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 id="2147483660"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guide id="3" pos="5328">
          <p15:clr>
            <a:srgbClr val="A4A3A4"/>
          </p15:clr>
        </p15:guide>
        <p15:guide id="4" pos="432">
          <p15:clr>
            <a:srgbClr val="A4A3A4"/>
          </p15:clr>
        </p15:guide>
        <p15:guide id="5" orient="horz" pos="492">
          <p15:clr>
            <a:srgbClr val="A4A3A4"/>
          </p15:clr>
        </p15:guide>
        <p15:guide id="6" orient="horz" pos="2772">
          <p15:clr>
            <a:srgbClr val="A4A3A4"/>
          </p15:clr>
        </p15:guide>
      </p15:sldGuideLst>
    </p:ext>
    <p:ext uri="GoogleSlidesCustomDataVersion2">
      <go:slidesCustomData xmlns:go="http://customooxmlschemas.google.com/" r:id="rId32" roundtripDataSignature="AMtx7miwVWKuZ1P8IpK+udwOWoLOrMSgo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5FF27B2-EFE2-4A89-9EDA-3B5935EBA2AC}">
  <a:tblStyle styleId="{55FF27B2-EFE2-4A89-9EDA-3B5935EBA2AC}"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 pos="5328"/>
        <p:guide pos="432"/>
        <p:guide pos="492" orient="horz"/>
        <p:guide pos="2772"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10" Type="http://schemas.openxmlformats.org/officeDocument/2006/relationships/slide" Target="slides/slide3.xml"/><Relationship Id="rId32" Type="http://customschemas.google.com/relationships/presentationmetadata" Target="metadata"/><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5" name="Google Shape;16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1" name="Google Shape;221;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7" name="Google Shape;227;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233" name="Google Shape;233;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243" name="Google Shape;243;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253" name="Google Shape;253;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261" name="Google Shape;261;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8" name="Google Shape;268;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5" name="Google Shape;275;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286" name="Google Shape;286;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1" name="Google Shape;291;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1" name="Google Shape;171;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297" name="Google Shape;297;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306" name="Google Shape;306;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313" name="Google Shape;313;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322" name="Google Shape;322;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329" name="Google Shape;329;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8" name="Google Shape;178;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5" name="Google Shape;185;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1" name="Google Shape;19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7" name="Google Shape;197;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3" name="Google Shape;203;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9" name="Google Shape;209;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24646c3cde8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24646c3cde8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6" name="Google Shape;216;g24646c3cde8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blip>
          <a:stretch>
            <a:fillRect/>
          </a:stretch>
        </a:blipFill>
      </p:bgPr>
    </p:bg>
    <p:spTree>
      <p:nvGrpSpPr>
        <p:cNvPr id="15" name="Shape 15"/>
        <p:cNvGrpSpPr/>
        <p:nvPr/>
      </p:nvGrpSpPr>
      <p:grpSpPr>
        <a:xfrm>
          <a:off x="0" y="0"/>
          <a:ext cx="0" cy="0"/>
          <a:chOff x="0" y="0"/>
          <a:chExt cx="0" cy="0"/>
        </a:xfrm>
      </p:grpSpPr>
      <p:sp>
        <p:nvSpPr>
          <p:cNvPr id="16" name="Google Shape;16;p26"/>
          <p:cNvSpPr txBox="1"/>
          <p:nvPr>
            <p:ph type="ctrTitle"/>
          </p:nvPr>
        </p:nvSpPr>
        <p:spPr>
          <a:xfrm>
            <a:off x="685800" y="1597819"/>
            <a:ext cx="7772400" cy="1102519"/>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6"/>
          <p:cNvSpPr txBox="1"/>
          <p:nvPr>
            <p:ph idx="1" type="subTitle"/>
          </p:nvPr>
        </p:nvSpPr>
        <p:spPr>
          <a:xfrm>
            <a:off x="1371600" y="2914650"/>
            <a:ext cx="6400800" cy="131445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26"/>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6"/>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6"/>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37"/>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37"/>
          <p:cNvSpPr txBox="1"/>
          <p:nvPr>
            <p:ph idx="1" type="body"/>
          </p:nvPr>
        </p:nvSpPr>
        <p:spPr>
          <a:xfrm rot="5400000">
            <a:off x="2874764" y="-1217413"/>
            <a:ext cx="3394472"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37"/>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37"/>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7"/>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38"/>
          <p:cNvSpPr txBox="1"/>
          <p:nvPr>
            <p:ph type="title"/>
          </p:nvPr>
        </p:nvSpPr>
        <p:spPr>
          <a:xfrm rot="5400000">
            <a:off x="5463778" y="1371601"/>
            <a:ext cx="4388644"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38"/>
          <p:cNvSpPr txBox="1"/>
          <p:nvPr>
            <p:ph idx="1" type="body"/>
          </p:nvPr>
        </p:nvSpPr>
        <p:spPr>
          <a:xfrm rot="5400000">
            <a:off x="1272778" y="-609599"/>
            <a:ext cx="4388644"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38"/>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38"/>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8"/>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0" name="Shape 90"/>
        <p:cNvGrpSpPr/>
        <p:nvPr/>
      </p:nvGrpSpPr>
      <p:grpSpPr>
        <a:xfrm>
          <a:off x="0" y="0"/>
          <a:ext cx="0" cy="0"/>
          <a:chOff x="0" y="0"/>
          <a:chExt cx="0" cy="0"/>
        </a:xfrm>
      </p:grpSpPr>
      <p:sp>
        <p:nvSpPr>
          <p:cNvPr id="91" name="Google Shape;91;p29"/>
          <p:cNvSpPr txBox="1"/>
          <p:nvPr>
            <p:ph type="ctrTitle"/>
          </p:nvPr>
        </p:nvSpPr>
        <p:spPr>
          <a:xfrm>
            <a:off x="685800" y="1597819"/>
            <a:ext cx="7772400" cy="11025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2" name="Google Shape;92;p29"/>
          <p:cNvSpPr txBox="1"/>
          <p:nvPr>
            <p:ph idx="1" type="subTitle"/>
          </p:nvPr>
        </p:nvSpPr>
        <p:spPr>
          <a:xfrm>
            <a:off x="1371600" y="2914650"/>
            <a:ext cx="6400800" cy="1314600"/>
          </a:xfrm>
          <a:prstGeom prst="rect">
            <a:avLst/>
          </a:prstGeom>
          <a:noFill/>
          <a:ln>
            <a:noFill/>
          </a:ln>
        </p:spPr>
        <p:txBody>
          <a:bodyPr anchorCtr="0" anchor="t" bIns="34275" lIns="68575" spcFirstLastPara="1" rIns="68575" wrap="square" tIns="34275">
            <a:noAutofit/>
          </a:bodyPr>
          <a:lstStyle>
            <a:lvl1pPr lvl="0" algn="ctr">
              <a:lnSpc>
                <a:spcPct val="100000"/>
              </a:lnSpc>
              <a:spcBef>
                <a:spcPts val="600"/>
              </a:spcBef>
              <a:spcAft>
                <a:spcPts val="0"/>
              </a:spcAft>
              <a:buClr>
                <a:srgbClr val="888888"/>
              </a:buClr>
              <a:buSzPts val="3200"/>
              <a:buNone/>
              <a:defRPr>
                <a:solidFill>
                  <a:srgbClr val="888888"/>
                </a:solidFill>
              </a:defRPr>
            </a:lvl1pPr>
            <a:lvl2pPr lvl="1" algn="ctr">
              <a:lnSpc>
                <a:spcPct val="100000"/>
              </a:lnSpc>
              <a:spcBef>
                <a:spcPts val="600"/>
              </a:spcBef>
              <a:spcAft>
                <a:spcPts val="0"/>
              </a:spcAft>
              <a:buClr>
                <a:srgbClr val="888888"/>
              </a:buClr>
              <a:buSzPts val="2800"/>
              <a:buNone/>
              <a:defRPr>
                <a:solidFill>
                  <a:srgbClr val="888888"/>
                </a:solidFill>
              </a:defRPr>
            </a:lvl2pPr>
            <a:lvl3pPr lvl="2" algn="ctr">
              <a:lnSpc>
                <a:spcPct val="100000"/>
              </a:lnSpc>
              <a:spcBef>
                <a:spcPts val="50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93" name="Google Shape;93;p29"/>
          <p:cNvSpPr txBox="1"/>
          <p:nvPr>
            <p:ph idx="10" type="dt"/>
          </p:nvPr>
        </p:nvSpPr>
        <p:spPr>
          <a:xfrm>
            <a:off x="457200" y="4767263"/>
            <a:ext cx="21336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Clr>
                <a:srgbClr val="888888"/>
              </a:buClr>
              <a:buSzPts val="1100"/>
              <a:buFont typeface="Calibri"/>
              <a:buNone/>
              <a:defRPr/>
            </a:lvl1pPr>
            <a:lvl2pPr lvl="1" algn="l">
              <a:spcBef>
                <a:spcPts val="0"/>
              </a:spcBef>
              <a:spcAft>
                <a:spcPts val="0"/>
              </a:spcAft>
              <a:buClr>
                <a:schemeClr val="dk1"/>
              </a:buClr>
              <a:buSzPts val="1100"/>
              <a:buFont typeface="Calibri"/>
              <a:buNone/>
              <a:defRPr/>
            </a:lvl2pPr>
            <a:lvl3pPr lvl="2" algn="l">
              <a:spcBef>
                <a:spcPts val="0"/>
              </a:spcBef>
              <a:spcAft>
                <a:spcPts val="0"/>
              </a:spcAft>
              <a:buClr>
                <a:schemeClr val="dk1"/>
              </a:buClr>
              <a:buSzPts val="1100"/>
              <a:buFont typeface="Calibri"/>
              <a:buNone/>
              <a:defRPr/>
            </a:lvl3pPr>
            <a:lvl4pPr lvl="3" algn="l">
              <a:spcBef>
                <a:spcPts val="0"/>
              </a:spcBef>
              <a:spcAft>
                <a:spcPts val="0"/>
              </a:spcAft>
              <a:buClr>
                <a:schemeClr val="dk1"/>
              </a:buClr>
              <a:buSzPts val="1100"/>
              <a:buFont typeface="Calibri"/>
              <a:buNone/>
              <a:defRPr/>
            </a:lvl4pPr>
            <a:lvl5pPr lvl="4" algn="l">
              <a:spcBef>
                <a:spcPts val="0"/>
              </a:spcBef>
              <a:spcAft>
                <a:spcPts val="0"/>
              </a:spcAft>
              <a:buClr>
                <a:schemeClr val="dk1"/>
              </a:buClr>
              <a:buSzPts val="1100"/>
              <a:buFont typeface="Calibri"/>
              <a:buNone/>
              <a:defRPr/>
            </a:lvl5pPr>
            <a:lvl6pPr lvl="5" algn="l">
              <a:spcBef>
                <a:spcPts val="0"/>
              </a:spcBef>
              <a:spcAft>
                <a:spcPts val="0"/>
              </a:spcAft>
              <a:buClr>
                <a:schemeClr val="dk1"/>
              </a:buClr>
              <a:buSzPts val="1100"/>
              <a:buFont typeface="Calibri"/>
              <a:buNone/>
              <a:defRPr/>
            </a:lvl6pPr>
            <a:lvl7pPr lvl="6" algn="l">
              <a:spcBef>
                <a:spcPts val="0"/>
              </a:spcBef>
              <a:spcAft>
                <a:spcPts val="0"/>
              </a:spcAft>
              <a:buClr>
                <a:schemeClr val="dk1"/>
              </a:buClr>
              <a:buSzPts val="1100"/>
              <a:buFont typeface="Calibri"/>
              <a:buNone/>
              <a:defRPr/>
            </a:lvl7pPr>
            <a:lvl8pPr lvl="7" algn="l">
              <a:spcBef>
                <a:spcPts val="0"/>
              </a:spcBef>
              <a:spcAft>
                <a:spcPts val="0"/>
              </a:spcAft>
              <a:buClr>
                <a:schemeClr val="dk1"/>
              </a:buClr>
              <a:buSzPts val="1100"/>
              <a:buFont typeface="Calibri"/>
              <a:buNone/>
              <a:defRPr/>
            </a:lvl8pPr>
            <a:lvl9pPr lvl="8" algn="l">
              <a:spcBef>
                <a:spcPts val="0"/>
              </a:spcBef>
              <a:spcAft>
                <a:spcPts val="0"/>
              </a:spcAft>
              <a:buClr>
                <a:schemeClr val="dk1"/>
              </a:buClr>
              <a:buSzPts val="1100"/>
              <a:buFont typeface="Calibri"/>
              <a:buNone/>
              <a:defRPr/>
            </a:lvl9pPr>
          </a:lstStyle>
          <a:p/>
        </p:txBody>
      </p:sp>
      <p:sp>
        <p:nvSpPr>
          <p:cNvPr id="94" name="Google Shape;94;p29"/>
          <p:cNvSpPr txBox="1"/>
          <p:nvPr>
            <p:ph idx="11" type="ftr"/>
          </p:nvPr>
        </p:nvSpPr>
        <p:spPr>
          <a:xfrm>
            <a:off x="3124200" y="4767263"/>
            <a:ext cx="28956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Clr>
                <a:srgbClr val="888888"/>
              </a:buClr>
              <a:buSzPts val="1100"/>
              <a:buFont typeface="Calibri"/>
              <a:buNone/>
              <a:defRPr/>
            </a:lvl1pPr>
            <a:lvl2pPr lvl="1" algn="l">
              <a:spcBef>
                <a:spcPts val="0"/>
              </a:spcBef>
              <a:spcAft>
                <a:spcPts val="0"/>
              </a:spcAft>
              <a:buClr>
                <a:schemeClr val="dk1"/>
              </a:buClr>
              <a:buSzPts val="1100"/>
              <a:buFont typeface="Calibri"/>
              <a:buNone/>
              <a:defRPr/>
            </a:lvl2pPr>
            <a:lvl3pPr lvl="2" algn="l">
              <a:spcBef>
                <a:spcPts val="0"/>
              </a:spcBef>
              <a:spcAft>
                <a:spcPts val="0"/>
              </a:spcAft>
              <a:buClr>
                <a:schemeClr val="dk1"/>
              </a:buClr>
              <a:buSzPts val="1100"/>
              <a:buFont typeface="Calibri"/>
              <a:buNone/>
              <a:defRPr/>
            </a:lvl3pPr>
            <a:lvl4pPr lvl="3" algn="l">
              <a:spcBef>
                <a:spcPts val="0"/>
              </a:spcBef>
              <a:spcAft>
                <a:spcPts val="0"/>
              </a:spcAft>
              <a:buClr>
                <a:schemeClr val="dk1"/>
              </a:buClr>
              <a:buSzPts val="1100"/>
              <a:buFont typeface="Calibri"/>
              <a:buNone/>
              <a:defRPr/>
            </a:lvl4pPr>
            <a:lvl5pPr lvl="4" algn="l">
              <a:spcBef>
                <a:spcPts val="0"/>
              </a:spcBef>
              <a:spcAft>
                <a:spcPts val="0"/>
              </a:spcAft>
              <a:buClr>
                <a:schemeClr val="dk1"/>
              </a:buClr>
              <a:buSzPts val="1100"/>
              <a:buFont typeface="Calibri"/>
              <a:buNone/>
              <a:defRPr/>
            </a:lvl5pPr>
            <a:lvl6pPr lvl="5" algn="l">
              <a:spcBef>
                <a:spcPts val="0"/>
              </a:spcBef>
              <a:spcAft>
                <a:spcPts val="0"/>
              </a:spcAft>
              <a:buClr>
                <a:schemeClr val="dk1"/>
              </a:buClr>
              <a:buSzPts val="1100"/>
              <a:buFont typeface="Calibri"/>
              <a:buNone/>
              <a:defRPr/>
            </a:lvl6pPr>
            <a:lvl7pPr lvl="6" algn="l">
              <a:spcBef>
                <a:spcPts val="0"/>
              </a:spcBef>
              <a:spcAft>
                <a:spcPts val="0"/>
              </a:spcAft>
              <a:buClr>
                <a:schemeClr val="dk1"/>
              </a:buClr>
              <a:buSzPts val="1100"/>
              <a:buFont typeface="Calibri"/>
              <a:buNone/>
              <a:defRPr/>
            </a:lvl7pPr>
            <a:lvl8pPr lvl="7" algn="l">
              <a:spcBef>
                <a:spcPts val="0"/>
              </a:spcBef>
              <a:spcAft>
                <a:spcPts val="0"/>
              </a:spcAft>
              <a:buClr>
                <a:schemeClr val="dk1"/>
              </a:buClr>
              <a:buSzPts val="1100"/>
              <a:buFont typeface="Calibri"/>
              <a:buNone/>
              <a:defRPr/>
            </a:lvl8pPr>
            <a:lvl9pPr lvl="8" algn="l">
              <a:spcBef>
                <a:spcPts val="0"/>
              </a:spcBef>
              <a:spcAft>
                <a:spcPts val="0"/>
              </a:spcAft>
              <a:buClr>
                <a:schemeClr val="dk1"/>
              </a:buClr>
              <a:buSzPts val="1100"/>
              <a:buFont typeface="Calibri"/>
              <a:buNone/>
              <a:defRPr/>
            </a:lvl9pPr>
          </a:lstStyle>
          <a:p/>
        </p:txBody>
      </p:sp>
      <p:sp>
        <p:nvSpPr>
          <p:cNvPr id="95" name="Google Shape;95;p29"/>
          <p:cNvSpPr txBox="1"/>
          <p:nvPr>
            <p:ph idx="12" type="sldNum"/>
          </p:nvPr>
        </p:nvSpPr>
        <p:spPr>
          <a:xfrm>
            <a:off x="6553200" y="4767263"/>
            <a:ext cx="21336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6" name="Shape 96"/>
        <p:cNvGrpSpPr/>
        <p:nvPr/>
      </p:nvGrpSpPr>
      <p:grpSpPr>
        <a:xfrm>
          <a:off x="0" y="0"/>
          <a:ext cx="0" cy="0"/>
          <a:chOff x="0" y="0"/>
          <a:chExt cx="0" cy="0"/>
        </a:xfrm>
      </p:grpSpPr>
      <p:sp>
        <p:nvSpPr>
          <p:cNvPr id="97" name="Google Shape;97;p39"/>
          <p:cNvSpPr txBox="1"/>
          <p:nvPr>
            <p:ph type="title"/>
          </p:nvPr>
        </p:nvSpPr>
        <p:spPr>
          <a:xfrm>
            <a:off x="457200" y="205979"/>
            <a:ext cx="8229600" cy="8574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8" name="Google Shape;98;p39"/>
          <p:cNvSpPr txBox="1"/>
          <p:nvPr>
            <p:ph idx="1" type="body"/>
          </p:nvPr>
        </p:nvSpPr>
        <p:spPr>
          <a:xfrm>
            <a:off x="457200" y="1200151"/>
            <a:ext cx="8229600" cy="3394500"/>
          </a:xfrm>
          <a:prstGeom prst="rect">
            <a:avLst/>
          </a:prstGeom>
          <a:noFill/>
          <a:ln>
            <a:noFill/>
          </a:ln>
        </p:spPr>
        <p:txBody>
          <a:bodyPr anchorCtr="0" anchor="t" bIns="34275" lIns="68575" spcFirstLastPara="1" rIns="68575" wrap="square" tIns="34275">
            <a:noAutofit/>
          </a:bodyPr>
          <a:lstStyle>
            <a:lvl1pPr indent="-317500" lvl="0" marL="457200" algn="l">
              <a:lnSpc>
                <a:spcPct val="100000"/>
              </a:lnSpc>
              <a:spcBef>
                <a:spcPts val="300"/>
              </a:spcBef>
              <a:spcAft>
                <a:spcPts val="0"/>
              </a:spcAft>
              <a:buClr>
                <a:schemeClr val="dk1"/>
              </a:buClr>
              <a:buSzPts val="1400"/>
              <a:buChar char="•"/>
              <a:defRPr/>
            </a:lvl1pPr>
            <a:lvl2pPr indent="-317500" lvl="1" marL="914400" algn="l">
              <a:lnSpc>
                <a:spcPct val="100000"/>
              </a:lnSpc>
              <a:spcBef>
                <a:spcPts val="300"/>
              </a:spcBef>
              <a:spcAft>
                <a:spcPts val="0"/>
              </a:spcAft>
              <a:buClr>
                <a:schemeClr val="dk1"/>
              </a:buClr>
              <a:buSzPts val="1400"/>
              <a:buChar char="–"/>
              <a:defRPr/>
            </a:lvl2pPr>
            <a:lvl3pPr indent="-317500" lvl="2" marL="1371600" algn="l">
              <a:lnSpc>
                <a:spcPct val="100000"/>
              </a:lnSpc>
              <a:spcBef>
                <a:spcPts val="300"/>
              </a:spcBef>
              <a:spcAft>
                <a:spcPts val="0"/>
              </a:spcAft>
              <a:buClr>
                <a:schemeClr val="dk1"/>
              </a:buClr>
              <a:buSzPts val="1400"/>
              <a:buChar char="•"/>
              <a:defRPr/>
            </a:lvl3pPr>
            <a:lvl4pPr indent="-317500" lvl="3" marL="1828800" algn="l">
              <a:lnSpc>
                <a:spcPct val="100000"/>
              </a:lnSpc>
              <a:spcBef>
                <a:spcPts val="300"/>
              </a:spcBef>
              <a:spcAft>
                <a:spcPts val="0"/>
              </a:spcAft>
              <a:buClr>
                <a:schemeClr val="dk1"/>
              </a:buClr>
              <a:buSzPts val="1400"/>
              <a:buChar char="–"/>
              <a:defRPr/>
            </a:lvl4pPr>
            <a:lvl5pPr indent="-317500" lvl="4" marL="2286000" algn="l">
              <a:lnSpc>
                <a:spcPct val="100000"/>
              </a:lnSpc>
              <a:spcBef>
                <a:spcPts val="300"/>
              </a:spcBef>
              <a:spcAft>
                <a:spcPts val="0"/>
              </a:spcAft>
              <a:buClr>
                <a:schemeClr val="dk1"/>
              </a:buClr>
              <a:buSzPts val="1400"/>
              <a:buChar char="»"/>
              <a:defRPr/>
            </a:lvl5pPr>
            <a:lvl6pPr indent="-317500" lvl="5" marL="2743200" algn="l">
              <a:lnSpc>
                <a:spcPct val="100000"/>
              </a:lnSpc>
              <a:spcBef>
                <a:spcPts val="300"/>
              </a:spcBef>
              <a:spcAft>
                <a:spcPts val="0"/>
              </a:spcAft>
              <a:buClr>
                <a:schemeClr val="dk1"/>
              </a:buClr>
              <a:buSzPts val="1400"/>
              <a:buChar char="•"/>
              <a:defRPr/>
            </a:lvl6pPr>
            <a:lvl7pPr indent="-317500" lvl="6" marL="3200400" algn="l">
              <a:lnSpc>
                <a:spcPct val="100000"/>
              </a:lnSpc>
              <a:spcBef>
                <a:spcPts val="300"/>
              </a:spcBef>
              <a:spcAft>
                <a:spcPts val="0"/>
              </a:spcAft>
              <a:buClr>
                <a:schemeClr val="dk1"/>
              </a:buClr>
              <a:buSzPts val="1400"/>
              <a:buChar char="•"/>
              <a:defRPr/>
            </a:lvl7pPr>
            <a:lvl8pPr indent="-317500" lvl="7" marL="3657600" algn="l">
              <a:lnSpc>
                <a:spcPct val="100000"/>
              </a:lnSpc>
              <a:spcBef>
                <a:spcPts val="300"/>
              </a:spcBef>
              <a:spcAft>
                <a:spcPts val="0"/>
              </a:spcAft>
              <a:buClr>
                <a:schemeClr val="dk1"/>
              </a:buClr>
              <a:buSzPts val="1400"/>
              <a:buChar char="•"/>
              <a:defRPr/>
            </a:lvl8pPr>
            <a:lvl9pPr indent="-317500" lvl="8" marL="4114800" algn="l">
              <a:lnSpc>
                <a:spcPct val="100000"/>
              </a:lnSpc>
              <a:spcBef>
                <a:spcPts val="300"/>
              </a:spcBef>
              <a:spcAft>
                <a:spcPts val="0"/>
              </a:spcAft>
              <a:buClr>
                <a:schemeClr val="dk1"/>
              </a:buClr>
              <a:buSzPts val="1400"/>
              <a:buChar char="•"/>
              <a:defRPr/>
            </a:lvl9pPr>
          </a:lstStyle>
          <a:p/>
        </p:txBody>
      </p:sp>
      <p:sp>
        <p:nvSpPr>
          <p:cNvPr id="99" name="Google Shape;99;p39"/>
          <p:cNvSpPr txBox="1"/>
          <p:nvPr>
            <p:ph idx="10" type="dt"/>
          </p:nvPr>
        </p:nvSpPr>
        <p:spPr>
          <a:xfrm>
            <a:off x="457200" y="4767263"/>
            <a:ext cx="21336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Clr>
                <a:srgbClr val="888888"/>
              </a:buClr>
              <a:buSzPts val="1100"/>
              <a:buFont typeface="Calibri"/>
              <a:buNone/>
              <a:defRPr/>
            </a:lvl1pPr>
            <a:lvl2pPr lvl="1" algn="l">
              <a:spcBef>
                <a:spcPts val="0"/>
              </a:spcBef>
              <a:spcAft>
                <a:spcPts val="0"/>
              </a:spcAft>
              <a:buClr>
                <a:schemeClr val="dk1"/>
              </a:buClr>
              <a:buSzPts val="1100"/>
              <a:buFont typeface="Calibri"/>
              <a:buNone/>
              <a:defRPr/>
            </a:lvl2pPr>
            <a:lvl3pPr lvl="2" algn="l">
              <a:spcBef>
                <a:spcPts val="0"/>
              </a:spcBef>
              <a:spcAft>
                <a:spcPts val="0"/>
              </a:spcAft>
              <a:buClr>
                <a:schemeClr val="dk1"/>
              </a:buClr>
              <a:buSzPts val="1100"/>
              <a:buFont typeface="Calibri"/>
              <a:buNone/>
              <a:defRPr/>
            </a:lvl3pPr>
            <a:lvl4pPr lvl="3" algn="l">
              <a:spcBef>
                <a:spcPts val="0"/>
              </a:spcBef>
              <a:spcAft>
                <a:spcPts val="0"/>
              </a:spcAft>
              <a:buClr>
                <a:schemeClr val="dk1"/>
              </a:buClr>
              <a:buSzPts val="1100"/>
              <a:buFont typeface="Calibri"/>
              <a:buNone/>
              <a:defRPr/>
            </a:lvl4pPr>
            <a:lvl5pPr lvl="4" algn="l">
              <a:spcBef>
                <a:spcPts val="0"/>
              </a:spcBef>
              <a:spcAft>
                <a:spcPts val="0"/>
              </a:spcAft>
              <a:buClr>
                <a:schemeClr val="dk1"/>
              </a:buClr>
              <a:buSzPts val="1100"/>
              <a:buFont typeface="Calibri"/>
              <a:buNone/>
              <a:defRPr/>
            </a:lvl5pPr>
            <a:lvl6pPr lvl="5" algn="l">
              <a:spcBef>
                <a:spcPts val="0"/>
              </a:spcBef>
              <a:spcAft>
                <a:spcPts val="0"/>
              </a:spcAft>
              <a:buClr>
                <a:schemeClr val="dk1"/>
              </a:buClr>
              <a:buSzPts val="1100"/>
              <a:buFont typeface="Calibri"/>
              <a:buNone/>
              <a:defRPr/>
            </a:lvl6pPr>
            <a:lvl7pPr lvl="6" algn="l">
              <a:spcBef>
                <a:spcPts val="0"/>
              </a:spcBef>
              <a:spcAft>
                <a:spcPts val="0"/>
              </a:spcAft>
              <a:buClr>
                <a:schemeClr val="dk1"/>
              </a:buClr>
              <a:buSzPts val="1100"/>
              <a:buFont typeface="Calibri"/>
              <a:buNone/>
              <a:defRPr/>
            </a:lvl7pPr>
            <a:lvl8pPr lvl="7" algn="l">
              <a:spcBef>
                <a:spcPts val="0"/>
              </a:spcBef>
              <a:spcAft>
                <a:spcPts val="0"/>
              </a:spcAft>
              <a:buClr>
                <a:schemeClr val="dk1"/>
              </a:buClr>
              <a:buSzPts val="1100"/>
              <a:buFont typeface="Calibri"/>
              <a:buNone/>
              <a:defRPr/>
            </a:lvl8pPr>
            <a:lvl9pPr lvl="8" algn="l">
              <a:spcBef>
                <a:spcPts val="0"/>
              </a:spcBef>
              <a:spcAft>
                <a:spcPts val="0"/>
              </a:spcAft>
              <a:buClr>
                <a:schemeClr val="dk1"/>
              </a:buClr>
              <a:buSzPts val="1100"/>
              <a:buFont typeface="Calibri"/>
              <a:buNone/>
              <a:defRPr/>
            </a:lvl9pPr>
          </a:lstStyle>
          <a:p/>
        </p:txBody>
      </p:sp>
      <p:sp>
        <p:nvSpPr>
          <p:cNvPr id="100" name="Google Shape;100;p39"/>
          <p:cNvSpPr txBox="1"/>
          <p:nvPr>
            <p:ph idx="11" type="ftr"/>
          </p:nvPr>
        </p:nvSpPr>
        <p:spPr>
          <a:xfrm>
            <a:off x="3124200" y="4767263"/>
            <a:ext cx="28956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Clr>
                <a:srgbClr val="888888"/>
              </a:buClr>
              <a:buSzPts val="1100"/>
              <a:buFont typeface="Calibri"/>
              <a:buNone/>
              <a:defRPr/>
            </a:lvl1pPr>
            <a:lvl2pPr lvl="1" algn="l">
              <a:spcBef>
                <a:spcPts val="0"/>
              </a:spcBef>
              <a:spcAft>
                <a:spcPts val="0"/>
              </a:spcAft>
              <a:buClr>
                <a:schemeClr val="dk1"/>
              </a:buClr>
              <a:buSzPts val="1100"/>
              <a:buFont typeface="Calibri"/>
              <a:buNone/>
              <a:defRPr/>
            </a:lvl2pPr>
            <a:lvl3pPr lvl="2" algn="l">
              <a:spcBef>
                <a:spcPts val="0"/>
              </a:spcBef>
              <a:spcAft>
                <a:spcPts val="0"/>
              </a:spcAft>
              <a:buClr>
                <a:schemeClr val="dk1"/>
              </a:buClr>
              <a:buSzPts val="1100"/>
              <a:buFont typeface="Calibri"/>
              <a:buNone/>
              <a:defRPr/>
            </a:lvl3pPr>
            <a:lvl4pPr lvl="3" algn="l">
              <a:spcBef>
                <a:spcPts val="0"/>
              </a:spcBef>
              <a:spcAft>
                <a:spcPts val="0"/>
              </a:spcAft>
              <a:buClr>
                <a:schemeClr val="dk1"/>
              </a:buClr>
              <a:buSzPts val="1100"/>
              <a:buFont typeface="Calibri"/>
              <a:buNone/>
              <a:defRPr/>
            </a:lvl4pPr>
            <a:lvl5pPr lvl="4" algn="l">
              <a:spcBef>
                <a:spcPts val="0"/>
              </a:spcBef>
              <a:spcAft>
                <a:spcPts val="0"/>
              </a:spcAft>
              <a:buClr>
                <a:schemeClr val="dk1"/>
              </a:buClr>
              <a:buSzPts val="1100"/>
              <a:buFont typeface="Calibri"/>
              <a:buNone/>
              <a:defRPr/>
            </a:lvl5pPr>
            <a:lvl6pPr lvl="5" algn="l">
              <a:spcBef>
                <a:spcPts val="0"/>
              </a:spcBef>
              <a:spcAft>
                <a:spcPts val="0"/>
              </a:spcAft>
              <a:buClr>
                <a:schemeClr val="dk1"/>
              </a:buClr>
              <a:buSzPts val="1100"/>
              <a:buFont typeface="Calibri"/>
              <a:buNone/>
              <a:defRPr/>
            </a:lvl6pPr>
            <a:lvl7pPr lvl="6" algn="l">
              <a:spcBef>
                <a:spcPts val="0"/>
              </a:spcBef>
              <a:spcAft>
                <a:spcPts val="0"/>
              </a:spcAft>
              <a:buClr>
                <a:schemeClr val="dk1"/>
              </a:buClr>
              <a:buSzPts val="1100"/>
              <a:buFont typeface="Calibri"/>
              <a:buNone/>
              <a:defRPr/>
            </a:lvl7pPr>
            <a:lvl8pPr lvl="7" algn="l">
              <a:spcBef>
                <a:spcPts val="0"/>
              </a:spcBef>
              <a:spcAft>
                <a:spcPts val="0"/>
              </a:spcAft>
              <a:buClr>
                <a:schemeClr val="dk1"/>
              </a:buClr>
              <a:buSzPts val="1100"/>
              <a:buFont typeface="Calibri"/>
              <a:buNone/>
              <a:defRPr/>
            </a:lvl8pPr>
            <a:lvl9pPr lvl="8" algn="l">
              <a:spcBef>
                <a:spcPts val="0"/>
              </a:spcBef>
              <a:spcAft>
                <a:spcPts val="0"/>
              </a:spcAft>
              <a:buClr>
                <a:schemeClr val="dk1"/>
              </a:buClr>
              <a:buSzPts val="1100"/>
              <a:buFont typeface="Calibri"/>
              <a:buNone/>
              <a:defRPr/>
            </a:lvl9pPr>
          </a:lstStyle>
          <a:p/>
        </p:txBody>
      </p:sp>
      <p:sp>
        <p:nvSpPr>
          <p:cNvPr id="101" name="Google Shape;101;p39"/>
          <p:cNvSpPr txBox="1"/>
          <p:nvPr>
            <p:ph idx="12" type="sldNum"/>
          </p:nvPr>
        </p:nvSpPr>
        <p:spPr>
          <a:xfrm>
            <a:off x="6553200" y="4767263"/>
            <a:ext cx="21336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2" name="Shape 102"/>
        <p:cNvGrpSpPr/>
        <p:nvPr/>
      </p:nvGrpSpPr>
      <p:grpSpPr>
        <a:xfrm>
          <a:off x="0" y="0"/>
          <a:ext cx="0" cy="0"/>
          <a:chOff x="0" y="0"/>
          <a:chExt cx="0" cy="0"/>
        </a:xfrm>
      </p:grpSpPr>
      <p:sp>
        <p:nvSpPr>
          <p:cNvPr id="103" name="Google Shape;103;p40"/>
          <p:cNvSpPr txBox="1"/>
          <p:nvPr>
            <p:ph type="title"/>
          </p:nvPr>
        </p:nvSpPr>
        <p:spPr>
          <a:xfrm>
            <a:off x="722313" y="3305176"/>
            <a:ext cx="7772400" cy="1021500"/>
          </a:xfrm>
          <a:prstGeom prst="rect">
            <a:avLst/>
          </a:prstGeom>
          <a:noFill/>
          <a:ln>
            <a:noFill/>
          </a:ln>
        </p:spPr>
        <p:txBody>
          <a:bodyPr anchorCtr="0" anchor="t" bIns="34275" lIns="68575" spcFirstLastPara="1" rIns="68575" wrap="square" tIns="34275">
            <a:no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04" name="Google Shape;104;p40"/>
          <p:cNvSpPr txBox="1"/>
          <p:nvPr>
            <p:ph idx="1" type="body"/>
          </p:nvPr>
        </p:nvSpPr>
        <p:spPr>
          <a:xfrm>
            <a:off x="722313" y="2180035"/>
            <a:ext cx="7772400" cy="1125300"/>
          </a:xfrm>
          <a:prstGeom prst="rect">
            <a:avLst/>
          </a:prstGeom>
          <a:noFill/>
          <a:ln>
            <a:noFill/>
          </a:ln>
        </p:spPr>
        <p:txBody>
          <a:bodyPr anchorCtr="0" anchor="b" bIns="34275" lIns="68575" spcFirstLastPara="1" rIns="68575" wrap="square" tIns="34275">
            <a:no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400"/>
              </a:spcBef>
              <a:spcAft>
                <a:spcPts val="0"/>
              </a:spcAft>
              <a:buClr>
                <a:srgbClr val="888888"/>
              </a:buClr>
              <a:buSzPts val="1800"/>
              <a:buNone/>
              <a:defRPr sz="1800">
                <a:solidFill>
                  <a:srgbClr val="888888"/>
                </a:solidFill>
              </a:defRPr>
            </a:lvl2pPr>
            <a:lvl3pPr indent="-228600" lvl="2" marL="1371600" algn="l">
              <a:lnSpc>
                <a:spcPct val="100000"/>
              </a:lnSpc>
              <a:spcBef>
                <a:spcPts val="300"/>
              </a:spcBef>
              <a:spcAft>
                <a:spcPts val="0"/>
              </a:spcAft>
              <a:buClr>
                <a:srgbClr val="888888"/>
              </a:buClr>
              <a:buSzPts val="1600"/>
              <a:buNone/>
              <a:defRPr sz="1600">
                <a:solidFill>
                  <a:srgbClr val="888888"/>
                </a:solidFill>
              </a:defRPr>
            </a:lvl3pPr>
            <a:lvl4pPr indent="-228600" lvl="3" marL="1828800" algn="l">
              <a:lnSpc>
                <a:spcPct val="100000"/>
              </a:lnSpc>
              <a:spcBef>
                <a:spcPts val="300"/>
              </a:spcBef>
              <a:spcAft>
                <a:spcPts val="0"/>
              </a:spcAft>
              <a:buClr>
                <a:srgbClr val="888888"/>
              </a:buClr>
              <a:buSzPts val="1400"/>
              <a:buNone/>
              <a:defRPr sz="1400">
                <a:solidFill>
                  <a:srgbClr val="888888"/>
                </a:solidFill>
              </a:defRPr>
            </a:lvl4pPr>
            <a:lvl5pPr indent="-228600" lvl="4" marL="2286000" algn="l">
              <a:lnSpc>
                <a:spcPct val="100000"/>
              </a:lnSpc>
              <a:spcBef>
                <a:spcPts val="300"/>
              </a:spcBef>
              <a:spcAft>
                <a:spcPts val="0"/>
              </a:spcAft>
              <a:buClr>
                <a:srgbClr val="888888"/>
              </a:buClr>
              <a:buSzPts val="1400"/>
              <a:buNone/>
              <a:defRPr sz="1400">
                <a:solidFill>
                  <a:srgbClr val="888888"/>
                </a:solidFill>
              </a:defRPr>
            </a:lvl5pPr>
            <a:lvl6pPr indent="-228600" lvl="5" marL="2743200" algn="l">
              <a:lnSpc>
                <a:spcPct val="100000"/>
              </a:lnSpc>
              <a:spcBef>
                <a:spcPts val="300"/>
              </a:spcBef>
              <a:spcAft>
                <a:spcPts val="0"/>
              </a:spcAft>
              <a:buClr>
                <a:srgbClr val="888888"/>
              </a:buClr>
              <a:buSzPts val="1400"/>
              <a:buNone/>
              <a:defRPr sz="1400">
                <a:solidFill>
                  <a:srgbClr val="888888"/>
                </a:solidFill>
              </a:defRPr>
            </a:lvl6pPr>
            <a:lvl7pPr indent="-228600" lvl="6" marL="3200400" algn="l">
              <a:lnSpc>
                <a:spcPct val="100000"/>
              </a:lnSpc>
              <a:spcBef>
                <a:spcPts val="300"/>
              </a:spcBef>
              <a:spcAft>
                <a:spcPts val="0"/>
              </a:spcAft>
              <a:buClr>
                <a:srgbClr val="888888"/>
              </a:buClr>
              <a:buSzPts val="1400"/>
              <a:buNone/>
              <a:defRPr sz="1400">
                <a:solidFill>
                  <a:srgbClr val="888888"/>
                </a:solidFill>
              </a:defRPr>
            </a:lvl7pPr>
            <a:lvl8pPr indent="-228600" lvl="7" marL="3657600" algn="l">
              <a:lnSpc>
                <a:spcPct val="100000"/>
              </a:lnSpc>
              <a:spcBef>
                <a:spcPts val="300"/>
              </a:spcBef>
              <a:spcAft>
                <a:spcPts val="0"/>
              </a:spcAft>
              <a:buClr>
                <a:srgbClr val="888888"/>
              </a:buClr>
              <a:buSzPts val="1400"/>
              <a:buNone/>
              <a:defRPr sz="1400">
                <a:solidFill>
                  <a:srgbClr val="888888"/>
                </a:solidFill>
              </a:defRPr>
            </a:lvl8pPr>
            <a:lvl9pPr indent="-228600" lvl="8" marL="4114800" algn="l">
              <a:lnSpc>
                <a:spcPct val="100000"/>
              </a:lnSpc>
              <a:spcBef>
                <a:spcPts val="300"/>
              </a:spcBef>
              <a:spcAft>
                <a:spcPts val="0"/>
              </a:spcAft>
              <a:buClr>
                <a:srgbClr val="888888"/>
              </a:buClr>
              <a:buSzPts val="1400"/>
              <a:buNone/>
              <a:defRPr sz="1400">
                <a:solidFill>
                  <a:srgbClr val="888888"/>
                </a:solidFill>
              </a:defRPr>
            </a:lvl9pPr>
          </a:lstStyle>
          <a:p/>
        </p:txBody>
      </p:sp>
      <p:sp>
        <p:nvSpPr>
          <p:cNvPr id="105" name="Google Shape;105;p40"/>
          <p:cNvSpPr txBox="1"/>
          <p:nvPr>
            <p:ph idx="10" type="dt"/>
          </p:nvPr>
        </p:nvSpPr>
        <p:spPr>
          <a:xfrm>
            <a:off x="457200" y="4767263"/>
            <a:ext cx="21336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Clr>
                <a:srgbClr val="888888"/>
              </a:buClr>
              <a:buSzPts val="1100"/>
              <a:buFont typeface="Calibri"/>
              <a:buNone/>
              <a:defRPr/>
            </a:lvl1pPr>
            <a:lvl2pPr lvl="1" algn="l">
              <a:spcBef>
                <a:spcPts val="0"/>
              </a:spcBef>
              <a:spcAft>
                <a:spcPts val="0"/>
              </a:spcAft>
              <a:buClr>
                <a:schemeClr val="dk1"/>
              </a:buClr>
              <a:buSzPts val="1100"/>
              <a:buFont typeface="Calibri"/>
              <a:buNone/>
              <a:defRPr/>
            </a:lvl2pPr>
            <a:lvl3pPr lvl="2" algn="l">
              <a:spcBef>
                <a:spcPts val="0"/>
              </a:spcBef>
              <a:spcAft>
                <a:spcPts val="0"/>
              </a:spcAft>
              <a:buClr>
                <a:schemeClr val="dk1"/>
              </a:buClr>
              <a:buSzPts val="1100"/>
              <a:buFont typeface="Calibri"/>
              <a:buNone/>
              <a:defRPr/>
            </a:lvl3pPr>
            <a:lvl4pPr lvl="3" algn="l">
              <a:spcBef>
                <a:spcPts val="0"/>
              </a:spcBef>
              <a:spcAft>
                <a:spcPts val="0"/>
              </a:spcAft>
              <a:buClr>
                <a:schemeClr val="dk1"/>
              </a:buClr>
              <a:buSzPts val="1100"/>
              <a:buFont typeface="Calibri"/>
              <a:buNone/>
              <a:defRPr/>
            </a:lvl4pPr>
            <a:lvl5pPr lvl="4" algn="l">
              <a:spcBef>
                <a:spcPts val="0"/>
              </a:spcBef>
              <a:spcAft>
                <a:spcPts val="0"/>
              </a:spcAft>
              <a:buClr>
                <a:schemeClr val="dk1"/>
              </a:buClr>
              <a:buSzPts val="1100"/>
              <a:buFont typeface="Calibri"/>
              <a:buNone/>
              <a:defRPr/>
            </a:lvl5pPr>
            <a:lvl6pPr lvl="5" algn="l">
              <a:spcBef>
                <a:spcPts val="0"/>
              </a:spcBef>
              <a:spcAft>
                <a:spcPts val="0"/>
              </a:spcAft>
              <a:buClr>
                <a:schemeClr val="dk1"/>
              </a:buClr>
              <a:buSzPts val="1100"/>
              <a:buFont typeface="Calibri"/>
              <a:buNone/>
              <a:defRPr/>
            </a:lvl6pPr>
            <a:lvl7pPr lvl="6" algn="l">
              <a:spcBef>
                <a:spcPts val="0"/>
              </a:spcBef>
              <a:spcAft>
                <a:spcPts val="0"/>
              </a:spcAft>
              <a:buClr>
                <a:schemeClr val="dk1"/>
              </a:buClr>
              <a:buSzPts val="1100"/>
              <a:buFont typeface="Calibri"/>
              <a:buNone/>
              <a:defRPr/>
            </a:lvl7pPr>
            <a:lvl8pPr lvl="7" algn="l">
              <a:spcBef>
                <a:spcPts val="0"/>
              </a:spcBef>
              <a:spcAft>
                <a:spcPts val="0"/>
              </a:spcAft>
              <a:buClr>
                <a:schemeClr val="dk1"/>
              </a:buClr>
              <a:buSzPts val="1100"/>
              <a:buFont typeface="Calibri"/>
              <a:buNone/>
              <a:defRPr/>
            </a:lvl8pPr>
            <a:lvl9pPr lvl="8" algn="l">
              <a:spcBef>
                <a:spcPts val="0"/>
              </a:spcBef>
              <a:spcAft>
                <a:spcPts val="0"/>
              </a:spcAft>
              <a:buClr>
                <a:schemeClr val="dk1"/>
              </a:buClr>
              <a:buSzPts val="1100"/>
              <a:buFont typeface="Calibri"/>
              <a:buNone/>
              <a:defRPr/>
            </a:lvl9pPr>
          </a:lstStyle>
          <a:p/>
        </p:txBody>
      </p:sp>
      <p:sp>
        <p:nvSpPr>
          <p:cNvPr id="106" name="Google Shape;106;p40"/>
          <p:cNvSpPr txBox="1"/>
          <p:nvPr>
            <p:ph idx="11" type="ftr"/>
          </p:nvPr>
        </p:nvSpPr>
        <p:spPr>
          <a:xfrm>
            <a:off x="3124200" y="4767263"/>
            <a:ext cx="28956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Clr>
                <a:srgbClr val="888888"/>
              </a:buClr>
              <a:buSzPts val="1100"/>
              <a:buFont typeface="Calibri"/>
              <a:buNone/>
              <a:defRPr/>
            </a:lvl1pPr>
            <a:lvl2pPr lvl="1" algn="l">
              <a:spcBef>
                <a:spcPts val="0"/>
              </a:spcBef>
              <a:spcAft>
                <a:spcPts val="0"/>
              </a:spcAft>
              <a:buClr>
                <a:schemeClr val="dk1"/>
              </a:buClr>
              <a:buSzPts val="1100"/>
              <a:buFont typeface="Calibri"/>
              <a:buNone/>
              <a:defRPr/>
            </a:lvl2pPr>
            <a:lvl3pPr lvl="2" algn="l">
              <a:spcBef>
                <a:spcPts val="0"/>
              </a:spcBef>
              <a:spcAft>
                <a:spcPts val="0"/>
              </a:spcAft>
              <a:buClr>
                <a:schemeClr val="dk1"/>
              </a:buClr>
              <a:buSzPts val="1100"/>
              <a:buFont typeface="Calibri"/>
              <a:buNone/>
              <a:defRPr/>
            </a:lvl3pPr>
            <a:lvl4pPr lvl="3" algn="l">
              <a:spcBef>
                <a:spcPts val="0"/>
              </a:spcBef>
              <a:spcAft>
                <a:spcPts val="0"/>
              </a:spcAft>
              <a:buClr>
                <a:schemeClr val="dk1"/>
              </a:buClr>
              <a:buSzPts val="1100"/>
              <a:buFont typeface="Calibri"/>
              <a:buNone/>
              <a:defRPr/>
            </a:lvl4pPr>
            <a:lvl5pPr lvl="4" algn="l">
              <a:spcBef>
                <a:spcPts val="0"/>
              </a:spcBef>
              <a:spcAft>
                <a:spcPts val="0"/>
              </a:spcAft>
              <a:buClr>
                <a:schemeClr val="dk1"/>
              </a:buClr>
              <a:buSzPts val="1100"/>
              <a:buFont typeface="Calibri"/>
              <a:buNone/>
              <a:defRPr/>
            </a:lvl5pPr>
            <a:lvl6pPr lvl="5" algn="l">
              <a:spcBef>
                <a:spcPts val="0"/>
              </a:spcBef>
              <a:spcAft>
                <a:spcPts val="0"/>
              </a:spcAft>
              <a:buClr>
                <a:schemeClr val="dk1"/>
              </a:buClr>
              <a:buSzPts val="1100"/>
              <a:buFont typeface="Calibri"/>
              <a:buNone/>
              <a:defRPr/>
            </a:lvl6pPr>
            <a:lvl7pPr lvl="6" algn="l">
              <a:spcBef>
                <a:spcPts val="0"/>
              </a:spcBef>
              <a:spcAft>
                <a:spcPts val="0"/>
              </a:spcAft>
              <a:buClr>
                <a:schemeClr val="dk1"/>
              </a:buClr>
              <a:buSzPts val="1100"/>
              <a:buFont typeface="Calibri"/>
              <a:buNone/>
              <a:defRPr/>
            </a:lvl7pPr>
            <a:lvl8pPr lvl="7" algn="l">
              <a:spcBef>
                <a:spcPts val="0"/>
              </a:spcBef>
              <a:spcAft>
                <a:spcPts val="0"/>
              </a:spcAft>
              <a:buClr>
                <a:schemeClr val="dk1"/>
              </a:buClr>
              <a:buSzPts val="1100"/>
              <a:buFont typeface="Calibri"/>
              <a:buNone/>
              <a:defRPr/>
            </a:lvl8pPr>
            <a:lvl9pPr lvl="8" algn="l">
              <a:spcBef>
                <a:spcPts val="0"/>
              </a:spcBef>
              <a:spcAft>
                <a:spcPts val="0"/>
              </a:spcAft>
              <a:buClr>
                <a:schemeClr val="dk1"/>
              </a:buClr>
              <a:buSzPts val="1100"/>
              <a:buFont typeface="Calibri"/>
              <a:buNone/>
              <a:defRPr/>
            </a:lvl9pPr>
          </a:lstStyle>
          <a:p/>
        </p:txBody>
      </p:sp>
      <p:sp>
        <p:nvSpPr>
          <p:cNvPr id="107" name="Google Shape;107;p40"/>
          <p:cNvSpPr txBox="1"/>
          <p:nvPr>
            <p:ph idx="12" type="sldNum"/>
          </p:nvPr>
        </p:nvSpPr>
        <p:spPr>
          <a:xfrm>
            <a:off x="6553200" y="4767263"/>
            <a:ext cx="21336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08" name="Shape 108"/>
        <p:cNvGrpSpPr/>
        <p:nvPr/>
      </p:nvGrpSpPr>
      <p:grpSpPr>
        <a:xfrm>
          <a:off x="0" y="0"/>
          <a:ext cx="0" cy="0"/>
          <a:chOff x="0" y="0"/>
          <a:chExt cx="0" cy="0"/>
        </a:xfrm>
      </p:grpSpPr>
      <p:sp>
        <p:nvSpPr>
          <p:cNvPr id="109" name="Google Shape;109;p41"/>
          <p:cNvSpPr txBox="1"/>
          <p:nvPr>
            <p:ph type="title"/>
          </p:nvPr>
        </p:nvSpPr>
        <p:spPr>
          <a:xfrm>
            <a:off x="457200" y="205979"/>
            <a:ext cx="8229600" cy="8574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10" name="Google Shape;110;p41"/>
          <p:cNvSpPr txBox="1"/>
          <p:nvPr>
            <p:ph idx="1" type="body"/>
          </p:nvPr>
        </p:nvSpPr>
        <p:spPr>
          <a:xfrm>
            <a:off x="457200" y="1200151"/>
            <a:ext cx="4038600" cy="3394500"/>
          </a:xfrm>
          <a:prstGeom prst="rect">
            <a:avLst/>
          </a:prstGeom>
          <a:noFill/>
          <a:ln>
            <a:noFill/>
          </a:ln>
        </p:spPr>
        <p:txBody>
          <a:bodyPr anchorCtr="0" anchor="t" bIns="34275" lIns="68575" spcFirstLastPara="1" rIns="68575" wrap="square" tIns="34275">
            <a:noAutofit/>
          </a:bodyPr>
          <a:lstStyle>
            <a:lvl1pPr indent="-406400" lvl="0" marL="457200" algn="l">
              <a:lnSpc>
                <a:spcPct val="100000"/>
              </a:lnSpc>
              <a:spcBef>
                <a:spcPts val="600"/>
              </a:spcBef>
              <a:spcAft>
                <a:spcPts val="0"/>
              </a:spcAft>
              <a:buClr>
                <a:schemeClr val="dk1"/>
              </a:buClr>
              <a:buSzPts val="2800"/>
              <a:buChar char="•"/>
              <a:defRPr sz="2800"/>
            </a:lvl1pPr>
            <a:lvl2pPr indent="-381000" lvl="1" marL="914400" algn="l">
              <a:lnSpc>
                <a:spcPct val="100000"/>
              </a:lnSpc>
              <a:spcBef>
                <a:spcPts val="50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400"/>
              </a:spcBef>
              <a:spcAft>
                <a:spcPts val="0"/>
              </a:spcAft>
              <a:buClr>
                <a:schemeClr val="dk1"/>
              </a:buClr>
              <a:buSzPts val="1800"/>
              <a:buChar char="–"/>
              <a:defRPr sz="1800"/>
            </a:lvl4pPr>
            <a:lvl5pPr indent="-342900" lvl="4" marL="2286000" algn="l">
              <a:lnSpc>
                <a:spcPct val="100000"/>
              </a:lnSpc>
              <a:spcBef>
                <a:spcPts val="400"/>
              </a:spcBef>
              <a:spcAft>
                <a:spcPts val="0"/>
              </a:spcAft>
              <a:buClr>
                <a:schemeClr val="dk1"/>
              </a:buClr>
              <a:buSzPts val="1800"/>
              <a:buChar char="»"/>
              <a:defRPr sz="1800"/>
            </a:lvl5pPr>
            <a:lvl6pPr indent="-342900" lvl="5" marL="2743200" algn="l">
              <a:lnSpc>
                <a:spcPct val="100000"/>
              </a:lnSpc>
              <a:spcBef>
                <a:spcPts val="400"/>
              </a:spcBef>
              <a:spcAft>
                <a:spcPts val="0"/>
              </a:spcAft>
              <a:buClr>
                <a:schemeClr val="dk1"/>
              </a:buClr>
              <a:buSzPts val="1800"/>
              <a:buChar char="•"/>
              <a:defRPr sz="1800"/>
            </a:lvl6pPr>
            <a:lvl7pPr indent="-342900" lvl="6" marL="3200400" algn="l">
              <a:lnSpc>
                <a:spcPct val="100000"/>
              </a:lnSpc>
              <a:spcBef>
                <a:spcPts val="400"/>
              </a:spcBef>
              <a:spcAft>
                <a:spcPts val="0"/>
              </a:spcAft>
              <a:buClr>
                <a:schemeClr val="dk1"/>
              </a:buClr>
              <a:buSzPts val="1800"/>
              <a:buChar char="•"/>
              <a:defRPr sz="1800"/>
            </a:lvl7pPr>
            <a:lvl8pPr indent="-342900" lvl="7" marL="3657600" algn="l">
              <a:lnSpc>
                <a:spcPct val="100000"/>
              </a:lnSpc>
              <a:spcBef>
                <a:spcPts val="400"/>
              </a:spcBef>
              <a:spcAft>
                <a:spcPts val="0"/>
              </a:spcAft>
              <a:buClr>
                <a:schemeClr val="dk1"/>
              </a:buClr>
              <a:buSzPts val="1800"/>
              <a:buChar char="•"/>
              <a:defRPr sz="1800"/>
            </a:lvl8pPr>
            <a:lvl9pPr indent="-342900" lvl="8" marL="4114800" algn="l">
              <a:lnSpc>
                <a:spcPct val="100000"/>
              </a:lnSpc>
              <a:spcBef>
                <a:spcPts val="400"/>
              </a:spcBef>
              <a:spcAft>
                <a:spcPts val="0"/>
              </a:spcAft>
              <a:buClr>
                <a:schemeClr val="dk1"/>
              </a:buClr>
              <a:buSzPts val="1800"/>
              <a:buChar char="•"/>
              <a:defRPr sz="1800"/>
            </a:lvl9pPr>
          </a:lstStyle>
          <a:p/>
        </p:txBody>
      </p:sp>
      <p:sp>
        <p:nvSpPr>
          <p:cNvPr id="111" name="Google Shape;111;p41"/>
          <p:cNvSpPr txBox="1"/>
          <p:nvPr>
            <p:ph idx="2" type="body"/>
          </p:nvPr>
        </p:nvSpPr>
        <p:spPr>
          <a:xfrm>
            <a:off x="4648200" y="1200151"/>
            <a:ext cx="4038600" cy="3394500"/>
          </a:xfrm>
          <a:prstGeom prst="rect">
            <a:avLst/>
          </a:prstGeom>
          <a:noFill/>
          <a:ln>
            <a:noFill/>
          </a:ln>
        </p:spPr>
        <p:txBody>
          <a:bodyPr anchorCtr="0" anchor="t" bIns="34275" lIns="68575" spcFirstLastPara="1" rIns="68575" wrap="square" tIns="34275">
            <a:noAutofit/>
          </a:bodyPr>
          <a:lstStyle>
            <a:lvl1pPr indent="-406400" lvl="0" marL="457200" algn="l">
              <a:lnSpc>
                <a:spcPct val="100000"/>
              </a:lnSpc>
              <a:spcBef>
                <a:spcPts val="600"/>
              </a:spcBef>
              <a:spcAft>
                <a:spcPts val="0"/>
              </a:spcAft>
              <a:buClr>
                <a:schemeClr val="dk1"/>
              </a:buClr>
              <a:buSzPts val="2800"/>
              <a:buChar char="•"/>
              <a:defRPr sz="2800"/>
            </a:lvl1pPr>
            <a:lvl2pPr indent="-381000" lvl="1" marL="914400" algn="l">
              <a:lnSpc>
                <a:spcPct val="100000"/>
              </a:lnSpc>
              <a:spcBef>
                <a:spcPts val="50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400"/>
              </a:spcBef>
              <a:spcAft>
                <a:spcPts val="0"/>
              </a:spcAft>
              <a:buClr>
                <a:schemeClr val="dk1"/>
              </a:buClr>
              <a:buSzPts val="1800"/>
              <a:buChar char="–"/>
              <a:defRPr sz="1800"/>
            </a:lvl4pPr>
            <a:lvl5pPr indent="-342900" lvl="4" marL="2286000" algn="l">
              <a:lnSpc>
                <a:spcPct val="100000"/>
              </a:lnSpc>
              <a:spcBef>
                <a:spcPts val="400"/>
              </a:spcBef>
              <a:spcAft>
                <a:spcPts val="0"/>
              </a:spcAft>
              <a:buClr>
                <a:schemeClr val="dk1"/>
              </a:buClr>
              <a:buSzPts val="1800"/>
              <a:buChar char="»"/>
              <a:defRPr sz="1800"/>
            </a:lvl5pPr>
            <a:lvl6pPr indent="-342900" lvl="5" marL="2743200" algn="l">
              <a:lnSpc>
                <a:spcPct val="100000"/>
              </a:lnSpc>
              <a:spcBef>
                <a:spcPts val="400"/>
              </a:spcBef>
              <a:spcAft>
                <a:spcPts val="0"/>
              </a:spcAft>
              <a:buClr>
                <a:schemeClr val="dk1"/>
              </a:buClr>
              <a:buSzPts val="1800"/>
              <a:buChar char="•"/>
              <a:defRPr sz="1800"/>
            </a:lvl6pPr>
            <a:lvl7pPr indent="-342900" lvl="6" marL="3200400" algn="l">
              <a:lnSpc>
                <a:spcPct val="100000"/>
              </a:lnSpc>
              <a:spcBef>
                <a:spcPts val="400"/>
              </a:spcBef>
              <a:spcAft>
                <a:spcPts val="0"/>
              </a:spcAft>
              <a:buClr>
                <a:schemeClr val="dk1"/>
              </a:buClr>
              <a:buSzPts val="1800"/>
              <a:buChar char="•"/>
              <a:defRPr sz="1800"/>
            </a:lvl7pPr>
            <a:lvl8pPr indent="-342900" lvl="7" marL="3657600" algn="l">
              <a:lnSpc>
                <a:spcPct val="100000"/>
              </a:lnSpc>
              <a:spcBef>
                <a:spcPts val="400"/>
              </a:spcBef>
              <a:spcAft>
                <a:spcPts val="0"/>
              </a:spcAft>
              <a:buClr>
                <a:schemeClr val="dk1"/>
              </a:buClr>
              <a:buSzPts val="1800"/>
              <a:buChar char="•"/>
              <a:defRPr sz="1800"/>
            </a:lvl8pPr>
            <a:lvl9pPr indent="-342900" lvl="8" marL="4114800" algn="l">
              <a:lnSpc>
                <a:spcPct val="100000"/>
              </a:lnSpc>
              <a:spcBef>
                <a:spcPts val="400"/>
              </a:spcBef>
              <a:spcAft>
                <a:spcPts val="0"/>
              </a:spcAft>
              <a:buClr>
                <a:schemeClr val="dk1"/>
              </a:buClr>
              <a:buSzPts val="1800"/>
              <a:buChar char="•"/>
              <a:defRPr sz="1800"/>
            </a:lvl9pPr>
          </a:lstStyle>
          <a:p/>
        </p:txBody>
      </p:sp>
      <p:sp>
        <p:nvSpPr>
          <p:cNvPr id="112" name="Google Shape;112;p41"/>
          <p:cNvSpPr txBox="1"/>
          <p:nvPr>
            <p:ph idx="10" type="dt"/>
          </p:nvPr>
        </p:nvSpPr>
        <p:spPr>
          <a:xfrm>
            <a:off x="457200" y="4767263"/>
            <a:ext cx="21336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Clr>
                <a:srgbClr val="888888"/>
              </a:buClr>
              <a:buSzPts val="1100"/>
              <a:buFont typeface="Calibri"/>
              <a:buNone/>
              <a:defRPr/>
            </a:lvl1pPr>
            <a:lvl2pPr lvl="1" algn="l">
              <a:spcBef>
                <a:spcPts val="0"/>
              </a:spcBef>
              <a:spcAft>
                <a:spcPts val="0"/>
              </a:spcAft>
              <a:buClr>
                <a:schemeClr val="dk1"/>
              </a:buClr>
              <a:buSzPts val="1100"/>
              <a:buFont typeface="Calibri"/>
              <a:buNone/>
              <a:defRPr/>
            </a:lvl2pPr>
            <a:lvl3pPr lvl="2" algn="l">
              <a:spcBef>
                <a:spcPts val="0"/>
              </a:spcBef>
              <a:spcAft>
                <a:spcPts val="0"/>
              </a:spcAft>
              <a:buClr>
                <a:schemeClr val="dk1"/>
              </a:buClr>
              <a:buSzPts val="1100"/>
              <a:buFont typeface="Calibri"/>
              <a:buNone/>
              <a:defRPr/>
            </a:lvl3pPr>
            <a:lvl4pPr lvl="3" algn="l">
              <a:spcBef>
                <a:spcPts val="0"/>
              </a:spcBef>
              <a:spcAft>
                <a:spcPts val="0"/>
              </a:spcAft>
              <a:buClr>
                <a:schemeClr val="dk1"/>
              </a:buClr>
              <a:buSzPts val="1100"/>
              <a:buFont typeface="Calibri"/>
              <a:buNone/>
              <a:defRPr/>
            </a:lvl4pPr>
            <a:lvl5pPr lvl="4" algn="l">
              <a:spcBef>
                <a:spcPts val="0"/>
              </a:spcBef>
              <a:spcAft>
                <a:spcPts val="0"/>
              </a:spcAft>
              <a:buClr>
                <a:schemeClr val="dk1"/>
              </a:buClr>
              <a:buSzPts val="1100"/>
              <a:buFont typeface="Calibri"/>
              <a:buNone/>
              <a:defRPr/>
            </a:lvl5pPr>
            <a:lvl6pPr lvl="5" algn="l">
              <a:spcBef>
                <a:spcPts val="0"/>
              </a:spcBef>
              <a:spcAft>
                <a:spcPts val="0"/>
              </a:spcAft>
              <a:buClr>
                <a:schemeClr val="dk1"/>
              </a:buClr>
              <a:buSzPts val="1100"/>
              <a:buFont typeface="Calibri"/>
              <a:buNone/>
              <a:defRPr/>
            </a:lvl6pPr>
            <a:lvl7pPr lvl="6" algn="l">
              <a:spcBef>
                <a:spcPts val="0"/>
              </a:spcBef>
              <a:spcAft>
                <a:spcPts val="0"/>
              </a:spcAft>
              <a:buClr>
                <a:schemeClr val="dk1"/>
              </a:buClr>
              <a:buSzPts val="1100"/>
              <a:buFont typeface="Calibri"/>
              <a:buNone/>
              <a:defRPr/>
            </a:lvl7pPr>
            <a:lvl8pPr lvl="7" algn="l">
              <a:spcBef>
                <a:spcPts val="0"/>
              </a:spcBef>
              <a:spcAft>
                <a:spcPts val="0"/>
              </a:spcAft>
              <a:buClr>
                <a:schemeClr val="dk1"/>
              </a:buClr>
              <a:buSzPts val="1100"/>
              <a:buFont typeface="Calibri"/>
              <a:buNone/>
              <a:defRPr/>
            </a:lvl8pPr>
            <a:lvl9pPr lvl="8" algn="l">
              <a:spcBef>
                <a:spcPts val="0"/>
              </a:spcBef>
              <a:spcAft>
                <a:spcPts val="0"/>
              </a:spcAft>
              <a:buClr>
                <a:schemeClr val="dk1"/>
              </a:buClr>
              <a:buSzPts val="1100"/>
              <a:buFont typeface="Calibri"/>
              <a:buNone/>
              <a:defRPr/>
            </a:lvl9pPr>
          </a:lstStyle>
          <a:p/>
        </p:txBody>
      </p:sp>
      <p:sp>
        <p:nvSpPr>
          <p:cNvPr id="113" name="Google Shape;113;p41"/>
          <p:cNvSpPr txBox="1"/>
          <p:nvPr>
            <p:ph idx="11" type="ftr"/>
          </p:nvPr>
        </p:nvSpPr>
        <p:spPr>
          <a:xfrm>
            <a:off x="3124200" y="4767263"/>
            <a:ext cx="28956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Clr>
                <a:srgbClr val="888888"/>
              </a:buClr>
              <a:buSzPts val="1100"/>
              <a:buFont typeface="Calibri"/>
              <a:buNone/>
              <a:defRPr/>
            </a:lvl1pPr>
            <a:lvl2pPr lvl="1" algn="l">
              <a:spcBef>
                <a:spcPts val="0"/>
              </a:spcBef>
              <a:spcAft>
                <a:spcPts val="0"/>
              </a:spcAft>
              <a:buClr>
                <a:schemeClr val="dk1"/>
              </a:buClr>
              <a:buSzPts val="1100"/>
              <a:buFont typeface="Calibri"/>
              <a:buNone/>
              <a:defRPr/>
            </a:lvl2pPr>
            <a:lvl3pPr lvl="2" algn="l">
              <a:spcBef>
                <a:spcPts val="0"/>
              </a:spcBef>
              <a:spcAft>
                <a:spcPts val="0"/>
              </a:spcAft>
              <a:buClr>
                <a:schemeClr val="dk1"/>
              </a:buClr>
              <a:buSzPts val="1100"/>
              <a:buFont typeface="Calibri"/>
              <a:buNone/>
              <a:defRPr/>
            </a:lvl3pPr>
            <a:lvl4pPr lvl="3" algn="l">
              <a:spcBef>
                <a:spcPts val="0"/>
              </a:spcBef>
              <a:spcAft>
                <a:spcPts val="0"/>
              </a:spcAft>
              <a:buClr>
                <a:schemeClr val="dk1"/>
              </a:buClr>
              <a:buSzPts val="1100"/>
              <a:buFont typeface="Calibri"/>
              <a:buNone/>
              <a:defRPr/>
            </a:lvl4pPr>
            <a:lvl5pPr lvl="4" algn="l">
              <a:spcBef>
                <a:spcPts val="0"/>
              </a:spcBef>
              <a:spcAft>
                <a:spcPts val="0"/>
              </a:spcAft>
              <a:buClr>
                <a:schemeClr val="dk1"/>
              </a:buClr>
              <a:buSzPts val="1100"/>
              <a:buFont typeface="Calibri"/>
              <a:buNone/>
              <a:defRPr/>
            </a:lvl5pPr>
            <a:lvl6pPr lvl="5" algn="l">
              <a:spcBef>
                <a:spcPts val="0"/>
              </a:spcBef>
              <a:spcAft>
                <a:spcPts val="0"/>
              </a:spcAft>
              <a:buClr>
                <a:schemeClr val="dk1"/>
              </a:buClr>
              <a:buSzPts val="1100"/>
              <a:buFont typeface="Calibri"/>
              <a:buNone/>
              <a:defRPr/>
            </a:lvl6pPr>
            <a:lvl7pPr lvl="6" algn="l">
              <a:spcBef>
                <a:spcPts val="0"/>
              </a:spcBef>
              <a:spcAft>
                <a:spcPts val="0"/>
              </a:spcAft>
              <a:buClr>
                <a:schemeClr val="dk1"/>
              </a:buClr>
              <a:buSzPts val="1100"/>
              <a:buFont typeface="Calibri"/>
              <a:buNone/>
              <a:defRPr/>
            </a:lvl7pPr>
            <a:lvl8pPr lvl="7" algn="l">
              <a:spcBef>
                <a:spcPts val="0"/>
              </a:spcBef>
              <a:spcAft>
                <a:spcPts val="0"/>
              </a:spcAft>
              <a:buClr>
                <a:schemeClr val="dk1"/>
              </a:buClr>
              <a:buSzPts val="1100"/>
              <a:buFont typeface="Calibri"/>
              <a:buNone/>
              <a:defRPr/>
            </a:lvl8pPr>
            <a:lvl9pPr lvl="8" algn="l">
              <a:spcBef>
                <a:spcPts val="0"/>
              </a:spcBef>
              <a:spcAft>
                <a:spcPts val="0"/>
              </a:spcAft>
              <a:buClr>
                <a:schemeClr val="dk1"/>
              </a:buClr>
              <a:buSzPts val="1100"/>
              <a:buFont typeface="Calibri"/>
              <a:buNone/>
              <a:defRPr/>
            </a:lvl9pPr>
          </a:lstStyle>
          <a:p/>
        </p:txBody>
      </p:sp>
      <p:sp>
        <p:nvSpPr>
          <p:cNvPr id="114" name="Google Shape;114;p41"/>
          <p:cNvSpPr txBox="1"/>
          <p:nvPr>
            <p:ph idx="12" type="sldNum"/>
          </p:nvPr>
        </p:nvSpPr>
        <p:spPr>
          <a:xfrm>
            <a:off x="6553200" y="4767263"/>
            <a:ext cx="21336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15" name="Shape 115"/>
        <p:cNvGrpSpPr/>
        <p:nvPr/>
      </p:nvGrpSpPr>
      <p:grpSpPr>
        <a:xfrm>
          <a:off x="0" y="0"/>
          <a:ext cx="0" cy="0"/>
          <a:chOff x="0" y="0"/>
          <a:chExt cx="0" cy="0"/>
        </a:xfrm>
      </p:grpSpPr>
      <p:sp>
        <p:nvSpPr>
          <p:cNvPr id="116" name="Google Shape;116;p42"/>
          <p:cNvSpPr txBox="1"/>
          <p:nvPr>
            <p:ph type="title"/>
          </p:nvPr>
        </p:nvSpPr>
        <p:spPr>
          <a:xfrm>
            <a:off x="457200" y="205979"/>
            <a:ext cx="8229600" cy="8574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17" name="Google Shape;117;p42"/>
          <p:cNvSpPr txBox="1"/>
          <p:nvPr>
            <p:ph idx="1" type="body"/>
          </p:nvPr>
        </p:nvSpPr>
        <p:spPr>
          <a:xfrm>
            <a:off x="457200" y="1151335"/>
            <a:ext cx="4040100" cy="480000"/>
          </a:xfrm>
          <a:prstGeom prst="rect">
            <a:avLst/>
          </a:prstGeom>
          <a:noFill/>
          <a:ln>
            <a:noFill/>
          </a:ln>
        </p:spPr>
        <p:txBody>
          <a:bodyPr anchorCtr="0" anchor="b" bIns="34275" lIns="68575" spcFirstLastPara="1" rIns="68575" wrap="square" tIns="34275">
            <a:noAutofit/>
          </a:bodyPr>
          <a:lstStyle>
            <a:lvl1pPr indent="-228600" lvl="0" marL="457200" algn="l">
              <a:lnSpc>
                <a:spcPct val="100000"/>
              </a:lnSpc>
              <a:spcBef>
                <a:spcPts val="50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400"/>
              </a:spcBef>
              <a:spcAft>
                <a:spcPts val="0"/>
              </a:spcAft>
              <a:buClr>
                <a:schemeClr val="dk1"/>
              </a:buClr>
              <a:buSzPts val="1800"/>
              <a:buNone/>
              <a:defRPr b="1" sz="1800"/>
            </a:lvl3pPr>
            <a:lvl4pPr indent="-228600" lvl="3" marL="1828800" algn="l">
              <a:lnSpc>
                <a:spcPct val="100000"/>
              </a:lnSpc>
              <a:spcBef>
                <a:spcPts val="300"/>
              </a:spcBef>
              <a:spcAft>
                <a:spcPts val="0"/>
              </a:spcAft>
              <a:buClr>
                <a:schemeClr val="dk1"/>
              </a:buClr>
              <a:buSzPts val="1600"/>
              <a:buNone/>
              <a:defRPr b="1" sz="1600"/>
            </a:lvl4pPr>
            <a:lvl5pPr indent="-228600" lvl="4" marL="2286000" algn="l">
              <a:lnSpc>
                <a:spcPct val="100000"/>
              </a:lnSpc>
              <a:spcBef>
                <a:spcPts val="300"/>
              </a:spcBef>
              <a:spcAft>
                <a:spcPts val="0"/>
              </a:spcAft>
              <a:buClr>
                <a:schemeClr val="dk1"/>
              </a:buClr>
              <a:buSzPts val="1600"/>
              <a:buNone/>
              <a:defRPr b="1" sz="1600"/>
            </a:lvl5pPr>
            <a:lvl6pPr indent="-228600" lvl="5" marL="2743200" algn="l">
              <a:lnSpc>
                <a:spcPct val="100000"/>
              </a:lnSpc>
              <a:spcBef>
                <a:spcPts val="300"/>
              </a:spcBef>
              <a:spcAft>
                <a:spcPts val="0"/>
              </a:spcAft>
              <a:buClr>
                <a:schemeClr val="dk1"/>
              </a:buClr>
              <a:buSzPts val="1600"/>
              <a:buNone/>
              <a:defRPr b="1" sz="1600"/>
            </a:lvl6pPr>
            <a:lvl7pPr indent="-228600" lvl="6" marL="3200400" algn="l">
              <a:lnSpc>
                <a:spcPct val="100000"/>
              </a:lnSpc>
              <a:spcBef>
                <a:spcPts val="300"/>
              </a:spcBef>
              <a:spcAft>
                <a:spcPts val="0"/>
              </a:spcAft>
              <a:buClr>
                <a:schemeClr val="dk1"/>
              </a:buClr>
              <a:buSzPts val="1600"/>
              <a:buNone/>
              <a:defRPr b="1" sz="1600"/>
            </a:lvl7pPr>
            <a:lvl8pPr indent="-228600" lvl="7" marL="3657600" algn="l">
              <a:lnSpc>
                <a:spcPct val="100000"/>
              </a:lnSpc>
              <a:spcBef>
                <a:spcPts val="300"/>
              </a:spcBef>
              <a:spcAft>
                <a:spcPts val="0"/>
              </a:spcAft>
              <a:buClr>
                <a:schemeClr val="dk1"/>
              </a:buClr>
              <a:buSzPts val="1600"/>
              <a:buNone/>
              <a:defRPr b="1" sz="1600"/>
            </a:lvl8pPr>
            <a:lvl9pPr indent="-228600" lvl="8" marL="4114800" algn="l">
              <a:lnSpc>
                <a:spcPct val="100000"/>
              </a:lnSpc>
              <a:spcBef>
                <a:spcPts val="300"/>
              </a:spcBef>
              <a:spcAft>
                <a:spcPts val="0"/>
              </a:spcAft>
              <a:buClr>
                <a:schemeClr val="dk1"/>
              </a:buClr>
              <a:buSzPts val="1600"/>
              <a:buNone/>
              <a:defRPr b="1" sz="1600"/>
            </a:lvl9pPr>
          </a:lstStyle>
          <a:p/>
        </p:txBody>
      </p:sp>
      <p:sp>
        <p:nvSpPr>
          <p:cNvPr id="118" name="Google Shape;118;p42"/>
          <p:cNvSpPr txBox="1"/>
          <p:nvPr>
            <p:ph idx="2" type="body"/>
          </p:nvPr>
        </p:nvSpPr>
        <p:spPr>
          <a:xfrm>
            <a:off x="457200" y="1631156"/>
            <a:ext cx="4040100" cy="2963400"/>
          </a:xfrm>
          <a:prstGeom prst="rect">
            <a:avLst/>
          </a:prstGeom>
          <a:noFill/>
          <a:ln>
            <a:noFill/>
          </a:ln>
        </p:spPr>
        <p:txBody>
          <a:bodyPr anchorCtr="0" anchor="t" bIns="34275" lIns="68575" spcFirstLastPara="1" rIns="68575" wrap="square" tIns="34275">
            <a:noAutofit/>
          </a:bodyPr>
          <a:lstStyle>
            <a:lvl1pPr indent="-381000" lvl="0" marL="457200" algn="l">
              <a:lnSpc>
                <a:spcPct val="100000"/>
              </a:lnSpc>
              <a:spcBef>
                <a:spcPts val="50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400"/>
              </a:spcBef>
              <a:spcAft>
                <a:spcPts val="0"/>
              </a:spcAft>
              <a:buClr>
                <a:schemeClr val="dk1"/>
              </a:buClr>
              <a:buSzPts val="1800"/>
              <a:buChar char="•"/>
              <a:defRPr sz="1800"/>
            </a:lvl3pPr>
            <a:lvl4pPr indent="-330200" lvl="3" marL="1828800" algn="l">
              <a:lnSpc>
                <a:spcPct val="100000"/>
              </a:lnSpc>
              <a:spcBef>
                <a:spcPts val="300"/>
              </a:spcBef>
              <a:spcAft>
                <a:spcPts val="0"/>
              </a:spcAft>
              <a:buClr>
                <a:schemeClr val="dk1"/>
              </a:buClr>
              <a:buSzPts val="1600"/>
              <a:buChar char="–"/>
              <a:defRPr sz="1600"/>
            </a:lvl4pPr>
            <a:lvl5pPr indent="-330200" lvl="4" marL="2286000" algn="l">
              <a:lnSpc>
                <a:spcPct val="100000"/>
              </a:lnSpc>
              <a:spcBef>
                <a:spcPts val="300"/>
              </a:spcBef>
              <a:spcAft>
                <a:spcPts val="0"/>
              </a:spcAft>
              <a:buClr>
                <a:schemeClr val="dk1"/>
              </a:buClr>
              <a:buSzPts val="1600"/>
              <a:buChar char="»"/>
              <a:defRPr sz="1600"/>
            </a:lvl5pPr>
            <a:lvl6pPr indent="-330200" lvl="5" marL="2743200" algn="l">
              <a:lnSpc>
                <a:spcPct val="100000"/>
              </a:lnSpc>
              <a:spcBef>
                <a:spcPts val="300"/>
              </a:spcBef>
              <a:spcAft>
                <a:spcPts val="0"/>
              </a:spcAft>
              <a:buClr>
                <a:schemeClr val="dk1"/>
              </a:buClr>
              <a:buSzPts val="1600"/>
              <a:buChar char="•"/>
              <a:defRPr sz="1600"/>
            </a:lvl6pPr>
            <a:lvl7pPr indent="-330200" lvl="6" marL="3200400" algn="l">
              <a:lnSpc>
                <a:spcPct val="100000"/>
              </a:lnSpc>
              <a:spcBef>
                <a:spcPts val="300"/>
              </a:spcBef>
              <a:spcAft>
                <a:spcPts val="0"/>
              </a:spcAft>
              <a:buClr>
                <a:schemeClr val="dk1"/>
              </a:buClr>
              <a:buSzPts val="1600"/>
              <a:buChar char="•"/>
              <a:defRPr sz="1600"/>
            </a:lvl7pPr>
            <a:lvl8pPr indent="-330200" lvl="7" marL="3657600" algn="l">
              <a:lnSpc>
                <a:spcPct val="100000"/>
              </a:lnSpc>
              <a:spcBef>
                <a:spcPts val="300"/>
              </a:spcBef>
              <a:spcAft>
                <a:spcPts val="0"/>
              </a:spcAft>
              <a:buClr>
                <a:schemeClr val="dk1"/>
              </a:buClr>
              <a:buSzPts val="1600"/>
              <a:buChar char="•"/>
              <a:defRPr sz="1600"/>
            </a:lvl8pPr>
            <a:lvl9pPr indent="-330200" lvl="8" marL="4114800" algn="l">
              <a:lnSpc>
                <a:spcPct val="100000"/>
              </a:lnSpc>
              <a:spcBef>
                <a:spcPts val="300"/>
              </a:spcBef>
              <a:spcAft>
                <a:spcPts val="0"/>
              </a:spcAft>
              <a:buClr>
                <a:schemeClr val="dk1"/>
              </a:buClr>
              <a:buSzPts val="1600"/>
              <a:buChar char="•"/>
              <a:defRPr sz="1600"/>
            </a:lvl9pPr>
          </a:lstStyle>
          <a:p/>
        </p:txBody>
      </p:sp>
      <p:sp>
        <p:nvSpPr>
          <p:cNvPr id="119" name="Google Shape;119;p42"/>
          <p:cNvSpPr txBox="1"/>
          <p:nvPr>
            <p:ph idx="3" type="body"/>
          </p:nvPr>
        </p:nvSpPr>
        <p:spPr>
          <a:xfrm>
            <a:off x="4645027" y="1151335"/>
            <a:ext cx="4041600" cy="480000"/>
          </a:xfrm>
          <a:prstGeom prst="rect">
            <a:avLst/>
          </a:prstGeom>
          <a:noFill/>
          <a:ln>
            <a:noFill/>
          </a:ln>
        </p:spPr>
        <p:txBody>
          <a:bodyPr anchorCtr="0" anchor="b" bIns="34275" lIns="68575" spcFirstLastPara="1" rIns="68575" wrap="square" tIns="34275">
            <a:noAutofit/>
          </a:bodyPr>
          <a:lstStyle>
            <a:lvl1pPr indent="-228600" lvl="0" marL="457200" algn="l">
              <a:lnSpc>
                <a:spcPct val="100000"/>
              </a:lnSpc>
              <a:spcBef>
                <a:spcPts val="50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400"/>
              </a:spcBef>
              <a:spcAft>
                <a:spcPts val="0"/>
              </a:spcAft>
              <a:buClr>
                <a:schemeClr val="dk1"/>
              </a:buClr>
              <a:buSzPts val="1800"/>
              <a:buNone/>
              <a:defRPr b="1" sz="1800"/>
            </a:lvl3pPr>
            <a:lvl4pPr indent="-228600" lvl="3" marL="1828800" algn="l">
              <a:lnSpc>
                <a:spcPct val="100000"/>
              </a:lnSpc>
              <a:spcBef>
                <a:spcPts val="300"/>
              </a:spcBef>
              <a:spcAft>
                <a:spcPts val="0"/>
              </a:spcAft>
              <a:buClr>
                <a:schemeClr val="dk1"/>
              </a:buClr>
              <a:buSzPts val="1600"/>
              <a:buNone/>
              <a:defRPr b="1" sz="1600"/>
            </a:lvl4pPr>
            <a:lvl5pPr indent="-228600" lvl="4" marL="2286000" algn="l">
              <a:lnSpc>
                <a:spcPct val="100000"/>
              </a:lnSpc>
              <a:spcBef>
                <a:spcPts val="300"/>
              </a:spcBef>
              <a:spcAft>
                <a:spcPts val="0"/>
              </a:spcAft>
              <a:buClr>
                <a:schemeClr val="dk1"/>
              </a:buClr>
              <a:buSzPts val="1600"/>
              <a:buNone/>
              <a:defRPr b="1" sz="1600"/>
            </a:lvl5pPr>
            <a:lvl6pPr indent="-228600" lvl="5" marL="2743200" algn="l">
              <a:lnSpc>
                <a:spcPct val="100000"/>
              </a:lnSpc>
              <a:spcBef>
                <a:spcPts val="300"/>
              </a:spcBef>
              <a:spcAft>
                <a:spcPts val="0"/>
              </a:spcAft>
              <a:buClr>
                <a:schemeClr val="dk1"/>
              </a:buClr>
              <a:buSzPts val="1600"/>
              <a:buNone/>
              <a:defRPr b="1" sz="1600"/>
            </a:lvl6pPr>
            <a:lvl7pPr indent="-228600" lvl="6" marL="3200400" algn="l">
              <a:lnSpc>
                <a:spcPct val="100000"/>
              </a:lnSpc>
              <a:spcBef>
                <a:spcPts val="300"/>
              </a:spcBef>
              <a:spcAft>
                <a:spcPts val="0"/>
              </a:spcAft>
              <a:buClr>
                <a:schemeClr val="dk1"/>
              </a:buClr>
              <a:buSzPts val="1600"/>
              <a:buNone/>
              <a:defRPr b="1" sz="1600"/>
            </a:lvl7pPr>
            <a:lvl8pPr indent="-228600" lvl="7" marL="3657600" algn="l">
              <a:lnSpc>
                <a:spcPct val="100000"/>
              </a:lnSpc>
              <a:spcBef>
                <a:spcPts val="300"/>
              </a:spcBef>
              <a:spcAft>
                <a:spcPts val="0"/>
              </a:spcAft>
              <a:buClr>
                <a:schemeClr val="dk1"/>
              </a:buClr>
              <a:buSzPts val="1600"/>
              <a:buNone/>
              <a:defRPr b="1" sz="1600"/>
            </a:lvl8pPr>
            <a:lvl9pPr indent="-228600" lvl="8" marL="4114800" algn="l">
              <a:lnSpc>
                <a:spcPct val="100000"/>
              </a:lnSpc>
              <a:spcBef>
                <a:spcPts val="300"/>
              </a:spcBef>
              <a:spcAft>
                <a:spcPts val="0"/>
              </a:spcAft>
              <a:buClr>
                <a:schemeClr val="dk1"/>
              </a:buClr>
              <a:buSzPts val="1600"/>
              <a:buNone/>
              <a:defRPr b="1" sz="1600"/>
            </a:lvl9pPr>
          </a:lstStyle>
          <a:p/>
        </p:txBody>
      </p:sp>
      <p:sp>
        <p:nvSpPr>
          <p:cNvPr id="120" name="Google Shape;120;p42"/>
          <p:cNvSpPr txBox="1"/>
          <p:nvPr>
            <p:ph idx="4" type="body"/>
          </p:nvPr>
        </p:nvSpPr>
        <p:spPr>
          <a:xfrm>
            <a:off x="4645027" y="1631156"/>
            <a:ext cx="4041600" cy="2963400"/>
          </a:xfrm>
          <a:prstGeom prst="rect">
            <a:avLst/>
          </a:prstGeom>
          <a:noFill/>
          <a:ln>
            <a:noFill/>
          </a:ln>
        </p:spPr>
        <p:txBody>
          <a:bodyPr anchorCtr="0" anchor="t" bIns="34275" lIns="68575" spcFirstLastPara="1" rIns="68575" wrap="square" tIns="34275">
            <a:noAutofit/>
          </a:bodyPr>
          <a:lstStyle>
            <a:lvl1pPr indent="-381000" lvl="0" marL="457200" algn="l">
              <a:lnSpc>
                <a:spcPct val="100000"/>
              </a:lnSpc>
              <a:spcBef>
                <a:spcPts val="50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400"/>
              </a:spcBef>
              <a:spcAft>
                <a:spcPts val="0"/>
              </a:spcAft>
              <a:buClr>
                <a:schemeClr val="dk1"/>
              </a:buClr>
              <a:buSzPts val="1800"/>
              <a:buChar char="•"/>
              <a:defRPr sz="1800"/>
            </a:lvl3pPr>
            <a:lvl4pPr indent="-330200" lvl="3" marL="1828800" algn="l">
              <a:lnSpc>
                <a:spcPct val="100000"/>
              </a:lnSpc>
              <a:spcBef>
                <a:spcPts val="300"/>
              </a:spcBef>
              <a:spcAft>
                <a:spcPts val="0"/>
              </a:spcAft>
              <a:buClr>
                <a:schemeClr val="dk1"/>
              </a:buClr>
              <a:buSzPts val="1600"/>
              <a:buChar char="–"/>
              <a:defRPr sz="1600"/>
            </a:lvl4pPr>
            <a:lvl5pPr indent="-330200" lvl="4" marL="2286000" algn="l">
              <a:lnSpc>
                <a:spcPct val="100000"/>
              </a:lnSpc>
              <a:spcBef>
                <a:spcPts val="300"/>
              </a:spcBef>
              <a:spcAft>
                <a:spcPts val="0"/>
              </a:spcAft>
              <a:buClr>
                <a:schemeClr val="dk1"/>
              </a:buClr>
              <a:buSzPts val="1600"/>
              <a:buChar char="»"/>
              <a:defRPr sz="1600"/>
            </a:lvl5pPr>
            <a:lvl6pPr indent="-330200" lvl="5" marL="2743200" algn="l">
              <a:lnSpc>
                <a:spcPct val="100000"/>
              </a:lnSpc>
              <a:spcBef>
                <a:spcPts val="300"/>
              </a:spcBef>
              <a:spcAft>
                <a:spcPts val="0"/>
              </a:spcAft>
              <a:buClr>
                <a:schemeClr val="dk1"/>
              </a:buClr>
              <a:buSzPts val="1600"/>
              <a:buChar char="•"/>
              <a:defRPr sz="1600"/>
            </a:lvl6pPr>
            <a:lvl7pPr indent="-330200" lvl="6" marL="3200400" algn="l">
              <a:lnSpc>
                <a:spcPct val="100000"/>
              </a:lnSpc>
              <a:spcBef>
                <a:spcPts val="300"/>
              </a:spcBef>
              <a:spcAft>
                <a:spcPts val="0"/>
              </a:spcAft>
              <a:buClr>
                <a:schemeClr val="dk1"/>
              </a:buClr>
              <a:buSzPts val="1600"/>
              <a:buChar char="•"/>
              <a:defRPr sz="1600"/>
            </a:lvl7pPr>
            <a:lvl8pPr indent="-330200" lvl="7" marL="3657600" algn="l">
              <a:lnSpc>
                <a:spcPct val="100000"/>
              </a:lnSpc>
              <a:spcBef>
                <a:spcPts val="300"/>
              </a:spcBef>
              <a:spcAft>
                <a:spcPts val="0"/>
              </a:spcAft>
              <a:buClr>
                <a:schemeClr val="dk1"/>
              </a:buClr>
              <a:buSzPts val="1600"/>
              <a:buChar char="•"/>
              <a:defRPr sz="1600"/>
            </a:lvl8pPr>
            <a:lvl9pPr indent="-330200" lvl="8" marL="4114800" algn="l">
              <a:lnSpc>
                <a:spcPct val="100000"/>
              </a:lnSpc>
              <a:spcBef>
                <a:spcPts val="300"/>
              </a:spcBef>
              <a:spcAft>
                <a:spcPts val="0"/>
              </a:spcAft>
              <a:buClr>
                <a:schemeClr val="dk1"/>
              </a:buClr>
              <a:buSzPts val="1600"/>
              <a:buChar char="•"/>
              <a:defRPr sz="1600"/>
            </a:lvl9pPr>
          </a:lstStyle>
          <a:p/>
        </p:txBody>
      </p:sp>
      <p:sp>
        <p:nvSpPr>
          <p:cNvPr id="121" name="Google Shape;121;p42"/>
          <p:cNvSpPr txBox="1"/>
          <p:nvPr>
            <p:ph idx="10" type="dt"/>
          </p:nvPr>
        </p:nvSpPr>
        <p:spPr>
          <a:xfrm>
            <a:off x="457200" y="4767263"/>
            <a:ext cx="21336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Clr>
                <a:srgbClr val="888888"/>
              </a:buClr>
              <a:buSzPts val="1100"/>
              <a:buFont typeface="Calibri"/>
              <a:buNone/>
              <a:defRPr/>
            </a:lvl1pPr>
            <a:lvl2pPr lvl="1" algn="l">
              <a:spcBef>
                <a:spcPts val="0"/>
              </a:spcBef>
              <a:spcAft>
                <a:spcPts val="0"/>
              </a:spcAft>
              <a:buClr>
                <a:schemeClr val="dk1"/>
              </a:buClr>
              <a:buSzPts val="1100"/>
              <a:buFont typeface="Calibri"/>
              <a:buNone/>
              <a:defRPr/>
            </a:lvl2pPr>
            <a:lvl3pPr lvl="2" algn="l">
              <a:spcBef>
                <a:spcPts val="0"/>
              </a:spcBef>
              <a:spcAft>
                <a:spcPts val="0"/>
              </a:spcAft>
              <a:buClr>
                <a:schemeClr val="dk1"/>
              </a:buClr>
              <a:buSzPts val="1100"/>
              <a:buFont typeface="Calibri"/>
              <a:buNone/>
              <a:defRPr/>
            </a:lvl3pPr>
            <a:lvl4pPr lvl="3" algn="l">
              <a:spcBef>
                <a:spcPts val="0"/>
              </a:spcBef>
              <a:spcAft>
                <a:spcPts val="0"/>
              </a:spcAft>
              <a:buClr>
                <a:schemeClr val="dk1"/>
              </a:buClr>
              <a:buSzPts val="1100"/>
              <a:buFont typeface="Calibri"/>
              <a:buNone/>
              <a:defRPr/>
            </a:lvl4pPr>
            <a:lvl5pPr lvl="4" algn="l">
              <a:spcBef>
                <a:spcPts val="0"/>
              </a:spcBef>
              <a:spcAft>
                <a:spcPts val="0"/>
              </a:spcAft>
              <a:buClr>
                <a:schemeClr val="dk1"/>
              </a:buClr>
              <a:buSzPts val="1100"/>
              <a:buFont typeface="Calibri"/>
              <a:buNone/>
              <a:defRPr/>
            </a:lvl5pPr>
            <a:lvl6pPr lvl="5" algn="l">
              <a:spcBef>
                <a:spcPts val="0"/>
              </a:spcBef>
              <a:spcAft>
                <a:spcPts val="0"/>
              </a:spcAft>
              <a:buClr>
                <a:schemeClr val="dk1"/>
              </a:buClr>
              <a:buSzPts val="1100"/>
              <a:buFont typeface="Calibri"/>
              <a:buNone/>
              <a:defRPr/>
            </a:lvl6pPr>
            <a:lvl7pPr lvl="6" algn="l">
              <a:spcBef>
                <a:spcPts val="0"/>
              </a:spcBef>
              <a:spcAft>
                <a:spcPts val="0"/>
              </a:spcAft>
              <a:buClr>
                <a:schemeClr val="dk1"/>
              </a:buClr>
              <a:buSzPts val="1100"/>
              <a:buFont typeface="Calibri"/>
              <a:buNone/>
              <a:defRPr/>
            </a:lvl7pPr>
            <a:lvl8pPr lvl="7" algn="l">
              <a:spcBef>
                <a:spcPts val="0"/>
              </a:spcBef>
              <a:spcAft>
                <a:spcPts val="0"/>
              </a:spcAft>
              <a:buClr>
                <a:schemeClr val="dk1"/>
              </a:buClr>
              <a:buSzPts val="1100"/>
              <a:buFont typeface="Calibri"/>
              <a:buNone/>
              <a:defRPr/>
            </a:lvl8pPr>
            <a:lvl9pPr lvl="8" algn="l">
              <a:spcBef>
                <a:spcPts val="0"/>
              </a:spcBef>
              <a:spcAft>
                <a:spcPts val="0"/>
              </a:spcAft>
              <a:buClr>
                <a:schemeClr val="dk1"/>
              </a:buClr>
              <a:buSzPts val="1100"/>
              <a:buFont typeface="Calibri"/>
              <a:buNone/>
              <a:defRPr/>
            </a:lvl9pPr>
          </a:lstStyle>
          <a:p/>
        </p:txBody>
      </p:sp>
      <p:sp>
        <p:nvSpPr>
          <p:cNvPr id="122" name="Google Shape;122;p42"/>
          <p:cNvSpPr txBox="1"/>
          <p:nvPr>
            <p:ph idx="11" type="ftr"/>
          </p:nvPr>
        </p:nvSpPr>
        <p:spPr>
          <a:xfrm>
            <a:off x="3124200" y="4767263"/>
            <a:ext cx="28956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Clr>
                <a:srgbClr val="888888"/>
              </a:buClr>
              <a:buSzPts val="1100"/>
              <a:buFont typeface="Calibri"/>
              <a:buNone/>
              <a:defRPr/>
            </a:lvl1pPr>
            <a:lvl2pPr lvl="1" algn="l">
              <a:spcBef>
                <a:spcPts val="0"/>
              </a:spcBef>
              <a:spcAft>
                <a:spcPts val="0"/>
              </a:spcAft>
              <a:buClr>
                <a:schemeClr val="dk1"/>
              </a:buClr>
              <a:buSzPts val="1100"/>
              <a:buFont typeface="Calibri"/>
              <a:buNone/>
              <a:defRPr/>
            </a:lvl2pPr>
            <a:lvl3pPr lvl="2" algn="l">
              <a:spcBef>
                <a:spcPts val="0"/>
              </a:spcBef>
              <a:spcAft>
                <a:spcPts val="0"/>
              </a:spcAft>
              <a:buClr>
                <a:schemeClr val="dk1"/>
              </a:buClr>
              <a:buSzPts val="1100"/>
              <a:buFont typeface="Calibri"/>
              <a:buNone/>
              <a:defRPr/>
            </a:lvl3pPr>
            <a:lvl4pPr lvl="3" algn="l">
              <a:spcBef>
                <a:spcPts val="0"/>
              </a:spcBef>
              <a:spcAft>
                <a:spcPts val="0"/>
              </a:spcAft>
              <a:buClr>
                <a:schemeClr val="dk1"/>
              </a:buClr>
              <a:buSzPts val="1100"/>
              <a:buFont typeface="Calibri"/>
              <a:buNone/>
              <a:defRPr/>
            </a:lvl4pPr>
            <a:lvl5pPr lvl="4" algn="l">
              <a:spcBef>
                <a:spcPts val="0"/>
              </a:spcBef>
              <a:spcAft>
                <a:spcPts val="0"/>
              </a:spcAft>
              <a:buClr>
                <a:schemeClr val="dk1"/>
              </a:buClr>
              <a:buSzPts val="1100"/>
              <a:buFont typeface="Calibri"/>
              <a:buNone/>
              <a:defRPr/>
            </a:lvl5pPr>
            <a:lvl6pPr lvl="5" algn="l">
              <a:spcBef>
                <a:spcPts val="0"/>
              </a:spcBef>
              <a:spcAft>
                <a:spcPts val="0"/>
              </a:spcAft>
              <a:buClr>
                <a:schemeClr val="dk1"/>
              </a:buClr>
              <a:buSzPts val="1100"/>
              <a:buFont typeface="Calibri"/>
              <a:buNone/>
              <a:defRPr/>
            </a:lvl6pPr>
            <a:lvl7pPr lvl="6" algn="l">
              <a:spcBef>
                <a:spcPts val="0"/>
              </a:spcBef>
              <a:spcAft>
                <a:spcPts val="0"/>
              </a:spcAft>
              <a:buClr>
                <a:schemeClr val="dk1"/>
              </a:buClr>
              <a:buSzPts val="1100"/>
              <a:buFont typeface="Calibri"/>
              <a:buNone/>
              <a:defRPr/>
            </a:lvl7pPr>
            <a:lvl8pPr lvl="7" algn="l">
              <a:spcBef>
                <a:spcPts val="0"/>
              </a:spcBef>
              <a:spcAft>
                <a:spcPts val="0"/>
              </a:spcAft>
              <a:buClr>
                <a:schemeClr val="dk1"/>
              </a:buClr>
              <a:buSzPts val="1100"/>
              <a:buFont typeface="Calibri"/>
              <a:buNone/>
              <a:defRPr/>
            </a:lvl8pPr>
            <a:lvl9pPr lvl="8" algn="l">
              <a:spcBef>
                <a:spcPts val="0"/>
              </a:spcBef>
              <a:spcAft>
                <a:spcPts val="0"/>
              </a:spcAft>
              <a:buClr>
                <a:schemeClr val="dk1"/>
              </a:buClr>
              <a:buSzPts val="1100"/>
              <a:buFont typeface="Calibri"/>
              <a:buNone/>
              <a:defRPr/>
            </a:lvl9pPr>
          </a:lstStyle>
          <a:p/>
        </p:txBody>
      </p:sp>
      <p:sp>
        <p:nvSpPr>
          <p:cNvPr id="123" name="Google Shape;123;p42"/>
          <p:cNvSpPr txBox="1"/>
          <p:nvPr>
            <p:ph idx="12" type="sldNum"/>
          </p:nvPr>
        </p:nvSpPr>
        <p:spPr>
          <a:xfrm>
            <a:off x="6553200" y="4767263"/>
            <a:ext cx="21336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4" name="Shape 124"/>
        <p:cNvGrpSpPr/>
        <p:nvPr/>
      </p:nvGrpSpPr>
      <p:grpSpPr>
        <a:xfrm>
          <a:off x="0" y="0"/>
          <a:ext cx="0" cy="0"/>
          <a:chOff x="0" y="0"/>
          <a:chExt cx="0" cy="0"/>
        </a:xfrm>
      </p:grpSpPr>
      <p:sp>
        <p:nvSpPr>
          <p:cNvPr id="125" name="Google Shape;125;p43"/>
          <p:cNvSpPr txBox="1"/>
          <p:nvPr>
            <p:ph type="title"/>
          </p:nvPr>
        </p:nvSpPr>
        <p:spPr>
          <a:xfrm>
            <a:off x="457200" y="205979"/>
            <a:ext cx="8229600" cy="8574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26" name="Google Shape;126;p43"/>
          <p:cNvSpPr txBox="1"/>
          <p:nvPr>
            <p:ph idx="10" type="dt"/>
          </p:nvPr>
        </p:nvSpPr>
        <p:spPr>
          <a:xfrm>
            <a:off x="457200" y="4767263"/>
            <a:ext cx="21336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Clr>
                <a:srgbClr val="888888"/>
              </a:buClr>
              <a:buSzPts val="1100"/>
              <a:buFont typeface="Calibri"/>
              <a:buNone/>
              <a:defRPr/>
            </a:lvl1pPr>
            <a:lvl2pPr lvl="1" algn="l">
              <a:spcBef>
                <a:spcPts val="0"/>
              </a:spcBef>
              <a:spcAft>
                <a:spcPts val="0"/>
              </a:spcAft>
              <a:buClr>
                <a:schemeClr val="dk1"/>
              </a:buClr>
              <a:buSzPts val="1100"/>
              <a:buFont typeface="Calibri"/>
              <a:buNone/>
              <a:defRPr/>
            </a:lvl2pPr>
            <a:lvl3pPr lvl="2" algn="l">
              <a:spcBef>
                <a:spcPts val="0"/>
              </a:spcBef>
              <a:spcAft>
                <a:spcPts val="0"/>
              </a:spcAft>
              <a:buClr>
                <a:schemeClr val="dk1"/>
              </a:buClr>
              <a:buSzPts val="1100"/>
              <a:buFont typeface="Calibri"/>
              <a:buNone/>
              <a:defRPr/>
            </a:lvl3pPr>
            <a:lvl4pPr lvl="3" algn="l">
              <a:spcBef>
                <a:spcPts val="0"/>
              </a:spcBef>
              <a:spcAft>
                <a:spcPts val="0"/>
              </a:spcAft>
              <a:buClr>
                <a:schemeClr val="dk1"/>
              </a:buClr>
              <a:buSzPts val="1100"/>
              <a:buFont typeface="Calibri"/>
              <a:buNone/>
              <a:defRPr/>
            </a:lvl4pPr>
            <a:lvl5pPr lvl="4" algn="l">
              <a:spcBef>
                <a:spcPts val="0"/>
              </a:spcBef>
              <a:spcAft>
                <a:spcPts val="0"/>
              </a:spcAft>
              <a:buClr>
                <a:schemeClr val="dk1"/>
              </a:buClr>
              <a:buSzPts val="1100"/>
              <a:buFont typeface="Calibri"/>
              <a:buNone/>
              <a:defRPr/>
            </a:lvl5pPr>
            <a:lvl6pPr lvl="5" algn="l">
              <a:spcBef>
                <a:spcPts val="0"/>
              </a:spcBef>
              <a:spcAft>
                <a:spcPts val="0"/>
              </a:spcAft>
              <a:buClr>
                <a:schemeClr val="dk1"/>
              </a:buClr>
              <a:buSzPts val="1100"/>
              <a:buFont typeface="Calibri"/>
              <a:buNone/>
              <a:defRPr/>
            </a:lvl6pPr>
            <a:lvl7pPr lvl="6" algn="l">
              <a:spcBef>
                <a:spcPts val="0"/>
              </a:spcBef>
              <a:spcAft>
                <a:spcPts val="0"/>
              </a:spcAft>
              <a:buClr>
                <a:schemeClr val="dk1"/>
              </a:buClr>
              <a:buSzPts val="1100"/>
              <a:buFont typeface="Calibri"/>
              <a:buNone/>
              <a:defRPr/>
            </a:lvl7pPr>
            <a:lvl8pPr lvl="7" algn="l">
              <a:spcBef>
                <a:spcPts val="0"/>
              </a:spcBef>
              <a:spcAft>
                <a:spcPts val="0"/>
              </a:spcAft>
              <a:buClr>
                <a:schemeClr val="dk1"/>
              </a:buClr>
              <a:buSzPts val="1100"/>
              <a:buFont typeface="Calibri"/>
              <a:buNone/>
              <a:defRPr/>
            </a:lvl8pPr>
            <a:lvl9pPr lvl="8" algn="l">
              <a:spcBef>
                <a:spcPts val="0"/>
              </a:spcBef>
              <a:spcAft>
                <a:spcPts val="0"/>
              </a:spcAft>
              <a:buClr>
                <a:schemeClr val="dk1"/>
              </a:buClr>
              <a:buSzPts val="1100"/>
              <a:buFont typeface="Calibri"/>
              <a:buNone/>
              <a:defRPr/>
            </a:lvl9pPr>
          </a:lstStyle>
          <a:p/>
        </p:txBody>
      </p:sp>
      <p:sp>
        <p:nvSpPr>
          <p:cNvPr id="127" name="Google Shape;127;p43"/>
          <p:cNvSpPr txBox="1"/>
          <p:nvPr>
            <p:ph idx="11" type="ftr"/>
          </p:nvPr>
        </p:nvSpPr>
        <p:spPr>
          <a:xfrm>
            <a:off x="3124200" y="4767263"/>
            <a:ext cx="28956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Clr>
                <a:srgbClr val="888888"/>
              </a:buClr>
              <a:buSzPts val="1100"/>
              <a:buFont typeface="Calibri"/>
              <a:buNone/>
              <a:defRPr/>
            </a:lvl1pPr>
            <a:lvl2pPr lvl="1" algn="l">
              <a:spcBef>
                <a:spcPts val="0"/>
              </a:spcBef>
              <a:spcAft>
                <a:spcPts val="0"/>
              </a:spcAft>
              <a:buClr>
                <a:schemeClr val="dk1"/>
              </a:buClr>
              <a:buSzPts val="1100"/>
              <a:buFont typeface="Calibri"/>
              <a:buNone/>
              <a:defRPr/>
            </a:lvl2pPr>
            <a:lvl3pPr lvl="2" algn="l">
              <a:spcBef>
                <a:spcPts val="0"/>
              </a:spcBef>
              <a:spcAft>
                <a:spcPts val="0"/>
              </a:spcAft>
              <a:buClr>
                <a:schemeClr val="dk1"/>
              </a:buClr>
              <a:buSzPts val="1100"/>
              <a:buFont typeface="Calibri"/>
              <a:buNone/>
              <a:defRPr/>
            </a:lvl3pPr>
            <a:lvl4pPr lvl="3" algn="l">
              <a:spcBef>
                <a:spcPts val="0"/>
              </a:spcBef>
              <a:spcAft>
                <a:spcPts val="0"/>
              </a:spcAft>
              <a:buClr>
                <a:schemeClr val="dk1"/>
              </a:buClr>
              <a:buSzPts val="1100"/>
              <a:buFont typeface="Calibri"/>
              <a:buNone/>
              <a:defRPr/>
            </a:lvl4pPr>
            <a:lvl5pPr lvl="4" algn="l">
              <a:spcBef>
                <a:spcPts val="0"/>
              </a:spcBef>
              <a:spcAft>
                <a:spcPts val="0"/>
              </a:spcAft>
              <a:buClr>
                <a:schemeClr val="dk1"/>
              </a:buClr>
              <a:buSzPts val="1100"/>
              <a:buFont typeface="Calibri"/>
              <a:buNone/>
              <a:defRPr/>
            </a:lvl5pPr>
            <a:lvl6pPr lvl="5" algn="l">
              <a:spcBef>
                <a:spcPts val="0"/>
              </a:spcBef>
              <a:spcAft>
                <a:spcPts val="0"/>
              </a:spcAft>
              <a:buClr>
                <a:schemeClr val="dk1"/>
              </a:buClr>
              <a:buSzPts val="1100"/>
              <a:buFont typeface="Calibri"/>
              <a:buNone/>
              <a:defRPr/>
            </a:lvl6pPr>
            <a:lvl7pPr lvl="6" algn="l">
              <a:spcBef>
                <a:spcPts val="0"/>
              </a:spcBef>
              <a:spcAft>
                <a:spcPts val="0"/>
              </a:spcAft>
              <a:buClr>
                <a:schemeClr val="dk1"/>
              </a:buClr>
              <a:buSzPts val="1100"/>
              <a:buFont typeface="Calibri"/>
              <a:buNone/>
              <a:defRPr/>
            </a:lvl7pPr>
            <a:lvl8pPr lvl="7" algn="l">
              <a:spcBef>
                <a:spcPts val="0"/>
              </a:spcBef>
              <a:spcAft>
                <a:spcPts val="0"/>
              </a:spcAft>
              <a:buClr>
                <a:schemeClr val="dk1"/>
              </a:buClr>
              <a:buSzPts val="1100"/>
              <a:buFont typeface="Calibri"/>
              <a:buNone/>
              <a:defRPr/>
            </a:lvl8pPr>
            <a:lvl9pPr lvl="8" algn="l">
              <a:spcBef>
                <a:spcPts val="0"/>
              </a:spcBef>
              <a:spcAft>
                <a:spcPts val="0"/>
              </a:spcAft>
              <a:buClr>
                <a:schemeClr val="dk1"/>
              </a:buClr>
              <a:buSzPts val="1100"/>
              <a:buFont typeface="Calibri"/>
              <a:buNone/>
              <a:defRPr/>
            </a:lvl9pPr>
          </a:lstStyle>
          <a:p/>
        </p:txBody>
      </p:sp>
      <p:sp>
        <p:nvSpPr>
          <p:cNvPr id="128" name="Google Shape;128;p43"/>
          <p:cNvSpPr txBox="1"/>
          <p:nvPr>
            <p:ph idx="12" type="sldNum"/>
          </p:nvPr>
        </p:nvSpPr>
        <p:spPr>
          <a:xfrm>
            <a:off x="6553200" y="4767263"/>
            <a:ext cx="21336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9" name="Shape 129"/>
        <p:cNvGrpSpPr/>
        <p:nvPr/>
      </p:nvGrpSpPr>
      <p:grpSpPr>
        <a:xfrm>
          <a:off x="0" y="0"/>
          <a:ext cx="0" cy="0"/>
          <a:chOff x="0" y="0"/>
          <a:chExt cx="0" cy="0"/>
        </a:xfrm>
      </p:grpSpPr>
      <p:sp>
        <p:nvSpPr>
          <p:cNvPr id="130" name="Google Shape;130;p44"/>
          <p:cNvSpPr txBox="1"/>
          <p:nvPr>
            <p:ph idx="10" type="dt"/>
          </p:nvPr>
        </p:nvSpPr>
        <p:spPr>
          <a:xfrm>
            <a:off x="457200" y="4767263"/>
            <a:ext cx="21336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Clr>
                <a:srgbClr val="888888"/>
              </a:buClr>
              <a:buSzPts val="1100"/>
              <a:buFont typeface="Calibri"/>
              <a:buNone/>
              <a:defRPr/>
            </a:lvl1pPr>
            <a:lvl2pPr lvl="1" algn="l">
              <a:spcBef>
                <a:spcPts val="0"/>
              </a:spcBef>
              <a:spcAft>
                <a:spcPts val="0"/>
              </a:spcAft>
              <a:buClr>
                <a:schemeClr val="dk1"/>
              </a:buClr>
              <a:buSzPts val="1100"/>
              <a:buFont typeface="Calibri"/>
              <a:buNone/>
              <a:defRPr/>
            </a:lvl2pPr>
            <a:lvl3pPr lvl="2" algn="l">
              <a:spcBef>
                <a:spcPts val="0"/>
              </a:spcBef>
              <a:spcAft>
                <a:spcPts val="0"/>
              </a:spcAft>
              <a:buClr>
                <a:schemeClr val="dk1"/>
              </a:buClr>
              <a:buSzPts val="1100"/>
              <a:buFont typeface="Calibri"/>
              <a:buNone/>
              <a:defRPr/>
            </a:lvl3pPr>
            <a:lvl4pPr lvl="3" algn="l">
              <a:spcBef>
                <a:spcPts val="0"/>
              </a:spcBef>
              <a:spcAft>
                <a:spcPts val="0"/>
              </a:spcAft>
              <a:buClr>
                <a:schemeClr val="dk1"/>
              </a:buClr>
              <a:buSzPts val="1100"/>
              <a:buFont typeface="Calibri"/>
              <a:buNone/>
              <a:defRPr/>
            </a:lvl4pPr>
            <a:lvl5pPr lvl="4" algn="l">
              <a:spcBef>
                <a:spcPts val="0"/>
              </a:spcBef>
              <a:spcAft>
                <a:spcPts val="0"/>
              </a:spcAft>
              <a:buClr>
                <a:schemeClr val="dk1"/>
              </a:buClr>
              <a:buSzPts val="1100"/>
              <a:buFont typeface="Calibri"/>
              <a:buNone/>
              <a:defRPr/>
            </a:lvl5pPr>
            <a:lvl6pPr lvl="5" algn="l">
              <a:spcBef>
                <a:spcPts val="0"/>
              </a:spcBef>
              <a:spcAft>
                <a:spcPts val="0"/>
              </a:spcAft>
              <a:buClr>
                <a:schemeClr val="dk1"/>
              </a:buClr>
              <a:buSzPts val="1100"/>
              <a:buFont typeface="Calibri"/>
              <a:buNone/>
              <a:defRPr/>
            </a:lvl6pPr>
            <a:lvl7pPr lvl="6" algn="l">
              <a:spcBef>
                <a:spcPts val="0"/>
              </a:spcBef>
              <a:spcAft>
                <a:spcPts val="0"/>
              </a:spcAft>
              <a:buClr>
                <a:schemeClr val="dk1"/>
              </a:buClr>
              <a:buSzPts val="1100"/>
              <a:buFont typeface="Calibri"/>
              <a:buNone/>
              <a:defRPr/>
            </a:lvl7pPr>
            <a:lvl8pPr lvl="7" algn="l">
              <a:spcBef>
                <a:spcPts val="0"/>
              </a:spcBef>
              <a:spcAft>
                <a:spcPts val="0"/>
              </a:spcAft>
              <a:buClr>
                <a:schemeClr val="dk1"/>
              </a:buClr>
              <a:buSzPts val="1100"/>
              <a:buFont typeface="Calibri"/>
              <a:buNone/>
              <a:defRPr/>
            </a:lvl8pPr>
            <a:lvl9pPr lvl="8" algn="l">
              <a:spcBef>
                <a:spcPts val="0"/>
              </a:spcBef>
              <a:spcAft>
                <a:spcPts val="0"/>
              </a:spcAft>
              <a:buClr>
                <a:schemeClr val="dk1"/>
              </a:buClr>
              <a:buSzPts val="1100"/>
              <a:buFont typeface="Calibri"/>
              <a:buNone/>
              <a:defRPr/>
            </a:lvl9pPr>
          </a:lstStyle>
          <a:p/>
        </p:txBody>
      </p:sp>
      <p:sp>
        <p:nvSpPr>
          <p:cNvPr id="131" name="Google Shape;131;p44"/>
          <p:cNvSpPr txBox="1"/>
          <p:nvPr>
            <p:ph idx="11" type="ftr"/>
          </p:nvPr>
        </p:nvSpPr>
        <p:spPr>
          <a:xfrm>
            <a:off x="3124200" y="4767263"/>
            <a:ext cx="28956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Clr>
                <a:srgbClr val="888888"/>
              </a:buClr>
              <a:buSzPts val="1100"/>
              <a:buFont typeface="Calibri"/>
              <a:buNone/>
              <a:defRPr/>
            </a:lvl1pPr>
            <a:lvl2pPr lvl="1" algn="l">
              <a:spcBef>
                <a:spcPts val="0"/>
              </a:spcBef>
              <a:spcAft>
                <a:spcPts val="0"/>
              </a:spcAft>
              <a:buClr>
                <a:schemeClr val="dk1"/>
              </a:buClr>
              <a:buSzPts val="1100"/>
              <a:buFont typeface="Calibri"/>
              <a:buNone/>
              <a:defRPr/>
            </a:lvl2pPr>
            <a:lvl3pPr lvl="2" algn="l">
              <a:spcBef>
                <a:spcPts val="0"/>
              </a:spcBef>
              <a:spcAft>
                <a:spcPts val="0"/>
              </a:spcAft>
              <a:buClr>
                <a:schemeClr val="dk1"/>
              </a:buClr>
              <a:buSzPts val="1100"/>
              <a:buFont typeface="Calibri"/>
              <a:buNone/>
              <a:defRPr/>
            </a:lvl3pPr>
            <a:lvl4pPr lvl="3" algn="l">
              <a:spcBef>
                <a:spcPts val="0"/>
              </a:spcBef>
              <a:spcAft>
                <a:spcPts val="0"/>
              </a:spcAft>
              <a:buClr>
                <a:schemeClr val="dk1"/>
              </a:buClr>
              <a:buSzPts val="1100"/>
              <a:buFont typeface="Calibri"/>
              <a:buNone/>
              <a:defRPr/>
            </a:lvl4pPr>
            <a:lvl5pPr lvl="4" algn="l">
              <a:spcBef>
                <a:spcPts val="0"/>
              </a:spcBef>
              <a:spcAft>
                <a:spcPts val="0"/>
              </a:spcAft>
              <a:buClr>
                <a:schemeClr val="dk1"/>
              </a:buClr>
              <a:buSzPts val="1100"/>
              <a:buFont typeface="Calibri"/>
              <a:buNone/>
              <a:defRPr/>
            </a:lvl5pPr>
            <a:lvl6pPr lvl="5" algn="l">
              <a:spcBef>
                <a:spcPts val="0"/>
              </a:spcBef>
              <a:spcAft>
                <a:spcPts val="0"/>
              </a:spcAft>
              <a:buClr>
                <a:schemeClr val="dk1"/>
              </a:buClr>
              <a:buSzPts val="1100"/>
              <a:buFont typeface="Calibri"/>
              <a:buNone/>
              <a:defRPr/>
            </a:lvl6pPr>
            <a:lvl7pPr lvl="6" algn="l">
              <a:spcBef>
                <a:spcPts val="0"/>
              </a:spcBef>
              <a:spcAft>
                <a:spcPts val="0"/>
              </a:spcAft>
              <a:buClr>
                <a:schemeClr val="dk1"/>
              </a:buClr>
              <a:buSzPts val="1100"/>
              <a:buFont typeface="Calibri"/>
              <a:buNone/>
              <a:defRPr/>
            </a:lvl7pPr>
            <a:lvl8pPr lvl="7" algn="l">
              <a:spcBef>
                <a:spcPts val="0"/>
              </a:spcBef>
              <a:spcAft>
                <a:spcPts val="0"/>
              </a:spcAft>
              <a:buClr>
                <a:schemeClr val="dk1"/>
              </a:buClr>
              <a:buSzPts val="1100"/>
              <a:buFont typeface="Calibri"/>
              <a:buNone/>
              <a:defRPr/>
            </a:lvl8pPr>
            <a:lvl9pPr lvl="8" algn="l">
              <a:spcBef>
                <a:spcPts val="0"/>
              </a:spcBef>
              <a:spcAft>
                <a:spcPts val="0"/>
              </a:spcAft>
              <a:buClr>
                <a:schemeClr val="dk1"/>
              </a:buClr>
              <a:buSzPts val="1100"/>
              <a:buFont typeface="Calibri"/>
              <a:buNone/>
              <a:defRPr/>
            </a:lvl9pPr>
          </a:lstStyle>
          <a:p/>
        </p:txBody>
      </p:sp>
      <p:sp>
        <p:nvSpPr>
          <p:cNvPr id="132" name="Google Shape;132;p44"/>
          <p:cNvSpPr txBox="1"/>
          <p:nvPr>
            <p:ph idx="12" type="sldNum"/>
          </p:nvPr>
        </p:nvSpPr>
        <p:spPr>
          <a:xfrm>
            <a:off x="6553200" y="4767263"/>
            <a:ext cx="21336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33" name="Shape 133"/>
        <p:cNvGrpSpPr/>
        <p:nvPr/>
      </p:nvGrpSpPr>
      <p:grpSpPr>
        <a:xfrm>
          <a:off x="0" y="0"/>
          <a:ext cx="0" cy="0"/>
          <a:chOff x="0" y="0"/>
          <a:chExt cx="0" cy="0"/>
        </a:xfrm>
      </p:grpSpPr>
      <p:sp>
        <p:nvSpPr>
          <p:cNvPr id="134" name="Google Shape;134;p45"/>
          <p:cNvSpPr txBox="1"/>
          <p:nvPr>
            <p:ph type="title"/>
          </p:nvPr>
        </p:nvSpPr>
        <p:spPr>
          <a:xfrm>
            <a:off x="457202" y="204787"/>
            <a:ext cx="3008400" cy="871800"/>
          </a:xfrm>
          <a:prstGeom prst="rect">
            <a:avLst/>
          </a:prstGeom>
          <a:noFill/>
          <a:ln>
            <a:noFill/>
          </a:ln>
        </p:spPr>
        <p:txBody>
          <a:bodyPr anchorCtr="0" anchor="b" bIns="34275" lIns="68575" spcFirstLastPara="1" rIns="68575" wrap="square" tIns="34275">
            <a:no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35" name="Google Shape;135;p45"/>
          <p:cNvSpPr txBox="1"/>
          <p:nvPr>
            <p:ph idx="1" type="body"/>
          </p:nvPr>
        </p:nvSpPr>
        <p:spPr>
          <a:xfrm>
            <a:off x="3575050" y="204789"/>
            <a:ext cx="5111700" cy="4389600"/>
          </a:xfrm>
          <a:prstGeom prst="rect">
            <a:avLst/>
          </a:prstGeom>
          <a:noFill/>
          <a:ln>
            <a:noFill/>
          </a:ln>
        </p:spPr>
        <p:txBody>
          <a:bodyPr anchorCtr="0" anchor="t" bIns="34275" lIns="68575" spcFirstLastPara="1" rIns="68575" wrap="square" tIns="34275">
            <a:noAutofit/>
          </a:bodyPr>
          <a:lstStyle>
            <a:lvl1pPr indent="-431800" lvl="0" marL="457200" algn="l">
              <a:lnSpc>
                <a:spcPct val="100000"/>
              </a:lnSpc>
              <a:spcBef>
                <a:spcPts val="600"/>
              </a:spcBef>
              <a:spcAft>
                <a:spcPts val="0"/>
              </a:spcAft>
              <a:buClr>
                <a:schemeClr val="dk1"/>
              </a:buClr>
              <a:buSzPts val="3200"/>
              <a:buChar char="•"/>
              <a:defRPr sz="3200"/>
            </a:lvl1pPr>
            <a:lvl2pPr indent="-406400" lvl="1" marL="914400" algn="l">
              <a:lnSpc>
                <a:spcPct val="100000"/>
              </a:lnSpc>
              <a:spcBef>
                <a:spcPts val="600"/>
              </a:spcBef>
              <a:spcAft>
                <a:spcPts val="0"/>
              </a:spcAft>
              <a:buClr>
                <a:schemeClr val="dk1"/>
              </a:buClr>
              <a:buSzPts val="2800"/>
              <a:buChar char="–"/>
              <a:defRPr sz="2800"/>
            </a:lvl2pPr>
            <a:lvl3pPr indent="-381000" lvl="2" marL="1371600" algn="l">
              <a:lnSpc>
                <a:spcPct val="100000"/>
              </a:lnSpc>
              <a:spcBef>
                <a:spcPts val="50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136" name="Google Shape;136;p45"/>
          <p:cNvSpPr txBox="1"/>
          <p:nvPr>
            <p:ph idx="2" type="body"/>
          </p:nvPr>
        </p:nvSpPr>
        <p:spPr>
          <a:xfrm>
            <a:off x="457202" y="1076326"/>
            <a:ext cx="3008400" cy="3518400"/>
          </a:xfrm>
          <a:prstGeom prst="rect">
            <a:avLst/>
          </a:prstGeom>
          <a:noFill/>
          <a:ln>
            <a:noFill/>
          </a:ln>
        </p:spPr>
        <p:txBody>
          <a:bodyPr anchorCtr="0" anchor="t" bIns="34275" lIns="68575" spcFirstLastPara="1" rIns="68575" wrap="square" tIns="34275">
            <a:noAutofit/>
          </a:bodyPr>
          <a:lstStyle>
            <a:lvl1pPr indent="-228600" lvl="0" marL="457200" algn="l">
              <a:lnSpc>
                <a:spcPct val="100000"/>
              </a:lnSpc>
              <a:spcBef>
                <a:spcPts val="300"/>
              </a:spcBef>
              <a:spcAft>
                <a:spcPts val="0"/>
              </a:spcAft>
              <a:buClr>
                <a:schemeClr val="dk1"/>
              </a:buClr>
              <a:buSzPts val="1400"/>
              <a:buNone/>
              <a:defRPr sz="1400"/>
            </a:lvl1pPr>
            <a:lvl2pPr indent="-228600" lvl="1" marL="914400" algn="l">
              <a:lnSpc>
                <a:spcPct val="100000"/>
              </a:lnSpc>
              <a:spcBef>
                <a:spcPts val="20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200"/>
              </a:spcBef>
              <a:spcAft>
                <a:spcPts val="0"/>
              </a:spcAft>
              <a:buClr>
                <a:schemeClr val="dk1"/>
              </a:buClr>
              <a:buSzPts val="900"/>
              <a:buNone/>
              <a:defRPr sz="900"/>
            </a:lvl4pPr>
            <a:lvl5pPr indent="-228600" lvl="4" marL="2286000" algn="l">
              <a:lnSpc>
                <a:spcPct val="100000"/>
              </a:lnSpc>
              <a:spcBef>
                <a:spcPts val="200"/>
              </a:spcBef>
              <a:spcAft>
                <a:spcPts val="0"/>
              </a:spcAft>
              <a:buClr>
                <a:schemeClr val="dk1"/>
              </a:buClr>
              <a:buSzPts val="900"/>
              <a:buNone/>
              <a:defRPr sz="900"/>
            </a:lvl5pPr>
            <a:lvl6pPr indent="-228600" lvl="5" marL="2743200" algn="l">
              <a:lnSpc>
                <a:spcPct val="100000"/>
              </a:lnSpc>
              <a:spcBef>
                <a:spcPts val="200"/>
              </a:spcBef>
              <a:spcAft>
                <a:spcPts val="0"/>
              </a:spcAft>
              <a:buClr>
                <a:schemeClr val="dk1"/>
              </a:buClr>
              <a:buSzPts val="900"/>
              <a:buNone/>
              <a:defRPr sz="900"/>
            </a:lvl6pPr>
            <a:lvl7pPr indent="-228600" lvl="6" marL="3200400" algn="l">
              <a:lnSpc>
                <a:spcPct val="100000"/>
              </a:lnSpc>
              <a:spcBef>
                <a:spcPts val="200"/>
              </a:spcBef>
              <a:spcAft>
                <a:spcPts val="0"/>
              </a:spcAft>
              <a:buClr>
                <a:schemeClr val="dk1"/>
              </a:buClr>
              <a:buSzPts val="900"/>
              <a:buNone/>
              <a:defRPr sz="900"/>
            </a:lvl7pPr>
            <a:lvl8pPr indent="-228600" lvl="7" marL="3657600" algn="l">
              <a:lnSpc>
                <a:spcPct val="100000"/>
              </a:lnSpc>
              <a:spcBef>
                <a:spcPts val="200"/>
              </a:spcBef>
              <a:spcAft>
                <a:spcPts val="0"/>
              </a:spcAft>
              <a:buClr>
                <a:schemeClr val="dk1"/>
              </a:buClr>
              <a:buSzPts val="900"/>
              <a:buNone/>
              <a:defRPr sz="900"/>
            </a:lvl8pPr>
            <a:lvl9pPr indent="-228600" lvl="8" marL="4114800" algn="l">
              <a:lnSpc>
                <a:spcPct val="100000"/>
              </a:lnSpc>
              <a:spcBef>
                <a:spcPts val="200"/>
              </a:spcBef>
              <a:spcAft>
                <a:spcPts val="0"/>
              </a:spcAft>
              <a:buClr>
                <a:schemeClr val="dk1"/>
              </a:buClr>
              <a:buSzPts val="900"/>
              <a:buNone/>
              <a:defRPr sz="900"/>
            </a:lvl9pPr>
          </a:lstStyle>
          <a:p/>
        </p:txBody>
      </p:sp>
      <p:sp>
        <p:nvSpPr>
          <p:cNvPr id="137" name="Google Shape;137;p45"/>
          <p:cNvSpPr txBox="1"/>
          <p:nvPr>
            <p:ph idx="10" type="dt"/>
          </p:nvPr>
        </p:nvSpPr>
        <p:spPr>
          <a:xfrm>
            <a:off x="457200" y="4767263"/>
            <a:ext cx="21336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Clr>
                <a:srgbClr val="888888"/>
              </a:buClr>
              <a:buSzPts val="1100"/>
              <a:buFont typeface="Calibri"/>
              <a:buNone/>
              <a:defRPr/>
            </a:lvl1pPr>
            <a:lvl2pPr lvl="1" algn="l">
              <a:spcBef>
                <a:spcPts val="0"/>
              </a:spcBef>
              <a:spcAft>
                <a:spcPts val="0"/>
              </a:spcAft>
              <a:buClr>
                <a:schemeClr val="dk1"/>
              </a:buClr>
              <a:buSzPts val="1100"/>
              <a:buFont typeface="Calibri"/>
              <a:buNone/>
              <a:defRPr/>
            </a:lvl2pPr>
            <a:lvl3pPr lvl="2" algn="l">
              <a:spcBef>
                <a:spcPts val="0"/>
              </a:spcBef>
              <a:spcAft>
                <a:spcPts val="0"/>
              </a:spcAft>
              <a:buClr>
                <a:schemeClr val="dk1"/>
              </a:buClr>
              <a:buSzPts val="1100"/>
              <a:buFont typeface="Calibri"/>
              <a:buNone/>
              <a:defRPr/>
            </a:lvl3pPr>
            <a:lvl4pPr lvl="3" algn="l">
              <a:spcBef>
                <a:spcPts val="0"/>
              </a:spcBef>
              <a:spcAft>
                <a:spcPts val="0"/>
              </a:spcAft>
              <a:buClr>
                <a:schemeClr val="dk1"/>
              </a:buClr>
              <a:buSzPts val="1100"/>
              <a:buFont typeface="Calibri"/>
              <a:buNone/>
              <a:defRPr/>
            </a:lvl4pPr>
            <a:lvl5pPr lvl="4" algn="l">
              <a:spcBef>
                <a:spcPts val="0"/>
              </a:spcBef>
              <a:spcAft>
                <a:spcPts val="0"/>
              </a:spcAft>
              <a:buClr>
                <a:schemeClr val="dk1"/>
              </a:buClr>
              <a:buSzPts val="1100"/>
              <a:buFont typeface="Calibri"/>
              <a:buNone/>
              <a:defRPr/>
            </a:lvl5pPr>
            <a:lvl6pPr lvl="5" algn="l">
              <a:spcBef>
                <a:spcPts val="0"/>
              </a:spcBef>
              <a:spcAft>
                <a:spcPts val="0"/>
              </a:spcAft>
              <a:buClr>
                <a:schemeClr val="dk1"/>
              </a:buClr>
              <a:buSzPts val="1100"/>
              <a:buFont typeface="Calibri"/>
              <a:buNone/>
              <a:defRPr/>
            </a:lvl6pPr>
            <a:lvl7pPr lvl="6" algn="l">
              <a:spcBef>
                <a:spcPts val="0"/>
              </a:spcBef>
              <a:spcAft>
                <a:spcPts val="0"/>
              </a:spcAft>
              <a:buClr>
                <a:schemeClr val="dk1"/>
              </a:buClr>
              <a:buSzPts val="1100"/>
              <a:buFont typeface="Calibri"/>
              <a:buNone/>
              <a:defRPr/>
            </a:lvl7pPr>
            <a:lvl8pPr lvl="7" algn="l">
              <a:spcBef>
                <a:spcPts val="0"/>
              </a:spcBef>
              <a:spcAft>
                <a:spcPts val="0"/>
              </a:spcAft>
              <a:buClr>
                <a:schemeClr val="dk1"/>
              </a:buClr>
              <a:buSzPts val="1100"/>
              <a:buFont typeface="Calibri"/>
              <a:buNone/>
              <a:defRPr/>
            </a:lvl8pPr>
            <a:lvl9pPr lvl="8" algn="l">
              <a:spcBef>
                <a:spcPts val="0"/>
              </a:spcBef>
              <a:spcAft>
                <a:spcPts val="0"/>
              </a:spcAft>
              <a:buClr>
                <a:schemeClr val="dk1"/>
              </a:buClr>
              <a:buSzPts val="1100"/>
              <a:buFont typeface="Calibri"/>
              <a:buNone/>
              <a:defRPr/>
            </a:lvl9pPr>
          </a:lstStyle>
          <a:p/>
        </p:txBody>
      </p:sp>
      <p:sp>
        <p:nvSpPr>
          <p:cNvPr id="138" name="Google Shape;138;p45"/>
          <p:cNvSpPr txBox="1"/>
          <p:nvPr>
            <p:ph idx="11" type="ftr"/>
          </p:nvPr>
        </p:nvSpPr>
        <p:spPr>
          <a:xfrm>
            <a:off x="3124200" y="4767263"/>
            <a:ext cx="28956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Clr>
                <a:srgbClr val="888888"/>
              </a:buClr>
              <a:buSzPts val="1100"/>
              <a:buFont typeface="Calibri"/>
              <a:buNone/>
              <a:defRPr/>
            </a:lvl1pPr>
            <a:lvl2pPr lvl="1" algn="l">
              <a:spcBef>
                <a:spcPts val="0"/>
              </a:spcBef>
              <a:spcAft>
                <a:spcPts val="0"/>
              </a:spcAft>
              <a:buClr>
                <a:schemeClr val="dk1"/>
              </a:buClr>
              <a:buSzPts val="1100"/>
              <a:buFont typeface="Calibri"/>
              <a:buNone/>
              <a:defRPr/>
            </a:lvl2pPr>
            <a:lvl3pPr lvl="2" algn="l">
              <a:spcBef>
                <a:spcPts val="0"/>
              </a:spcBef>
              <a:spcAft>
                <a:spcPts val="0"/>
              </a:spcAft>
              <a:buClr>
                <a:schemeClr val="dk1"/>
              </a:buClr>
              <a:buSzPts val="1100"/>
              <a:buFont typeface="Calibri"/>
              <a:buNone/>
              <a:defRPr/>
            </a:lvl3pPr>
            <a:lvl4pPr lvl="3" algn="l">
              <a:spcBef>
                <a:spcPts val="0"/>
              </a:spcBef>
              <a:spcAft>
                <a:spcPts val="0"/>
              </a:spcAft>
              <a:buClr>
                <a:schemeClr val="dk1"/>
              </a:buClr>
              <a:buSzPts val="1100"/>
              <a:buFont typeface="Calibri"/>
              <a:buNone/>
              <a:defRPr/>
            </a:lvl4pPr>
            <a:lvl5pPr lvl="4" algn="l">
              <a:spcBef>
                <a:spcPts val="0"/>
              </a:spcBef>
              <a:spcAft>
                <a:spcPts val="0"/>
              </a:spcAft>
              <a:buClr>
                <a:schemeClr val="dk1"/>
              </a:buClr>
              <a:buSzPts val="1100"/>
              <a:buFont typeface="Calibri"/>
              <a:buNone/>
              <a:defRPr/>
            </a:lvl5pPr>
            <a:lvl6pPr lvl="5" algn="l">
              <a:spcBef>
                <a:spcPts val="0"/>
              </a:spcBef>
              <a:spcAft>
                <a:spcPts val="0"/>
              </a:spcAft>
              <a:buClr>
                <a:schemeClr val="dk1"/>
              </a:buClr>
              <a:buSzPts val="1100"/>
              <a:buFont typeface="Calibri"/>
              <a:buNone/>
              <a:defRPr/>
            </a:lvl6pPr>
            <a:lvl7pPr lvl="6" algn="l">
              <a:spcBef>
                <a:spcPts val="0"/>
              </a:spcBef>
              <a:spcAft>
                <a:spcPts val="0"/>
              </a:spcAft>
              <a:buClr>
                <a:schemeClr val="dk1"/>
              </a:buClr>
              <a:buSzPts val="1100"/>
              <a:buFont typeface="Calibri"/>
              <a:buNone/>
              <a:defRPr/>
            </a:lvl7pPr>
            <a:lvl8pPr lvl="7" algn="l">
              <a:spcBef>
                <a:spcPts val="0"/>
              </a:spcBef>
              <a:spcAft>
                <a:spcPts val="0"/>
              </a:spcAft>
              <a:buClr>
                <a:schemeClr val="dk1"/>
              </a:buClr>
              <a:buSzPts val="1100"/>
              <a:buFont typeface="Calibri"/>
              <a:buNone/>
              <a:defRPr/>
            </a:lvl8pPr>
            <a:lvl9pPr lvl="8" algn="l">
              <a:spcBef>
                <a:spcPts val="0"/>
              </a:spcBef>
              <a:spcAft>
                <a:spcPts val="0"/>
              </a:spcAft>
              <a:buClr>
                <a:schemeClr val="dk1"/>
              </a:buClr>
              <a:buSzPts val="1100"/>
              <a:buFont typeface="Calibri"/>
              <a:buNone/>
              <a:defRPr/>
            </a:lvl9pPr>
          </a:lstStyle>
          <a:p/>
        </p:txBody>
      </p:sp>
      <p:sp>
        <p:nvSpPr>
          <p:cNvPr id="139" name="Google Shape;139;p45"/>
          <p:cNvSpPr txBox="1"/>
          <p:nvPr>
            <p:ph idx="12" type="sldNum"/>
          </p:nvPr>
        </p:nvSpPr>
        <p:spPr>
          <a:xfrm>
            <a:off x="6553200" y="4767263"/>
            <a:ext cx="21336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27"/>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27"/>
          <p:cNvSpPr txBox="1"/>
          <p:nvPr>
            <p:ph idx="1" type="body"/>
          </p:nvPr>
        </p:nvSpPr>
        <p:spPr>
          <a:xfrm>
            <a:off x="457200" y="1200151"/>
            <a:ext cx="8229600" cy="3394472"/>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27"/>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7"/>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7"/>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40" name="Shape 140"/>
        <p:cNvGrpSpPr/>
        <p:nvPr/>
      </p:nvGrpSpPr>
      <p:grpSpPr>
        <a:xfrm>
          <a:off x="0" y="0"/>
          <a:ext cx="0" cy="0"/>
          <a:chOff x="0" y="0"/>
          <a:chExt cx="0" cy="0"/>
        </a:xfrm>
      </p:grpSpPr>
      <p:sp>
        <p:nvSpPr>
          <p:cNvPr id="141" name="Google Shape;141;p46"/>
          <p:cNvSpPr txBox="1"/>
          <p:nvPr>
            <p:ph type="title"/>
          </p:nvPr>
        </p:nvSpPr>
        <p:spPr>
          <a:xfrm>
            <a:off x="1792288" y="3600450"/>
            <a:ext cx="5486400" cy="425100"/>
          </a:xfrm>
          <a:prstGeom prst="rect">
            <a:avLst/>
          </a:prstGeom>
          <a:noFill/>
          <a:ln>
            <a:noFill/>
          </a:ln>
        </p:spPr>
        <p:txBody>
          <a:bodyPr anchorCtr="0" anchor="b" bIns="34275" lIns="68575" spcFirstLastPara="1" rIns="68575" wrap="square" tIns="34275">
            <a:no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42" name="Google Shape;142;p46"/>
          <p:cNvSpPr/>
          <p:nvPr>
            <p:ph idx="2" type="pic"/>
          </p:nvPr>
        </p:nvSpPr>
        <p:spPr>
          <a:xfrm>
            <a:off x="1792288" y="459581"/>
            <a:ext cx="5486400" cy="3086100"/>
          </a:xfrm>
          <a:prstGeom prst="rect">
            <a:avLst/>
          </a:prstGeom>
          <a:noFill/>
          <a:ln>
            <a:noFill/>
          </a:ln>
        </p:spPr>
      </p:sp>
      <p:sp>
        <p:nvSpPr>
          <p:cNvPr id="143" name="Google Shape;143;p46"/>
          <p:cNvSpPr txBox="1"/>
          <p:nvPr>
            <p:ph idx="1" type="body"/>
          </p:nvPr>
        </p:nvSpPr>
        <p:spPr>
          <a:xfrm>
            <a:off x="1792288" y="4025503"/>
            <a:ext cx="5486400" cy="603600"/>
          </a:xfrm>
          <a:prstGeom prst="rect">
            <a:avLst/>
          </a:prstGeom>
          <a:noFill/>
          <a:ln>
            <a:noFill/>
          </a:ln>
        </p:spPr>
        <p:txBody>
          <a:bodyPr anchorCtr="0" anchor="t" bIns="34275" lIns="68575" spcFirstLastPara="1" rIns="68575" wrap="square" tIns="34275">
            <a:noAutofit/>
          </a:bodyPr>
          <a:lstStyle>
            <a:lvl1pPr indent="-228600" lvl="0" marL="457200" algn="l">
              <a:lnSpc>
                <a:spcPct val="100000"/>
              </a:lnSpc>
              <a:spcBef>
                <a:spcPts val="300"/>
              </a:spcBef>
              <a:spcAft>
                <a:spcPts val="0"/>
              </a:spcAft>
              <a:buClr>
                <a:schemeClr val="dk1"/>
              </a:buClr>
              <a:buSzPts val="1400"/>
              <a:buNone/>
              <a:defRPr sz="1400"/>
            </a:lvl1pPr>
            <a:lvl2pPr indent="-228600" lvl="1" marL="914400" algn="l">
              <a:lnSpc>
                <a:spcPct val="100000"/>
              </a:lnSpc>
              <a:spcBef>
                <a:spcPts val="20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200"/>
              </a:spcBef>
              <a:spcAft>
                <a:spcPts val="0"/>
              </a:spcAft>
              <a:buClr>
                <a:schemeClr val="dk1"/>
              </a:buClr>
              <a:buSzPts val="900"/>
              <a:buNone/>
              <a:defRPr sz="900"/>
            </a:lvl4pPr>
            <a:lvl5pPr indent="-228600" lvl="4" marL="2286000" algn="l">
              <a:lnSpc>
                <a:spcPct val="100000"/>
              </a:lnSpc>
              <a:spcBef>
                <a:spcPts val="200"/>
              </a:spcBef>
              <a:spcAft>
                <a:spcPts val="0"/>
              </a:spcAft>
              <a:buClr>
                <a:schemeClr val="dk1"/>
              </a:buClr>
              <a:buSzPts val="900"/>
              <a:buNone/>
              <a:defRPr sz="900"/>
            </a:lvl5pPr>
            <a:lvl6pPr indent="-228600" lvl="5" marL="2743200" algn="l">
              <a:lnSpc>
                <a:spcPct val="100000"/>
              </a:lnSpc>
              <a:spcBef>
                <a:spcPts val="200"/>
              </a:spcBef>
              <a:spcAft>
                <a:spcPts val="0"/>
              </a:spcAft>
              <a:buClr>
                <a:schemeClr val="dk1"/>
              </a:buClr>
              <a:buSzPts val="900"/>
              <a:buNone/>
              <a:defRPr sz="900"/>
            </a:lvl6pPr>
            <a:lvl7pPr indent="-228600" lvl="6" marL="3200400" algn="l">
              <a:lnSpc>
                <a:spcPct val="100000"/>
              </a:lnSpc>
              <a:spcBef>
                <a:spcPts val="200"/>
              </a:spcBef>
              <a:spcAft>
                <a:spcPts val="0"/>
              </a:spcAft>
              <a:buClr>
                <a:schemeClr val="dk1"/>
              </a:buClr>
              <a:buSzPts val="900"/>
              <a:buNone/>
              <a:defRPr sz="900"/>
            </a:lvl7pPr>
            <a:lvl8pPr indent="-228600" lvl="7" marL="3657600" algn="l">
              <a:lnSpc>
                <a:spcPct val="100000"/>
              </a:lnSpc>
              <a:spcBef>
                <a:spcPts val="200"/>
              </a:spcBef>
              <a:spcAft>
                <a:spcPts val="0"/>
              </a:spcAft>
              <a:buClr>
                <a:schemeClr val="dk1"/>
              </a:buClr>
              <a:buSzPts val="900"/>
              <a:buNone/>
              <a:defRPr sz="900"/>
            </a:lvl8pPr>
            <a:lvl9pPr indent="-228600" lvl="8" marL="4114800" algn="l">
              <a:lnSpc>
                <a:spcPct val="100000"/>
              </a:lnSpc>
              <a:spcBef>
                <a:spcPts val="200"/>
              </a:spcBef>
              <a:spcAft>
                <a:spcPts val="0"/>
              </a:spcAft>
              <a:buClr>
                <a:schemeClr val="dk1"/>
              </a:buClr>
              <a:buSzPts val="900"/>
              <a:buNone/>
              <a:defRPr sz="900"/>
            </a:lvl9pPr>
          </a:lstStyle>
          <a:p/>
        </p:txBody>
      </p:sp>
      <p:sp>
        <p:nvSpPr>
          <p:cNvPr id="144" name="Google Shape;144;p46"/>
          <p:cNvSpPr txBox="1"/>
          <p:nvPr>
            <p:ph idx="10" type="dt"/>
          </p:nvPr>
        </p:nvSpPr>
        <p:spPr>
          <a:xfrm>
            <a:off x="457200" y="4767263"/>
            <a:ext cx="21336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Clr>
                <a:srgbClr val="888888"/>
              </a:buClr>
              <a:buSzPts val="1100"/>
              <a:buFont typeface="Calibri"/>
              <a:buNone/>
              <a:defRPr/>
            </a:lvl1pPr>
            <a:lvl2pPr lvl="1" algn="l">
              <a:spcBef>
                <a:spcPts val="0"/>
              </a:spcBef>
              <a:spcAft>
                <a:spcPts val="0"/>
              </a:spcAft>
              <a:buClr>
                <a:schemeClr val="dk1"/>
              </a:buClr>
              <a:buSzPts val="1100"/>
              <a:buFont typeface="Calibri"/>
              <a:buNone/>
              <a:defRPr/>
            </a:lvl2pPr>
            <a:lvl3pPr lvl="2" algn="l">
              <a:spcBef>
                <a:spcPts val="0"/>
              </a:spcBef>
              <a:spcAft>
                <a:spcPts val="0"/>
              </a:spcAft>
              <a:buClr>
                <a:schemeClr val="dk1"/>
              </a:buClr>
              <a:buSzPts val="1100"/>
              <a:buFont typeface="Calibri"/>
              <a:buNone/>
              <a:defRPr/>
            </a:lvl3pPr>
            <a:lvl4pPr lvl="3" algn="l">
              <a:spcBef>
                <a:spcPts val="0"/>
              </a:spcBef>
              <a:spcAft>
                <a:spcPts val="0"/>
              </a:spcAft>
              <a:buClr>
                <a:schemeClr val="dk1"/>
              </a:buClr>
              <a:buSzPts val="1100"/>
              <a:buFont typeface="Calibri"/>
              <a:buNone/>
              <a:defRPr/>
            </a:lvl4pPr>
            <a:lvl5pPr lvl="4" algn="l">
              <a:spcBef>
                <a:spcPts val="0"/>
              </a:spcBef>
              <a:spcAft>
                <a:spcPts val="0"/>
              </a:spcAft>
              <a:buClr>
                <a:schemeClr val="dk1"/>
              </a:buClr>
              <a:buSzPts val="1100"/>
              <a:buFont typeface="Calibri"/>
              <a:buNone/>
              <a:defRPr/>
            </a:lvl5pPr>
            <a:lvl6pPr lvl="5" algn="l">
              <a:spcBef>
                <a:spcPts val="0"/>
              </a:spcBef>
              <a:spcAft>
                <a:spcPts val="0"/>
              </a:spcAft>
              <a:buClr>
                <a:schemeClr val="dk1"/>
              </a:buClr>
              <a:buSzPts val="1100"/>
              <a:buFont typeface="Calibri"/>
              <a:buNone/>
              <a:defRPr/>
            </a:lvl6pPr>
            <a:lvl7pPr lvl="6" algn="l">
              <a:spcBef>
                <a:spcPts val="0"/>
              </a:spcBef>
              <a:spcAft>
                <a:spcPts val="0"/>
              </a:spcAft>
              <a:buClr>
                <a:schemeClr val="dk1"/>
              </a:buClr>
              <a:buSzPts val="1100"/>
              <a:buFont typeface="Calibri"/>
              <a:buNone/>
              <a:defRPr/>
            </a:lvl7pPr>
            <a:lvl8pPr lvl="7" algn="l">
              <a:spcBef>
                <a:spcPts val="0"/>
              </a:spcBef>
              <a:spcAft>
                <a:spcPts val="0"/>
              </a:spcAft>
              <a:buClr>
                <a:schemeClr val="dk1"/>
              </a:buClr>
              <a:buSzPts val="1100"/>
              <a:buFont typeface="Calibri"/>
              <a:buNone/>
              <a:defRPr/>
            </a:lvl8pPr>
            <a:lvl9pPr lvl="8" algn="l">
              <a:spcBef>
                <a:spcPts val="0"/>
              </a:spcBef>
              <a:spcAft>
                <a:spcPts val="0"/>
              </a:spcAft>
              <a:buClr>
                <a:schemeClr val="dk1"/>
              </a:buClr>
              <a:buSzPts val="1100"/>
              <a:buFont typeface="Calibri"/>
              <a:buNone/>
              <a:defRPr/>
            </a:lvl9pPr>
          </a:lstStyle>
          <a:p/>
        </p:txBody>
      </p:sp>
      <p:sp>
        <p:nvSpPr>
          <p:cNvPr id="145" name="Google Shape;145;p46"/>
          <p:cNvSpPr txBox="1"/>
          <p:nvPr>
            <p:ph idx="11" type="ftr"/>
          </p:nvPr>
        </p:nvSpPr>
        <p:spPr>
          <a:xfrm>
            <a:off x="3124200" y="4767263"/>
            <a:ext cx="28956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Clr>
                <a:srgbClr val="888888"/>
              </a:buClr>
              <a:buSzPts val="1100"/>
              <a:buFont typeface="Calibri"/>
              <a:buNone/>
              <a:defRPr/>
            </a:lvl1pPr>
            <a:lvl2pPr lvl="1" algn="l">
              <a:spcBef>
                <a:spcPts val="0"/>
              </a:spcBef>
              <a:spcAft>
                <a:spcPts val="0"/>
              </a:spcAft>
              <a:buClr>
                <a:schemeClr val="dk1"/>
              </a:buClr>
              <a:buSzPts val="1100"/>
              <a:buFont typeface="Calibri"/>
              <a:buNone/>
              <a:defRPr/>
            </a:lvl2pPr>
            <a:lvl3pPr lvl="2" algn="l">
              <a:spcBef>
                <a:spcPts val="0"/>
              </a:spcBef>
              <a:spcAft>
                <a:spcPts val="0"/>
              </a:spcAft>
              <a:buClr>
                <a:schemeClr val="dk1"/>
              </a:buClr>
              <a:buSzPts val="1100"/>
              <a:buFont typeface="Calibri"/>
              <a:buNone/>
              <a:defRPr/>
            </a:lvl3pPr>
            <a:lvl4pPr lvl="3" algn="l">
              <a:spcBef>
                <a:spcPts val="0"/>
              </a:spcBef>
              <a:spcAft>
                <a:spcPts val="0"/>
              </a:spcAft>
              <a:buClr>
                <a:schemeClr val="dk1"/>
              </a:buClr>
              <a:buSzPts val="1100"/>
              <a:buFont typeface="Calibri"/>
              <a:buNone/>
              <a:defRPr/>
            </a:lvl4pPr>
            <a:lvl5pPr lvl="4" algn="l">
              <a:spcBef>
                <a:spcPts val="0"/>
              </a:spcBef>
              <a:spcAft>
                <a:spcPts val="0"/>
              </a:spcAft>
              <a:buClr>
                <a:schemeClr val="dk1"/>
              </a:buClr>
              <a:buSzPts val="1100"/>
              <a:buFont typeface="Calibri"/>
              <a:buNone/>
              <a:defRPr/>
            </a:lvl5pPr>
            <a:lvl6pPr lvl="5" algn="l">
              <a:spcBef>
                <a:spcPts val="0"/>
              </a:spcBef>
              <a:spcAft>
                <a:spcPts val="0"/>
              </a:spcAft>
              <a:buClr>
                <a:schemeClr val="dk1"/>
              </a:buClr>
              <a:buSzPts val="1100"/>
              <a:buFont typeface="Calibri"/>
              <a:buNone/>
              <a:defRPr/>
            </a:lvl6pPr>
            <a:lvl7pPr lvl="6" algn="l">
              <a:spcBef>
                <a:spcPts val="0"/>
              </a:spcBef>
              <a:spcAft>
                <a:spcPts val="0"/>
              </a:spcAft>
              <a:buClr>
                <a:schemeClr val="dk1"/>
              </a:buClr>
              <a:buSzPts val="1100"/>
              <a:buFont typeface="Calibri"/>
              <a:buNone/>
              <a:defRPr/>
            </a:lvl7pPr>
            <a:lvl8pPr lvl="7" algn="l">
              <a:spcBef>
                <a:spcPts val="0"/>
              </a:spcBef>
              <a:spcAft>
                <a:spcPts val="0"/>
              </a:spcAft>
              <a:buClr>
                <a:schemeClr val="dk1"/>
              </a:buClr>
              <a:buSzPts val="1100"/>
              <a:buFont typeface="Calibri"/>
              <a:buNone/>
              <a:defRPr/>
            </a:lvl8pPr>
            <a:lvl9pPr lvl="8" algn="l">
              <a:spcBef>
                <a:spcPts val="0"/>
              </a:spcBef>
              <a:spcAft>
                <a:spcPts val="0"/>
              </a:spcAft>
              <a:buClr>
                <a:schemeClr val="dk1"/>
              </a:buClr>
              <a:buSzPts val="1100"/>
              <a:buFont typeface="Calibri"/>
              <a:buNone/>
              <a:defRPr/>
            </a:lvl9pPr>
          </a:lstStyle>
          <a:p/>
        </p:txBody>
      </p:sp>
      <p:sp>
        <p:nvSpPr>
          <p:cNvPr id="146" name="Google Shape;146;p46"/>
          <p:cNvSpPr txBox="1"/>
          <p:nvPr>
            <p:ph idx="12" type="sldNum"/>
          </p:nvPr>
        </p:nvSpPr>
        <p:spPr>
          <a:xfrm>
            <a:off x="6553200" y="4767263"/>
            <a:ext cx="21336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47" name="Shape 147"/>
        <p:cNvGrpSpPr/>
        <p:nvPr/>
      </p:nvGrpSpPr>
      <p:grpSpPr>
        <a:xfrm>
          <a:off x="0" y="0"/>
          <a:ext cx="0" cy="0"/>
          <a:chOff x="0" y="0"/>
          <a:chExt cx="0" cy="0"/>
        </a:xfrm>
      </p:grpSpPr>
      <p:sp>
        <p:nvSpPr>
          <p:cNvPr id="148" name="Google Shape;148;p47"/>
          <p:cNvSpPr txBox="1"/>
          <p:nvPr>
            <p:ph type="title"/>
          </p:nvPr>
        </p:nvSpPr>
        <p:spPr>
          <a:xfrm>
            <a:off x="457200" y="205979"/>
            <a:ext cx="8229600" cy="8574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49" name="Google Shape;149;p47"/>
          <p:cNvSpPr txBox="1"/>
          <p:nvPr>
            <p:ph idx="1" type="body"/>
          </p:nvPr>
        </p:nvSpPr>
        <p:spPr>
          <a:xfrm rot="5400000">
            <a:off x="2874750" y="-1217399"/>
            <a:ext cx="3394500" cy="8229600"/>
          </a:xfrm>
          <a:prstGeom prst="rect">
            <a:avLst/>
          </a:prstGeom>
          <a:noFill/>
          <a:ln>
            <a:noFill/>
          </a:ln>
        </p:spPr>
        <p:txBody>
          <a:bodyPr anchorCtr="0" anchor="t" bIns="34275" lIns="68575" spcFirstLastPara="1" rIns="68575" wrap="square" tIns="34275">
            <a:noAutofit/>
          </a:bodyPr>
          <a:lstStyle>
            <a:lvl1pPr indent="-317500" lvl="0" marL="457200" algn="l">
              <a:lnSpc>
                <a:spcPct val="100000"/>
              </a:lnSpc>
              <a:spcBef>
                <a:spcPts val="300"/>
              </a:spcBef>
              <a:spcAft>
                <a:spcPts val="0"/>
              </a:spcAft>
              <a:buClr>
                <a:schemeClr val="dk1"/>
              </a:buClr>
              <a:buSzPts val="1400"/>
              <a:buChar char="•"/>
              <a:defRPr/>
            </a:lvl1pPr>
            <a:lvl2pPr indent="-317500" lvl="1" marL="914400" algn="l">
              <a:lnSpc>
                <a:spcPct val="100000"/>
              </a:lnSpc>
              <a:spcBef>
                <a:spcPts val="300"/>
              </a:spcBef>
              <a:spcAft>
                <a:spcPts val="0"/>
              </a:spcAft>
              <a:buClr>
                <a:schemeClr val="dk1"/>
              </a:buClr>
              <a:buSzPts val="1400"/>
              <a:buChar char="–"/>
              <a:defRPr/>
            </a:lvl2pPr>
            <a:lvl3pPr indent="-317500" lvl="2" marL="1371600" algn="l">
              <a:lnSpc>
                <a:spcPct val="100000"/>
              </a:lnSpc>
              <a:spcBef>
                <a:spcPts val="300"/>
              </a:spcBef>
              <a:spcAft>
                <a:spcPts val="0"/>
              </a:spcAft>
              <a:buClr>
                <a:schemeClr val="dk1"/>
              </a:buClr>
              <a:buSzPts val="1400"/>
              <a:buChar char="•"/>
              <a:defRPr/>
            </a:lvl3pPr>
            <a:lvl4pPr indent="-317500" lvl="3" marL="1828800" algn="l">
              <a:lnSpc>
                <a:spcPct val="100000"/>
              </a:lnSpc>
              <a:spcBef>
                <a:spcPts val="300"/>
              </a:spcBef>
              <a:spcAft>
                <a:spcPts val="0"/>
              </a:spcAft>
              <a:buClr>
                <a:schemeClr val="dk1"/>
              </a:buClr>
              <a:buSzPts val="1400"/>
              <a:buChar char="–"/>
              <a:defRPr/>
            </a:lvl4pPr>
            <a:lvl5pPr indent="-317500" lvl="4" marL="2286000" algn="l">
              <a:lnSpc>
                <a:spcPct val="100000"/>
              </a:lnSpc>
              <a:spcBef>
                <a:spcPts val="300"/>
              </a:spcBef>
              <a:spcAft>
                <a:spcPts val="0"/>
              </a:spcAft>
              <a:buClr>
                <a:schemeClr val="dk1"/>
              </a:buClr>
              <a:buSzPts val="1400"/>
              <a:buChar char="»"/>
              <a:defRPr/>
            </a:lvl5pPr>
            <a:lvl6pPr indent="-317500" lvl="5" marL="2743200" algn="l">
              <a:lnSpc>
                <a:spcPct val="100000"/>
              </a:lnSpc>
              <a:spcBef>
                <a:spcPts val="300"/>
              </a:spcBef>
              <a:spcAft>
                <a:spcPts val="0"/>
              </a:spcAft>
              <a:buClr>
                <a:schemeClr val="dk1"/>
              </a:buClr>
              <a:buSzPts val="1400"/>
              <a:buChar char="•"/>
              <a:defRPr/>
            </a:lvl6pPr>
            <a:lvl7pPr indent="-317500" lvl="6" marL="3200400" algn="l">
              <a:lnSpc>
                <a:spcPct val="100000"/>
              </a:lnSpc>
              <a:spcBef>
                <a:spcPts val="300"/>
              </a:spcBef>
              <a:spcAft>
                <a:spcPts val="0"/>
              </a:spcAft>
              <a:buClr>
                <a:schemeClr val="dk1"/>
              </a:buClr>
              <a:buSzPts val="1400"/>
              <a:buChar char="•"/>
              <a:defRPr/>
            </a:lvl7pPr>
            <a:lvl8pPr indent="-317500" lvl="7" marL="3657600" algn="l">
              <a:lnSpc>
                <a:spcPct val="100000"/>
              </a:lnSpc>
              <a:spcBef>
                <a:spcPts val="300"/>
              </a:spcBef>
              <a:spcAft>
                <a:spcPts val="0"/>
              </a:spcAft>
              <a:buClr>
                <a:schemeClr val="dk1"/>
              </a:buClr>
              <a:buSzPts val="1400"/>
              <a:buChar char="•"/>
              <a:defRPr/>
            </a:lvl8pPr>
            <a:lvl9pPr indent="-317500" lvl="8" marL="4114800" algn="l">
              <a:lnSpc>
                <a:spcPct val="100000"/>
              </a:lnSpc>
              <a:spcBef>
                <a:spcPts val="300"/>
              </a:spcBef>
              <a:spcAft>
                <a:spcPts val="0"/>
              </a:spcAft>
              <a:buClr>
                <a:schemeClr val="dk1"/>
              </a:buClr>
              <a:buSzPts val="1400"/>
              <a:buChar char="•"/>
              <a:defRPr/>
            </a:lvl9pPr>
          </a:lstStyle>
          <a:p/>
        </p:txBody>
      </p:sp>
      <p:sp>
        <p:nvSpPr>
          <p:cNvPr id="150" name="Google Shape;150;p47"/>
          <p:cNvSpPr txBox="1"/>
          <p:nvPr>
            <p:ph idx="10" type="dt"/>
          </p:nvPr>
        </p:nvSpPr>
        <p:spPr>
          <a:xfrm>
            <a:off x="457200" y="4767263"/>
            <a:ext cx="21336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Clr>
                <a:srgbClr val="888888"/>
              </a:buClr>
              <a:buSzPts val="1100"/>
              <a:buFont typeface="Calibri"/>
              <a:buNone/>
              <a:defRPr/>
            </a:lvl1pPr>
            <a:lvl2pPr lvl="1" algn="l">
              <a:spcBef>
                <a:spcPts val="0"/>
              </a:spcBef>
              <a:spcAft>
                <a:spcPts val="0"/>
              </a:spcAft>
              <a:buClr>
                <a:schemeClr val="dk1"/>
              </a:buClr>
              <a:buSzPts val="1100"/>
              <a:buFont typeface="Calibri"/>
              <a:buNone/>
              <a:defRPr/>
            </a:lvl2pPr>
            <a:lvl3pPr lvl="2" algn="l">
              <a:spcBef>
                <a:spcPts val="0"/>
              </a:spcBef>
              <a:spcAft>
                <a:spcPts val="0"/>
              </a:spcAft>
              <a:buClr>
                <a:schemeClr val="dk1"/>
              </a:buClr>
              <a:buSzPts val="1100"/>
              <a:buFont typeface="Calibri"/>
              <a:buNone/>
              <a:defRPr/>
            </a:lvl3pPr>
            <a:lvl4pPr lvl="3" algn="l">
              <a:spcBef>
                <a:spcPts val="0"/>
              </a:spcBef>
              <a:spcAft>
                <a:spcPts val="0"/>
              </a:spcAft>
              <a:buClr>
                <a:schemeClr val="dk1"/>
              </a:buClr>
              <a:buSzPts val="1100"/>
              <a:buFont typeface="Calibri"/>
              <a:buNone/>
              <a:defRPr/>
            </a:lvl4pPr>
            <a:lvl5pPr lvl="4" algn="l">
              <a:spcBef>
                <a:spcPts val="0"/>
              </a:spcBef>
              <a:spcAft>
                <a:spcPts val="0"/>
              </a:spcAft>
              <a:buClr>
                <a:schemeClr val="dk1"/>
              </a:buClr>
              <a:buSzPts val="1100"/>
              <a:buFont typeface="Calibri"/>
              <a:buNone/>
              <a:defRPr/>
            </a:lvl5pPr>
            <a:lvl6pPr lvl="5" algn="l">
              <a:spcBef>
                <a:spcPts val="0"/>
              </a:spcBef>
              <a:spcAft>
                <a:spcPts val="0"/>
              </a:spcAft>
              <a:buClr>
                <a:schemeClr val="dk1"/>
              </a:buClr>
              <a:buSzPts val="1100"/>
              <a:buFont typeface="Calibri"/>
              <a:buNone/>
              <a:defRPr/>
            </a:lvl6pPr>
            <a:lvl7pPr lvl="6" algn="l">
              <a:spcBef>
                <a:spcPts val="0"/>
              </a:spcBef>
              <a:spcAft>
                <a:spcPts val="0"/>
              </a:spcAft>
              <a:buClr>
                <a:schemeClr val="dk1"/>
              </a:buClr>
              <a:buSzPts val="1100"/>
              <a:buFont typeface="Calibri"/>
              <a:buNone/>
              <a:defRPr/>
            </a:lvl7pPr>
            <a:lvl8pPr lvl="7" algn="l">
              <a:spcBef>
                <a:spcPts val="0"/>
              </a:spcBef>
              <a:spcAft>
                <a:spcPts val="0"/>
              </a:spcAft>
              <a:buClr>
                <a:schemeClr val="dk1"/>
              </a:buClr>
              <a:buSzPts val="1100"/>
              <a:buFont typeface="Calibri"/>
              <a:buNone/>
              <a:defRPr/>
            </a:lvl8pPr>
            <a:lvl9pPr lvl="8" algn="l">
              <a:spcBef>
                <a:spcPts val="0"/>
              </a:spcBef>
              <a:spcAft>
                <a:spcPts val="0"/>
              </a:spcAft>
              <a:buClr>
                <a:schemeClr val="dk1"/>
              </a:buClr>
              <a:buSzPts val="1100"/>
              <a:buFont typeface="Calibri"/>
              <a:buNone/>
              <a:defRPr/>
            </a:lvl9pPr>
          </a:lstStyle>
          <a:p/>
        </p:txBody>
      </p:sp>
      <p:sp>
        <p:nvSpPr>
          <p:cNvPr id="151" name="Google Shape;151;p47"/>
          <p:cNvSpPr txBox="1"/>
          <p:nvPr>
            <p:ph idx="11" type="ftr"/>
          </p:nvPr>
        </p:nvSpPr>
        <p:spPr>
          <a:xfrm>
            <a:off x="3124200" y="4767263"/>
            <a:ext cx="28956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Clr>
                <a:srgbClr val="888888"/>
              </a:buClr>
              <a:buSzPts val="1100"/>
              <a:buFont typeface="Calibri"/>
              <a:buNone/>
              <a:defRPr/>
            </a:lvl1pPr>
            <a:lvl2pPr lvl="1" algn="l">
              <a:spcBef>
                <a:spcPts val="0"/>
              </a:spcBef>
              <a:spcAft>
                <a:spcPts val="0"/>
              </a:spcAft>
              <a:buClr>
                <a:schemeClr val="dk1"/>
              </a:buClr>
              <a:buSzPts val="1100"/>
              <a:buFont typeface="Calibri"/>
              <a:buNone/>
              <a:defRPr/>
            </a:lvl2pPr>
            <a:lvl3pPr lvl="2" algn="l">
              <a:spcBef>
                <a:spcPts val="0"/>
              </a:spcBef>
              <a:spcAft>
                <a:spcPts val="0"/>
              </a:spcAft>
              <a:buClr>
                <a:schemeClr val="dk1"/>
              </a:buClr>
              <a:buSzPts val="1100"/>
              <a:buFont typeface="Calibri"/>
              <a:buNone/>
              <a:defRPr/>
            </a:lvl3pPr>
            <a:lvl4pPr lvl="3" algn="l">
              <a:spcBef>
                <a:spcPts val="0"/>
              </a:spcBef>
              <a:spcAft>
                <a:spcPts val="0"/>
              </a:spcAft>
              <a:buClr>
                <a:schemeClr val="dk1"/>
              </a:buClr>
              <a:buSzPts val="1100"/>
              <a:buFont typeface="Calibri"/>
              <a:buNone/>
              <a:defRPr/>
            </a:lvl4pPr>
            <a:lvl5pPr lvl="4" algn="l">
              <a:spcBef>
                <a:spcPts val="0"/>
              </a:spcBef>
              <a:spcAft>
                <a:spcPts val="0"/>
              </a:spcAft>
              <a:buClr>
                <a:schemeClr val="dk1"/>
              </a:buClr>
              <a:buSzPts val="1100"/>
              <a:buFont typeface="Calibri"/>
              <a:buNone/>
              <a:defRPr/>
            </a:lvl5pPr>
            <a:lvl6pPr lvl="5" algn="l">
              <a:spcBef>
                <a:spcPts val="0"/>
              </a:spcBef>
              <a:spcAft>
                <a:spcPts val="0"/>
              </a:spcAft>
              <a:buClr>
                <a:schemeClr val="dk1"/>
              </a:buClr>
              <a:buSzPts val="1100"/>
              <a:buFont typeface="Calibri"/>
              <a:buNone/>
              <a:defRPr/>
            </a:lvl6pPr>
            <a:lvl7pPr lvl="6" algn="l">
              <a:spcBef>
                <a:spcPts val="0"/>
              </a:spcBef>
              <a:spcAft>
                <a:spcPts val="0"/>
              </a:spcAft>
              <a:buClr>
                <a:schemeClr val="dk1"/>
              </a:buClr>
              <a:buSzPts val="1100"/>
              <a:buFont typeface="Calibri"/>
              <a:buNone/>
              <a:defRPr/>
            </a:lvl7pPr>
            <a:lvl8pPr lvl="7" algn="l">
              <a:spcBef>
                <a:spcPts val="0"/>
              </a:spcBef>
              <a:spcAft>
                <a:spcPts val="0"/>
              </a:spcAft>
              <a:buClr>
                <a:schemeClr val="dk1"/>
              </a:buClr>
              <a:buSzPts val="1100"/>
              <a:buFont typeface="Calibri"/>
              <a:buNone/>
              <a:defRPr/>
            </a:lvl8pPr>
            <a:lvl9pPr lvl="8" algn="l">
              <a:spcBef>
                <a:spcPts val="0"/>
              </a:spcBef>
              <a:spcAft>
                <a:spcPts val="0"/>
              </a:spcAft>
              <a:buClr>
                <a:schemeClr val="dk1"/>
              </a:buClr>
              <a:buSzPts val="1100"/>
              <a:buFont typeface="Calibri"/>
              <a:buNone/>
              <a:defRPr/>
            </a:lvl9pPr>
          </a:lstStyle>
          <a:p/>
        </p:txBody>
      </p:sp>
      <p:sp>
        <p:nvSpPr>
          <p:cNvPr id="152" name="Google Shape;152;p47"/>
          <p:cNvSpPr txBox="1"/>
          <p:nvPr>
            <p:ph idx="12" type="sldNum"/>
          </p:nvPr>
        </p:nvSpPr>
        <p:spPr>
          <a:xfrm>
            <a:off x="6553200" y="4767263"/>
            <a:ext cx="21336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53" name="Shape 153"/>
        <p:cNvGrpSpPr/>
        <p:nvPr/>
      </p:nvGrpSpPr>
      <p:grpSpPr>
        <a:xfrm>
          <a:off x="0" y="0"/>
          <a:ext cx="0" cy="0"/>
          <a:chOff x="0" y="0"/>
          <a:chExt cx="0" cy="0"/>
        </a:xfrm>
      </p:grpSpPr>
      <p:sp>
        <p:nvSpPr>
          <p:cNvPr id="154" name="Google Shape;154;p48"/>
          <p:cNvSpPr txBox="1"/>
          <p:nvPr>
            <p:ph type="title"/>
          </p:nvPr>
        </p:nvSpPr>
        <p:spPr>
          <a:xfrm rot="5400000">
            <a:off x="5463750" y="1371629"/>
            <a:ext cx="4388700" cy="20574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55" name="Google Shape;155;p48"/>
          <p:cNvSpPr txBox="1"/>
          <p:nvPr>
            <p:ph idx="1" type="body"/>
          </p:nvPr>
        </p:nvSpPr>
        <p:spPr>
          <a:xfrm rot="5400000">
            <a:off x="1272750" y="-609571"/>
            <a:ext cx="4388700" cy="6019800"/>
          </a:xfrm>
          <a:prstGeom prst="rect">
            <a:avLst/>
          </a:prstGeom>
          <a:noFill/>
          <a:ln>
            <a:noFill/>
          </a:ln>
        </p:spPr>
        <p:txBody>
          <a:bodyPr anchorCtr="0" anchor="t" bIns="34275" lIns="68575" spcFirstLastPara="1" rIns="68575" wrap="square" tIns="34275">
            <a:noAutofit/>
          </a:bodyPr>
          <a:lstStyle>
            <a:lvl1pPr indent="-317500" lvl="0" marL="457200" algn="l">
              <a:lnSpc>
                <a:spcPct val="100000"/>
              </a:lnSpc>
              <a:spcBef>
                <a:spcPts val="300"/>
              </a:spcBef>
              <a:spcAft>
                <a:spcPts val="0"/>
              </a:spcAft>
              <a:buClr>
                <a:schemeClr val="dk1"/>
              </a:buClr>
              <a:buSzPts val="1400"/>
              <a:buChar char="•"/>
              <a:defRPr/>
            </a:lvl1pPr>
            <a:lvl2pPr indent="-317500" lvl="1" marL="914400" algn="l">
              <a:lnSpc>
                <a:spcPct val="100000"/>
              </a:lnSpc>
              <a:spcBef>
                <a:spcPts val="300"/>
              </a:spcBef>
              <a:spcAft>
                <a:spcPts val="0"/>
              </a:spcAft>
              <a:buClr>
                <a:schemeClr val="dk1"/>
              </a:buClr>
              <a:buSzPts val="1400"/>
              <a:buChar char="–"/>
              <a:defRPr/>
            </a:lvl2pPr>
            <a:lvl3pPr indent="-317500" lvl="2" marL="1371600" algn="l">
              <a:lnSpc>
                <a:spcPct val="100000"/>
              </a:lnSpc>
              <a:spcBef>
                <a:spcPts val="300"/>
              </a:spcBef>
              <a:spcAft>
                <a:spcPts val="0"/>
              </a:spcAft>
              <a:buClr>
                <a:schemeClr val="dk1"/>
              </a:buClr>
              <a:buSzPts val="1400"/>
              <a:buChar char="•"/>
              <a:defRPr/>
            </a:lvl3pPr>
            <a:lvl4pPr indent="-317500" lvl="3" marL="1828800" algn="l">
              <a:lnSpc>
                <a:spcPct val="100000"/>
              </a:lnSpc>
              <a:spcBef>
                <a:spcPts val="300"/>
              </a:spcBef>
              <a:spcAft>
                <a:spcPts val="0"/>
              </a:spcAft>
              <a:buClr>
                <a:schemeClr val="dk1"/>
              </a:buClr>
              <a:buSzPts val="1400"/>
              <a:buChar char="–"/>
              <a:defRPr/>
            </a:lvl4pPr>
            <a:lvl5pPr indent="-317500" lvl="4" marL="2286000" algn="l">
              <a:lnSpc>
                <a:spcPct val="100000"/>
              </a:lnSpc>
              <a:spcBef>
                <a:spcPts val="300"/>
              </a:spcBef>
              <a:spcAft>
                <a:spcPts val="0"/>
              </a:spcAft>
              <a:buClr>
                <a:schemeClr val="dk1"/>
              </a:buClr>
              <a:buSzPts val="1400"/>
              <a:buChar char="»"/>
              <a:defRPr/>
            </a:lvl5pPr>
            <a:lvl6pPr indent="-317500" lvl="5" marL="2743200" algn="l">
              <a:lnSpc>
                <a:spcPct val="100000"/>
              </a:lnSpc>
              <a:spcBef>
                <a:spcPts val="300"/>
              </a:spcBef>
              <a:spcAft>
                <a:spcPts val="0"/>
              </a:spcAft>
              <a:buClr>
                <a:schemeClr val="dk1"/>
              </a:buClr>
              <a:buSzPts val="1400"/>
              <a:buChar char="•"/>
              <a:defRPr/>
            </a:lvl6pPr>
            <a:lvl7pPr indent="-317500" lvl="6" marL="3200400" algn="l">
              <a:lnSpc>
                <a:spcPct val="100000"/>
              </a:lnSpc>
              <a:spcBef>
                <a:spcPts val="300"/>
              </a:spcBef>
              <a:spcAft>
                <a:spcPts val="0"/>
              </a:spcAft>
              <a:buClr>
                <a:schemeClr val="dk1"/>
              </a:buClr>
              <a:buSzPts val="1400"/>
              <a:buChar char="•"/>
              <a:defRPr/>
            </a:lvl7pPr>
            <a:lvl8pPr indent="-317500" lvl="7" marL="3657600" algn="l">
              <a:lnSpc>
                <a:spcPct val="100000"/>
              </a:lnSpc>
              <a:spcBef>
                <a:spcPts val="300"/>
              </a:spcBef>
              <a:spcAft>
                <a:spcPts val="0"/>
              </a:spcAft>
              <a:buClr>
                <a:schemeClr val="dk1"/>
              </a:buClr>
              <a:buSzPts val="1400"/>
              <a:buChar char="•"/>
              <a:defRPr/>
            </a:lvl8pPr>
            <a:lvl9pPr indent="-317500" lvl="8" marL="4114800" algn="l">
              <a:lnSpc>
                <a:spcPct val="100000"/>
              </a:lnSpc>
              <a:spcBef>
                <a:spcPts val="300"/>
              </a:spcBef>
              <a:spcAft>
                <a:spcPts val="0"/>
              </a:spcAft>
              <a:buClr>
                <a:schemeClr val="dk1"/>
              </a:buClr>
              <a:buSzPts val="1400"/>
              <a:buChar char="•"/>
              <a:defRPr/>
            </a:lvl9pPr>
          </a:lstStyle>
          <a:p/>
        </p:txBody>
      </p:sp>
      <p:sp>
        <p:nvSpPr>
          <p:cNvPr id="156" name="Google Shape;156;p48"/>
          <p:cNvSpPr txBox="1"/>
          <p:nvPr>
            <p:ph idx="10" type="dt"/>
          </p:nvPr>
        </p:nvSpPr>
        <p:spPr>
          <a:xfrm>
            <a:off x="457200" y="4767263"/>
            <a:ext cx="21336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Clr>
                <a:srgbClr val="888888"/>
              </a:buClr>
              <a:buSzPts val="1100"/>
              <a:buFont typeface="Calibri"/>
              <a:buNone/>
              <a:defRPr/>
            </a:lvl1pPr>
            <a:lvl2pPr lvl="1" algn="l">
              <a:spcBef>
                <a:spcPts val="0"/>
              </a:spcBef>
              <a:spcAft>
                <a:spcPts val="0"/>
              </a:spcAft>
              <a:buClr>
                <a:schemeClr val="dk1"/>
              </a:buClr>
              <a:buSzPts val="1100"/>
              <a:buFont typeface="Calibri"/>
              <a:buNone/>
              <a:defRPr/>
            </a:lvl2pPr>
            <a:lvl3pPr lvl="2" algn="l">
              <a:spcBef>
                <a:spcPts val="0"/>
              </a:spcBef>
              <a:spcAft>
                <a:spcPts val="0"/>
              </a:spcAft>
              <a:buClr>
                <a:schemeClr val="dk1"/>
              </a:buClr>
              <a:buSzPts val="1100"/>
              <a:buFont typeface="Calibri"/>
              <a:buNone/>
              <a:defRPr/>
            </a:lvl3pPr>
            <a:lvl4pPr lvl="3" algn="l">
              <a:spcBef>
                <a:spcPts val="0"/>
              </a:spcBef>
              <a:spcAft>
                <a:spcPts val="0"/>
              </a:spcAft>
              <a:buClr>
                <a:schemeClr val="dk1"/>
              </a:buClr>
              <a:buSzPts val="1100"/>
              <a:buFont typeface="Calibri"/>
              <a:buNone/>
              <a:defRPr/>
            </a:lvl4pPr>
            <a:lvl5pPr lvl="4" algn="l">
              <a:spcBef>
                <a:spcPts val="0"/>
              </a:spcBef>
              <a:spcAft>
                <a:spcPts val="0"/>
              </a:spcAft>
              <a:buClr>
                <a:schemeClr val="dk1"/>
              </a:buClr>
              <a:buSzPts val="1100"/>
              <a:buFont typeface="Calibri"/>
              <a:buNone/>
              <a:defRPr/>
            </a:lvl5pPr>
            <a:lvl6pPr lvl="5" algn="l">
              <a:spcBef>
                <a:spcPts val="0"/>
              </a:spcBef>
              <a:spcAft>
                <a:spcPts val="0"/>
              </a:spcAft>
              <a:buClr>
                <a:schemeClr val="dk1"/>
              </a:buClr>
              <a:buSzPts val="1100"/>
              <a:buFont typeface="Calibri"/>
              <a:buNone/>
              <a:defRPr/>
            </a:lvl6pPr>
            <a:lvl7pPr lvl="6" algn="l">
              <a:spcBef>
                <a:spcPts val="0"/>
              </a:spcBef>
              <a:spcAft>
                <a:spcPts val="0"/>
              </a:spcAft>
              <a:buClr>
                <a:schemeClr val="dk1"/>
              </a:buClr>
              <a:buSzPts val="1100"/>
              <a:buFont typeface="Calibri"/>
              <a:buNone/>
              <a:defRPr/>
            </a:lvl7pPr>
            <a:lvl8pPr lvl="7" algn="l">
              <a:spcBef>
                <a:spcPts val="0"/>
              </a:spcBef>
              <a:spcAft>
                <a:spcPts val="0"/>
              </a:spcAft>
              <a:buClr>
                <a:schemeClr val="dk1"/>
              </a:buClr>
              <a:buSzPts val="1100"/>
              <a:buFont typeface="Calibri"/>
              <a:buNone/>
              <a:defRPr/>
            </a:lvl8pPr>
            <a:lvl9pPr lvl="8" algn="l">
              <a:spcBef>
                <a:spcPts val="0"/>
              </a:spcBef>
              <a:spcAft>
                <a:spcPts val="0"/>
              </a:spcAft>
              <a:buClr>
                <a:schemeClr val="dk1"/>
              </a:buClr>
              <a:buSzPts val="1100"/>
              <a:buFont typeface="Calibri"/>
              <a:buNone/>
              <a:defRPr/>
            </a:lvl9pPr>
          </a:lstStyle>
          <a:p/>
        </p:txBody>
      </p:sp>
      <p:sp>
        <p:nvSpPr>
          <p:cNvPr id="157" name="Google Shape;157;p48"/>
          <p:cNvSpPr txBox="1"/>
          <p:nvPr>
            <p:ph idx="11" type="ftr"/>
          </p:nvPr>
        </p:nvSpPr>
        <p:spPr>
          <a:xfrm>
            <a:off x="3124200" y="4767263"/>
            <a:ext cx="28956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Clr>
                <a:srgbClr val="888888"/>
              </a:buClr>
              <a:buSzPts val="1100"/>
              <a:buFont typeface="Calibri"/>
              <a:buNone/>
              <a:defRPr/>
            </a:lvl1pPr>
            <a:lvl2pPr lvl="1" algn="l">
              <a:spcBef>
                <a:spcPts val="0"/>
              </a:spcBef>
              <a:spcAft>
                <a:spcPts val="0"/>
              </a:spcAft>
              <a:buClr>
                <a:schemeClr val="dk1"/>
              </a:buClr>
              <a:buSzPts val="1100"/>
              <a:buFont typeface="Calibri"/>
              <a:buNone/>
              <a:defRPr/>
            </a:lvl2pPr>
            <a:lvl3pPr lvl="2" algn="l">
              <a:spcBef>
                <a:spcPts val="0"/>
              </a:spcBef>
              <a:spcAft>
                <a:spcPts val="0"/>
              </a:spcAft>
              <a:buClr>
                <a:schemeClr val="dk1"/>
              </a:buClr>
              <a:buSzPts val="1100"/>
              <a:buFont typeface="Calibri"/>
              <a:buNone/>
              <a:defRPr/>
            </a:lvl3pPr>
            <a:lvl4pPr lvl="3" algn="l">
              <a:spcBef>
                <a:spcPts val="0"/>
              </a:spcBef>
              <a:spcAft>
                <a:spcPts val="0"/>
              </a:spcAft>
              <a:buClr>
                <a:schemeClr val="dk1"/>
              </a:buClr>
              <a:buSzPts val="1100"/>
              <a:buFont typeface="Calibri"/>
              <a:buNone/>
              <a:defRPr/>
            </a:lvl4pPr>
            <a:lvl5pPr lvl="4" algn="l">
              <a:spcBef>
                <a:spcPts val="0"/>
              </a:spcBef>
              <a:spcAft>
                <a:spcPts val="0"/>
              </a:spcAft>
              <a:buClr>
                <a:schemeClr val="dk1"/>
              </a:buClr>
              <a:buSzPts val="1100"/>
              <a:buFont typeface="Calibri"/>
              <a:buNone/>
              <a:defRPr/>
            </a:lvl5pPr>
            <a:lvl6pPr lvl="5" algn="l">
              <a:spcBef>
                <a:spcPts val="0"/>
              </a:spcBef>
              <a:spcAft>
                <a:spcPts val="0"/>
              </a:spcAft>
              <a:buClr>
                <a:schemeClr val="dk1"/>
              </a:buClr>
              <a:buSzPts val="1100"/>
              <a:buFont typeface="Calibri"/>
              <a:buNone/>
              <a:defRPr/>
            </a:lvl6pPr>
            <a:lvl7pPr lvl="6" algn="l">
              <a:spcBef>
                <a:spcPts val="0"/>
              </a:spcBef>
              <a:spcAft>
                <a:spcPts val="0"/>
              </a:spcAft>
              <a:buClr>
                <a:schemeClr val="dk1"/>
              </a:buClr>
              <a:buSzPts val="1100"/>
              <a:buFont typeface="Calibri"/>
              <a:buNone/>
              <a:defRPr/>
            </a:lvl7pPr>
            <a:lvl8pPr lvl="7" algn="l">
              <a:spcBef>
                <a:spcPts val="0"/>
              </a:spcBef>
              <a:spcAft>
                <a:spcPts val="0"/>
              </a:spcAft>
              <a:buClr>
                <a:schemeClr val="dk1"/>
              </a:buClr>
              <a:buSzPts val="1100"/>
              <a:buFont typeface="Calibri"/>
              <a:buNone/>
              <a:defRPr/>
            </a:lvl8pPr>
            <a:lvl9pPr lvl="8" algn="l">
              <a:spcBef>
                <a:spcPts val="0"/>
              </a:spcBef>
              <a:spcAft>
                <a:spcPts val="0"/>
              </a:spcAft>
              <a:buClr>
                <a:schemeClr val="dk1"/>
              </a:buClr>
              <a:buSzPts val="1100"/>
              <a:buFont typeface="Calibri"/>
              <a:buNone/>
              <a:defRPr/>
            </a:lvl9pPr>
          </a:lstStyle>
          <a:p/>
        </p:txBody>
      </p:sp>
      <p:sp>
        <p:nvSpPr>
          <p:cNvPr id="158" name="Google Shape;158;p48"/>
          <p:cNvSpPr txBox="1"/>
          <p:nvPr>
            <p:ph idx="12" type="sldNum"/>
          </p:nvPr>
        </p:nvSpPr>
        <p:spPr>
          <a:xfrm>
            <a:off x="6553200" y="4767263"/>
            <a:ext cx="21336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59" name="Shape 159"/>
        <p:cNvGrpSpPr/>
        <p:nvPr/>
      </p:nvGrpSpPr>
      <p:grpSpPr>
        <a:xfrm>
          <a:off x="0" y="0"/>
          <a:ext cx="0" cy="0"/>
          <a:chOff x="0" y="0"/>
          <a:chExt cx="0" cy="0"/>
        </a:xfrm>
      </p:grpSpPr>
      <p:sp>
        <p:nvSpPr>
          <p:cNvPr id="160" name="Google Shape;160;p4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61" name="Google Shape;161;p4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00000"/>
              </a:lnSpc>
              <a:spcBef>
                <a:spcPts val="0"/>
              </a:spcBef>
              <a:spcAft>
                <a:spcPts val="0"/>
              </a:spcAft>
              <a:buSzPts val="1800"/>
              <a:buChar char="●"/>
              <a:defRPr/>
            </a:lvl1pPr>
            <a:lvl2pPr indent="-317500" lvl="1" marL="914400" algn="l">
              <a:lnSpc>
                <a:spcPct val="100000"/>
              </a:lnSpc>
              <a:spcBef>
                <a:spcPts val="0"/>
              </a:spcBef>
              <a:spcAft>
                <a:spcPts val="0"/>
              </a:spcAft>
              <a:buSzPts val="1400"/>
              <a:buChar char="○"/>
              <a:defRPr/>
            </a:lvl2pPr>
            <a:lvl3pPr indent="-317500" lvl="2" marL="1371600" algn="l">
              <a:lnSpc>
                <a:spcPct val="100000"/>
              </a:lnSpc>
              <a:spcBef>
                <a:spcPts val="0"/>
              </a:spcBef>
              <a:spcAft>
                <a:spcPts val="0"/>
              </a:spcAft>
              <a:buSzPts val="1400"/>
              <a:buChar char="■"/>
              <a:defRPr/>
            </a:lvl3pPr>
            <a:lvl4pPr indent="-317500" lvl="3" marL="1828800" algn="l">
              <a:lnSpc>
                <a:spcPct val="100000"/>
              </a:lnSpc>
              <a:spcBef>
                <a:spcPts val="0"/>
              </a:spcBef>
              <a:spcAft>
                <a:spcPts val="0"/>
              </a:spcAft>
              <a:buSzPts val="1400"/>
              <a:buChar char="●"/>
              <a:defRPr/>
            </a:lvl4pPr>
            <a:lvl5pPr indent="-317500" lvl="4" marL="2286000" algn="l">
              <a:lnSpc>
                <a:spcPct val="100000"/>
              </a:lnSpc>
              <a:spcBef>
                <a:spcPts val="0"/>
              </a:spcBef>
              <a:spcAft>
                <a:spcPts val="0"/>
              </a:spcAft>
              <a:buSzPts val="1400"/>
              <a:buChar char="○"/>
              <a:defRPr/>
            </a:lvl5pPr>
            <a:lvl6pPr indent="-317500" lvl="5" marL="2743200" algn="l">
              <a:lnSpc>
                <a:spcPct val="100000"/>
              </a:lnSpc>
              <a:spcBef>
                <a:spcPts val="0"/>
              </a:spcBef>
              <a:spcAft>
                <a:spcPts val="0"/>
              </a:spcAft>
              <a:buSzPts val="1400"/>
              <a:buChar char="■"/>
              <a:defRPr/>
            </a:lvl6pPr>
            <a:lvl7pPr indent="-317500" lvl="6" marL="3200400" algn="l">
              <a:lnSpc>
                <a:spcPct val="100000"/>
              </a:lnSpc>
              <a:spcBef>
                <a:spcPts val="0"/>
              </a:spcBef>
              <a:spcAft>
                <a:spcPts val="0"/>
              </a:spcAft>
              <a:buSzPts val="1400"/>
              <a:buChar char="●"/>
              <a:defRPr/>
            </a:lvl7pPr>
            <a:lvl8pPr indent="-317500" lvl="7" marL="3657600" algn="l">
              <a:lnSpc>
                <a:spcPct val="100000"/>
              </a:lnSpc>
              <a:spcBef>
                <a:spcPts val="0"/>
              </a:spcBef>
              <a:spcAft>
                <a:spcPts val="0"/>
              </a:spcAft>
              <a:buSzPts val="1400"/>
              <a:buChar char="○"/>
              <a:defRPr/>
            </a:lvl8pPr>
            <a:lvl9pPr indent="-317500" lvl="8" marL="4114800" algn="l">
              <a:lnSpc>
                <a:spcPct val="100000"/>
              </a:lnSpc>
              <a:spcBef>
                <a:spcPts val="0"/>
              </a:spcBef>
              <a:spcAft>
                <a:spcPts val="0"/>
              </a:spcAft>
              <a:buSzPts val="1400"/>
              <a:buChar char="■"/>
              <a:defRPr/>
            </a:lvl9pPr>
          </a:lstStyle>
          <a:p/>
        </p:txBody>
      </p:sp>
      <p:sp>
        <p:nvSpPr>
          <p:cNvPr id="162" name="Google Shape;162;p4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30"/>
          <p:cNvSpPr txBox="1"/>
          <p:nvPr>
            <p:ph type="title"/>
          </p:nvPr>
        </p:nvSpPr>
        <p:spPr>
          <a:xfrm>
            <a:off x="722313" y="3305176"/>
            <a:ext cx="7772400" cy="1021556"/>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Times New Roman"/>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30"/>
          <p:cNvSpPr txBox="1"/>
          <p:nvPr>
            <p:ph idx="1" type="body"/>
          </p:nvPr>
        </p:nvSpPr>
        <p:spPr>
          <a:xfrm>
            <a:off x="722313" y="2180035"/>
            <a:ext cx="7772400" cy="1125140"/>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30"/>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30"/>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30"/>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31"/>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31"/>
          <p:cNvSpPr txBox="1"/>
          <p:nvPr>
            <p:ph idx="1" type="body"/>
          </p:nvPr>
        </p:nvSpPr>
        <p:spPr>
          <a:xfrm>
            <a:off x="457200" y="1200151"/>
            <a:ext cx="4038600" cy="3394472"/>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31"/>
          <p:cNvSpPr txBox="1"/>
          <p:nvPr>
            <p:ph idx="2" type="body"/>
          </p:nvPr>
        </p:nvSpPr>
        <p:spPr>
          <a:xfrm>
            <a:off x="4648200" y="1200151"/>
            <a:ext cx="4038600" cy="3394472"/>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31"/>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31"/>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31"/>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32"/>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Times New Roman"/>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32"/>
          <p:cNvSpPr txBox="1"/>
          <p:nvPr>
            <p:ph idx="1" type="body"/>
          </p:nvPr>
        </p:nvSpPr>
        <p:spPr>
          <a:xfrm>
            <a:off x="457200" y="1151335"/>
            <a:ext cx="4040188" cy="47982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32"/>
          <p:cNvSpPr txBox="1"/>
          <p:nvPr>
            <p:ph idx="2" type="body"/>
          </p:nvPr>
        </p:nvSpPr>
        <p:spPr>
          <a:xfrm>
            <a:off x="457200" y="1631156"/>
            <a:ext cx="4040188" cy="2963466"/>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32"/>
          <p:cNvSpPr txBox="1"/>
          <p:nvPr>
            <p:ph idx="3" type="body"/>
          </p:nvPr>
        </p:nvSpPr>
        <p:spPr>
          <a:xfrm>
            <a:off x="4645026" y="1151335"/>
            <a:ext cx="4041775" cy="47982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32"/>
          <p:cNvSpPr txBox="1"/>
          <p:nvPr>
            <p:ph idx="4" type="body"/>
          </p:nvPr>
        </p:nvSpPr>
        <p:spPr>
          <a:xfrm>
            <a:off x="4645026" y="1631156"/>
            <a:ext cx="4041775" cy="2963466"/>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32"/>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32"/>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32"/>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33"/>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33"/>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33"/>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33"/>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34"/>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34"/>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34"/>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35"/>
          <p:cNvSpPr txBox="1"/>
          <p:nvPr>
            <p:ph type="title"/>
          </p:nvPr>
        </p:nvSpPr>
        <p:spPr>
          <a:xfrm>
            <a:off x="457201" y="204787"/>
            <a:ext cx="3008313" cy="8715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Times New Roman"/>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35"/>
          <p:cNvSpPr txBox="1"/>
          <p:nvPr>
            <p:ph idx="1" type="body"/>
          </p:nvPr>
        </p:nvSpPr>
        <p:spPr>
          <a:xfrm>
            <a:off x="3575050" y="204788"/>
            <a:ext cx="5111750" cy="4389835"/>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1" name="Google Shape;61;p35"/>
          <p:cNvSpPr txBox="1"/>
          <p:nvPr>
            <p:ph idx="2" type="body"/>
          </p:nvPr>
        </p:nvSpPr>
        <p:spPr>
          <a:xfrm>
            <a:off x="457201" y="1076326"/>
            <a:ext cx="3008313" cy="3518297"/>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2" name="Google Shape;62;p35"/>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35"/>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35"/>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36"/>
          <p:cNvSpPr txBox="1"/>
          <p:nvPr>
            <p:ph type="title"/>
          </p:nvPr>
        </p:nvSpPr>
        <p:spPr>
          <a:xfrm>
            <a:off x="1792288" y="3600450"/>
            <a:ext cx="5486400" cy="425054"/>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Times New Roman"/>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36"/>
          <p:cNvSpPr/>
          <p:nvPr>
            <p:ph idx="2" type="pic"/>
          </p:nvPr>
        </p:nvSpPr>
        <p:spPr>
          <a:xfrm>
            <a:off x="1792288" y="459581"/>
            <a:ext cx="5486400" cy="3086100"/>
          </a:xfrm>
          <a:prstGeom prst="rect">
            <a:avLst/>
          </a:prstGeom>
          <a:noFill/>
          <a:ln>
            <a:noFill/>
          </a:ln>
        </p:spPr>
      </p:sp>
      <p:sp>
        <p:nvSpPr>
          <p:cNvPr id="68" name="Google Shape;68;p36"/>
          <p:cNvSpPr txBox="1"/>
          <p:nvPr>
            <p:ph idx="1" type="body"/>
          </p:nvPr>
        </p:nvSpPr>
        <p:spPr>
          <a:xfrm>
            <a:off x="1792288" y="4025503"/>
            <a:ext cx="5486400" cy="603647"/>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9" name="Google Shape;69;p36"/>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36"/>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36"/>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theme" Target="../theme/theme1.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25"/>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Times New Roman"/>
              <a:buNone/>
              <a:defRPr b="0" i="0" sz="4400" u="none" cap="none" strike="noStrike">
                <a:solidFill>
                  <a:schemeClr val="dk1"/>
                </a:solidFill>
                <a:latin typeface="Times New Roman"/>
                <a:ea typeface="Times New Roman"/>
                <a:cs typeface="Times New Roman"/>
                <a:sym typeface="Times New Rom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5"/>
          <p:cNvSpPr txBox="1"/>
          <p:nvPr>
            <p:ph idx="1" type="body"/>
          </p:nvPr>
        </p:nvSpPr>
        <p:spPr>
          <a:xfrm>
            <a:off x="457200" y="1200151"/>
            <a:ext cx="8229600" cy="3394472"/>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Times New Roman"/>
                <a:ea typeface="Times New Roman"/>
                <a:cs typeface="Times New Roman"/>
                <a:sym typeface="Times New Roman"/>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Times New Roman"/>
                <a:ea typeface="Times New Roman"/>
                <a:cs typeface="Times New Roman"/>
                <a:sym typeface="Times New Roman"/>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Times New Roman"/>
                <a:ea typeface="Times New Roman"/>
                <a:cs typeface="Times New Roman"/>
                <a:sym typeface="Times New Roman"/>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2" name="Google Shape;12;p25"/>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25"/>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25"/>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Arial"/>
                <a:ea typeface="Arial"/>
                <a:cs typeface="Arial"/>
                <a:sym typeface="Arial"/>
              </a:defRPr>
            </a:lvl1pPr>
            <a:lvl2pPr indent="0" lvl="1" marL="0" marR="0" rtl="0" algn="r">
              <a:spcBef>
                <a:spcPts val="0"/>
              </a:spcBef>
              <a:buNone/>
              <a:defRPr b="0" i="0" sz="1200" u="none" cap="none" strike="noStrike">
                <a:solidFill>
                  <a:srgbClr val="888888"/>
                </a:solidFill>
                <a:latin typeface="Arial"/>
                <a:ea typeface="Arial"/>
                <a:cs typeface="Arial"/>
                <a:sym typeface="Arial"/>
              </a:defRPr>
            </a:lvl2pPr>
            <a:lvl3pPr indent="0" lvl="2" marL="0" marR="0" rtl="0" algn="r">
              <a:spcBef>
                <a:spcPts val="0"/>
              </a:spcBef>
              <a:buNone/>
              <a:defRPr b="0" i="0" sz="1200" u="none" cap="none" strike="noStrike">
                <a:solidFill>
                  <a:srgbClr val="888888"/>
                </a:solidFill>
                <a:latin typeface="Arial"/>
                <a:ea typeface="Arial"/>
                <a:cs typeface="Arial"/>
                <a:sym typeface="Arial"/>
              </a:defRPr>
            </a:lvl3pPr>
            <a:lvl4pPr indent="0" lvl="3" marL="0" marR="0" rtl="0" algn="r">
              <a:spcBef>
                <a:spcPts val="0"/>
              </a:spcBef>
              <a:buNone/>
              <a:defRPr b="0" i="0" sz="1200" u="none" cap="none" strike="noStrike">
                <a:solidFill>
                  <a:srgbClr val="888888"/>
                </a:solidFill>
                <a:latin typeface="Arial"/>
                <a:ea typeface="Arial"/>
                <a:cs typeface="Arial"/>
                <a:sym typeface="Arial"/>
              </a:defRPr>
            </a:lvl4pPr>
            <a:lvl5pPr indent="0" lvl="4" marL="0" marR="0" rtl="0" algn="r">
              <a:spcBef>
                <a:spcPts val="0"/>
              </a:spcBef>
              <a:buNone/>
              <a:defRPr b="0" i="0" sz="1200" u="none" cap="none" strike="noStrike">
                <a:solidFill>
                  <a:srgbClr val="888888"/>
                </a:solidFill>
                <a:latin typeface="Arial"/>
                <a:ea typeface="Arial"/>
                <a:cs typeface="Arial"/>
                <a:sym typeface="Arial"/>
              </a:defRPr>
            </a:lvl5pPr>
            <a:lvl6pPr indent="0" lvl="5" marL="0" marR="0" rtl="0" algn="r">
              <a:spcBef>
                <a:spcPts val="0"/>
              </a:spcBef>
              <a:buNone/>
              <a:defRPr b="0" i="0" sz="1200" u="none" cap="none" strike="noStrike">
                <a:solidFill>
                  <a:srgbClr val="888888"/>
                </a:solidFill>
                <a:latin typeface="Arial"/>
                <a:ea typeface="Arial"/>
                <a:cs typeface="Arial"/>
                <a:sym typeface="Arial"/>
              </a:defRPr>
            </a:lvl6pPr>
            <a:lvl7pPr indent="0" lvl="6" marL="0" marR="0" rtl="0" algn="r">
              <a:spcBef>
                <a:spcPts val="0"/>
              </a:spcBef>
              <a:buNone/>
              <a:defRPr b="0" i="0" sz="1200" u="none" cap="none" strike="noStrike">
                <a:solidFill>
                  <a:srgbClr val="888888"/>
                </a:solidFill>
                <a:latin typeface="Arial"/>
                <a:ea typeface="Arial"/>
                <a:cs typeface="Arial"/>
                <a:sym typeface="Arial"/>
              </a:defRPr>
            </a:lvl7pPr>
            <a:lvl8pPr indent="0" lvl="7" marL="0" marR="0" rtl="0" algn="r">
              <a:spcBef>
                <a:spcPts val="0"/>
              </a:spcBef>
              <a:buNone/>
              <a:defRPr b="0" i="0" sz="1200" u="none" cap="none" strike="noStrike">
                <a:solidFill>
                  <a:srgbClr val="888888"/>
                </a:solidFill>
                <a:latin typeface="Arial"/>
                <a:ea typeface="Arial"/>
                <a:cs typeface="Arial"/>
                <a:sym typeface="Arial"/>
              </a:defRPr>
            </a:lvl8pPr>
            <a:lvl9pPr indent="0" lvl="8" marL="0" marR="0" rtl="0" algn="r">
              <a:spcBef>
                <a:spcPts val="0"/>
              </a:spcBef>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4" name="Shape 84"/>
        <p:cNvGrpSpPr/>
        <p:nvPr/>
      </p:nvGrpSpPr>
      <p:grpSpPr>
        <a:xfrm>
          <a:off x="0" y="0"/>
          <a:ext cx="0" cy="0"/>
          <a:chOff x="0" y="0"/>
          <a:chExt cx="0" cy="0"/>
        </a:xfrm>
      </p:grpSpPr>
      <p:sp>
        <p:nvSpPr>
          <p:cNvPr id="85" name="Google Shape;85;p28"/>
          <p:cNvSpPr txBox="1"/>
          <p:nvPr>
            <p:ph type="title"/>
          </p:nvPr>
        </p:nvSpPr>
        <p:spPr>
          <a:xfrm>
            <a:off x="457200" y="205979"/>
            <a:ext cx="8229600" cy="8574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86" name="Google Shape;86;p28"/>
          <p:cNvSpPr txBox="1"/>
          <p:nvPr>
            <p:ph idx="1" type="body"/>
          </p:nvPr>
        </p:nvSpPr>
        <p:spPr>
          <a:xfrm>
            <a:off x="457200" y="1200151"/>
            <a:ext cx="8229600" cy="3394500"/>
          </a:xfrm>
          <a:prstGeom prst="rect">
            <a:avLst/>
          </a:prstGeom>
          <a:noFill/>
          <a:ln>
            <a:noFill/>
          </a:ln>
        </p:spPr>
        <p:txBody>
          <a:bodyPr anchorCtr="0" anchor="t" bIns="34275" lIns="68575" spcFirstLastPara="1" rIns="68575" wrap="square" tIns="34275">
            <a:noAutofit/>
          </a:bodyPr>
          <a:lstStyle>
            <a:lvl1pPr indent="-431800" lvl="0" marL="457200" marR="0" rtl="0" algn="l">
              <a:lnSpc>
                <a:spcPct val="100000"/>
              </a:lnSpc>
              <a:spcBef>
                <a:spcPts val="6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7" name="Google Shape;87;p28"/>
          <p:cNvSpPr txBox="1"/>
          <p:nvPr>
            <p:ph idx="10" type="dt"/>
          </p:nvPr>
        </p:nvSpPr>
        <p:spPr>
          <a:xfrm>
            <a:off x="457200" y="4767263"/>
            <a:ext cx="21336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Clr>
                <a:srgbClr val="888888"/>
              </a:buClr>
              <a:buSzPts val="1100"/>
              <a:buFont typeface="Calibri"/>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9pPr>
          </a:lstStyle>
          <a:p/>
        </p:txBody>
      </p:sp>
      <p:sp>
        <p:nvSpPr>
          <p:cNvPr id="88" name="Google Shape;88;p28"/>
          <p:cNvSpPr txBox="1"/>
          <p:nvPr>
            <p:ph idx="11" type="ftr"/>
          </p:nvPr>
        </p:nvSpPr>
        <p:spPr>
          <a:xfrm>
            <a:off x="3124200" y="4767263"/>
            <a:ext cx="28956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Clr>
                <a:srgbClr val="888888"/>
              </a:buClr>
              <a:buSzPts val="1100"/>
              <a:buFont typeface="Calibri"/>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9pPr>
          </a:lstStyle>
          <a:p/>
        </p:txBody>
      </p:sp>
      <p:sp>
        <p:nvSpPr>
          <p:cNvPr id="89" name="Google Shape;89;p28"/>
          <p:cNvSpPr txBox="1"/>
          <p:nvPr>
            <p:ph idx="12" type="sldNum"/>
          </p:nvPr>
        </p:nvSpPr>
        <p:spPr>
          <a:xfrm>
            <a:off x="6553200" y="4767263"/>
            <a:ext cx="21336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rt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rt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rt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rt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rt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rt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rt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rt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7.jp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7.jp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7.jp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7.jp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7.jpg"/><Relationship Id="rId4" Type="http://schemas.openxmlformats.org/officeDocument/2006/relationships/hyperlink" Target="mailto:ngs.training@noaa.gov"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7.jp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7.jp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7.jp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7.jpg"/><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7.jp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6" name="Shape 166"/>
        <p:cNvGrpSpPr/>
        <p:nvPr/>
      </p:nvGrpSpPr>
      <p:grpSpPr>
        <a:xfrm>
          <a:off x="0" y="0"/>
          <a:ext cx="0" cy="0"/>
          <a:chOff x="0" y="0"/>
          <a:chExt cx="0" cy="0"/>
        </a:xfrm>
      </p:grpSpPr>
      <p:sp>
        <p:nvSpPr>
          <p:cNvPr id="167" name="Google Shape;167;p1"/>
          <p:cNvSpPr txBox="1"/>
          <p:nvPr>
            <p:ph type="ctrTitle"/>
          </p:nvPr>
        </p:nvSpPr>
        <p:spPr>
          <a:xfrm>
            <a:off x="685800" y="1913731"/>
            <a:ext cx="7772400" cy="1102519"/>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366092"/>
              </a:buClr>
              <a:buSzPts val="3200"/>
              <a:buFont typeface="Calibri"/>
              <a:buNone/>
            </a:pPr>
            <a:r>
              <a:rPr lang="en" sz="3200">
                <a:solidFill>
                  <a:srgbClr val="366092"/>
                </a:solidFill>
                <a:latin typeface="Calibri"/>
                <a:ea typeface="Calibri"/>
                <a:cs typeface="Calibri"/>
                <a:sym typeface="Calibri"/>
              </a:rPr>
              <a:t>OPUS Projects Manager’s Training:  Transitioning from Mandatory, Instructor-Led to Online, Self-Paced Instruction</a:t>
            </a:r>
            <a:endParaRPr/>
          </a:p>
        </p:txBody>
      </p:sp>
      <p:sp>
        <p:nvSpPr>
          <p:cNvPr id="168" name="Google Shape;168;p1"/>
          <p:cNvSpPr txBox="1"/>
          <p:nvPr>
            <p:ph idx="1" type="subTitle"/>
          </p:nvPr>
        </p:nvSpPr>
        <p:spPr>
          <a:xfrm>
            <a:off x="1371600" y="3487299"/>
            <a:ext cx="6400800" cy="1314450"/>
          </a:xfrm>
          <a:prstGeom prst="rect">
            <a:avLst/>
          </a:prstGeom>
          <a:noFill/>
          <a:ln>
            <a:noFill/>
          </a:ln>
        </p:spPr>
        <p:txBody>
          <a:bodyPr anchorCtr="0" anchor="t" bIns="45700" lIns="91425" spcFirstLastPara="1" rIns="91425" wrap="square" tIns="45700">
            <a:normAutofit fontScale="62500" lnSpcReduction="20000"/>
          </a:bodyPr>
          <a:lstStyle/>
          <a:p>
            <a:pPr indent="0" lvl="0" marL="0" rtl="0" algn="ctr">
              <a:spcBef>
                <a:spcPts val="0"/>
              </a:spcBef>
              <a:spcAft>
                <a:spcPts val="0"/>
              </a:spcAft>
              <a:buClr>
                <a:srgbClr val="888888"/>
              </a:buClr>
              <a:buSzPct val="100000"/>
              <a:buNone/>
            </a:pPr>
            <a:r>
              <a:t/>
            </a:r>
            <a:endParaRPr sz="2800">
              <a:solidFill>
                <a:srgbClr val="366092"/>
              </a:solidFill>
              <a:latin typeface="Calibri"/>
              <a:ea typeface="Calibri"/>
              <a:cs typeface="Calibri"/>
              <a:sym typeface="Calibri"/>
            </a:endParaRPr>
          </a:p>
          <a:p>
            <a:pPr indent="0" lvl="0" marL="0" rtl="0" algn="ctr">
              <a:spcBef>
                <a:spcPts val="425"/>
              </a:spcBef>
              <a:spcAft>
                <a:spcPts val="0"/>
              </a:spcAft>
              <a:buClr>
                <a:srgbClr val="366092"/>
              </a:buClr>
              <a:buSzPct val="100000"/>
              <a:buNone/>
            </a:pPr>
            <a:r>
              <a:rPr lang="en" sz="3400">
                <a:solidFill>
                  <a:srgbClr val="366092"/>
                </a:solidFill>
                <a:latin typeface="Calibri"/>
                <a:ea typeface="Calibri"/>
                <a:cs typeface="Calibri"/>
                <a:sym typeface="Calibri"/>
              </a:rPr>
              <a:t>FIG 2023</a:t>
            </a:r>
            <a:endParaRPr/>
          </a:p>
          <a:p>
            <a:pPr indent="0" lvl="0" marL="0" rtl="0" algn="ctr">
              <a:spcBef>
                <a:spcPts val="350"/>
              </a:spcBef>
              <a:spcAft>
                <a:spcPts val="0"/>
              </a:spcAft>
              <a:buClr>
                <a:srgbClr val="366092"/>
              </a:buClr>
              <a:buSzPct val="100000"/>
              <a:buNone/>
            </a:pPr>
            <a:r>
              <a:rPr lang="en" sz="2800">
                <a:solidFill>
                  <a:srgbClr val="366092"/>
                </a:solidFill>
                <a:latin typeface="Calibri"/>
                <a:ea typeface="Calibri"/>
                <a:cs typeface="Calibri"/>
                <a:sym typeface="Calibri"/>
              </a:rPr>
              <a:t>NGS Day</a:t>
            </a:r>
            <a:endParaRPr/>
          </a:p>
          <a:p>
            <a:pPr indent="0" lvl="0" marL="0" rtl="0" algn="ctr">
              <a:spcBef>
                <a:spcPts val="350"/>
              </a:spcBef>
              <a:spcAft>
                <a:spcPts val="0"/>
              </a:spcAft>
              <a:buClr>
                <a:srgbClr val="366092"/>
              </a:buClr>
              <a:buSzPct val="100000"/>
              <a:buNone/>
            </a:pPr>
            <a:r>
              <a:rPr lang="en" sz="2800">
                <a:solidFill>
                  <a:srgbClr val="366092"/>
                </a:solidFill>
                <a:latin typeface="Calibri"/>
                <a:ea typeface="Calibri"/>
                <a:cs typeface="Calibri"/>
                <a:sym typeface="Calibri"/>
              </a:rPr>
              <a:t>Erika Little, NGS Training Coordinator</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10"/>
          <p:cNvSpPr txBox="1"/>
          <p:nvPr>
            <p:ph type="title"/>
          </p:nvPr>
        </p:nvSpPr>
        <p:spPr>
          <a:xfrm>
            <a:off x="457200" y="393016"/>
            <a:ext cx="8229600" cy="85725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366092"/>
              </a:buClr>
              <a:buSzPts val="3200"/>
              <a:buFont typeface="Calibri"/>
              <a:buNone/>
            </a:pPr>
            <a:r>
              <a:rPr lang="en" sz="3200">
                <a:solidFill>
                  <a:srgbClr val="366092"/>
                </a:solidFill>
                <a:latin typeface="Calibri"/>
                <a:ea typeface="Calibri"/>
                <a:cs typeface="Calibri"/>
                <a:sym typeface="Calibri"/>
              </a:rPr>
              <a:t>What’s Next?</a:t>
            </a:r>
            <a:endParaRPr/>
          </a:p>
        </p:txBody>
      </p:sp>
      <p:sp>
        <p:nvSpPr>
          <p:cNvPr id="224" name="Google Shape;224;p10"/>
          <p:cNvSpPr txBox="1"/>
          <p:nvPr>
            <p:ph idx="1" type="body"/>
          </p:nvPr>
        </p:nvSpPr>
        <p:spPr>
          <a:xfrm>
            <a:off x="457200" y="1317915"/>
            <a:ext cx="8428182" cy="3394472"/>
          </a:xfrm>
          <a:prstGeom prst="rect">
            <a:avLst/>
          </a:prstGeom>
          <a:noFill/>
          <a:ln>
            <a:noFill/>
          </a:ln>
        </p:spPr>
        <p:txBody>
          <a:bodyPr anchorCtr="0" anchor="t" bIns="34275" lIns="68575" spcFirstLastPara="1" rIns="68575" wrap="square" tIns="34275">
            <a:normAutofit/>
          </a:bodyPr>
          <a:lstStyle/>
          <a:p>
            <a:pPr indent="-342900" lvl="0" marL="342900" rtl="0" algn="l">
              <a:spcBef>
                <a:spcPts val="800"/>
              </a:spcBef>
              <a:spcAft>
                <a:spcPts val="0"/>
              </a:spcAft>
              <a:buClr>
                <a:srgbClr val="366092"/>
              </a:buClr>
              <a:buSzPts val="2000"/>
              <a:buFont typeface="Courier New"/>
              <a:buChar char="o"/>
            </a:pPr>
            <a:r>
              <a:rPr lang="en" sz="2000">
                <a:solidFill>
                  <a:srgbClr val="366092"/>
                </a:solidFill>
                <a:latin typeface="Calibri"/>
                <a:ea typeface="Calibri"/>
                <a:cs typeface="Calibri"/>
                <a:sym typeface="Calibri"/>
              </a:rPr>
              <a:t>Instructor-led training, both online and in-person, will still be offered regularly. It just will not be mandatory. </a:t>
            </a:r>
            <a:endParaRPr/>
          </a:p>
          <a:p>
            <a:pPr indent="-215900" lvl="0" marL="342900" rtl="0" algn="l">
              <a:spcBef>
                <a:spcPts val="800"/>
              </a:spcBef>
              <a:spcAft>
                <a:spcPts val="0"/>
              </a:spcAft>
              <a:buClr>
                <a:schemeClr val="dk1"/>
              </a:buClr>
              <a:buSzPts val="2000"/>
              <a:buFont typeface="Courier New"/>
              <a:buNone/>
            </a:pPr>
            <a:r>
              <a:t/>
            </a:r>
            <a:endParaRPr sz="2000">
              <a:solidFill>
                <a:srgbClr val="366092"/>
              </a:solidFill>
              <a:latin typeface="Calibri"/>
              <a:ea typeface="Calibri"/>
              <a:cs typeface="Calibri"/>
              <a:sym typeface="Calibri"/>
            </a:endParaRPr>
          </a:p>
          <a:p>
            <a:pPr indent="-342900" lvl="0" marL="342900" rtl="0" algn="l">
              <a:spcBef>
                <a:spcPts val="800"/>
              </a:spcBef>
              <a:spcAft>
                <a:spcPts val="0"/>
              </a:spcAft>
              <a:buClr>
                <a:srgbClr val="366092"/>
              </a:buClr>
              <a:buSzPts val="2000"/>
              <a:buFont typeface="Courier New"/>
              <a:buChar char="o"/>
            </a:pPr>
            <a:r>
              <a:rPr lang="en" sz="2000">
                <a:solidFill>
                  <a:srgbClr val="366092"/>
                </a:solidFill>
                <a:latin typeface="Calibri"/>
                <a:ea typeface="Calibri"/>
                <a:cs typeface="Calibri"/>
                <a:sym typeface="Calibri"/>
              </a:rPr>
              <a:t>These materials should be online and available by the end of September 2023.</a:t>
            </a:r>
            <a:endParaRPr/>
          </a:p>
          <a:p>
            <a:pPr indent="-215900" lvl="0" marL="342900" rtl="0" algn="l">
              <a:spcBef>
                <a:spcPts val="800"/>
              </a:spcBef>
              <a:spcAft>
                <a:spcPts val="0"/>
              </a:spcAft>
              <a:buClr>
                <a:schemeClr val="dk1"/>
              </a:buClr>
              <a:buSzPts val="2000"/>
              <a:buFont typeface="Courier New"/>
              <a:buNone/>
            </a:pPr>
            <a:r>
              <a:t/>
            </a:r>
            <a:endParaRPr sz="2000">
              <a:solidFill>
                <a:srgbClr val="366092"/>
              </a:solidFill>
              <a:latin typeface="Calibri"/>
              <a:ea typeface="Calibri"/>
              <a:cs typeface="Calibri"/>
              <a:sym typeface="Calibri"/>
            </a:endParaRPr>
          </a:p>
          <a:p>
            <a:pPr indent="-342900" lvl="0" marL="342900" rtl="0" algn="l">
              <a:spcBef>
                <a:spcPts val="800"/>
              </a:spcBef>
              <a:spcAft>
                <a:spcPts val="0"/>
              </a:spcAft>
              <a:buClr>
                <a:srgbClr val="366092"/>
              </a:buClr>
              <a:buSzPts val="2000"/>
              <a:buFont typeface="Courier New"/>
              <a:buChar char="o"/>
            </a:pPr>
            <a:r>
              <a:rPr lang="en" sz="2000">
                <a:solidFill>
                  <a:srgbClr val="366092"/>
                </a:solidFill>
                <a:latin typeface="Calibri"/>
                <a:ea typeface="Calibri"/>
                <a:cs typeface="Calibri"/>
                <a:sym typeface="Calibri"/>
              </a:rPr>
              <a:t>Refresh cycle established as OPUS Projects undergoes updates.  </a:t>
            </a:r>
            <a:endParaRPr sz="2000">
              <a:solidFill>
                <a:srgbClr val="366092"/>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11"/>
          <p:cNvSpPr txBox="1"/>
          <p:nvPr>
            <p:ph type="title"/>
          </p:nvPr>
        </p:nvSpPr>
        <p:spPr>
          <a:xfrm>
            <a:off x="457200" y="741683"/>
            <a:ext cx="8229600" cy="8572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366092"/>
              </a:buClr>
              <a:buSzPts val="2800"/>
              <a:buFont typeface="Calibri"/>
              <a:buNone/>
            </a:pPr>
            <a:r>
              <a:rPr lang="en" sz="2800">
                <a:solidFill>
                  <a:srgbClr val="366092"/>
                </a:solidFill>
                <a:latin typeface="Calibri"/>
                <a:ea typeface="Calibri"/>
                <a:cs typeface="Calibri"/>
                <a:sym typeface="Calibri"/>
              </a:rPr>
              <a:t>Educational resources currently available in </a:t>
            </a:r>
            <a:br>
              <a:rPr lang="en" sz="2800">
                <a:solidFill>
                  <a:srgbClr val="366092"/>
                </a:solidFill>
                <a:latin typeface="Calibri"/>
                <a:ea typeface="Calibri"/>
                <a:cs typeface="Calibri"/>
                <a:sym typeface="Calibri"/>
              </a:rPr>
            </a:br>
            <a:r>
              <a:rPr lang="en" sz="2800">
                <a:solidFill>
                  <a:srgbClr val="366092"/>
                </a:solidFill>
                <a:latin typeface="Calibri"/>
                <a:ea typeface="Calibri"/>
                <a:cs typeface="Calibri"/>
                <a:sym typeface="Calibri"/>
              </a:rPr>
              <a:t>Spanish or French</a:t>
            </a:r>
            <a:endParaRPr/>
          </a:p>
        </p:txBody>
      </p:sp>
      <p:sp>
        <p:nvSpPr>
          <p:cNvPr id="230" name="Google Shape;230;p11"/>
          <p:cNvSpPr txBox="1"/>
          <p:nvPr>
            <p:ph idx="1" type="body"/>
          </p:nvPr>
        </p:nvSpPr>
        <p:spPr>
          <a:xfrm>
            <a:off x="457200" y="1915279"/>
            <a:ext cx="8229600" cy="3394472"/>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rgbClr val="366092"/>
              </a:buClr>
              <a:buSzPts val="2400"/>
              <a:buFont typeface="Courier New"/>
              <a:buChar char="o"/>
            </a:pPr>
            <a:r>
              <a:rPr lang="en" sz="2400">
                <a:solidFill>
                  <a:srgbClr val="366092"/>
                </a:solidFill>
                <a:latin typeface="Calibri"/>
                <a:ea typeface="Calibri"/>
                <a:cs typeface="Calibri"/>
                <a:sym typeface="Calibri"/>
              </a:rPr>
              <a:t>Videos</a:t>
            </a:r>
            <a:endParaRPr/>
          </a:p>
          <a:p>
            <a:pPr indent="-342900" lvl="0" marL="342900" rtl="0" algn="l">
              <a:spcBef>
                <a:spcPts val="480"/>
              </a:spcBef>
              <a:spcAft>
                <a:spcPts val="0"/>
              </a:spcAft>
              <a:buClr>
                <a:srgbClr val="366092"/>
              </a:buClr>
              <a:buSzPts val="2400"/>
              <a:buFont typeface="Courier New"/>
              <a:buChar char="o"/>
            </a:pPr>
            <a:r>
              <a:rPr lang="en" sz="2400">
                <a:solidFill>
                  <a:srgbClr val="366092"/>
                </a:solidFill>
                <a:latin typeface="Calibri"/>
                <a:ea typeface="Calibri"/>
                <a:cs typeface="Calibri"/>
                <a:sym typeface="Calibri"/>
              </a:rPr>
              <a:t>Online Lesson</a:t>
            </a:r>
            <a:endParaRPr/>
          </a:p>
          <a:p>
            <a:pPr indent="-342900" lvl="0" marL="342900" rtl="0" algn="l">
              <a:spcBef>
                <a:spcPts val="480"/>
              </a:spcBef>
              <a:spcAft>
                <a:spcPts val="0"/>
              </a:spcAft>
              <a:buClr>
                <a:srgbClr val="366092"/>
              </a:buClr>
              <a:buSzPts val="2400"/>
              <a:buFont typeface="Courier New"/>
              <a:buChar char="o"/>
            </a:pPr>
            <a:r>
              <a:rPr lang="en" sz="2400">
                <a:solidFill>
                  <a:srgbClr val="366092"/>
                </a:solidFill>
                <a:latin typeface="Calibri"/>
                <a:ea typeface="Calibri"/>
                <a:cs typeface="Calibri"/>
                <a:sym typeface="Calibri"/>
              </a:rPr>
              <a:t>Program and Project Descriptions</a:t>
            </a:r>
            <a:endParaRPr/>
          </a:p>
          <a:p>
            <a:pPr indent="-190500" lvl="0" marL="342900" rtl="0" algn="l">
              <a:spcBef>
                <a:spcPts val="480"/>
              </a:spcBef>
              <a:spcAft>
                <a:spcPts val="0"/>
              </a:spcAft>
              <a:buClr>
                <a:srgbClr val="366092"/>
              </a:buClr>
              <a:buSzPts val="2400"/>
              <a:buFont typeface="Courier New"/>
              <a:buNone/>
            </a:pPr>
            <a:r>
              <a:t/>
            </a:r>
            <a:endParaRPr sz="2400">
              <a:solidFill>
                <a:srgbClr val="366092"/>
              </a:solidFill>
              <a:latin typeface="Calibri"/>
              <a:ea typeface="Calibri"/>
              <a:cs typeface="Calibri"/>
              <a:sym typeface="Calibri"/>
            </a:endParaRPr>
          </a:p>
          <a:p>
            <a:pPr indent="0" lvl="0" marL="0" rtl="0" algn="l">
              <a:spcBef>
                <a:spcPts val="480"/>
              </a:spcBef>
              <a:spcAft>
                <a:spcPts val="0"/>
              </a:spcAft>
              <a:buClr>
                <a:srgbClr val="366092"/>
              </a:buClr>
              <a:buSzPts val="2400"/>
              <a:buNone/>
            </a:pPr>
            <a:r>
              <a:t/>
            </a:r>
            <a:endParaRPr sz="2400">
              <a:solidFill>
                <a:srgbClr val="366092"/>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4" name="Shape 234"/>
        <p:cNvGrpSpPr/>
        <p:nvPr/>
      </p:nvGrpSpPr>
      <p:grpSpPr>
        <a:xfrm>
          <a:off x="0" y="0"/>
          <a:ext cx="0" cy="0"/>
          <a:chOff x="0" y="0"/>
          <a:chExt cx="0" cy="0"/>
        </a:xfrm>
      </p:grpSpPr>
      <p:sp>
        <p:nvSpPr>
          <p:cNvPr id="235" name="Google Shape;235;p12"/>
          <p:cNvSpPr/>
          <p:nvPr/>
        </p:nvSpPr>
        <p:spPr>
          <a:xfrm>
            <a:off x="240384" y="2446256"/>
            <a:ext cx="2432116" cy="346249"/>
          </a:xfrm>
          <a:prstGeom prst="roundRect">
            <a:avLst>
              <a:gd fmla="val 16667" name="adj"/>
            </a:avLst>
          </a:prstGeom>
          <a:gradFill>
            <a:gsLst>
              <a:gs pos="0">
                <a:srgbClr val="97B4E4"/>
              </a:gs>
              <a:gs pos="50000">
                <a:srgbClr val="BFCFEC"/>
              </a:gs>
              <a:gs pos="100000">
                <a:srgbClr val="E0E8F4"/>
              </a:gs>
            </a:gsLst>
            <a:path path="circle">
              <a:fillToRect b="100%" l="100%"/>
            </a:path>
            <a:tileRect r="-100%" t="-100%"/>
          </a:gra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rgbClr val="FFFFFF"/>
              </a:solidFill>
              <a:latin typeface="Arial"/>
              <a:ea typeface="Arial"/>
              <a:cs typeface="Arial"/>
              <a:sym typeface="Arial"/>
            </a:endParaRPr>
          </a:p>
        </p:txBody>
      </p:sp>
      <p:sp>
        <p:nvSpPr>
          <p:cNvPr id="236" name="Google Shape;236;p12"/>
          <p:cNvSpPr txBox="1"/>
          <p:nvPr/>
        </p:nvSpPr>
        <p:spPr>
          <a:xfrm>
            <a:off x="0" y="1101292"/>
            <a:ext cx="2870462" cy="857400"/>
          </a:xfrm>
          <a:prstGeom prst="rect">
            <a:avLst/>
          </a:prstGeom>
          <a:noFill/>
          <a:ln>
            <a:noFill/>
          </a:ln>
        </p:spPr>
        <p:txBody>
          <a:bodyPr anchorCtr="0" anchor="ctr" bIns="45725" lIns="91425" spcFirstLastPara="1" rIns="91425" wrap="square" tIns="45725">
            <a:noAutofit/>
          </a:bodyPr>
          <a:lstStyle/>
          <a:p>
            <a:pPr indent="0" lvl="0" marL="0" marR="0" rtl="0" algn="ctr">
              <a:spcBef>
                <a:spcPts val="0"/>
              </a:spcBef>
              <a:spcAft>
                <a:spcPts val="0"/>
              </a:spcAft>
              <a:buNone/>
            </a:pPr>
            <a:r>
              <a:rPr b="0" i="0" lang="en" sz="3600" u="none" cap="none" strike="noStrike">
                <a:solidFill>
                  <a:srgbClr val="366092"/>
                </a:solidFill>
                <a:latin typeface="Calibri"/>
                <a:ea typeface="Calibri"/>
                <a:cs typeface="Calibri"/>
                <a:sym typeface="Calibri"/>
              </a:rPr>
              <a:t>Educational Videos</a:t>
            </a:r>
            <a:endParaRPr b="0" i="0" sz="1100" u="none" cap="none" strike="noStrike">
              <a:solidFill>
                <a:srgbClr val="000000"/>
              </a:solidFill>
              <a:latin typeface="Arial"/>
              <a:ea typeface="Arial"/>
              <a:cs typeface="Arial"/>
              <a:sym typeface="Arial"/>
            </a:endParaRPr>
          </a:p>
          <a:p>
            <a:pPr indent="0" lvl="0" marL="0" marR="0" rtl="0" algn="ctr">
              <a:spcBef>
                <a:spcPts val="0"/>
              </a:spcBef>
              <a:spcAft>
                <a:spcPts val="0"/>
              </a:spcAft>
              <a:buNone/>
            </a:pPr>
            <a:r>
              <a:rPr b="0" i="1" lang="en" sz="1100" u="none" cap="none" strike="noStrike">
                <a:solidFill>
                  <a:srgbClr val="366092"/>
                </a:solidFill>
                <a:latin typeface="Calibri"/>
                <a:ea typeface="Calibri"/>
                <a:cs typeface="Calibri"/>
                <a:sym typeface="Calibri"/>
              </a:rPr>
              <a:t>Partnership with the University Corporation for Atmospheric </a:t>
            </a:r>
            <a:endParaRPr b="0" i="1" sz="1100" u="none" cap="none" strike="noStrike">
              <a:solidFill>
                <a:srgbClr val="366092"/>
              </a:solidFill>
              <a:latin typeface="Calibri"/>
              <a:ea typeface="Calibri"/>
              <a:cs typeface="Calibri"/>
              <a:sym typeface="Calibri"/>
            </a:endParaRPr>
          </a:p>
          <a:p>
            <a:pPr indent="0" lvl="0" marL="0" marR="0" rtl="0" algn="ctr">
              <a:spcBef>
                <a:spcPts val="0"/>
              </a:spcBef>
              <a:spcAft>
                <a:spcPts val="0"/>
              </a:spcAft>
              <a:buNone/>
            </a:pPr>
            <a:r>
              <a:rPr b="0" i="1" lang="en" sz="1100" u="none" cap="none" strike="noStrike">
                <a:solidFill>
                  <a:srgbClr val="366092"/>
                </a:solidFill>
                <a:latin typeface="Calibri"/>
                <a:ea typeface="Calibri"/>
                <a:cs typeface="Calibri"/>
                <a:sym typeface="Calibri"/>
              </a:rPr>
              <a:t>Research’s (UCAR) COMET Program</a:t>
            </a:r>
            <a:endParaRPr b="0" i="0" sz="1100" u="none" cap="none" strike="noStrike">
              <a:solidFill>
                <a:srgbClr val="000000"/>
              </a:solidFill>
              <a:latin typeface="Arial"/>
              <a:ea typeface="Arial"/>
              <a:cs typeface="Arial"/>
              <a:sym typeface="Arial"/>
            </a:endParaRPr>
          </a:p>
          <a:p>
            <a:pPr indent="0" lvl="0" marL="0" marR="0" rtl="0" algn="ctr">
              <a:spcBef>
                <a:spcPts val="0"/>
              </a:spcBef>
              <a:spcAft>
                <a:spcPts val="0"/>
              </a:spcAft>
              <a:buNone/>
            </a:pPr>
            <a:r>
              <a:t/>
            </a:r>
            <a:endParaRPr b="0" i="0" sz="3600" u="none" cap="none" strike="noStrike">
              <a:solidFill>
                <a:srgbClr val="366092"/>
              </a:solidFill>
              <a:latin typeface="Calibri"/>
              <a:ea typeface="Calibri"/>
              <a:cs typeface="Calibri"/>
              <a:sym typeface="Calibri"/>
            </a:endParaRPr>
          </a:p>
        </p:txBody>
      </p:sp>
      <p:pic>
        <p:nvPicPr>
          <p:cNvPr id="237" name="Google Shape;237;p12"/>
          <p:cNvPicPr preferRelativeResize="0"/>
          <p:nvPr/>
        </p:nvPicPr>
        <p:blipFill rotWithShape="1">
          <a:blip r:embed="rId4">
            <a:alphaModFix/>
          </a:blip>
          <a:srcRect b="0" l="0" r="0" t="0"/>
          <a:stretch/>
        </p:blipFill>
        <p:spPr>
          <a:xfrm>
            <a:off x="2870461" y="570940"/>
            <a:ext cx="5196527" cy="4415312"/>
          </a:xfrm>
          <a:prstGeom prst="rect">
            <a:avLst/>
          </a:prstGeom>
          <a:noFill/>
          <a:ln cap="flat" cmpd="sng" w="28575">
            <a:solidFill>
              <a:schemeClr val="accent1"/>
            </a:solidFill>
            <a:prstDash val="solid"/>
            <a:round/>
            <a:headEnd len="sm" w="sm" type="none"/>
            <a:tailEnd len="sm" w="sm" type="none"/>
          </a:ln>
        </p:spPr>
      </p:pic>
      <p:sp>
        <p:nvSpPr>
          <p:cNvPr id="238" name="Google Shape;238;p12"/>
          <p:cNvSpPr/>
          <p:nvPr/>
        </p:nvSpPr>
        <p:spPr>
          <a:xfrm>
            <a:off x="5494562" y="1363433"/>
            <a:ext cx="1458311" cy="266755"/>
          </a:xfrm>
          <a:prstGeom prst="ellipse">
            <a:avLst/>
          </a:prstGeom>
          <a:noFill/>
          <a:ln cap="flat" cmpd="sng" w="57150">
            <a:solidFill>
              <a:srgbClr val="3185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rgbClr val="FFFFFF"/>
              </a:solidFill>
              <a:latin typeface="Arial"/>
              <a:ea typeface="Arial"/>
              <a:cs typeface="Arial"/>
              <a:sym typeface="Arial"/>
            </a:endParaRPr>
          </a:p>
        </p:txBody>
      </p:sp>
      <p:sp>
        <p:nvSpPr>
          <p:cNvPr id="239" name="Google Shape;239;p12"/>
          <p:cNvSpPr/>
          <p:nvPr/>
        </p:nvSpPr>
        <p:spPr>
          <a:xfrm>
            <a:off x="5510890" y="2318657"/>
            <a:ext cx="1458311" cy="266755"/>
          </a:xfrm>
          <a:prstGeom prst="ellipse">
            <a:avLst/>
          </a:prstGeom>
          <a:noFill/>
          <a:ln cap="flat" cmpd="sng" w="57150">
            <a:solidFill>
              <a:srgbClr val="3185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rgbClr val="FFFFFF"/>
              </a:solidFill>
              <a:latin typeface="Arial"/>
              <a:ea typeface="Arial"/>
              <a:cs typeface="Arial"/>
              <a:sym typeface="Arial"/>
            </a:endParaRPr>
          </a:p>
        </p:txBody>
      </p:sp>
      <p:sp>
        <p:nvSpPr>
          <p:cNvPr id="240" name="Google Shape;240;p12"/>
          <p:cNvSpPr txBox="1"/>
          <p:nvPr/>
        </p:nvSpPr>
        <p:spPr>
          <a:xfrm>
            <a:off x="148472" y="2446256"/>
            <a:ext cx="2623008"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1" lang="en" sz="1800" u="none" cap="none" strike="noStrike">
                <a:solidFill>
                  <a:srgbClr val="366092"/>
                </a:solidFill>
                <a:latin typeface="Calibri"/>
                <a:ea typeface="Calibri"/>
                <a:cs typeface="Calibri"/>
                <a:sym typeface="Calibri"/>
              </a:rPr>
              <a:t>geodesy.noaa.gov</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40"/>
                                        </p:tgtEl>
                                        <p:attrNameLst>
                                          <p:attrName>style.visibility</p:attrName>
                                        </p:attrNameLst>
                                      </p:cBhvr>
                                      <p:to>
                                        <p:strVal val="visible"/>
                                      </p:to>
                                    </p:set>
                                    <p:anim calcmode="lin" valueType="num">
                                      <p:cBhvr additive="base">
                                        <p:cTn dur="500"/>
                                        <p:tgtEl>
                                          <p:spTgt spid="24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38"/>
                                        </p:tgtEl>
                                        <p:attrNameLst>
                                          <p:attrName>style.visibility</p:attrName>
                                        </p:attrNameLst>
                                      </p:cBhvr>
                                      <p:to>
                                        <p:strVal val="visible"/>
                                      </p:to>
                                    </p:set>
                                    <p:anim calcmode="lin" valueType="num">
                                      <p:cBhvr additive="base">
                                        <p:cTn dur="500"/>
                                        <p:tgtEl>
                                          <p:spTgt spid="23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39"/>
                                        </p:tgtEl>
                                        <p:attrNameLst>
                                          <p:attrName>style.visibility</p:attrName>
                                        </p:attrNameLst>
                                      </p:cBhvr>
                                      <p:to>
                                        <p:strVal val="visible"/>
                                      </p:to>
                                    </p:set>
                                    <p:anim calcmode="lin" valueType="num">
                                      <p:cBhvr additive="base">
                                        <p:cTn dur="500"/>
                                        <p:tgtEl>
                                          <p:spTgt spid="239"/>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44" name="Shape 244"/>
        <p:cNvGrpSpPr/>
        <p:nvPr/>
      </p:nvGrpSpPr>
      <p:grpSpPr>
        <a:xfrm>
          <a:off x="0" y="0"/>
          <a:ext cx="0" cy="0"/>
          <a:chOff x="0" y="0"/>
          <a:chExt cx="0" cy="0"/>
        </a:xfrm>
      </p:grpSpPr>
      <p:pic>
        <p:nvPicPr>
          <p:cNvPr id="245" name="Google Shape;245;p13"/>
          <p:cNvPicPr preferRelativeResize="0"/>
          <p:nvPr/>
        </p:nvPicPr>
        <p:blipFill rotWithShape="1">
          <a:blip r:embed="rId4">
            <a:alphaModFix/>
          </a:blip>
          <a:srcRect b="0" l="0" r="0" t="0"/>
          <a:stretch/>
        </p:blipFill>
        <p:spPr>
          <a:xfrm>
            <a:off x="5147582" y="661877"/>
            <a:ext cx="3658640" cy="4023591"/>
          </a:xfrm>
          <a:prstGeom prst="rect">
            <a:avLst/>
          </a:prstGeom>
          <a:noFill/>
          <a:ln cap="flat" cmpd="sng" w="19050">
            <a:solidFill>
              <a:srgbClr val="538CD5"/>
            </a:solidFill>
            <a:prstDash val="solid"/>
            <a:round/>
            <a:headEnd len="sm" w="sm" type="none"/>
            <a:tailEnd len="sm" w="sm" type="none"/>
          </a:ln>
        </p:spPr>
      </p:pic>
      <p:sp>
        <p:nvSpPr>
          <p:cNvPr id="246" name="Google Shape;246;p13"/>
          <p:cNvSpPr txBox="1"/>
          <p:nvPr/>
        </p:nvSpPr>
        <p:spPr>
          <a:xfrm>
            <a:off x="0" y="1101292"/>
            <a:ext cx="4401300" cy="857400"/>
          </a:xfrm>
          <a:prstGeom prst="rect">
            <a:avLst/>
          </a:prstGeom>
          <a:noFill/>
          <a:ln>
            <a:noFill/>
          </a:ln>
        </p:spPr>
        <p:txBody>
          <a:bodyPr anchorCtr="0" anchor="ctr" bIns="45725" lIns="91425" spcFirstLastPara="1" rIns="91425" wrap="square" tIns="45725">
            <a:noAutofit/>
          </a:bodyPr>
          <a:lstStyle/>
          <a:p>
            <a:pPr indent="0" lvl="0" marL="0" marR="0" rtl="0" algn="ctr">
              <a:spcBef>
                <a:spcPts val="0"/>
              </a:spcBef>
              <a:spcAft>
                <a:spcPts val="0"/>
              </a:spcAft>
              <a:buNone/>
            </a:pPr>
            <a:r>
              <a:rPr b="0" i="0" lang="en" sz="3600" u="none" cap="none" strike="noStrike">
                <a:solidFill>
                  <a:srgbClr val="366092"/>
                </a:solidFill>
                <a:latin typeface="Calibri"/>
                <a:ea typeface="Calibri"/>
                <a:cs typeface="Calibri"/>
                <a:sym typeface="Calibri"/>
              </a:rPr>
              <a:t>Educational Videos</a:t>
            </a:r>
            <a:endParaRPr b="0" i="0" sz="1100" u="none" cap="none" strike="noStrike">
              <a:solidFill>
                <a:srgbClr val="000000"/>
              </a:solidFill>
              <a:latin typeface="Arial"/>
              <a:ea typeface="Arial"/>
              <a:cs typeface="Arial"/>
              <a:sym typeface="Arial"/>
            </a:endParaRPr>
          </a:p>
          <a:p>
            <a:pPr indent="0" lvl="0" marL="0" marR="0" rtl="0" algn="ctr">
              <a:spcBef>
                <a:spcPts val="0"/>
              </a:spcBef>
              <a:spcAft>
                <a:spcPts val="0"/>
              </a:spcAft>
              <a:buNone/>
            </a:pPr>
            <a:r>
              <a:rPr b="0" i="1" lang="en" sz="1100" u="none" cap="none" strike="noStrike">
                <a:solidFill>
                  <a:srgbClr val="366092"/>
                </a:solidFill>
                <a:latin typeface="Calibri"/>
                <a:ea typeface="Calibri"/>
                <a:cs typeface="Calibri"/>
                <a:sym typeface="Calibri"/>
              </a:rPr>
              <a:t>Partnership with the University Corporation for Atmospheric </a:t>
            </a:r>
            <a:endParaRPr b="0" i="1" sz="1100" u="none" cap="none" strike="noStrike">
              <a:solidFill>
                <a:srgbClr val="366092"/>
              </a:solidFill>
              <a:latin typeface="Calibri"/>
              <a:ea typeface="Calibri"/>
              <a:cs typeface="Calibri"/>
              <a:sym typeface="Calibri"/>
            </a:endParaRPr>
          </a:p>
          <a:p>
            <a:pPr indent="0" lvl="0" marL="0" marR="0" rtl="0" algn="ctr">
              <a:spcBef>
                <a:spcPts val="0"/>
              </a:spcBef>
              <a:spcAft>
                <a:spcPts val="0"/>
              </a:spcAft>
              <a:buNone/>
            </a:pPr>
            <a:r>
              <a:rPr b="0" i="1" lang="en" sz="1100" u="none" cap="none" strike="noStrike">
                <a:solidFill>
                  <a:srgbClr val="366092"/>
                </a:solidFill>
                <a:latin typeface="Calibri"/>
                <a:ea typeface="Calibri"/>
                <a:cs typeface="Calibri"/>
                <a:sym typeface="Calibri"/>
              </a:rPr>
              <a:t>Research’s (UCAR) COMET Program</a:t>
            </a:r>
            <a:endParaRPr b="0" i="0" sz="1100" u="none" cap="none" strike="noStrike">
              <a:solidFill>
                <a:srgbClr val="000000"/>
              </a:solidFill>
              <a:latin typeface="Arial"/>
              <a:ea typeface="Arial"/>
              <a:cs typeface="Arial"/>
              <a:sym typeface="Arial"/>
            </a:endParaRPr>
          </a:p>
          <a:p>
            <a:pPr indent="0" lvl="0" marL="0" marR="0" rtl="0" algn="ctr">
              <a:spcBef>
                <a:spcPts val="0"/>
              </a:spcBef>
              <a:spcAft>
                <a:spcPts val="0"/>
              </a:spcAft>
              <a:buNone/>
            </a:pPr>
            <a:r>
              <a:t/>
            </a:r>
            <a:endParaRPr b="0" i="0" sz="3600" u="none" cap="none" strike="noStrike">
              <a:solidFill>
                <a:srgbClr val="366092"/>
              </a:solidFill>
              <a:latin typeface="Calibri"/>
              <a:ea typeface="Calibri"/>
              <a:cs typeface="Calibri"/>
              <a:sym typeface="Calibri"/>
            </a:endParaRPr>
          </a:p>
        </p:txBody>
      </p:sp>
      <p:graphicFrame>
        <p:nvGraphicFramePr>
          <p:cNvPr id="247" name="Google Shape;247;p13"/>
          <p:cNvGraphicFramePr/>
          <p:nvPr/>
        </p:nvGraphicFramePr>
        <p:xfrm>
          <a:off x="463400" y="1912972"/>
          <a:ext cx="3000000" cy="3000000"/>
        </p:xfrm>
        <a:graphic>
          <a:graphicData uri="http://schemas.openxmlformats.org/drawingml/2006/table">
            <a:tbl>
              <a:tblPr>
                <a:noFill/>
                <a:tableStyleId>{55FF27B2-EFE2-4A89-9EDA-3B5935EBA2AC}</a:tableStyleId>
              </a:tblPr>
              <a:tblGrid>
                <a:gridCol w="2678525"/>
                <a:gridCol w="1525600"/>
              </a:tblGrid>
              <a:tr h="525800">
                <a:tc gridSpan="2">
                  <a:txBody>
                    <a:bodyPr/>
                    <a:lstStyle/>
                    <a:p>
                      <a:pPr indent="0" lvl="0" marL="0" marR="0" rtl="0" algn="l">
                        <a:lnSpc>
                          <a:spcPct val="100000"/>
                        </a:lnSpc>
                        <a:spcBef>
                          <a:spcPts val="0"/>
                        </a:spcBef>
                        <a:spcAft>
                          <a:spcPts val="0"/>
                        </a:spcAft>
                        <a:buClr>
                          <a:srgbClr val="000000"/>
                        </a:buClr>
                        <a:buSzPts val="1500"/>
                        <a:buFont typeface="Arial"/>
                        <a:buNone/>
                      </a:pPr>
                      <a:r>
                        <a:rPr lang="en" sz="1500" u="none" cap="none" strike="noStrike">
                          <a:latin typeface="Calibri"/>
                          <a:ea typeface="Calibri"/>
                          <a:cs typeface="Calibri"/>
                          <a:sym typeface="Calibri"/>
                        </a:rPr>
                        <a:t>Most Viewed on COMET YouTube channel </a:t>
                      </a:r>
                      <a:r>
                        <a:rPr i="1" lang="en" sz="1100" u="none" cap="none" strike="noStrike">
                          <a:latin typeface="Calibri"/>
                          <a:ea typeface="Calibri"/>
                          <a:cs typeface="Calibri"/>
                          <a:sym typeface="Calibri"/>
                        </a:rPr>
                        <a:t>(</a:t>
                      </a:r>
                      <a:r>
                        <a:rPr i="1" lang="en" sz="1200" u="none" cap="none" strike="noStrike">
                          <a:latin typeface="Calibri"/>
                          <a:ea typeface="Calibri"/>
                          <a:cs typeface="Calibri"/>
                          <a:sym typeface="Calibri"/>
                        </a:rPr>
                        <a:t>through 5/9/2023</a:t>
                      </a:r>
                      <a:r>
                        <a:rPr i="1" lang="en" sz="1100" u="none" cap="none" strike="noStrike">
                          <a:latin typeface="Calibri"/>
                          <a:ea typeface="Calibri"/>
                          <a:cs typeface="Calibri"/>
                          <a:sym typeface="Calibri"/>
                        </a:rPr>
                        <a:t>)</a:t>
                      </a:r>
                      <a:endParaRPr i="1" sz="1500" u="none" cap="none" strike="noStrike">
                        <a:latin typeface="Calibri"/>
                        <a:ea typeface="Calibri"/>
                        <a:cs typeface="Calibri"/>
                        <a:sym typeface="Calibri"/>
                      </a:endParaRPr>
                    </a:p>
                  </a:txBody>
                  <a:tcPr marT="34300" marB="34300" marR="68600" marL="68600"/>
                </a:tc>
                <a:tc hMerge="1"/>
              </a:tr>
              <a:tr h="617250">
                <a:tc>
                  <a:txBody>
                    <a:bodyPr/>
                    <a:lstStyle/>
                    <a:p>
                      <a:pPr indent="0" lvl="0" marL="0" marR="0" rtl="0" algn="l">
                        <a:lnSpc>
                          <a:spcPct val="100000"/>
                        </a:lnSpc>
                        <a:spcBef>
                          <a:spcPts val="0"/>
                        </a:spcBef>
                        <a:spcAft>
                          <a:spcPts val="0"/>
                        </a:spcAft>
                        <a:buClr>
                          <a:srgbClr val="366092"/>
                        </a:buClr>
                        <a:buSzPts val="1500"/>
                        <a:buFont typeface="Calibri"/>
                        <a:buNone/>
                      </a:pPr>
                      <a:r>
                        <a:rPr b="0" i="0" lang="en" sz="1500" u="none" cap="none" strike="noStrike">
                          <a:solidFill>
                            <a:srgbClr val="366092"/>
                          </a:solidFill>
                          <a:latin typeface="Calibri"/>
                          <a:ea typeface="Calibri"/>
                          <a:cs typeface="Calibri"/>
                          <a:sym typeface="Calibri"/>
                        </a:rPr>
                        <a:t>What are Geodetic Datums?</a:t>
                      </a:r>
                      <a:endParaRPr sz="1500" u="none" cap="none" strike="noStrike"/>
                    </a:p>
                  </a:txBody>
                  <a:tcPr marT="34300" marB="34300" marR="68600" marL="68600"/>
                </a:tc>
                <a:tc>
                  <a:txBody>
                    <a:bodyPr/>
                    <a:lstStyle/>
                    <a:p>
                      <a:pPr indent="0" lvl="0" marL="0" marR="0" rtl="0" algn="r">
                        <a:lnSpc>
                          <a:spcPct val="100000"/>
                        </a:lnSpc>
                        <a:spcBef>
                          <a:spcPts val="0"/>
                        </a:spcBef>
                        <a:spcAft>
                          <a:spcPts val="0"/>
                        </a:spcAft>
                        <a:buClr>
                          <a:srgbClr val="000000"/>
                        </a:buClr>
                        <a:buSzPts val="1800"/>
                        <a:buFont typeface="Arial"/>
                        <a:buNone/>
                      </a:pPr>
                      <a:r>
                        <a:rPr lang="en" sz="1800" u="none" cap="none" strike="noStrike">
                          <a:solidFill>
                            <a:srgbClr val="366092"/>
                          </a:solidFill>
                        </a:rPr>
                        <a:t>190,031</a:t>
                      </a:r>
                      <a:endParaRPr sz="1800" u="none" cap="none" strike="noStrike">
                        <a:solidFill>
                          <a:srgbClr val="366092"/>
                        </a:solidFill>
                      </a:endParaRPr>
                    </a:p>
                  </a:txBody>
                  <a:tcPr marT="34300" marB="34300" marR="68600" marL="68600"/>
                </a:tc>
              </a:tr>
              <a:tr h="754400">
                <a:tc>
                  <a:txBody>
                    <a:bodyPr/>
                    <a:lstStyle/>
                    <a:p>
                      <a:pPr indent="0" lvl="0" marL="0" marR="0" rtl="0" algn="l">
                        <a:lnSpc>
                          <a:spcPct val="100000"/>
                        </a:lnSpc>
                        <a:spcBef>
                          <a:spcPts val="0"/>
                        </a:spcBef>
                        <a:spcAft>
                          <a:spcPts val="0"/>
                        </a:spcAft>
                        <a:buClr>
                          <a:srgbClr val="366092"/>
                        </a:buClr>
                        <a:buSzPts val="1500"/>
                        <a:buFont typeface="Calibri"/>
                        <a:buNone/>
                      </a:pPr>
                      <a:r>
                        <a:rPr lang="en" sz="1500" u="none" cap="none" strike="noStrike">
                          <a:solidFill>
                            <a:srgbClr val="366092"/>
                          </a:solidFill>
                          <a:latin typeface="Calibri"/>
                          <a:ea typeface="Calibri"/>
                          <a:cs typeface="Calibri"/>
                          <a:sym typeface="Calibri"/>
                        </a:rPr>
                        <a:t>Best Practices for Minimizing Errors During GNSS Data Collection</a:t>
                      </a:r>
                      <a:endParaRPr sz="1500" u="none" cap="none" strike="noStrike"/>
                    </a:p>
                  </a:txBody>
                  <a:tcPr marT="34300" marB="34300" marR="68600" marL="68600"/>
                </a:tc>
                <a:tc>
                  <a:txBody>
                    <a:bodyPr/>
                    <a:lstStyle/>
                    <a:p>
                      <a:pPr indent="0" lvl="0" marL="0" marR="0" rtl="0" algn="r">
                        <a:lnSpc>
                          <a:spcPct val="100000"/>
                        </a:lnSpc>
                        <a:spcBef>
                          <a:spcPts val="0"/>
                        </a:spcBef>
                        <a:spcAft>
                          <a:spcPts val="0"/>
                        </a:spcAft>
                        <a:buClr>
                          <a:srgbClr val="000000"/>
                        </a:buClr>
                        <a:buSzPts val="1800"/>
                        <a:buFont typeface="Arial"/>
                        <a:buNone/>
                      </a:pPr>
                      <a:r>
                        <a:rPr lang="en" sz="1800" u="none" cap="none" strike="noStrike">
                          <a:solidFill>
                            <a:srgbClr val="366092"/>
                          </a:solidFill>
                        </a:rPr>
                        <a:t>92,927</a:t>
                      </a:r>
                      <a:endParaRPr sz="1800" u="none" cap="none" strike="noStrike">
                        <a:solidFill>
                          <a:srgbClr val="366092"/>
                        </a:solidFill>
                      </a:endParaRPr>
                    </a:p>
                  </a:txBody>
                  <a:tcPr marT="34300" marB="34300" marR="68600" marL="68600"/>
                </a:tc>
              </a:tr>
              <a:tr h="525800">
                <a:tc>
                  <a:txBody>
                    <a:bodyPr/>
                    <a:lstStyle/>
                    <a:p>
                      <a:pPr indent="0" lvl="0" marL="0" marR="0" rtl="0" algn="l">
                        <a:lnSpc>
                          <a:spcPct val="100000"/>
                        </a:lnSpc>
                        <a:spcBef>
                          <a:spcPts val="0"/>
                        </a:spcBef>
                        <a:spcAft>
                          <a:spcPts val="0"/>
                        </a:spcAft>
                        <a:buClr>
                          <a:srgbClr val="366092"/>
                        </a:buClr>
                        <a:buSzPts val="1500"/>
                        <a:buFont typeface="Calibri"/>
                        <a:buNone/>
                      </a:pPr>
                      <a:r>
                        <a:rPr b="0" i="0" lang="en" sz="1500" u="none" cap="none" strike="noStrike">
                          <a:solidFill>
                            <a:srgbClr val="366092"/>
                          </a:solidFill>
                          <a:latin typeface="Calibri"/>
                          <a:ea typeface="Calibri"/>
                          <a:cs typeface="Calibri"/>
                          <a:sym typeface="Calibri"/>
                        </a:rPr>
                        <a:t>Precision and Accuracy in Geodetic Surveying</a:t>
                      </a:r>
                      <a:endParaRPr b="0" i="0" sz="1500" u="none" cap="none" strike="noStrike">
                        <a:solidFill>
                          <a:srgbClr val="366092"/>
                        </a:solidFill>
                        <a:latin typeface="Calibri"/>
                        <a:ea typeface="Calibri"/>
                        <a:cs typeface="Calibri"/>
                        <a:sym typeface="Calibri"/>
                      </a:endParaRPr>
                    </a:p>
                  </a:txBody>
                  <a:tcPr marT="34300" marB="34300" marR="68600" marL="68600"/>
                </a:tc>
                <a:tc>
                  <a:txBody>
                    <a:bodyPr/>
                    <a:lstStyle/>
                    <a:p>
                      <a:pPr indent="0" lvl="0" marL="0" marR="0" rtl="0" algn="r">
                        <a:lnSpc>
                          <a:spcPct val="100000"/>
                        </a:lnSpc>
                        <a:spcBef>
                          <a:spcPts val="0"/>
                        </a:spcBef>
                        <a:spcAft>
                          <a:spcPts val="0"/>
                        </a:spcAft>
                        <a:buClr>
                          <a:srgbClr val="000000"/>
                        </a:buClr>
                        <a:buSzPts val="1800"/>
                        <a:buFont typeface="Arial"/>
                        <a:buNone/>
                      </a:pPr>
                      <a:r>
                        <a:rPr lang="en" sz="1800" u="none" cap="none" strike="noStrike">
                          <a:solidFill>
                            <a:srgbClr val="366092"/>
                          </a:solidFill>
                        </a:rPr>
                        <a:t>72,944</a:t>
                      </a:r>
                      <a:endParaRPr sz="1800" u="none" cap="none" strike="noStrike">
                        <a:solidFill>
                          <a:srgbClr val="366092"/>
                        </a:solidFill>
                      </a:endParaRPr>
                    </a:p>
                  </a:txBody>
                  <a:tcPr marT="34300" marB="34300" marR="68600" marL="68600"/>
                </a:tc>
              </a:tr>
            </a:tbl>
          </a:graphicData>
        </a:graphic>
      </p:graphicFrame>
      <p:sp>
        <p:nvSpPr>
          <p:cNvPr id="248" name="Google Shape;248;p13"/>
          <p:cNvSpPr/>
          <p:nvPr/>
        </p:nvSpPr>
        <p:spPr>
          <a:xfrm>
            <a:off x="240024" y="2330772"/>
            <a:ext cx="4667534" cy="685800"/>
          </a:xfrm>
          <a:prstGeom prst="ellipse">
            <a:avLst/>
          </a:prstGeom>
          <a:noFill/>
          <a:ln cap="flat" cmpd="sng" w="57150">
            <a:solidFill>
              <a:srgbClr val="3185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rgbClr val="FFFFFF"/>
              </a:solidFill>
              <a:latin typeface="Arial"/>
              <a:ea typeface="Arial"/>
              <a:cs typeface="Arial"/>
              <a:sym typeface="Arial"/>
            </a:endParaRPr>
          </a:p>
        </p:txBody>
      </p:sp>
      <p:sp>
        <p:nvSpPr>
          <p:cNvPr id="249" name="Google Shape;249;p13"/>
          <p:cNvSpPr/>
          <p:nvPr/>
        </p:nvSpPr>
        <p:spPr>
          <a:xfrm>
            <a:off x="106907" y="3613508"/>
            <a:ext cx="4667534" cy="857400"/>
          </a:xfrm>
          <a:prstGeom prst="ellipse">
            <a:avLst/>
          </a:prstGeom>
          <a:noFill/>
          <a:ln cap="flat" cmpd="sng" w="57150">
            <a:solidFill>
              <a:srgbClr val="3185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rgbClr val="FFFFFF"/>
              </a:solidFill>
              <a:latin typeface="Arial"/>
              <a:ea typeface="Arial"/>
              <a:cs typeface="Arial"/>
              <a:sym typeface="Arial"/>
            </a:endParaRPr>
          </a:p>
        </p:txBody>
      </p:sp>
      <p:sp>
        <p:nvSpPr>
          <p:cNvPr id="250" name="Google Shape;250;p13"/>
          <p:cNvSpPr txBox="1"/>
          <p:nvPr/>
        </p:nvSpPr>
        <p:spPr>
          <a:xfrm>
            <a:off x="106907" y="4637687"/>
            <a:ext cx="4735257" cy="369332"/>
          </a:xfrm>
          <a:prstGeom prst="rect">
            <a:avLst/>
          </a:prstGeom>
          <a:noFill/>
          <a:ln cap="flat" cmpd="sng" w="38100">
            <a:solidFill>
              <a:srgbClr val="FFFF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0" i="1" lang="en" sz="1800" u="none" cap="none" strike="noStrike">
                <a:solidFill>
                  <a:srgbClr val="366092"/>
                </a:solidFill>
                <a:latin typeface="Arial"/>
                <a:ea typeface="Arial"/>
                <a:cs typeface="Arial"/>
                <a:sym typeface="Arial"/>
              </a:rPr>
              <a:t>These two videos now available in Spanish!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48"/>
                                        </p:tgtEl>
                                        <p:attrNameLst>
                                          <p:attrName>style.visibility</p:attrName>
                                        </p:attrNameLst>
                                      </p:cBhvr>
                                      <p:to>
                                        <p:strVal val="visible"/>
                                      </p:to>
                                    </p:set>
                                    <p:anim calcmode="lin" valueType="num">
                                      <p:cBhvr additive="base">
                                        <p:cTn dur="500"/>
                                        <p:tgtEl>
                                          <p:spTgt spid="24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49"/>
                                        </p:tgtEl>
                                        <p:attrNameLst>
                                          <p:attrName>style.visibility</p:attrName>
                                        </p:attrNameLst>
                                      </p:cBhvr>
                                      <p:to>
                                        <p:strVal val="visible"/>
                                      </p:to>
                                    </p:set>
                                    <p:anim calcmode="lin" valueType="num">
                                      <p:cBhvr additive="base">
                                        <p:cTn dur="500"/>
                                        <p:tgtEl>
                                          <p:spTgt spid="24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50"/>
                                        </p:tgtEl>
                                        <p:attrNameLst>
                                          <p:attrName>style.visibility</p:attrName>
                                        </p:attrNameLst>
                                      </p:cBhvr>
                                      <p:to>
                                        <p:strVal val="visible"/>
                                      </p:to>
                                    </p:set>
                                    <p:anim calcmode="lin" valueType="num">
                                      <p:cBhvr additive="base">
                                        <p:cTn dur="500"/>
                                        <p:tgtEl>
                                          <p:spTgt spid="250"/>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54" name="Shape 254"/>
        <p:cNvGrpSpPr/>
        <p:nvPr/>
      </p:nvGrpSpPr>
      <p:grpSpPr>
        <a:xfrm>
          <a:off x="0" y="0"/>
          <a:ext cx="0" cy="0"/>
          <a:chOff x="0" y="0"/>
          <a:chExt cx="0" cy="0"/>
        </a:xfrm>
      </p:grpSpPr>
      <p:sp>
        <p:nvSpPr>
          <p:cNvPr id="255" name="Google Shape;255;p14"/>
          <p:cNvSpPr txBox="1"/>
          <p:nvPr/>
        </p:nvSpPr>
        <p:spPr>
          <a:xfrm>
            <a:off x="0" y="1558492"/>
            <a:ext cx="2870400" cy="857400"/>
          </a:xfrm>
          <a:prstGeom prst="rect">
            <a:avLst/>
          </a:prstGeom>
          <a:noFill/>
          <a:ln>
            <a:noFill/>
          </a:ln>
        </p:spPr>
        <p:txBody>
          <a:bodyPr anchorCtr="0" anchor="ctr" bIns="45725" lIns="91425" spcFirstLastPara="1" rIns="91425" wrap="square" tIns="45725">
            <a:noAutofit/>
          </a:bodyPr>
          <a:lstStyle/>
          <a:p>
            <a:pPr indent="0" lvl="0" marL="0" marR="0" rtl="0" algn="ctr">
              <a:spcBef>
                <a:spcPts val="0"/>
              </a:spcBef>
              <a:spcAft>
                <a:spcPts val="0"/>
              </a:spcAft>
              <a:buNone/>
            </a:pPr>
            <a:r>
              <a:rPr b="0" i="0" lang="en" sz="3600" u="none" cap="none" strike="noStrike">
                <a:solidFill>
                  <a:srgbClr val="366092"/>
                </a:solidFill>
                <a:latin typeface="Calibri"/>
                <a:ea typeface="Calibri"/>
                <a:cs typeface="Calibri"/>
                <a:sym typeface="Calibri"/>
              </a:rPr>
              <a:t>Online Lessons</a:t>
            </a:r>
            <a:endParaRPr b="0" i="0" sz="1100" u="none" cap="none" strike="noStrike">
              <a:solidFill>
                <a:srgbClr val="000000"/>
              </a:solidFill>
              <a:latin typeface="Arial"/>
              <a:ea typeface="Arial"/>
              <a:cs typeface="Arial"/>
              <a:sym typeface="Arial"/>
            </a:endParaRPr>
          </a:p>
          <a:p>
            <a:pPr indent="0" lvl="0" marL="0" marR="0" rtl="0" algn="ctr">
              <a:spcBef>
                <a:spcPts val="0"/>
              </a:spcBef>
              <a:spcAft>
                <a:spcPts val="0"/>
              </a:spcAft>
              <a:buNone/>
            </a:pPr>
            <a:r>
              <a:rPr b="0" i="1" lang="en" sz="1100" u="none" cap="none" strike="noStrike">
                <a:solidFill>
                  <a:srgbClr val="366092"/>
                </a:solidFill>
                <a:latin typeface="Calibri"/>
                <a:ea typeface="Calibri"/>
                <a:cs typeface="Calibri"/>
                <a:sym typeface="Calibri"/>
              </a:rPr>
              <a:t>Partnership with the University </a:t>
            </a:r>
            <a:endParaRPr b="0" i="1" sz="1100" u="none" cap="none" strike="noStrike">
              <a:solidFill>
                <a:srgbClr val="366092"/>
              </a:solidFill>
              <a:latin typeface="Calibri"/>
              <a:ea typeface="Calibri"/>
              <a:cs typeface="Calibri"/>
              <a:sym typeface="Calibri"/>
            </a:endParaRPr>
          </a:p>
          <a:p>
            <a:pPr indent="0" lvl="0" marL="0" marR="0" rtl="0" algn="ctr">
              <a:spcBef>
                <a:spcPts val="0"/>
              </a:spcBef>
              <a:spcAft>
                <a:spcPts val="0"/>
              </a:spcAft>
              <a:buNone/>
            </a:pPr>
            <a:r>
              <a:rPr b="0" i="1" lang="en" sz="1100" u="none" cap="none" strike="noStrike">
                <a:solidFill>
                  <a:srgbClr val="366092"/>
                </a:solidFill>
                <a:latin typeface="Calibri"/>
                <a:ea typeface="Calibri"/>
                <a:cs typeface="Calibri"/>
                <a:sym typeface="Calibri"/>
              </a:rPr>
              <a:t>Corporation for Atmospheric </a:t>
            </a:r>
            <a:endParaRPr b="0" i="1" sz="1100" u="none" cap="none" strike="noStrike">
              <a:solidFill>
                <a:srgbClr val="366092"/>
              </a:solidFill>
              <a:latin typeface="Calibri"/>
              <a:ea typeface="Calibri"/>
              <a:cs typeface="Calibri"/>
              <a:sym typeface="Calibri"/>
            </a:endParaRPr>
          </a:p>
          <a:p>
            <a:pPr indent="0" lvl="0" marL="0" marR="0" rtl="0" algn="ctr">
              <a:spcBef>
                <a:spcPts val="0"/>
              </a:spcBef>
              <a:spcAft>
                <a:spcPts val="0"/>
              </a:spcAft>
              <a:buNone/>
            </a:pPr>
            <a:r>
              <a:rPr b="0" i="1" lang="en" sz="1100" u="none" cap="none" strike="noStrike">
                <a:solidFill>
                  <a:srgbClr val="366092"/>
                </a:solidFill>
                <a:latin typeface="Calibri"/>
                <a:ea typeface="Calibri"/>
                <a:cs typeface="Calibri"/>
                <a:sym typeface="Calibri"/>
              </a:rPr>
              <a:t>Research’s (UCAR) COMET Program</a:t>
            </a:r>
            <a:endParaRPr b="0" i="0" sz="1100" u="none" cap="none" strike="noStrike">
              <a:solidFill>
                <a:srgbClr val="000000"/>
              </a:solidFill>
              <a:latin typeface="Arial"/>
              <a:ea typeface="Arial"/>
              <a:cs typeface="Arial"/>
              <a:sym typeface="Arial"/>
            </a:endParaRPr>
          </a:p>
          <a:p>
            <a:pPr indent="0" lvl="0" marL="0" marR="0" rtl="0" algn="ctr">
              <a:spcBef>
                <a:spcPts val="0"/>
              </a:spcBef>
              <a:spcAft>
                <a:spcPts val="0"/>
              </a:spcAft>
              <a:buNone/>
            </a:pPr>
            <a:r>
              <a:t/>
            </a:r>
            <a:endParaRPr b="0" i="0" sz="3600" u="none" cap="none" strike="noStrike">
              <a:solidFill>
                <a:srgbClr val="366092"/>
              </a:solidFill>
              <a:latin typeface="Calibri"/>
              <a:ea typeface="Calibri"/>
              <a:cs typeface="Calibri"/>
              <a:sym typeface="Calibri"/>
            </a:endParaRPr>
          </a:p>
        </p:txBody>
      </p:sp>
      <p:pic>
        <p:nvPicPr>
          <p:cNvPr id="256" name="Google Shape;256;p14"/>
          <p:cNvPicPr preferRelativeResize="0"/>
          <p:nvPr/>
        </p:nvPicPr>
        <p:blipFill rotWithShape="1">
          <a:blip r:embed="rId4">
            <a:alphaModFix/>
          </a:blip>
          <a:srcRect b="0" l="0" r="0" t="0"/>
          <a:stretch/>
        </p:blipFill>
        <p:spPr>
          <a:xfrm>
            <a:off x="2870461" y="570940"/>
            <a:ext cx="5196527" cy="4415312"/>
          </a:xfrm>
          <a:prstGeom prst="rect">
            <a:avLst/>
          </a:prstGeom>
          <a:noFill/>
          <a:ln cap="flat" cmpd="sng" w="28575">
            <a:solidFill>
              <a:schemeClr val="accent1"/>
            </a:solidFill>
            <a:prstDash val="solid"/>
            <a:round/>
            <a:headEnd len="sm" w="sm" type="none"/>
            <a:tailEnd len="sm" w="sm" type="none"/>
          </a:ln>
        </p:spPr>
      </p:pic>
      <p:sp>
        <p:nvSpPr>
          <p:cNvPr id="257" name="Google Shape;257;p14"/>
          <p:cNvSpPr/>
          <p:nvPr/>
        </p:nvSpPr>
        <p:spPr>
          <a:xfrm>
            <a:off x="5494562" y="1363433"/>
            <a:ext cx="1458311" cy="266755"/>
          </a:xfrm>
          <a:prstGeom prst="ellipse">
            <a:avLst/>
          </a:prstGeom>
          <a:noFill/>
          <a:ln cap="flat" cmpd="sng" w="57150">
            <a:solidFill>
              <a:srgbClr val="3185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rgbClr val="FFFFFF"/>
              </a:solidFill>
              <a:latin typeface="Arial"/>
              <a:ea typeface="Arial"/>
              <a:cs typeface="Arial"/>
              <a:sym typeface="Arial"/>
            </a:endParaRPr>
          </a:p>
        </p:txBody>
      </p:sp>
      <p:sp>
        <p:nvSpPr>
          <p:cNvPr id="258" name="Google Shape;258;p14"/>
          <p:cNvSpPr/>
          <p:nvPr/>
        </p:nvSpPr>
        <p:spPr>
          <a:xfrm>
            <a:off x="5468725" y="2438373"/>
            <a:ext cx="1458311" cy="266755"/>
          </a:xfrm>
          <a:prstGeom prst="ellipse">
            <a:avLst/>
          </a:prstGeom>
          <a:noFill/>
          <a:ln cap="flat" cmpd="sng" w="57150">
            <a:solidFill>
              <a:srgbClr val="3185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rgbClr val="FFFFFF"/>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57"/>
                                        </p:tgtEl>
                                        <p:attrNameLst>
                                          <p:attrName>style.visibility</p:attrName>
                                        </p:attrNameLst>
                                      </p:cBhvr>
                                      <p:to>
                                        <p:strVal val="visible"/>
                                      </p:to>
                                    </p:set>
                                    <p:anim calcmode="lin" valueType="num">
                                      <p:cBhvr additive="base">
                                        <p:cTn dur="500"/>
                                        <p:tgtEl>
                                          <p:spTgt spid="25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58"/>
                                        </p:tgtEl>
                                        <p:attrNameLst>
                                          <p:attrName>style.visibility</p:attrName>
                                        </p:attrNameLst>
                                      </p:cBhvr>
                                      <p:to>
                                        <p:strVal val="visible"/>
                                      </p:to>
                                    </p:set>
                                    <p:anim calcmode="lin" valueType="num">
                                      <p:cBhvr additive="base">
                                        <p:cTn dur="500"/>
                                        <p:tgtEl>
                                          <p:spTgt spid="258"/>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62" name="Shape 262"/>
        <p:cNvGrpSpPr/>
        <p:nvPr/>
      </p:nvGrpSpPr>
      <p:grpSpPr>
        <a:xfrm>
          <a:off x="0" y="0"/>
          <a:ext cx="0" cy="0"/>
          <a:chOff x="0" y="0"/>
          <a:chExt cx="0" cy="0"/>
        </a:xfrm>
      </p:grpSpPr>
      <p:sp>
        <p:nvSpPr>
          <p:cNvPr id="263" name="Google Shape;263;p15"/>
          <p:cNvSpPr txBox="1"/>
          <p:nvPr/>
        </p:nvSpPr>
        <p:spPr>
          <a:xfrm>
            <a:off x="-212272" y="1101292"/>
            <a:ext cx="4401300" cy="857400"/>
          </a:xfrm>
          <a:prstGeom prst="rect">
            <a:avLst/>
          </a:prstGeom>
          <a:noFill/>
          <a:ln>
            <a:noFill/>
          </a:ln>
        </p:spPr>
        <p:txBody>
          <a:bodyPr anchorCtr="0" anchor="ctr" bIns="45725" lIns="91425" spcFirstLastPara="1" rIns="91425" wrap="square" tIns="45725">
            <a:noAutofit/>
          </a:bodyPr>
          <a:lstStyle/>
          <a:p>
            <a:pPr indent="0" lvl="0" marL="0" marR="0" rtl="0" algn="ctr">
              <a:spcBef>
                <a:spcPts val="0"/>
              </a:spcBef>
              <a:spcAft>
                <a:spcPts val="0"/>
              </a:spcAft>
              <a:buNone/>
            </a:pPr>
            <a:r>
              <a:rPr b="0" i="0" lang="en" sz="3600" u="none" cap="none" strike="noStrike">
                <a:solidFill>
                  <a:srgbClr val="366092"/>
                </a:solidFill>
                <a:latin typeface="Calibri"/>
                <a:ea typeface="Calibri"/>
                <a:cs typeface="Calibri"/>
                <a:sym typeface="Calibri"/>
              </a:rPr>
              <a:t>Online Lessons</a:t>
            </a:r>
            <a:endParaRPr b="0" i="0" sz="1100" u="none" cap="none" strike="noStrike">
              <a:solidFill>
                <a:srgbClr val="000000"/>
              </a:solidFill>
              <a:latin typeface="Arial"/>
              <a:ea typeface="Arial"/>
              <a:cs typeface="Arial"/>
              <a:sym typeface="Arial"/>
            </a:endParaRPr>
          </a:p>
          <a:p>
            <a:pPr indent="0" lvl="0" marL="0" marR="0" rtl="0" algn="ctr">
              <a:spcBef>
                <a:spcPts val="0"/>
              </a:spcBef>
              <a:spcAft>
                <a:spcPts val="0"/>
              </a:spcAft>
              <a:buNone/>
            </a:pPr>
            <a:r>
              <a:t/>
            </a:r>
            <a:endParaRPr b="0" i="0" sz="1100" u="none" cap="none" strike="noStrike">
              <a:solidFill>
                <a:srgbClr val="000000"/>
              </a:solidFill>
              <a:latin typeface="Arial"/>
              <a:ea typeface="Arial"/>
              <a:cs typeface="Arial"/>
              <a:sym typeface="Arial"/>
            </a:endParaRPr>
          </a:p>
          <a:p>
            <a:pPr indent="0" lvl="0" marL="0" marR="0" rtl="0" algn="ctr">
              <a:spcBef>
                <a:spcPts val="0"/>
              </a:spcBef>
              <a:spcAft>
                <a:spcPts val="0"/>
              </a:spcAft>
              <a:buNone/>
            </a:pPr>
            <a:r>
              <a:t/>
            </a:r>
            <a:endParaRPr b="0" i="0" sz="3600" u="none" cap="none" strike="noStrike">
              <a:solidFill>
                <a:srgbClr val="366092"/>
              </a:solidFill>
              <a:latin typeface="Calibri"/>
              <a:ea typeface="Calibri"/>
              <a:cs typeface="Calibri"/>
              <a:sym typeface="Calibri"/>
            </a:endParaRPr>
          </a:p>
        </p:txBody>
      </p:sp>
      <p:sp>
        <p:nvSpPr>
          <p:cNvPr id="264" name="Google Shape;264;p15"/>
          <p:cNvSpPr txBox="1"/>
          <p:nvPr/>
        </p:nvSpPr>
        <p:spPr>
          <a:xfrm>
            <a:off x="170700" y="2307950"/>
            <a:ext cx="4401300" cy="857400"/>
          </a:xfrm>
          <a:prstGeom prst="rect">
            <a:avLst/>
          </a:prstGeom>
          <a:noFill/>
          <a:ln>
            <a:noFill/>
          </a:ln>
        </p:spPr>
        <p:txBody>
          <a:bodyPr anchorCtr="0" anchor="ctr" bIns="45725" lIns="91425" spcFirstLastPara="1" rIns="91425" wrap="square" tIns="45725">
            <a:noAutofit/>
          </a:bodyPr>
          <a:lstStyle/>
          <a:p>
            <a:pPr indent="-342900" lvl="0" marL="342900" marR="0" rtl="0" algn="l">
              <a:spcBef>
                <a:spcPts val="0"/>
              </a:spcBef>
              <a:spcAft>
                <a:spcPts val="0"/>
              </a:spcAft>
              <a:buClr>
                <a:srgbClr val="366092"/>
              </a:buClr>
              <a:buSzPts val="2100"/>
              <a:buFont typeface="Courier New"/>
              <a:buChar char="o"/>
            </a:pPr>
            <a:r>
              <a:rPr b="0" i="0" lang="en" sz="2100" u="none" cap="none" strike="noStrike">
                <a:solidFill>
                  <a:srgbClr val="366092"/>
                </a:solidFill>
                <a:latin typeface="Calibri"/>
                <a:ea typeface="Calibri"/>
                <a:cs typeface="Calibri"/>
                <a:sym typeface="Calibri"/>
              </a:rPr>
              <a:t>Take anywhere from 45 minutes to 2 hours to complete</a:t>
            </a:r>
            <a:endParaRPr/>
          </a:p>
          <a:p>
            <a:pPr indent="-342900" lvl="0" marL="342900" marR="0" rtl="0" algn="l">
              <a:spcBef>
                <a:spcPts val="0"/>
              </a:spcBef>
              <a:spcAft>
                <a:spcPts val="0"/>
              </a:spcAft>
              <a:buClr>
                <a:srgbClr val="366092"/>
              </a:buClr>
              <a:buSzPts val="2100"/>
              <a:buFont typeface="Courier New"/>
              <a:buChar char="o"/>
            </a:pPr>
            <a:r>
              <a:rPr b="0" i="0" lang="en" sz="2100" u="none" cap="none" strike="noStrike">
                <a:solidFill>
                  <a:srgbClr val="366092"/>
                </a:solidFill>
                <a:latin typeface="Calibri"/>
                <a:ea typeface="Calibri"/>
                <a:cs typeface="Calibri"/>
                <a:sym typeface="Calibri"/>
              </a:rPr>
              <a:t>All lessons allow the user to receive a certificate *if* a quiz is passed</a:t>
            </a:r>
            <a:endParaRPr/>
          </a:p>
          <a:p>
            <a:pPr indent="-342900" lvl="0" marL="342900" marR="0" rtl="0" algn="l">
              <a:spcBef>
                <a:spcPts val="0"/>
              </a:spcBef>
              <a:spcAft>
                <a:spcPts val="0"/>
              </a:spcAft>
              <a:buClr>
                <a:srgbClr val="366092"/>
              </a:buClr>
              <a:buSzPts val="2100"/>
              <a:buFont typeface="Courier New"/>
              <a:buChar char="o"/>
            </a:pPr>
            <a:r>
              <a:rPr b="0" i="0" lang="en" sz="2100" u="none" cap="none" strike="noStrike">
                <a:solidFill>
                  <a:srgbClr val="366092"/>
                </a:solidFill>
                <a:latin typeface="Calibri"/>
                <a:ea typeface="Calibri"/>
                <a:cs typeface="Calibri"/>
                <a:sym typeface="Calibri"/>
              </a:rPr>
              <a:t>Currently 5 lessons available</a:t>
            </a:r>
            <a:endParaRPr/>
          </a:p>
        </p:txBody>
      </p:sp>
      <p:pic>
        <p:nvPicPr>
          <p:cNvPr id="265" name="Google Shape;265;p15"/>
          <p:cNvPicPr preferRelativeResize="0"/>
          <p:nvPr/>
        </p:nvPicPr>
        <p:blipFill rotWithShape="1">
          <a:blip r:embed="rId4">
            <a:alphaModFix/>
          </a:blip>
          <a:srcRect b="0" l="0" r="0" t="0"/>
          <a:stretch/>
        </p:blipFill>
        <p:spPr>
          <a:xfrm>
            <a:off x="4859300" y="619380"/>
            <a:ext cx="3672379" cy="4234540"/>
          </a:xfrm>
          <a:prstGeom prst="rect">
            <a:avLst/>
          </a:prstGeom>
          <a:noFill/>
          <a:ln cap="flat" cmpd="sng" w="25400">
            <a:solidFill>
              <a:schemeClr val="accent1"/>
            </a:solidFill>
            <a:prstDash val="solid"/>
            <a:round/>
            <a:headEnd len="sm" w="sm" type="none"/>
            <a:tailEnd len="sm" w="sm" type="none"/>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16"/>
          <p:cNvSpPr txBox="1"/>
          <p:nvPr>
            <p:ph idx="1" type="body"/>
          </p:nvPr>
        </p:nvSpPr>
        <p:spPr>
          <a:xfrm>
            <a:off x="457200" y="1200151"/>
            <a:ext cx="3505200" cy="3394472"/>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rgbClr val="366092"/>
              </a:buClr>
              <a:buSzPts val="2800"/>
              <a:buChar char="•"/>
            </a:pPr>
            <a:r>
              <a:rPr i="1" lang="en" sz="2800">
                <a:solidFill>
                  <a:srgbClr val="366092"/>
                </a:solidFill>
                <a:latin typeface="Calibri"/>
                <a:ea typeface="Calibri"/>
                <a:cs typeface="Calibri"/>
                <a:sym typeface="Calibri"/>
              </a:rPr>
              <a:t>Understanding Heights and Vertical Datums </a:t>
            </a:r>
            <a:r>
              <a:rPr lang="en" sz="2800">
                <a:solidFill>
                  <a:srgbClr val="366092"/>
                </a:solidFill>
                <a:latin typeface="Calibri"/>
                <a:ea typeface="Calibri"/>
                <a:cs typeface="Calibri"/>
                <a:sym typeface="Calibri"/>
              </a:rPr>
              <a:t>lesson</a:t>
            </a:r>
            <a:endParaRPr/>
          </a:p>
          <a:p>
            <a:pPr indent="-285750" lvl="1" marL="742950" rtl="0" algn="l">
              <a:spcBef>
                <a:spcPts val="480"/>
              </a:spcBef>
              <a:spcAft>
                <a:spcPts val="0"/>
              </a:spcAft>
              <a:buClr>
                <a:srgbClr val="366092"/>
              </a:buClr>
              <a:buSzPts val="2400"/>
              <a:buChar char="–"/>
            </a:pPr>
            <a:r>
              <a:rPr lang="en" sz="2400">
                <a:solidFill>
                  <a:srgbClr val="366092"/>
                </a:solidFill>
                <a:latin typeface="Calibri"/>
                <a:ea typeface="Calibri"/>
                <a:cs typeface="Calibri"/>
                <a:sym typeface="Calibri"/>
              </a:rPr>
              <a:t>Available in </a:t>
            </a:r>
            <a:r>
              <a:rPr b="1" lang="en" sz="2400">
                <a:solidFill>
                  <a:srgbClr val="366092"/>
                </a:solidFill>
                <a:latin typeface="Calibri"/>
                <a:ea typeface="Calibri"/>
                <a:cs typeface="Calibri"/>
                <a:sym typeface="Calibri"/>
              </a:rPr>
              <a:t>French</a:t>
            </a:r>
            <a:r>
              <a:rPr lang="en" sz="2400">
                <a:solidFill>
                  <a:srgbClr val="366092"/>
                </a:solidFill>
                <a:latin typeface="Calibri"/>
                <a:ea typeface="Calibri"/>
                <a:cs typeface="Calibri"/>
                <a:sym typeface="Calibri"/>
              </a:rPr>
              <a:t> and </a:t>
            </a:r>
            <a:r>
              <a:rPr b="1" lang="en" sz="2400">
                <a:solidFill>
                  <a:srgbClr val="366092"/>
                </a:solidFill>
                <a:latin typeface="Calibri"/>
                <a:ea typeface="Calibri"/>
                <a:cs typeface="Calibri"/>
                <a:sym typeface="Calibri"/>
              </a:rPr>
              <a:t>Spanish</a:t>
            </a:r>
            <a:endParaRPr/>
          </a:p>
        </p:txBody>
      </p:sp>
      <p:pic>
        <p:nvPicPr>
          <p:cNvPr id="271" name="Google Shape;271;p16"/>
          <p:cNvPicPr preferRelativeResize="0"/>
          <p:nvPr/>
        </p:nvPicPr>
        <p:blipFill rotWithShape="1">
          <a:blip r:embed="rId3">
            <a:alphaModFix/>
          </a:blip>
          <a:srcRect b="0" l="0" r="0" t="0"/>
          <a:stretch/>
        </p:blipFill>
        <p:spPr>
          <a:xfrm>
            <a:off x="4259315" y="1200151"/>
            <a:ext cx="4427485" cy="3174319"/>
          </a:xfrm>
          <a:prstGeom prst="rect">
            <a:avLst/>
          </a:prstGeom>
          <a:noFill/>
          <a:ln cap="flat" cmpd="sng" w="28575">
            <a:solidFill>
              <a:srgbClr val="366092"/>
            </a:solidFill>
            <a:prstDash val="solid"/>
            <a:round/>
            <a:headEnd len="sm" w="sm" type="none"/>
            <a:tailEnd len="sm" w="sm" type="none"/>
          </a:ln>
        </p:spPr>
      </p:pic>
      <p:sp>
        <p:nvSpPr>
          <p:cNvPr id="272" name="Google Shape;272;p16"/>
          <p:cNvSpPr/>
          <p:nvPr/>
        </p:nvSpPr>
        <p:spPr>
          <a:xfrm>
            <a:off x="7287491" y="2064329"/>
            <a:ext cx="1523042" cy="409838"/>
          </a:xfrm>
          <a:prstGeom prst="ellipse">
            <a:avLst/>
          </a:prstGeom>
          <a:noFill/>
          <a:ln cap="flat" cmpd="sng" w="57150">
            <a:solidFill>
              <a:srgbClr val="3185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rgbClr val="FFFFFF"/>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72"/>
                                        </p:tgtEl>
                                        <p:attrNameLst>
                                          <p:attrName>style.visibility</p:attrName>
                                        </p:attrNameLst>
                                      </p:cBhvr>
                                      <p:to>
                                        <p:strVal val="visible"/>
                                      </p:to>
                                    </p:set>
                                    <p:anim calcmode="lin" valueType="num">
                                      <p:cBhvr additive="base">
                                        <p:cTn dur="500"/>
                                        <p:tgtEl>
                                          <p:spTgt spid="272"/>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pic>
        <p:nvPicPr>
          <p:cNvPr id="277" name="Google Shape;277;p17"/>
          <p:cNvPicPr preferRelativeResize="0"/>
          <p:nvPr/>
        </p:nvPicPr>
        <p:blipFill rotWithShape="1">
          <a:blip r:embed="rId3">
            <a:alphaModFix/>
          </a:blip>
          <a:srcRect b="0" l="0" r="0" t="0"/>
          <a:stretch/>
        </p:blipFill>
        <p:spPr>
          <a:xfrm>
            <a:off x="5391824" y="905060"/>
            <a:ext cx="3620557" cy="4149302"/>
          </a:xfrm>
          <a:prstGeom prst="rect">
            <a:avLst/>
          </a:prstGeom>
          <a:noFill/>
          <a:ln cap="flat" cmpd="sng" w="28575">
            <a:solidFill>
              <a:srgbClr val="366092"/>
            </a:solidFill>
            <a:prstDash val="solid"/>
            <a:round/>
            <a:headEnd len="sm" w="sm" type="none"/>
            <a:tailEnd len="sm" w="sm" type="none"/>
          </a:ln>
        </p:spPr>
      </p:pic>
      <p:sp>
        <p:nvSpPr>
          <p:cNvPr id="278" name="Google Shape;278;p17"/>
          <p:cNvSpPr txBox="1"/>
          <p:nvPr>
            <p:ph type="title"/>
          </p:nvPr>
        </p:nvSpPr>
        <p:spPr>
          <a:xfrm>
            <a:off x="457200" y="406870"/>
            <a:ext cx="8229600" cy="8572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366092"/>
              </a:buClr>
              <a:buSzPts val="2800"/>
              <a:buFont typeface="Calibri"/>
              <a:buNone/>
            </a:pPr>
            <a:r>
              <a:rPr lang="en" sz="2800">
                <a:solidFill>
                  <a:srgbClr val="366092"/>
                </a:solidFill>
                <a:latin typeface="Calibri"/>
                <a:ea typeface="Calibri"/>
                <a:cs typeface="Calibri"/>
                <a:sym typeface="Calibri"/>
              </a:rPr>
              <a:t>Program and Product Descriptions Available in Spanish</a:t>
            </a:r>
            <a:br>
              <a:rPr lang="en" sz="2800">
                <a:solidFill>
                  <a:srgbClr val="366092"/>
                </a:solidFill>
                <a:latin typeface="Calibri"/>
                <a:ea typeface="Calibri"/>
                <a:cs typeface="Calibri"/>
                <a:sym typeface="Calibri"/>
              </a:rPr>
            </a:br>
            <a:endParaRPr sz="2800">
              <a:solidFill>
                <a:srgbClr val="366092"/>
              </a:solidFill>
              <a:latin typeface="Calibri"/>
              <a:ea typeface="Calibri"/>
              <a:cs typeface="Calibri"/>
              <a:sym typeface="Calibri"/>
            </a:endParaRPr>
          </a:p>
        </p:txBody>
      </p:sp>
      <p:sp>
        <p:nvSpPr>
          <p:cNvPr id="279" name="Google Shape;279;p17"/>
          <p:cNvSpPr txBox="1"/>
          <p:nvPr>
            <p:ph idx="1" type="body"/>
          </p:nvPr>
        </p:nvSpPr>
        <p:spPr>
          <a:xfrm>
            <a:off x="117762" y="1498023"/>
            <a:ext cx="5486400" cy="3394472"/>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rgbClr val="366092"/>
              </a:buClr>
              <a:buSzPts val="2000"/>
              <a:buChar char="•"/>
            </a:pPr>
            <a:r>
              <a:rPr lang="en" sz="2000">
                <a:solidFill>
                  <a:srgbClr val="366092"/>
                </a:solidFill>
                <a:latin typeface="Calibri"/>
                <a:ea typeface="Calibri"/>
                <a:cs typeface="Calibri"/>
                <a:sym typeface="Calibri"/>
              </a:rPr>
              <a:t>National Spatial Reference System</a:t>
            </a:r>
            <a:endParaRPr/>
          </a:p>
          <a:p>
            <a:pPr indent="-342900" lvl="0" marL="342900" rtl="0" algn="l">
              <a:spcBef>
                <a:spcPts val="400"/>
              </a:spcBef>
              <a:spcAft>
                <a:spcPts val="0"/>
              </a:spcAft>
              <a:buClr>
                <a:srgbClr val="366092"/>
              </a:buClr>
              <a:buSzPts val="2000"/>
              <a:buChar char="•"/>
            </a:pPr>
            <a:r>
              <a:rPr lang="en" sz="2000">
                <a:solidFill>
                  <a:srgbClr val="366092"/>
                </a:solidFill>
                <a:latin typeface="Calibri"/>
                <a:ea typeface="Calibri"/>
                <a:cs typeface="Calibri"/>
                <a:sym typeface="Calibri"/>
              </a:rPr>
              <a:t>Online Positioning User Service</a:t>
            </a:r>
            <a:endParaRPr/>
          </a:p>
          <a:p>
            <a:pPr indent="-342900" lvl="0" marL="342900" rtl="0" algn="l">
              <a:spcBef>
                <a:spcPts val="400"/>
              </a:spcBef>
              <a:spcAft>
                <a:spcPts val="0"/>
              </a:spcAft>
              <a:buClr>
                <a:srgbClr val="366092"/>
              </a:buClr>
              <a:buSzPts val="2000"/>
              <a:buChar char="•"/>
            </a:pPr>
            <a:r>
              <a:rPr lang="en" sz="2000">
                <a:solidFill>
                  <a:srgbClr val="366092"/>
                </a:solidFill>
                <a:latin typeface="Calibri"/>
                <a:ea typeface="Calibri"/>
                <a:cs typeface="Calibri"/>
                <a:sym typeface="Calibri"/>
              </a:rPr>
              <a:t>Gravity for the Redefinition of the American Vertical Datum (GRAV-D)</a:t>
            </a:r>
            <a:endParaRPr/>
          </a:p>
          <a:p>
            <a:pPr indent="-342900" lvl="0" marL="342900" rtl="0" algn="l">
              <a:spcBef>
                <a:spcPts val="400"/>
              </a:spcBef>
              <a:spcAft>
                <a:spcPts val="0"/>
              </a:spcAft>
              <a:buClr>
                <a:srgbClr val="366092"/>
              </a:buClr>
              <a:buSzPts val="2000"/>
              <a:buChar char="•"/>
            </a:pPr>
            <a:r>
              <a:rPr lang="en" sz="2000">
                <a:solidFill>
                  <a:srgbClr val="366092"/>
                </a:solidFill>
                <a:latin typeface="Calibri"/>
                <a:ea typeface="Calibri"/>
                <a:cs typeface="Calibri"/>
                <a:sym typeface="Calibri"/>
              </a:rPr>
              <a:t>Emergency Response Imagery</a:t>
            </a:r>
            <a:endParaRPr/>
          </a:p>
        </p:txBody>
      </p:sp>
      <p:sp>
        <p:nvSpPr>
          <p:cNvPr id="280" name="Google Shape;280;p17"/>
          <p:cNvSpPr/>
          <p:nvPr/>
        </p:nvSpPr>
        <p:spPr>
          <a:xfrm>
            <a:off x="6040582" y="1259277"/>
            <a:ext cx="1617082" cy="857250"/>
          </a:xfrm>
          <a:prstGeom prst="ellipse">
            <a:avLst/>
          </a:prstGeom>
          <a:noFill/>
          <a:ln cap="flat" cmpd="sng" w="57150">
            <a:solidFill>
              <a:srgbClr val="3185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rgbClr val="FFFFFF"/>
              </a:solidFill>
              <a:latin typeface="Arial"/>
              <a:ea typeface="Arial"/>
              <a:cs typeface="Arial"/>
              <a:sym typeface="Arial"/>
            </a:endParaRPr>
          </a:p>
        </p:txBody>
      </p:sp>
      <p:sp>
        <p:nvSpPr>
          <p:cNvPr id="281" name="Google Shape;281;p17"/>
          <p:cNvSpPr/>
          <p:nvPr/>
        </p:nvSpPr>
        <p:spPr>
          <a:xfrm>
            <a:off x="6061364" y="1993568"/>
            <a:ext cx="1617083" cy="857250"/>
          </a:xfrm>
          <a:prstGeom prst="ellipse">
            <a:avLst/>
          </a:prstGeom>
          <a:noFill/>
          <a:ln cap="flat" cmpd="sng" w="57150">
            <a:solidFill>
              <a:srgbClr val="3185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rgbClr val="FFFFFF"/>
              </a:solidFill>
              <a:latin typeface="Arial"/>
              <a:ea typeface="Arial"/>
              <a:cs typeface="Arial"/>
              <a:sym typeface="Arial"/>
            </a:endParaRPr>
          </a:p>
        </p:txBody>
      </p:sp>
      <p:sp>
        <p:nvSpPr>
          <p:cNvPr id="282" name="Google Shape;282;p17"/>
          <p:cNvSpPr/>
          <p:nvPr/>
        </p:nvSpPr>
        <p:spPr>
          <a:xfrm>
            <a:off x="7377545" y="3449780"/>
            <a:ext cx="1617085" cy="927204"/>
          </a:xfrm>
          <a:prstGeom prst="ellipse">
            <a:avLst/>
          </a:prstGeom>
          <a:noFill/>
          <a:ln cap="flat" cmpd="sng" w="57150">
            <a:solidFill>
              <a:srgbClr val="3185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rgbClr val="FFFFFF"/>
              </a:solidFill>
              <a:latin typeface="Arial"/>
              <a:ea typeface="Arial"/>
              <a:cs typeface="Arial"/>
              <a:sym typeface="Arial"/>
            </a:endParaRPr>
          </a:p>
        </p:txBody>
      </p:sp>
      <p:sp>
        <p:nvSpPr>
          <p:cNvPr id="283" name="Google Shape;283;p17"/>
          <p:cNvSpPr/>
          <p:nvPr/>
        </p:nvSpPr>
        <p:spPr>
          <a:xfrm>
            <a:off x="6040582" y="4238440"/>
            <a:ext cx="1617084" cy="837920"/>
          </a:xfrm>
          <a:prstGeom prst="ellipse">
            <a:avLst/>
          </a:prstGeom>
          <a:noFill/>
          <a:ln cap="flat" cmpd="sng" w="57150">
            <a:solidFill>
              <a:srgbClr val="3185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rgbClr val="FFFFFF"/>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87" name="Shape 287"/>
        <p:cNvGrpSpPr/>
        <p:nvPr/>
      </p:nvGrpSpPr>
      <p:grpSpPr>
        <a:xfrm>
          <a:off x="0" y="0"/>
          <a:ext cx="0" cy="0"/>
          <a:chOff x="0" y="0"/>
          <a:chExt cx="0" cy="0"/>
        </a:xfrm>
      </p:grpSpPr>
      <p:sp>
        <p:nvSpPr>
          <p:cNvPr id="288" name="Google Shape;288;p18"/>
          <p:cNvSpPr txBox="1"/>
          <p:nvPr/>
        </p:nvSpPr>
        <p:spPr>
          <a:xfrm>
            <a:off x="1577340" y="2567636"/>
            <a:ext cx="6807900" cy="857400"/>
          </a:xfrm>
          <a:prstGeom prst="rect">
            <a:avLst/>
          </a:prstGeom>
          <a:noFill/>
          <a:ln>
            <a:noFill/>
          </a:ln>
        </p:spPr>
        <p:txBody>
          <a:bodyPr anchorCtr="0" anchor="ctr" bIns="45725" lIns="91425" spcFirstLastPara="1" rIns="91425" wrap="square" tIns="45725">
            <a:noAutofit/>
          </a:bodyPr>
          <a:lstStyle/>
          <a:p>
            <a:pPr indent="0" lvl="0" marL="0" marR="0" rtl="0" algn="l">
              <a:spcBef>
                <a:spcPts val="0"/>
              </a:spcBef>
              <a:spcAft>
                <a:spcPts val="0"/>
              </a:spcAft>
              <a:buNone/>
            </a:pPr>
            <a:r>
              <a:rPr b="0" i="0" lang="en" sz="3200" u="none" cap="none" strike="noStrike">
                <a:solidFill>
                  <a:srgbClr val="366092"/>
                </a:solidFill>
                <a:latin typeface="Calibri"/>
                <a:ea typeface="Calibri"/>
                <a:cs typeface="Calibri"/>
                <a:sym typeface="Calibri"/>
              </a:rPr>
              <a:t>Your Input is always welcome on:</a:t>
            </a:r>
            <a:endParaRPr b="0" i="0" sz="1100" u="none" cap="none" strike="noStrike">
              <a:solidFill>
                <a:srgbClr val="000000"/>
              </a:solidFill>
              <a:latin typeface="Calibri"/>
              <a:ea typeface="Calibri"/>
              <a:cs typeface="Calibri"/>
              <a:sym typeface="Calibri"/>
            </a:endParaRPr>
          </a:p>
          <a:p>
            <a:pPr indent="-514337" lvl="0" marL="520687" marR="0" rtl="0" algn="l">
              <a:spcBef>
                <a:spcPts val="600"/>
              </a:spcBef>
              <a:spcAft>
                <a:spcPts val="0"/>
              </a:spcAft>
              <a:buClr>
                <a:srgbClr val="366092"/>
              </a:buClr>
              <a:buSzPts val="2700"/>
              <a:buFont typeface="Arial"/>
              <a:buChar char="•"/>
            </a:pPr>
            <a:r>
              <a:rPr b="0" i="0" lang="en" sz="2800" u="none" cap="none" strike="noStrike">
                <a:solidFill>
                  <a:srgbClr val="366092"/>
                </a:solidFill>
                <a:latin typeface="Calibri"/>
                <a:ea typeface="Calibri"/>
                <a:cs typeface="Calibri"/>
                <a:sym typeface="Calibri"/>
              </a:rPr>
              <a:t>Topics</a:t>
            </a:r>
            <a:endParaRPr b="0" i="0" sz="2800" u="none" cap="none" strike="noStrike">
              <a:solidFill>
                <a:srgbClr val="366092"/>
              </a:solidFill>
              <a:latin typeface="Calibri"/>
              <a:ea typeface="Calibri"/>
              <a:cs typeface="Calibri"/>
              <a:sym typeface="Calibri"/>
            </a:endParaRPr>
          </a:p>
          <a:p>
            <a:pPr indent="-514337" lvl="0" marL="520687" marR="0" rtl="0" algn="l">
              <a:spcBef>
                <a:spcPts val="0"/>
              </a:spcBef>
              <a:spcAft>
                <a:spcPts val="0"/>
              </a:spcAft>
              <a:buClr>
                <a:srgbClr val="366092"/>
              </a:buClr>
              <a:buSzPts val="2700"/>
              <a:buFont typeface="Arial"/>
              <a:buChar char="•"/>
            </a:pPr>
            <a:r>
              <a:rPr b="0" i="0" lang="en" sz="2800" u="none" cap="none" strike="noStrike">
                <a:solidFill>
                  <a:srgbClr val="366092"/>
                </a:solidFill>
                <a:latin typeface="Calibri"/>
                <a:ea typeface="Calibri"/>
                <a:cs typeface="Calibri"/>
                <a:sym typeface="Calibri"/>
              </a:rPr>
              <a:t>Content</a:t>
            </a:r>
            <a:endParaRPr b="0" i="0" sz="1100" u="none" cap="none" strike="noStrike">
              <a:solidFill>
                <a:srgbClr val="000000"/>
              </a:solidFill>
              <a:latin typeface="Calibri"/>
              <a:ea typeface="Calibri"/>
              <a:cs typeface="Calibri"/>
              <a:sym typeface="Calibri"/>
            </a:endParaRPr>
          </a:p>
          <a:p>
            <a:pPr indent="-514337" lvl="0" marL="520687" marR="0" rtl="0" algn="l">
              <a:spcBef>
                <a:spcPts val="0"/>
              </a:spcBef>
              <a:spcAft>
                <a:spcPts val="0"/>
              </a:spcAft>
              <a:buClr>
                <a:srgbClr val="366092"/>
              </a:buClr>
              <a:buSzPts val="2700"/>
              <a:buFont typeface="Arial"/>
              <a:buChar char="•"/>
            </a:pPr>
            <a:r>
              <a:rPr b="0" i="0" lang="en" sz="2800" u="none" cap="none" strike="noStrike">
                <a:solidFill>
                  <a:srgbClr val="366092"/>
                </a:solidFill>
                <a:latin typeface="Calibri"/>
                <a:ea typeface="Calibri"/>
                <a:cs typeface="Calibri"/>
                <a:sym typeface="Calibri"/>
              </a:rPr>
              <a:t>Delivery methods </a:t>
            </a:r>
            <a:endParaRPr b="0" i="0" sz="2800" u="none" cap="none" strike="noStrike">
              <a:solidFill>
                <a:srgbClr val="366092"/>
              </a:solidFill>
              <a:latin typeface="Calibri"/>
              <a:ea typeface="Calibri"/>
              <a:cs typeface="Calibri"/>
              <a:sym typeface="Calibri"/>
            </a:endParaRPr>
          </a:p>
          <a:p>
            <a:pPr indent="0" lvl="0" marL="0" marR="0" rtl="0" algn="l">
              <a:spcBef>
                <a:spcPts val="0"/>
              </a:spcBef>
              <a:spcAft>
                <a:spcPts val="0"/>
              </a:spcAft>
              <a:buNone/>
            </a:pPr>
            <a:r>
              <a:t/>
            </a:r>
            <a:endParaRPr b="0" i="0" sz="2800" u="none" cap="none" strike="noStrike">
              <a:solidFill>
                <a:srgbClr val="366092"/>
              </a:solidFill>
              <a:latin typeface="Calibri"/>
              <a:ea typeface="Calibri"/>
              <a:cs typeface="Calibri"/>
              <a:sym typeface="Calibri"/>
            </a:endParaRPr>
          </a:p>
          <a:p>
            <a:pPr indent="0" lvl="0" marL="0" marR="0" rtl="0" algn="l">
              <a:spcBef>
                <a:spcPts val="0"/>
              </a:spcBef>
              <a:spcAft>
                <a:spcPts val="0"/>
              </a:spcAft>
              <a:buNone/>
            </a:pPr>
            <a:r>
              <a:rPr b="0" i="0" lang="en" sz="3200" u="none" cap="none" strike="noStrike">
                <a:solidFill>
                  <a:srgbClr val="366092"/>
                </a:solidFill>
                <a:latin typeface="Calibri"/>
                <a:ea typeface="Calibri"/>
                <a:cs typeface="Calibri"/>
                <a:sym typeface="Calibri"/>
              </a:rPr>
              <a:t>Send to </a:t>
            </a:r>
            <a:r>
              <a:rPr b="0" i="0" lang="en" sz="3200" u="sng" cap="none" strike="noStrike">
                <a:solidFill>
                  <a:schemeClr val="hlink"/>
                </a:solidFill>
                <a:latin typeface="Calibri"/>
                <a:ea typeface="Calibri"/>
                <a:cs typeface="Calibri"/>
                <a:sym typeface="Calibri"/>
                <a:hlinkClick r:id="rId4"/>
              </a:rPr>
              <a:t>ngs.training@noaa.gov</a:t>
            </a:r>
            <a:endParaRPr b="0" i="0" sz="3200" u="none" cap="none" strike="noStrike">
              <a:solidFill>
                <a:srgbClr val="366092"/>
              </a:solidFill>
              <a:latin typeface="Calibri"/>
              <a:ea typeface="Calibri"/>
              <a:cs typeface="Calibri"/>
              <a:sym typeface="Calibri"/>
            </a:endParaRPr>
          </a:p>
          <a:p>
            <a:pPr indent="0" lvl="0" marL="0" marR="0" rtl="0" algn="l">
              <a:spcBef>
                <a:spcPts val="0"/>
              </a:spcBef>
              <a:spcAft>
                <a:spcPts val="0"/>
              </a:spcAft>
              <a:buNone/>
            </a:pPr>
            <a:r>
              <a:t/>
            </a:r>
            <a:endParaRPr sz="3200">
              <a:solidFill>
                <a:srgbClr val="366092"/>
              </a:solidFill>
              <a:latin typeface="Calibri"/>
              <a:ea typeface="Calibri"/>
              <a:cs typeface="Calibri"/>
              <a:sym typeface="Calibri"/>
            </a:endParaRPr>
          </a:p>
          <a:p>
            <a:pPr indent="0" lvl="0" marL="0" marR="0" rtl="0" algn="l">
              <a:spcBef>
                <a:spcPts val="0"/>
              </a:spcBef>
              <a:spcAft>
                <a:spcPts val="0"/>
              </a:spcAft>
              <a:buNone/>
            </a:pPr>
            <a:r>
              <a:rPr i="1" lang="en" sz="3200">
                <a:solidFill>
                  <a:srgbClr val="366092"/>
                </a:solidFill>
                <a:latin typeface="Calibri"/>
                <a:ea typeface="Calibri"/>
                <a:cs typeface="Calibri"/>
                <a:sym typeface="Calibri"/>
              </a:rPr>
              <a:t>Thank you! </a:t>
            </a:r>
            <a:endParaRPr i="1" sz="3200">
              <a:solidFill>
                <a:srgbClr val="366092"/>
              </a:solidFill>
              <a:latin typeface="Calibri"/>
              <a:ea typeface="Calibri"/>
              <a:cs typeface="Calibri"/>
              <a:sym typeface="Calibri"/>
            </a:endParaRPr>
          </a:p>
          <a:p>
            <a:pPr indent="-292093" lvl="0" marL="520687" marR="0" rtl="0" algn="l">
              <a:spcBef>
                <a:spcPts val="0"/>
              </a:spcBef>
              <a:spcAft>
                <a:spcPts val="0"/>
              </a:spcAft>
              <a:buNone/>
            </a:pPr>
            <a:r>
              <a:t/>
            </a:r>
            <a:endParaRPr b="0" i="0" sz="3600" u="none" cap="none" strike="noStrike">
              <a:solidFill>
                <a:srgbClr val="366092"/>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19"/>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Times New Roman"/>
              <a:buNone/>
            </a:pPr>
            <a:r>
              <a:t/>
            </a:r>
            <a:endParaRPr/>
          </a:p>
        </p:txBody>
      </p:sp>
      <p:sp>
        <p:nvSpPr>
          <p:cNvPr id="294" name="Google Shape;294;p19"/>
          <p:cNvSpPr txBox="1"/>
          <p:nvPr>
            <p:ph idx="1" type="body"/>
          </p:nvPr>
        </p:nvSpPr>
        <p:spPr>
          <a:xfrm>
            <a:off x="457200" y="1200151"/>
            <a:ext cx="8229600" cy="3394472"/>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lang="en"/>
              <a:t>End of presentation - Back up slides if extra time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3"/>
          <p:cNvSpPr txBox="1"/>
          <p:nvPr>
            <p:ph type="title"/>
          </p:nvPr>
        </p:nvSpPr>
        <p:spPr>
          <a:xfrm>
            <a:off x="457200" y="446122"/>
            <a:ext cx="7347527" cy="685439"/>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366092"/>
              </a:buClr>
              <a:buSzPts val="3600"/>
              <a:buFont typeface="Calibri"/>
              <a:buNone/>
            </a:pPr>
            <a:r>
              <a:rPr lang="en" sz="3600">
                <a:solidFill>
                  <a:srgbClr val="366092"/>
                </a:solidFill>
                <a:latin typeface="Calibri"/>
                <a:ea typeface="Calibri"/>
                <a:cs typeface="Calibri"/>
                <a:sym typeface="Calibri"/>
              </a:rPr>
              <a:t>OPUS Projects</a:t>
            </a:r>
            <a:endParaRPr sz="3600">
              <a:solidFill>
                <a:srgbClr val="366092"/>
              </a:solidFill>
              <a:latin typeface="Calibri"/>
              <a:ea typeface="Calibri"/>
              <a:cs typeface="Calibri"/>
              <a:sym typeface="Calibri"/>
            </a:endParaRPr>
          </a:p>
        </p:txBody>
      </p:sp>
      <p:sp>
        <p:nvSpPr>
          <p:cNvPr id="174" name="Google Shape;174;p3"/>
          <p:cNvSpPr txBox="1"/>
          <p:nvPr>
            <p:ph idx="1" type="body"/>
          </p:nvPr>
        </p:nvSpPr>
        <p:spPr>
          <a:xfrm>
            <a:off x="133932" y="1440294"/>
            <a:ext cx="5140036" cy="3394472"/>
          </a:xfrm>
          <a:prstGeom prst="rect">
            <a:avLst/>
          </a:prstGeom>
          <a:noFill/>
          <a:ln>
            <a:noFill/>
          </a:ln>
        </p:spPr>
        <p:txBody>
          <a:bodyPr anchorCtr="0" anchor="t" bIns="91425" lIns="91425" spcFirstLastPara="1" rIns="91425" wrap="square" tIns="91425">
            <a:normAutofit fontScale="92500" lnSpcReduction="20000"/>
          </a:bodyPr>
          <a:lstStyle/>
          <a:p>
            <a:pPr indent="-285750" lvl="0" marL="412750" rtl="0" algn="l">
              <a:spcBef>
                <a:spcPts val="0"/>
              </a:spcBef>
              <a:spcAft>
                <a:spcPts val="0"/>
              </a:spcAft>
              <a:buClr>
                <a:srgbClr val="366092"/>
              </a:buClr>
              <a:buSzPct val="96096"/>
              <a:buFont typeface="Courier New"/>
              <a:buChar char="o"/>
            </a:pPr>
            <a:r>
              <a:rPr lang="en" sz="1800">
                <a:solidFill>
                  <a:srgbClr val="366092"/>
                </a:solidFill>
                <a:latin typeface="Calibri"/>
                <a:ea typeface="Calibri"/>
                <a:cs typeface="Calibri"/>
                <a:sym typeface="Calibri"/>
              </a:rPr>
              <a:t>NGS has operated the </a:t>
            </a:r>
            <a:r>
              <a:rPr b="1" lang="en" sz="1800">
                <a:solidFill>
                  <a:srgbClr val="366092"/>
                </a:solidFill>
                <a:latin typeface="Calibri"/>
                <a:ea typeface="Calibri"/>
                <a:cs typeface="Calibri"/>
                <a:sym typeface="Calibri"/>
              </a:rPr>
              <a:t>Online Positioning User Service (OPUS) </a:t>
            </a:r>
            <a:r>
              <a:rPr lang="en" sz="1800">
                <a:solidFill>
                  <a:srgbClr val="366092"/>
                </a:solidFill>
                <a:latin typeface="Calibri"/>
                <a:ea typeface="Calibri"/>
                <a:cs typeface="Calibri"/>
                <a:sym typeface="Calibri"/>
              </a:rPr>
              <a:t>since March 2001, to provide end-users easy access to the National Spatial Reference System (NSRS) using GPS data.  </a:t>
            </a:r>
            <a:endParaRPr/>
          </a:p>
          <a:p>
            <a:pPr indent="-184150" lvl="0" marL="412750" rtl="0" algn="l">
              <a:spcBef>
                <a:spcPts val="0"/>
              </a:spcBef>
              <a:spcAft>
                <a:spcPts val="0"/>
              </a:spcAft>
              <a:buClr>
                <a:srgbClr val="366092"/>
              </a:buClr>
              <a:buSzPct val="96096"/>
              <a:buFont typeface="Courier New"/>
              <a:buNone/>
            </a:pPr>
            <a:r>
              <a:t/>
            </a:r>
            <a:endParaRPr sz="1800">
              <a:solidFill>
                <a:srgbClr val="366092"/>
              </a:solidFill>
              <a:latin typeface="Calibri"/>
              <a:ea typeface="Calibri"/>
              <a:cs typeface="Calibri"/>
              <a:sym typeface="Calibri"/>
            </a:endParaRPr>
          </a:p>
          <a:p>
            <a:pPr indent="-285750" lvl="0" marL="412750" rtl="0" algn="l">
              <a:spcBef>
                <a:spcPts val="0"/>
              </a:spcBef>
              <a:spcAft>
                <a:spcPts val="0"/>
              </a:spcAft>
              <a:buClr>
                <a:srgbClr val="366092"/>
              </a:buClr>
              <a:buSzPct val="96096"/>
              <a:buFont typeface="Courier New"/>
              <a:buChar char="o"/>
            </a:pPr>
            <a:r>
              <a:rPr lang="en" sz="1800">
                <a:solidFill>
                  <a:srgbClr val="366092"/>
                </a:solidFill>
                <a:latin typeface="Calibri"/>
                <a:ea typeface="Calibri"/>
                <a:cs typeface="Calibri"/>
                <a:sym typeface="Calibri"/>
              </a:rPr>
              <a:t>In 2011, </a:t>
            </a:r>
            <a:r>
              <a:rPr b="1" lang="en" sz="1800">
                <a:solidFill>
                  <a:srgbClr val="366092"/>
                </a:solidFill>
                <a:latin typeface="Calibri"/>
                <a:ea typeface="Calibri"/>
                <a:cs typeface="Calibri"/>
                <a:sym typeface="Calibri"/>
              </a:rPr>
              <a:t>OPUS Projects </a:t>
            </a:r>
            <a:r>
              <a:rPr lang="en" sz="1800">
                <a:solidFill>
                  <a:srgbClr val="366092"/>
                </a:solidFill>
                <a:latin typeface="Calibri"/>
                <a:ea typeface="Calibri"/>
                <a:cs typeface="Calibri"/>
                <a:sym typeface="Calibri"/>
              </a:rPr>
              <a:t>became</a:t>
            </a:r>
            <a:r>
              <a:rPr b="1" lang="en" sz="1800">
                <a:solidFill>
                  <a:srgbClr val="366092"/>
                </a:solidFill>
                <a:latin typeface="Calibri"/>
                <a:ea typeface="Calibri"/>
                <a:cs typeface="Calibri"/>
                <a:sym typeface="Calibri"/>
              </a:rPr>
              <a:t> </a:t>
            </a:r>
            <a:r>
              <a:rPr lang="en" sz="1800">
                <a:solidFill>
                  <a:srgbClr val="366092"/>
                </a:solidFill>
                <a:latin typeface="Calibri"/>
                <a:ea typeface="Calibri"/>
                <a:cs typeface="Calibri"/>
                <a:sym typeface="Calibri"/>
              </a:rPr>
              <a:t>available to the public.</a:t>
            </a:r>
            <a:endParaRPr sz="1800">
              <a:solidFill>
                <a:srgbClr val="366092"/>
              </a:solidFill>
              <a:latin typeface="Calibri"/>
              <a:ea typeface="Calibri"/>
              <a:cs typeface="Calibri"/>
              <a:sym typeface="Calibri"/>
            </a:endParaRPr>
          </a:p>
          <a:p>
            <a:pPr indent="-330200" lvl="1" marL="914400" rtl="0" algn="l">
              <a:lnSpc>
                <a:spcPct val="100000"/>
              </a:lnSpc>
              <a:spcBef>
                <a:spcPts val="0"/>
              </a:spcBef>
              <a:spcAft>
                <a:spcPts val="0"/>
              </a:spcAft>
              <a:buClr>
                <a:schemeClr val="dk1"/>
              </a:buClr>
              <a:buSzPct val="96096"/>
              <a:buChar char="○"/>
            </a:pPr>
            <a:r>
              <a:rPr lang="en" sz="1800">
                <a:solidFill>
                  <a:srgbClr val="366092"/>
                </a:solidFill>
                <a:latin typeface="Calibri"/>
                <a:ea typeface="Calibri"/>
                <a:cs typeface="Calibri"/>
                <a:sym typeface="Calibri"/>
              </a:rPr>
              <a:t>OPUS Projects is a highly integrated tool for managing GPS campaigns, including initial observation metadata and positions, session solution statistics, and network adjustments.  </a:t>
            </a:r>
            <a:endParaRPr sz="1800">
              <a:solidFill>
                <a:srgbClr val="366092"/>
              </a:solidFill>
              <a:latin typeface="Calibri"/>
              <a:ea typeface="Calibri"/>
              <a:cs typeface="Calibri"/>
              <a:sym typeface="Calibri"/>
            </a:endParaRPr>
          </a:p>
          <a:p>
            <a:pPr indent="-330200" lvl="1" marL="914400" rtl="0" algn="l">
              <a:lnSpc>
                <a:spcPct val="100000"/>
              </a:lnSpc>
              <a:spcBef>
                <a:spcPts val="0"/>
              </a:spcBef>
              <a:spcAft>
                <a:spcPts val="0"/>
              </a:spcAft>
              <a:buClr>
                <a:schemeClr val="dk1"/>
              </a:buClr>
              <a:buSzPct val="96096"/>
              <a:buChar char="○"/>
            </a:pPr>
            <a:r>
              <a:rPr lang="en" sz="1800">
                <a:solidFill>
                  <a:srgbClr val="366092"/>
                </a:solidFill>
                <a:latin typeface="Calibri"/>
                <a:ea typeface="Calibri"/>
                <a:cs typeface="Calibri"/>
                <a:sym typeface="Calibri"/>
              </a:rPr>
              <a:t>Provides data visualization and project management aids.   </a:t>
            </a:r>
            <a:endParaRPr sz="1800">
              <a:solidFill>
                <a:srgbClr val="366092"/>
              </a:solidFill>
              <a:latin typeface="Calibri"/>
              <a:ea typeface="Calibri"/>
              <a:cs typeface="Calibri"/>
              <a:sym typeface="Calibri"/>
            </a:endParaRPr>
          </a:p>
          <a:p>
            <a:pPr indent="0" lvl="0" marL="0" rtl="0" algn="l">
              <a:spcBef>
                <a:spcPts val="0"/>
              </a:spcBef>
              <a:spcAft>
                <a:spcPts val="1200"/>
              </a:spcAft>
              <a:buClr>
                <a:schemeClr val="dk1"/>
              </a:buClr>
              <a:buSzPct val="100000"/>
              <a:buNone/>
            </a:pPr>
            <a:r>
              <a:t/>
            </a:r>
            <a:endParaRPr sz="2400">
              <a:solidFill>
                <a:srgbClr val="366092"/>
              </a:solidFill>
              <a:latin typeface="Calibri"/>
              <a:ea typeface="Calibri"/>
              <a:cs typeface="Calibri"/>
              <a:sym typeface="Calibri"/>
            </a:endParaRPr>
          </a:p>
        </p:txBody>
      </p:sp>
      <p:pic>
        <p:nvPicPr>
          <p:cNvPr id="175" name="Google Shape;175;p3"/>
          <p:cNvPicPr preferRelativeResize="0"/>
          <p:nvPr/>
        </p:nvPicPr>
        <p:blipFill rotWithShape="1">
          <a:blip r:embed="rId3">
            <a:alphaModFix/>
          </a:blip>
          <a:srcRect b="0" l="0" r="0" t="0"/>
          <a:stretch/>
        </p:blipFill>
        <p:spPr>
          <a:xfrm>
            <a:off x="5273975" y="1221243"/>
            <a:ext cx="3604674" cy="3469683"/>
          </a:xfrm>
          <a:prstGeom prst="rect">
            <a:avLst/>
          </a:prstGeom>
          <a:noFill/>
          <a:ln cap="flat" cmpd="sng" w="28575">
            <a:solidFill>
              <a:schemeClr val="accent1"/>
            </a:solidFill>
            <a:prstDash val="solid"/>
            <a:round/>
            <a:headEnd len="sm" w="sm" type="none"/>
            <a:tailEnd len="sm" w="sm" type="none"/>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98" name="Shape 298"/>
        <p:cNvGrpSpPr/>
        <p:nvPr/>
      </p:nvGrpSpPr>
      <p:grpSpPr>
        <a:xfrm>
          <a:off x="0" y="0"/>
          <a:ext cx="0" cy="0"/>
          <a:chOff x="0" y="0"/>
          <a:chExt cx="0" cy="0"/>
        </a:xfrm>
      </p:grpSpPr>
      <p:sp>
        <p:nvSpPr>
          <p:cNvPr id="299" name="Google Shape;299;p20"/>
          <p:cNvSpPr txBox="1"/>
          <p:nvPr/>
        </p:nvSpPr>
        <p:spPr>
          <a:xfrm>
            <a:off x="174570" y="514987"/>
            <a:ext cx="8381602" cy="857400"/>
          </a:xfrm>
          <a:prstGeom prst="rect">
            <a:avLst/>
          </a:prstGeom>
          <a:noFill/>
          <a:ln>
            <a:noFill/>
          </a:ln>
        </p:spPr>
        <p:txBody>
          <a:bodyPr anchorCtr="0" anchor="ctr" bIns="45725" lIns="91425" spcFirstLastPara="1" rIns="91425" wrap="square" tIns="45725">
            <a:noAutofit/>
          </a:bodyPr>
          <a:lstStyle/>
          <a:p>
            <a:pPr indent="0" lvl="0" marL="0" marR="0" rtl="0" algn="ctr">
              <a:spcBef>
                <a:spcPts val="0"/>
              </a:spcBef>
              <a:spcAft>
                <a:spcPts val="0"/>
              </a:spcAft>
              <a:buNone/>
            </a:pPr>
            <a:r>
              <a:rPr b="0" i="0" lang="en" sz="3000" u="none" cap="none" strike="noStrike">
                <a:solidFill>
                  <a:srgbClr val="366092"/>
                </a:solidFill>
                <a:latin typeface="Calibri"/>
                <a:ea typeface="Calibri"/>
                <a:cs typeface="Calibri"/>
                <a:sym typeface="Calibri"/>
              </a:rPr>
              <a:t>New Tool to Earn Webinar Certificates on </a:t>
            </a:r>
            <a:endParaRPr/>
          </a:p>
          <a:p>
            <a:pPr indent="0" lvl="0" marL="0" marR="0" rtl="0" algn="ctr">
              <a:spcBef>
                <a:spcPts val="0"/>
              </a:spcBef>
              <a:spcAft>
                <a:spcPts val="0"/>
              </a:spcAft>
              <a:buNone/>
            </a:pPr>
            <a:r>
              <a:rPr b="0" i="0" lang="en" sz="3000" u="none" cap="none" strike="noStrike">
                <a:solidFill>
                  <a:srgbClr val="366092"/>
                </a:solidFill>
                <a:latin typeface="Calibri"/>
                <a:ea typeface="Calibri"/>
                <a:cs typeface="Calibri"/>
                <a:sym typeface="Calibri"/>
              </a:rPr>
              <a:t>Your Schedule</a:t>
            </a:r>
            <a:endParaRPr b="0" i="0" sz="3000" u="none" cap="none" strike="noStrike">
              <a:solidFill>
                <a:srgbClr val="366092"/>
              </a:solidFill>
              <a:latin typeface="Calibri"/>
              <a:ea typeface="Calibri"/>
              <a:cs typeface="Calibri"/>
              <a:sym typeface="Calibri"/>
            </a:endParaRPr>
          </a:p>
        </p:txBody>
      </p:sp>
      <p:sp>
        <p:nvSpPr>
          <p:cNvPr id="300" name="Google Shape;300;p20"/>
          <p:cNvSpPr txBox="1"/>
          <p:nvPr/>
        </p:nvSpPr>
        <p:spPr>
          <a:xfrm>
            <a:off x="390403" y="1686843"/>
            <a:ext cx="3454975" cy="715500"/>
          </a:xfrm>
          <a:prstGeom prst="rect">
            <a:avLst/>
          </a:prstGeom>
          <a:noFill/>
          <a:ln>
            <a:noFill/>
          </a:ln>
        </p:spPr>
        <p:txBody>
          <a:bodyPr anchorCtr="0" anchor="t" bIns="34275" lIns="68575" spcFirstLastPara="1" rIns="68575" wrap="square" tIns="34275">
            <a:noAutofit/>
          </a:bodyPr>
          <a:lstStyle/>
          <a:p>
            <a:pPr indent="-257175" lvl="0" marL="257175" marR="0" rtl="0" algn="l">
              <a:spcBef>
                <a:spcPts val="0"/>
              </a:spcBef>
              <a:spcAft>
                <a:spcPts val="0"/>
              </a:spcAft>
              <a:buClr>
                <a:srgbClr val="366092"/>
              </a:buClr>
              <a:buSzPts val="2100"/>
              <a:buFont typeface="Arial"/>
              <a:buChar char="•"/>
            </a:pPr>
            <a:r>
              <a:rPr b="0" i="0" lang="en" sz="2100" u="none" cap="none" strike="noStrike">
                <a:solidFill>
                  <a:srgbClr val="366092"/>
                </a:solidFill>
                <a:latin typeface="Calibri"/>
                <a:ea typeface="Calibri"/>
                <a:cs typeface="Calibri"/>
                <a:sym typeface="Calibri"/>
              </a:rPr>
              <a:t>Can’t make a webinar during the scheduled time? A recorded version is always available on the NGS website. </a:t>
            </a:r>
            <a:endParaRPr/>
          </a:p>
          <a:p>
            <a:pPr indent="-257175" lvl="0" marL="257175" marR="0" rtl="0" algn="l">
              <a:spcBef>
                <a:spcPts val="0"/>
              </a:spcBef>
              <a:spcAft>
                <a:spcPts val="0"/>
              </a:spcAft>
              <a:buClr>
                <a:srgbClr val="366092"/>
              </a:buClr>
              <a:buSzPts val="2100"/>
              <a:buFont typeface="Arial"/>
              <a:buChar char="•"/>
            </a:pPr>
            <a:r>
              <a:rPr b="0" i="0" lang="en" sz="2100" u="none" cap="none" strike="noStrike">
                <a:solidFill>
                  <a:srgbClr val="366092"/>
                </a:solidFill>
                <a:latin typeface="Calibri"/>
                <a:ea typeface="Calibri"/>
                <a:cs typeface="Calibri"/>
                <a:sym typeface="Calibri"/>
              </a:rPr>
              <a:t>But NOW you can earn a certificate for viewing a </a:t>
            </a:r>
            <a:r>
              <a:rPr b="1" i="0" lang="en" sz="2100" u="sng" cap="none" strike="noStrike">
                <a:solidFill>
                  <a:srgbClr val="366092"/>
                </a:solidFill>
                <a:latin typeface="Calibri"/>
                <a:ea typeface="Calibri"/>
                <a:cs typeface="Calibri"/>
                <a:sym typeface="Calibri"/>
              </a:rPr>
              <a:t>recorded</a:t>
            </a:r>
            <a:r>
              <a:rPr b="0" i="0" lang="en" sz="2100" u="none" cap="none" strike="noStrike">
                <a:solidFill>
                  <a:srgbClr val="366092"/>
                </a:solidFill>
                <a:latin typeface="Calibri"/>
                <a:ea typeface="Calibri"/>
                <a:cs typeface="Calibri"/>
                <a:sym typeface="Calibri"/>
              </a:rPr>
              <a:t> webinar. </a:t>
            </a:r>
            <a:endParaRPr b="0" i="0" sz="2100" u="none" cap="none" strike="noStrike">
              <a:solidFill>
                <a:srgbClr val="366092"/>
              </a:solidFill>
              <a:latin typeface="Calibri"/>
              <a:ea typeface="Calibri"/>
              <a:cs typeface="Calibri"/>
              <a:sym typeface="Calibri"/>
            </a:endParaRPr>
          </a:p>
        </p:txBody>
      </p:sp>
      <p:pic>
        <p:nvPicPr>
          <p:cNvPr id="301" name="Google Shape;301;p20"/>
          <p:cNvPicPr preferRelativeResize="0"/>
          <p:nvPr/>
        </p:nvPicPr>
        <p:blipFill rotWithShape="1">
          <a:blip r:embed="rId4">
            <a:alphaModFix/>
          </a:blip>
          <a:srcRect b="0" l="0" r="0" t="0"/>
          <a:stretch/>
        </p:blipFill>
        <p:spPr>
          <a:xfrm>
            <a:off x="4208370" y="1565425"/>
            <a:ext cx="4682430" cy="3218846"/>
          </a:xfrm>
          <a:prstGeom prst="rect">
            <a:avLst/>
          </a:prstGeom>
          <a:noFill/>
          <a:ln cap="flat" cmpd="sng" w="25400">
            <a:solidFill>
              <a:srgbClr val="395E89"/>
            </a:solidFill>
            <a:prstDash val="solid"/>
            <a:round/>
            <a:headEnd len="sm" w="sm" type="none"/>
            <a:tailEnd len="sm" w="sm" type="none"/>
          </a:ln>
        </p:spPr>
      </p:pic>
      <p:sp>
        <p:nvSpPr>
          <p:cNvPr id="302" name="Google Shape;302;p20"/>
          <p:cNvSpPr/>
          <p:nvPr/>
        </p:nvSpPr>
        <p:spPr>
          <a:xfrm>
            <a:off x="5265169" y="3649435"/>
            <a:ext cx="3625631" cy="849086"/>
          </a:xfrm>
          <a:prstGeom prst="ellipse">
            <a:avLst/>
          </a:prstGeom>
          <a:noFill/>
          <a:ln cap="flat" cmpd="sng" w="57150">
            <a:solidFill>
              <a:srgbClr val="3185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rgbClr val="FFFFFF"/>
              </a:solidFill>
              <a:latin typeface="Arial"/>
              <a:ea typeface="Arial"/>
              <a:cs typeface="Arial"/>
              <a:sym typeface="Arial"/>
            </a:endParaRPr>
          </a:p>
        </p:txBody>
      </p:sp>
      <p:sp>
        <p:nvSpPr>
          <p:cNvPr id="303" name="Google Shape;303;p20"/>
          <p:cNvSpPr/>
          <p:nvPr/>
        </p:nvSpPr>
        <p:spPr>
          <a:xfrm>
            <a:off x="4012425" y="2991425"/>
            <a:ext cx="1400495" cy="200811"/>
          </a:xfrm>
          <a:prstGeom prst="ellipse">
            <a:avLst/>
          </a:prstGeom>
          <a:noFill/>
          <a:ln cap="flat" cmpd="sng" w="57150">
            <a:solidFill>
              <a:srgbClr val="3185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rgbClr val="FFFFFF"/>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03"/>
                                        </p:tgtEl>
                                        <p:attrNameLst>
                                          <p:attrName>style.visibility</p:attrName>
                                        </p:attrNameLst>
                                      </p:cBhvr>
                                      <p:to>
                                        <p:strVal val="visible"/>
                                      </p:to>
                                    </p:set>
                                    <p:anim calcmode="lin" valueType="num">
                                      <p:cBhvr additive="base">
                                        <p:cTn dur="500"/>
                                        <p:tgtEl>
                                          <p:spTgt spid="30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02"/>
                                        </p:tgtEl>
                                        <p:attrNameLst>
                                          <p:attrName>style.visibility</p:attrName>
                                        </p:attrNameLst>
                                      </p:cBhvr>
                                      <p:to>
                                        <p:strVal val="visible"/>
                                      </p:to>
                                    </p:set>
                                    <p:anim calcmode="lin" valueType="num">
                                      <p:cBhvr additive="base">
                                        <p:cTn dur="500"/>
                                        <p:tgtEl>
                                          <p:spTgt spid="302"/>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07" name="Shape 307"/>
        <p:cNvGrpSpPr/>
        <p:nvPr/>
      </p:nvGrpSpPr>
      <p:grpSpPr>
        <a:xfrm>
          <a:off x="0" y="0"/>
          <a:ext cx="0" cy="0"/>
          <a:chOff x="0" y="0"/>
          <a:chExt cx="0" cy="0"/>
        </a:xfrm>
      </p:grpSpPr>
      <p:sp>
        <p:nvSpPr>
          <p:cNvPr id="308" name="Google Shape;308;p21"/>
          <p:cNvSpPr txBox="1"/>
          <p:nvPr/>
        </p:nvSpPr>
        <p:spPr>
          <a:xfrm>
            <a:off x="414897" y="1720437"/>
            <a:ext cx="3340675" cy="715500"/>
          </a:xfrm>
          <a:prstGeom prst="rect">
            <a:avLst/>
          </a:prstGeom>
          <a:noFill/>
          <a:ln>
            <a:noFill/>
          </a:ln>
        </p:spPr>
        <p:txBody>
          <a:bodyPr anchorCtr="0" anchor="t" bIns="34275" lIns="68575" spcFirstLastPara="1" rIns="68575" wrap="square" tIns="34275">
            <a:noAutofit/>
          </a:bodyPr>
          <a:lstStyle/>
          <a:p>
            <a:pPr indent="-257175" lvl="0" marL="257175" marR="0" rtl="0" algn="l">
              <a:spcBef>
                <a:spcPts val="0"/>
              </a:spcBef>
              <a:spcAft>
                <a:spcPts val="0"/>
              </a:spcAft>
              <a:buClr>
                <a:srgbClr val="366092"/>
              </a:buClr>
              <a:buSzPts val="2100"/>
              <a:buFont typeface="Arial"/>
              <a:buChar char="•"/>
            </a:pPr>
            <a:r>
              <a:rPr b="0" i="0" lang="en" sz="2100" u="none" cap="none" strike="noStrike">
                <a:solidFill>
                  <a:srgbClr val="366092"/>
                </a:solidFill>
                <a:latin typeface="Calibri"/>
                <a:ea typeface="Calibri"/>
                <a:cs typeface="Calibri"/>
                <a:sym typeface="Calibri"/>
              </a:rPr>
              <a:t>NGS again worked with the COMET MetEd program to develop a tool through which you can earn a certificate by viewing recordings of past webinars. </a:t>
            </a:r>
            <a:endParaRPr/>
          </a:p>
          <a:p>
            <a:pPr indent="-257175" lvl="0" marL="257175" marR="0" rtl="0" algn="l">
              <a:spcBef>
                <a:spcPts val="0"/>
              </a:spcBef>
              <a:spcAft>
                <a:spcPts val="0"/>
              </a:spcAft>
              <a:buClr>
                <a:srgbClr val="366092"/>
              </a:buClr>
              <a:buSzPts val="2100"/>
              <a:buFont typeface="Arial"/>
              <a:buChar char="•"/>
            </a:pPr>
            <a:r>
              <a:rPr b="0" i="0" lang="en" sz="2100" u="none" cap="none" strike="noStrike">
                <a:solidFill>
                  <a:srgbClr val="366092"/>
                </a:solidFill>
                <a:latin typeface="Calibri"/>
                <a:ea typeface="Calibri"/>
                <a:cs typeface="Calibri"/>
                <a:sym typeface="Calibri"/>
              </a:rPr>
              <a:t>Over 100 recorded webinars available.</a:t>
            </a:r>
            <a:endParaRPr b="0" i="0" sz="2100" u="none" cap="none" strike="noStrike">
              <a:solidFill>
                <a:srgbClr val="366092"/>
              </a:solidFill>
              <a:latin typeface="Calibri"/>
              <a:ea typeface="Calibri"/>
              <a:cs typeface="Calibri"/>
              <a:sym typeface="Calibri"/>
            </a:endParaRPr>
          </a:p>
        </p:txBody>
      </p:sp>
      <p:pic>
        <p:nvPicPr>
          <p:cNvPr id="309" name="Google Shape;309;p21"/>
          <p:cNvPicPr preferRelativeResize="0"/>
          <p:nvPr/>
        </p:nvPicPr>
        <p:blipFill rotWithShape="1">
          <a:blip r:embed="rId4">
            <a:alphaModFix/>
          </a:blip>
          <a:srcRect b="0" l="0" r="0" t="0"/>
          <a:stretch/>
        </p:blipFill>
        <p:spPr>
          <a:xfrm>
            <a:off x="3976007" y="1857676"/>
            <a:ext cx="5002350" cy="2297946"/>
          </a:xfrm>
          <a:prstGeom prst="rect">
            <a:avLst/>
          </a:prstGeom>
          <a:noFill/>
          <a:ln cap="flat" cmpd="sng" w="25400">
            <a:solidFill>
              <a:srgbClr val="395E89"/>
            </a:solidFill>
            <a:prstDash val="solid"/>
            <a:round/>
            <a:headEnd len="sm" w="sm" type="none"/>
            <a:tailEnd len="sm" w="sm" type="none"/>
          </a:ln>
        </p:spPr>
      </p:pic>
      <p:sp>
        <p:nvSpPr>
          <p:cNvPr id="310" name="Google Shape;310;p21"/>
          <p:cNvSpPr txBox="1"/>
          <p:nvPr/>
        </p:nvSpPr>
        <p:spPr>
          <a:xfrm>
            <a:off x="174570" y="514987"/>
            <a:ext cx="8381602" cy="857400"/>
          </a:xfrm>
          <a:prstGeom prst="rect">
            <a:avLst/>
          </a:prstGeom>
          <a:noFill/>
          <a:ln>
            <a:noFill/>
          </a:ln>
        </p:spPr>
        <p:txBody>
          <a:bodyPr anchorCtr="0" anchor="ctr" bIns="45725" lIns="91425" spcFirstLastPara="1" rIns="91425" wrap="square" tIns="45725">
            <a:noAutofit/>
          </a:bodyPr>
          <a:lstStyle/>
          <a:p>
            <a:pPr indent="0" lvl="0" marL="0" marR="0" rtl="0" algn="ctr">
              <a:spcBef>
                <a:spcPts val="0"/>
              </a:spcBef>
              <a:spcAft>
                <a:spcPts val="0"/>
              </a:spcAft>
              <a:buNone/>
            </a:pPr>
            <a:r>
              <a:rPr b="0" i="0" lang="en" sz="3000" u="none" cap="none" strike="noStrike">
                <a:solidFill>
                  <a:srgbClr val="366092"/>
                </a:solidFill>
                <a:latin typeface="Calibri"/>
                <a:ea typeface="Calibri"/>
                <a:cs typeface="Calibri"/>
                <a:sym typeface="Calibri"/>
              </a:rPr>
              <a:t>New Tool to Earn Webinar Certificates on </a:t>
            </a:r>
            <a:endParaRPr/>
          </a:p>
          <a:p>
            <a:pPr indent="0" lvl="0" marL="0" marR="0" rtl="0" algn="ctr">
              <a:spcBef>
                <a:spcPts val="0"/>
              </a:spcBef>
              <a:spcAft>
                <a:spcPts val="0"/>
              </a:spcAft>
              <a:buNone/>
            </a:pPr>
            <a:r>
              <a:rPr b="0" i="0" lang="en" sz="3000" u="none" cap="none" strike="noStrike">
                <a:solidFill>
                  <a:srgbClr val="366092"/>
                </a:solidFill>
                <a:latin typeface="Calibri"/>
                <a:ea typeface="Calibri"/>
                <a:cs typeface="Calibri"/>
                <a:sym typeface="Calibri"/>
              </a:rPr>
              <a:t>Your Schedule</a:t>
            </a:r>
            <a:endParaRPr b="0" i="0" sz="3000" u="none" cap="none" strike="noStrike">
              <a:solidFill>
                <a:srgbClr val="366092"/>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14" name="Shape 314"/>
        <p:cNvGrpSpPr/>
        <p:nvPr/>
      </p:nvGrpSpPr>
      <p:grpSpPr>
        <a:xfrm>
          <a:off x="0" y="0"/>
          <a:ext cx="0" cy="0"/>
          <a:chOff x="0" y="0"/>
          <a:chExt cx="0" cy="0"/>
        </a:xfrm>
      </p:grpSpPr>
      <p:sp>
        <p:nvSpPr>
          <p:cNvPr id="315" name="Google Shape;315;p22"/>
          <p:cNvSpPr txBox="1"/>
          <p:nvPr/>
        </p:nvSpPr>
        <p:spPr>
          <a:xfrm>
            <a:off x="414897" y="1720437"/>
            <a:ext cx="3340675" cy="715500"/>
          </a:xfrm>
          <a:prstGeom prst="rect">
            <a:avLst/>
          </a:prstGeom>
          <a:noFill/>
          <a:ln>
            <a:noFill/>
          </a:ln>
        </p:spPr>
        <p:txBody>
          <a:bodyPr anchorCtr="0" anchor="t" bIns="34275" lIns="68575" spcFirstLastPara="1" rIns="68575" wrap="square" tIns="34275">
            <a:noAutofit/>
          </a:bodyPr>
          <a:lstStyle/>
          <a:p>
            <a:pPr indent="-342900" lvl="0" marL="342900" marR="0" rtl="0" algn="l">
              <a:spcBef>
                <a:spcPts val="0"/>
              </a:spcBef>
              <a:spcAft>
                <a:spcPts val="0"/>
              </a:spcAft>
              <a:buClr>
                <a:srgbClr val="366092"/>
              </a:buClr>
              <a:buSzPts val="2100"/>
              <a:buFont typeface="Arial"/>
              <a:buChar char="•"/>
            </a:pPr>
            <a:r>
              <a:rPr b="0" i="0" lang="en" sz="2100" u="none" cap="none" strike="noStrike">
                <a:solidFill>
                  <a:srgbClr val="366092"/>
                </a:solidFill>
                <a:latin typeface="Calibri"/>
                <a:ea typeface="Calibri"/>
                <a:cs typeface="Calibri"/>
                <a:sym typeface="Calibri"/>
              </a:rPr>
              <a:t>Great search function to find webinars on a certain topic. </a:t>
            </a:r>
            <a:endParaRPr/>
          </a:p>
          <a:p>
            <a:pPr indent="-342900" lvl="0" marL="342900" marR="0" rtl="0" algn="l">
              <a:spcBef>
                <a:spcPts val="0"/>
              </a:spcBef>
              <a:spcAft>
                <a:spcPts val="0"/>
              </a:spcAft>
              <a:buClr>
                <a:srgbClr val="366092"/>
              </a:buClr>
              <a:buSzPts val="2100"/>
              <a:buFont typeface="Arial"/>
              <a:buChar char="•"/>
            </a:pPr>
            <a:r>
              <a:rPr b="0" i="0" lang="en" sz="2100" u="none" cap="none" strike="noStrike">
                <a:solidFill>
                  <a:srgbClr val="366092"/>
                </a:solidFill>
                <a:latin typeface="Calibri"/>
                <a:ea typeface="Calibri"/>
                <a:cs typeface="Calibri"/>
                <a:sym typeface="Calibri"/>
              </a:rPr>
              <a:t>If you are in the education field, you could assign these as pre-requisites, class work, extra credit, etc. </a:t>
            </a:r>
            <a:endParaRPr b="0" i="0" sz="2100" u="none" cap="none" strike="noStrike">
              <a:solidFill>
                <a:srgbClr val="366092"/>
              </a:solidFill>
              <a:latin typeface="Calibri"/>
              <a:ea typeface="Calibri"/>
              <a:cs typeface="Calibri"/>
              <a:sym typeface="Calibri"/>
            </a:endParaRPr>
          </a:p>
        </p:txBody>
      </p:sp>
      <p:sp>
        <p:nvSpPr>
          <p:cNvPr id="316" name="Google Shape;316;p22"/>
          <p:cNvSpPr txBox="1"/>
          <p:nvPr/>
        </p:nvSpPr>
        <p:spPr>
          <a:xfrm>
            <a:off x="174570" y="514987"/>
            <a:ext cx="8381602" cy="857400"/>
          </a:xfrm>
          <a:prstGeom prst="rect">
            <a:avLst/>
          </a:prstGeom>
          <a:noFill/>
          <a:ln>
            <a:noFill/>
          </a:ln>
        </p:spPr>
        <p:txBody>
          <a:bodyPr anchorCtr="0" anchor="ctr" bIns="45725" lIns="91425" spcFirstLastPara="1" rIns="91425" wrap="square" tIns="45725">
            <a:noAutofit/>
          </a:bodyPr>
          <a:lstStyle/>
          <a:p>
            <a:pPr indent="0" lvl="0" marL="0" marR="0" rtl="0" algn="ctr">
              <a:spcBef>
                <a:spcPts val="0"/>
              </a:spcBef>
              <a:spcAft>
                <a:spcPts val="0"/>
              </a:spcAft>
              <a:buNone/>
            </a:pPr>
            <a:r>
              <a:rPr b="0" i="0" lang="en" sz="3000" u="none" cap="none" strike="noStrike">
                <a:solidFill>
                  <a:srgbClr val="366092"/>
                </a:solidFill>
                <a:latin typeface="Calibri"/>
                <a:ea typeface="Calibri"/>
                <a:cs typeface="Calibri"/>
                <a:sym typeface="Calibri"/>
              </a:rPr>
              <a:t>New Tool to Earn Webinar Certificates on </a:t>
            </a:r>
            <a:endParaRPr/>
          </a:p>
          <a:p>
            <a:pPr indent="0" lvl="0" marL="0" marR="0" rtl="0" algn="ctr">
              <a:spcBef>
                <a:spcPts val="0"/>
              </a:spcBef>
              <a:spcAft>
                <a:spcPts val="0"/>
              </a:spcAft>
              <a:buNone/>
            </a:pPr>
            <a:r>
              <a:rPr b="0" i="0" lang="en" sz="3000" u="none" cap="none" strike="noStrike">
                <a:solidFill>
                  <a:srgbClr val="366092"/>
                </a:solidFill>
                <a:latin typeface="Calibri"/>
                <a:ea typeface="Calibri"/>
                <a:cs typeface="Calibri"/>
                <a:sym typeface="Calibri"/>
              </a:rPr>
              <a:t>Your Schedule</a:t>
            </a:r>
            <a:endParaRPr b="0" i="0" sz="3000" u="none" cap="none" strike="noStrike">
              <a:solidFill>
                <a:srgbClr val="366092"/>
              </a:solidFill>
              <a:latin typeface="Calibri"/>
              <a:ea typeface="Calibri"/>
              <a:cs typeface="Calibri"/>
              <a:sym typeface="Calibri"/>
            </a:endParaRPr>
          </a:p>
        </p:txBody>
      </p:sp>
      <p:pic>
        <p:nvPicPr>
          <p:cNvPr id="317" name="Google Shape;317;p22"/>
          <p:cNvPicPr preferRelativeResize="0"/>
          <p:nvPr/>
        </p:nvPicPr>
        <p:blipFill rotWithShape="1">
          <a:blip r:embed="rId4">
            <a:alphaModFix/>
          </a:blip>
          <a:srcRect b="0" l="0" r="0" t="0"/>
          <a:stretch/>
        </p:blipFill>
        <p:spPr>
          <a:xfrm>
            <a:off x="3851364" y="1861457"/>
            <a:ext cx="5131280" cy="2433998"/>
          </a:xfrm>
          <a:prstGeom prst="rect">
            <a:avLst/>
          </a:prstGeom>
          <a:noFill/>
          <a:ln cap="flat" cmpd="sng" w="25400">
            <a:solidFill>
              <a:srgbClr val="395E89"/>
            </a:solidFill>
            <a:prstDash val="solid"/>
            <a:round/>
            <a:headEnd len="sm" w="sm" type="none"/>
            <a:tailEnd len="sm" w="sm" type="none"/>
          </a:ln>
        </p:spPr>
      </p:pic>
      <p:sp>
        <p:nvSpPr>
          <p:cNvPr id="318" name="Google Shape;318;p22"/>
          <p:cNvSpPr/>
          <p:nvPr/>
        </p:nvSpPr>
        <p:spPr>
          <a:xfrm>
            <a:off x="3871753" y="2335532"/>
            <a:ext cx="1400495" cy="200811"/>
          </a:xfrm>
          <a:prstGeom prst="ellipse">
            <a:avLst/>
          </a:prstGeom>
          <a:noFill/>
          <a:ln cap="flat" cmpd="sng" w="57150">
            <a:solidFill>
              <a:srgbClr val="3185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rgbClr val="FFFFFF"/>
              </a:solidFill>
              <a:latin typeface="Arial"/>
              <a:ea typeface="Arial"/>
              <a:cs typeface="Arial"/>
              <a:sym typeface="Arial"/>
            </a:endParaRPr>
          </a:p>
        </p:txBody>
      </p:sp>
      <p:sp>
        <p:nvSpPr>
          <p:cNvPr id="319" name="Google Shape;319;p22"/>
          <p:cNvSpPr/>
          <p:nvPr/>
        </p:nvSpPr>
        <p:spPr>
          <a:xfrm>
            <a:off x="3755571" y="2724197"/>
            <a:ext cx="1400495" cy="200811"/>
          </a:xfrm>
          <a:prstGeom prst="ellipse">
            <a:avLst/>
          </a:prstGeom>
          <a:noFill/>
          <a:ln cap="flat" cmpd="sng" w="57150">
            <a:solidFill>
              <a:srgbClr val="3185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rgbClr val="FFFFFF"/>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18"/>
                                        </p:tgtEl>
                                        <p:attrNameLst>
                                          <p:attrName>style.visibility</p:attrName>
                                        </p:attrNameLst>
                                      </p:cBhvr>
                                      <p:to>
                                        <p:strVal val="visible"/>
                                      </p:to>
                                    </p:set>
                                    <p:anim calcmode="lin" valueType="num">
                                      <p:cBhvr additive="base">
                                        <p:cTn dur="500"/>
                                        <p:tgtEl>
                                          <p:spTgt spid="31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19"/>
                                        </p:tgtEl>
                                        <p:attrNameLst>
                                          <p:attrName>style.visibility</p:attrName>
                                        </p:attrNameLst>
                                      </p:cBhvr>
                                      <p:to>
                                        <p:strVal val="visible"/>
                                      </p:to>
                                    </p:set>
                                    <p:anim calcmode="lin" valueType="num">
                                      <p:cBhvr additive="base">
                                        <p:cTn dur="500"/>
                                        <p:tgtEl>
                                          <p:spTgt spid="319"/>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23" name="Shape 323"/>
        <p:cNvGrpSpPr/>
        <p:nvPr/>
      </p:nvGrpSpPr>
      <p:grpSpPr>
        <a:xfrm>
          <a:off x="0" y="0"/>
          <a:ext cx="0" cy="0"/>
          <a:chOff x="0" y="0"/>
          <a:chExt cx="0" cy="0"/>
        </a:xfrm>
      </p:grpSpPr>
      <p:sp>
        <p:nvSpPr>
          <p:cNvPr id="324" name="Google Shape;324;p23"/>
          <p:cNvSpPr txBox="1"/>
          <p:nvPr/>
        </p:nvSpPr>
        <p:spPr>
          <a:xfrm>
            <a:off x="174570" y="514987"/>
            <a:ext cx="8381602" cy="857400"/>
          </a:xfrm>
          <a:prstGeom prst="rect">
            <a:avLst/>
          </a:prstGeom>
          <a:noFill/>
          <a:ln>
            <a:noFill/>
          </a:ln>
        </p:spPr>
        <p:txBody>
          <a:bodyPr anchorCtr="0" anchor="ctr" bIns="45725" lIns="91425" spcFirstLastPara="1" rIns="91425" wrap="square" tIns="45725">
            <a:noAutofit/>
          </a:bodyPr>
          <a:lstStyle/>
          <a:p>
            <a:pPr indent="0" lvl="0" marL="0" marR="0" rtl="0" algn="ctr">
              <a:spcBef>
                <a:spcPts val="0"/>
              </a:spcBef>
              <a:spcAft>
                <a:spcPts val="0"/>
              </a:spcAft>
              <a:buNone/>
            </a:pPr>
            <a:r>
              <a:rPr b="0" i="0" lang="en" sz="3000" u="none" cap="none" strike="noStrike">
                <a:solidFill>
                  <a:srgbClr val="366092"/>
                </a:solidFill>
                <a:latin typeface="Calibri"/>
                <a:ea typeface="Calibri"/>
                <a:cs typeface="Calibri"/>
                <a:sym typeface="Calibri"/>
              </a:rPr>
              <a:t>New Tool to Earn Webinar Certificates on </a:t>
            </a:r>
            <a:endParaRPr/>
          </a:p>
          <a:p>
            <a:pPr indent="0" lvl="0" marL="0" marR="0" rtl="0" algn="ctr">
              <a:spcBef>
                <a:spcPts val="0"/>
              </a:spcBef>
              <a:spcAft>
                <a:spcPts val="0"/>
              </a:spcAft>
              <a:buNone/>
            </a:pPr>
            <a:r>
              <a:rPr b="0" i="0" lang="en" sz="3000" u="none" cap="none" strike="noStrike">
                <a:solidFill>
                  <a:srgbClr val="366092"/>
                </a:solidFill>
                <a:latin typeface="Calibri"/>
                <a:ea typeface="Calibri"/>
                <a:cs typeface="Calibri"/>
                <a:sym typeface="Calibri"/>
              </a:rPr>
              <a:t>Your Schedule</a:t>
            </a:r>
            <a:endParaRPr b="0" i="0" sz="3000" u="none" cap="none" strike="noStrike">
              <a:solidFill>
                <a:srgbClr val="366092"/>
              </a:solidFill>
              <a:latin typeface="Calibri"/>
              <a:ea typeface="Calibri"/>
              <a:cs typeface="Calibri"/>
              <a:sym typeface="Calibri"/>
            </a:endParaRPr>
          </a:p>
        </p:txBody>
      </p:sp>
      <p:sp>
        <p:nvSpPr>
          <p:cNvPr id="325" name="Google Shape;325;p23"/>
          <p:cNvSpPr/>
          <p:nvPr/>
        </p:nvSpPr>
        <p:spPr>
          <a:xfrm>
            <a:off x="342900" y="1928187"/>
            <a:ext cx="2800350" cy="1708160"/>
          </a:xfrm>
          <a:prstGeom prst="rect">
            <a:avLst/>
          </a:prstGeom>
          <a:noFill/>
          <a:ln>
            <a:noFill/>
          </a:ln>
        </p:spPr>
        <p:txBody>
          <a:bodyPr anchorCtr="0" anchor="t" bIns="45700" lIns="91425" spcFirstLastPara="1" rIns="91425" wrap="square" tIns="45700">
            <a:spAutoFit/>
          </a:bodyPr>
          <a:lstStyle/>
          <a:p>
            <a:pPr indent="-257175" lvl="0" marL="257175" marR="0" rtl="0" algn="l">
              <a:spcBef>
                <a:spcPts val="0"/>
              </a:spcBef>
              <a:spcAft>
                <a:spcPts val="0"/>
              </a:spcAft>
              <a:buClr>
                <a:srgbClr val="366092"/>
              </a:buClr>
              <a:buSzPts val="2100"/>
              <a:buFont typeface="Arial"/>
              <a:buChar char="•"/>
            </a:pPr>
            <a:r>
              <a:rPr b="0" i="0" lang="en" sz="2100" u="none" cap="none" strike="noStrike">
                <a:solidFill>
                  <a:srgbClr val="366092"/>
                </a:solidFill>
                <a:latin typeface="Calibri"/>
                <a:ea typeface="Calibri"/>
                <a:cs typeface="Calibri"/>
                <a:sym typeface="Calibri"/>
              </a:rPr>
              <a:t>Once you watch the entirety of a webinar, you can download a Certificate of Attendance. </a:t>
            </a:r>
            <a:endParaRPr/>
          </a:p>
        </p:txBody>
      </p:sp>
      <p:pic>
        <p:nvPicPr>
          <p:cNvPr id="326" name="Google Shape;326;p23"/>
          <p:cNvPicPr preferRelativeResize="0"/>
          <p:nvPr/>
        </p:nvPicPr>
        <p:blipFill rotWithShape="1">
          <a:blip r:embed="rId4">
            <a:alphaModFix/>
          </a:blip>
          <a:srcRect b="0" l="0" r="0" t="0"/>
          <a:stretch/>
        </p:blipFill>
        <p:spPr>
          <a:xfrm>
            <a:off x="3440276" y="1623315"/>
            <a:ext cx="4692444" cy="3262127"/>
          </a:xfrm>
          <a:prstGeom prst="rect">
            <a:avLst/>
          </a:prstGeom>
          <a:noFill/>
          <a:ln cap="flat" cmpd="sng" w="25400">
            <a:solidFill>
              <a:srgbClr val="395E89"/>
            </a:solidFill>
            <a:prstDash val="solid"/>
            <a:round/>
            <a:headEnd len="sm" w="sm" type="none"/>
            <a:tailEnd len="sm" w="sm" type="none"/>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30" name="Shape 330"/>
        <p:cNvGrpSpPr/>
        <p:nvPr/>
      </p:nvGrpSpPr>
      <p:grpSpPr>
        <a:xfrm>
          <a:off x="0" y="0"/>
          <a:ext cx="0" cy="0"/>
          <a:chOff x="0" y="0"/>
          <a:chExt cx="0" cy="0"/>
        </a:xfrm>
      </p:grpSpPr>
      <p:sp>
        <p:nvSpPr>
          <p:cNvPr id="331" name="Google Shape;331;p24"/>
          <p:cNvSpPr txBox="1"/>
          <p:nvPr/>
        </p:nvSpPr>
        <p:spPr>
          <a:xfrm>
            <a:off x="174570" y="514987"/>
            <a:ext cx="8381602" cy="857400"/>
          </a:xfrm>
          <a:prstGeom prst="rect">
            <a:avLst/>
          </a:prstGeom>
          <a:noFill/>
          <a:ln>
            <a:noFill/>
          </a:ln>
        </p:spPr>
        <p:txBody>
          <a:bodyPr anchorCtr="0" anchor="ctr" bIns="45725" lIns="91425" spcFirstLastPara="1" rIns="91425" wrap="square" tIns="45725">
            <a:noAutofit/>
          </a:bodyPr>
          <a:lstStyle/>
          <a:p>
            <a:pPr indent="0" lvl="0" marL="0" marR="0" rtl="0" algn="ctr">
              <a:spcBef>
                <a:spcPts val="0"/>
              </a:spcBef>
              <a:spcAft>
                <a:spcPts val="0"/>
              </a:spcAft>
              <a:buNone/>
            </a:pPr>
            <a:r>
              <a:rPr b="0" i="0" lang="en" sz="3000" u="none" cap="none" strike="noStrike">
                <a:solidFill>
                  <a:srgbClr val="366092"/>
                </a:solidFill>
                <a:latin typeface="Calibri"/>
                <a:ea typeface="Calibri"/>
                <a:cs typeface="Calibri"/>
                <a:sym typeface="Calibri"/>
              </a:rPr>
              <a:t>New Tool to Earn Webinar Certificates on </a:t>
            </a:r>
            <a:endParaRPr/>
          </a:p>
          <a:p>
            <a:pPr indent="0" lvl="0" marL="0" marR="0" rtl="0" algn="ctr">
              <a:spcBef>
                <a:spcPts val="0"/>
              </a:spcBef>
              <a:spcAft>
                <a:spcPts val="0"/>
              </a:spcAft>
              <a:buNone/>
            </a:pPr>
            <a:r>
              <a:rPr b="0" i="0" lang="en" sz="3000" u="none" cap="none" strike="noStrike">
                <a:solidFill>
                  <a:srgbClr val="366092"/>
                </a:solidFill>
                <a:latin typeface="Calibri"/>
                <a:ea typeface="Calibri"/>
                <a:cs typeface="Calibri"/>
                <a:sym typeface="Calibri"/>
              </a:rPr>
              <a:t>Your Schedule</a:t>
            </a:r>
            <a:endParaRPr b="0" i="0" sz="3000" u="none" cap="none" strike="noStrike">
              <a:solidFill>
                <a:srgbClr val="366092"/>
              </a:solidFill>
              <a:latin typeface="Calibri"/>
              <a:ea typeface="Calibri"/>
              <a:cs typeface="Calibri"/>
              <a:sym typeface="Calibri"/>
            </a:endParaRPr>
          </a:p>
        </p:txBody>
      </p:sp>
      <p:sp>
        <p:nvSpPr>
          <p:cNvPr id="332" name="Google Shape;332;p24"/>
          <p:cNvSpPr/>
          <p:nvPr/>
        </p:nvSpPr>
        <p:spPr>
          <a:xfrm>
            <a:off x="1475212" y="4473158"/>
            <a:ext cx="5780315"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 sz="1800" u="none" cap="none" strike="noStrike">
                <a:solidFill>
                  <a:srgbClr val="366092"/>
                </a:solidFill>
                <a:latin typeface="Calibri"/>
                <a:ea typeface="Calibri"/>
                <a:cs typeface="Calibri"/>
                <a:sym typeface="Calibri"/>
              </a:rPr>
              <a:t>COMET MetEd will store all earned certificates. </a:t>
            </a:r>
            <a:endParaRPr/>
          </a:p>
        </p:txBody>
      </p:sp>
      <p:pic>
        <p:nvPicPr>
          <p:cNvPr id="333" name="Google Shape;333;p24"/>
          <p:cNvPicPr preferRelativeResize="0"/>
          <p:nvPr/>
        </p:nvPicPr>
        <p:blipFill rotWithShape="1">
          <a:blip r:embed="rId4">
            <a:alphaModFix/>
          </a:blip>
          <a:srcRect b="0" l="0" r="0" t="0"/>
          <a:stretch/>
        </p:blipFill>
        <p:spPr>
          <a:xfrm>
            <a:off x="271242" y="1418221"/>
            <a:ext cx="8601517" cy="2943377"/>
          </a:xfrm>
          <a:prstGeom prst="rect">
            <a:avLst/>
          </a:prstGeom>
          <a:noFill/>
          <a:ln cap="flat" cmpd="sng" w="19050">
            <a:solidFill>
              <a:srgbClr val="366092"/>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32"/>
                                        </p:tgtEl>
                                        <p:attrNameLst>
                                          <p:attrName>style.visibility</p:attrName>
                                        </p:attrNameLst>
                                      </p:cBhvr>
                                      <p:to>
                                        <p:strVal val="visible"/>
                                      </p:to>
                                    </p:set>
                                    <p:anim calcmode="lin" valueType="num">
                                      <p:cBhvr additive="base">
                                        <p:cTn dur="500"/>
                                        <p:tgtEl>
                                          <p:spTgt spid="332"/>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4"/>
          <p:cNvSpPr txBox="1"/>
          <p:nvPr>
            <p:ph type="title"/>
          </p:nvPr>
        </p:nvSpPr>
        <p:spPr>
          <a:xfrm>
            <a:off x="457200" y="464597"/>
            <a:ext cx="8229600" cy="85725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414"/>
              <a:buFont typeface="Arial"/>
              <a:buNone/>
            </a:pPr>
            <a:r>
              <a:rPr lang="en" sz="3600">
                <a:solidFill>
                  <a:srgbClr val="366092"/>
                </a:solidFill>
                <a:latin typeface="Calibri"/>
                <a:ea typeface="Calibri"/>
                <a:cs typeface="Calibri"/>
                <a:sym typeface="Calibri"/>
              </a:rPr>
              <a:t>Training Requirement</a:t>
            </a:r>
            <a:endParaRPr sz="3600">
              <a:solidFill>
                <a:srgbClr val="366092"/>
              </a:solidFill>
              <a:latin typeface="Calibri"/>
              <a:ea typeface="Calibri"/>
              <a:cs typeface="Calibri"/>
              <a:sym typeface="Calibri"/>
            </a:endParaRPr>
          </a:p>
        </p:txBody>
      </p:sp>
      <p:sp>
        <p:nvSpPr>
          <p:cNvPr id="181" name="Google Shape;181;p4"/>
          <p:cNvSpPr txBox="1"/>
          <p:nvPr>
            <p:ph idx="1" type="body"/>
          </p:nvPr>
        </p:nvSpPr>
        <p:spPr>
          <a:xfrm>
            <a:off x="0" y="1268424"/>
            <a:ext cx="6142200" cy="3693900"/>
          </a:xfrm>
          <a:prstGeom prst="rect">
            <a:avLst/>
          </a:prstGeom>
          <a:noFill/>
          <a:ln>
            <a:noFill/>
          </a:ln>
        </p:spPr>
        <p:txBody>
          <a:bodyPr anchorCtr="0" anchor="t" bIns="91425" lIns="91425" spcFirstLastPara="1" rIns="91425" wrap="square" tIns="91425">
            <a:normAutofit lnSpcReduction="10000"/>
          </a:bodyPr>
          <a:lstStyle/>
          <a:p>
            <a:pPr indent="-336550" lvl="0" marL="457200" rtl="0" algn="l">
              <a:lnSpc>
                <a:spcPct val="100000"/>
              </a:lnSpc>
              <a:spcBef>
                <a:spcPts val="0"/>
              </a:spcBef>
              <a:spcAft>
                <a:spcPts val="0"/>
              </a:spcAft>
              <a:buClr>
                <a:srgbClr val="366092"/>
              </a:buClr>
              <a:buSzPts val="1700"/>
              <a:buFont typeface="Courier New"/>
              <a:buChar char="o"/>
            </a:pPr>
            <a:r>
              <a:rPr lang="en" sz="1700">
                <a:solidFill>
                  <a:srgbClr val="366092"/>
                </a:solidFill>
                <a:latin typeface="Calibri"/>
                <a:ea typeface="Calibri"/>
                <a:cs typeface="Calibri"/>
                <a:sym typeface="Calibri"/>
              </a:rPr>
              <a:t>NGS has required </a:t>
            </a:r>
            <a:r>
              <a:rPr b="1" lang="en" sz="1700">
                <a:solidFill>
                  <a:srgbClr val="366092"/>
                </a:solidFill>
                <a:latin typeface="Calibri"/>
                <a:ea typeface="Calibri"/>
                <a:cs typeface="Calibri"/>
                <a:sym typeface="Calibri"/>
              </a:rPr>
              <a:t>training of approximately 12 hours </a:t>
            </a:r>
            <a:r>
              <a:rPr lang="en" sz="1700">
                <a:solidFill>
                  <a:srgbClr val="366092"/>
                </a:solidFill>
                <a:latin typeface="Calibri"/>
                <a:ea typeface="Calibri"/>
                <a:cs typeface="Calibri"/>
                <a:sym typeface="Calibri"/>
              </a:rPr>
              <a:t>to access OPUS Projects</a:t>
            </a:r>
            <a:endParaRPr sz="1700">
              <a:solidFill>
                <a:srgbClr val="366092"/>
              </a:solidFill>
              <a:latin typeface="Calibri"/>
              <a:ea typeface="Calibri"/>
              <a:cs typeface="Calibri"/>
              <a:sym typeface="Calibri"/>
            </a:endParaRPr>
          </a:p>
          <a:p>
            <a:pPr indent="-336550" lvl="1" marL="914400" rtl="0" algn="l">
              <a:lnSpc>
                <a:spcPct val="100000"/>
              </a:lnSpc>
              <a:spcBef>
                <a:spcPts val="0"/>
              </a:spcBef>
              <a:spcAft>
                <a:spcPts val="0"/>
              </a:spcAft>
              <a:buClr>
                <a:srgbClr val="366092"/>
              </a:buClr>
              <a:buSzPts val="1700"/>
              <a:buChar char="○"/>
            </a:pPr>
            <a:r>
              <a:rPr lang="en" sz="1700">
                <a:solidFill>
                  <a:srgbClr val="366092"/>
                </a:solidFill>
                <a:latin typeface="Calibri"/>
                <a:ea typeface="Calibri"/>
                <a:cs typeface="Calibri"/>
                <a:sym typeface="Calibri"/>
              </a:rPr>
              <a:t>This was due to its complexity, flexibility, and ability of users to select options that would likely produce unintended outcomes. </a:t>
            </a:r>
            <a:endParaRPr/>
          </a:p>
          <a:p>
            <a:pPr indent="-228600" lvl="1" marL="914400" rtl="0" algn="l">
              <a:lnSpc>
                <a:spcPct val="100000"/>
              </a:lnSpc>
              <a:spcBef>
                <a:spcPts val="0"/>
              </a:spcBef>
              <a:spcAft>
                <a:spcPts val="0"/>
              </a:spcAft>
              <a:buClr>
                <a:srgbClr val="366092"/>
              </a:buClr>
              <a:buSzPts val="1700"/>
              <a:buNone/>
            </a:pPr>
            <a:r>
              <a:t/>
            </a:r>
            <a:endParaRPr sz="1700">
              <a:solidFill>
                <a:srgbClr val="366092"/>
              </a:solidFill>
              <a:latin typeface="Calibri"/>
              <a:ea typeface="Calibri"/>
              <a:cs typeface="Calibri"/>
              <a:sym typeface="Calibri"/>
            </a:endParaRPr>
          </a:p>
          <a:p>
            <a:pPr indent="-336550" lvl="0" marL="514350" rtl="0" algn="l">
              <a:spcBef>
                <a:spcPts val="0"/>
              </a:spcBef>
              <a:spcAft>
                <a:spcPts val="0"/>
              </a:spcAft>
              <a:buClr>
                <a:srgbClr val="366092"/>
              </a:buClr>
              <a:buSzPts val="1700"/>
              <a:buChar char="○"/>
            </a:pPr>
            <a:r>
              <a:rPr b="1" lang="en" sz="1700">
                <a:solidFill>
                  <a:srgbClr val="366092"/>
                </a:solidFill>
                <a:latin typeface="Calibri"/>
                <a:ea typeface="Calibri"/>
                <a:cs typeface="Calibri"/>
                <a:sym typeface="Calibri"/>
              </a:rPr>
              <a:t>Since 2014 when training began to be tracked, NGS has conducted training for over 4,000 participants.</a:t>
            </a:r>
            <a:endParaRPr sz="1700"/>
          </a:p>
          <a:p>
            <a:pPr indent="-336550" lvl="2" marL="1314450" rtl="0" algn="l">
              <a:spcBef>
                <a:spcPts val="0"/>
              </a:spcBef>
              <a:spcAft>
                <a:spcPts val="0"/>
              </a:spcAft>
              <a:buClr>
                <a:srgbClr val="366092"/>
              </a:buClr>
              <a:buSzPts val="1700"/>
              <a:buChar char="○"/>
            </a:pPr>
            <a:r>
              <a:rPr lang="en" sz="1700">
                <a:solidFill>
                  <a:srgbClr val="366092"/>
                </a:solidFill>
                <a:latin typeface="Calibri"/>
                <a:ea typeface="Calibri"/>
                <a:cs typeface="Calibri"/>
                <a:sym typeface="Calibri"/>
              </a:rPr>
              <a:t>Conducted by a staff of less than 20 instructors, with an average class size of approximately 20 students.  These instructors are balancing OPUS Projects classes with many other responsibilities.</a:t>
            </a:r>
            <a:endParaRPr sz="1700">
              <a:solidFill>
                <a:srgbClr val="366092"/>
              </a:solidFill>
              <a:latin typeface="Calibri"/>
              <a:ea typeface="Calibri"/>
              <a:cs typeface="Calibri"/>
              <a:sym typeface="Calibri"/>
            </a:endParaRPr>
          </a:p>
          <a:p>
            <a:pPr indent="0" lvl="0" marL="0" rtl="0" algn="l">
              <a:spcBef>
                <a:spcPts val="0"/>
              </a:spcBef>
              <a:spcAft>
                <a:spcPts val="1200"/>
              </a:spcAft>
              <a:buClr>
                <a:schemeClr val="dk1"/>
              </a:buClr>
              <a:buSzPts val="2300"/>
              <a:buNone/>
            </a:pPr>
            <a:r>
              <a:t/>
            </a:r>
            <a:endParaRPr sz="2300">
              <a:solidFill>
                <a:srgbClr val="366092"/>
              </a:solidFill>
              <a:latin typeface="Calibri"/>
              <a:ea typeface="Calibri"/>
              <a:cs typeface="Calibri"/>
              <a:sym typeface="Calibri"/>
            </a:endParaRPr>
          </a:p>
        </p:txBody>
      </p:sp>
      <p:pic>
        <p:nvPicPr>
          <p:cNvPr id="182" name="Google Shape;182;p4"/>
          <p:cNvPicPr preferRelativeResize="0"/>
          <p:nvPr/>
        </p:nvPicPr>
        <p:blipFill rotWithShape="1">
          <a:blip r:embed="rId3">
            <a:alphaModFix/>
          </a:blip>
          <a:srcRect b="0" l="0" r="0" t="0"/>
          <a:stretch/>
        </p:blipFill>
        <p:spPr>
          <a:xfrm>
            <a:off x="6088024" y="1570186"/>
            <a:ext cx="2963616" cy="2534606"/>
          </a:xfrm>
          <a:prstGeom prst="rect">
            <a:avLst/>
          </a:prstGeom>
          <a:noFill/>
          <a:ln cap="flat" cmpd="sng" w="28575">
            <a:solidFill>
              <a:srgbClr val="366092"/>
            </a:solidFill>
            <a:prstDash val="solid"/>
            <a:round/>
            <a:headEnd len="sm" w="sm" type="none"/>
            <a:tailEnd len="sm" w="sm" type="none"/>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5"/>
          <p:cNvSpPr txBox="1"/>
          <p:nvPr>
            <p:ph type="title"/>
          </p:nvPr>
        </p:nvSpPr>
        <p:spPr>
          <a:xfrm>
            <a:off x="457200" y="464596"/>
            <a:ext cx="8229600" cy="85725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Clr>
                <a:srgbClr val="366092"/>
              </a:buClr>
              <a:buSzPts val="3200"/>
              <a:buFont typeface="Calibri"/>
              <a:buNone/>
            </a:pPr>
            <a:r>
              <a:rPr lang="en" sz="3200">
                <a:solidFill>
                  <a:srgbClr val="366092"/>
                </a:solidFill>
                <a:latin typeface="Calibri"/>
                <a:ea typeface="Calibri"/>
                <a:cs typeface="Calibri"/>
                <a:sym typeface="Calibri"/>
              </a:rPr>
              <a:t>Is Mandatory Training Still Necessary? </a:t>
            </a:r>
            <a:endParaRPr sz="3200">
              <a:solidFill>
                <a:srgbClr val="366092"/>
              </a:solidFill>
              <a:latin typeface="Calibri"/>
              <a:ea typeface="Calibri"/>
              <a:cs typeface="Calibri"/>
              <a:sym typeface="Calibri"/>
            </a:endParaRPr>
          </a:p>
        </p:txBody>
      </p:sp>
      <p:sp>
        <p:nvSpPr>
          <p:cNvPr id="188" name="Google Shape;188;p5"/>
          <p:cNvSpPr txBox="1"/>
          <p:nvPr>
            <p:ph idx="1" type="body"/>
          </p:nvPr>
        </p:nvSpPr>
        <p:spPr>
          <a:xfrm>
            <a:off x="457200" y="1428751"/>
            <a:ext cx="8229600" cy="339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366092"/>
              </a:buClr>
              <a:buSzPts val="1600"/>
              <a:buNone/>
            </a:pPr>
            <a:r>
              <a:rPr lang="en" sz="1700">
                <a:solidFill>
                  <a:srgbClr val="366092"/>
                </a:solidFill>
                <a:latin typeface="Calibri"/>
                <a:ea typeface="Calibri"/>
                <a:cs typeface="Calibri"/>
                <a:sym typeface="Calibri"/>
              </a:rPr>
              <a:t>As OPUS Projects has matured, NGS began discussions about possibly removing the mandatory training requirement. </a:t>
            </a:r>
            <a:r>
              <a:rPr b="1" lang="en" sz="1700">
                <a:solidFill>
                  <a:srgbClr val="366092"/>
                </a:solidFill>
                <a:latin typeface="Calibri"/>
                <a:ea typeface="Calibri"/>
                <a:cs typeface="Calibri"/>
                <a:sym typeface="Calibri"/>
              </a:rPr>
              <a:t>Why?</a:t>
            </a:r>
            <a:endParaRPr b="1" sz="1700">
              <a:solidFill>
                <a:srgbClr val="366092"/>
              </a:solidFill>
              <a:latin typeface="Calibri"/>
              <a:ea typeface="Calibri"/>
              <a:cs typeface="Calibri"/>
              <a:sym typeface="Calibri"/>
            </a:endParaRPr>
          </a:p>
          <a:p>
            <a:pPr indent="-463550" lvl="0" marL="605790" rtl="0" algn="l">
              <a:spcBef>
                <a:spcPts val="1200"/>
              </a:spcBef>
              <a:spcAft>
                <a:spcPts val="0"/>
              </a:spcAft>
              <a:buClr>
                <a:srgbClr val="366092"/>
              </a:buClr>
              <a:buSzPts val="1700"/>
              <a:buFont typeface="Courier New"/>
              <a:buChar char="o"/>
            </a:pPr>
            <a:r>
              <a:rPr b="1" lang="en" sz="1700">
                <a:solidFill>
                  <a:srgbClr val="366092"/>
                </a:solidFill>
                <a:latin typeface="Calibri"/>
                <a:ea typeface="Calibri"/>
                <a:cs typeface="Calibri"/>
                <a:sym typeface="Calibri"/>
              </a:rPr>
              <a:t>OPUS Projects has become much more intuitive and the process has been significantly streamlined. </a:t>
            </a:r>
            <a:r>
              <a:rPr lang="en" sz="1700">
                <a:solidFill>
                  <a:srgbClr val="366092"/>
                </a:solidFill>
                <a:latin typeface="Calibri"/>
                <a:ea typeface="Calibri"/>
                <a:cs typeface="Calibri"/>
                <a:sym typeface="Calibri"/>
              </a:rPr>
              <a:t>OPUS Projects now builds all of the important files for supporting data submittal, and it runs a number of quality control tests automatically, without requiring input or decisions from the user.</a:t>
            </a:r>
            <a:endParaRPr sz="1700"/>
          </a:p>
          <a:p>
            <a:pPr indent="-355600" lvl="0" marL="605790" rtl="0" algn="l">
              <a:spcBef>
                <a:spcPts val="1200"/>
              </a:spcBef>
              <a:spcAft>
                <a:spcPts val="0"/>
              </a:spcAft>
              <a:buClr>
                <a:srgbClr val="366092"/>
              </a:buClr>
              <a:buSzPts val="1600"/>
              <a:buFont typeface="Courier New"/>
              <a:buNone/>
            </a:pPr>
            <a:r>
              <a:t/>
            </a:r>
            <a:endParaRPr sz="1700">
              <a:solidFill>
                <a:srgbClr val="366092"/>
              </a:solidFill>
              <a:latin typeface="Calibri"/>
              <a:ea typeface="Calibri"/>
              <a:cs typeface="Calibri"/>
              <a:sym typeface="Calibri"/>
            </a:endParaRPr>
          </a:p>
          <a:p>
            <a:pPr indent="-463550" lvl="0" marL="605790" rtl="0" algn="l">
              <a:spcBef>
                <a:spcPts val="0"/>
              </a:spcBef>
              <a:spcAft>
                <a:spcPts val="0"/>
              </a:spcAft>
              <a:buClr>
                <a:srgbClr val="366092"/>
              </a:buClr>
              <a:buSzPts val="1700"/>
              <a:buFont typeface="Courier New"/>
              <a:buChar char="o"/>
            </a:pPr>
            <a:r>
              <a:rPr b="1" lang="en" sz="1700">
                <a:solidFill>
                  <a:srgbClr val="366092"/>
                </a:solidFill>
                <a:latin typeface="Calibri"/>
                <a:ea typeface="Calibri"/>
                <a:cs typeface="Calibri"/>
                <a:sym typeface="Calibri"/>
              </a:rPr>
              <a:t>NGS has developed a User Guide</a:t>
            </a:r>
            <a:r>
              <a:rPr lang="en" sz="1700">
                <a:solidFill>
                  <a:srgbClr val="366092"/>
                </a:solidFill>
                <a:latin typeface="Calibri"/>
                <a:ea typeface="Calibri"/>
                <a:cs typeface="Calibri"/>
                <a:sym typeface="Calibri"/>
              </a:rPr>
              <a:t> including both a “quick start” portion and significant details on how to use the software. The User Guide explains much of the content that has previously been covered by an instructor.</a:t>
            </a:r>
            <a:endParaRPr sz="1700">
              <a:solidFill>
                <a:srgbClr val="366092"/>
              </a:solidFill>
              <a:latin typeface="Calibri"/>
              <a:ea typeface="Calibri"/>
              <a:cs typeface="Calibri"/>
              <a:sym typeface="Calibri"/>
            </a:endParaRPr>
          </a:p>
          <a:p>
            <a:pPr indent="0" lvl="0" marL="0" rtl="0" algn="l">
              <a:spcBef>
                <a:spcPts val="1200"/>
              </a:spcBef>
              <a:spcAft>
                <a:spcPts val="1200"/>
              </a:spcAft>
              <a:buClr>
                <a:schemeClr val="dk1"/>
              </a:buClr>
              <a:buSzPts val="2000"/>
              <a:buNone/>
            </a:pPr>
            <a:r>
              <a:t/>
            </a:r>
            <a:endParaRPr sz="1700">
              <a:solidFill>
                <a:srgbClr val="366092"/>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6"/>
          <p:cNvSpPr txBox="1"/>
          <p:nvPr>
            <p:ph type="title"/>
          </p:nvPr>
        </p:nvSpPr>
        <p:spPr>
          <a:xfrm>
            <a:off x="457200" y="307575"/>
            <a:ext cx="8229600" cy="85725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366092"/>
              </a:buClr>
              <a:buSzPts val="3200"/>
              <a:buFont typeface="Calibri"/>
              <a:buNone/>
            </a:pPr>
            <a:r>
              <a:rPr lang="en" sz="3200">
                <a:solidFill>
                  <a:srgbClr val="366092"/>
                </a:solidFill>
                <a:latin typeface="Calibri"/>
                <a:ea typeface="Calibri"/>
                <a:cs typeface="Calibri"/>
                <a:sym typeface="Calibri"/>
              </a:rPr>
              <a:t>Is Mandatory Training Still Necessary? </a:t>
            </a:r>
            <a:endParaRPr sz="3200">
              <a:latin typeface="Calibri"/>
              <a:ea typeface="Calibri"/>
              <a:cs typeface="Calibri"/>
              <a:sym typeface="Calibri"/>
            </a:endParaRPr>
          </a:p>
        </p:txBody>
      </p:sp>
      <p:sp>
        <p:nvSpPr>
          <p:cNvPr id="194" name="Google Shape;194;p6"/>
          <p:cNvSpPr txBox="1"/>
          <p:nvPr>
            <p:ph idx="1" type="body"/>
          </p:nvPr>
        </p:nvSpPr>
        <p:spPr>
          <a:xfrm>
            <a:off x="457200" y="1264803"/>
            <a:ext cx="8229600" cy="3394472"/>
          </a:xfrm>
          <a:prstGeom prst="rect">
            <a:avLst/>
          </a:prstGeom>
          <a:noFill/>
          <a:ln>
            <a:noFill/>
          </a:ln>
        </p:spPr>
        <p:txBody>
          <a:bodyPr anchorCtr="0" anchor="t" bIns="45700" lIns="91425" spcFirstLastPara="1" rIns="91425" wrap="square" tIns="45700">
            <a:normAutofit/>
          </a:bodyPr>
          <a:lstStyle/>
          <a:p>
            <a:pPr indent="-314960" lvl="0" marL="457200" rtl="0" algn="l">
              <a:spcBef>
                <a:spcPts val="0"/>
              </a:spcBef>
              <a:spcAft>
                <a:spcPts val="0"/>
              </a:spcAft>
              <a:buClr>
                <a:srgbClr val="366092"/>
              </a:buClr>
              <a:buSzPts val="1700"/>
              <a:buFont typeface="Courier New"/>
              <a:buChar char="o"/>
            </a:pPr>
            <a:r>
              <a:rPr b="1" lang="en" sz="1700">
                <a:solidFill>
                  <a:srgbClr val="366092"/>
                </a:solidFill>
                <a:latin typeface="Calibri"/>
                <a:ea typeface="Calibri"/>
                <a:cs typeface="Calibri"/>
                <a:sym typeface="Calibri"/>
              </a:rPr>
              <a:t>Some organizations cannot afford the time/money for their employees to attend a 2-day course</a:t>
            </a:r>
            <a:r>
              <a:rPr lang="en" sz="1700">
                <a:solidFill>
                  <a:srgbClr val="366092"/>
                </a:solidFill>
                <a:latin typeface="Calibri"/>
                <a:ea typeface="Calibri"/>
                <a:cs typeface="Calibri"/>
                <a:sym typeface="Calibri"/>
              </a:rPr>
              <a:t> to learn how to run software, or sometimes they are not interested in all of the facets of OPUS Projects and just want basic information.</a:t>
            </a:r>
            <a:endParaRPr sz="3300"/>
          </a:p>
          <a:p>
            <a:pPr indent="-207009" lvl="0" marL="457200" rtl="0" algn="l">
              <a:spcBef>
                <a:spcPts val="0"/>
              </a:spcBef>
              <a:spcAft>
                <a:spcPts val="0"/>
              </a:spcAft>
              <a:buClr>
                <a:srgbClr val="366092"/>
              </a:buClr>
              <a:buSzPts val="1600"/>
              <a:buFont typeface="Courier New"/>
              <a:buNone/>
            </a:pPr>
            <a:r>
              <a:t/>
            </a:r>
            <a:endParaRPr sz="1700">
              <a:solidFill>
                <a:srgbClr val="366092"/>
              </a:solidFill>
              <a:latin typeface="Calibri"/>
              <a:ea typeface="Calibri"/>
              <a:cs typeface="Calibri"/>
              <a:sym typeface="Calibri"/>
            </a:endParaRPr>
          </a:p>
          <a:p>
            <a:pPr indent="-314960" lvl="0" marL="457200" rtl="0" algn="l">
              <a:spcBef>
                <a:spcPts val="0"/>
              </a:spcBef>
              <a:spcAft>
                <a:spcPts val="0"/>
              </a:spcAft>
              <a:buClr>
                <a:srgbClr val="366092"/>
              </a:buClr>
              <a:buSzPts val="1700"/>
              <a:buFont typeface="Courier New"/>
              <a:buChar char="o"/>
            </a:pPr>
            <a:r>
              <a:rPr b="1" lang="en" sz="1700">
                <a:solidFill>
                  <a:srgbClr val="366092"/>
                </a:solidFill>
                <a:latin typeface="Calibri"/>
                <a:ea typeface="Calibri"/>
                <a:cs typeface="Calibri"/>
                <a:sym typeface="Calibri"/>
              </a:rPr>
              <a:t>The popularity of the instructor-led training has grown. </a:t>
            </a:r>
            <a:r>
              <a:rPr lang="en" sz="1700">
                <a:solidFill>
                  <a:srgbClr val="366092"/>
                </a:solidFill>
                <a:latin typeface="Calibri"/>
                <a:ea typeface="Calibri"/>
                <a:cs typeface="Calibri"/>
                <a:sym typeface="Calibri"/>
              </a:rPr>
              <a:t>Classes frequently fill up, sometimes months in advance. It is anticipated that demand will continue to grow as OPUS Projects adds the capability to ingest RTK data. To adequately meet the demand of our constituents would require significantly more NGS staff time.</a:t>
            </a:r>
            <a:endParaRPr sz="1700">
              <a:solidFill>
                <a:srgbClr val="366092"/>
              </a:solidFill>
              <a:latin typeface="Calibri"/>
              <a:ea typeface="Calibri"/>
              <a:cs typeface="Calibri"/>
              <a:sym typeface="Calibri"/>
            </a:endParaRPr>
          </a:p>
          <a:p>
            <a:pPr indent="0" lvl="0" marL="342900" rtl="0" algn="l">
              <a:spcBef>
                <a:spcPts val="0"/>
              </a:spcBef>
              <a:spcAft>
                <a:spcPts val="0"/>
              </a:spcAft>
              <a:buNone/>
            </a:pPr>
            <a:r>
              <a:t/>
            </a:r>
            <a:endParaRPr sz="1700">
              <a:solidFill>
                <a:srgbClr val="366092"/>
              </a:solidFill>
              <a:latin typeface="Calibri"/>
              <a:ea typeface="Calibri"/>
              <a:cs typeface="Calibri"/>
              <a:sym typeface="Calibri"/>
            </a:endParaRPr>
          </a:p>
          <a:p>
            <a:pPr indent="-314960" lvl="0" marL="457200" rtl="0" algn="l">
              <a:spcBef>
                <a:spcPts val="0"/>
              </a:spcBef>
              <a:spcAft>
                <a:spcPts val="0"/>
              </a:spcAft>
              <a:buClr>
                <a:srgbClr val="366092"/>
              </a:buClr>
              <a:buSzPts val="1700"/>
              <a:buFont typeface="Courier New"/>
              <a:buChar char="o"/>
            </a:pPr>
            <a:r>
              <a:rPr lang="en" sz="1700">
                <a:solidFill>
                  <a:srgbClr val="366092"/>
                </a:solidFill>
                <a:latin typeface="Calibri"/>
                <a:ea typeface="Calibri"/>
                <a:cs typeface="Calibri"/>
                <a:sym typeface="Calibri"/>
              </a:rPr>
              <a:t>Requiring training makes NGS a gatekeeper and a </a:t>
            </a:r>
            <a:r>
              <a:rPr b="1" lang="en" sz="1700">
                <a:solidFill>
                  <a:srgbClr val="366092"/>
                </a:solidFill>
                <a:latin typeface="Calibri"/>
                <a:ea typeface="Calibri"/>
                <a:cs typeface="Calibri"/>
                <a:sym typeface="Calibri"/>
              </a:rPr>
              <a:t>barrier to the use of its own software</a:t>
            </a:r>
            <a:r>
              <a:rPr lang="en" sz="1700">
                <a:solidFill>
                  <a:srgbClr val="366092"/>
                </a:solidFill>
                <a:latin typeface="Calibri"/>
                <a:ea typeface="Calibri"/>
                <a:cs typeface="Calibri"/>
                <a:sym typeface="Calibri"/>
              </a:rPr>
              <a:t>.  </a:t>
            </a:r>
            <a:endParaRPr sz="1700">
              <a:solidFill>
                <a:srgbClr val="366092"/>
              </a:solidFill>
              <a:latin typeface="Calibri"/>
              <a:ea typeface="Calibri"/>
              <a:cs typeface="Calibri"/>
              <a:sym typeface="Calibri"/>
            </a:endParaRPr>
          </a:p>
          <a:p>
            <a:pPr indent="-241300" lvl="0" marL="342900" rtl="0" algn="l">
              <a:spcBef>
                <a:spcPts val="320"/>
              </a:spcBef>
              <a:spcAft>
                <a:spcPts val="0"/>
              </a:spcAft>
              <a:buClr>
                <a:schemeClr val="dk1"/>
              </a:buClr>
              <a:buSzPts val="1600"/>
              <a:buNone/>
            </a:pPr>
            <a:r>
              <a:t/>
            </a:r>
            <a:endParaRPr sz="1700">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7"/>
          <p:cNvSpPr txBox="1"/>
          <p:nvPr>
            <p:ph type="title"/>
          </p:nvPr>
        </p:nvSpPr>
        <p:spPr>
          <a:xfrm>
            <a:off x="457200" y="444501"/>
            <a:ext cx="8229600" cy="857250"/>
          </a:xfrm>
          <a:prstGeom prst="rect">
            <a:avLst/>
          </a:prstGeom>
          <a:noFill/>
          <a:ln>
            <a:noFill/>
          </a:ln>
        </p:spPr>
        <p:txBody>
          <a:bodyPr anchorCtr="0" anchor="t" bIns="91425" lIns="91425" spcFirstLastPara="1" rIns="91425" wrap="square" tIns="91425">
            <a:normAutofit fontScale="90000"/>
          </a:bodyPr>
          <a:lstStyle/>
          <a:p>
            <a:pPr indent="0" lvl="0" marL="0" rtl="0" algn="l">
              <a:spcBef>
                <a:spcPts val="0"/>
              </a:spcBef>
              <a:spcAft>
                <a:spcPts val="0"/>
              </a:spcAft>
              <a:buClr>
                <a:srgbClr val="366092"/>
              </a:buClr>
              <a:buSzPct val="100000"/>
              <a:buFont typeface="Times New Roman"/>
              <a:buNone/>
            </a:pPr>
            <a:r>
              <a:rPr lang="en" sz="3200">
                <a:solidFill>
                  <a:srgbClr val="366092"/>
                </a:solidFill>
                <a:latin typeface="Calibri"/>
                <a:ea typeface="Calibri"/>
                <a:cs typeface="Calibri"/>
                <a:sym typeface="Calibri"/>
              </a:rPr>
              <a:t>NGS Will Stop Requiring Mandatory Training </a:t>
            </a:r>
            <a:r>
              <a:rPr lang="en" sz="3200" u="sng">
                <a:solidFill>
                  <a:srgbClr val="366092"/>
                </a:solidFill>
                <a:latin typeface="Calibri"/>
                <a:ea typeface="Calibri"/>
                <a:cs typeface="Calibri"/>
                <a:sym typeface="Calibri"/>
              </a:rPr>
              <a:t>when</a:t>
            </a:r>
            <a:r>
              <a:rPr lang="en" sz="3200">
                <a:solidFill>
                  <a:srgbClr val="366092"/>
                </a:solidFill>
                <a:latin typeface="Calibri"/>
                <a:ea typeface="Calibri"/>
                <a:cs typeface="Calibri"/>
                <a:sym typeface="Calibri"/>
              </a:rPr>
              <a:t>…..</a:t>
            </a:r>
            <a:endParaRPr sz="3200">
              <a:solidFill>
                <a:srgbClr val="366092"/>
              </a:solidFill>
              <a:latin typeface="Calibri"/>
              <a:ea typeface="Calibri"/>
              <a:cs typeface="Calibri"/>
              <a:sym typeface="Calibri"/>
            </a:endParaRPr>
          </a:p>
        </p:txBody>
      </p:sp>
      <p:sp>
        <p:nvSpPr>
          <p:cNvPr id="200" name="Google Shape;200;p7"/>
          <p:cNvSpPr txBox="1"/>
          <p:nvPr>
            <p:ph idx="1" type="body"/>
          </p:nvPr>
        </p:nvSpPr>
        <p:spPr>
          <a:xfrm>
            <a:off x="457200" y="1456459"/>
            <a:ext cx="8229600" cy="3394472"/>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Clr>
                <a:schemeClr val="dk1"/>
              </a:buClr>
              <a:buSzPts val="1100"/>
              <a:buFont typeface="Arial"/>
              <a:buNone/>
            </a:pPr>
            <a:r>
              <a:t/>
            </a:r>
            <a:endParaRPr sz="1900">
              <a:solidFill>
                <a:srgbClr val="366092"/>
              </a:solidFill>
              <a:latin typeface="Calibri"/>
              <a:ea typeface="Calibri"/>
              <a:cs typeface="Calibri"/>
              <a:sym typeface="Calibri"/>
            </a:endParaRPr>
          </a:p>
          <a:p>
            <a:pPr indent="-330200" lvl="0" marL="457200" marR="0" rtl="0" algn="l">
              <a:lnSpc>
                <a:spcPct val="100000"/>
              </a:lnSpc>
              <a:spcBef>
                <a:spcPts val="0"/>
              </a:spcBef>
              <a:spcAft>
                <a:spcPts val="0"/>
              </a:spcAft>
              <a:buClr>
                <a:srgbClr val="366092"/>
              </a:buClr>
              <a:buSzPts val="1600"/>
              <a:buFont typeface="Times New Roman"/>
              <a:buAutoNum type="arabicPeriod"/>
            </a:pPr>
            <a:r>
              <a:rPr b="1" lang="en" sz="1900">
                <a:solidFill>
                  <a:srgbClr val="366092"/>
                </a:solidFill>
                <a:latin typeface="Calibri"/>
                <a:ea typeface="Calibri"/>
                <a:cs typeface="Calibri"/>
                <a:sym typeface="Calibri"/>
              </a:rPr>
              <a:t>On-demand training videos</a:t>
            </a:r>
            <a:r>
              <a:rPr lang="en" sz="1900">
                <a:solidFill>
                  <a:srgbClr val="366092"/>
                </a:solidFill>
                <a:latin typeface="Calibri"/>
                <a:ea typeface="Calibri"/>
                <a:cs typeface="Calibri"/>
                <a:sym typeface="Calibri"/>
              </a:rPr>
              <a:t> are available on the NGS website. Users can view the videos at times convenient to them.  </a:t>
            </a:r>
            <a:endParaRPr sz="3300">
              <a:latin typeface="Calibri"/>
              <a:ea typeface="Calibri"/>
              <a:cs typeface="Calibri"/>
              <a:sym typeface="Calibri"/>
            </a:endParaRPr>
          </a:p>
          <a:p>
            <a:pPr indent="-228600" lvl="0" marL="457200" marR="0" rtl="0" algn="l">
              <a:lnSpc>
                <a:spcPct val="100000"/>
              </a:lnSpc>
              <a:spcBef>
                <a:spcPts val="0"/>
              </a:spcBef>
              <a:spcAft>
                <a:spcPts val="0"/>
              </a:spcAft>
              <a:buClr>
                <a:srgbClr val="366092"/>
              </a:buClr>
              <a:buSzPts val="1500"/>
              <a:buFont typeface="Times New Roman"/>
              <a:buNone/>
            </a:pPr>
            <a:r>
              <a:t/>
            </a:r>
            <a:endParaRPr sz="1900">
              <a:solidFill>
                <a:srgbClr val="366092"/>
              </a:solidFill>
              <a:latin typeface="Calibri"/>
              <a:ea typeface="Calibri"/>
              <a:cs typeface="Calibri"/>
              <a:sym typeface="Calibri"/>
            </a:endParaRPr>
          </a:p>
          <a:p>
            <a:pPr indent="-330200" lvl="0" marL="457200" marR="0" rtl="0" algn="l">
              <a:lnSpc>
                <a:spcPct val="100000"/>
              </a:lnSpc>
              <a:spcBef>
                <a:spcPts val="0"/>
              </a:spcBef>
              <a:spcAft>
                <a:spcPts val="0"/>
              </a:spcAft>
              <a:buClr>
                <a:srgbClr val="366092"/>
              </a:buClr>
              <a:buSzPts val="1600"/>
              <a:buFont typeface="Times New Roman"/>
              <a:buAutoNum type="arabicPeriod"/>
            </a:pPr>
            <a:r>
              <a:rPr b="1" lang="en" sz="1900">
                <a:solidFill>
                  <a:srgbClr val="366092"/>
                </a:solidFill>
                <a:latin typeface="Calibri"/>
                <a:ea typeface="Calibri"/>
                <a:cs typeface="Calibri"/>
                <a:sym typeface="Calibri"/>
              </a:rPr>
              <a:t>Tutorial lessons</a:t>
            </a:r>
            <a:r>
              <a:rPr lang="en" sz="1900">
                <a:solidFill>
                  <a:srgbClr val="366092"/>
                </a:solidFill>
                <a:latin typeface="Calibri"/>
                <a:ea typeface="Calibri"/>
                <a:cs typeface="Calibri"/>
                <a:sym typeface="Calibri"/>
              </a:rPr>
              <a:t> and an</a:t>
            </a:r>
            <a:r>
              <a:rPr b="1" lang="en" sz="1900">
                <a:solidFill>
                  <a:srgbClr val="366092"/>
                </a:solidFill>
                <a:latin typeface="Calibri"/>
                <a:ea typeface="Calibri"/>
                <a:cs typeface="Calibri"/>
                <a:sym typeface="Calibri"/>
              </a:rPr>
              <a:t> example data</a:t>
            </a:r>
            <a:r>
              <a:rPr lang="en" sz="1900">
                <a:solidFill>
                  <a:srgbClr val="366092"/>
                </a:solidFill>
                <a:latin typeface="Calibri"/>
                <a:ea typeface="Calibri"/>
                <a:cs typeface="Calibri"/>
                <a:sym typeface="Calibri"/>
              </a:rPr>
              <a:t> </a:t>
            </a:r>
            <a:r>
              <a:rPr b="1" lang="en" sz="1900">
                <a:solidFill>
                  <a:srgbClr val="366092"/>
                </a:solidFill>
                <a:latin typeface="Calibri"/>
                <a:ea typeface="Calibri"/>
                <a:cs typeface="Calibri"/>
                <a:sym typeface="Calibri"/>
              </a:rPr>
              <a:t>set </a:t>
            </a:r>
            <a:r>
              <a:rPr lang="en" sz="1900">
                <a:solidFill>
                  <a:srgbClr val="366092"/>
                </a:solidFill>
                <a:latin typeface="Calibri"/>
                <a:ea typeface="Calibri"/>
                <a:cs typeface="Calibri"/>
                <a:sym typeface="Calibri"/>
              </a:rPr>
              <a:t>are posted to the NGS website. Users can download the data set to work through an example within OPUS Projects, following the tutorials to ensure they understand key concepts.</a:t>
            </a:r>
            <a:endParaRPr sz="1900">
              <a:solidFill>
                <a:srgbClr val="366092"/>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8"/>
          <p:cNvSpPr txBox="1"/>
          <p:nvPr>
            <p:ph type="title"/>
          </p:nvPr>
        </p:nvSpPr>
        <p:spPr>
          <a:xfrm>
            <a:off x="457200" y="673101"/>
            <a:ext cx="8229600" cy="857400"/>
          </a:xfrm>
          <a:prstGeom prst="rect">
            <a:avLst/>
          </a:prstGeom>
          <a:noFill/>
          <a:ln>
            <a:noFill/>
          </a:ln>
        </p:spPr>
        <p:txBody>
          <a:bodyPr anchorCtr="0" anchor="t" bIns="91425" lIns="91425" spcFirstLastPara="1" rIns="91425" wrap="square" tIns="91425">
            <a:normAutofit fontScale="90000"/>
          </a:bodyPr>
          <a:lstStyle/>
          <a:p>
            <a:pPr indent="0" lvl="0" marL="0" rtl="0" algn="l">
              <a:spcBef>
                <a:spcPts val="0"/>
              </a:spcBef>
              <a:spcAft>
                <a:spcPts val="0"/>
              </a:spcAft>
              <a:buClr>
                <a:srgbClr val="366092"/>
              </a:buClr>
              <a:buSzPct val="100000"/>
              <a:buFont typeface="Times New Roman"/>
              <a:buNone/>
            </a:pPr>
            <a:r>
              <a:rPr lang="en" sz="3200">
                <a:solidFill>
                  <a:srgbClr val="366092"/>
                </a:solidFill>
                <a:latin typeface="Calibri"/>
                <a:ea typeface="Calibri"/>
                <a:cs typeface="Calibri"/>
                <a:sym typeface="Calibri"/>
              </a:rPr>
              <a:t>NGS Will Stop Requiring Mandatory Training </a:t>
            </a:r>
            <a:r>
              <a:rPr lang="en" sz="3200" u="sng">
                <a:solidFill>
                  <a:srgbClr val="366092"/>
                </a:solidFill>
                <a:latin typeface="Calibri"/>
                <a:ea typeface="Calibri"/>
                <a:cs typeface="Calibri"/>
                <a:sym typeface="Calibri"/>
              </a:rPr>
              <a:t>when</a:t>
            </a:r>
            <a:r>
              <a:rPr lang="en" sz="3200">
                <a:solidFill>
                  <a:srgbClr val="366092"/>
                </a:solidFill>
                <a:latin typeface="Calibri"/>
                <a:ea typeface="Calibri"/>
                <a:cs typeface="Calibri"/>
                <a:sym typeface="Calibri"/>
              </a:rPr>
              <a:t>…..</a:t>
            </a:r>
            <a:endParaRPr sz="3200">
              <a:solidFill>
                <a:srgbClr val="366092"/>
              </a:solidFill>
              <a:latin typeface="Calibri"/>
              <a:ea typeface="Calibri"/>
              <a:cs typeface="Calibri"/>
              <a:sym typeface="Calibri"/>
            </a:endParaRPr>
          </a:p>
        </p:txBody>
      </p:sp>
      <p:sp>
        <p:nvSpPr>
          <p:cNvPr id="206" name="Google Shape;206;p8"/>
          <p:cNvSpPr txBox="1"/>
          <p:nvPr>
            <p:ph idx="1" type="body"/>
          </p:nvPr>
        </p:nvSpPr>
        <p:spPr>
          <a:xfrm>
            <a:off x="457200" y="1456459"/>
            <a:ext cx="8229600" cy="3394472"/>
          </a:xfrm>
          <a:prstGeom prst="rect">
            <a:avLst/>
          </a:prstGeom>
          <a:noFill/>
          <a:ln>
            <a:noFill/>
          </a:ln>
        </p:spPr>
        <p:txBody>
          <a:bodyPr anchorCtr="0" anchor="t" bIns="91425" lIns="91425" spcFirstLastPara="1" rIns="91425" wrap="square" tIns="91425">
            <a:normAutofit/>
          </a:bodyPr>
          <a:lstStyle/>
          <a:p>
            <a:pPr indent="0" lvl="0" marL="133350" marR="0" rtl="0" algn="l">
              <a:lnSpc>
                <a:spcPct val="100000"/>
              </a:lnSpc>
              <a:spcBef>
                <a:spcPts val="0"/>
              </a:spcBef>
              <a:spcAft>
                <a:spcPts val="0"/>
              </a:spcAft>
              <a:buClr>
                <a:srgbClr val="366092"/>
              </a:buClr>
              <a:buSzPts val="1500"/>
              <a:buNone/>
            </a:pPr>
            <a:r>
              <a:t/>
            </a:r>
            <a:endParaRPr sz="1800">
              <a:solidFill>
                <a:srgbClr val="366092"/>
              </a:solidFill>
              <a:latin typeface="Calibri"/>
              <a:ea typeface="Calibri"/>
              <a:cs typeface="Calibri"/>
              <a:sym typeface="Calibri"/>
            </a:endParaRPr>
          </a:p>
          <a:p>
            <a:pPr indent="-342900" lvl="0" marL="476250" marR="0" rtl="0" algn="l">
              <a:lnSpc>
                <a:spcPct val="100000"/>
              </a:lnSpc>
              <a:spcBef>
                <a:spcPts val="0"/>
              </a:spcBef>
              <a:spcAft>
                <a:spcPts val="0"/>
              </a:spcAft>
              <a:buClr>
                <a:srgbClr val="366092"/>
              </a:buClr>
              <a:buSzPts val="1500"/>
              <a:buAutoNum type="arabicPeriod" startAt="3"/>
            </a:pPr>
            <a:r>
              <a:rPr b="1" lang="en" sz="1800">
                <a:solidFill>
                  <a:srgbClr val="366092"/>
                </a:solidFill>
                <a:latin typeface="Calibri"/>
                <a:ea typeface="Calibri"/>
                <a:cs typeface="Calibri"/>
                <a:sym typeface="Calibri"/>
                <a:extLst>
                  <a:ext uri="http://customooxmlschemas.google.com/">
                    <go:slidesCustomData xmlns:go="http://customooxmlschemas.google.com/" textRoundtripDataId="0"/>
                  </a:ext>
                </a:extLst>
              </a:rPr>
              <a:t>Update to the User Guide</a:t>
            </a:r>
            <a:r>
              <a:rPr b="1" lang="en" sz="1800">
                <a:solidFill>
                  <a:srgbClr val="366092"/>
                </a:solidFill>
                <a:latin typeface="Calibri"/>
                <a:ea typeface="Calibri"/>
                <a:cs typeface="Calibri"/>
                <a:sym typeface="Calibri"/>
              </a:rPr>
              <a:t> </a:t>
            </a:r>
            <a:r>
              <a:rPr lang="en" sz="1800">
                <a:solidFill>
                  <a:srgbClr val="366092"/>
                </a:solidFill>
                <a:latin typeface="Calibri"/>
                <a:ea typeface="Calibri"/>
                <a:cs typeface="Calibri"/>
                <a:sym typeface="Calibri"/>
              </a:rPr>
              <a:t>to include content on OPUS Projects 5 and how to work with GNSS vectors processed outside OPUS Projects is made available.</a:t>
            </a:r>
            <a:endParaRPr sz="1800">
              <a:solidFill>
                <a:srgbClr val="366092"/>
              </a:solidFill>
              <a:latin typeface="Calibri"/>
              <a:ea typeface="Calibri"/>
              <a:cs typeface="Calibri"/>
              <a:sym typeface="Calibri"/>
            </a:endParaRPr>
          </a:p>
          <a:p>
            <a:pPr indent="-285750" lvl="1" marL="742950" marR="0" rtl="0" algn="l">
              <a:lnSpc>
                <a:spcPct val="100000"/>
              </a:lnSpc>
              <a:spcBef>
                <a:spcPts val="0"/>
              </a:spcBef>
              <a:spcAft>
                <a:spcPts val="0"/>
              </a:spcAft>
              <a:buClr>
                <a:srgbClr val="990000"/>
              </a:buClr>
              <a:buSzPts val="1800"/>
              <a:buFont typeface="Calibri"/>
              <a:buChar char="–"/>
            </a:pPr>
            <a:r>
              <a:rPr b="1" i="1" lang="en" sz="1800">
                <a:solidFill>
                  <a:srgbClr val="990000"/>
                </a:solidFill>
                <a:latin typeface="Calibri"/>
                <a:ea typeface="Calibri"/>
                <a:cs typeface="Calibri"/>
                <a:sym typeface="Calibri"/>
              </a:rPr>
              <a:t>Done! </a:t>
            </a:r>
            <a:endParaRPr b="1" i="1" sz="1800">
              <a:solidFill>
                <a:srgbClr val="990000"/>
              </a:solidFill>
              <a:latin typeface="Calibri"/>
              <a:ea typeface="Calibri"/>
              <a:cs typeface="Calibri"/>
              <a:sym typeface="Calibri"/>
            </a:endParaRPr>
          </a:p>
          <a:p>
            <a:pPr indent="-247650" lvl="0" marL="476250" marR="0" rtl="0" algn="l">
              <a:lnSpc>
                <a:spcPct val="100000"/>
              </a:lnSpc>
              <a:spcBef>
                <a:spcPts val="0"/>
              </a:spcBef>
              <a:spcAft>
                <a:spcPts val="0"/>
              </a:spcAft>
              <a:buClr>
                <a:srgbClr val="366092"/>
              </a:buClr>
              <a:buSzPts val="1500"/>
              <a:buNone/>
            </a:pPr>
            <a:r>
              <a:t/>
            </a:r>
            <a:endParaRPr sz="1800">
              <a:solidFill>
                <a:srgbClr val="366092"/>
              </a:solidFill>
              <a:latin typeface="Calibri"/>
              <a:ea typeface="Calibri"/>
              <a:cs typeface="Calibri"/>
              <a:sym typeface="Calibri"/>
            </a:endParaRPr>
          </a:p>
          <a:p>
            <a:pPr indent="-342900" lvl="0" marL="476250" marR="0" rtl="0" algn="l">
              <a:lnSpc>
                <a:spcPct val="100000"/>
              </a:lnSpc>
              <a:spcBef>
                <a:spcPts val="0"/>
              </a:spcBef>
              <a:spcAft>
                <a:spcPts val="0"/>
              </a:spcAft>
              <a:buClr>
                <a:srgbClr val="366092"/>
              </a:buClr>
              <a:buSzPts val="1500"/>
              <a:buAutoNum type="arabicPeriod" startAt="3"/>
            </a:pPr>
            <a:r>
              <a:rPr b="1" lang="en" sz="1800">
                <a:solidFill>
                  <a:srgbClr val="366092"/>
                </a:solidFill>
                <a:latin typeface="Calibri"/>
                <a:ea typeface="Calibri"/>
                <a:cs typeface="Calibri"/>
                <a:sym typeface="Calibri"/>
                <a:extLst>
                  <a:ext uri="http://customooxmlschemas.google.com/">
                    <go:slidesCustomData xmlns:go="http://customooxmlschemas.google.com/" textRoundtripDataId="1"/>
                  </a:ext>
                </a:extLst>
              </a:rPr>
              <a:t>Users have an easy-to-understand way to self-register</a:t>
            </a:r>
            <a:r>
              <a:rPr b="1" lang="en" sz="1800">
                <a:solidFill>
                  <a:srgbClr val="366092"/>
                </a:solidFill>
                <a:latin typeface="Calibri"/>
                <a:ea typeface="Calibri"/>
                <a:cs typeface="Calibri"/>
                <a:sym typeface="Calibri"/>
              </a:rPr>
              <a:t> and access training materials - </a:t>
            </a:r>
            <a:r>
              <a:rPr lang="en" sz="1800">
                <a:solidFill>
                  <a:srgbClr val="366092"/>
                </a:solidFill>
                <a:latin typeface="Calibri"/>
                <a:ea typeface="Calibri"/>
                <a:cs typeface="Calibri"/>
                <a:sym typeface="Calibri"/>
              </a:rPr>
              <a:t>users do not have to be registered by NGS to ‘Create a Project’. </a:t>
            </a:r>
            <a:endParaRPr sz="2800">
              <a:solidFill>
                <a:srgbClr val="366092"/>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9"/>
          <p:cNvSpPr txBox="1"/>
          <p:nvPr>
            <p:ph type="title"/>
          </p:nvPr>
        </p:nvSpPr>
        <p:spPr>
          <a:xfrm>
            <a:off x="119575" y="743171"/>
            <a:ext cx="4114800" cy="1859988"/>
          </a:xfrm>
          <a:prstGeom prst="rect">
            <a:avLst/>
          </a:prstGeom>
          <a:noFill/>
          <a:ln>
            <a:noFill/>
          </a:ln>
        </p:spPr>
        <p:txBody>
          <a:bodyPr anchorCtr="0" anchor="ctr" bIns="34275" lIns="68575" spcFirstLastPara="1" rIns="68575" wrap="square" tIns="34275">
            <a:normAutofit/>
          </a:bodyPr>
          <a:lstStyle/>
          <a:p>
            <a:pPr indent="0" lvl="0" marL="0" rtl="0" algn="ctr">
              <a:spcBef>
                <a:spcPts val="0"/>
              </a:spcBef>
              <a:spcAft>
                <a:spcPts val="0"/>
              </a:spcAft>
              <a:buClr>
                <a:srgbClr val="366092"/>
              </a:buClr>
              <a:buSzPts val="2400"/>
              <a:buFont typeface="Times New Roman"/>
              <a:buNone/>
            </a:pPr>
            <a:r>
              <a:rPr i="1" lang="en" sz="2400">
                <a:solidFill>
                  <a:srgbClr val="366092"/>
                </a:solidFill>
                <a:latin typeface="Calibri"/>
                <a:ea typeface="Calibri"/>
                <a:cs typeface="Calibri"/>
                <a:sym typeface="Calibri"/>
              </a:rPr>
              <a:t>Draft Training Materials Landing Page</a:t>
            </a:r>
            <a:endParaRPr i="1" sz="2400">
              <a:solidFill>
                <a:srgbClr val="366092"/>
              </a:solidFill>
              <a:latin typeface="Calibri"/>
              <a:ea typeface="Calibri"/>
              <a:cs typeface="Calibri"/>
              <a:sym typeface="Calibri"/>
            </a:endParaRPr>
          </a:p>
          <a:p>
            <a:pPr indent="0" lvl="0" marL="0" rtl="0" algn="ctr">
              <a:spcBef>
                <a:spcPts val="0"/>
              </a:spcBef>
              <a:spcAft>
                <a:spcPts val="0"/>
              </a:spcAft>
              <a:buClr>
                <a:schemeClr val="dk1"/>
              </a:buClr>
              <a:buSzPts val="2000"/>
              <a:buFont typeface="Times New Roman"/>
              <a:buNone/>
            </a:pPr>
            <a:r>
              <a:t/>
            </a:r>
            <a:endParaRPr i="1" sz="2000">
              <a:solidFill>
                <a:srgbClr val="366092"/>
              </a:solidFill>
              <a:latin typeface="Calibri"/>
              <a:ea typeface="Calibri"/>
              <a:cs typeface="Calibri"/>
              <a:sym typeface="Calibri"/>
            </a:endParaRPr>
          </a:p>
        </p:txBody>
      </p:sp>
      <p:pic>
        <p:nvPicPr>
          <p:cNvPr id="212" name="Google Shape;212;p9"/>
          <p:cNvPicPr preferRelativeResize="0"/>
          <p:nvPr/>
        </p:nvPicPr>
        <p:blipFill rotWithShape="1">
          <a:blip r:embed="rId3">
            <a:alphaModFix/>
          </a:blip>
          <a:srcRect b="0" l="0" r="0" t="0"/>
          <a:stretch/>
        </p:blipFill>
        <p:spPr>
          <a:xfrm>
            <a:off x="4519492" y="414995"/>
            <a:ext cx="3506659" cy="4644096"/>
          </a:xfrm>
          <a:prstGeom prst="rect">
            <a:avLst/>
          </a:prstGeom>
          <a:noFill/>
          <a:ln cap="flat" cmpd="sng" w="19050">
            <a:solidFill>
              <a:srgbClr val="366092"/>
            </a:solidFill>
            <a:prstDash val="solid"/>
            <a:round/>
            <a:headEnd len="sm" w="sm" type="none"/>
            <a:tailEnd len="sm" w="sm" type="none"/>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g24646c3cde8_0_0"/>
          <p:cNvSpPr txBox="1"/>
          <p:nvPr>
            <p:ph idx="1" type="body"/>
          </p:nvPr>
        </p:nvSpPr>
        <p:spPr>
          <a:xfrm>
            <a:off x="457200" y="1200151"/>
            <a:ext cx="8229600" cy="3394500"/>
          </a:xfrm>
          <a:prstGeom prst="rect">
            <a:avLst/>
          </a:prstGeom>
        </p:spPr>
        <p:txBody>
          <a:bodyPr anchorCtr="0" anchor="t" bIns="45700" lIns="91425" spcFirstLastPara="1" rIns="91425" wrap="square" tIns="45700">
            <a:normAutofit/>
          </a:bodyPr>
          <a:lstStyle/>
          <a:p>
            <a:pPr indent="0" lvl="0" marL="0" rtl="0" algn="l">
              <a:spcBef>
                <a:spcPts val="800"/>
              </a:spcBef>
              <a:spcAft>
                <a:spcPts val="0"/>
              </a:spcAft>
              <a:buNone/>
            </a:pPr>
            <a:r>
              <a:rPr lang="en" sz="2300">
                <a:solidFill>
                  <a:srgbClr val="366092"/>
                </a:solidFill>
                <a:latin typeface="Calibri"/>
                <a:ea typeface="Calibri"/>
                <a:cs typeface="Calibri"/>
                <a:sym typeface="Calibri"/>
              </a:rPr>
              <a:t>For more information, please see </a:t>
            </a:r>
            <a:r>
              <a:rPr b="1" lang="en" sz="2300">
                <a:solidFill>
                  <a:srgbClr val="366092"/>
                </a:solidFill>
                <a:latin typeface="Calibri"/>
                <a:ea typeface="Calibri"/>
                <a:cs typeface="Calibri"/>
                <a:sym typeface="Calibri"/>
              </a:rPr>
              <a:t>FIG paper number 12005</a:t>
            </a:r>
            <a:r>
              <a:rPr lang="en" sz="2300">
                <a:solidFill>
                  <a:srgbClr val="366092"/>
                </a:solidFill>
                <a:latin typeface="Calibri"/>
                <a:ea typeface="Calibri"/>
                <a:cs typeface="Calibri"/>
                <a:sym typeface="Calibri"/>
              </a:rPr>
              <a:t>: OPUS-Projects for Managers Training: Transitioning from Mandatory Instructor-Led to Online, Self-Paced </a:t>
            </a:r>
            <a:endParaRPr sz="2300">
              <a:solidFill>
                <a:srgbClr val="366092"/>
              </a:solidFill>
              <a:latin typeface="Calibri"/>
              <a:ea typeface="Calibri"/>
              <a:cs typeface="Calibri"/>
              <a:sym typeface="Calibri"/>
            </a:endParaRPr>
          </a:p>
          <a:p>
            <a:pPr indent="-349250" lvl="0" marL="342900" rtl="0" algn="l">
              <a:spcBef>
                <a:spcPts val="800"/>
              </a:spcBef>
              <a:spcAft>
                <a:spcPts val="0"/>
              </a:spcAft>
              <a:buClr>
                <a:srgbClr val="366092"/>
              </a:buClr>
              <a:buSzPts val="2100"/>
              <a:buFont typeface="Courier New"/>
              <a:buChar char="o"/>
            </a:pPr>
            <a:r>
              <a:rPr lang="en" sz="2100">
                <a:solidFill>
                  <a:srgbClr val="366092"/>
                </a:solidFill>
                <a:latin typeface="Calibri"/>
                <a:ea typeface="Calibri"/>
                <a:cs typeface="Calibri"/>
                <a:sym typeface="Calibri"/>
              </a:rPr>
              <a:t>Lead author: Daniel Martin, USA, NGS Northeast Regional Geodetic Advisor</a:t>
            </a:r>
            <a:endParaRPr sz="2100">
              <a:solidFill>
                <a:srgbClr val="366092"/>
              </a:solidFill>
              <a:latin typeface="Calibri"/>
              <a:ea typeface="Calibri"/>
              <a:cs typeface="Calibri"/>
              <a:sym typeface="Calibri"/>
            </a:endParaRPr>
          </a:p>
          <a:p>
            <a:pPr indent="-349250" lvl="0" marL="342900" rtl="0" algn="l">
              <a:spcBef>
                <a:spcPts val="800"/>
              </a:spcBef>
              <a:spcAft>
                <a:spcPts val="0"/>
              </a:spcAft>
              <a:buClr>
                <a:srgbClr val="366092"/>
              </a:buClr>
              <a:buSzPts val="2100"/>
              <a:buFont typeface="Courier New"/>
              <a:buChar char="o"/>
            </a:pPr>
            <a:r>
              <a:rPr lang="en" sz="2100">
                <a:solidFill>
                  <a:srgbClr val="366092"/>
                </a:solidFill>
                <a:latin typeface="Calibri"/>
                <a:ea typeface="Calibri"/>
                <a:cs typeface="Calibri"/>
                <a:sym typeface="Calibri"/>
              </a:rPr>
              <a:t>Co-authors: Erika Little, USA, NGS Training Coordinator, and Jeff Jalbrzikowski, USA, NGS Appalachian Regional Geodetic Advisor</a:t>
            </a:r>
            <a:endParaRPr sz="2100">
              <a:solidFill>
                <a:srgbClr val="366092"/>
              </a:solidFill>
              <a:latin typeface="Calibri"/>
              <a:ea typeface="Calibri"/>
              <a:cs typeface="Calibri"/>
              <a:sym typeface="Calibri"/>
            </a:endParaRPr>
          </a:p>
          <a:p>
            <a:pPr indent="0" lvl="0" marL="0" rtl="0" algn="l">
              <a:spcBef>
                <a:spcPts val="360"/>
              </a:spcBef>
              <a:spcAft>
                <a:spcPts val="0"/>
              </a:spcAft>
              <a:buNone/>
            </a:pPr>
            <a:r>
              <a:t/>
            </a:r>
            <a:endParaRPr sz="3300"/>
          </a:p>
        </p:txBody>
      </p:sp>
    </p:spTree>
  </p:cSld>
  <p:clrMapOvr>
    <a:masterClrMapping/>
  </p:clrMapOvr>
</p:sld>
</file>

<file path=ppt/theme/theme1.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2023-05-15T19:43:03Z</dcterms:created>
  <dc:creator>Erika Little</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99B4FC78-40F8-42C7-BF40-A615C193BB24</vt:lpwstr>
  </property>
  <property fmtid="{D5CDD505-2E9C-101B-9397-08002B2CF9AE}" pid="3" name="ArticulatePath">
    <vt:lpwstr>powerpoint_template_widescreen</vt:lpwstr>
  </property>
</Properties>
</file>