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4.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media/image17.jpg" ContentType="image/jpg"/>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 id="2147483862" r:id="rId2"/>
    <p:sldMasterId id="2147483874" r:id="rId3"/>
    <p:sldMasterId id="2147483880" r:id="rId4"/>
    <p:sldMasterId id="2147483892" r:id="rId5"/>
  </p:sldMasterIdLst>
  <p:notesMasterIdLst>
    <p:notesMasterId r:id="rId82"/>
  </p:notesMasterIdLst>
  <p:handoutMasterIdLst>
    <p:handoutMasterId r:id="rId83"/>
  </p:handoutMasterIdLst>
  <p:sldIdLst>
    <p:sldId id="1226" r:id="rId6"/>
    <p:sldId id="1218" r:id="rId7"/>
    <p:sldId id="1213" r:id="rId8"/>
    <p:sldId id="1254" r:id="rId9"/>
    <p:sldId id="1255" r:id="rId10"/>
    <p:sldId id="1256" r:id="rId11"/>
    <p:sldId id="1257" r:id="rId12"/>
    <p:sldId id="1258" r:id="rId13"/>
    <p:sldId id="1259" r:id="rId14"/>
    <p:sldId id="1047" r:id="rId15"/>
    <p:sldId id="853" r:id="rId16"/>
    <p:sldId id="1197" r:id="rId17"/>
    <p:sldId id="1296" r:id="rId18"/>
    <p:sldId id="832" r:id="rId19"/>
    <p:sldId id="962" r:id="rId20"/>
    <p:sldId id="821" r:id="rId21"/>
    <p:sldId id="1129" r:id="rId22"/>
    <p:sldId id="848" r:id="rId23"/>
    <p:sldId id="823" r:id="rId24"/>
    <p:sldId id="1127" r:id="rId25"/>
    <p:sldId id="1211" r:id="rId26"/>
    <p:sldId id="1130" r:id="rId27"/>
    <p:sldId id="999" r:id="rId28"/>
    <p:sldId id="1060" r:id="rId29"/>
    <p:sldId id="849" r:id="rId30"/>
    <p:sldId id="1131" r:id="rId31"/>
    <p:sldId id="959" r:id="rId32"/>
    <p:sldId id="875" r:id="rId33"/>
    <p:sldId id="1132" r:id="rId34"/>
    <p:sldId id="1136" r:id="rId35"/>
    <p:sldId id="1138" r:id="rId36"/>
    <p:sldId id="1150" r:id="rId37"/>
    <p:sldId id="1065" r:id="rId38"/>
    <p:sldId id="1140" r:id="rId39"/>
    <p:sldId id="1141" r:id="rId40"/>
    <p:sldId id="1142" r:id="rId41"/>
    <p:sldId id="1143" r:id="rId42"/>
    <p:sldId id="1144" r:id="rId43"/>
    <p:sldId id="1145" r:id="rId44"/>
    <p:sldId id="1068" r:id="rId45"/>
    <p:sldId id="1067" r:id="rId46"/>
    <p:sldId id="1069" r:id="rId47"/>
    <p:sldId id="1147" r:id="rId48"/>
    <p:sldId id="1148" r:id="rId49"/>
    <p:sldId id="1149" r:id="rId50"/>
    <p:sldId id="865" r:id="rId51"/>
    <p:sldId id="1269" r:id="rId52"/>
    <p:sldId id="1071" r:id="rId53"/>
    <p:sldId id="1324" r:id="rId54"/>
    <p:sldId id="1323" r:id="rId55"/>
    <p:sldId id="1299" r:id="rId56"/>
    <p:sldId id="1300" r:id="rId57"/>
    <p:sldId id="1301" r:id="rId58"/>
    <p:sldId id="1302" r:id="rId59"/>
    <p:sldId id="1303" r:id="rId60"/>
    <p:sldId id="1304" r:id="rId61"/>
    <p:sldId id="1305" r:id="rId62"/>
    <p:sldId id="1306" r:id="rId63"/>
    <p:sldId id="1307" r:id="rId64"/>
    <p:sldId id="1308" r:id="rId65"/>
    <p:sldId id="1309" r:id="rId66"/>
    <p:sldId id="1310" r:id="rId67"/>
    <p:sldId id="1311" r:id="rId68"/>
    <p:sldId id="1312" r:id="rId69"/>
    <p:sldId id="1315" r:id="rId70"/>
    <p:sldId id="1313" r:id="rId71"/>
    <p:sldId id="1314" r:id="rId72"/>
    <p:sldId id="1316" r:id="rId73"/>
    <p:sldId id="1320" r:id="rId74"/>
    <p:sldId id="1317" r:id="rId75"/>
    <p:sldId id="1327" r:id="rId76"/>
    <p:sldId id="1331" r:id="rId77"/>
    <p:sldId id="1330" r:id="rId78"/>
    <p:sldId id="1329" r:id="rId79"/>
    <p:sldId id="1322" r:id="rId80"/>
    <p:sldId id="1268" r:id="rId81"/>
  </p:sldIdLst>
  <p:sldSz cx="9144000" cy="6858000" type="screen4x3"/>
  <p:notesSz cx="9601200" cy="7315200"/>
  <p:defaultTextStyle>
    <a:defPPr>
      <a:defRPr lang="en-US"/>
    </a:defPPr>
    <a:lvl1pPr algn="l" defTabSz="457200" rtl="0" fontAlgn="base">
      <a:spcBef>
        <a:spcPct val="0"/>
      </a:spcBef>
      <a:spcAft>
        <a:spcPct val="0"/>
      </a:spcAft>
      <a:defRPr kern="1200">
        <a:solidFill>
          <a:schemeClr val="tx1"/>
        </a:solidFill>
        <a:latin typeface="Calibri" pitchFamily="34" charset="0"/>
        <a:ea typeface="ＭＳ Ｐゴシック" pitchFamily="34" charset="-128"/>
        <a:cs typeface="+mn-cs"/>
      </a:defRPr>
    </a:lvl1pPr>
    <a:lvl2pPr marL="457200" algn="l" defTabSz="457200" rtl="0" fontAlgn="base">
      <a:spcBef>
        <a:spcPct val="0"/>
      </a:spcBef>
      <a:spcAft>
        <a:spcPct val="0"/>
      </a:spcAft>
      <a:defRPr kern="1200">
        <a:solidFill>
          <a:schemeClr val="tx1"/>
        </a:solidFill>
        <a:latin typeface="Calibri" pitchFamily="34" charset="0"/>
        <a:ea typeface="ＭＳ Ｐゴシック" pitchFamily="34" charset="-128"/>
        <a:cs typeface="+mn-cs"/>
      </a:defRPr>
    </a:lvl2pPr>
    <a:lvl3pPr marL="914400" algn="l" defTabSz="457200" rtl="0" fontAlgn="base">
      <a:spcBef>
        <a:spcPct val="0"/>
      </a:spcBef>
      <a:spcAft>
        <a:spcPct val="0"/>
      </a:spcAft>
      <a:defRPr kern="1200">
        <a:solidFill>
          <a:schemeClr val="tx1"/>
        </a:solidFill>
        <a:latin typeface="Calibri" pitchFamily="34" charset="0"/>
        <a:ea typeface="ＭＳ Ｐゴシック" pitchFamily="34" charset="-128"/>
        <a:cs typeface="+mn-cs"/>
      </a:defRPr>
    </a:lvl3pPr>
    <a:lvl4pPr marL="1371600" algn="l" defTabSz="457200" rtl="0" fontAlgn="base">
      <a:spcBef>
        <a:spcPct val="0"/>
      </a:spcBef>
      <a:spcAft>
        <a:spcPct val="0"/>
      </a:spcAft>
      <a:defRPr kern="1200">
        <a:solidFill>
          <a:schemeClr val="tx1"/>
        </a:solidFill>
        <a:latin typeface="Calibri" pitchFamily="34" charset="0"/>
        <a:ea typeface="ＭＳ Ｐゴシック" pitchFamily="34" charset="-128"/>
        <a:cs typeface="+mn-cs"/>
      </a:defRPr>
    </a:lvl4pPr>
    <a:lvl5pPr marL="1828800" algn="l" defTabSz="457200" rtl="0" fontAlgn="base">
      <a:spcBef>
        <a:spcPct val="0"/>
      </a:spcBef>
      <a:spcAft>
        <a:spcPct val="0"/>
      </a:spcAft>
      <a:defRPr kern="1200">
        <a:solidFill>
          <a:schemeClr val="tx1"/>
        </a:solidFill>
        <a:latin typeface="Calibri" pitchFamily="34" charset="0"/>
        <a:ea typeface="ＭＳ Ｐゴシック" pitchFamily="34" charset="-128"/>
        <a:cs typeface="+mn-cs"/>
      </a:defRPr>
    </a:lvl5pPr>
    <a:lvl6pPr marL="2286000" algn="l" defTabSz="914400" rtl="0" eaLnBrk="1" latinLnBrk="0" hangingPunct="1">
      <a:defRPr kern="1200">
        <a:solidFill>
          <a:schemeClr val="tx1"/>
        </a:solidFill>
        <a:latin typeface="Calibri" pitchFamily="34" charset="0"/>
        <a:ea typeface="ＭＳ Ｐゴシック" pitchFamily="34" charset="-128"/>
        <a:cs typeface="+mn-cs"/>
      </a:defRPr>
    </a:lvl6pPr>
    <a:lvl7pPr marL="2743200" algn="l" defTabSz="914400" rtl="0" eaLnBrk="1" latinLnBrk="0" hangingPunct="1">
      <a:defRPr kern="1200">
        <a:solidFill>
          <a:schemeClr val="tx1"/>
        </a:solidFill>
        <a:latin typeface="Calibri" pitchFamily="34" charset="0"/>
        <a:ea typeface="ＭＳ Ｐゴシック" pitchFamily="34" charset="-128"/>
        <a:cs typeface="+mn-cs"/>
      </a:defRPr>
    </a:lvl7pPr>
    <a:lvl8pPr marL="3200400" algn="l" defTabSz="914400" rtl="0" eaLnBrk="1" latinLnBrk="0" hangingPunct="1">
      <a:defRPr kern="1200">
        <a:solidFill>
          <a:schemeClr val="tx1"/>
        </a:solidFill>
        <a:latin typeface="Calibri" pitchFamily="34" charset="0"/>
        <a:ea typeface="ＭＳ Ｐゴシック" pitchFamily="34" charset="-128"/>
        <a:cs typeface="+mn-cs"/>
      </a:defRPr>
    </a:lvl8pPr>
    <a:lvl9pPr marL="3657600" algn="l" defTabSz="914400" rtl="0" eaLnBrk="1" latinLnBrk="0" hangingPunct="1">
      <a:defRPr kern="1200">
        <a:solidFill>
          <a:schemeClr val="tx1"/>
        </a:solidFill>
        <a:latin typeface="Calibri" pitchFamily="34" charset="0"/>
        <a:ea typeface="ＭＳ Ｐゴシック" pitchFamily="34" charset="-128"/>
        <a:cs typeface="+mn-cs"/>
      </a:defRPr>
    </a:lvl9pPr>
  </p:defaultTextStyle>
  <p:extLst>
    <p:ext uri="{EFAFB233-063F-42B5-8137-9DF3F51BA10A}">
      <p15:sldGuideLst xmlns:p15="http://schemas.microsoft.com/office/powerpoint/2012/main">
        <p15:guide id="1" orient="horz" pos="2616" userDrawn="1">
          <p15:clr>
            <a:srgbClr val="A4A3A4"/>
          </p15:clr>
        </p15:guide>
        <p15:guide id="2" pos="2880" userDrawn="1">
          <p15:clr>
            <a:srgbClr val="A4A3A4"/>
          </p15:clr>
        </p15:guide>
      </p15:sldGuideLst>
    </p:ext>
    <p:ext uri="{2D200454-40CA-4A62-9FC3-DE9A4176ACB9}">
      <p15:notesGuideLst xmlns:p15="http://schemas.microsoft.com/office/powerpoint/2012/main">
        <p15:guide id="1" orient="horz" pos="2304" userDrawn="1">
          <p15:clr>
            <a:srgbClr val="A4A3A4"/>
          </p15:clr>
        </p15:guide>
        <p15:guide id="2" pos="3025"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B0F0"/>
    <a:srgbClr val="424242"/>
    <a:srgbClr val="00B050"/>
    <a:srgbClr val="F6AB16"/>
    <a:srgbClr val="B0F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4" autoAdjust="0"/>
    <p:restoredTop sz="76557" autoAdjust="0"/>
  </p:normalViewPr>
  <p:slideViewPr>
    <p:cSldViewPr snapToGrid="0" snapToObjects="1">
      <p:cViewPr varScale="1">
        <p:scale>
          <a:sx n="56" d="100"/>
          <a:sy n="56" d="100"/>
        </p:scale>
        <p:origin x="1824" y="42"/>
      </p:cViewPr>
      <p:guideLst>
        <p:guide orient="horz" pos="2616"/>
        <p:guide pos="2880"/>
      </p:guideLst>
    </p:cSldViewPr>
  </p:slideViewPr>
  <p:outlineViewPr>
    <p:cViewPr>
      <p:scale>
        <a:sx n="33" d="100"/>
        <a:sy n="33" d="100"/>
      </p:scale>
      <p:origin x="0" y="-5490"/>
    </p:cViewPr>
  </p:outlineViewPr>
  <p:notesTextViewPr>
    <p:cViewPr>
      <p:scale>
        <a:sx n="150" d="100"/>
        <a:sy n="150" d="100"/>
      </p:scale>
      <p:origin x="0" y="0"/>
    </p:cViewPr>
  </p:notesTextViewPr>
  <p:sorterViewPr>
    <p:cViewPr>
      <p:scale>
        <a:sx n="100" d="100"/>
        <a:sy n="100" d="100"/>
      </p:scale>
      <p:origin x="0" y="0"/>
    </p:cViewPr>
  </p:sorterViewPr>
  <p:notesViewPr>
    <p:cSldViewPr snapToGrid="0" snapToObjects="1">
      <p:cViewPr>
        <p:scale>
          <a:sx n="100" d="100"/>
          <a:sy n="100" d="100"/>
        </p:scale>
        <p:origin x="1116" y="-606"/>
      </p:cViewPr>
      <p:guideLst>
        <p:guide orient="horz" pos="2304"/>
        <p:guide pos="3025"/>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slide" Target="slides/slide58.xml"/><Relationship Id="rId68" Type="http://schemas.openxmlformats.org/officeDocument/2006/relationships/slide" Target="slides/slide63.xml"/><Relationship Id="rId76" Type="http://schemas.openxmlformats.org/officeDocument/2006/relationships/slide" Target="slides/slide71.xml"/><Relationship Id="rId84" Type="http://schemas.openxmlformats.org/officeDocument/2006/relationships/presProps" Target="presProps.xml"/><Relationship Id="rId7" Type="http://schemas.openxmlformats.org/officeDocument/2006/relationships/slide" Target="slides/slide2.xml"/><Relationship Id="rId71" Type="http://schemas.openxmlformats.org/officeDocument/2006/relationships/slide" Target="slides/slide66.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74" Type="http://schemas.openxmlformats.org/officeDocument/2006/relationships/slide" Target="slides/slide69.xml"/><Relationship Id="rId79" Type="http://schemas.openxmlformats.org/officeDocument/2006/relationships/slide" Target="slides/slide74.xml"/><Relationship Id="rId87" Type="http://schemas.openxmlformats.org/officeDocument/2006/relationships/tableStyles" Target="tableStyles.xml"/><Relationship Id="rId5" Type="http://schemas.openxmlformats.org/officeDocument/2006/relationships/slideMaster" Target="slideMasters/slideMaster5.xml"/><Relationship Id="rId61" Type="http://schemas.openxmlformats.org/officeDocument/2006/relationships/slide" Target="slides/slide56.xml"/><Relationship Id="rId82" Type="http://schemas.openxmlformats.org/officeDocument/2006/relationships/notesMaster" Target="notesMasters/notesMaster1.xml"/><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slide" Target="slides/slide72.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slide" Target="slides/slide75.xml"/><Relationship Id="rId85"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Slide Number Placeholder 4"/>
          <p:cNvSpPr>
            <a:spLocks noGrp="1"/>
          </p:cNvSpPr>
          <p:nvPr>
            <p:ph type="sldNum" sz="quarter" idx="3"/>
          </p:nvPr>
        </p:nvSpPr>
        <p:spPr>
          <a:xfrm>
            <a:off x="5438461" y="6948171"/>
            <a:ext cx="4160520" cy="365760"/>
          </a:xfrm>
          <a:prstGeom prst="rect">
            <a:avLst/>
          </a:prstGeom>
        </p:spPr>
        <p:txBody>
          <a:bodyPr vert="horz" lIns="96647" tIns="48324" rIns="96647" bIns="48324" rtlCol="0" anchor="b"/>
          <a:lstStyle>
            <a:lvl1pPr algn="r">
              <a:defRPr sz="1300"/>
            </a:lvl1pPr>
          </a:lstStyle>
          <a:p>
            <a:fld id="{C6883DAC-523E-4974-AC29-DCB431DC9A5A}" type="slidenum">
              <a:rPr lang="en-US" smtClean="0"/>
              <a:t>‹#›</a:t>
            </a:fld>
            <a:endParaRPr lang="en-US"/>
          </a:p>
        </p:txBody>
      </p:sp>
    </p:spTree>
    <p:extLst>
      <p:ext uri="{BB962C8B-B14F-4D97-AF65-F5344CB8AC3E}">
        <p14:creationId xmlns:p14="http://schemas.microsoft.com/office/powerpoint/2010/main" val="91394752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4160520" cy="365760"/>
          </a:xfrm>
          <a:prstGeom prst="rect">
            <a:avLst/>
          </a:prstGeom>
        </p:spPr>
        <p:txBody>
          <a:bodyPr vert="horz" lIns="96647" tIns="48324" rIns="96647" bIns="48324" rtlCol="0"/>
          <a:lstStyle>
            <a:lvl1pPr algn="l">
              <a:defRPr sz="1300"/>
            </a:lvl1pPr>
          </a:lstStyle>
          <a:p>
            <a:pPr>
              <a:defRPr/>
            </a:pPr>
            <a:endParaRPr lang="en-US"/>
          </a:p>
        </p:txBody>
      </p:sp>
      <p:sp>
        <p:nvSpPr>
          <p:cNvPr id="3" name="Date Placeholder 2"/>
          <p:cNvSpPr>
            <a:spLocks noGrp="1"/>
          </p:cNvSpPr>
          <p:nvPr>
            <p:ph type="dt" idx="1"/>
          </p:nvPr>
        </p:nvSpPr>
        <p:spPr>
          <a:xfrm>
            <a:off x="5438461" y="0"/>
            <a:ext cx="4160520" cy="365760"/>
          </a:xfrm>
          <a:prstGeom prst="rect">
            <a:avLst/>
          </a:prstGeom>
        </p:spPr>
        <p:txBody>
          <a:bodyPr vert="horz" lIns="96647" tIns="48324" rIns="96647" bIns="48324" rtlCol="0"/>
          <a:lstStyle>
            <a:lvl1pPr algn="r">
              <a:defRPr sz="1300"/>
            </a:lvl1pPr>
          </a:lstStyle>
          <a:p>
            <a:pPr>
              <a:defRPr/>
            </a:pPr>
            <a:fld id="{404DAA2B-7E61-4BA4-9603-AA753C73C6B0}" type="datetimeFigureOut">
              <a:rPr lang="en-US"/>
              <a:pPr>
                <a:defRPr/>
              </a:pPr>
              <a:t>6/16/2021</a:t>
            </a:fld>
            <a:endParaRPr lang="en-US"/>
          </a:p>
        </p:txBody>
      </p:sp>
      <p:sp>
        <p:nvSpPr>
          <p:cNvPr id="4" name="Slide Image Placeholder 3"/>
          <p:cNvSpPr>
            <a:spLocks noGrp="1" noRot="1" noChangeAspect="1"/>
          </p:cNvSpPr>
          <p:nvPr>
            <p:ph type="sldImg" idx="2"/>
          </p:nvPr>
        </p:nvSpPr>
        <p:spPr>
          <a:xfrm>
            <a:off x="2971800" y="549275"/>
            <a:ext cx="3657600" cy="2743200"/>
          </a:xfrm>
          <a:prstGeom prst="rect">
            <a:avLst/>
          </a:prstGeom>
          <a:noFill/>
          <a:ln w="12700">
            <a:solidFill>
              <a:prstClr val="black"/>
            </a:solidFill>
          </a:ln>
        </p:spPr>
        <p:txBody>
          <a:bodyPr vert="horz" lIns="96647" tIns="48324" rIns="96647" bIns="48324" rtlCol="0" anchor="ctr"/>
          <a:lstStyle/>
          <a:p>
            <a:pPr lvl="0"/>
            <a:endParaRPr lang="en-US" noProof="0" smtClean="0"/>
          </a:p>
        </p:txBody>
      </p:sp>
      <p:sp>
        <p:nvSpPr>
          <p:cNvPr id="5" name="Notes Placeholder 4"/>
          <p:cNvSpPr>
            <a:spLocks noGrp="1"/>
          </p:cNvSpPr>
          <p:nvPr>
            <p:ph type="body" sz="quarter" idx="3"/>
          </p:nvPr>
        </p:nvSpPr>
        <p:spPr>
          <a:xfrm>
            <a:off x="960121" y="3474720"/>
            <a:ext cx="7680960" cy="3291840"/>
          </a:xfrm>
          <a:prstGeom prst="rect">
            <a:avLst/>
          </a:prstGeom>
        </p:spPr>
        <p:txBody>
          <a:bodyPr vert="horz" lIns="96647" tIns="48324" rIns="96647" bIns="48324"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1" y="6948171"/>
            <a:ext cx="4160520" cy="365760"/>
          </a:xfrm>
          <a:prstGeom prst="rect">
            <a:avLst/>
          </a:prstGeom>
        </p:spPr>
        <p:txBody>
          <a:bodyPr vert="horz" lIns="96647" tIns="48324" rIns="96647" bIns="48324" rtlCol="0" anchor="b"/>
          <a:lstStyle>
            <a:lvl1pPr algn="l">
              <a:defRPr sz="1300"/>
            </a:lvl1pPr>
          </a:lstStyle>
          <a:p>
            <a:pPr>
              <a:defRPr/>
            </a:pPr>
            <a:endParaRPr lang="en-US"/>
          </a:p>
        </p:txBody>
      </p:sp>
      <p:sp>
        <p:nvSpPr>
          <p:cNvPr id="7" name="Slide Number Placeholder 6"/>
          <p:cNvSpPr>
            <a:spLocks noGrp="1"/>
          </p:cNvSpPr>
          <p:nvPr>
            <p:ph type="sldNum" sz="quarter" idx="5"/>
          </p:nvPr>
        </p:nvSpPr>
        <p:spPr>
          <a:xfrm>
            <a:off x="5438461" y="6948171"/>
            <a:ext cx="4160520" cy="365760"/>
          </a:xfrm>
          <a:prstGeom prst="rect">
            <a:avLst/>
          </a:prstGeom>
        </p:spPr>
        <p:txBody>
          <a:bodyPr vert="horz" lIns="96647" tIns="48324" rIns="96647" bIns="48324" rtlCol="0" anchor="b"/>
          <a:lstStyle>
            <a:lvl1pPr algn="r">
              <a:defRPr sz="1300"/>
            </a:lvl1pPr>
          </a:lstStyle>
          <a:p>
            <a:pPr>
              <a:defRPr/>
            </a:pPr>
            <a:fld id="{5BB99B5A-D3DB-4354-AA55-43E94BB02C0B}" type="slidenum">
              <a:rPr lang="en-US"/>
              <a:pPr>
                <a:defRPr/>
              </a:pPr>
              <a:t>‹#›</a:t>
            </a:fld>
            <a:endParaRPr lang="en-US"/>
          </a:p>
        </p:txBody>
      </p:sp>
    </p:spTree>
    <p:extLst>
      <p:ext uri="{BB962C8B-B14F-4D97-AF65-F5344CB8AC3E}">
        <p14:creationId xmlns:p14="http://schemas.microsoft.com/office/powerpoint/2010/main" val="242613992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Slide Image Placeholder 1"/>
          <p:cNvSpPr>
            <a:spLocks noGrp="1" noRot="1" noChangeAspect="1" noTextEdit="1"/>
          </p:cNvSpPr>
          <p:nvPr>
            <p:ph type="sldImg"/>
          </p:nvPr>
        </p:nvSpPr>
        <p:spPr bwMode="auto">
          <a:xfrm>
            <a:off x="2971800" y="549275"/>
            <a:ext cx="3657600" cy="27432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95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smtClean="0"/>
              <a:t>-First of all,</a:t>
            </a:r>
            <a:r>
              <a:rPr lang="en-US" baseline="0" dirty="0" smtClean="0"/>
              <a:t> thank you for attending this presentation on the NGS’s Modernization of the National Spatial Reference System (NSRS).</a:t>
            </a:r>
          </a:p>
          <a:p>
            <a:r>
              <a:rPr lang="en-US" baseline="0" dirty="0" smtClean="0"/>
              <a:t>-I should also apologize for the fact that many of my slides present this material from a surveying/engineering perspective, as those are the folks that must meet the most stringent requirements.</a:t>
            </a:r>
          </a:p>
          <a:p>
            <a:r>
              <a:rPr lang="en-US" baseline="0" dirty="0" smtClean="0"/>
              <a:t>-Before we get started with the presentation material, I would like to begin with a little show-and-tell.</a:t>
            </a:r>
          </a:p>
          <a:p>
            <a:endParaRPr lang="en-US" baseline="0" dirty="0" smtClean="0"/>
          </a:p>
          <a:p>
            <a:r>
              <a:rPr lang="en-US" baseline="0" dirty="0" smtClean="0"/>
              <a:t>*Here I have some visual aids that I hope will help you visualize the various models and surfaces that we are going to talk about.</a:t>
            </a:r>
          </a:p>
          <a:p>
            <a:endParaRPr lang="en-US" dirty="0" smtClean="0"/>
          </a:p>
          <a:p>
            <a:r>
              <a:rPr lang="en-US" dirty="0" smtClean="0"/>
              <a:t>In a world</a:t>
            </a:r>
            <a:r>
              <a:rPr lang="en-US" baseline="0" dirty="0" smtClean="0"/>
              <a:t> where all the land is constantly in motion… the NGS is here to help you factor out that motion from your surveys…</a:t>
            </a:r>
            <a:endParaRPr lang="en-US" dirty="0" smtClean="0"/>
          </a:p>
        </p:txBody>
      </p:sp>
      <p:sp>
        <p:nvSpPr>
          <p:cNvPr id="2795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ea typeface="ＭＳ Ｐゴシック" pitchFamily="34" charset="-128"/>
              </a:defRPr>
            </a:lvl1pPr>
            <a:lvl2pPr marL="785257" indent="-302021" eaLnBrk="0" hangingPunct="0">
              <a:defRPr>
                <a:solidFill>
                  <a:schemeClr val="tx1"/>
                </a:solidFill>
                <a:latin typeface="Calibri" pitchFamily="34" charset="0"/>
                <a:ea typeface="ＭＳ Ｐゴシック" pitchFamily="34" charset="-128"/>
              </a:defRPr>
            </a:lvl2pPr>
            <a:lvl3pPr marL="1208088" indent="-241617" eaLnBrk="0" hangingPunct="0">
              <a:defRPr>
                <a:solidFill>
                  <a:schemeClr val="tx1"/>
                </a:solidFill>
                <a:latin typeface="Calibri" pitchFamily="34" charset="0"/>
                <a:ea typeface="ＭＳ Ｐゴシック" pitchFamily="34" charset="-128"/>
              </a:defRPr>
            </a:lvl3pPr>
            <a:lvl4pPr marL="1691323" indent="-241617" eaLnBrk="0" hangingPunct="0">
              <a:defRPr>
                <a:solidFill>
                  <a:schemeClr val="tx1"/>
                </a:solidFill>
                <a:latin typeface="Calibri" pitchFamily="34" charset="0"/>
                <a:ea typeface="ＭＳ Ｐゴシック" pitchFamily="34" charset="-128"/>
              </a:defRPr>
            </a:lvl4pPr>
            <a:lvl5pPr marL="2174559" indent="-241617" eaLnBrk="0" hangingPunct="0">
              <a:defRPr>
                <a:solidFill>
                  <a:schemeClr val="tx1"/>
                </a:solidFill>
                <a:latin typeface="Calibri" pitchFamily="34" charset="0"/>
                <a:ea typeface="ＭＳ Ｐゴシック" pitchFamily="34" charset="-128"/>
              </a:defRPr>
            </a:lvl5pPr>
            <a:lvl6pPr marL="2657795" indent="-241617" defTabSz="483236" eaLnBrk="0" fontAlgn="base" hangingPunct="0">
              <a:spcBef>
                <a:spcPct val="0"/>
              </a:spcBef>
              <a:spcAft>
                <a:spcPct val="0"/>
              </a:spcAft>
              <a:defRPr>
                <a:solidFill>
                  <a:schemeClr val="tx1"/>
                </a:solidFill>
                <a:latin typeface="Calibri" pitchFamily="34" charset="0"/>
                <a:ea typeface="ＭＳ Ｐゴシック" pitchFamily="34" charset="-128"/>
              </a:defRPr>
            </a:lvl6pPr>
            <a:lvl7pPr marL="3141029" indent="-241617" defTabSz="483236"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624265" indent="-241617" defTabSz="483236" eaLnBrk="0" fontAlgn="base" hangingPunct="0">
              <a:spcBef>
                <a:spcPct val="0"/>
              </a:spcBef>
              <a:spcAft>
                <a:spcPct val="0"/>
              </a:spcAft>
              <a:defRPr>
                <a:solidFill>
                  <a:schemeClr val="tx1"/>
                </a:solidFill>
                <a:latin typeface="Calibri" pitchFamily="34" charset="0"/>
                <a:ea typeface="ＭＳ Ｐゴシック" pitchFamily="34" charset="-128"/>
              </a:defRPr>
            </a:lvl8pPr>
            <a:lvl9pPr marL="4107501" indent="-241617" defTabSz="483236"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pPr defTabSz="474254" eaLnBrk="1" hangingPunct="1">
              <a:defRPr/>
            </a:pPr>
            <a:fld id="{E26C3BD8-B2E5-4319-9CBE-B60D43F31E53}" type="slidenum">
              <a:rPr lang="en-US">
                <a:solidFill>
                  <a:prstClr val="black"/>
                </a:solidFill>
              </a:rPr>
              <a:pPr defTabSz="474254" eaLnBrk="1" hangingPunct="1">
                <a:defRPr/>
              </a:pPr>
              <a:t>1</a:t>
            </a:fld>
            <a:endParaRPr lang="en-US">
              <a:solidFill>
                <a:prstClr val="black"/>
              </a:solidFill>
            </a:endParaRPr>
          </a:p>
        </p:txBody>
      </p:sp>
    </p:spTree>
    <p:extLst>
      <p:ext uri="{BB962C8B-B14F-4D97-AF65-F5344CB8AC3E}">
        <p14:creationId xmlns:p14="http://schemas.microsoft.com/office/powerpoint/2010/main" val="27304313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98657" indent="-306289">
              <a:spcBef>
                <a:spcPct val="30000"/>
              </a:spcBef>
              <a:defRPr sz="1200">
                <a:solidFill>
                  <a:schemeClr val="tx1"/>
                </a:solidFill>
                <a:latin typeface="Calibri" panose="020F0502020204030204" pitchFamily="34" charset="0"/>
              </a:defRPr>
            </a:lvl2pPr>
            <a:lvl3pPr marL="1228448" indent="-245361">
              <a:spcBef>
                <a:spcPct val="30000"/>
              </a:spcBef>
              <a:defRPr sz="1200">
                <a:solidFill>
                  <a:schemeClr val="tx1"/>
                </a:solidFill>
                <a:latin typeface="Calibri" panose="020F0502020204030204" pitchFamily="34" charset="0"/>
              </a:defRPr>
            </a:lvl3pPr>
            <a:lvl4pPr marL="1720816" indent="-245361">
              <a:spcBef>
                <a:spcPct val="30000"/>
              </a:spcBef>
              <a:defRPr sz="1200">
                <a:solidFill>
                  <a:schemeClr val="tx1"/>
                </a:solidFill>
                <a:latin typeface="Calibri" panose="020F0502020204030204" pitchFamily="34" charset="0"/>
              </a:defRPr>
            </a:lvl4pPr>
            <a:lvl5pPr marL="2213183" indent="-245361">
              <a:spcBef>
                <a:spcPct val="30000"/>
              </a:spcBef>
              <a:defRPr sz="1200">
                <a:solidFill>
                  <a:schemeClr val="tx1"/>
                </a:solidFill>
                <a:latin typeface="Calibri" panose="020F0502020204030204" pitchFamily="34" charset="0"/>
              </a:defRPr>
            </a:lvl5pPr>
            <a:lvl6pPr marL="2687437" indent="-245361" eaLnBrk="0" fontAlgn="base" hangingPunct="0">
              <a:spcBef>
                <a:spcPct val="30000"/>
              </a:spcBef>
              <a:spcAft>
                <a:spcPct val="0"/>
              </a:spcAft>
              <a:defRPr sz="1200">
                <a:solidFill>
                  <a:schemeClr val="tx1"/>
                </a:solidFill>
                <a:latin typeface="Calibri" panose="020F0502020204030204" pitchFamily="34" charset="0"/>
              </a:defRPr>
            </a:lvl6pPr>
            <a:lvl7pPr marL="3161690" indent="-245361" eaLnBrk="0" fontAlgn="base" hangingPunct="0">
              <a:spcBef>
                <a:spcPct val="30000"/>
              </a:spcBef>
              <a:spcAft>
                <a:spcPct val="0"/>
              </a:spcAft>
              <a:defRPr sz="1200">
                <a:solidFill>
                  <a:schemeClr val="tx1"/>
                </a:solidFill>
                <a:latin typeface="Calibri" panose="020F0502020204030204" pitchFamily="34" charset="0"/>
              </a:defRPr>
            </a:lvl7pPr>
            <a:lvl8pPr marL="3635944" indent="-245361" eaLnBrk="0" fontAlgn="base" hangingPunct="0">
              <a:spcBef>
                <a:spcPct val="30000"/>
              </a:spcBef>
              <a:spcAft>
                <a:spcPct val="0"/>
              </a:spcAft>
              <a:defRPr sz="1200">
                <a:solidFill>
                  <a:schemeClr val="tx1"/>
                </a:solidFill>
                <a:latin typeface="Calibri" panose="020F0502020204030204" pitchFamily="34" charset="0"/>
              </a:defRPr>
            </a:lvl8pPr>
            <a:lvl9pPr marL="4110198" indent="-245361"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50DAE5F8-9A81-4505-A28D-5C18E67DF436}" type="slidenum">
              <a:rPr lang="en-US" altLang="en-US" smtClean="0">
                <a:solidFill>
                  <a:srgbClr val="000000"/>
                </a:solidFill>
              </a:rPr>
              <a:pPr>
                <a:spcBef>
                  <a:spcPct val="0"/>
                </a:spcBef>
              </a:pPr>
              <a:t>10</a:t>
            </a:fld>
            <a:endParaRPr lang="en-US" altLang="en-US" smtClean="0">
              <a:solidFill>
                <a:srgbClr val="000000"/>
              </a:solidFill>
            </a:endParaRPr>
          </a:p>
        </p:txBody>
      </p:sp>
      <p:sp>
        <p:nvSpPr>
          <p:cNvPr id="20483" name="Rectangle 2"/>
          <p:cNvSpPr>
            <a:spLocks noGrp="1" noRot="1" noChangeAspect="1" noChangeArrowheads="1" noTextEdit="1"/>
          </p:cNvSpPr>
          <p:nvPr>
            <p:ph type="sldImg"/>
          </p:nvPr>
        </p:nvSpPr>
        <p:spPr bwMode="auto">
          <a:xfrm>
            <a:off x="1295400" y="762000"/>
            <a:ext cx="5057775" cy="379253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4" name="Rectangle 3"/>
          <p:cNvSpPr>
            <a:spLocks noGrp="1" noChangeArrowheads="1"/>
          </p:cNvSpPr>
          <p:nvPr>
            <p:ph type="body" idx="1"/>
          </p:nvPr>
        </p:nvSpPr>
        <p:spPr bwMode="auto">
          <a:xfrm>
            <a:off x="764031" y="4807226"/>
            <a:ext cx="6126995" cy="4550466"/>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latin typeface="Cambria" panose="02040503050406030204" pitchFamily="18" charset="0"/>
                <a:ea typeface="Cambria" panose="02040503050406030204" pitchFamily="18" charset="0"/>
              </a:rPr>
              <a:t>Where did this all start?</a:t>
            </a:r>
            <a:br>
              <a:rPr lang="en-US" altLang="en-US" dirty="0">
                <a:latin typeface="Cambria" panose="02040503050406030204" pitchFamily="18" charset="0"/>
                <a:ea typeface="Cambria" panose="02040503050406030204" pitchFamily="18" charset="0"/>
              </a:rPr>
            </a:br>
            <a:r>
              <a:rPr lang="en-US" altLang="en-US" dirty="0">
                <a:latin typeface="Cambria" panose="02040503050406030204" pitchFamily="18" charset="0"/>
                <a:ea typeface="Cambria" panose="02040503050406030204" pitchFamily="18" charset="0"/>
              </a:rPr>
              <a:t>How is all this possible?  </a:t>
            </a:r>
            <a:br>
              <a:rPr lang="en-US" altLang="en-US" dirty="0">
                <a:latin typeface="Cambria" panose="02040503050406030204" pitchFamily="18" charset="0"/>
                <a:ea typeface="Cambria" panose="02040503050406030204" pitchFamily="18" charset="0"/>
              </a:rPr>
            </a:br>
            <a:r>
              <a:rPr lang="en-US" altLang="en-US" dirty="0">
                <a:latin typeface="Cambria" panose="02040503050406030204" pitchFamily="18" charset="0"/>
                <a:ea typeface="Cambria" panose="02040503050406030204" pitchFamily="18" charset="0"/>
              </a:rPr>
              <a:t>And what will users get out of it?</a:t>
            </a:r>
          </a:p>
          <a:p>
            <a:pPr eaLnBrk="1" hangingPunct="1">
              <a:spcBef>
                <a:spcPct val="0"/>
              </a:spcBef>
            </a:pPr>
            <a:r>
              <a:rPr lang="en-US" altLang="en-US" dirty="0" smtClean="0"/>
              <a:t>It started before 2013, origins in NHMP and GRAV-D,</a:t>
            </a:r>
            <a:r>
              <a:rPr lang="en-US" altLang="en-US" baseline="0" dirty="0" smtClean="0"/>
              <a:t> but it became truly official once published in our 2013 strategic plan</a:t>
            </a:r>
            <a:endParaRPr lang="en-US" altLang="en-US" dirty="0" smtClean="0"/>
          </a:p>
          <a:p>
            <a:pPr eaLnBrk="1" hangingPunct="1">
              <a:spcBef>
                <a:spcPct val="0"/>
              </a:spcBef>
            </a:pPr>
            <a:r>
              <a:rPr lang="en-US" altLang="en-US" dirty="0" smtClean="0"/>
              <a:t>What</a:t>
            </a:r>
            <a:r>
              <a:rPr lang="en-US" altLang="en-US" baseline="0" dirty="0" smtClean="0"/>
              <a:t> you get is more accurate positions and faster.  (sure, most of you are using RTN for a lot, but static has its place)</a:t>
            </a:r>
            <a:endParaRPr lang="en-US" altLang="en-US" dirty="0" smtClean="0"/>
          </a:p>
          <a:p>
            <a:pPr eaLnBrk="1" hangingPunct="1">
              <a:spcBef>
                <a:spcPct val="0"/>
              </a:spcBef>
            </a:pPr>
            <a:r>
              <a:rPr lang="en-US" altLang="en-US" dirty="0" smtClean="0"/>
              <a:t>We’re on</a:t>
            </a:r>
            <a:r>
              <a:rPr lang="en-US" altLang="en-US" baseline="0" dirty="0" smtClean="0"/>
              <a:t> track to achieve the goal of obtaining a 2cm by 1cm error ellipse with only 15 minutes of static GPS data.</a:t>
            </a:r>
          </a:p>
          <a:p>
            <a:pPr eaLnBrk="1" hangingPunct="1">
              <a:spcBef>
                <a:spcPct val="0"/>
              </a:spcBef>
            </a:pPr>
            <a:r>
              <a:rPr lang="en-US" altLang="en-US" baseline="0" dirty="0" smtClean="0"/>
              <a:t>Is that going to include other constellations, such as GLONASS and Galileo satellites?  Yes, the Geodetic Research Division is already working to re-write software to include orbit data for those other constellations. (Jan 2021 is target)</a:t>
            </a:r>
          </a:p>
        </p:txBody>
      </p:sp>
    </p:spTree>
    <p:extLst>
      <p:ext uri="{BB962C8B-B14F-4D97-AF65-F5344CB8AC3E}">
        <p14:creationId xmlns:p14="http://schemas.microsoft.com/office/powerpoint/2010/main" val="15391731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-geometric component is latitude, longitude, and ellipsoid</a:t>
            </a:r>
            <a:r>
              <a:rPr lang="en-US" baseline="0" dirty="0" smtClean="0"/>
              <a:t> height</a:t>
            </a:r>
          </a:p>
          <a:p>
            <a:r>
              <a:rPr lang="en-US" baseline="0" dirty="0" smtClean="0"/>
              <a:t>-geopotential component is combined with the geometric components to calculate an </a:t>
            </a:r>
            <a:r>
              <a:rPr lang="en-US" baseline="0" dirty="0" err="1" smtClean="0"/>
              <a:t>ortho</a:t>
            </a:r>
            <a:r>
              <a:rPr lang="en-US" baseline="0" dirty="0" smtClean="0"/>
              <a:t> height or capital H</a:t>
            </a:r>
            <a:endParaRPr lang="en-US" dirty="0"/>
          </a:p>
        </p:txBody>
      </p:sp>
      <p:sp>
        <p:nvSpPr>
          <p:cNvPr id="4" name="Slide Number Placeholder 3"/>
          <p:cNvSpPr>
            <a:spLocks noGrp="1"/>
          </p:cNvSpPr>
          <p:nvPr>
            <p:ph type="sldNum" sz="quarter" idx="10"/>
          </p:nvPr>
        </p:nvSpPr>
        <p:spPr/>
        <p:txBody>
          <a:bodyPr/>
          <a:lstStyle/>
          <a:p>
            <a:pPr>
              <a:defRPr/>
            </a:pPr>
            <a:fld id="{5BB99B5A-D3DB-4354-AA55-43E94BB02C0B}" type="slidenum">
              <a:rPr lang="en-US" smtClean="0"/>
              <a:pPr>
                <a:defRPr/>
              </a:pPr>
              <a:t>11</a:t>
            </a:fld>
            <a:endParaRPr lang="en-US"/>
          </a:p>
        </p:txBody>
      </p:sp>
    </p:spTree>
    <p:extLst>
      <p:ext uri="{BB962C8B-B14F-4D97-AF65-F5344CB8AC3E}">
        <p14:creationId xmlns:p14="http://schemas.microsoft.com/office/powerpoint/2010/main" val="42070166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971800" y="549275"/>
            <a:ext cx="3657600" cy="2743200"/>
          </a:xfrm>
        </p:spPr>
      </p:sp>
      <p:sp>
        <p:nvSpPr>
          <p:cNvPr id="3" name="Notes Placeholder 2"/>
          <p:cNvSpPr>
            <a:spLocks noGrp="1"/>
          </p:cNvSpPr>
          <p:nvPr>
            <p:ph type="body" idx="1"/>
          </p:nvPr>
        </p:nvSpPr>
        <p:spPr/>
        <p:txBody>
          <a:bodyPr/>
          <a:lstStyle/>
          <a:p>
            <a:r>
              <a:rPr lang="en-US" dirty="0" smtClean="0"/>
              <a:t>-so you’ve probably seen that phrase that I have front and center here, NSRS Modernization</a:t>
            </a:r>
          </a:p>
          <a:p>
            <a:r>
              <a:rPr lang="en-US" dirty="0" smtClean="0"/>
              <a:t>-that’s the blanket</a:t>
            </a:r>
            <a:r>
              <a:rPr lang="en-US" baseline="0" dirty="0" smtClean="0"/>
              <a:t> term we use to refer to not just the new </a:t>
            </a:r>
            <a:r>
              <a:rPr lang="en-US" baseline="0" dirty="0" err="1" smtClean="0"/>
              <a:t>datums</a:t>
            </a:r>
            <a:r>
              <a:rPr lang="en-US" baseline="0" dirty="0" smtClean="0"/>
              <a:t> but other updates</a:t>
            </a:r>
          </a:p>
          <a:p>
            <a:r>
              <a:rPr lang="en-US" baseline="0" dirty="0" smtClean="0"/>
              <a:t>-another phrase I want to mention are these “Blueprints for 2022”</a:t>
            </a:r>
          </a:p>
          <a:p>
            <a:r>
              <a:rPr lang="en-US" baseline="0" dirty="0" smtClean="0"/>
              <a:t>-just about everything I cover today is mentioned in one of the Blueprints</a:t>
            </a:r>
          </a:p>
          <a:p>
            <a:r>
              <a:rPr lang="en-US" baseline="0" dirty="0" smtClean="0"/>
              <a:t>-the Geodetic Toolkit, what’s that?  another term that just refers to all those </a:t>
            </a:r>
            <a:r>
              <a:rPr lang="en-US" baseline="0" dirty="0" err="1" smtClean="0"/>
              <a:t>softwares</a:t>
            </a:r>
            <a:r>
              <a:rPr lang="en-US" baseline="0" dirty="0" smtClean="0"/>
              <a:t> NGS provides, like PAGES, ADJUST, etc.</a:t>
            </a:r>
          </a:p>
          <a:p>
            <a:r>
              <a:rPr lang="en-US" baseline="0" dirty="0" smtClean="0"/>
              <a:t>-better methods – updating manuals like NGS-58 and 59 for example</a:t>
            </a:r>
          </a:p>
        </p:txBody>
      </p:sp>
      <p:sp>
        <p:nvSpPr>
          <p:cNvPr id="4" name="Slide Number Placeholder 3"/>
          <p:cNvSpPr>
            <a:spLocks noGrp="1"/>
          </p:cNvSpPr>
          <p:nvPr>
            <p:ph type="sldNum" sz="quarter" idx="10"/>
          </p:nvPr>
        </p:nvSpPr>
        <p:spPr/>
        <p:txBody>
          <a:bodyPr/>
          <a:lstStyle/>
          <a:p>
            <a:pPr>
              <a:defRPr/>
            </a:pPr>
            <a:fld id="{5BB99B5A-D3DB-4354-AA55-43E94BB02C0B}" type="slidenum">
              <a:rPr lang="en-US" smtClean="0"/>
              <a:pPr>
                <a:defRPr/>
              </a:pPr>
              <a:t>12</a:t>
            </a:fld>
            <a:endParaRPr lang="en-US"/>
          </a:p>
        </p:txBody>
      </p:sp>
    </p:spTree>
    <p:extLst>
      <p:ext uri="{BB962C8B-B14F-4D97-AF65-F5344CB8AC3E}">
        <p14:creationId xmlns:p14="http://schemas.microsoft.com/office/powerpoint/2010/main" val="23054716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92213" y="727075"/>
            <a:ext cx="4852987" cy="36385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48507">
              <a:defRPr/>
            </a:pPr>
            <a:fld id="{0BB61E35-BFDD-405B-89B5-EDCF0FB433D1}" type="slidenum">
              <a:rPr lang="en-US" altLang="en-US" sz="1200">
                <a:solidFill>
                  <a:prstClr val="black"/>
                </a:solidFill>
                <a:latin typeface="Gill Sans MT" pitchFamily="34" charset="0"/>
                <a:cs typeface="Arial" pitchFamily="34" charset="0"/>
              </a:rPr>
              <a:pPr defTabSz="948507">
                <a:defRPr/>
              </a:pPr>
              <a:t>13</a:t>
            </a:fld>
            <a:endParaRPr lang="en-US" altLang="en-US" sz="1200">
              <a:solidFill>
                <a:prstClr val="black"/>
              </a:solidFill>
              <a:latin typeface="Gill Sans MT" pitchFamily="34" charset="0"/>
              <a:cs typeface="Arial" pitchFamily="34" charset="0"/>
            </a:endParaRPr>
          </a:p>
        </p:txBody>
      </p:sp>
    </p:spTree>
    <p:extLst>
      <p:ext uri="{BB962C8B-B14F-4D97-AF65-F5344CB8AC3E}">
        <p14:creationId xmlns:p14="http://schemas.microsoft.com/office/powerpoint/2010/main" val="15290487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971800" y="549275"/>
            <a:ext cx="3657600" cy="2743200"/>
          </a:xfrm>
        </p:spPr>
      </p:sp>
      <p:sp>
        <p:nvSpPr>
          <p:cNvPr id="3" name="Notes Placeholder 2"/>
          <p:cNvSpPr>
            <a:spLocks noGrp="1"/>
          </p:cNvSpPr>
          <p:nvPr>
            <p:ph type="body" idx="1"/>
          </p:nvPr>
        </p:nvSpPr>
        <p:spPr/>
        <p:txBody>
          <a:bodyPr/>
          <a:lstStyle/>
          <a:p>
            <a:r>
              <a:rPr lang="en-US" dirty="0" smtClean="0"/>
              <a:t>-remember, we covered 4 reference</a:t>
            </a:r>
            <a:r>
              <a:rPr lang="en-US" baseline="0" dirty="0" smtClean="0"/>
              <a:t> frames but if you’re just working in this region, you only have to be concerned with NATRF</a:t>
            </a:r>
          </a:p>
          <a:p>
            <a:r>
              <a:rPr lang="en-US" baseline="0" dirty="0" smtClean="0"/>
              <a:t>-almost everything I’ve covered thus far is in this TR or Technical Report available on our website</a:t>
            </a:r>
            <a:endParaRPr lang="en-US" dirty="0"/>
          </a:p>
        </p:txBody>
      </p:sp>
      <p:sp>
        <p:nvSpPr>
          <p:cNvPr id="4" name="Slide Number Placeholder 3"/>
          <p:cNvSpPr>
            <a:spLocks noGrp="1"/>
          </p:cNvSpPr>
          <p:nvPr>
            <p:ph type="sldNum" sz="quarter" idx="10"/>
          </p:nvPr>
        </p:nvSpPr>
        <p:spPr/>
        <p:txBody>
          <a:bodyPr/>
          <a:lstStyle/>
          <a:p>
            <a:pPr>
              <a:defRPr/>
            </a:pPr>
            <a:fld id="{5BB99B5A-D3DB-4354-AA55-43E94BB02C0B}" type="slidenum">
              <a:rPr lang="en-US" smtClean="0"/>
              <a:pPr>
                <a:defRPr/>
              </a:pPr>
              <a:t>14</a:t>
            </a:fld>
            <a:endParaRPr lang="en-US"/>
          </a:p>
        </p:txBody>
      </p:sp>
    </p:spTree>
    <p:extLst>
      <p:ext uri="{BB962C8B-B14F-4D97-AF65-F5344CB8AC3E}">
        <p14:creationId xmlns:p14="http://schemas.microsoft.com/office/powerpoint/2010/main" val="34232129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971800" y="549275"/>
            <a:ext cx="3657600" cy="2743200"/>
          </a:xfrm>
        </p:spPr>
      </p:sp>
      <p:sp>
        <p:nvSpPr>
          <p:cNvPr id="3" name="Notes Placeholder 2"/>
          <p:cNvSpPr>
            <a:spLocks noGrp="1"/>
          </p:cNvSpPr>
          <p:nvPr>
            <p:ph type="body" idx="1"/>
          </p:nvPr>
        </p:nvSpPr>
        <p:spPr/>
        <p:txBody>
          <a:bodyPr/>
          <a:lstStyle/>
          <a:p>
            <a:pPr defTabSz="948507">
              <a:defRPr/>
            </a:pPr>
            <a:r>
              <a:rPr lang="en-US" dirty="0" smtClean="0"/>
              <a:t>--Also</a:t>
            </a:r>
            <a:r>
              <a:rPr lang="en-US" baseline="0" dirty="0" smtClean="0"/>
              <a:t> table/podium example</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5BB99B5A-D3DB-4354-AA55-43E94BB02C0B}" type="slidenum">
              <a:rPr lang="en-US" smtClean="0"/>
              <a:pPr>
                <a:defRPr/>
              </a:pPr>
              <a:t>15</a:t>
            </a:fld>
            <a:endParaRPr lang="en-US"/>
          </a:p>
        </p:txBody>
      </p:sp>
    </p:spTree>
    <p:extLst>
      <p:ext uri="{BB962C8B-B14F-4D97-AF65-F5344CB8AC3E}">
        <p14:creationId xmlns:p14="http://schemas.microsoft.com/office/powerpoint/2010/main" val="37678600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971800" y="549275"/>
            <a:ext cx="3657600" cy="2743200"/>
          </a:xfrm>
        </p:spPr>
      </p:sp>
      <p:sp>
        <p:nvSpPr>
          <p:cNvPr id="3" name="Notes Placeholder 2"/>
          <p:cNvSpPr>
            <a:spLocks noGrp="1"/>
          </p:cNvSpPr>
          <p:nvPr>
            <p:ph type="body" idx="1"/>
          </p:nvPr>
        </p:nvSpPr>
        <p:spPr/>
        <p:txBody>
          <a:bodyPr/>
          <a:lstStyle/>
          <a:p>
            <a:r>
              <a:rPr lang="en-US" dirty="0" smtClean="0"/>
              <a:t>-four geodetic tasks to this part of modernizing the NSRS</a:t>
            </a:r>
          </a:p>
          <a:p>
            <a:r>
              <a:rPr lang="en-US" dirty="0" smtClean="0"/>
              <a:t>-note that afterthought at the bottom “shift and drift”</a:t>
            </a:r>
            <a:endParaRPr lang="en-US" dirty="0"/>
          </a:p>
        </p:txBody>
      </p:sp>
      <p:sp>
        <p:nvSpPr>
          <p:cNvPr id="4" name="Slide Number Placeholder 3"/>
          <p:cNvSpPr>
            <a:spLocks noGrp="1"/>
          </p:cNvSpPr>
          <p:nvPr>
            <p:ph type="sldNum" sz="quarter" idx="10"/>
          </p:nvPr>
        </p:nvSpPr>
        <p:spPr/>
        <p:txBody>
          <a:bodyPr/>
          <a:lstStyle/>
          <a:p>
            <a:pPr>
              <a:defRPr/>
            </a:pPr>
            <a:fld id="{5BB99B5A-D3DB-4354-AA55-43E94BB02C0B}" type="slidenum">
              <a:rPr lang="en-US" smtClean="0"/>
              <a:pPr>
                <a:defRPr/>
              </a:pPr>
              <a:t>16</a:t>
            </a:fld>
            <a:endParaRPr lang="en-US"/>
          </a:p>
        </p:txBody>
      </p:sp>
    </p:spTree>
    <p:extLst>
      <p:ext uri="{BB962C8B-B14F-4D97-AF65-F5344CB8AC3E}">
        <p14:creationId xmlns:p14="http://schemas.microsoft.com/office/powerpoint/2010/main" val="25716429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971800" y="549275"/>
            <a:ext cx="3657600" cy="27432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5BB99B5A-D3DB-4354-AA55-43E94BB02C0B}" type="slidenum">
              <a:rPr lang="en-US" smtClean="0"/>
              <a:pPr>
                <a:defRPr/>
              </a:pPr>
              <a:t>17</a:t>
            </a:fld>
            <a:endParaRPr lang="en-US"/>
          </a:p>
        </p:txBody>
      </p:sp>
    </p:spTree>
    <p:extLst>
      <p:ext uri="{BB962C8B-B14F-4D97-AF65-F5344CB8AC3E}">
        <p14:creationId xmlns:p14="http://schemas.microsoft.com/office/powerpoint/2010/main" val="325782524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971800" y="549275"/>
            <a:ext cx="3657600" cy="2743200"/>
          </a:xfrm>
        </p:spPr>
      </p:sp>
      <p:sp>
        <p:nvSpPr>
          <p:cNvPr id="3" name="Notes Placeholder 2"/>
          <p:cNvSpPr>
            <a:spLocks noGrp="1"/>
          </p:cNvSpPr>
          <p:nvPr>
            <p:ph type="body" idx="1"/>
          </p:nvPr>
        </p:nvSpPr>
        <p:spPr/>
        <p:txBody>
          <a:bodyPr/>
          <a:lstStyle/>
          <a:p>
            <a:pPr defTabSz="948507">
              <a:defRPr/>
            </a:pPr>
            <a:r>
              <a:rPr lang="en-US" dirty="0" smtClean="0"/>
              <a:t>-</a:t>
            </a:r>
            <a:r>
              <a:rPr lang="en-US" baseline="0" dirty="0" smtClean="0"/>
              <a:t>We refer them as “plate-fixed” because the frame moves with the plate, to minimize time-based coordinate shift.  We’ll cover that in more detail, I have some slides I put together that I guarantee you’ll understand it, if not I’ll buy you a beer later.  No, not really.</a:t>
            </a:r>
            <a:endParaRPr lang="en-US" dirty="0" smtClean="0"/>
          </a:p>
        </p:txBody>
      </p:sp>
      <p:sp>
        <p:nvSpPr>
          <p:cNvPr id="4" name="Slide Number Placeholder 3"/>
          <p:cNvSpPr>
            <a:spLocks noGrp="1"/>
          </p:cNvSpPr>
          <p:nvPr>
            <p:ph type="sldNum" sz="quarter" idx="10"/>
          </p:nvPr>
        </p:nvSpPr>
        <p:spPr/>
        <p:txBody>
          <a:bodyPr/>
          <a:lstStyle/>
          <a:p>
            <a:pPr>
              <a:defRPr/>
            </a:pPr>
            <a:fld id="{5BB99B5A-D3DB-4354-AA55-43E94BB02C0B}" type="slidenum">
              <a:rPr lang="en-US" smtClean="0"/>
              <a:pPr>
                <a:defRPr/>
              </a:pPr>
              <a:t>18</a:t>
            </a:fld>
            <a:endParaRPr lang="en-US"/>
          </a:p>
        </p:txBody>
      </p:sp>
    </p:spTree>
    <p:extLst>
      <p:ext uri="{BB962C8B-B14F-4D97-AF65-F5344CB8AC3E}">
        <p14:creationId xmlns:p14="http://schemas.microsoft.com/office/powerpoint/2010/main" val="238759178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971800" y="549275"/>
            <a:ext cx="3657600" cy="2743200"/>
          </a:xfrm>
        </p:spPr>
      </p:sp>
      <p:sp>
        <p:nvSpPr>
          <p:cNvPr id="3" name="Notes Placeholder 2"/>
          <p:cNvSpPr>
            <a:spLocks noGrp="1"/>
          </p:cNvSpPr>
          <p:nvPr>
            <p:ph type="body" idx="1"/>
          </p:nvPr>
        </p:nvSpPr>
        <p:spPr/>
        <p:txBody>
          <a:bodyPr/>
          <a:lstStyle/>
          <a:p>
            <a:r>
              <a:rPr lang="en-US" dirty="0" smtClean="0"/>
              <a:t>-there’s four reference</a:t>
            </a:r>
            <a:r>
              <a:rPr lang="en-US" baseline="0" dirty="0" smtClean="0"/>
              <a:t> frames because there are four major tectonic plates within the NGS Area of Responsibility.</a:t>
            </a:r>
          </a:p>
          <a:p>
            <a:r>
              <a:rPr lang="en-US" baseline="0" dirty="0" smtClean="0"/>
              <a:t>-</a:t>
            </a:r>
            <a:r>
              <a:rPr lang="en-US" dirty="0" smtClean="0"/>
              <a:t>As the </a:t>
            </a:r>
            <a:r>
              <a:rPr lang="en-US" b="1" dirty="0" smtClean="0"/>
              <a:t>National</a:t>
            </a:r>
            <a:r>
              <a:rPr lang="en-US" baseline="0" dirty="0" smtClean="0"/>
              <a:t> Geodetic Survey, we’re part of the </a:t>
            </a:r>
            <a:r>
              <a:rPr lang="en-US" baseline="0" dirty="0" err="1" smtClean="0"/>
              <a:t>DoC</a:t>
            </a:r>
            <a:r>
              <a:rPr lang="en-US" baseline="0" dirty="0" smtClean="0"/>
              <a:t> so we must cater to all US States and Territories</a:t>
            </a:r>
          </a:p>
          <a:p>
            <a:r>
              <a:rPr lang="en-US" dirty="0" smtClean="0"/>
              <a:t>-thus </a:t>
            </a:r>
            <a:r>
              <a:rPr lang="en-US" baseline="0" dirty="0" smtClean="0"/>
              <a:t>w</a:t>
            </a:r>
            <a:r>
              <a:rPr lang="en-US" dirty="0" smtClean="0"/>
              <a:t>e’ve got four tectonic</a:t>
            </a:r>
            <a:r>
              <a:rPr lang="en-US" baseline="0" dirty="0" smtClean="0"/>
              <a:t> plates in our Area of Operations, so four Ref Frames</a:t>
            </a:r>
          </a:p>
          <a:p>
            <a:r>
              <a:rPr lang="en-US" baseline="0" dirty="0" smtClean="0"/>
              <a:t>-But…</a:t>
            </a:r>
            <a:endParaRPr lang="en-US" dirty="0"/>
          </a:p>
        </p:txBody>
      </p:sp>
      <p:sp>
        <p:nvSpPr>
          <p:cNvPr id="4" name="Slide Number Placeholder 3"/>
          <p:cNvSpPr>
            <a:spLocks noGrp="1"/>
          </p:cNvSpPr>
          <p:nvPr>
            <p:ph type="sldNum" sz="quarter" idx="10"/>
          </p:nvPr>
        </p:nvSpPr>
        <p:spPr/>
        <p:txBody>
          <a:bodyPr/>
          <a:lstStyle/>
          <a:p>
            <a:pPr>
              <a:defRPr/>
            </a:pPr>
            <a:fld id="{5BB99B5A-D3DB-4354-AA55-43E94BB02C0B}" type="slidenum">
              <a:rPr lang="en-US" smtClean="0"/>
              <a:pPr>
                <a:defRPr/>
              </a:pPr>
              <a:t>19</a:t>
            </a:fld>
            <a:endParaRPr lang="en-US"/>
          </a:p>
        </p:txBody>
      </p:sp>
    </p:spTree>
    <p:extLst>
      <p:ext uri="{BB962C8B-B14F-4D97-AF65-F5344CB8AC3E}">
        <p14:creationId xmlns:p14="http://schemas.microsoft.com/office/powerpoint/2010/main" val="16972880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971800" y="549275"/>
            <a:ext cx="3657600" cy="2743200"/>
          </a:xfrm>
        </p:spPr>
      </p:sp>
      <p:sp>
        <p:nvSpPr>
          <p:cNvPr id="3" name="Notes Placeholder 2"/>
          <p:cNvSpPr>
            <a:spLocks noGrp="1"/>
          </p:cNvSpPr>
          <p:nvPr>
            <p:ph type="body" idx="1"/>
          </p:nvPr>
        </p:nvSpPr>
        <p:spPr/>
        <p:txBody>
          <a:bodyPr/>
          <a:lstStyle/>
          <a:p>
            <a:r>
              <a:rPr lang="en-US" dirty="0" smtClean="0"/>
              <a:t>-We are</a:t>
            </a:r>
            <a:r>
              <a:rPr lang="en-US" baseline="0" dirty="0" smtClean="0"/>
              <a:t> the Federal Government’s oldest scientific agency.</a:t>
            </a:r>
          </a:p>
          <a:p>
            <a:pPr defTabSz="948507">
              <a:defRPr/>
            </a:pPr>
            <a:r>
              <a:rPr lang="en-US" baseline="0" dirty="0" smtClean="0"/>
              <a:t>-I know it can seem kind of strange that NGS is part of the NOS, but the origins of NGS lie with the C&amp;GS.</a:t>
            </a:r>
          </a:p>
          <a:p>
            <a:pPr defTabSz="948507">
              <a:defRPr/>
            </a:pPr>
            <a:r>
              <a:rPr lang="en-US" baseline="0" dirty="0" smtClean="0"/>
              <a:t>-we are a “Program Office” of the NOS</a:t>
            </a:r>
          </a:p>
          <a:p>
            <a:r>
              <a:rPr lang="en-US" baseline="0" dirty="0" smtClean="0"/>
              <a:t>Survey of the Coast – 1807</a:t>
            </a:r>
          </a:p>
          <a:p>
            <a:r>
              <a:rPr lang="en-US" baseline="0" dirty="0" smtClean="0"/>
              <a:t>Coast Survey – 1836</a:t>
            </a:r>
          </a:p>
          <a:p>
            <a:r>
              <a:rPr lang="en-US" baseline="0" dirty="0" smtClean="0"/>
              <a:t>Coast and Geodetic Survey – 1878</a:t>
            </a:r>
          </a:p>
          <a:p>
            <a:pPr defTabSz="948507">
              <a:defRPr/>
            </a:pPr>
            <a:r>
              <a:rPr lang="en-US" baseline="0" dirty="0" smtClean="0"/>
              <a:t>NGS since 1970</a:t>
            </a:r>
          </a:p>
          <a:p>
            <a:pPr defTabSz="948507">
              <a:defRPr/>
            </a:pPr>
            <a:endParaRPr lang="en-US" baseline="0" dirty="0" smtClean="0"/>
          </a:p>
        </p:txBody>
      </p:sp>
      <p:sp>
        <p:nvSpPr>
          <p:cNvPr id="4" name="Slide Number Placeholder 3"/>
          <p:cNvSpPr>
            <a:spLocks noGrp="1"/>
          </p:cNvSpPr>
          <p:nvPr>
            <p:ph type="sldNum" sz="quarter" idx="10"/>
          </p:nvPr>
        </p:nvSpPr>
        <p:spPr/>
        <p:txBody>
          <a:bodyPr/>
          <a:lstStyle/>
          <a:p>
            <a:pPr>
              <a:defRPr/>
            </a:pPr>
            <a:fld id="{5BB99B5A-D3DB-4354-AA55-43E94BB02C0B}" type="slidenum">
              <a:rPr lang="en-US" smtClean="0"/>
              <a:pPr>
                <a:defRPr/>
              </a:pPr>
              <a:t>2</a:t>
            </a:fld>
            <a:endParaRPr lang="en-US"/>
          </a:p>
        </p:txBody>
      </p:sp>
    </p:spTree>
    <p:extLst>
      <p:ext uri="{BB962C8B-B14F-4D97-AF65-F5344CB8AC3E}">
        <p14:creationId xmlns:p14="http://schemas.microsoft.com/office/powerpoint/2010/main" val="38863494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5BB99B5A-D3DB-4354-AA55-43E94BB02C0B}" type="slidenum">
              <a:rPr lang="en-US" smtClean="0"/>
              <a:pPr>
                <a:defRPr/>
              </a:pPr>
              <a:t>20</a:t>
            </a:fld>
            <a:endParaRPr lang="en-US"/>
          </a:p>
        </p:txBody>
      </p:sp>
    </p:spTree>
    <p:extLst>
      <p:ext uri="{BB962C8B-B14F-4D97-AF65-F5344CB8AC3E}">
        <p14:creationId xmlns:p14="http://schemas.microsoft.com/office/powerpoint/2010/main" val="132112505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-why??</a:t>
            </a:r>
          </a:p>
          <a:p>
            <a:r>
              <a:rPr lang="en-US" dirty="0" smtClean="0"/>
              <a:t>-because</a:t>
            </a:r>
            <a:r>
              <a:rPr lang="en-US" baseline="0" dirty="0" smtClean="0"/>
              <a:t> of that word down there: drift</a:t>
            </a:r>
            <a:endParaRPr lang="en-US" dirty="0"/>
          </a:p>
        </p:txBody>
      </p:sp>
      <p:sp>
        <p:nvSpPr>
          <p:cNvPr id="4" name="Slide Number Placeholder 3"/>
          <p:cNvSpPr>
            <a:spLocks noGrp="1"/>
          </p:cNvSpPr>
          <p:nvPr>
            <p:ph type="sldNum" sz="quarter" idx="10"/>
          </p:nvPr>
        </p:nvSpPr>
        <p:spPr/>
        <p:txBody>
          <a:bodyPr/>
          <a:lstStyle/>
          <a:p>
            <a:pPr>
              <a:defRPr/>
            </a:pPr>
            <a:fld id="{5BB99B5A-D3DB-4354-AA55-43E94BB02C0B}" type="slidenum">
              <a:rPr lang="en-US" smtClean="0"/>
              <a:pPr>
                <a:defRPr/>
              </a:pPr>
              <a:t>21</a:t>
            </a:fld>
            <a:endParaRPr lang="en-US"/>
          </a:p>
        </p:txBody>
      </p:sp>
    </p:spTree>
    <p:extLst>
      <p:ext uri="{BB962C8B-B14F-4D97-AF65-F5344CB8AC3E}">
        <p14:creationId xmlns:p14="http://schemas.microsoft.com/office/powerpoint/2010/main" val="292016098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971800" y="549275"/>
            <a:ext cx="3657600" cy="2743200"/>
          </a:xfrm>
        </p:spPr>
      </p:sp>
      <p:sp>
        <p:nvSpPr>
          <p:cNvPr id="3" name="Notes Placeholder 2"/>
          <p:cNvSpPr>
            <a:spLocks noGrp="1"/>
          </p:cNvSpPr>
          <p:nvPr>
            <p:ph type="body" idx="1"/>
          </p:nvPr>
        </p:nvSpPr>
        <p:spPr/>
        <p:txBody>
          <a:bodyPr/>
          <a:lstStyle/>
          <a:p>
            <a:r>
              <a:rPr lang="en-US" baseline="0" dirty="0" smtClean="0"/>
              <a:t>-NON-</a:t>
            </a:r>
            <a:r>
              <a:rPr lang="en-US" baseline="0" dirty="0" err="1" smtClean="0"/>
              <a:t>geocentricity</a:t>
            </a:r>
            <a:r>
              <a:rPr lang="en-US" baseline="0" dirty="0" smtClean="0"/>
              <a:t>… well the goal was a geocentric NAD but it was the 80s, so they were off a little bit</a:t>
            </a:r>
            <a:endParaRPr lang="en-US" dirty="0"/>
          </a:p>
        </p:txBody>
      </p:sp>
      <p:sp>
        <p:nvSpPr>
          <p:cNvPr id="4" name="Slide Number Placeholder 3"/>
          <p:cNvSpPr>
            <a:spLocks noGrp="1"/>
          </p:cNvSpPr>
          <p:nvPr>
            <p:ph type="sldNum" sz="quarter" idx="10"/>
          </p:nvPr>
        </p:nvSpPr>
        <p:spPr/>
        <p:txBody>
          <a:bodyPr/>
          <a:lstStyle/>
          <a:p>
            <a:pPr>
              <a:defRPr/>
            </a:pPr>
            <a:fld id="{5BB99B5A-D3DB-4354-AA55-43E94BB02C0B}" type="slidenum">
              <a:rPr lang="en-US" smtClean="0"/>
              <a:pPr>
                <a:defRPr/>
              </a:pPr>
              <a:t>22</a:t>
            </a:fld>
            <a:endParaRPr lang="en-US"/>
          </a:p>
        </p:txBody>
      </p:sp>
    </p:spTree>
    <p:extLst>
      <p:ext uri="{BB962C8B-B14F-4D97-AF65-F5344CB8AC3E}">
        <p14:creationId xmlns:p14="http://schemas.microsoft.com/office/powerpoint/2010/main" val="426645149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971800" y="549275"/>
            <a:ext cx="3657600" cy="2743200"/>
          </a:xfrm>
        </p:spPr>
      </p:sp>
      <p:sp>
        <p:nvSpPr>
          <p:cNvPr id="3" name="Notes Placeholder 2"/>
          <p:cNvSpPr>
            <a:spLocks noGrp="1"/>
          </p:cNvSpPr>
          <p:nvPr>
            <p:ph type="body" idx="1"/>
          </p:nvPr>
        </p:nvSpPr>
        <p:spPr/>
        <p:txBody>
          <a:bodyPr/>
          <a:lstStyle/>
          <a:p>
            <a:r>
              <a:rPr lang="en-US" dirty="0" smtClean="0"/>
              <a:t>-picture</a:t>
            </a:r>
            <a:r>
              <a:rPr lang="en-US" baseline="0" dirty="0" smtClean="0"/>
              <a:t> this, there’s one quarter of an ellipsoid, notice they are the same geometry (size, shape) but different origin</a:t>
            </a:r>
            <a:endParaRPr lang="en-US" dirty="0"/>
          </a:p>
        </p:txBody>
      </p:sp>
      <p:sp>
        <p:nvSpPr>
          <p:cNvPr id="4" name="Slide Number Placeholder 3"/>
          <p:cNvSpPr>
            <a:spLocks noGrp="1"/>
          </p:cNvSpPr>
          <p:nvPr>
            <p:ph type="sldNum" sz="quarter" idx="10"/>
          </p:nvPr>
        </p:nvSpPr>
        <p:spPr/>
        <p:txBody>
          <a:bodyPr/>
          <a:lstStyle/>
          <a:p>
            <a:pPr>
              <a:defRPr/>
            </a:pPr>
            <a:fld id="{5BB99B5A-D3DB-4354-AA55-43E94BB02C0B}" type="slidenum">
              <a:rPr lang="en-US" smtClean="0"/>
              <a:pPr>
                <a:defRPr/>
              </a:pPr>
              <a:t>23</a:t>
            </a:fld>
            <a:endParaRPr lang="en-US"/>
          </a:p>
        </p:txBody>
      </p:sp>
    </p:spTree>
    <p:extLst>
      <p:ext uri="{BB962C8B-B14F-4D97-AF65-F5344CB8AC3E}">
        <p14:creationId xmlns:p14="http://schemas.microsoft.com/office/powerpoint/2010/main" val="298313018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971800" y="549275"/>
            <a:ext cx="3657600" cy="2743200"/>
          </a:xfrm>
        </p:spPr>
      </p:sp>
      <p:sp>
        <p:nvSpPr>
          <p:cNvPr id="3" name="Notes Placeholder 2"/>
          <p:cNvSpPr>
            <a:spLocks noGrp="1"/>
          </p:cNvSpPr>
          <p:nvPr>
            <p:ph type="body" idx="1"/>
          </p:nvPr>
        </p:nvSpPr>
        <p:spPr/>
        <p:txBody>
          <a:bodyPr/>
          <a:lstStyle/>
          <a:p>
            <a:r>
              <a:rPr lang="en-US" dirty="0" smtClean="0"/>
              <a:t>-Estimate</a:t>
            </a:r>
            <a:r>
              <a:rPr lang="en-US" baseline="0" dirty="0" smtClean="0"/>
              <a:t> of shift from NAD83(2011) epoch 2010.00 to NATRF2022 epoch 2020.00</a:t>
            </a:r>
          </a:p>
          <a:p>
            <a:r>
              <a:rPr lang="en-US" baseline="0" dirty="0" smtClean="0"/>
              <a:t>-so this represents the positional shift due to non-</a:t>
            </a:r>
            <a:r>
              <a:rPr lang="en-US" baseline="0" dirty="0" err="1" smtClean="0"/>
              <a:t>geocentricity</a:t>
            </a:r>
            <a:r>
              <a:rPr lang="en-US" baseline="0" dirty="0" smtClean="0"/>
              <a:t> that we’re addressing/fixing</a:t>
            </a:r>
          </a:p>
          <a:p>
            <a:r>
              <a:rPr lang="en-US" baseline="0" dirty="0" smtClean="0"/>
              <a:t>-now remember this is the Geometric component only, so the graphic on the right illustrates a somewhat constant shift because it is representing Ellipsoidal shift, </a:t>
            </a:r>
            <a:r>
              <a:rPr lang="en-US" b="1" baseline="0" dirty="0" smtClean="0"/>
              <a:t>not Orthometric</a:t>
            </a:r>
          </a:p>
          <a:p>
            <a:r>
              <a:rPr lang="en-US" dirty="0" smtClean="0"/>
              <a:t>-Look at the size of those arrows,</a:t>
            </a:r>
            <a:r>
              <a:rPr lang="en-US" baseline="0" dirty="0" smtClean="0"/>
              <a:t> based on the scale bar there we’re looking at about 1 meter-</a:t>
            </a:r>
            <a:r>
              <a:rPr lang="en-US" baseline="0" dirty="0" err="1" smtClean="0"/>
              <a:t>ish</a:t>
            </a:r>
            <a:r>
              <a:rPr lang="en-US" baseline="0" dirty="0" smtClean="0"/>
              <a:t> </a:t>
            </a:r>
            <a:r>
              <a:rPr lang="en-US" baseline="0" dirty="0" err="1" smtClean="0"/>
              <a:t>lat,lon</a:t>
            </a:r>
            <a:r>
              <a:rPr lang="en-US" baseline="0" dirty="0" smtClean="0"/>
              <a:t> shift and somewhere around the same </a:t>
            </a:r>
            <a:r>
              <a:rPr lang="en-US" baseline="0" dirty="0" err="1" smtClean="0"/>
              <a:t>ellipsoidally</a:t>
            </a:r>
            <a:r>
              <a:rPr lang="en-US" baseline="0" dirty="0" smtClean="0"/>
              <a:t> around here</a:t>
            </a:r>
          </a:p>
          <a:p>
            <a:r>
              <a:rPr lang="en-US" baseline="0" dirty="0" smtClean="0"/>
              <a:t>-REMEMBER, this is easy to address compared to geoid/</a:t>
            </a:r>
            <a:r>
              <a:rPr lang="en-US" baseline="0" dirty="0" err="1" smtClean="0"/>
              <a:t>ortho</a:t>
            </a:r>
            <a:r>
              <a:rPr lang="en-US" baseline="0" dirty="0" smtClean="0"/>
              <a:t> heights!</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5BB99B5A-D3DB-4354-AA55-43E94BB02C0B}" type="slidenum">
              <a:rPr lang="en-US" smtClean="0"/>
              <a:pPr>
                <a:defRPr/>
              </a:pPr>
              <a:t>24</a:t>
            </a:fld>
            <a:endParaRPr lang="en-US"/>
          </a:p>
        </p:txBody>
      </p:sp>
    </p:spTree>
    <p:extLst>
      <p:ext uri="{BB962C8B-B14F-4D97-AF65-F5344CB8AC3E}">
        <p14:creationId xmlns:p14="http://schemas.microsoft.com/office/powerpoint/2010/main" val="292544367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971800" y="549275"/>
            <a:ext cx="3657600" cy="2743200"/>
          </a:xfrm>
        </p:spPr>
      </p:sp>
      <p:sp>
        <p:nvSpPr>
          <p:cNvPr id="3" name="Notes Placeholder 2"/>
          <p:cNvSpPr>
            <a:spLocks noGrp="1"/>
          </p:cNvSpPr>
          <p:nvPr>
            <p:ph type="body" idx="1"/>
          </p:nvPr>
        </p:nvSpPr>
        <p:spPr/>
        <p:txBody>
          <a:bodyPr/>
          <a:lstStyle/>
          <a:p>
            <a:pPr defTabSz="948507">
              <a:defRPr/>
            </a:pPr>
            <a:r>
              <a:rPr lang="en-US" dirty="0" smtClean="0"/>
              <a:t>-what’s</a:t>
            </a:r>
            <a:r>
              <a:rPr lang="en-US" baseline="0" dirty="0" smtClean="0"/>
              <a:t> the </a:t>
            </a:r>
            <a:r>
              <a:rPr lang="en-US" spc="-7" dirty="0">
                <a:solidFill>
                  <a:schemeClr val="tx2">
                    <a:lumMod val="75000"/>
                  </a:schemeClr>
                </a:solidFill>
                <a:latin typeface="Cambria" panose="02040503050406030204" pitchFamily="18" charset="0"/>
                <a:cs typeface="Calibri"/>
              </a:rPr>
              <a:t>Magnitude of Horizontal Change?</a:t>
            </a:r>
            <a:endParaRPr lang="en-US" dirty="0">
              <a:solidFill>
                <a:schemeClr val="tx2">
                  <a:lumMod val="75000"/>
                </a:schemeClr>
              </a:solidFill>
              <a:latin typeface="Cambria" panose="02040503050406030204" pitchFamily="18" charset="0"/>
              <a:cs typeface="Calibri"/>
            </a:endParaRPr>
          </a:p>
          <a:p>
            <a:r>
              <a:rPr lang="en-US" dirty="0" smtClean="0"/>
              <a:t>-we will have</a:t>
            </a:r>
            <a:r>
              <a:rPr lang="en-US" baseline="0" dirty="0" smtClean="0"/>
              <a:t> tools online to simplify the process of estimating NAD83</a:t>
            </a:r>
            <a:r>
              <a:rPr lang="en-US" baseline="0" dirty="0" smtClean="0">
                <a:sym typeface="Wingdings" panose="05000000000000000000" pitchFamily="2" charset="2"/>
              </a:rPr>
              <a:t>NATRF2022</a:t>
            </a:r>
          </a:p>
        </p:txBody>
      </p:sp>
      <p:sp>
        <p:nvSpPr>
          <p:cNvPr id="4" name="Slide Number Placeholder 3"/>
          <p:cNvSpPr>
            <a:spLocks noGrp="1"/>
          </p:cNvSpPr>
          <p:nvPr>
            <p:ph type="sldNum" sz="quarter" idx="10"/>
          </p:nvPr>
        </p:nvSpPr>
        <p:spPr/>
        <p:txBody>
          <a:bodyPr/>
          <a:lstStyle/>
          <a:p>
            <a:pPr>
              <a:defRPr/>
            </a:pPr>
            <a:fld id="{5BB99B5A-D3DB-4354-AA55-43E94BB02C0B}" type="slidenum">
              <a:rPr lang="en-US" smtClean="0"/>
              <a:pPr>
                <a:defRPr/>
              </a:pPr>
              <a:t>25</a:t>
            </a:fld>
            <a:endParaRPr lang="en-US"/>
          </a:p>
        </p:txBody>
      </p:sp>
    </p:spTree>
    <p:extLst>
      <p:ext uri="{BB962C8B-B14F-4D97-AF65-F5344CB8AC3E}">
        <p14:creationId xmlns:p14="http://schemas.microsoft.com/office/powerpoint/2010/main" val="220870829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971800" y="549275"/>
            <a:ext cx="3657600" cy="2743200"/>
          </a:xfrm>
        </p:spPr>
      </p:sp>
      <p:sp>
        <p:nvSpPr>
          <p:cNvPr id="3" name="Notes Placeholder 2"/>
          <p:cNvSpPr>
            <a:spLocks noGrp="1"/>
          </p:cNvSpPr>
          <p:nvPr>
            <p:ph type="body" idx="1"/>
          </p:nvPr>
        </p:nvSpPr>
        <p:spPr/>
        <p:txBody>
          <a:bodyPr/>
          <a:lstStyle/>
          <a:p>
            <a:r>
              <a:rPr lang="en-US" baseline="0" dirty="0" smtClean="0"/>
              <a:t>We’ll talk about that ‘plate fixed’ later.</a:t>
            </a:r>
          </a:p>
          <a:p>
            <a:r>
              <a:rPr lang="en-US" baseline="0" dirty="0" smtClean="0"/>
              <a:t>Now wait a minute Jeff, what is the IGS?  You just explained the ITRF and told us about that!!</a:t>
            </a:r>
          </a:p>
          <a:p>
            <a:r>
              <a:rPr lang="en-US" baseline="0" dirty="0" smtClean="0"/>
              <a:t>IGS Reference Frame is pretty much equivalent to the ITRF, created by the Intl. GNSS Service, of which NGS is a contributing partner.</a:t>
            </a:r>
          </a:p>
          <a:p>
            <a:r>
              <a:rPr lang="en-US" baseline="0" dirty="0" smtClean="0"/>
              <a:t>The Intl. GNSS Service, let’s take a look at their website for a minute.</a:t>
            </a:r>
          </a:p>
          <a:p>
            <a:r>
              <a:rPr lang="en-US" baseline="0" dirty="0" smtClean="0"/>
              <a:t>-pronounced “oiler” poles</a:t>
            </a:r>
            <a:endParaRPr lang="en-US" dirty="0"/>
          </a:p>
        </p:txBody>
      </p:sp>
      <p:sp>
        <p:nvSpPr>
          <p:cNvPr id="4" name="Slide Number Placeholder 3"/>
          <p:cNvSpPr>
            <a:spLocks noGrp="1"/>
          </p:cNvSpPr>
          <p:nvPr>
            <p:ph type="sldNum" sz="quarter" idx="10"/>
          </p:nvPr>
        </p:nvSpPr>
        <p:spPr/>
        <p:txBody>
          <a:bodyPr/>
          <a:lstStyle/>
          <a:p>
            <a:pPr>
              <a:defRPr/>
            </a:pPr>
            <a:fld id="{5BB99B5A-D3DB-4354-AA55-43E94BB02C0B}" type="slidenum">
              <a:rPr lang="en-US" smtClean="0"/>
              <a:pPr>
                <a:defRPr/>
              </a:pPr>
              <a:t>26</a:t>
            </a:fld>
            <a:endParaRPr lang="en-US"/>
          </a:p>
        </p:txBody>
      </p:sp>
    </p:spTree>
    <p:extLst>
      <p:ext uri="{BB962C8B-B14F-4D97-AF65-F5344CB8AC3E}">
        <p14:creationId xmlns:p14="http://schemas.microsoft.com/office/powerpoint/2010/main" val="240097431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971800" y="549275"/>
            <a:ext cx="3657600" cy="2743200"/>
          </a:xfrm>
        </p:spPr>
      </p:sp>
      <p:sp>
        <p:nvSpPr>
          <p:cNvPr id="3" name="Notes Placeholder 2"/>
          <p:cNvSpPr>
            <a:spLocks noGrp="1"/>
          </p:cNvSpPr>
          <p:nvPr>
            <p:ph type="body" idx="1"/>
          </p:nvPr>
        </p:nvSpPr>
        <p:spPr/>
        <p:txBody>
          <a:bodyPr/>
          <a:lstStyle/>
          <a:p>
            <a:r>
              <a:rPr lang="en-US" dirty="0">
                <a:latin typeface="TrebuchetMS"/>
              </a:rPr>
              <a:t>What is the International Terrestrial Reference Frame</a:t>
            </a:r>
          </a:p>
          <a:p>
            <a:r>
              <a:rPr lang="en-US" dirty="0">
                <a:latin typeface="TrebuchetMS"/>
              </a:rPr>
              <a:t>(ITRF)?</a:t>
            </a:r>
          </a:p>
          <a:p>
            <a:endParaRPr lang="en-US" dirty="0">
              <a:latin typeface="TrebuchetMS"/>
            </a:endParaRPr>
          </a:p>
          <a:p>
            <a:r>
              <a:rPr lang="en-US" dirty="0">
                <a:latin typeface="TrebuchetMS"/>
              </a:rPr>
              <a:t>You’ve heard me mention the ITRF, but if you’ve been paying attention to OPUS Solution Reports you may’ve noticed the ITRF2014 coordinates over on the right hand side</a:t>
            </a:r>
          </a:p>
          <a:p>
            <a:endParaRPr lang="en-US" dirty="0">
              <a:latin typeface="TrebuchetMS"/>
            </a:endParaRPr>
          </a:p>
          <a:p>
            <a:r>
              <a:rPr lang="en-US" dirty="0">
                <a:latin typeface="TrebuchetMS"/>
              </a:rPr>
              <a:t>Let’s try to visualize the ITRF.  Last bullet, </a:t>
            </a:r>
          </a:p>
          <a:p>
            <a:endParaRPr lang="en-US" dirty="0"/>
          </a:p>
        </p:txBody>
      </p:sp>
      <p:sp>
        <p:nvSpPr>
          <p:cNvPr id="4" name="Slide Number Placeholder 3"/>
          <p:cNvSpPr>
            <a:spLocks noGrp="1"/>
          </p:cNvSpPr>
          <p:nvPr>
            <p:ph type="sldNum" sz="quarter" idx="10"/>
          </p:nvPr>
        </p:nvSpPr>
        <p:spPr/>
        <p:txBody>
          <a:bodyPr/>
          <a:lstStyle/>
          <a:p>
            <a:pPr>
              <a:defRPr/>
            </a:pPr>
            <a:fld id="{5BB99B5A-D3DB-4354-AA55-43E94BB02C0B}" type="slidenum">
              <a:rPr lang="en-US" smtClean="0"/>
              <a:pPr>
                <a:defRPr/>
              </a:pPr>
              <a:t>27</a:t>
            </a:fld>
            <a:endParaRPr lang="en-US"/>
          </a:p>
        </p:txBody>
      </p:sp>
    </p:spTree>
    <p:extLst>
      <p:ext uri="{BB962C8B-B14F-4D97-AF65-F5344CB8AC3E}">
        <p14:creationId xmlns:p14="http://schemas.microsoft.com/office/powerpoint/2010/main" val="371966618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971800" y="549275"/>
            <a:ext cx="3657600" cy="2743200"/>
          </a:xfrm>
        </p:spPr>
      </p:sp>
      <p:sp>
        <p:nvSpPr>
          <p:cNvPr id="3" name="Notes Placeholder 2"/>
          <p:cNvSpPr>
            <a:spLocks noGrp="1"/>
          </p:cNvSpPr>
          <p:nvPr>
            <p:ph type="body" idx="1"/>
          </p:nvPr>
        </p:nvSpPr>
        <p:spPr/>
        <p:txBody>
          <a:bodyPr/>
          <a:lstStyle/>
          <a:p>
            <a:endParaRPr lang="en-US" dirty="0" smtClean="0"/>
          </a:p>
          <a:p>
            <a:endParaRPr lang="en-US" dirty="0" smtClean="0"/>
          </a:p>
          <a:p>
            <a:r>
              <a:rPr lang="en-US" baseline="0" dirty="0" smtClean="0"/>
              <a:t>Most simplistic way to explain ITRF is to watch this animation.</a:t>
            </a:r>
            <a:endParaRPr lang="en-US" dirty="0" smtClean="0"/>
          </a:p>
          <a:p>
            <a:r>
              <a:rPr lang="en-US" dirty="0" smtClean="0"/>
              <a:t>This is </a:t>
            </a:r>
            <a:r>
              <a:rPr lang="en-US" i="1" dirty="0" smtClean="0"/>
              <a:t>a very loose representation/visualization</a:t>
            </a:r>
            <a:r>
              <a:rPr lang="en-US" i="1" baseline="0" dirty="0" smtClean="0"/>
              <a:t> </a:t>
            </a:r>
            <a:r>
              <a:rPr lang="en-US" baseline="0" dirty="0" smtClean="0"/>
              <a:t>of what the ITRF is, a characterization only.</a:t>
            </a:r>
          </a:p>
        </p:txBody>
      </p:sp>
      <p:sp>
        <p:nvSpPr>
          <p:cNvPr id="4" name="Slide Number Placeholder 3"/>
          <p:cNvSpPr>
            <a:spLocks noGrp="1"/>
          </p:cNvSpPr>
          <p:nvPr>
            <p:ph type="sldNum" sz="quarter" idx="10"/>
          </p:nvPr>
        </p:nvSpPr>
        <p:spPr/>
        <p:txBody>
          <a:bodyPr/>
          <a:lstStyle/>
          <a:p>
            <a:pPr>
              <a:defRPr/>
            </a:pPr>
            <a:fld id="{5BB99B5A-D3DB-4354-AA55-43E94BB02C0B}" type="slidenum">
              <a:rPr lang="en-US" smtClean="0"/>
              <a:pPr>
                <a:defRPr/>
              </a:pPr>
              <a:t>28</a:t>
            </a:fld>
            <a:endParaRPr lang="en-US"/>
          </a:p>
        </p:txBody>
      </p:sp>
    </p:spTree>
    <p:extLst>
      <p:ext uri="{BB962C8B-B14F-4D97-AF65-F5344CB8AC3E}">
        <p14:creationId xmlns:p14="http://schemas.microsoft.com/office/powerpoint/2010/main" val="159970426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971800" y="549275"/>
            <a:ext cx="3657600" cy="2743200"/>
          </a:xfrm>
        </p:spPr>
      </p:sp>
      <p:sp>
        <p:nvSpPr>
          <p:cNvPr id="3" name="Notes Placeholder 2"/>
          <p:cNvSpPr>
            <a:spLocks noGrp="1"/>
          </p:cNvSpPr>
          <p:nvPr>
            <p:ph type="body" idx="1"/>
          </p:nvPr>
        </p:nvSpPr>
        <p:spPr/>
        <p:txBody>
          <a:bodyPr/>
          <a:lstStyle/>
          <a:p>
            <a:r>
              <a:rPr lang="en-US" baseline="0" dirty="0" smtClean="0"/>
              <a:t>We’ll talk about that </a:t>
            </a:r>
            <a:r>
              <a:rPr lang="en-US" baseline="0" smtClean="0"/>
              <a:t>‘plate fixed’ later.</a:t>
            </a:r>
            <a:endParaRPr lang="en-US" baseline="0" dirty="0" smtClean="0"/>
          </a:p>
          <a:p>
            <a:r>
              <a:rPr lang="en-US" baseline="0" dirty="0" smtClean="0"/>
              <a:t>Now wait a minute Jeff, what is the IGS?  You just explained the ITRF and told us about that!!</a:t>
            </a:r>
          </a:p>
          <a:p>
            <a:r>
              <a:rPr lang="en-US" baseline="0" dirty="0" smtClean="0"/>
              <a:t>IGS Reference Frame is pretty much equivalent to the ITRF, created by the Intl. GNSS Service, of which NGS is a contributing partner.</a:t>
            </a:r>
          </a:p>
          <a:p>
            <a:r>
              <a:rPr lang="en-US" baseline="0" dirty="0" smtClean="0"/>
              <a:t>The Intl. GNSS Service, let’s take a look at their website for a minute.</a:t>
            </a:r>
          </a:p>
          <a:p>
            <a:r>
              <a:rPr lang="en-US" baseline="0" dirty="0" smtClean="0"/>
              <a:t>-pronounced “oiler” poles</a:t>
            </a:r>
            <a:endParaRPr lang="en-US" dirty="0"/>
          </a:p>
        </p:txBody>
      </p:sp>
      <p:sp>
        <p:nvSpPr>
          <p:cNvPr id="4" name="Slide Number Placeholder 3"/>
          <p:cNvSpPr>
            <a:spLocks noGrp="1"/>
          </p:cNvSpPr>
          <p:nvPr>
            <p:ph type="sldNum" sz="quarter" idx="10"/>
          </p:nvPr>
        </p:nvSpPr>
        <p:spPr/>
        <p:txBody>
          <a:bodyPr/>
          <a:lstStyle/>
          <a:p>
            <a:pPr>
              <a:defRPr/>
            </a:pPr>
            <a:fld id="{5BB99B5A-D3DB-4354-AA55-43E94BB02C0B}" type="slidenum">
              <a:rPr lang="en-US" smtClean="0"/>
              <a:pPr>
                <a:defRPr/>
              </a:pPr>
              <a:t>29</a:t>
            </a:fld>
            <a:endParaRPr lang="en-US"/>
          </a:p>
        </p:txBody>
      </p:sp>
    </p:spTree>
    <p:extLst>
      <p:ext uri="{BB962C8B-B14F-4D97-AF65-F5344CB8AC3E}">
        <p14:creationId xmlns:p14="http://schemas.microsoft.com/office/powerpoint/2010/main" val="28154903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6861" eaLnBrk="0" hangingPunct="0">
              <a:defRPr>
                <a:solidFill>
                  <a:schemeClr val="tx1"/>
                </a:solidFill>
                <a:latin typeface="Calibri" panose="020F0502020204030204" pitchFamily="34" charset="0"/>
                <a:cs typeface="Arial" panose="020B0604020202020204" pitchFamily="34" charset="0"/>
              </a:defRPr>
            </a:lvl1pPr>
            <a:lvl2pPr marL="755842" indent="-289822" defTabSz="946861" eaLnBrk="0" hangingPunct="0">
              <a:defRPr>
                <a:solidFill>
                  <a:schemeClr val="tx1"/>
                </a:solidFill>
                <a:latin typeface="Calibri" panose="020F0502020204030204" pitchFamily="34" charset="0"/>
                <a:cs typeface="Arial" panose="020B0604020202020204" pitchFamily="34" charset="0"/>
              </a:defRPr>
            </a:lvl2pPr>
            <a:lvl3pPr marL="1164227" indent="-232187" defTabSz="946861" eaLnBrk="0" hangingPunct="0">
              <a:defRPr>
                <a:solidFill>
                  <a:schemeClr val="tx1"/>
                </a:solidFill>
                <a:latin typeface="Calibri" panose="020F0502020204030204" pitchFamily="34" charset="0"/>
                <a:cs typeface="Arial" panose="020B0604020202020204" pitchFamily="34" charset="0"/>
              </a:defRPr>
            </a:lvl3pPr>
            <a:lvl4pPr marL="1630247" indent="-232187" defTabSz="946861" eaLnBrk="0" hangingPunct="0">
              <a:defRPr>
                <a:solidFill>
                  <a:schemeClr val="tx1"/>
                </a:solidFill>
                <a:latin typeface="Calibri" panose="020F0502020204030204" pitchFamily="34" charset="0"/>
                <a:cs typeface="Arial" panose="020B0604020202020204" pitchFamily="34" charset="0"/>
              </a:defRPr>
            </a:lvl4pPr>
            <a:lvl5pPr marL="2096267" indent="-232187" defTabSz="946861" eaLnBrk="0" hangingPunct="0">
              <a:defRPr>
                <a:solidFill>
                  <a:schemeClr val="tx1"/>
                </a:solidFill>
                <a:latin typeface="Calibri" panose="020F0502020204030204" pitchFamily="34" charset="0"/>
                <a:cs typeface="Arial" panose="020B0604020202020204" pitchFamily="34" charset="0"/>
              </a:defRPr>
            </a:lvl5pPr>
            <a:lvl6pPr marL="2570521" indent="-232187" defTabSz="946861"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3044774" indent="-232187" defTabSz="946861"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519028" indent="-232187" defTabSz="946861"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993281" indent="-232187" defTabSz="946861"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92FAF5C0-36E2-4EA1-8339-41C33C357364}" type="slidenum">
              <a:rPr lang="en-US" altLang="en-US">
                <a:solidFill>
                  <a:srgbClr val="000000"/>
                </a:solidFill>
                <a:latin typeface="Arial" panose="020B0604020202020204" pitchFamily="34" charset="0"/>
                <a:ea typeface="ＭＳ Ｐゴシック" panose="020B0600070205080204" pitchFamily="34" charset="-128"/>
              </a:rPr>
              <a:pPr eaLnBrk="1" hangingPunct="1"/>
              <a:t>3</a:t>
            </a:fld>
            <a:endParaRPr lang="en-US" altLang="en-US">
              <a:solidFill>
                <a:srgbClr val="000000"/>
              </a:solidFill>
              <a:latin typeface="Arial" panose="020B0604020202020204" pitchFamily="34" charset="0"/>
              <a:ea typeface="ＭＳ Ｐゴシック" panose="020B0600070205080204" pitchFamily="34" charset="-128"/>
            </a:endParaRPr>
          </a:p>
        </p:txBody>
      </p:sp>
      <p:sp>
        <p:nvSpPr>
          <p:cNvPr id="18435" name="Rectangle 2"/>
          <p:cNvSpPr>
            <a:spLocks noGrp="1" noRot="1" noChangeAspect="1" noChangeArrowheads="1" noTextEdit="1"/>
          </p:cNvSpPr>
          <p:nvPr>
            <p:ph type="sldImg"/>
          </p:nvPr>
        </p:nvSpPr>
        <p:spPr bwMode="auto">
          <a:xfrm>
            <a:off x="2971800" y="549275"/>
            <a:ext cx="3657600" cy="27432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smtClean="0">
                <a:latin typeface="Arial" panose="020B0604020202020204" pitchFamily="34" charset="0"/>
                <a:ea typeface="ＭＳ Ｐゴシック" panose="020B0600070205080204" pitchFamily="34" charset="-128"/>
              </a:rPr>
              <a:t>NGS develops and maintains the National Spatial Reference System, a national coordinate system that provides the foundation for transportation, navigation, land record systems, mapping and charting efforts, and a multitude of scientific and engineering applications.</a:t>
            </a:r>
          </a:p>
          <a:p>
            <a:pPr eaLnBrk="1" hangingPunct="1">
              <a:spcBef>
                <a:spcPct val="0"/>
              </a:spcBef>
            </a:pPr>
            <a:r>
              <a:rPr lang="en-US" altLang="en-US" baseline="0" dirty="0" smtClean="0">
                <a:latin typeface="Arial" panose="020B0604020202020204" pitchFamily="34" charset="0"/>
                <a:ea typeface="ＭＳ Ｐゴシック" panose="020B0600070205080204" pitchFamily="34" charset="-128"/>
              </a:rPr>
              <a:t>But there are many ancillary programs and products we will also discuss.</a:t>
            </a:r>
            <a:endParaRPr lang="en-US" altLang="en-US" dirty="0"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68707399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971800" y="549275"/>
            <a:ext cx="3657600" cy="2743200"/>
          </a:xfrm>
        </p:spPr>
      </p:sp>
      <p:sp>
        <p:nvSpPr>
          <p:cNvPr id="3" name="Notes Placeholder 2"/>
          <p:cNvSpPr>
            <a:spLocks noGrp="1"/>
          </p:cNvSpPr>
          <p:nvPr>
            <p:ph type="body" idx="1"/>
          </p:nvPr>
        </p:nvSpPr>
        <p:spPr/>
        <p:txBody>
          <a:bodyPr/>
          <a:lstStyle/>
          <a:p>
            <a:r>
              <a:rPr lang="en-US" baseline="0" dirty="0" smtClean="0"/>
              <a:t>-there’s two types of drift you’ll see</a:t>
            </a:r>
            <a:endParaRPr lang="en-US" dirty="0"/>
          </a:p>
        </p:txBody>
      </p:sp>
      <p:sp>
        <p:nvSpPr>
          <p:cNvPr id="4" name="Slide Number Placeholder 3"/>
          <p:cNvSpPr>
            <a:spLocks noGrp="1"/>
          </p:cNvSpPr>
          <p:nvPr>
            <p:ph type="sldNum" sz="quarter" idx="10"/>
          </p:nvPr>
        </p:nvSpPr>
        <p:spPr/>
        <p:txBody>
          <a:bodyPr/>
          <a:lstStyle/>
          <a:p>
            <a:pPr>
              <a:defRPr/>
            </a:pPr>
            <a:fld id="{5BB99B5A-D3DB-4354-AA55-43E94BB02C0B}" type="slidenum">
              <a:rPr lang="en-US" smtClean="0"/>
              <a:pPr>
                <a:defRPr/>
              </a:pPr>
              <a:t>30</a:t>
            </a:fld>
            <a:endParaRPr lang="en-US"/>
          </a:p>
        </p:txBody>
      </p:sp>
    </p:spTree>
    <p:extLst>
      <p:ext uri="{BB962C8B-B14F-4D97-AF65-F5344CB8AC3E}">
        <p14:creationId xmlns:p14="http://schemas.microsoft.com/office/powerpoint/2010/main" val="339624624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971800" y="549275"/>
            <a:ext cx="3657600" cy="2743200"/>
          </a:xfrm>
        </p:spPr>
      </p:sp>
      <p:sp>
        <p:nvSpPr>
          <p:cNvPr id="3" name="Notes Placeholder 2"/>
          <p:cNvSpPr>
            <a:spLocks noGrp="1"/>
          </p:cNvSpPr>
          <p:nvPr>
            <p:ph type="body" idx="1"/>
          </p:nvPr>
        </p:nvSpPr>
        <p:spPr/>
        <p:txBody>
          <a:bodyPr/>
          <a:lstStyle/>
          <a:p>
            <a:r>
              <a:rPr lang="en-US" baseline="0" dirty="0" smtClean="0"/>
              <a:t>-there’s two types of drift you’ll see</a:t>
            </a:r>
            <a:endParaRPr lang="en-US" dirty="0"/>
          </a:p>
        </p:txBody>
      </p:sp>
      <p:sp>
        <p:nvSpPr>
          <p:cNvPr id="4" name="Slide Number Placeholder 3"/>
          <p:cNvSpPr>
            <a:spLocks noGrp="1"/>
          </p:cNvSpPr>
          <p:nvPr>
            <p:ph type="sldNum" sz="quarter" idx="10"/>
          </p:nvPr>
        </p:nvSpPr>
        <p:spPr/>
        <p:txBody>
          <a:bodyPr/>
          <a:lstStyle/>
          <a:p>
            <a:pPr>
              <a:defRPr/>
            </a:pPr>
            <a:fld id="{5BB99B5A-D3DB-4354-AA55-43E94BB02C0B}" type="slidenum">
              <a:rPr lang="en-US" smtClean="0"/>
              <a:pPr>
                <a:defRPr/>
              </a:pPr>
              <a:t>31</a:t>
            </a:fld>
            <a:endParaRPr lang="en-US"/>
          </a:p>
        </p:txBody>
      </p:sp>
    </p:spTree>
    <p:extLst>
      <p:ext uri="{BB962C8B-B14F-4D97-AF65-F5344CB8AC3E}">
        <p14:creationId xmlns:p14="http://schemas.microsoft.com/office/powerpoint/2010/main" val="1166758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5BB99B5A-D3DB-4354-AA55-43E94BB02C0B}" type="slidenum">
              <a:rPr lang="en-US" smtClean="0"/>
              <a:pPr>
                <a:defRPr/>
              </a:pPr>
              <a:t>32</a:t>
            </a:fld>
            <a:endParaRPr lang="en-US"/>
          </a:p>
        </p:txBody>
      </p:sp>
    </p:spTree>
    <p:extLst>
      <p:ext uri="{BB962C8B-B14F-4D97-AF65-F5344CB8AC3E}">
        <p14:creationId xmlns:p14="http://schemas.microsoft.com/office/powerpoint/2010/main" val="144136550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971800" y="549275"/>
            <a:ext cx="3657600" cy="2743200"/>
          </a:xfrm>
        </p:spPr>
      </p:sp>
      <p:sp>
        <p:nvSpPr>
          <p:cNvPr id="3" name="Notes Placeholder 2"/>
          <p:cNvSpPr>
            <a:spLocks noGrp="1"/>
          </p:cNvSpPr>
          <p:nvPr>
            <p:ph type="body" idx="1"/>
          </p:nvPr>
        </p:nvSpPr>
        <p:spPr>
          <a:xfrm>
            <a:off x="960121" y="3474721"/>
            <a:ext cx="7680960" cy="3758695"/>
          </a:xfrm>
        </p:spPr>
        <p:txBody>
          <a:bodyPr/>
          <a:lstStyle/>
          <a:p>
            <a:pPr lvl="0">
              <a:defRPr/>
            </a:pPr>
            <a:r>
              <a:rPr lang="en-US" dirty="0" smtClean="0"/>
              <a:t>-</a:t>
            </a:r>
            <a:r>
              <a:rPr lang="en-US" dirty="0"/>
              <a:t>these are ground-level horizontal velocities</a:t>
            </a:r>
          </a:p>
          <a:p>
            <a:pPr lvl="0">
              <a:defRPr/>
            </a:pPr>
            <a:r>
              <a:rPr lang="en-US" dirty="0"/>
              <a:t>-the arrows illustrate the positions and velocities of CORS plotted in ITRF2014</a:t>
            </a:r>
          </a:p>
          <a:p>
            <a:pPr lvl="0">
              <a:defRPr/>
            </a:pPr>
            <a:r>
              <a:rPr lang="en-US" dirty="0"/>
              <a:t>-our scale is on the left there, with that arrow representing 20mm of motion per year</a:t>
            </a:r>
          </a:p>
          <a:p>
            <a:pPr lvl="0">
              <a:defRPr/>
            </a:pPr>
            <a:r>
              <a:rPr lang="en-US" dirty="0"/>
              <a:t>-so right thru Ohio it’s a little cluttered but we’re seeing arrows about that length so about 2cm/20mm per </a:t>
            </a:r>
            <a:r>
              <a:rPr lang="en-US" dirty="0" err="1"/>
              <a:t>yr</a:t>
            </a:r>
            <a:endParaRPr lang="en-US" dirty="0"/>
          </a:p>
          <a:p>
            <a:pPr lvl="0">
              <a:defRPr/>
            </a:pPr>
            <a:r>
              <a:rPr lang="en-US" dirty="0"/>
              <a:t>-what do we notice about the direction of these arrows?</a:t>
            </a:r>
          </a:p>
          <a:p>
            <a:pPr lvl="0">
              <a:defRPr/>
            </a:pPr>
            <a:r>
              <a:rPr lang="en-US" dirty="0"/>
              <a:t>-they look rotational, don’t they?</a:t>
            </a:r>
          </a:p>
          <a:p>
            <a:pPr lvl="0">
              <a:defRPr/>
            </a:pPr>
            <a:r>
              <a:rPr lang="en-US" dirty="0"/>
              <a:t>CLICK HERE</a:t>
            </a:r>
          </a:p>
          <a:p>
            <a:pPr lvl="0">
              <a:defRPr/>
            </a:pPr>
            <a:r>
              <a:rPr lang="en-US" dirty="0"/>
              <a:t>-Note the arrows in California do not conform to the rotation… those are CORS on a different PLATE which is moving in a different direction</a:t>
            </a:r>
          </a:p>
          <a:p>
            <a:pPr lvl="0">
              <a:defRPr/>
            </a:pPr>
            <a:r>
              <a:rPr lang="en-US" dirty="0"/>
              <a:t>CLICK HERE</a:t>
            </a:r>
          </a:p>
          <a:p>
            <a:pPr lvl="0">
              <a:defRPr/>
            </a:pPr>
            <a:r>
              <a:rPr lang="en-US" dirty="0"/>
              <a:t>-so when you look at those arrows you can see the rotation, but the point of rotation is obviously off the map, way down below the screen right?</a:t>
            </a:r>
          </a:p>
          <a:p>
            <a:pPr lvl="0">
              <a:defRPr/>
            </a:pPr>
            <a:r>
              <a:rPr lang="en-US" dirty="0"/>
              <a:t>-that point is what’s known as an Euler </a:t>
            </a:r>
            <a:r>
              <a:rPr lang="en-US" dirty="0" smtClean="0"/>
              <a:t>Pole</a:t>
            </a:r>
          </a:p>
          <a:p>
            <a:pPr lvl="0">
              <a:defRPr/>
            </a:pPr>
            <a:endParaRPr lang="en-US" dirty="0"/>
          </a:p>
          <a:p>
            <a:pPr lvl="0">
              <a:defRPr/>
            </a:pPr>
            <a:r>
              <a:rPr lang="en-US" dirty="0"/>
              <a:t>We say “NATRF2022” is “fixed” to the N.A. Plate, making it a “plate fixed” frame</a:t>
            </a:r>
          </a:p>
          <a:p>
            <a:pPr lvl="0">
              <a:defRPr/>
            </a:pPr>
            <a:r>
              <a:rPr lang="en-US" dirty="0"/>
              <a:t>-the frame is constant to itself, but rotating within ITRF, and moving in a different direction than the other 3 </a:t>
            </a:r>
            <a:r>
              <a:rPr lang="en-US" dirty="0" smtClean="0"/>
              <a:t>frames</a:t>
            </a:r>
            <a:endParaRPr lang="en-US" dirty="0"/>
          </a:p>
          <a:p>
            <a:pPr defTabSz="948507">
              <a:defRPr/>
            </a:pPr>
            <a:endParaRPr lang="en-US" dirty="0"/>
          </a:p>
          <a:p>
            <a:pPr defTabSz="948507">
              <a:defRPr/>
            </a:pPr>
            <a:endParaRPr lang="en-US" dirty="0"/>
          </a:p>
          <a:p>
            <a:endParaRPr lang="en-US" dirty="0"/>
          </a:p>
        </p:txBody>
      </p:sp>
      <p:sp>
        <p:nvSpPr>
          <p:cNvPr id="4" name="Slide Number Placeholder 3"/>
          <p:cNvSpPr>
            <a:spLocks noGrp="1"/>
          </p:cNvSpPr>
          <p:nvPr>
            <p:ph type="sldNum" sz="quarter" idx="10"/>
          </p:nvPr>
        </p:nvSpPr>
        <p:spPr/>
        <p:txBody>
          <a:bodyPr/>
          <a:lstStyle/>
          <a:p>
            <a:pPr>
              <a:defRPr/>
            </a:pPr>
            <a:fld id="{5BB99B5A-D3DB-4354-AA55-43E94BB02C0B}" type="slidenum">
              <a:rPr lang="en-US" smtClean="0"/>
              <a:pPr>
                <a:defRPr/>
              </a:pPr>
              <a:t>33</a:t>
            </a:fld>
            <a:endParaRPr lang="en-US"/>
          </a:p>
        </p:txBody>
      </p:sp>
    </p:spTree>
    <p:extLst>
      <p:ext uri="{BB962C8B-B14F-4D97-AF65-F5344CB8AC3E}">
        <p14:creationId xmlns:p14="http://schemas.microsoft.com/office/powerpoint/2010/main" val="105838983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971800" y="549275"/>
            <a:ext cx="3657600" cy="2743200"/>
          </a:xfrm>
        </p:spPr>
      </p:sp>
      <p:sp>
        <p:nvSpPr>
          <p:cNvPr id="3" name="Notes Placeholder 2"/>
          <p:cNvSpPr>
            <a:spLocks noGrp="1"/>
          </p:cNvSpPr>
          <p:nvPr>
            <p:ph type="body" idx="1"/>
          </p:nvPr>
        </p:nvSpPr>
        <p:spPr/>
        <p:txBody>
          <a:bodyPr/>
          <a:lstStyle/>
          <a:p>
            <a:pPr defTabSz="948507">
              <a:defRPr/>
            </a:pPr>
            <a:r>
              <a:rPr lang="en-US" dirty="0"/>
              <a:t>We say “NATRF2022” is “fixed” to the N.A. Plate, making it a “plate fixed” frame</a:t>
            </a:r>
          </a:p>
          <a:p>
            <a:pPr defTabSz="948507">
              <a:defRPr/>
            </a:pPr>
            <a:endParaRPr lang="en-US" dirty="0"/>
          </a:p>
          <a:p>
            <a:pPr defTabSz="948507">
              <a:defRPr/>
            </a:pPr>
            <a:r>
              <a:rPr lang="en-US" dirty="0"/>
              <a:t>-the frame is constant to itself, but rotating within ITRF, and moving in a different direction than the other 3 frames</a:t>
            </a:r>
          </a:p>
          <a:p>
            <a:pPr defTabSz="948507">
              <a:defRPr/>
            </a:pPr>
            <a:endParaRPr lang="en-US" dirty="0"/>
          </a:p>
          <a:p>
            <a:pPr defTabSz="948507">
              <a:defRPr/>
            </a:pPr>
            <a:endParaRPr lang="en-US" dirty="0"/>
          </a:p>
          <a:p>
            <a:pPr defTabSz="948507">
              <a:defRPr/>
            </a:pPr>
            <a:endParaRPr lang="en-US" dirty="0"/>
          </a:p>
          <a:p>
            <a:endParaRPr lang="en-US" dirty="0"/>
          </a:p>
        </p:txBody>
      </p:sp>
      <p:sp>
        <p:nvSpPr>
          <p:cNvPr id="4" name="Slide Number Placeholder 3"/>
          <p:cNvSpPr>
            <a:spLocks noGrp="1"/>
          </p:cNvSpPr>
          <p:nvPr>
            <p:ph type="sldNum" sz="quarter" idx="10"/>
          </p:nvPr>
        </p:nvSpPr>
        <p:spPr/>
        <p:txBody>
          <a:bodyPr/>
          <a:lstStyle/>
          <a:p>
            <a:pPr>
              <a:defRPr/>
            </a:pPr>
            <a:fld id="{5BB99B5A-D3DB-4354-AA55-43E94BB02C0B}" type="slidenum">
              <a:rPr lang="en-US" smtClean="0"/>
              <a:pPr>
                <a:defRPr/>
              </a:pPr>
              <a:t>34</a:t>
            </a:fld>
            <a:endParaRPr lang="en-US"/>
          </a:p>
        </p:txBody>
      </p:sp>
    </p:spTree>
    <p:extLst>
      <p:ext uri="{BB962C8B-B14F-4D97-AF65-F5344CB8AC3E}">
        <p14:creationId xmlns:p14="http://schemas.microsoft.com/office/powerpoint/2010/main" val="249862803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971800" y="549275"/>
            <a:ext cx="3657600" cy="2743200"/>
          </a:xfrm>
        </p:spPr>
      </p:sp>
      <p:sp>
        <p:nvSpPr>
          <p:cNvPr id="3" name="Notes Placeholder 2"/>
          <p:cNvSpPr>
            <a:spLocks noGrp="1"/>
          </p:cNvSpPr>
          <p:nvPr>
            <p:ph type="body" idx="1"/>
          </p:nvPr>
        </p:nvSpPr>
        <p:spPr/>
        <p:txBody>
          <a:bodyPr/>
          <a:lstStyle/>
          <a:p>
            <a:pPr defTabSz="948507">
              <a:defRPr/>
            </a:pPr>
            <a:r>
              <a:rPr lang="en-US" dirty="0"/>
              <a:t>We say “NATRF2022” is “fixed” to the N.A. Plate, making it a “plate fixed” frame</a:t>
            </a:r>
          </a:p>
          <a:p>
            <a:pPr defTabSz="948507">
              <a:defRPr/>
            </a:pPr>
            <a:endParaRPr lang="en-US" dirty="0"/>
          </a:p>
          <a:p>
            <a:pPr defTabSz="948507">
              <a:defRPr/>
            </a:pPr>
            <a:r>
              <a:rPr lang="en-US" dirty="0"/>
              <a:t>-the frame is constant to itself, but rotating within ITRF, and moving in a different direction than the other 3 frames</a:t>
            </a:r>
          </a:p>
          <a:p>
            <a:pPr defTabSz="948507">
              <a:defRPr/>
            </a:pPr>
            <a:endParaRPr lang="en-US" dirty="0"/>
          </a:p>
          <a:p>
            <a:pPr defTabSz="948507">
              <a:defRPr/>
            </a:pPr>
            <a:endParaRPr lang="en-US" dirty="0"/>
          </a:p>
          <a:p>
            <a:pPr defTabSz="948507">
              <a:defRPr/>
            </a:pPr>
            <a:endParaRPr lang="en-US" dirty="0"/>
          </a:p>
          <a:p>
            <a:endParaRPr lang="en-US" dirty="0"/>
          </a:p>
        </p:txBody>
      </p:sp>
      <p:sp>
        <p:nvSpPr>
          <p:cNvPr id="4" name="Slide Number Placeholder 3"/>
          <p:cNvSpPr>
            <a:spLocks noGrp="1"/>
          </p:cNvSpPr>
          <p:nvPr>
            <p:ph type="sldNum" sz="quarter" idx="10"/>
          </p:nvPr>
        </p:nvSpPr>
        <p:spPr/>
        <p:txBody>
          <a:bodyPr/>
          <a:lstStyle/>
          <a:p>
            <a:pPr>
              <a:defRPr/>
            </a:pPr>
            <a:fld id="{5BB99B5A-D3DB-4354-AA55-43E94BB02C0B}" type="slidenum">
              <a:rPr lang="en-US" smtClean="0"/>
              <a:pPr>
                <a:defRPr/>
              </a:pPr>
              <a:t>35</a:t>
            </a:fld>
            <a:endParaRPr lang="en-US"/>
          </a:p>
        </p:txBody>
      </p:sp>
    </p:spTree>
    <p:extLst>
      <p:ext uri="{BB962C8B-B14F-4D97-AF65-F5344CB8AC3E}">
        <p14:creationId xmlns:p14="http://schemas.microsoft.com/office/powerpoint/2010/main" val="156757478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5BB99B5A-D3DB-4354-AA55-43E94BB02C0B}" type="slidenum">
              <a:rPr lang="en-US" smtClean="0"/>
              <a:pPr>
                <a:defRPr/>
              </a:pPr>
              <a:t>36</a:t>
            </a:fld>
            <a:endParaRPr lang="en-US"/>
          </a:p>
        </p:txBody>
      </p:sp>
    </p:spTree>
    <p:extLst>
      <p:ext uri="{BB962C8B-B14F-4D97-AF65-F5344CB8AC3E}">
        <p14:creationId xmlns:p14="http://schemas.microsoft.com/office/powerpoint/2010/main" val="324608103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5BB99B5A-D3DB-4354-AA55-43E94BB02C0B}" type="slidenum">
              <a:rPr lang="en-US" smtClean="0"/>
              <a:pPr>
                <a:defRPr/>
              </a:pPr>
              <a:t>37</a:t>
            </a:fld>
            <a:endParaRPr lang="en-US"/>
          </a:p>
        </p:txBody>
      </p:sp>
    </p:spTree>
    <p:extLst>
      <p:ext uri="{BB962C8B-B14F-4D97-AF65-F5344CB8AC3E}">
        <p14:creationId xmlns:p14="http://schemas.microsoft.com/office/powerpoint/2010/main" val="66496116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5BB99B5A-D3DB-4354-AA55-43E94BB02C0B}" type="slidenum">
              <a:rPr lang="en-US" smtClean="0"/>
              <a:pPr>
                <a:defRPr/>
              </a:pPr>
              <a:t>38</a:t>
            </a:fld>
            <a:endParaRPr lang="en-US"/>
          </a:p>
        </p:txBody>
      </p:sp>
    </p:spTree>
    <p:extLst>
      <p:ext uri="{BB962C8B-B14F-4D97-AF65-F5344CB8AC3E}">
        <p14:creationId xmlns:p14="http://schemas.microsoft.com/office/powerpoint/2010/main" val="207024627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-our EPP are that green arrow from the last slide</a:t>
            </a:r>
          </a:p>
          <a:p>
            <a:r>
              <a:rPr lang="en-US" dirty="0" smtClean="0"/>
              <a:t>-the </a:t>
            </a:r>
            <a:r>
              <a:rPr lang="en-US" dirty="0" err="1" smtClean="0"/>
              <a:t>lat,lon</a:t>
            </a:r>
            <a:r>
              <a:rPr lang="en-US" dirty="0" smtClean="0"/>
              <a:t> being the</a:t>
            </a:r>
            <a:r>
              <a:rPr lang="en-US" baseline="0" dirty="0" smtClean="0"/>
              <a:t> good</a:t>
            </a:r>
            <a:r>
              <a:rPr lang="en-US" dirty="0" smtClean="0"/>
              <a:t> </a:t>
            </a:r>
            <a:r>
              <a:rPr lang="en-US" dirty="0" err="1" smtClean="0"/>
              <a:t>ol</a:t>
            </a:r>
            <a:r>
              <a:rPr lang="en-US" dirty="0" smtClean="0"/>
              <a:t>’ yellow star from a few slides ago</a:t>
            </a:r>
            <a:endParaRPr lang="en-US" dirty="0"/>
          </a:p>
        </p:txBody>
      </p:sp>
      <p:sp>
        <p:nvSpPr>
          <p:cNvPr id="4" name="Slide Number Placeholder 3"/>
          <p:cNvSpPr>
            <a:spLocks noGrp="1"/>
          </p:cNvSpPr>
          <p:nvPr>
            <p:ph type="sldNum" sz="quarter" idx="10"/>
          </p:nvPr>
        </p:nvSpPr>
        <p:spPr/>
        <p:txBody>
          <a:bodyPr/>
          <a:lstStyle/>
          <a:p>
            <a:pPr>
              <a:defRPr/>
            </a:pPr>
            <a:fld id="{5BB99B5A-D3DB-4354-AA55-43E94BB02C0B}" type="slidenum">
              <a:rPr lang="en-US" smtClean="0"/>
              <a:pPr>
                <a:defRPr/>
              </a:pPr>
              <a:t>39</a:t>
            </a:fld>
            <a:endParaRPr lang="en-US"/>
          </a:p>
        </p:txBody>
      </p:sp>
    </p:spTree>
    <p:extLst>
      <p:ext uri="{BB962C8B-B14F-4D97-AF65-F5344CB8AC3E}">
        <p14:creationId xmlns:p14="http://schemas.microsoft.com/office/powerpoint/2010/main" val="33410928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6861" eaLnBrk="0" hangingPunct="0">
              <a:defRPr>
                <a:solidFill>
                  <a:schemeClr val="tx1"/>
                </a:solidFill>
                <a:latin typeface="Calibri" panose="020F0502020204030204" pitchFamily="34" charset="0"/>
                <a:cs typeface="Arial" panose="020B0604020202020204" pitchFamily="34" charset="0"/>
              </a:defRPr>
            </a:lvl1pPr>
            <a:lvl2pPr marL="755842" indent="-289822" defTabSz="946861" eaLnBrk="0" hangingPunct="0">
              <a:defRPr>
                <a:solidFill>
                  <a:schemeClr val="tx1"/>
                </a:solidFill>
                <a:latin typeface="Calibri" panose="020F0502020204030204" pitchFamily="34" charset="0"/>
                <a:cs typeface="Arial" panose="020B0604020202020204" pitchFamily="34" charset="0"/>
              </a:defRPr>
            </a:lvl2pPr>
            <a:lvl3pPr marL="1164227" indent="-232187" defTabSz="946861" eaLnBrk="0" hangingPunct="0">
              <a:defRPr>
                <a:solidFill>
                  <a:schemeClr val="tx1"/>
                </a:solidFill>
                <a:latin typeface="Calibri" panose="020F0502020204030204" pitchFamily="34" charset="0"/>
                <a:cs typeface="Arial" panose="020B0604020202020204" pitchFamily="34" charset="0"/>
              </a:defRPr>
            </a:lvl3pPr>
            <a:lvl4pPr marL="1630247" indent="-232187" defTabSz="946861" eaLnBrk="0" hangingPunct="0">
              <a:defRPr>
                <a:solidFill>
                  <a:schemeClr val="tx1"/>
                </a:solidFill>
                <a:latin typeface="Calibri" panose="020F0502020204030204" pitchFamily="34" charset="0"/>
                <a:cs typeface="Arial" panose="020B0604020202020204" pitchFamily="34" charset="0"/>
              </a:defRPr>
            </a:lvl4pPr>
            <a:lvl5pPr marL="2096267" indent="-232187" defTabSz="946861" eaLnBrk="0" hangingPunct="0">
              <a:defRPr>
                <a:solidFill>
                  <a:schemeClr val="tx1"/>
                </a:solidFill>
                <a:latin typeface="Calibri" panose="020F0502020204030204" pitchFamily="34" charset="0"/>
                <a:cs typeface="Arial" panose="020B0604020202020204" pitchFamily="34" charset="0"/>
              </a:defRPr>
            </a:lvl5pPr>
            <a:lvl6pPr marL="2570521" indent="-232187" defTabSz="946861"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3044774" indent="-232187" defTabSz="946861"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519028" indent="-232187" defTabSz="946861"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993281" indent="-232187" defTabSz="946861"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92FAF5C0-36E2-4EA1-8339-41C33C357364}" type="slidenum">
              <a:rPr lang="en-US" altLang="en-US">
                <a:solidFill>
                  <a:srgbClr val="000000"/>
                </a:solidFill>
                <a:latin typeface="Arial" panose="020B0604020202020204" pitchFamily="34" charset="0"/>
                <a:ea typeface="ＭＳ Ｐゴシック" panose="020B0600070205080204" pitchFamily="34" charset="-128"/>
              </a:rPr>
              <a:pPr eaLnBrk="1" hangingPunct="1"/>
              <a:t>4</a:t>
            </a:fld>
            <a:endParaRPr lang="en-US" altLang="en-US">
              <a:solidFill>
                <a:srgbClr val="000000"/>
              </a:solidFill>
              <a:latin typeface="Arial" panose="020B0604020202020204" pitchFamily="34" charset="0"/>
              <a:ea typeface="ＭＳ Ｐゴシック" panose="020B0600070205080204" pitchFamily="34" charset="-128"/>
            </a:endParaRPr>
          </a:p>
        </p:txBody>
      </p:sp>
      <p:sp>
        <p:nvSpPr>
          <p:cNvPr id="18435" name="Rectangle 2"/>
          <p:cNvSpPr>
            <a:spLocks noGrp="1" noRot="1" noChangeAspect="1" noChangeArrowheads="1" noTextEdit="1"/>
          </p:cNvSpPr>
          <p:nvPr>
            <p:ph type="sldImg"/>
          </p:nvPr>
        </p:nvSpPr>
        <p:spPr bwMode="auto">
          <a:xfrm>
            <a:off x="2971800" y="549275"/>
            <a:ext cx="3657600" cy="27432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smtClean="0">
                <a:latin typeface="Arial" panose="020B0604020202020204" pitchFamily="34" charset="0"/>
                <a:ea typeface="ＭＳ Ｐゴシック" panose="020B0600070205080204" pitchFamily="34" charset="-128"/>
              </a:rPr>
              <a:t>Let’s talk about the NSRS some more</a:t>
            </a:r>
            <a:r>
              <a:rPr lang="en-US" altLang="en-US" baseline="0" dirty="0" smtClean="0">
                <a:latin typeface="Arial" panose="020B0604020202020204" pitchFamily="34" charset="0"/>
                <a:ea typeface="ＭＳ Ｐゴシック" panose="020B0600070205080204" pitchFamily="34" charset="-128"/>
              </a:rPr>
              <a:t> before we move on to looking at all of NGS.</a:t>
            </a:r>
            <a:endParaRPr lang="en-US" altLang="en-US" dirty="0" smtClean="0">
              <a:latin typeface="Arial" panose="020B0604020202020204" pitchFamily="34" charset="0"/>
              <a:ea typeface="ＭＳ Ｐゴシック" panose="020B0600070205080204" pitchFamily="34" charset="-128"/>
            </a:endParaRPr>
          </a:p>
          <a:p>
            <a:pPr eaLnBrk="1" hangingPunct="1">
              <a:spcBef>
                <a:spcPct val="0"/>
              </a:spcBef>
            </a:pPr>
            <a:r>
              <a:rPr lang="en-US" altLang="en-US" dirty="0" smtClean="0">
                <a:latin typeface="Arial" panose="020B0604020202020204" pitchFamily="34" charset="0"/>
                <a:ea typeface="ＭＳ Ｐゴシック" panose="020B0600070205080204" pitchFamily="34" charset="-128"/>
              </a:rPr>
              <a:t>This system defines position (latitude, longitude, and elevation), distances and directions between points, strength and direction of gravity (no, it is not simply “straight down”), shoreline, and their “time variants”.</a:t>
            </a:r>
          </a:p>
          <a:p>
            <a:pPr eaLnBrk="1" hangingPunct="1">
              <a:spcBef>
                <a:spcPct val="0"/>
              </a:spcBef>
            </a:pPr>
            <a:r>
              <a:rPr lang="en-US" altLang="en-US" dirty="0" smtClean="0">
                <a:latin typeface="Arial" panose="020B0604020202020204" pitchFamily="34" charset="0"/>
                <a:ea typeface="ＭＳ Ｐゴシック" panose="020B0600070205080204" pitchFamily="34" charset="-128"/>
              </a:rPr>
              <a:t>Or how these change over time.</a:t>
            </a:r>
          </a:p>
          <a:p>
            <a:pPr eaLnBrk="1" hangingPunct="1">
              <a:spcBef>
                <a:spcPct val="0"/>
              </a:spcBef>
            </a:pPr>
            <a:r>
              <a:rPr lang="en-US" altLang="en-US" dirty="0" smtClean="0">
                <a:latin typeface="Arial" panose="020B0604020202020204" pitchFamily="34" charset="0"/>
                <a:ea typeface="ＭＳ Ｐゴシック" panose="020B0600070205080204" pitchFamily="34" charset="-128"/>
              </a:rPr>
              <a:t>There will</a:t>
            </a:r>
            <a:r>
              <a:rPr lang="en-US" altLang="en-US" baseline="0" dirty="0" smtClean="0">
                <a:latin typeface="Arial" panose="020B0604020202020204" pitchFamily="34" charset="0"/>
                <a:ea typeface="ＭＳ Ｐゴシック" panose="020B0600070205080204" pitchFamily="34" charset="-128"/>
              </a:rPr>
              <a:t> also be</a:t>
            </a:r>
            <a:r>
              <a:rPr lang="en-US" altLang="en-US" dirty="0" smtClean="0">
                <a:latin typeface="Arial" panose="020B0604020202020204" pitchFamily="34" charset="0"/>
                <a:ea typeface="ＭＳ Ｐゴシック" panose="020B0600070205080204" pitchFamily="34" charset="-128"/>
              </a:rPr>
              <a:t> other parameters and models that contribute to the Modernized NSRS, such as Euler Pole Parameters (EPP2022), Deflection Of the Vertical (DOV2022), Intra-Frame Velocity Model (IFVM2022), and</a:t>
            </a:r>
            <a:r>
              <a:rPr lang="en-US" altLang="en-US" baseline="0" dirty="0" smtClean="0">
                <a:latin typeface="Arial" panose="020B0604020202020204" pitchFamily="34" charset="0"/>
                <a:ea typeface="ＭＳ Ｐゴシック" panose="020B0600070205080204" pitchFamily="34" charset="-128"/>
              </a:rPr>
              <a:t> others.</a:t>
            </a:r>
            <a:endParaRPr lang="en-US" altLang="en-US" dirty="0" smtClean="0">
              <a:latin typeface="Arial" panose="020B0604020202020204" pitchFamily="34" charset="0"/>
              <a:ea typeface="ＭＳ Ｐゴシック" panose="020B0600070205080204" pitchFamily="34" charset="-128"/>
            </a:endParaRPr>
          </a:p>
          <a:p>
            <a:pPr eaLnBrk="1" hangingPunct="1">
              <a:spcBef>
                <a:spcPct val="0"/>
              </a:spcBef>
            </a:pPr>
            <a:r>
              <a:rPr lang="en-US" altLang="en-US" dirty="0" smtClean="0">
                <a:latin typeface="Arial" panose="020B0604020202020204" pitchFamily="34" charset="0"/>
                <a:ea typeface="ＭＳ Ｐゴシック" panose="020B0600070205080204" pitchFamily="34" charset="-128"/>
              </a:rPr>
              <a:t>Some documents will reference the National Shoreline</a:t>
            </a:r>
            <a:r>
              <a:rPr lang="en-US" altLang="en-US" baseline="0" dirty="0" smtClean="0">
                <a:latin typeface="Arial" panose="020B0604020202020204" pitchFamily="34" charset="0"/>
                <a:ea typeface="ＭＳ Ｐゴシック" panose="020B0600070205080204" pitchFamily="34" charset="-128"/>
              </a:rPr>
              <a:t> as a component of the NSRS., we’ll briefly look at that later.</a:t>
            </a:r>
            <a:endParaRPr lang="en-US" altLang="en-US" dirty="0" smtClean="0">
              <a:latin typeface="Arial" panose="020B0604020202020204" pitchFamily="34" charset="0"/>
              <a:ea typeface="ＭＳ Ｐゴシック" panose="020B0600070205080204" pitchFamily="34" charset="-128"/>
            </a:endParaRPr>
          </a:p>
          <a:p>
            <a:pPr eaLnBrk="1" hangingPunct="1">
              <a:spcBef>
                <a:spcPct val="0"/>
              </a:spcBef>
            </a:pPr>
            <a:endParaRPr lang="en-US" altLang="en-US" dirty="0"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7590325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971800" y="549275"/>
            <a:ext cx="3657600" cy="27432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5BB99B5A-D3DB-4354-AA55-43E94BB02C0B}" type="slidenum">
              <a:rPr lang="en-US" smtClean="0"/>
              <a:pPr>
                <a:defRPr/>
              </a:pPr>
              <a:t>40</a:t>
            </a:fld>
            <a:endParaRPr lang="en-US"/>
          </a:p>
        </p:txBody>
      </p:sp>
    </p:spTree>
    <p:extLst>
      <p:ext uri="{BB962C8B-B14F-4D97-AF65-F5344CB8AC3E}">
        <p14:creationId xmlns:p14="http://schemas.microsoft.com/office/powerpoint/2010/main" val="26230920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971800" y="549275"/>
            <a:ext cx="3657600" cy="2743200"/>
          </a:xfrm>
        </p:spPr>
      </p:sp>
      <p:sp>
        <p:nvSpPr>
          <p:cNvPr id="3" name="Notes Placeholder 2"/>
          <p:cNvSpPr>
            <a:spLocks noGrp="1"/>
          </p:cNvSpPr>
          <p:nvPr>
            <p:ph type="body" idx="1"/>
          </p:nvPr>
        </p:nvSpPr>
        <p:spPr/>
        <p:txBody>
          <a:bodyPr/>
          <a:lstStyle/>
          <a:p>
            <a:r>
              <a:rPr lang="en-US" dirty="0" smtClean="0"/>
              <a:t>These velocities the</a:t>
            </a:r>
            <a:r>
              <a:rPr lang="en-US" baseline="0" dirty="0" smtClean="0"/>
              <a:t> motion that is left after removing Euler Pole rotation via it’s defining parameters, known simply as Euler Pole Parameters or EPP</a:t>
            </a:r>
          </a:p>
          <a:p>
            <a:endParaRPr lang="en-US" baseline="0" dirty="0" smtClean="0"/>
          </a:p>
          <a:p>
            <a:r>
              <a:rPr lang="en-US" baseline="0" dirty="0" smtClean="0"/>
              <a:t>These small bare visible arrows in our region are residual velocities leftover after modeling that Euler pole, which will then be modeled into the IFVM for NATRF2022. </a:t>
            </a:r>
          </a:p>
          <a:p>
            <a:endParaRPr lang="en-US" dirty="0"/>
          </a:p>
        </p:txBody>
      </p:sp>
      <p:sp>
        <p:nvSpPr>
          <p:cNvPr id="4" name="Slide Number Placeholder 3"/>
          <p:cNvSpPr>
            <a:spLocks noGrp="1"/>
          </p:cNvSpPr>
          <p:nvPr>
            <p:ph type="sldNum" sz="quarter" idx="10"/>
          </p:nvPr>
        </p:nvSpPr>
        <p:spPr/>
        <p:txBody>
          <a:bodyPr/>
          <a:lstStyle/>
          <a:p>
            <a:pPr>
              <a:defRPr/>
            </a:pPr>
            <a:fld id="{5BB99B5A-D3DB-4354-AA55-43E94BB02C0B}" type="slidenum">
              <a:rPr lang="en-US" smtClean="0"/>
              <a:pPr>
                <a:defRPr/>
              </a:pPr>
              <a:t>41</a:t>
            </a:fld>
            <a:endParaRPr lang="en-US"/>
          </a:p>
        </p:txBody>
      </p:sp>
    </p:spTree>
    <p:extLst>
      <p:ext uri="{BB962C8B-B14F-4D97-AF65-F5344CB8AC3E}">
        <p14:creationId xmlns:p14="http://schemas.microsoft.com/office/powerpoint/2010/main" val="292371578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xfrm>
            <a:off x="1192213" y="727075"/>
            <a:ext cx="4852987" cy="36385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t>-So it all starts</a:t>
            </a:r>
            <a:r>
              <a:rPr lang="en-US" altLang="en-US" baseline="0" dirty="0" smtClean="0"/>
              <a:t> with ITRF</a:t>
            </a:r>
          </a:p>
          <a:p>
            <a:r>
              <a:rPr lang="en-US" altLang="en-US" baseline="0" dirty="0" smtClean="0"/>
              <a:t>-OPUS is already running all your processing in ITRF, take a look at one of your recent solution reports and you’ll see ITRF2014 coordinates on the right hand side (or IGS/IGb08)</a:t>
            </a:r>
          </a:p>
          <a:p>
            <a:r>
              <a:rPr lang="en-US" altLang="en-US" baseline="0" dirty="0" smtClean="0"/>
              <a:t>-Not just North America, Each plate gets a set of EPP associated with it, as each plate is rotating around a different Euler Pole </a:t>
            </a:r>
          </a:p>
          <a:p>
            <a:endParaRPr lang="en-US" altLang="en-US" baseline="0" dirty="0" smtClean="0"/>
          </a:p>
        </p:txBody>
      </p:sp>
      <p:sp>
        <p:nvSpPr>
          <p:cNvPr id="245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80064" indent="-300151">
              <a:defRPr>
                <a:solidFill>
                  <a:schemeClr val="tx1"/>
                </a:solidFill>
                <a:latin typeface="Calibri" panose="020F0502020204030204" pitchFamily="34" charset="0"/>
                <a:cs typeface="Arial" panose="020B0604020202020204" pitchFamily="34" charset="0"/>
              </a:defRPr>
            </a:lvl2pPr>
            <a:lvl3pPr marL="1200606" indent="-239132">
              <a:defRPr>
                <a:solidFill>
                  <a:schemeClr val="tx1"/>
                </a:solidFill>
                <a:latin typeface="Calibri" panose="020F0502020204030204" pitchFamily="34" charset="0"/>
                <a:cs typeface="Arial" panose="020B0604020202020204" pitchFamily="34" charset="0"/>
              </a:defRPr>
            </a:lvl3pPr>
            <a:lvl4pPr marL="1680518" indent="-239132">
              <a:defRPr>
                <a:solidFill>
                  <a:schemeClr val="tx1"/>
                </a:solidFill>
                <a:latin typeface="Calibri" panose="020F0502020204030204" pitchFamily="34" charset="0"/>
                <a:cs typeface="Arial" panose="020B0604020202020204" pitchFamily="34" charset="0"/>
              </a:defRPr>
            </a:lvl4pPr>
            <a:lvl5pPr marL="2160430" indent="-239132">
              <a:defRPr>
                <a:solidFill>
                  <a:schemeClr val="tx1"/>
                </a:solidFill>
                <a:latin typeface="Calibri" panose="020F0502020204030204" pitchFamily="34" charset="0"/>
                <a:cs typeface="Arial" panose="020B0604020202020204" pitchFamily="34" charset="0"/>
              </a:defRPr>
            </a:lvl5pPr>
            <a:lvl6pPr marL="2635395" indent="-239132"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3110361" indent="-239132"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585326" indent="-239132"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4060291" indent="-239132"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D98D6984-8E5E-478D-8F77-5884F69C3D28}" type="slidenum">
              <a:rPr lang="en-US" altLang="en-US" smtClean="0"/>
              <a:pPr/>
              <a:t>42</a:t>
            </a:fld>
            <a:endParaRPr lang="en-US" altLang="en-US" smtClean="0"/>
          </a:p>
        </p:txBody>
      </p:sp>
    </p:spTree>
    <p:extLst>
      <p:ext uri="{BB962C8B-B14F-4D97-AF65-F5344CB8AC3E}">
        <p14:creationId xmlns:p14="http://schemas.microsoft.com/office/powerpoint/2010/main" val="287918775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971800" y="549275"/>
            <a:ext cx="3657600" cy="2743200"/>
          </a:xfrm>
        </p:spPr>
      </p:sp>
      <p:sp>
        <p:nvSpPr>
          <p:cNvPr id="3" name="Notes Placeholder 2"/>
          <p:cNvSpPr>
            <a:spLocks noGrp="1"/>
          </p:cNvSpPr>
          <p:nvPr>
            <p:ph type="body" idx="1"/>
          </p:nvPr>
        </p:nvSpPr>
        <p:spPr/>
        <p:txBody>
          <a:bodyPr/>
          <a:lstStyle/>
          <a:p>
            <a:r>
              <a:rPr lang="en-US" baseline="0" dirty="0" smtClean="0"/>
              <a:t>-there’s two types of drift you’ll see</a:t>
            </a:r>
            <a:endParaRPr lang="en-US" dirty="0"/>
          </a:p>
        </p:txBody>
      </p:sp>
      <p:sp>
        <p:nvSpPr>
          <p:cNvPr id="4" name="Slide Number Placeholder 3"/>
          <p:cNvSpPr>
            <a:spLocks noGrp="1"/>
          </p:cNvSpPr>
          <p:nvPr>
            <p:ph type="sldNum" sz="quarter" idx="10"/>
          </p:nvPr>
        </p:nvSpPr>
        <p:spPr/>
        <p:txBody>
          <a:bodyPr/>
          <a:lstStyle/>
          <a:p>
            <a:pPr>
              <a:defRPr/>
            </a:pPr>
            <a:fld id="{5BB99B5A-D3DB-4354-AA55-43E94BB02C0B}" type="slidenum">
              <a:rPr lang="en-US" smtClean="0"/>
              <a:pPr>
                <a:defRPr/>
              </a:pPr>
              <a:t>43</a:t>
            </a:fld>
            <a:endParaRPr lang="en-US"/>
          </a:p>
        </p:txBody>
      </p:sp>
    </p:spTree>
    <p:extLst>
      <p:ext uri="{BB962C8B-B14F-4D97-AF65-F5344CB8AC3E}">
        <p14:creationId xmlns:p14="http://schemas.microsoft.com/office/powerpoint/2010/main" val="61124599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971800" y="549275"/>
            <a:ext cx="3657600" cy="2743200"/>
          </a:xfrm>
        </p:spPr>
      </p:sp>
      <p:sp>
        <p:nvSpPr>
          <p:cNvPr id="3" name="Notes Placeholder 2"/>
          <p:cNvSpPr>
            <a:spLocks noGrp="1"/>
          </p:cNvSpPr>
          <p:nvPr>
            <p:ph type="body" idx="1"/>
          </p:nvPr>
        </p:nvSpPr>
        <p:spPr/>
        <p:txBody>
          <a:bodyPr/>
          <a:lstStyle/>
          <a:p>
            <a:r>
              <a:rPr lang="en-US" baseline="0" dirty="0" smtClean="0"/>
              <a:t>-there’s two types of drift you’ll see</a:t>
            </a:r>
            <a:endParaRPr lang="en-US" dirty="0"/>
          </a:p>
        </p:txBody>
      </p:sp>
      <p:sp>
        <p:nvSpPr>
          <p:cNvPr id="4" name="Slide Number Placeholder 3"/>
          <p:cNvSpPr>
            <a:spLocks noGrp="1"/>
          </p:cNvSpPr>
          <p:nvPr>
            <p:ph type="sldNum" sz="quarter" idx="10"/>
          </p:nvPr>
        </p:nvSpPr>
        <p:spPr/>
        <p:txBody>
          <a:bodyPr/>
          <a:lstStyle/>
          <a:p>
            <a:pPr>
              <a:defRPr/>
            </a:pPr>
            <a:fld id="{5BB99B5A-D3DB-4354-AA55-43E94BB02C0B}" type="slidenum">
              <a:rPr lang="en-US" smtClean="0"/>
              <a:pPr>
                <a:defRPr/>
              </a:pPr>
              <a:t>44</a:t>
            </a:fld>
            <a:endParaRPr lang="en-US"/>
          </a:p>
        </p:txBody>
      </p:sp>
    </p:spTree>
    <p:extLst>
      <p:ext uri="{BB962C8B-B14F-4D97-AF65-F5344CB8AC3E}">
        <p14:creationId xmlns:p14="http://schemas.microsoft.com/office/powerpoint/2010/main" val="415693807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5BB99B5A-D3DB-4354-AA55-43E94BB02C0B}" type="slidenum">
              <a:rPr lang="en-US" smtClean="0"/>
              <a:pPr>
                <a:defRPr/>
              </a:pPr>
              <a:t>45</a:t>
            </a:fld>
            <a:endParaRPr lang="en-US"/>
          </a:p>
        </p:txBody>
      </p:sp>
    </p:spTree>
    <p:extLst>
      <p:ext uri="{BB962C8B-B14F-4D97-AF65-F5344CB8AC3E}">
        <p14:creationId xmlns:p14="http://schemas.microsoft.com/office/powerpoint/2010/main" val="288399811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971800" y="549275"/>
            <a:ext cx="3657600" cy="2743200"/>
          </a:xfrm>
        </p:spPr>
      </p:sp>
      <p:sp>
        <p:nvSpPr>
          <p:cNvPr id="3" name="Notes Placeholder 2"/>
          <p:cNvSpPr>
            <a:spLocks noGrp="1"/>
          </p:cNvSpPr>
          <p:nvPr>
            <p:ph type="body" idx="1"/>
          </p:nvPr>
        </p:nvSpPr>
        <p:spPr/>
        <p:txBody>
          <a:bodyPr/>
          <a:lstStyle/>
          <a:p>
            <a:r>
              <a:rPr lang="en-US" dirty="0" smtClean="0"/>
              <a:t>First look at that blue line, that is the velocity of DI4044 if we graph it’s easting</a:t>
            </a:r>
            <a:r>
              <a:rPr lang="en-US" baseline="0" dirty="0" smtClean="0"/>
              <a:t> coordinate in ITRF over 10+ years.</a:t>
            </a:r>
            <a:endParaRPr lang="en-US" dirty="0" smtClean="0"/>
          </a:p>
          <a:p>
            <a:r>
              <a:rPr lang="en-US" dirty="0" smtClean="0"/>
              <a:t>So look at the reddish</a:t>
            </a:r>
            <a:r>
              <a:rPr lang="en-US" baseline="0" dirty="0" smtClean="0"/>
              <a:t> line, that’s the longitude/easting of PID DI4044 </a:t>
            </a:r>
            <a:r>
              <a:rPr lang="en-US" i="1" baseline="0" dirty="0" smtClean="0"/>
              <a:t>after the EPP (rotation) is modeled and factored in, </a:t>
            </a:r>
            <a:r>
              <a:rPr lang="en-US" b="1" i="1" baseline="0" dirty="0" smtClean="0"/>
              <a:t>but</a:t>
            </a:r>
            <a:r>
              <a:rPr lang="en-US" i="1" baseline="0" dirty="0" smtClean="0"/>
              <a:t> </a:t>
            </a:r>
            <a:r>
              <a:rPr lang="en-US" b="1" i="1" baseline="0" dirty="0" smtClean="0"/>
              <a:t>before the IFVM is applied.</a:t>
            </a:r>
          </a:p>
          <a:p>
            <a:pPr marL="13174" marR="138983">
              <a:spcBef>
                <a:spcPts val="104"/>
              </a:spcBef>
            </a:pPr>
            <a:r>
              <a:rPr lang="en-US" dirty="0">
                <a:solidFill>
                  <a:srgbClr val="C00000"/>
                </a:solidFill>
                <a:cs typeface="Calibri"/>
              </a:rPr>
              <a:t>This is the </a:t>
            </a:r>
            <a:r>
              <a:rPr lang="en-US" spc="-5" dirty="0">
                <a:solidFill>
                  <a:srgbClr val="C00000"/>
                </a:solidFill>
                <a:cs typeface="Calibri"/>
              </a:rPr>
              <a:t>velocity </a:t>
            </a:r>
            <a:r>
              <a:rPr lang="en-US" dirty="0">
                <a:solidFill>
                  <a:srgbClr val="C00000"/>
                </a:solidFill>
                <a:cs typeface="Calibri"/>
              </a:rPr>
              <a:t>of</a:t>
            </a:r>
            <a:r>
              <a:rPr lang="en-US" spc="-104" dirty="0">
                <a:solidFill>
                  <a:srgbClr val="C00000"/>
                </a:solidFill>
                <a:cs typeface="Calibri"/>
              </a:rPr>
              <a:t> </a:t>
            </a:r>
            <a:r>
              <a:rPr lang="en-US" dirty="0">
                <a:solidFill>
                  <a:srgbClr val="C00000"/>
                </a:solidFill>
                <a:cs typeface="Calibri"/>
              </a:rPr>
              <a:t>the  </a:t>
            </a:r>
            <a:r>
              <a:rPr lang="en-US" spc="-5" dirty="0">
                <a:solidFill>
                  <a:srgbClr val="C00000"/>
                </a:solidFill>
                <a:cs typeface="Calibri"/>
              </a:rPr>
              <a:t>point </a:t>
            </a:r>
            <a:r>
              <a:rPr lang="en-US" dirty="0">
                <a:solidFill>
                  <a:srgbClr val="C00000"/>
                </a:solidFill>
                <a:cs typeface="Calibri"/>
              </a:rPr>
              <a:t>in </a:t>
            </a:r>
            <a:r>
              <a:rPr lang="en-US" spc="-10" dirty="0">
                <a:solidFill>
                  <a:srgbClr val="C00000"/>
                </a:solidFill>
                <a:cs typeface="Calibri"/>
              </a:rPr>
              <a:t>NATRF2022 </a:t>
            </a:r>
            <a:endParaRPr lang="en-US" dirty="0">
              <a:cs typeface="Calibri"/>
            </a:endParaRPr>
          </a:p>
          <a:p>
            <a:pPr marL="13174" marR="5269"/>
            <a:r>
              <a:rPr lang="en-US" b="1" spc="-10" dirty="0">
                <a:solidFill>
                  <a:srgbClr val="C00000"/>
                </a:solidFill>
                <a:cs typeface="Calibri"/>
              </a:rPr>
              <a:t>Rotation </a:t>
            </a:r>
            <a:r>
              <a:rPr lang="en-US" b="1" dirty="0">
                <a:solidFill>
                  <a:srgbClr val="C00000"/>
                </a:solidFill>
                <a:cs typeface="Calibri"/>
              </a:rPr>
              <a:t>of </a:t>
            </a:r>
            <a:r>
              <a:rPr lang="en-US" b="1" spc="-10" dirty="0">
                <a:solidFill>
                  <a:srgbClr val="C00000"/>
                </a:solidFill>
                <a:cs typeface="Calibri"/>
              </a:rPr>
              <a:t>plate </a:t>
            </a:r>
            <a:r>
              <a:rPr lang="en-US" b="1" spc="-5" dirty="0">
                <a:solidFill>
                  <a:srgbClr val="C00000"/>
                </a:solidFill>
                <a:cs typeface="Calibri"/>
              </a:rPr>
              <a:t>removed.  </a:t>
            </a:r>
            <a:r>
              <a:rPr lang="en-US" b="1" dirty="0">
                <a:solidFill>
                  <a:srgbClr val="C00000"/>
                </a:solidFill>
                <a:cs typeface="Calibri"/>
              </a:rPr>
              <a:t>It is not </a:t>
            </a:r>
            <a:r>
              <a:rPr lang="en-US" b="1" spc="-10" dirty="0">
                <a:solidFill>
                  <a:srgbClr val="C00000"/>
                </a:solidFill>
                <a:cs typeface="Calibri"/>
              </a:rPr>
              <a:t>constant </a:t>
            </a:r>
            <a:r>
              <a:rPr lang="en-US" b="1" spc="-5" dirty="0">
                <a:solidFill>
                  <a:srgbClr val="C00000"/>
                </a:solidFill>
                <a:cs typeface="Calibri"/>
              </a:rPr>
              <a:t>because  </a:t>
            </a:r>
            <a:r>
              <a:rPr lang="en-US" b="1" dirty="0">
                <a:solidFill>
                  <a:srgbClr val="C00000"/>
                </a:solidFill>
                <a:cs typeface="Calibri"/>
              </a:rPr>
              <a:t>the </a:t>
            </a:r>
            <a:r>
              <a:rPr lang="en-US" b="1" spc="-5" dirty="0">
                <a:solidFill>
                  <a:srgbClr val="C00000"/>
                </a:solidFill>
                <a:cs typeface="Calibri"/>
              </a:rPr>
              <a:t>point still suffers small  </a:t>
            </a:r>
            <a:r>
              <a:rPr lang="en-US" b="1" spc="-10" dirty="0">
                <a:solidFill>
                  <a:srgbClr val="C00000"/>
                </a:solidFill>
                <a:cs typeface="Calibri"/>
              </a:rPr>
              <a:t>“intra-frame”</a:t>
            </a:r>
            <a:r>
              <a:rPr lang="en-US" b="1" spc="-36" dirty="0">
                <a:solidFill>
                  <a:srgbClr val="C00000"/>
                </a:solidFill>
                <a:cs typeface="Calibri"/>
              </a:rPr>
              <a:t> </a:t>
            </a:r>
            <a:r>
              <a:rPr lang="en-US" b="1" spc="-5" dirty="0">
                <a:solidFill>
                  <a:srgbClr val="C00000"/>
                </a:solidFill>
                <a:cs typeface="Calibri"/>
              </a:rPr>
              <a:t>velocities.</a:t>
            </a:r>
            <a:endParaRPr lang="en-US" dirty="0">
              <a:cs typeface="Calibri"/>
            </a:endParaRPr>
          </a:p>
          <a:p>
            <a:pPr marL="13174" marR="71797"/>
            <a:r>
              <a:rPr lang="en-US" b="1" i="1" u="sng" spc="-5" dirty="0">
                <a:solidFill>
                  <a:srgbClr val="C00000"/>
                </a:solidFill>
                <a:uFill>
                  <a:solidFill>
                    <a:srgbClr val="C00000"/>
                  </a:solidFill>
                </a:uFill>
                <a:cs typeface="Calibri"/>
              </a:rPr>
              <a:t>Such </a:t>
            </a:r>
            <a:r>
              <a:rPr lang="en-US" b="1" i="1" u="sng" spc="-16" dirty="0">
                <a:solidFill>
                  <a:srgbClr val="C00000"/>
                </a:solidFill>
                <a:uFill>
                  <a:solidFill>
                    <a:srgbClr val="C00000"/>
                  </a:solidFill>
                </a:uFill>
                <a:cs typeface="Calibri"/>
              </a:rPr>
              <a:t>IFVs </a:t>
            </a:r>
            <a:r>
              <a:rPr lang="en-US" b="1" i="1" u="sng" dirty="0">
                <a:solidFill>
                  <a:srgbClr val="C00000"/>
                </a:solidFill>
                <a:uFill>
                  <a:solidFill>
                    <a:srgbClr val="C00000"/>
                  </a:solidFill>
                </a:uFill>
                <a:cs typeface="Calibri"/>
              </a:rPr>
              <a:t>will be </a:t>
            </a:r>
            <a:r>
              <a:rPr lang="en-US" b="1" i="1" u="sng" spc="-5" dirty="0">
                <a:solidFill>
                  <a:srgbClr val="C00000"/>
                </a:solidFill>
                <a:uFill>
                  <a:solidFill>
                    <a:srgbClr val="C00000"/>
                  </a:solidFill>
                </a:uFill>
                <a:cs typeface="Calibri"/>
              </a:rPr>
              <a:t>captured </a:t>
            </a:r>
            <a:r>
              <a:rPr lang="en-US" b="1" i="1" spc="-5" dirty="0">
                <a:solidFill>
                  <a:srgbClr val="C00000"/>
                </a:solidFill>
                <a:cs typeface="Calibri"/>
              </a:rPr>
              <a:t> </a:t>
            </a:r>
            <a:r>
              <a:rPr lang="en-US" b="1" i="1" u="sng" dirty="0">
                <a:solidFill>
                  <a:srgbClr val="C00000"/>
                </a:solidFill>
                <a:uFill>
                  <a:solidFill>
                    <a:srgbClr val="C00000"/>
                  </a:solidFill>
                </a:uFill>
                <a:cs typeface="Calibri"/>
              </a:rPr>
              <a:t>in a </a:t>
            </a:r>
            <a:r>
              <a:rPr lang="en-US" b="1" i="1" u="sng" spc="-5" dirty="0">
                <a:solidFill>
                  <a:srgbClr val="C00000"/>
                </a:solidFill>
                <a:uFill>
                  <a:solidFill>
                    <a:srgbClr val="C00000"/>
                  </a:solidFill>
                </a:uFill>
                <a:cs typeface="Calibri"/>
              </a:rPr>
              <a:t>model by</a:t>
            </a:r>
            <a:r>
              <a:rPr lang="en-US" b="1" i="1" u="sng" spc="5" dirty="0">
                <a:solidFill>
                  <a:srgbClr val="C00000"/>
                </a:solidFill>
                <a:uFill>
                  <a:solidFill>
                    <a:srgbClr val="C00000"/>
                  </a:solidFill>
                </a:uFill>
                <a:cs typeface="Calibri"/>
              </a:rPr>
              <a:t> </a:t>
            </a:r>
            <a:r>
              <a:rPr lang="en-US" b="1" i="1" u="sng" dirty="0">
                <a:solidFill>
                  <a:srgbClr val="C00000"/>
                </a:solidFill>
                <a:uFill>
                  <a:solidFill>
                    <a:srgbClr val="C00000"/>
                  </a:solidFill>
                </a:uFill>
                <a:cs typeface="Calibri"/>
              </a:rPr>
              <a:t>NGS.</a:t>
            </a:r>
            <a:endParaRPr lang="en-US" dirty="0">
              <a:cs typeface="Calibri"/>
            </a:endParaRPr>
          </a:p>
          <a:p>
            <a:endParaRPr lang="en-US" baseline="0" dirty="0" smtClean="0"/>
          </a:p>
          <a:p>
            <a:r>
              <a:rPr lang="en-US" baseline="0" dirty="0" smtClean="0"/>
              <a:t>The intent of the IFVM is to remove even that movement to better support coordinate comparisons, etc.</a:t>
            </a:r>
            <a:endParaRPr lang="en-US" dirty="0"/>
          </a:p>
        </p:txBody>
      </p:sp>
      <p:sp>
        <p:nvSpPr>
          <p:cNvPr id="4" name="Slide Number Placeholder 3"/>
          <p:cNvSpPr>
            <a:spLocks noGrp="1"/>
          </p:cNvSpPr>
          <p:nvPr>
            <p:ph type="sldNum" sz="quarter" idx="10"/>
          </p:nvPr>
        </p:nvSpPr>
        <p:spPr/>
        <p:txBody>
          <a:bodyPr/>
          <a:lstStyle/>
          <a:p>
            <a:pPr>
              <a:defRPr/>
            </a:pPr>
            <a:fld id="{5BB99B5A-D3DB-4354-AA55-43E94BB02C0B}" type="slidenum">
              <a:rPr lang="en-US" smtClean="0"/>
              <a:pPr>
                <a:defRPr/>
              </a:pPr>
              <a:t>46</a:t>
            </a:fld>
            <a:endParaRPr lang="en-US"/>
          </a:p>
        </p:txBody>
      </p:sp>
    </p:spTree>
    <p:extLst>
      <p:ext uri="{BB962C8B-B14F-4D97-AF65-F5344CB8AC3E}">
        <p14:creationId xmlns:p14="http://schemas.microsoft.com/office/powerpoint/2010/main" val="397547727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971800" y="549275"/>
            <a:ext cx="3657600" cy="2743200"/>
          </a:xfrm>
        </p:spPr>
      </p:sp>
      <p:sp>
        <p:nvSpPr>
          <p:cNvPr id="3" name="Notes Placeholder 2"/>
          <p:cNvSpPr>
            <a:spLocks noGrp="1"/>
          </p:cNvSpPr>
          <p:nvPr>
            <p:ph type="body" idx="1"/>
          </p:nvPr>
        </p:nvSpPr>
        <p:spPr/>
        <p:txBody>
          <a:bodyPr/>
          <a:lstStyle/>
          <a:p>
            <a:r>
              <a:rPr lang="en-US" dirty="0" smtClean="0"/>
              <a:t>These velocities the</a:t>
            </a:r>
            <a:r>
              <a:rPr lang="en-US" baseline="0" dirty="0" smtClean="0"/>
              <a:t> motion that is left after removing Euler Pole rotation via it’s defining parameters, known simply as Euler Pole Parameters or EPP</a:t>
            </a:r>
          </a:p>
          <a:p>
            <a:endParaRPr lang="en-US" baseline="0" dirty="0" smtClean="0"/>
          </a:p>
          <a:p>
            <a:r>
              <a:rPr lang="en-US" baseline="0" dirty="0" smtClean="0"/>
              <a:t>These small bare visible arrows in our region are residual velocities leftover after modeling that Euler pole, which will then be modeled into the IFVM for NATRF2022. </a:t>
            </a:r>
          </a:p>
          <a:p>
            <a:endParaRPr lang="en-US" dirty="0"/>
          </a:p>
        </p:txBody>
      </p:sp>
      <p:sp>
        <p:nvSpPr>
          <p:cNvPr id="4" name="Slide Number Placeholder 3"/>
          <p:cNvSpPr>
            <a:spLocks noGrp="1"/>
          </p:cNvSpPr>
          <p:nvPr>
            <p:ph type="sldNum" sz="quarter" idx="10"/>
          </p:nvPr>
        </p:nvSpPr>
        <p:spPr/>
        <p:txBody>
          <a:bodyPr/>
          <a:lstStyle/>
          <a:p>
            <a:pPr>
              <a:defRPr/>
            </a:pPr>
            <a:fld id="{5BB99B5A-D3DB-4354-AA55-43E94BB02C0B}" type="slidenum">
              <a:rPr lang="en-US" smtClean="0"/>
              <a:pPr>
                <a:defRPr/>
              </a:pPr>
              <a:t>47</a:t>
            </a:fld>
            <a:endParaRPr lang="en-US"/>
          </a:p>
        </p:txBody>
      </p:sp>
    </p:spTree>
    <p:extLst>
      <p:ext uri="{BB962C8B-B14F-4D97-AF65-F5344CB8AC3E}">
        <p14:creationId xmlns:p14="http://schemas.microsoft.com/office/powerpoint/2010/main" val="46344233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971800" y="549275"/>
            <a:ext cx="3657600" cy="2743200"/>
          </a:xfrm>
        </p:spPr>
      </p:sp>
      <p:sp>
        <p:nvSpPr>
          <p:cNvPr id="3" name="Notes Placeholder 2"/>
          <p:cNvSpPr>
            <a:spLocks noGrp="1"/>
          </p:cNvSpPr>
          <p:nvPr>
            <p:ph type="body" idx="1"/>
          </p:nvPr>
        </p:nvSpPr>
        <p:spPr/>
        <p:txBody>
          <a:bodyPr/>
          <a:lstStyle/>
          <a:p>
            <a:r>
              <a:rPr lang="en-US" sz="3300" dirty="0">
                <a:latin typeface="Cambria" panose="02040503050406030204" pitchFamily="18" charset="0"/>
                <a:ea typeface="Cambria" panose="02040503050406030204" pitchFamily="18" charset="0"/>
              </a:rPr>
              <a:t>Model of all residual velocities, </a:t>
            </a:r>
            <a:r>
              <a:rPr lang="en-US" sz="3300" i="1" dirty="0">
                <a:latin typeface="Cambria" panose="02040503050406030204" pitchFamily="18" charset="0"/>
                <a:ea typeface="Cambria" panose="02040503050406030204" pitchFamily="18" charset="0"/>
              </a:rPr>
              <a:t>after removal of tectonic rotation via EPP</a:t>
            </a:r>
            <a:endParaRPr lang="en-US" sz="3300" dirty="0">
              <a:latin typeface="Cambria" panose="02040503050406030204" pitchFamily="18" charset="0"/>
              <a:ea typeface="Cambria" panose="02040503050406030204" pitchFamily="18" charset="0"/>
            </a:endParaRPr>
          </a:p>
          <a:p>
            <a:pPr lvl="1"/>
            <a:r>
              <a:rPr lang="en-US" sz="2500" dirty="0">
                <a:latin typeface="Cambria" panose="02040503050406030204" pitchFamily="18" charset="0"/>
                <a:ea typeface="Cambria" panose="02040503050406030204" pitchFamily="18" charset="0"/>
              </a:rPr>
              <a:t>Horizontal residual motion</a:t>
            </a:r>
          </a:p>
          <a:p>
            <a:pPr lvl="1"/>
            <a:r>
              <a:rPr lang="en-US" sz="2500" dirty="0">
                <a:latin typeface="Cambria" panose="02040503050406030204" pitchFamily="18" charset="0"/>
                <a:ea typeface="Cambria" panose="02040503050406030204" pitchFamily="18" charset="0"/>
              </a:rPr>
              <a:t>Total vertical motion (ellipsoid heights)</a:t>
            </a:r>
          </a:p>
          <a:p>
            <a:pPr lvl="1"/>
            <a:r>
              <a:rPr lang="en-US" sz="2500" dirty="0">
                <a:latin typeface="Cambria" panose="02040503050406030204" pitchFamily="18" charset="0"/>
                <a:ea typeface="Cambria" panose="02040503050406030204" pitchFamily="18" charset="0"/>
              </a:rPr>
              <a:t>Replaces / Improves upon HTDP</a:t>
            </a:r>
          </a:p>
          <a:p>
            <a:endParaRPr lang="en-US" dirty="0"/>
          </a:p>
        </p:txBody>
      </p:sp>
      <p:sp>
        <p:nvSpPr>
          <p:cNvPr id="4" name="Footer Placeholder 3"/>
          <p:cNvSpPr>
            <a:spLocks noGrp="1"/>
          </p:cNvSpPr>
          <p:nvPr>
            <p:ph type="ftr" sz="quarter" idx="10"/>
          </p:nvPr>
        </p:nvSpPr>
        <p:spPr/>
        <p:txBody>
          <a:bodyPr/>
          <a:lstStyle/>
          <a:p>
            <a:r>
              <a:rPr lang="en-US" smtClean="0"/>
              <a:t>Confidential</a:t>
            </a:r>
            <a:endParaRPr lang="en-US"/>
          </a:p>
        </p:txBody>
      </p:sp>
      <p:sp>
        <p:nvSpPr>
          <p:cNvPr id="5" name="Slide Number Placeholder 4"/>
          <p:cNvSpPr>
            <a:spLocks noGrp="1"/>
          </p:cNvSpPr>
          <p:nvPr>
            <p:ph type="sldNum" sz="quarter" idx="11"/>
          </p:nvPr>
        </p:nvSpPr>
        <p:spPr/>
        <p:txBody>
          <a:bodyPr/>
          <a:lstStyle/>
          <a:p>
            <a:fld id="{0DB5857B-6BAE-944B-AAB1-ECC8570D1349}" type="slidenum">
              <a:rPr lang="en-US" smtClean="0"/>
              <a:t>48</a:t>
            </a:fld>
            <a:endParaRPr lang="en-US"/>
          </a:p>
        </p:txBody>
      </p:sp>
    </p:spTree>
    <p:extLst>
      <p:ext uri="{BB962C8B-B14F-4D97-AF65-F5344CB8AC3E}">
        <p14:creationId xmlns:p14="http://schemas.microsoft.com/office/powerpoint/2010/main" val="366176700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971800" y="549275"/>
            <a:ext cx="3657600" cy="2743200"/>
          </a:xfrm>
        </p:spPr>
      </p:sp>
      <p:sp>
        <p:nvSpPr>
          <p:cNvPr id="3" name="Notes Placeholder 2"/>
          <p:cNvSpPr>
            <a:spLocks noGrp="1"/>
          </p:cNvSpPr>
          <p:nvPr>
            <p:ph type="body" idx="1"/>
          </p:nvPr>
        </p:nvSpPr>
        <p:spPr/>
        <p:txBody>
          <a:bodyPr/>
          <a:lstStyle/>
          <a:p>
            <a:r>
              <a:rPr lang="en-US" dirty="0" smtClean="0"/>
              <a:t>-remember, we covered 4 reference</a:t>
            </a:r>
            <a:r>
              <a:rPr lang="en-US" baseline="0" dirty="0" smtClean="0"/>
              <a:t> frames but if you’re just working in this region, you only have to be concerned with NATRF</a:t>
            </a:r>
          </a:p>
          <a:p>
            <a:r>
              <a:rPr lang="en-US" baseline="0" dirty="0" smtClean="0"/>
              <a:t>-almost everything I’ve covered thus far is in this TR or Technical Report available on our website</a:t>
            </a:r>
            <a:endParaRPr lang="en-US" dirty="0"/>
          </a:p>
        </p:txBody>
      </p:sp>
      <p:sp>
        <p:nvSpPr>
          <p:cNvPr id="4" name="Slide Number Placeholder 3"/>
          <p:cNvSpPr>
            <a:spLocks noGrp="1"/>
          </p:cNvSpPr>
          <p:nvPr>
            <p:ph type="sldNum" sz="quarter" idx="10"/>
          </p:nvPr>
        </p:nvSpPr>
        <p:spPr/>
        <p:txBody>
          <a:bodyPr/>
          <a:lstStyle/>
          <a:p>
            <a:pPr defTabSz="474254">
              <a:defRPr/>
            </a:pPr>
            <a:fld id="{5BB99B5A-D3DB-4354-AA55-43E94BB02C0B}" type="slidenum">
              <a:rPr lang="en-US">
                <a:solidFill>
                  <a:prstClr val="black"/>
                </a:solidFill>
              </a:rPr>
              <a:pPr defTabSz="474254">
                <a:defRPr/>
              </a:pPr>
              <a:t>49</a:t>
            </a:fld>
            <a:endParaRPr lang="en-US">
              <a:solidFill>
                <a:prstClr val="black"/>
              </a:solidFill>
            </a:endParaRPr>
          </a:p>
        </p:txBody>
      </p:sp>
    </p:spTree>
    <p:extLst>
      <p:ext uri="{BB962C8B-B14F-4D97-AF65-F5344CB8AC3E}">
        <p14:creationId xmlns:p14="http://schemas.microsoft.com/office/powerpoint/2010/main" val="370270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6861" eaLnBrk="0" hangingPunct="0">
              <a:defRPr>
                <a:solidFill>
                  <a:schemeClr val="tx1"/>
                </a:solidFill>
                <a:latin typeface="Calibri" panose="020F0502020204030204" pitchFamily="34" charset="0"/>
                <a:cs typeface="Arial" panose="020B0604020202020204" pitchFamily="34" charset="0"/>
              </a:defRPr>
            </a:lvl1pPr>
            <a:lvl2pPr marL="755842" indent="-289822" defTabSz="946861" eaLnBrk="0" hangingPunct="0">
              <a:defRPr>
                <a:solidFill>
                  <a:schemeClr val="tx1"/>
                </a:solidFill>
                <a:latin typeface="Calibri" panose="020F0502020204030204" pitchFamily="34" charset="0"/>
                <a:cs typeface="Arial" panose="020B0604020202020204" pitchFamily="34" charset="0"/>
              </a:defRPr>
            </a:lvl2pPr>
            <a:lvl3pPr marL="1164227" indent="-232187" defTabSz="946861" eaLnBrk="0" hangingPunct="0">
              <a:defRPr>
                <a:solidFill>
                  <a:schemeClr val="tx1"/>
                </a:solidFill>
                <a:latin typeface="Calibri" panose="020F0502020204030204" pitchFamily="34" charset="0"/>
                <a:cs typeface="Arial" panose="020B0604020202020204" pitchFamily="34" charset="0"/>
              </a:defRPr>
            </a:lvl3pPr>
            <a:lvl4pPr marL="1630247" indent="-232187" defTabSz="946861" eaLnBrk="0" hangingPunct="0">
              <a:defRPr>
                <a:solidFill>
                  <a:schemeClr val="tx1"/>
                </a:solidFill>
                <a:latin typeface="Calibri" panose="020F0502020204030204" pitchFamily="34" charset="0"/>
                <a:cs typeface="Arial" panose="020B0604020202020204" pitchFamily="34" charset="0"/>
              </a:defRPr>
            </a:lvl4pPr>
            <a:lvl5pPr marL="2096267" indent="-232187" defTabSz="946861" eaLnBrk="0" hangingPunct="0">
              <a:defRPr>
                <a:solidFill>
                  <a:schemeClr val="tx1"/>
                </a:solidFill>
                <a:latin typeface="Calibri" panose="020F0502020204030204" pitchFamily="34" charset="0"/>
                <a:cs typeface="Arial" panose="020B0604020202020204" pitchFamily="34" charset="0"/>
              </a:defRPr>
            </a:lvl5pPr>
            <a:lvl6pPr marL="2570521" indent="-232187" defTabSz="946861"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3044774" indent="-232187" defTabSz="946861"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519028" indent="-232187" defTabSz="946861"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993281" indent="-232187" defTabSz="946861"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92FAF5C0-36E2-4EA1-8339-41C33C357364}" type="slidenum">
              <a:rPr lang="en-US" altLang="en-US">
                <a:solidFill>
                  <a:srgbClr val="000000"/>
                </a:solidFill>
                <a:latin typeface="Arial" panose="020B0604020202020204" pitchFamily="34" charset="0"/>
                <a:ea typeface="ＭＳ Ｐゴシック" panose="020B0600070205080204" pitchFamily="34" charset="-128"/>
              </a:rPr>
              <a:pPr eaLnBrk="1" hangingPunct="1"/>
              <a:t>5</a:t>
            </a:fld>
            <a:endParaRPr lang="en-US" altLang="en-US">
              <a:solidFill>
                <a:srgbClr val="000000"/>
              </a:solidFill>
              <a:latin typeface="Arial" panose="020B0604020202020204" pitchFamily="34" charset="0"/>
              <a:ea typeface="ＭＳ Ｐゴシック" panose="020B0600070205080204" pitchFamily="34" charset="-128"/>
            </a:endParaRPr>
          </a:p>
        </p:txBody>
      </p:sp>
      <p:sp>
        <p:nvSpPr>
          <p:cNvPr id="18435" name="Rectangle 2"/>
          <p:cNvSpPr>
            <a:spLocks noGrp="1" noRot="1" noChangeAspect="1" noChangeArrowheads="1" noTextEdit="1"/>
          </p:cNvSpPr>
          <p:nvPr>
            <p:ph type="sldImg"/>
          </p:nvPr>
        </p:nvSpPr>
        <p:spPr bwMode="auto">
          <a:xfrm>
            <a:off x="2971800" y="549275"/>
            <a:ext cx="3657600" cy="27432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smtClean="0">
                <a:latin typeface="Arial" panose="020B0604020202020204" pitchFamily="34" charset="0"/>
                <a:ea typeface="ＭＳ Ｐゴシック" panose="020B0600070205080204" pitchFamily="34" charset="-128"/>
              </a:rPr>
              <a:t>Note the US Standard Datum, anyone done any</a:t>
            </a:r>
            <a:r>
              <a:rPr lang="en-US" altLang="en-US" baseline="0" dirty="0" smtClean="0">
                <a:latin typeface="Arial" panose="020B0604020202020204" pitchFamily="34" charset="0"/>
                <a:ea typeface="ＭＳ Ｐゴシック" panose="020B0600070205080204" pitchFamily="34" charset="-128"/>
              </a:rPr>
              <a:t> work in the old USSD?</a:t>
            </a:r>
          </a:p>
          <a:p>
            <a:pPr eaLnBrk="1" hangingPunct="1">
              <a:spcBef>
                <a:spcPct val="0"/>
              </a:spcBef>
            </a:pPr>
            <a:r>
              <a:rPr lang="en-US" altLang="en-US" baseline="0" dirty="0" smtClean="0">
                <a:latin typeface="Arial" panose="020B0604020202020204" pitchFamily="34" charset="0"/>
                <a:ea typeface="ＭＳ Ｐゴシック" panose="020B0600070205080204" pitchFamily="34" charset="-128"/>
              </a:rPr>
              <a:t>Good example highlighting that the term “NSRS” is used to encompass all historic </a:t>
            </a:r>
            <a:r>
              <a:rPr lang="en-US" altLang="en-US" baseline="0" dirty="0" err="1" smtClean="0">
                <a:latin typeface="Arial" panose="020B0604020202020204" pitchFamily="34" charset="0"/>
                <a:ea typeface="ＭＳ Ｐゴシック" panose="020B0600070205080204" pitchFamily="34" charset="-128"/>
              </a:rPr>
              <a:t>datums</a:t>
            </a:r>
            <a:r>
              <a:rPr lang="en-US" altLang="en-US" baseline="0" dirty="0" smtClean="0">
                <a:latin typeface="Arial" panose="020B0604020202020204" pitchFamily="34" charset="0"/>
                <a:ea typeface="ＭＳ Ｐゴシック" panose="020B0600070205080204" pitchFamily="34" charset="-128"/>
              </a:rPr>
              <a:t> of NGS and its predecessors.</a:t>
            </a:r>
          </a:p>
          <a:p>
            <a:pPr eaLnBrk="1" hangingPunct="1">
              <a:spcBef>
                <a:spcPct val="0"/>
              </a:spcBef>
            </a:pPr>
            <a:r>
              <a:rPr lang="en-US" altLang="en-US" baseline="0" dirty="0" smtClean="0">
                <a:latin typeface="Arial" panose="020B0604020202020204" pitchFamily="34" charset="0"/>
                <a:ea typeface="ＭＳ Ｐゴシック" panose="020B0600070205080204" pitchFamily="34" charset="-128"/>
              </a:rPr>
              <a:t>Saw one project during my work with the USACE, in Johnstown, PA, that had original survey records in what turned out to be US Standard Datum.</a:t>
            </a:r>
          </a:p>
          <a:p>
            <a:pPr eaLnBrk="1" hangingPunct="1">
              <a:spcBef>
                <a:spcPct val="0"/>
              </a:spcBef>
            </a:pPr>
            <a:r>
              <a:rPr lang="en-US" altLang="en-US" baseline="0" dirty="0" smtClean="0">
                <a:latin typeface="Arial" panose="020B0604020202020204" pitchFamily="34" charset="0"/>
                <a:ea typeface="ＭＳ Ｐゴシック" panose="020B0600070205080204" pitchFamily="34" charset="-128"/>
              </a:rPr>
              <a:t>All those vertical </a:t>
            </a:r>
            <a:r>
              <a:rPr lang="en-US" altLang="en-US" baseline="0" dirty="0" err="1" smtClean="0">
                <a:latin typeface="Arial" panose="020B0604020202020204" pitchFamily="34" charset="0"/>
                <a:ea typeface="ＭＳ Ｐゴシック" panose="020B0600070205080204" pitchFamily="34" charset="-128"/>
              </a:rPr>
              <a:t>datums</a:t>
            </a:r>
            <a:r>
              <a:rPr lang="en-US" altLang="en-US" baseline="0" dirty="0" smtClean="0">
                <a:latin typeface="Arial" panose="020B0604020202020204" pitchFamily="34" charset="0"/>
                <a:ea typeface="ＭＳ Ｐゴシック" panose="020B0600070205080204" pitchFamily="34" charset="-128"/>
              </a:rPr>
              <a:t> below NGVD29, I greyed them out slightly because those are all Caribbean and Pacific Island </a:t>
            </a:r>
            <a:r>
              <a:rPr lang="en-US" altLang="en-US" baseline="0" dirty="0" err="1" smtClean="0">
                <a:latin typeface="Arial" panose="020B0604020202020204" pitchFamily="34" charset="0"/>
                <a:ea typeface="ＭＳ Ｐゴシック" panose="020B0600070205080204" pitchFamily="34" charset="-128"/>
              </a:rPr>
              <a:t>datums</a:t>
            </a:r>
            <a:r>
              <a:rPr lang="en-US" altLang="en-US" baseline="0" dirty="0" smtClean="0">
                <a:latin typeface="Arial" panose="020B0604020202020204" pitchFamily="34" charset="0"/>
                <a:ea typeface="ＭＳ Ｐゴシック" panose="020B0600070205080204" pitchFamily="34" charset="-128"/>
              </a:rPr>
              <a:t>, so in CONUS it’s just those two that you hopefully already use… and hopefully are mostly using NAVD88.</a:t>
            </a:r>
            <a:endParaRPr lang="en-US" altLang="en-US" dirty="0"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13662448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5BB99B5A-D3DB-4354-AA55-43E94BB02C0B}" type="slidenum">
              <a:rPr lang="en-US" smtClean="0"/>
              <a:pPr>
                <a:defRPr/>
              </a:pPr>
              <a:t>50</a:t>
            </a:fld>
            <a:endParaRPr lang="en-US"/>
          </a:p>
        </p:txBody>
      </p:sp>
    </p:spTree>
    <p:extLst>
      <p:ext uri="{BB962C8B-B14F-4D97-AF65-F5344CB8AC3E}">
        <p14:creationId xmlns:p14="http://schemas.microsoft.com/office/powerpoint/2010/main" val="364048856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5BB99B5A-D3DB-4354-AA55-43E94BB02C0B}" type="slidenum">
              <a:rPr lang="en-US" smtClean="0"/>
              <a:pPr>
                <a:defRPr/>
              </a:pPr>
              <a:t>51</a:t>
            </a:fld>
            <a:endParaRPr lang="en-US"/>
          </a:p>
        </p:txBody>
      </p:sp>
    </p:spTree>
    <p:extLst>
      <p:ext uri="{BB962C8B-B14F-4D97-AF65-F5344CB8AC3E}">
        <p14:creationId xmlns:p14="http://schemas.microsoft.com/office/powerpoint/2010/main" val="219984342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5BB99B5A-D3DB-4354-AA55-43E94BB02C0B}" type="slidenum">
              <a:rPr lang="en-US" smtClean="0"/>
              <a:pPr>
                <a:defRPr/>
              </a:pPr>
              <a:t>52</a:t>
            </a:fld>
            <a:endParaRPr lang="en-US"/>
          </a:p>
        </p:txBody>
      </p:sp>
    </p:spTree>
    <p:extLst>
      <p:ext uri="{BB962C8B-B14F-4D97-AF65-F5344CB8AC3E}">
        <p14:creationId xmlns:p14="http://schemas.microsoft.com/office/powerpoint/2010/main" val="175259647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5BB99B5A-D3DB-4354-AA55-43E94BB02C0B}" type="slidenum">
              <a:rPr lang="en-US" smtClean="0"/>
              <a:pPr>
                <a:defRPr/>
              </a:pPr>
              <a:t>53</a:t>
            </a:fld>
            <a:endParaRPr lang="en-US"/>
          </a:p>
        </p:txBody>
      </p:sp>
    </p:spTree>
    <p:extLst>
      <p:ext uri="{BB962C8B-B14F-4D97-AF65-F5344CB8AC3E}">
        <p14:creationId xmlns:p14="http://schemas.microsoft.com/office/powerpoint/2010/main" val="85206083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5BB99B5A-D3DB-4354-AA55-43E94BB02C0B}" type="slidenum">
              <a:rPr lang="en-US" smtClean="0"/>
              <a:pPr>
                <a:defRPr/>
              </a:pPr>
              <a:t>54</a:t>
            </a:fld>
            <a:endParaRPr lang="en-US"/>
          </a:p>
        </p:txBody>
      </p:sp>
    </p:spTree>
    <p:extLst>
      <p:ext uri="{BB962C8B-B14F-4D97-AF65-F5344CB8AC3E}">
        <p14:creationId xmlns:p14="http://schemas.microsoft.com/office/powerpoint/2010/main" val="368177214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7845" indent="-177845">
              <a:buFont typeface="Arial" panose="020B0604020202020204" pitchFamily="34" charset="0"/>
              <a:buChar char="•"/>
            </a:pPr>
            <a:r>
              <a:rPr lang="en-US" dirty="0"/>
              <a:t>Will go over main general characteristics of SPCS2022 (not enough time to go into detail)</a:t>
            </a:r>
          </a:p>
          <a:p>
            <a:pPr marL="652099" lvl="1" indent="-177845">
              <a:buFont typeface="Arial" panose="020B0604020202020204" pitchFamily="34" charset="0"/>
              <a:buChar char="•"/>
            </a:pPr>
            <a:r>
              <a:rPr lang="en-US" dirty="0"/>
              <a:t>This is based on final SPCS2022 Policy &amp; Procedures (not yet published but most decisions have been made on content)</a:t>
            </a:r>
          </a:p>
          <a:p>
            <a:pPr marL="652099" lvl="1" indent="-177845">
              <a:buFont typeface="Arial" panose="020B0604020202020204" pitchFamily="34" charset="0"/>
              <a:buChar char="•"/>
            </a:pPr>
            <a:r>
              <a:rPr lang="en-US" dirty="0"/>
              <a:t>Final policy &amp; procedures created based in part on public response to the FRN</a:t>
            </a:r>
          </a:p>
          <a:p>
            <a:pPr marL="177845" indent="-177845">
              <a:buFont typeface="Arial" panose="020B0604020202020204" pitchFamily="34" charset="0"/>
              <a:buChar char="•"/>
            </a:pPr>
            <a:r>
              <a:rPr lang="en-US" dirty="0"/>
              <a:t>A key element of SPCS2022 is linear distortion (“scale error”) design requirements</a:t>
            </a:r>
          </a:p>
          <a:p>
            <a:pPr marL="652099" lvl="1" indent="-177845">
              <a:buFont typeface="Arial" panose="020B0604020202020204" pitchFamily="34" charset="0"/>
              <a:buChar char="•"/>
            </a:pPr>
            <a:r>
              <a:rPr lang="en-US" dirty="0"/>
              <a:t>Linear distortion is the difference between a “grid” distance (between the projected coordinates of a pair of points) and the true horizontal “ground” distance (at the topographic surface of the Earth)</a:t>
            </a:r>
          </a:p>
          <a:p>
            <a:pPr marL="652099" lvl="1" indent="-177845">
              <a:buFont typeface="Arial" panose="020B0604020202020204" pitchFamily="34" charset="0"/>
              <a:buChar char="•"/>
            </a:pPr>
            <a:r>
              <a:rPr lang="en-US" dirty="0"/>
              <a:t>SPC2022 zones are designed to minimize linear distortion at the topographic surface, NOT at the ellipsoid surface (as was done for SPCS 83 and 27)</a:t>
            </a:r>
          </a:p>
          <a:p>
            <a:pPr marL="177845" indent="-177845">
              <a:buFont typeface="Arial" panose="020B0604020202020204" pitchFamily="34" charset="0"/>
              <a:buChar char="•"/>
            </a:pPr>
            <a:r>
              <a:rPr lang="en-US" dirty="0"/>
              <a:t>Other relevant characteristics are listed; each will be discussed in this presentation</a:t>
            </a:r>
          </a:p>
          <a:p>
            <a:pPr marL="177845" indent="-177845">
              <a:buFont typeface="Arial" panose="020B0604020202020204" pitchFamily="34" charset="0"/>
              <a:buChar char="•"/>
            </a:pPr>
            <a:endParaRPr lang="en-US" dirty="0"/>
          </a:p>
        </p:txBody>
      </p:sp>
      <p:sp>
        <p:nvSpPr>
          <p:cNvPr id="9" name="Slide Number Placeholder 8">
            <a:extLst>
              <a:ext uri="{FF2B5EF4-FFF2-40B4-BE49-F238E27FC236}">
                <a16:creationId xmlns:a16="http://schemas.microsoft.com/office/drawing/2014/main" id="{9150CA3D-5650-4AAF-BA0F-C77D5CF15E10}"/>
              </a:ext>
            </a:extLst>
          </p:cNvPr>
          <p:cNvSpPr>
            <a:spLocks noGrp="1"/>
          </p:cNvSpPr>
          <p:nvPr>
            <p:ph type="sldNum" sz="quarter" idx="5"/>
          </p:nvPr>
        </p:nvSpPr>
        <p:spPr/>
        <p:txBody>
          <a:bodyPr/>
          <a:lstStyle/>
          <a:p>
            <a:pPr defTabSz="948507" fontAlgn="auto">
              <a:spcBef>
                <a:spcPts val="0"/>
              </a:spcBef>
              <a:spcAft>
                <a:spcPts val="0"/>
              </a:spcAft>
              <a:defRPr/>
            </a:pPr>
            <a:fld id="{0D46DE8B-F250-4584-83EE-1EA3792DC8CC}" type="slidenum">
              <a:rPr lang="en-US" sz="1200">
                <a:solidFill>
                  <a:prstClr val="black"/>
                </a:solidFill>
                <a:latin typeface="Calibri" panose="020F0502020204030204"/>
                <a:ea typeface="+mn-ea"/>
              </a:rPr>
              <a:pPr defTabSz="948507" fontAlgn="auto">
                <a:spcBef>
                  <a:spcPts val="0"/>
                </a:spcBef>
                <a:spcAft>
                  <a:spcPts val="0"/>
                </a:spcAft>
                <a:defRPr/>
              </a:pPr>
              <a:t>55</a:t>
            </a:fld>
            <a:endParaRPr lang="en-US" sz="1200">
              <a:solidFill>
                <a:prstClr val="black"/>
              </a:solidFill>
              <a:latin typeface="Calibri" panose="020F0502020204030204"/>
              <a:ea typeface="+mn-ea"/>
            </a:endParaRPr>
          </a:p>
        </p:txBody>
      </p:sp>
    </p:spTree>
    <p:extLst>
      <p:ext uri="{BB962C8B-B14F-4D97-AF65-F5344CB8AC3E}">
        <p14:creationId xmlns:p14="http://schemas.microsoft.com/office/powerpoint/2010/main" val="419651693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5BB99B5A-D3DB-4354-AA55-43E94BB02C0B}" type="slidenum">
              <a:rPr lang="en-US" smtClean="0"/>
              <a:pPr>
                <a:defRPr/>
              </a:pPr>
              <a:t>56</a:t>
            </a:fld>
            <a:endParaRPr lang="en-US"/>
          </a:p>
        </p:txBody>
      </p:sp>
    </p:spTree>
    <p:extLst>
      <p:ext uri="{BB962C8B-B14F-4D97-AF65-F5344CB8AC3E}">
        <p14:creationId xmlns:p14="http://schemas.microsoft.com/office/powerpoint/2010/main" val="321778659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5BB99B5A-D3DB-4354-AA55-43E94BB02C0B}" type="slidenum">
              <a:rPr lang="en-US" smtClean="0"/>
              <a:pPr>
                <a:defRPr/>
              </a:pPr>
              <a:t>57</a:t>
            </a:fld>
            <a:endParaRPr lang="en-US"/>
          </a:p>
        </p:txBody>
      </p:sp>
    </p:spTree>
    <p:extLst>
      <p:ext uri="{BB962C8B-B14F-4D97-AF65-F5344CB8AC3E}">
        <p14:creationId xmlns:p14="http://schemas.microsoft.com/office/powerpoint/2010/main" val="115811545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5BB99B5A-D3DB-4354-AA55-43E94BB02C0B}" type="slidenum">
              <a:rPr lang="en-US" smtClean="0"/>
              <a:pPr>
                <a:defRPr/>
              </a:pPr>
              <a:t>58</a:t>
            </a:fld>
            <a:endParaRPr lang="en-US"/>
          </a:p>
        </p:txBody>
      </p:sp>
    </p:spTree>
    <p:extLst>
      <p:ext uri="{BB962C8B-B14F-4D97-AF65-F5344CB8AC3E}">
        <p14:creationId xmlns:p14="http://schemas.microsoft.com/office/powerpoint/2010/main" val="32280744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5BB99B5A-D3DB-4354-AA55-43E94BB02C0B}" type="slidenum">
              <a:rPr lang="en-US" smtClean="0"/>
              <a:pPr>
                <a:defRPr/>
              </a:pPr>
              <a:t>59</a:t>
            </a:fld>
            <a:endParaRPr lang="en-US"/>
          </a:p>
        </p:txBody>
      </p:sp>
    </p:spTree>
    <p:extLst>
      <p:ext uri="{BB962C8B-B14F-4D97-AF65-F5344CB8AC3E}">
        <p14:creationId xmlns:p14="http://schemas.microsoft.com/office/powerpoint/2010/main" val="10826345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6861" eaLnBrk="0" hangingPunct="0">
              <a:defRPr>
                <a:solidFill>
                  <a:schemeClr val="tx1"/>
                </a:solidFill>
                <a:latin typeface="Calibri" panose="020F0502020204030204" pitchFamily="34" charset="0"/>
                <a:cs typeface="Arial" panose="020B0604020202020204" pitchFamily="34" charset="0"/>
              </a:defRPr>
            </a:lvl1pPr>
            <a:lvl2pPr marL="755842" indent="-289822" defTabSz="946861" eaLnBrk="0" hangingPunct="0">
              <a:defRPr>
                <a:solidFill>
                  <a:schemeClr val="tx1"/>
                </a:solidFill>
                <a:latin typeface="Calibri" panose="020F0502020204030204" pitchFamily="34" charset="0"/>
                <a:cs typeface="Arial" panose="020B0604020202020204" pitchFamily="34" charset="0"/>
              </a:defRPr>
            </a:lvl2pPr>
            <a:lvl3pPr marL="1164227" indent="-232187" defTabSz="946861" eaLnBrk="0" hangingPunct="0">
              <a:defRPr>
                <a:solidFill>
                  <a:schemeClr val="tx1"/>
                </a:solidFill>
                <a:latin typeface="Calibri" panose="020F0502020204030204" pitchFamily="34" charset="0"/>
                <a:cs typeface="Arial" panose="020B0604020202020204" pitchFamily="34" charset="0"/>
              </a:defRPr>
            </a:lvl3pPr>
            <a:lvl4pPr marL="1630247" indent="-232187" defTabSz="946861" eaLnBrk="0" hangingPunct="0">
              <a:defRPr>
                <a:solidFill>
                  <a:schemeClr val="tx1"/>
                </a:solidFill>
                <a:latin typeface="Calibri" panose="020F0502020204030204" pitchFamily="34" charset="0"/>
                <a:cs typeface="Arial" panose="020B0604020202020204" pitchFamily="34" charset="0"/>
              </a:defRPr>
            </a:lvl4pPr>
            <a:lvl5pPr marL="2096267" indent="-232187" defTabSz="946861" eaLnBrk="0" hangingPunct="0">
              <a:defRPr>
                <a:solidFill>
                  <a:schemeClr val="tx1"/>
                </a:solidFill>
                <a:latin typeface="Calibri" panose="020F0502020204030204" pitchFamily="34" charset="0"/>
                <a:cs typeface="Arial" panose="020B0604020202020204" pitchFamily="34" charset="0"/>
              </a:defRPr>
            </a:lvl5pPr>
            <a:lvl6pPr marL="2570521" indent="-232187" defTabSz="946861"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3044774" indent="-232187" defTabSz="946861"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519028" indent="-232187" defTabSz="946861"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993281" indent="-232187" defTabSz="946861"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92FAF5C0-36E2-4EA1-8339-41C33C357364}" type="slidenum">
              <a:rPr lang="en-US" altLang="en-US">
                <a:solidFill>
                  <a:srgbClr val="000000"/>
                </a:solidFill>
                <a:latin typeface="Arial" panose="020B0604020202020204" pitchFamily="34" charset="0"/>
                <a:ea typeface="ＭＳ Ｐゴシック" panose="020B0600070205080204" pitchFamily="34" charset="-128"/>
              </a:rPr>
              <a:pPr eaLnBrk="1" hangingPunct="1"/>
              <a:t>6</a:t>
            </a:fld>
            <a:endParaRPr lang="en-US" altLang="en-US">
              <a:solidFill>
                <a:srgbClr val="000000"/>
              </a:solidFill>
              <a:latin typeface="Arial" panose="020B0604020202020204" pitchFamily="34" charset="0"/>
              <a:ea typeface="ＭＳ Ｐゴシック" panose="020B0600070205080204" pitchFamily="34" charset="-128"/>
            </a:endParaRPr>
          </a:p>
        </p:txBody>
      </p:sp>
      <p:sp>
        <p:nvSpPr>
          <p:cNvPr id="18435" name="Rectangle 2"/>
          <p:cNvSpPr>
            <a:spLocks noGrp="1" noRot="1" noChangeAspect="1" noChangeArrowheads="1" noTextEdit="1"/>
          </p:cNvSpPr>
          <p:nvPr>
            <p:ph type="sldImg"/>
          </p:nvPr>
        </p:nvSpPr>
        <p:spPr bwMode="auto">
          <a:xfrm>
            <a:off x="2971800" y="549275"/>
            <a:ext cx="3657600" cy="27432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smtClean="0">
                <a:latin typeface="Arial" panose="020B0604020202020204" pitchFamily="34" charset="0"/>
                <a:ea typeface="ＭＳ Ｐゴシック" panose="020B0600070205080204" pitchFamily="34" charset="-128"/>
              </a:rPr>
              <a:t>WGS is a DoD system. Yes, that is the system native to the Global Positioning System, but it isn’t true that you “have to” work in WGS84</a:t>
            </a:r>
            <a:r>
              <a:rPr lang="en-US" altLang="en-US" baseline="0" dirty="0" smtClean="0">
                <a:latin typeface="Arial" panose="020B0604020202020204" pitchFamily="34" charset="0"/>
                <a:ea typeface="ＭＳ Ｐゴシック" panose="020B0600070205080204" pitchFamily="34" charset="-128"/>
              </a:rPr>
              <a:t> to get the most accurate coordinates.  I’ve heard people say that.</a:t>
            </a:r>
          </a:p>
          <a:p>
            <a:pPr eaLnBrk="1" hangingPunct="1">
              <a:spcBef>
                <a:spcPct val="0"/>
              </a:spcBef>
            </a:pPr>
            <a:r>
              <a:rPr lang="en-US" altLang="en-US" baseline="0" dirty="0" smtClean="0">
                <a:latin typeface="Arial" panose="020B0604020202020204" pitchFamily="34" charset="0"/>
                <a:ea typeface="ＭＳ Ｐゴシック" panose="020B0600070205080204" pitchFamily="34" charset="-128"/>
              </a:rPr>
              <a:t>The Intl. Terrestrial Ref. Frame is a product of the </a:t>
            </a:r>
            <a:r>
              <a:rPr lang="en-US" altLang="en-US" b="1" baseline="0" dirty="0" smtClean="0">
                <a:latin typeface="Arial" panose="020B0604020202020204" pitchFamily="34" charset="0"/>
                <a:ea typeface="ＭＳ Ｐゴシック" panose="020B0600070205080204" pitchFamily="34" charset="-128"/>
              </a:rPr>
              <a:t>Intl. Earth Rotation and Reference Systems Service</a:t>
            </a:r>
            <a:r>
              <a:rPr lang="en-US" altLang="en-US" baseline="0" dirty="0" smtClean="0">
                <a:latin typeface="Arial" panose="020B0604020202020204" pitchFamily="34" charset="0"/>
                <a:ea typeface="ＭＳ Ｐゴシック" panose="020B0600070205080204" pitchFamily="34" charset="-128"/>
              </a:rPr>
              <a:t>.  More on that later.</a:t>
            </a:r>
          </a:p>
          <a:p>
            <a:pPr eaLnBrk="1" hangingPunct="1">
              <a:spcBef>
                <a:spcPct val="0"/>
              </a:spcBef>
            </a:pPr>
            <a:r>
              <a:rPr lang="en-US" altLang="en-US" baseline="0" dirty="0" smtClean="0">
                <a:latin typeface="Arial" panose="020B0604020202020204" pitchFamily="34" charset="0"/>
                <a:ea typeface="ＭＳ Ｐゴシック" panose="020B0600070205080204" pitchFamily="34" charset="-128"/>
              </a:rPr>
              <a:t>The Intl. GNSS Service Ref. Frame is, well, it’s a reference frame based on that ITRF just mentioned, but with improvements, like a more dense network of stations and is more easily accessible.</a:t>
            </a:r>
          </a:p>
          <a:p>
            <a:pPr eaLnBrk="1" hangingPunct="1">
              <a:spcBef>
                <a:spcPct val="0"/>
              </a:spcBef>
            </a:pPr>
            <a:r>
              <a:rPr lang="en-US" altLang="en-US" baseline="0" dirty="0" smtClean="0">
                <a:latin typeface="Arial" panose="020B0604020202020204" pitchFamily="34" charset="0"/>
                <a:ea typeface="ＭＳ Ｐゴシック" panose="020B0600070205080204" pitchFamily="34" charset="-128"/>
              </a:rPr>
              <a:t>The IHRS is an International Height Reference System, which is a product that was formally adopted by the IAG (Intl. Association of Geodesy) in 2015. Not an NGS product but folks from NGS were involved.</a:t>
            </a:r>
          </a:p>
          <a:p>
            <a:pPr eaLnBrk="1" hangingPunct="1">
              <a:spcBef>
                <a:spcPct val="0"/>
              </a:spcBef>
            </a:pPr>
            <a:r>
              <a:rPr lang="en-US" altLang="en-US" baseline="0" dirty="0" smtClean="0">
                <a:latin typeface="Arial" panose="020B0604020202020204" pitchFamily="34" charset="0"/>
                <a:ea typeface="ＭＳ Ｐゴシック" panose="020B0600070205080204" pitchFamily="34" charset="-128"/>
              </a:rPr>
              <a:t>OSU geoid, it was a research thing and I don’t know much about it.</a:t>
            </a:r>
          </a:p>
          <a:p>
            <a:pPr eaLnBrk="1" hangingPunct="1">
              <a:spcBef>
                <a:spcPct val="0"/>
              </a:spcBef>
            </a:pPr>
            <a:r>
              <a:rPr lang="en-US" altLang="en-US" baseline="0" dirty="0" smtClean="0">
                <a:latin typeface="Arial" panose="020B0604020202020204" pitchFamily="34" charset="0"/>
                <a:ea typeface="ＭＳ Ｐゴシック" panose="020B0600070205080204" pitchFamily="34" charset="-128"/>
              </a:rPr>
              <a:t>The Earth Gravity Models are DoD products just like the WGS products, used around the world by our Nation’s military (I used EGM based height sin Iraq and Afghanistan)… but are not at all tied to NSRS geoids.  Future DoD geoid models may have a closer tie to future NGS geoid models.</a:t>
            </a:r>
          </a:p>
          <a:p>
            <a:pPr eaLnBrk="1" hangingPunct="1">
              <a:spcBef>
                <a:spcPct val="0"/>
              </a:spcBef>
            </a:pPr>
            <a:r>
              <a:rPr lang="en-US" altLang="en-US" baseline="0" dirty="0" err="1" smtClean="0">
                <a:latin typeface="Arial" panose="020B0604020202020204" pitchFamily="34" charset="0"/>
                <a:ea typeface="ＭＳ Ｐゴシック" panose="020B0600070205080204" pitchFamily="34" charset="-128"/>
              </a:rPr>
              <a:t>CorpsCon</a:t>
            </a:r>
            <a:r>
              <a:rPr lang="en-US" altLang="en-US" baseline="0" dirty="0" smtClean="0">
                <a:latin typeface="Arial" panose="020B0604020202020204" pitchFamily="34" charset="0"/>
                <a:ea typeface="ＭＳ Ｐゴシック" panose="020B0600070205080204" pitchFamily="34" charset="-128"/>
              </a:rPr>
              <a:t>.  Ah yes, </a:t>
            </a:r>
            <a:r>
              <a:rPr lang="en-US" altLang="en-US" baseline="0" dirty="0" err="1" smtClean="0">
                <a:latin typeface="Arial" panose="020B0604020202020204" pitchFamily="34" charset="0"/>
                <a:ea typeface="ＭＳ Ｐゴシック" panose="020B0600070205080204" pitchFamily="34" charset="-128"/>
              </a:rPr>
              <a:t>Corpscon</a:t>
            </a:r>
            <a:r>
              <a:rPr lang="en-US" altLang="en-US" baseline="0" dirty="0" smtClean="0">
                <a:latin typeface="Arial" panose="020B0604020202020204" pitchFamily="34" charset="0"/>
                <a:ea typeface="ＭＳ Ｐゴシック" panose="020B0600070205080204" pitchFamily="34" charset="-128"/>
              </a:rPr>
              <a:t>.  Everyone loves </a:t>
            </a:r>
            <a:r>
              <a:rPr lang="en-US" altLang="en-US" baseline="0" dirty="0" err="1" smtClean="0">
                <a:latin typeface="Arial" panose="020B0604020202020204" pitchFamily="34" charset="0"/>
                <a:ea typeface="ＭＳ Ｐゴシック" panose="020B0600070205080204" pitchFamily="34" charset="-128"/>
              </a:rPr>
              <a:t>Corpscon</a:t>
            </a:r>
            <a:r>
              <a:rPr lang="en-US" altLang="en-US" baseline="0" dirty="0" smtClean="0">
                <a:latin typeface="Arial" panose="020B0604020202020204" pitchFamily="34" charset="0"/>
                <a:ea typeface="ＭＳ Ｐゴシック" panose="020B0600070205080204" pitchFamily="34" charset="-128"/>
              </a:rPr>
              <a:t>, unfortunately as convenient as it is it isn’t truly an NGS product and has not been updated in well, a long time, and there are </a:t>
            </a:r>
            <a:r>
              <a:rPr lang="en-US" altLang="en-US" b="1" i="1" baseline="0" dirty="0" smtClean="0">
                <a:latin typeface="Arial" panose="020B0604020202020204" pitchFamily="34" charset="0"/>
                <a:ea typeface="ＭＳ Ｐゴシック" panose="020B0600070205080204" pitchFamily="34" charset="-128"/>
              </a:rPr>
              <a:t>no plans to update it in the future. </a:t>
            </a:r>
            <a:r>
              <a:rPr lang="en-US" altLang="en-US" b="0" i="0" baseline="0" dirty="0" smtClean="0">
                <a:latin typeface="Arial" panose="020B0604020202020204" pitchFamily="34" charset="0"/>
                <a:ea typeface="ＭＳ Ｐゴシック" panose="020B0600070205080204" pitchFamily="34" charset="-128"/>
              </a:rPr>
              <a:t>(confirmed via phone call to AGC personnel on 20FEB2019)</a:t>
            </a:r>
            <a:endParaRPr lang="en-US" altLang="en-US" b="1" baseline="0" dirty="0" smtClean="0">
              <a:latin typeface="Arial" panose="020B0604020202020204" pitchFamily="34" charset="0"/>
              <a:ea typeface="ＭＳ Ｐゴシック" panose="020B0600070205080204" pitchFamily="34" charset="-128"/>
            </a:endParaRPr>
          </a:p>
          <a:p>
            <a:pPr eaLnBrk="1" hangingPunct="1">
              <a:spcBef>
                <a:spcPct val="0"/>
              </a:spcBef>
            </a:pPr>
            <a:r>
              <a:rPr lang="en-US" altLang="en-US" baseline="0" dirty="0" smtClean="0">
                <a:latin typeface="Arial" panose="020B0604020202020204" pitchFamily="34" charset="0"/>
                <a:ea typeface="ＭＳ Ｐゴシック" panose="020B0600070205080204" pitchFamily="34" charset="-128"/>
              </a:rPr>
              <a:t>I like Mark Huber, awesome dude, I spent some time with him surveying on some god-forsaken island in the Indian Ocean, but the USACE doesn’t seem to want to support him in funding an update to </a:t>
            </a:r>
            <a:r>
              <a:rPr lang="en-US" altLang="en-US" baseline="0" dirty="0" err="1" smtClean="0">
                <a:latin typeface="Arial" panose="020B0604020202020204" pitchFamily="34" charset="0"/>
                <a:ea typeface="ＭＳ Ｐゴシック" panose="020B0600070205080204" pitchFamily="34" charset="-128"/>
              </a:rPr>
              <a:t>Corpscon</a:t>
            </a:r>
            <a:r>
              <a:rPr lang="en-US" altLang="en-US" baseline="0" dirty="0" smtClean="0">
                <a:latin typeface="Arial" panose="020B0604020202020204" pitchFamily="34" charset="0"/>
                <a:ea typeface="ＭＳ Ｐゴシック" panose="020B0600070205080204" pitchFamily="34" charset="-128"/>
              </a:rPr>
              <a:t>.  So it is what it is.</a:t>
            </a:r>
          </a:p>
          <a:p>
            <a:pPr eaLnBrk="1" hangingPunct="1">
              <a:spcBef>
                <a:spcPct val="0"/>
              </a:spcBef>
            </a:pPr>
            <a:r>
              <a:rPr lang="en-US" altLang="en-US" baseline="0" dirty="0" smtClean="0">
                <a:latin typeface="Arial" panose="020B0604020202020204" pitchFamily="34" charset="0"/>
                <a:ea typeface="ＭＳ Ｐゴシック" panose="020B0600070205080204" pitchFamily="34" charset="-128"/>
              </a:rPr>
              <a:t>Those regional coordinates systems, like the ORCS in Oregon and that one in Kansas, although they have rigorously defined transformations to the NSRS (which is great, they did it right) they are not part of the NSRS.</a:t>
            </a:r>
          </a:p>
          <a:p>
            <a:pPr eaLnBrk="1" hangingPunct="1">
              <a:spcBef>
                <a:spcPct val="0"/>
              </a:spcBef>
            </a:pPr>
            <a:endParaRPr lang="en-US" altLang="en-US" dirty="0"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59020237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5BB99B5A-D3DB-4354-AA55-43E94BB02C0B}" type="slidenum">
              <a:rPr lang="en-US" smtClean="0"/>
              <a:pPr>
                <a:defRPr/>
              </a:pPr>
              <a:t>60</a:t>
            </a:fld>
            <a:endParaRPr lang="en-US"/>
          </a:p>
        </p:txBody>
      </p:sp>
    </p:spTree>
    <p:extLst>
      <p:ext uri="{BB962C8B-B14F-4D97-AF65-F5344CB8AC3E}">
        <p14:creationId xmlns:p14="http://schemas.microsoft.com/office/powerpoint/2010/main" val="59919904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5BB99B5A-D3DB-4354-AA55-43E94BB02C0B}" type="slidenum">
              <a:rPr lang="en-US" smtClean="0"/>
              <a:pPr>
                <a:defRPr/>
              </a:pPr>
              <a:t>61</a:t>
            </a:fld>
            <a:endParaRPr lang="en-US"/>
          </a:p>
        </p:txBody>
      </p:sp>
    </p:spTree>
    <p:extLst>
      <p:ext uri="{BB962C8B-B14F-4D97-AF65-F5344CB8AC3E}">
        <p14:creationId xmlns:p14="http://schemas.microsoft.com/office/powerpoint/2010/main" val="59108804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5BB99B5A-D3DB-4354-AA55-43E94BB02C0B}" type="slidenum">
              <a:rPr lang="en-US" smtClean="0"/>
              <a:pPr>
                <a:defRPr/>
              </a:pPr>
              <a:t>62</a:t>
            </a:fld>
            <a:endParaRPr lang="en-US"/>
          </a:p>
        </p:txBody>
      </p:sp>
    </p:spTree>
    <p:extLst>
      <p:ext uri="{BB962C8B-B14F-4D97-AF65-F5344CB8AC3E}">
        <p14:creationId xmlns:p14="http://schemas.microsoft.com/office/powerpoint/2010/main" val="225023881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5BB99B5A-D3DB-4354-AA55-43E94BB02C0B}" type="slidenum">
              <a:rPr lang="en-US" smtClean="0"/>
              <a:pPr>
                <a:defRPr/>
              </a:pPr>
              <a:t>63</a:t>
            </a:fld>
            <a:endParaRPr lang="en-US"/>
          </a:p>
        </p:txBody>
      </p:sp>
    </p:spTree>
    <p:extLst>
      <p:ext uri="{BB962C8B-B14F-4D97-AF65-F5344CB8AC3E}">
        <p14:creationId xmlns:p14="http://schemas.microsoft.com/office/powerpoint/2010/main" val="189669265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5BB99B5A-D3DB-4354-AA55-43E94BB02C0B}" type="slidenum">
              <a:rPr lang="en-US" smtClean="0"/>
              <a:pPr>
                <a:defRPr/>
              </a:pPr>
              <a:t>64</a:t>
            </a:fld>
            <a:endParaRPr lang="en-US"/>
          </a:p>
        </p:txBody>
      </p:sp>
    </p:spTree>
    <p:extLst>
      <p:ext uri="{BB962C8B-B14F-4D97-AF65-F5344CB8AC3E}">
        <p14:creationId xmlns:p14="http://schemas.microsoft.com/office/powerpoint/2010/main" val="238699266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5BB99B5A-D3DB-4354-AA55-43E94BB02C0B}" type="slidenum">
              <a:rPr lang="en-US" smtClean="0"/>
              <a:pPr>
                <a:defRPr/>
              </a:pPr>
              <a:t>65</a:t>
            </a:fld>
            <a:endParaRPr lang="en-US"/>
          </a:p>
        </p:txBody>
      </p:sp>
    </p:spTree>
    <p:extLst>
      <p:ext uri="{BB962C8B-B14F-4D97-AF65-F5344CB8AC3E}">
        <p14:creationId xmlns:p14="http://schemas.microsoft.com/office/powerpoint/2010/main" val="17295429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5BB99B5A-D3DB-4354-AA55-43E94BB02C0B}" type="slidenum">
              <a:rPr lang="en-US" smtClean="0"/>
              <a:pPr>
                <a:defRPr/>
              </a:pPr>
              <a:t>66</a:t>
            </a:fld>
            <a:endParaRPr lang="en-US"/>
          </a:p>
        </p:txBody>
      </p:sp>
    </p:spTree>
    <p:extLst>
      <p:ext uri="{BB962C8B-B14F-4D97-AF65-F5344CB8AC3E}">
        <p14:creationId xmlns:p14="http://schemas.microsoft.com/office/powerpoint/2010/main" val="136253738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5BB99B5A-D3DB-4354-AA55-43E94BB02C0B}" type="slidenum">
              <a:rPr lang="en-US" smtClean="0"/>
              <a:pPr>
                <a:defRPr/>
              </a:pPr>
              <a:t>67</a:t>
            </a:fld>
            <a:endParaRPr lang="en-US"/>
          </a:p>
        </p:txBody>
      </p:sp>
    </p:spTree>
    <p:extLst>
      <p:ext uri="{BB962C8B-B14F-4D97-AF65-F5344CB8AC3E}">
        <p14:creationId xmlns:p14="http://schemas.microsoft.com/office/powerpoint/2010/main" val="411991595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5BB99B5A-D3DB-4354-AA55-43E94BB02C0B}" type="slidenum">
              <a:rPr lang="en-US" smtClean="0"/>
              <a:pPr>
                <a:defRPr/>
              </a:pPr>
              <a:t>68</a:t>
            </a:fld>
            <a:endParaRPr lang="en-US"/>
          </a:p>
        </p:txBody>
      </p:sp>
    </p:spTree>
    <p:extLst>
      <p:ext uri="{BB962C8B-B14F-4D97-AF65-F5344CB8AC3E}">
        <p14:creationId xmlns:p14="http://schemas.microsoft.com/office/powerpoint/2010/main" val="355822197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7845" indent="-177845">
              <a:buFont typeface="Arial" panose="020B0604020202020204" pitchFamily="34" charset="0"/>
              <a:buChar char="•"/>
            </a:pPr>
            <a:endParaRPr lang="en-US" dirty="0"/>
          </a:p>
        </p:txBody>
      </p:sp>
      <p:sp>
        <p:nvSpPr>
          <p:cNvPr id="9" name="Slide Number Placeholder 8">
            <a:extLst>
              <a:ext uri="{FF2B5EF4-FFF2-40B4-BE49-F238E27FC236}">
                <a16:creationId xmlns:a16="http://schemas.microsoft.com/office/drawing/2014/main" id="{B26D6A9D-7366-4D0D-9A71-D1DA53E9BAF5}"/>
              </a:ext>
            </a:extLst>
          </p:cNvPr>
          <p:cNvSpPr>
            <a:spLocks noGrp="1"/>
          </p:cNvSpPr>
          <p:nvPr>
            <p:ph type="sldNum" sz="quarter" idx="5"/>
          </p:nvPr>
        </p:nvSpPr>
        <p:spPr/>
        <p:txBody>
          <a:bodyPr/>
          <a:lstStyle/>
          <a:p>
            <a:pPr defTabSz="948507" fontAlgn="auto">
              <a:spcBef>
                <a:spcPts val="0"/>
              </a:spcBef>
              <a:spcAft>
                <a:spcPts val="0"/>
              </a:spcAft>
              <a:defRPr/>
            </a:pPr>
            <a:fld id="{0D46DE8B-F250-4584-83EE-1EA3792DC8CC}" type="slidenum">
              <a:rPr lang="en-US" sz="1200">
                <a:solidFill>
                  <a:prstClr val="black"/>
                </a:solidFill>
                <a:latin typeface="Calibri" panose="020F0502020204030204"/>
                <a:ea typeface="+mn-ea"/>
              </a:rPr>
              <a:pPr defTabSz="948507" fontAlgn="auto">
                <a:spcBef>
                  <a:spcPts val="0"/>
                </a:spcBef>
                <a:spcAft>
                  <a:spcPts val="0"/>
                </a:spcAft>
                <a:defRPr/>
              </a:pPr>
              <a:t>69</a:t>
            </a:fld>
            <a:endParaRPr lang="en-US" sz="1200">
              <a:solidFill>
                <a:prstClr val="black"/>
              </a:solidFill>
              <a:latin typeface="Calibri" panose="020F0502020204030204"/>
              <a:ea typeface="+mn-ea"/>
            </a:endParaRPr>
          </a:p>
        </p:txBody>
      </p:sp>
    </p:spTree>
    <p:extLst>
      <p:ext uri="{BB962C8B-B14F-4D97-AF65-F5344CB8AC3E}">
        <p14:creationId xmlns:p14="http://schemas.microsoft.com/office/powerpoint/2010/main" val="12419544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6861" eaLnBrk="0" hangingPunct="0">
              <a:defRPr>
                <a:solidFill>
                  <a:schemeClr val="tx1"/>
                </a:solidFill>
                <a:latin typeface="Calibri" panose="020F0502020204030204" pitchFamily="34" charset="0"/>
                <a:cs typeface="Arial" panose="020B0604020202020204" pitchFamily="34" charset="0"/>
              </a:defRPr>
            </a:lvl1pPr>
            <a:lvl2pPr marL="755842" indent="-289822" defTabSz="946861" eaLnBrk="0" hangingPunct="0">
              <a:defRPr>
                <a:solidFill>
                  <a:schemeClr val="tx1"/>
                </a:solidFill>
                <a:latin typeface="Calibri" panose="020F0502020204030204" pitchFamily="34" charset="0"/>
                <a:cs typeface="Arial" panose="020B0604020202020204" pitchFamily="34" charset="0"/>
              </a:defRPr>
            </a:lvl2pPr>
            <a:lvl3pPr marL="1164227" indent="-232187" defTabSz="946861" eaLnBrk="0" hangingPunct="0">
              <a:defRPr>
                <a:solidFill>
                  <a:schemeClr val="tx1"/>
                </a:solidFill>
                <a:latin typeface="Calibri" panose="020F0502020204030204" pitchFamily="34" charset="0"/>
                <a:cs typeface="Arial" panose="020B0604020202020204" pitchFamily="34" charset="0"/>
              </a:defRPr>
            </a:lvl3pPr>
            <a:lvl4pPr marL="1630247" indent="-232187" defTabSz="946861" eaLnBrk="0" hangingPunct="0">
              <a:defRPr>
                <a:solidFill>
                  <a:schemeClr val="tx1"/>
                </a:solidFill>
                <a:latin typeface="Calibri" panose="020F0502020204030204" pitchFamily="34" charset="0"/>
                <a:cs typeface="Arial" panose="020B0604020202020204" pitchFamily="34" charset="0"/>
              </a:defRPr>
            </a:lvl4pPr>
            <a:lvl5pPr marL="2096267" indent="-232187" defTabSz="946861" eaLnBrk="0" hangingPunct="0">
              <a:defRPr>
                <a:solidFill>
                  <a:schemeClr val="tx1"/>
                </a:solidFill>
                <a:latin typeface="Calibri" panose="020F0502020204030204" pitchFamily="34" charset="0"/>
                <a:cs typeface="Arial" panose="020B0604020202020204" pitchFamily="34" charset="0"/>
              </a:defRPr>
            </a:lvl5pPr>
            <a:lvl6pPr marL="2570521" indent="-232187" defTabSz="946861"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3044774" indent="-232187" defTabSz="946861"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519028" indent="-232187" defTabSz="946861"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993281" indent="-232187" defTabSz="946861"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92FAF5C0-36E2-4EA1-8339-41C33C357364}" type="slidenum">
              <a:rPr lang="en-US" altLang="en-US">
                <a:solidFill>
                  <a:srgbClr val="000000"/>
                </a:solidFill>
                <a:latin typeface="Arial" panose="020B0604020202020204" pitchFamily="34" charset="0"/>
                <a:ea typeface="ＭＳ Ｐゴシック" panose="020B0600070205080204" pitchFamily="34" charset="-128"/>
              </a:rPr>
              <a:pPr eaLnBrk="1" hangingPunct="1"/>
              <a:t>7</a:t>
            </a:fld>
            <a:endParaRPr lang="en-US" altLang="en-US">
              <a:solidFill>
                <a:srgbClr val="000000"/>
              </a:solidFill>
              <a:latin typeface="Arial" panose="020B0604020202020204" pitchFamily="34" charset="0"/>
              <a:ea typeface="ＭＳ Ｐゴシック" panose="020B0600070205080204" pitchFamily="34" charset="-128"/>
            </a:endParaRPr>
          </a:p>
        </p:txBody>
      </p:sp>
      <p:sp>
        <p:nvSpPr>
          <p:cNvPr id="18435" name="Rectangle 2"/>
          <p:cNvSpPr>
            <a:spLocks noGrp="1" noRot="1" noChangeAspect="1" noChangeArrowheads="1" noTextEdit="1"/>
          </p:cNvSpPr>
          <p:nvPr>
            <p:ph type="sldImg"/>
          </p:nvPr>
        </p:nvSpPr>
        <p:spPr bwMode="auto">
          <a:xfrm>
            <a:off x="2971800" y="549275"/>
            <a:ext cx="3657600" cy="27432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smtClean="0">
                <a:latin typeface="Arial" panose="020B0604020202020204" pitchFamily="34" charset="0"/>
                <a:ea typeface="ＭＳ Ｐゴシック" panose="020B0600070205080204" pitchFamily="34" charset="-128"/>
              </a:rPr>
              <a:t>What’s the</a:t>
            </a:r>
            <a:r>
              <a:rPr lang="en-US" altLang="en-US" baseline="0" dirty="0" smtClean="0">
                <a:latin typeface="Arial" panose="020B0604020202020204" pitchFamily="34" charset="0"/>
                <a:ea typeface="ＭＳ Ｐゴシック" panose="020B0600070205080204" pitchFamily="34" charset="-128"/>
              </a:rPr>
              <a:t> Office of Management and Budget Jeff? It’s an agency within the Executive Office of the President, they too are part of the Executive Branch of Gov’t.</a:t>
            </a:r>
          </a:p>
          <a:p>
            <a:pPr eaLnBrk="1" hangingPunct="1">
              <a:spcBef>
                <a:spcPct val="0"/>
              </a:spcBef>
            </a:pPr>
            <a:r>
              <a:rPr lang="en-US" altLang="en-US" baseline="0" dirty="0" smtClean="0">
                <a:latin typeface="Arial" panose="020B0604020202020204" pitchFamily="34" charset="0"/>
                <a:ea typeface="ＭＳ Ｐゴシック" panose="020B0600070205080204" pitchFamily="34" charset="-128"/>
              </a:rPr>
              <a:t>There’s four really important takeaways from OMB A-16.</a:t>
            </a:r>
          </a:p>
          <a:p>
            <a:pPr eaLnBrk="1" hangingPunct="1">
              <a:spcBef>
                <a:spcPct val="0"/>
              </a:spcBef>
            </a:pPr>
            <a:r>
              <a:rPr lang="en-US" altLang="en-US" baseline="0" dirty="0" smtClean="0">
                <a:latin typeface="Arial" panose="020B0604020202020204" pitchFamily="34" charset="0"/>
                <a:ea typeface="ＭＳ Ｐゴシック" panose="020B0600070205080204" pitchFamily="34" charset="-128"/>
              </a:rPr>
              <a:t>*1</a:t>
            </a:r>
          </a:p>
          <a:p>
            <a:pPr eaLnBrk="1" hangingPunct="1">
              <a:spcBef>
                <a:spcPct val="0"/>
              </a:spcBef>
            </a:pPr>
            <a:r>
              <a:rPr lang="en-US" altLang="en-US" dirty="0" smtClean="0">
                <a:latin typeface="Arial" panose="020B0604020202020204" pitchFamily="34" charset="0"/>
                <a:ea typeface="ＭＳ Ｐゴシック" panose="020B0600070205080204" pitchFamily="34" charset="-128"/>
              </a:rPr>
              <a:t>So</a:t>
            </a:r>
            <a:r>
              <a:rPr lang="en-US" altLang="en-US" baseline="0" dirty="0" smtClean="0">
                <a:latin typeface="Arial" panose="020B0604020202020204" pitchFamily="34" charset="0"/>
                <a:ea typeface="ＭＳ Ｐゴシック" panose="020B0600070205080204" pitchFamily="34" charset="-128"/>
              </a:rPr>
              <a:t> it’s Federal policy at one of the highest levels of policy that Federal agencies (civilian agencies not the military/DoD/Intelligence) maintain their data in reference to the NSRS.</a:t>
            </a:r>
          </a:p>
          <a:p>
            <a:pPr eaLnBrk="1" hangingPunct="1">
              <a:spcBef>
                <a:spcPct val="0"/>
              </a:spcBef>
            </a:pPr>
            <a:r>
              <a:rPr lang="en-US" altLang="en-US" baseline="0" dirty="0" smtClean="0">
                <a:latin typeface="Arial" panose="020B0604020202020204" pitchFamily="34" charset="0"/>
                <a:ea typeface="ＭＳ Ｐゴシック" panose="020B0600070205080204" pitchFamily="34" charset="-128"/>
              </a:rPr>
              <a:t>Why not DoD, NGA, and the Intelligence agencies?  Well, they have their own DoD Directive that requires them to tie everything to WGS84 and EGM08.</a:t>
            </a:r>
          </a:p>
          <a:p>
            <a:pPr eaLnBrk="1" hangingPunct="1">
              <a:spcBef>
                <a:spcPct val="0"/>
              </a:spcBef>
            </a:pPr>
            <a:r>
              <a:rPr lang="en-US" altLang="en-US" baseline="0" dirty="0" smtClean="0">
                <a:latin typeface="Arial" panose="020B0604020202020204" pitchFamily="34" charset="0"/>
                <a:ea typeface="ＭＳ Ｐゴシック" panose="020B0600070205080204" pitchFamily="34" charset="-128"/>
              </a:rPr>
              <a:t>*2</a:t>
            </a:r>
          </a:p>
          <a:p>
            <a:pPr eaLnBrk="1" hangingPunct="1">
              <a:spcBef>
                <a:spcPct val="0"/>
              </a:spcBef>
            </a:pPr>
            <a:r>
              <a:rPr lang="en-US" altLang="en-US" baseline="0" dirty="0" smtClean="0">
                <a:latin typeface="Arial" panose="020B0604020202020204" pitchFamily="34" charset="0"/>
                <a:ea typeface="ＭＳ Ｐゴシック" panose="020B0600070205080204" pitchFamily="34" charset="-128"/>
              </a:rPr>
              <a:t>Ok, I got a little acronym heavy there so I broke up the four takeaways into 2 slides.</a:t>
            </a:r>
          </a:p>
          <a:p>
            <a:pPr eaLnBrk="1" hangingPunct="1">
              <a:spcBef>
                <a:spcPct val="0"/>
              </a:spcBef>
            </a:pPr>
            <a:r>
              <a:rPr lang="en-US" altLang="en-US" baseline="0" dirty="0" smtClean="0">
                <a:latin typeface="Arial" panose="020B0604020202020204" pitchFamily="34" charset="0"/>
                <a:ea typeface="ＭＳ Ｐゴシック" panose="020B0600070205080204" pitchFamily="34" charset="-128"/>
              </a:rPr>
              <a:t>NGS had defined that A-16 required control as “the NSRS” (term adopted in 1994).</a:t>
            </a:r>
          </a:p>
          <a:p>
            <a:pPr eaLnBrk="1" hangingPunct="1">
              <a:spcBef>
                <a:spcPct val="0"/>
              </a:spcBef>
            </a:pPr>
            <a:r>
              <a:rPr lang="en-US" altLang="en-US" baseline="0" dirty="0" smtClean="0">
                <a:latin typeface="Arial" panose="020B0604020202020204" pitchFamily="34" charset="0"/>
                <a:ea typeface="ＭＳ Ｐゴシック" panose="020B0600070205080204" pitchFamily="34" charset="-128"/>
              </a:rPr>
              <a:t>Why? Create one term to outlive trends &amp; technology, reduce the need to keep spending time and money re-writing policy and documentation every time a new datum name.</a:t>
            </a:r>
          </a:p>
          <a:p>
            <a:pPr eaLnBrk="1" hangingPunct="1">
              <a:spcBef>
                <a:spcPct val="0"/>
              </a:spcBef>
            </a:pPr>
            <a:r>
              <a:rPr lang="en-US" altLang="en-US" baseline="0" dirty="0" smtClean="0">
                <a:latin typeface="Arial" panose="020B0604020202020204" pitchFamily="34" charset="0"/>
                <a:ea typeface="ＭＳ Ｐゴシック" panose="020B0600070205080204" pitchFamily="34" charset="-128"/>
              </a:rPr>
              <a:t>The FGCS, the Federal Geodetic Control Subcommittee is a part of the FGDC, the Federal Geographic Data Committee</a:t>
            </a:r>
          </a:p>
          <a:p>
            <a:pPr eaLnBrk="1" hangingPunct="1">
              <a:spcBef>
                <a:spcPct val="0"/>
              </a:spcBef>
            </a:pPr>
            <a:r>
              <a:rPr lang="en-US" altLang="en-US" baseline="0" dirty="0" smtClean="0">
                <a:latin typeface="Arial" panose="020B0604020202020204" pitchFamily="34" charset="0"/>
                <a:ea typeface="ＭＳ Ｐゴシック" panose="020B0600070205080204" pitchFamily="34" charset="-128"/>
              </a:rPr>
              <a:t>Anyway, the FGCS has issued Federal Register Notices</a:t>
            </a:r>
          </a:p>
          <a:p>
            <a:pPr eaLnBrk="1" hangingPunct="1">
              <a:spcBef>
                <a:spcPct val="0"/>
              </a:spcBef>
            </a:pPr>
            <a:endParaRPr lang="en-US" altLang="en-US" baseline="0" dirty="0" smtClean="0">
              <a:latin typeface="Arial" panose="020B0604020202020204" pitchFamily="34" charset="0"/>
              <a:ea typeface="ＭＳ Ｐゴシック" panose="020B0600070205080204" pitchFamily="34" charset="-128"/>
            </a:endParaRPr>
          </a:p>
          <a:p>
            <a:pPr eaLnBrk="1" hangingPunct="1">
              <a:spcBef>
                <a:spcPct val="0"/>
              </a:spcBef>
            </a:pPr>
            <a:endParaRPr lang="en-US" altLang="en-US" dirty="0"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71933168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5BB99B5A-D3DB-4354-AA55-43E94BB02C0B}" type="slidenum">
              <a:rPr lang="en-US" smtClean="0"/>
              <a:pPr>
                <a:defRPr/>
              </a:pPr>
              <a:t>70</a:t>
            </a:fld>
            <a:endParaRPr lang="en-US"/>
          </a:p>
        </p:txBody>
      </p:sp>
    </p:spTree>
    <p:extLst>
      <p:ext uri="{BB962C8B-B14F-4D97-AF65-F5344CB8AC3E}">
        <p14:creationId xmlns:p14="http://schemas.microsoft.com/office/powerpoint/2010/main" val="1814772425"/>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5BB99B5A-D3DB-4354-AA55-43E94BB02C0B}" type="slidenum">
              <a:rPr lang="en-US" smtClean="0"/>
              <a:pPr>
                <a:defRPr/>
              </a:pPr>
              <a:t>71</a:t>
            </a:fld>
            <a:endParaRPr lang="en-US"/>
          </a:p>
        </p:txBody>
      </p:sp>
    </p:spTree>
    <p:extLst>
      <p:ext uri="{BB962C8B-B14F-4D97-AF65-F5344CB8AC3E}">
        <p14:creationId xmlns:p14="http://schemas.microsoft.com/office/powerpoint/2010/main" val="619275421"/>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5BB99B5A-D3DB-4354-AA55-43E94BB02C0B}" type="slidenum">
              <a:rPr lang="en-US" smtClean="0"/>
              <a:pPr>
                <a:defRPr/>
              </a:pPr>
              <a:t>72</a:t>
            </a:fld>
            <a:endParaRPr lang="en-US"/>
          </a:p>
        </p:txBody>
      </p:sp>
    </p:spTree>
    <p:extLst>
      <p:ext uri="{BB962C8B-B14F-4D97-AF65-F5344CB8AC3E}">
        <p14:creationId xmlns:p14="http://schemas.microsoft.com/office/powerpoint/2010/main" val="1412168916"/>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5BB99B5A-D3DB-4354-AA55-43E94BB02C0B}" type="slidenum">
              <a:rPr lang="en-US" smtClean="0"/>
              <a:pPr>
                <a:defRPr/>
              </a:pPr>
              <a:t>73</a:t>
            </a:fld>
            <a:endParaRPr lang="en-US"/>
          </a:p>
        </p:txBody>
      </p:sp>
    </p:spTree>
    <p:extLst>
      <p:ext uri="{BB962C8B-B14F-4D97-AF65-F5344CB8AC3E}">
        <p14:creationId xmlns:p14="http://schemas.microsoft.com/office/powerpoint/2010/main" val="2743894567"/>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5BB99B5A-D3DB-4354-AA55-43E94BB02C0B}" type="slidenum">
              <a:rPr lang="en-US" smtClean="0"/>
              <a:pPr>
                <a:defRPr/>
              </a:pPr>
              <a:t>74</a:t>
            </a:fld>
            <a:endParaRPr lang="en-US"/>
          </a:p>
        </p:txBody>
      </p:sp>
    </p:spTree>
    <p:extLst>
      <p:ext uri="{BB962C8B-B14F-4D97-AF65-F5344CB8AC3E}">
        <p14:creationId xmlns:p14="http://schemas.microsoft.com/office/powerpoint/2010/main" val="4292975587"/>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5BB99B5A-D3DB-4354-AA55-43E94BB02C0B}" type="slidenum">
              <a:rPr lang="en-US" smtClean="0"/>
              <a:pPr>
                <a:defRPr/>
              </a:pPr>
              <a:t>75</a:t>
            </a:fld>
            <a:endParaRPr lang="en-US"/>
          </a:p>
        </p:txBody>
      </p:sp>
    </p:spTree>
    <p:extLst>
      <p:ext uri="{BB962C8B-B14F-4D97-AF65-F5344CB8AC3E}">
        <p14:creationId xmlns:p14="http://schemas.microsoft.com/office/powerpoint/2010/main" val="3577839394"/>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Slide Image Placeholder 1"/>
          <p:cNvSpPr>
            <a:spLocks noGrp="1" noRot="1" noChangeAspect="1" noTextEdit="1"/>
          </p:cNvSpPr>
          <p:nvPr>
            <p:ph type="sldImg"/>
          </p:nvPr>
        </p:nvSpPr>
        <p:spPr bwMode="auto">
          <a:xfrm>
            <a:off x="2971800" y="549275"/>
            <a:ext cx="3657600" cy="27432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95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
        <p:nvSpPr>
          <p:cNvPr id="2795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ea typeface="ＭＳ Ｐゴシック" pitchFamily="34" charset="-128"/>
              </a:defRPr>
            </a:lvl1pPr>
            <a:lvl2pPr marL="785257" indent="-302021" eaLnBrk="0" hangingPunct="0">
              <a:defRPr>
                <a:solidFill>
                  <a:schemeClr val="tx1"/>
                </a:solidFill>
                <a:latin typeface="Calibri" pitchFamily="34" charset="0"/>
                <a:ea typeface="ＭＳ Ｐゴシック" pitchFamily="34" charset="-128"/>
              </a:defRPr>
            </a:lvl2pPr>
            <a:lvl3pPr marL="1208088" indent="-241617" eaLnBrk="0" hangingPunct="0">
              <a:defRPr>
                <a:solidFill>
                  <a:schemeClr val="tx1"/>
                </a:solidFill>
                <a:latin typeface="Calibri" pitchFamily="34" charset="0"/>
                <a:ea typeface="ＭＳ Ｐゴシック" pitchFamily="34" charset="-128"/>
              </a:defRPr>
            </a:lvl3pPr>
            <a:lvl4pPr marL="1691323" indent="-241617" eaLnBrk="0" hangingPunct="0">
              <a:defRPr>
                <a:solidFill>
                  <a:schemeClr val="tx1"/>
                </a:solidFill>
                <a:latin typeface="Calibri" pitchFamily="34" charset="0"/>
                <a:ea typeface="ＭＳ Ｐゴシック" pitchFamily="34" charset="-128"/>
              </a:defRPr>
            </a:lvl4pPr>
            <a:lvl5pPr marL="2174559" indent="-241617" eaLnBrk="0" hangingPunct="0">
              <a:defRPr>
                <a:solidFill>
                  <a:schemeClr val="tx1"/>
                </a:solidFill>
                <a:latin typeface="Calibri" pitchFamily="34" charset="0"/>
                <a:ea typeface="ＭＳ Ｐゴシック" pitchFamily="34" charset="-128"/>
              </a:defRPr>
            </a:lvl5pPr>
            <a:lvl6pPr marL="2657795" indent="-241617" defTabSz="483236" eaLnBrk="0" fontAlgn="base" hangingPunct="0">
              <a:spcBef>
                <a:spcPct val="0"/>
              </a:spcBef>
              <a:spcAft>
                <a:spcPct val="0"/>
              </a:spcAft>
              <a:defRPr>
                <a:solidFill>
                  <a:schemeClr val="tx1"/>
                </a:solidFill>
                <a:latin typeface="Calibri" pitchFamily="34" charset="0"/>
                <a:ea typeface="ＭＳ Ｐゴシック" pitchFamily="34" charset="-128"/>
              </a:defRPr>
            </a:lvl6pPr>
            <a:lvl7pPr marL="3141029" indent="-241617" defTabSz="483236"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624265" indent="-241617" defTabSz="483236" eaLnBrk="0" fontAlgn="base" hangingPunct="0">
              <a:spcBef>
                <a:spcPct val="0"/>
              </a:spcBef>
              <a:spcAft>
                <a:spcPct val="0"/>
              </a:spcAft>
              <a:defRPr>
                <a:solidFill>
                  <a:schemeClr val="tx1"/>
                </a:solidFill>
                <a:latin typeface="Calibri" pitchFamily="34" charset="0"/>
                <a:ea typeface="ＭＳ Ｐゴシック" pitchFamily="34" charset="-128"/>
              </a:defRPr>
            </a:lvl8pPr>
            <a:lvl9pPr marL="4107501" indent="-241617" defTabSz="483236"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pPr eaLnBrk="1" hangingPunct="1"/>
            <a:fld id="{E26C3BD8-B2E5-4319-9CBE-B60D43F31E53}" type="slidenum">
              <a:rPr lang="en-US" smtClean="0"/>
              <a:pPr eaLnBrk="1" hangingPunct="1"/>
              <a:t>76</a:t>
            </a:fld>
            <a:endParaRPr lang="en-US" smtClean="0"/>
          </a:p>
        </p:txBody>
      </p:sp>
    </p:spTree>
    <p:extLst>
      <p:ext uri="{BB962C8B-B14F-4D97-AF65-F5344CB8AC3E}">
        <p14:creationId xmlns:p14="http://schemas.microsoft.com/office/powerpoint/2010/main" val="35978383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6861" eaLnBrk="0" hangingPunct="0">
              <a:defRPr>
                <a:solidFill>
                  <a:schemeClr val="tx1"/>
                </a:solidFill>
                <a:latin typeface="Calibri" panose="020F0502020204030204" pitchFamily="34" charset="0"/>
                <a:cs typeface="Arial" panose="020B0604020202020204" pitchFamily="34" charset="0"/>
              </a:defRPr>
            </a:lvl1pPr>
            <a:lvl2pPr marL="755842" indent="-289822" defTabSz="946861" eaLnBrk="0" hangingPunct="0">
              <a:defRPr>
                <a:solidFill>
                  <a:schemeClr val="tx1"/>
                </a:solidFill>
                <a:latin typeface="Calibri" panose="020F0502020204030204" pitchFamily="34" charset="0"/>
                <a:cs typeface="Arial" panose="020B0604020202020204" pitchFamily="34" charset="0"/>
              </a:defRPr>
            </a:lvl2pPr>
            <a:lvl3pPr marL="1164227" indent="-232187" defTabSz="946861" eaLnBrk="0" hangingPunct="0">
              <a:defRPr>
                <a:solidFill>
                  <a:schemeClr val="tx1"/>
                </a:solidFill>
                <a:latin typeface="Calibri" panose="020F0502020204030204" pitchFamily="34" charset="0"/>
                <a:cs typeface="Arial" panose="020B0604020202020204" pitchFamily="34" charset="0"/>
              </a:defRPr>
            </a:lvl3pPr>
            <a:lvl4pPr marL="1630247" indent="-232187" defTabSz="946861" eaLnBrk="0" hangingPunct="0">
              <a:defRPr>
                <a:solidFill>
                  <a:schemeClr val="tx1"/>
                </a:solidFill>
                <a:latin typeface="Calibri" panose="020F0502020204030204" pitchFamily="34" charset="0"/>
                <a:cs typeface="Arial" panose="020B0604020202020204" pitchFamily="34" charset="0"/>
              </a:defRPr>
            </a:lvl4pPr>
            <a:lvl5pPr marL="2096267" indent="-232187" defTabSz="946861" eaLnBrk="0" hangingPunct="0">
              <a:defRPr>
                <a:solidFill>
                  <a:schemeClr val="tx1"/>
                </a:solidFill>
                <a:latin typeface="Calibri" panose="020F0502020204030204" pitchFamily="34" charset="0"/>
                <a:cs typeface="Arial" panose="020B0604020202020204" pitchFamily="34" charset="0"/>
              </a:defRPr>
            </a:lvl5pPr>
            <a:lvl6pPr marL="2570521" indent="-232187" defTabSz="946861"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3044774" indent="-232187" defTabSz="946861"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519028" indent="-232187" defTabSz="946861"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993281" indent="-232187" defTabSz="946861"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92FAF5C0-36E2-4EA1-8339-41C33C357364}" type="slidenum">
              <a:rPr lang="en-US" altLang="en-US">
                <a:solidFill>
                  <a:srgbClr val="000000"/>
                </a:solidFill>
                <a:latin typeface="Arial" panose="020B0604020202020204" pitchFamily="34" charset="0"/>
                <a:ea typeface="ＭＳ Ｐゴシック" panose="020B0600070205080204" pitchFamily="34" charset="-128"/>
              </a:rPr>
              <a:pPr eaLnBrk="1" hangingPunct="1"/>
              <a:t>8</a:t>
            </a:fld>
            <a:endParaRPr lang="en-US" altLang="en-US">
              <a:solidFill>
                <a:srgbClr val="000000"/>
              </a:solidFill>
              <a:latin typeface="Arial" panose="020B0604020202020204" pitchFamily="34" charset="0"/>
              <a:ea typeface="ＭＳ Ｐゴシック" panose="020B0600070205080204" pitchFamily="34" charset="-128"/>
            </a:endParaRPr>
          </a:p>
        </p:txBody>
      </p:sp>
      <p:sp>
        <p:nvSpPr>
          <p:cNvPr id="18435" name="Rectangle 2"/>
          <p:cNvSpPr>
            <a:spLocks noGrp="1" noRot="1" noChangeAspect="1" noChangeArrowheads="1" noTextEdit="1"/>
          </p:cNvSpPr>
          <p:nvPr>
            <p:ph type="sldImg"/>
          </p:nvPr>
        </p:nvSpPr>
        <p:spPr bwMode="auto">
          <a:xfrm>
            <a:off x="2971800" y="549275"/>
            <a:ext cx="3657600" cy="27432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237127" indent="-237127" eaLnBrk="1" hangingPunct="1">
              <a:spcBef>
                <a:spcPct val="0"/>
              </a:spcBef>
              <a:buAutoNum type="arabicParenBoth"/>
            </a:pPr>
            <a:r>
              <a:rPr lang="en-US" dirty="0" smtClean="0"/>
              <a:t>tribal activities </a:t>
            </a:r>
            <a:r>
              <a:rPr lang="en-US" b="1" dirty="0" smtClean="0"/>
              <a:t>not</a:t>
            </a:r>
            <a:r>
              <a:rPr lang="en-US" dirty="0" smtClean="0"/>
              <a:t> paid for by federal funds. </a:t>
            </a:r>
          </a:p>
          <a:p>
            <a:pPr marL="237127" indent="-237127" eaLnBrk="1" hangingPunct="1">
              <a:spcBef>
                <a:spcPct val="0"/>
              </a:spcBef>
              <a:buAutoNum type="arabicParenBoth"/>
            </a:pPr>
            <a:r>
              <a:rPr lang="en-US" dirty="0" smtClean="0"/>
              <a:t>Classified DoD activities as determined by the </a:t>
            </a:r>
            <a:r>
              <a:rPr lang="en-US" dirty="0" err="1" smtClean="0"/>
              <a:t>SecDef</a:t>
            </a:r>
            <a:r>
              <a:rPr lang="en-US" dirty="0" smtClean="0"/>
              <a:t> (unless declassified by Executive Order 12951);</a:t>
            </a:r>
            <a:r>
              <a:rPr lang="en-US" baseline="0" dirty="0" smtClean="0"/>
              <a:t> </a:t>
            </a:r>
            <a:r>
              <a:rPr lang="en-US" dirty="0" smtClean="0"/>
              <a:t>also DoE activities, as determined by the Sec of Energy. </a:t>
            </a:r>
          </a:p>
          <a:p>
            <a:pPr marL="237127" indent="-237127" eaLnBrk="1" hangingPunct="1">
              <a:spcBef>
                <a:spcPct val="0"/>
              </a:spcBef>
              <a:buAutoNum type="arabicParenBoth"/>
            </a:pPr>
            <a:r>
              <a:rPr lang="en-US" dirty="0" smtClean="0"/>
              <a:t>Intelligence activities, as specifically determined by the Director of the CIA.</a:t>
            </a:r>
            <a:endParaRPr lang="en-US" altLang="en-US" baseline="0" dirty="0"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8397357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6861" eaLnBrk="0" hangingPunct="0">
              <a:defRPr>
                <a:solidFill>
                  <a:schemeClr val="tx1"/>
                </a:solidFill>
                <a:latin typeface="Calibri" panose="020F0502020204030204" pitchFamily="34" charset="0"/>
                <a:cs typeface="Arial" panose="020B0604020202020204" pitchFamily="34" charset="0"/>
              </a:defRPr>
            </a:lvl1pPr>
            <a:lvl2pPr marL="755842" indent="-289822" defTabSz="946861" eaLnBrk="0" hangingPunct="0">
              <a:defRPr>
                <a:solidFill>
                  <a:schemeClr val="tx1"/>
                </a:solidFill>
                <a:latin typeface="Calibri" panose="020F0502020204030204" pitchFamily="34" charset="0"/>
                <a:cs typeface="Arial" panose="020B0604020202020204" pitchFamily="34" charset="0"/>
              </a:defRPr>
            </a:lvl2pPr>
            <a:lvl3pPr marL="1164227" indent="-232187" defTabSz="946861" eaLnBrk="0" hangingPunct="0">
              <a:defRPr>
                <a:solidFill>
                  <a:schemeClr val="tx1"/>
                </a:solidFill>
                <a:latin typeface="Calibri" panose="020F0502020204030204" pitchFamily="34" charset="0"/>
                <a:cs typeface="Arial" panose="020B0604020202020204" pitchFamily="34" charset="0"/>
              </a:defRPr>
            </a:lvl3pPr>
            <a:lvl4pPr marL="1630247" indent="-232187" defTabSz="946861" eaLnBrk="0" hangingPunct="0">
              <a:defRPr>
                <a:solidFill>
                  <a:schemeClr val="tx1"/>
                </a:solidFill>
                <a:latin typeface="Calibri" panose="020F0502020204030204" pitchFamily="34" charset="0"/>
                <a:cs typeface="Arial" panose="020B0604020202020204" pitchFamily="34" charset="0"/>
              </a:defRPr>
            </a:lvl4pPr>
            <a:lvl5pPr marL="2096267" indent="-232187" defTabSz="946861" eaLnBrk="0" hangingPunct="0">
              <a:defRPr>
                <a:solidFill>
                  <a:schemeClr val="tx1"/>
                </a:solidFill>
                <a:latin typeface="Calibri" panose="020F0502020204030204" pitchFamily="34" charset="0"/>
                <a:cs typeface="Arial" panose="020B0604020202020204" pitchFamily="34" charset="0"/>
              </a:defRPr>
            </a:lvl5pPr>
            <a:lvl6pPr marL="2570521" indent="-232187" defTabSz="946861"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3044774" indent="-232187" defTabSz="946861"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519028" indent="-232187" defTabSz="946861"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993281" indent="-232187" defTabSz="946861"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92FAF5C0-36E2-4EA1-8339-41C33C357364}" type="slidenum">
              <a:rPr lang="en-US" altLang="en-US">
                <a:solidFill>
                  <a:srgbClr val="000000"/>
                </a:solidFill>
                <a:latin typeface="Arial" panose="020B0604020202020204" pitchFamily="34" charset="0"/>
                <a:ea typeface="ＭＳ Ｐゴシック" panose="020B0600070205080204" pitchFamily="34" charset="-128"/>
              </a:rPr>
              <a:pPr eaLnBrk="1" hangingPunct="1"/>
              <a:t>9</a:t>
            </a:fld>
            <a:endParaRPr lang="en-US" altLang="en-US">
              <a:solidFill>
                <a:srgbClr val="000000"/>
              </a:solidFill>
              <a:latin typeface="Arial" panose="020B0604020202020204" pitchFamily="34" charset="0"/>
              <a:ea typeface="ＭＳ Ｐゴシック" panose="020B0600070205080204" pitchFamily="34" charset="-128"/>
            </a:endParaRPr>
          </a:p>
        </p:txBody>
      </p:sp>
      <p:sp>
        <p:nvSpPr>
          <p:cNvPr id="18435" name="Rectangle 2"/>
          <p:cNvSpPr>
            <a:spLocks noGrp="1" noRot="1" noChangeAspect="1" noChangeArrowheads="1" noTextEdit="1"/>
          </p:cNvSpPr>
          <p:nvPr>
            <p:ph type="sldImg"/>
          </p:nvPr>
        </p:nvSpPr>
        <p:spPr bwMode="auto">
          <a:xfrm>
            <a:off x="2971800" y="549275"/>
            <a:ext cx="3657600" cy="27432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baseline="0" dirty="0" smtClean="0">
                <a:latin typeface="Arial" panose="020B0604020202020204" pitchFamily="34" charset="0"/>
                <a:ea typeface="ＭＳ Ｐゴシック" panose="020B0600070205080204" pitchFamily="34" charset="-128"/>
              </a:rPr>
              <a:t>-EM is 422 pages of goodness!  But there are a few items I’d love to follow up on that are a little ambiguous in that manual.</a:t>
            </a:r>
          </a:p>
          <a:p>
            <a:pPr eaLnBrk="1" hangingPunct="1">
              <a:spcBef>
                <a:spcPct val="0"/>
              </a:spcBef>
            </a:pPr>
            <a:r>
              <a:rPr lang="en-US" altLang="en-US" baseline="0" dirty="0" smtClean="0">
                <a:latin typeface="Arial" panose="020B0604020202020204" pitchFamily="34" charset="0"/>
                <a:ea typeface="ＭＳ Ｐゴシック" panose="020B0600070205080204" pitchFamily="34" charset="-128"/>
              </a:rPr>
              <a:t>-what I’m trying to say here is … you should have all your dam data</a:t>
            </a:r>
            <a:r>
              <a:rPr lang="en-US" altLang="en-US" b="1" baseline="0" dirty="0" smtClean="0">
                <a:latin typeface="Arial" panose="020B0604020202020204" pitchFamily="34" charset="0"/>
                <a:ea typeface="ＭＳ Ｐゴシック" panose="020B0600070205080204" pitchFamily="34" charset="-128"/>
              </a:rPr>
              <a:t> CLICK</a:t>
            </a:r>
            <a:r>
              <a:rPr lang="en-US" altLang="en-US" b="0" baseline="0" dirty="0" smtClean="0">
                <a:latin typeface="Arial" panose="020B0604020202020204" pitchFamily="34" charset="0"/>
                <a:ea typeface="ＭＳ Ｐゴシック" panose="020B0600070205080204" pitchFamily="34" charset="-128"/>
              </a:rPr>
              <a:t> in the NSRS</a:t>
            </a:r>
          </a:p>
        </p:txBody>
      </p:sp>
    </p:spTree>
    <p:extLst>
      <p:ext uri="{BB962C8B-B14F-4D97-AF65-F5344CB8AC3E}">
        <p14:creationId xmlns:p14="http://schemas.microsoft.com/office/powerpoint/2010/main" val="10500294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9"/>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Tree>
    <p:extLst>
      <p:ext uri="{BB962C8B-B14F-4D97-AF65-F5344CB8AC3E}">
        <p14:creationId xmlns:p14="http://schemas.microsoft.com/office/powerpoint/2010/main" val="25673493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673688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2"/>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2"/>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035753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Graph Slide">
    <p:spTree>
      <p:nvGrpSpPr>
        <p:cNvPr id="1" name=""/>
        <p:cNvGrpSpPr/>
        <p:nvPr/>
      </p:nvGrpSpPr>
      <p:grpSpPr>
        <a:xfrm>
          <a:off x="0" y="0"/>
          <a:ext cx="0" cy="0"/>
          <a:chOff x="0" y="0"/>
          <a:chExt cx="0" cy="0"/>
        </a:xfrm>
      </p:grpSpPr>
      <p:sp>
        <p:nvSpPr>
          <p:cNvPr id="4" name="Chart Placeholder 3"/>
          <p:cNvSpPr>
            <a:spLocks noGrp="1"/>
          </p:cNvSpPr>
          <p:nvPr>
            <p:ph type="chart" sz="quarter" idx="32"/>
          </p:nvPr>
        </p:nvSpPr>
        <p:spPr>
          <a:xfrm>
            <a:off x="457201" y="1600200"/>
            <a:ext cx="8194076" cy="4267200"/>
          </a:xfrm>
          <a:prstGeom prst="rect">
            <a:avLst/>
          </a:prstGeom>
        </p:spPr>
        <p:txBody>
          <a:bodyPr anchor="ctr"/>
          <a:lstStyle>
            <a:lvl1pPr algn="ctr">
              <a:defRPr/>
            </a:lvl1pPr>
          </a:lstStyle>
          <a:p>
            <a:endParaRPr lang="en-US" dirty="0"/>
          </a:p>
        </p:txBody>
      </p:sp>
      <p:sp>
        <p:nvSpPr>
          <p:cNvPr id="5" name="Title 5"/>
          <p:cNvSpPr>
            <a:spLocks noGrp="1"/>
          </p:cNvSpPr>
          <p:nvPr>
            <p:ph type="title" hasCustomPrompt="1"/>
          </p:nvPr>
        </p:nvSpPr>
        <p:spPr>
          <a:xfrm>
            <a:off x="457200" y="357634"/>
            <a:ext cx="8229600" cy="729745"/>
          </a:xfrm>
        </p:spPr>
        <p:txBody>
          <a:bodyPr/>
          <a:lstStyle>
            <a:lvl1pPr>
              <a:defRPr baseline="0"/>
            </a:lvl1pPr>
          </a:lstStyle>
          <a:p>
            <a:r>
              <a:rPr lang="en-US" dirty="0" smtClean="0"/>
              <a:t>Title = 32 </a:t>
            </a:r>
            <a:r>
              <a:rPr lang="en-US" dirty="0" err="1" smtClean="0"/>
              <a:t>pt</a:t>
            </a:r>
            <a:r>
              <a:rPr lang="en-US" dirty="0" smtClean="0"/>
              <a:t> Calibri</a:t>
            </a:r>
            <a:endParaRPr lang="en-US" dirty="0"/>
          </a:p>
        </p:txBody>
      </p:sp>
    </p:spTree>
    <p:extLst>
      <p:ext uri="{BB962C8B-B14F-4D97-AF65-F5344CB8AC3E}">
        <p14:creationId xmlns:p14="http://schemas.microsoft.com/office/powerpoint/2010/main" val="3143786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Bullet Slide">
    <p:spTree>
      <p:nvGrpSpPr>
        <p:cNvPr id="1" name=""/>
        <p:cNvGrpSpPr/>
        <p:nvPr/>
      </p:nvGrpSpPr>
      <p:grpSpPr>
        <a:xfrm>
          <a:off x="0" y="0"/>
          <a:ext cx="0" cy="0"/>
          <a:chOff x="0" y="0"/>
          <a:chExt cx="0" cy="0"/>
        </a:xfrm>
      </p:grpSpPr>
      <p:sp>
        <p:nvSpPr>
          <p:cNvPr id="16" name="Text Placeholder 15"/>
          <p:cNvSpPr>
            <a:spLocks noGrp="1"/>
          </p:cNvSpPr>
          <p:nvPr>
            <p:ph type="body" sz="quarter" idx="30" hasCustomPrompt="1"/>
          </p:nvPr>
        </p:nvSpPr>
        <p:spPr>
          <a:xfrm>
            <a:off x="457200" y="1600200"/>
            <a:ext cx="8229600" cy="4267200"/>
          </a:xfrm>
          <a:prstGeom prst="rect">
            <a:avLst/>
          </a:prstGeom>
        </p:spPr>
        <p:txBody>
          <a:bodyPr>
            <a:normAutofit/>
          </a:bodyPr>
          <a:lstStyle>
            <a:lvl1pPr marL="342900" indent="-342900">
              <a:buClr>
                <a:schemeClr val="accent2"/>
              </a:buClr>
              <a:buFont typeface="Arial" charset="0"/>
              <a:buChar char="•"/>
              <a:defRPr sz="2800">
                <a:solidFill>
                  <a:schemeClr val="bg1"/>
                </a:solidFill>
              </a:defRPr>
            </a:lvl1pPr>
            <a:lvl2pPr>
              <a:defRPr sz="1600" b="0" i="0">
                <a:latin typeface="Calibri" charset="0"/>
                <a:ea typeface="Calibri" charset="0"/>
                <a:cs typeface="Calibri" charset="0"/>
              </a:defRPr>
            </a:lvl2pPr>
            <a:lvl3pPr>
              <a:defRPr sz="1400" b="0" i="0">
                <a:latin typeface="Calibri" charset="0"/>
                <a:ea typeface="Calibri" charset="0"/>
                <a:cs typeface="Calibri" charset="0"/>
              </a:defRPr>
            </a:lvl3pPr>
            <a:lvl4pPr>
              <a:defRPr sz="1400" b="0" i="0">
                <a:latin typeface="Calibri" charset="0"/>
                <a:ea typeface="Calibri" charset="0"/>
                <a:cs typeface="Calibri" charset="0"/>
              </a:defRPr>
            </a:lvl4pPr>
            <a:lvl5pPr>
              <a:defRPr sz="1400" b="0" i="0">
                <a:latin typeface="Calibri" charset="0"/>
                <a:ea typeface="Calibri" charset="0"/>
                <a:cs typeface="Calibri" charset="0"/>
              </a:defRPr>
            </a:lvl5pPr>
          </a:lstStyle>
          <a:p>
            <a:pPr lvl="0"/>
            <a:r>
              <a:rPr lang="en-US" dirty="0" smtClean="0"/>
              <a:t>Text = 28 </a:t>
            </a:r>
            <a:r>
              <a:rPr lang="en-US" dirty="0" err="1" smtClean="0"/>
              <a:t>pt</a:t>
            </a:r>
            <a:r>
              <a:rPr lang="en-US" dirty="0" smtClean="0"/>
              <a:t> Calibri</a:t>
            </a:r>
          </a:p>
        </p:txBody>
      </p:sp>
      <p:sp>
        <p:nvSpPr>
          <p:cNvPr id="4" name="Title 5"/>
          <p:cNvSpPr>
            <a:spLocks noGrp="1"/>
          </p:cNvSpPr>
          <p:nvPr>
            <p:ph type="title" hasCustomPrompt="1"/>
          </p:nvPr>
        </p:nvSpPr>
        <p:spPr>
          <a:xfrm>
            <a:off x="457200" y="357634"/>
            <a:ext cx="8229600" cy="729745"/>
          </a:xfrm>
        </p:spPr>
        <p:txBody>
          <a:bodyPr/>
          <a:lstStyle>
            <a:lvl1pPr>
              <a:defRPr baseline="0"/>
            </a:lvl1pPr>
          </a:lstStyle>
          <a:p>
            <a:r>
              <a:rPr lang="en-US" dirty="0" smtClean="0"/>
              <a:t>Title = 32 </a:t>
            </a:r>
            <a:r>
              <a:rPr lang="en-US" dirty="0" err="1" smtClean="0"/>
              <a:t>pt</a:t>
            </a:r>
            <a:r>
              <a:rPr lang="en-US" dirty="0" smtClean="0"/>
              <a:t> Calibri</a:t>
            </a:r>
            <a:endParaRPr lang="en-US" dirty="0"/>
          </a:p>
        </p:txBody>
      </p:sp>
    </p:spTree>
    <p:extLst>
      <p:ext uri="{BB962C8B-B14F-4D97-AF65-F5344CB8AC3E}">
        <p14:creationId xmlns:p14="http://schemas.microsoft.com/office/powerpoint/2010/main" val="24859514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9"/>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defTabSz="685800">
              <a:defRPr/>
            </a:lvl1pPr>
          </a:lstStyle>
          <a:p>
            <a:pPr>
              <a:defRPr/>
            </a:pPr>
            <a:r>
              <a:rPr lang="en-US" smtClean="0"/>
              <a:t>August 6, 2019</a:t>
            </a:r>
            <a:endParaRPr lang="en-US"/>
          </a:p>
        </p:txBody>
      </p:sp>
      <p:sp>
        <p:nvSpPr>
          <p:cNvPr id="5" name="Footer Placeholder 4"/>
          <p:cNvSpPr>
            <a:spLocks noGrp="1"/>
          </p:cNvSpPr>
          <p:nvPr>
            <p:ph type="ftr" sz="quarter" idx="11"/>
          </p:nvPr>
        </p:nvSpPr>
        <p:spPr/>
        <p:txBody>
          <a:bodyPr/>
          <a:lstStyle>
            <a:lvl1pPr defTabSz="685800">
              <a:defRPr/>
            </a:lvl1pPr>
          </a:lstStyle>
          <a:p>
            <a:pPr>
              <a:defRPr/>
            </a:pPr>
            <a:r>
              <a:rPr lang="en-US" smtClean="0"/>
              <a:t>SaGES 2019</a:t>
            </a:r>
            <a:endParaRPr lang="en-US"/>
          </a:p>
        </p:txBody>
      </p:sp>
      <p:sp>
        <p:nvSpPr>
          <p:cNvPr id="6" name="Slide Number Placeholder 5"/>
          <p:cNvSpPr>
            <a:spLocks noGrp="1"/>
          </p:cNvSpPr>
          <p:nvPr>
            <p:ph type="sldNum" sz="quarter" idx="12"/>
          </p:nvPr>
        </p:nvSpPr>
        <p:spPr/>
        <p:txBody>
          <a:bodyPr/>
          <a:lstStyle>
            <a:lvl1pPr defTabSz="685800">
              <a:defRPr/>
            </a:lvl1pPr>
          </a:lstStyle>
          <a:p>
            <a:pPr>
              <a:defRPr/>
            </a:pPr>
            <a:fld id="{CE0248DD-E039-490F-A33E-18FD7AE8E335}" type="slidenum">
              <a:rPr lang="en-US"/>
              <a:pPr>
                <a:defRPr/>
              </a:pPr>
              <a:t>‹#›</a:t>
            </a:fld>
            <a:endParaRPr lang="en-US"/>
          </a:p>
        </p:txBody>
      </p:sp>
    </p:spTree>
    <p:extLst>
      <p:ext uri="{BB962C8B-B14F-4D97-AF65-F5344CB8AC3E}">
        <p14:creationId xmlns:p14="http://schemas.microsoft.com/office/powerpoint/2010/main" val="32573169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685800">
              <a:defRPr/>
            </a:lvl1pPr>
          </a:lstStyle>
          <a:p>
            <a:pPr>
              <a:defRPr/>
            </a:pPr>
            <a:r>
              <a:rPr lang="en-US" smtClean="0"/>
              <a:t>August 6, 2019</a:t>
            </a:r>
            <a:endParaRPr lang="en-US"/>
          </a:p>
        </p:txBody>
      </p:sp>
      <p:sp>
        <p:nvSpPr>
          <p:cNvPr id="5" name="Footer Placeholder 4"/>
          <p:cNvSpPr>
            <a:spLocks noGrp="1"/>
          </p:cNvSpPr>
          <p:nvPr>
            <p:ph type="ftr" sz="quarter" idx="11"/>
          </p:nvPr>
        </p:nvSpPr>
        <p:spPr/>
        <p:txBody>
          <a:bodyPr/>
          <a:lstStyle>
            <a:lvl1pPr defTabSz="685800">
              <a:defRPr/>
            </a:lvl1pPr>
          </a:lstStyle>
          <a:p>
            <a:pPr>
              <a:defRPr/>
            </a:pPr>
            <a:r>
              <a:rPr lang="en-US" smtClean="0"/>
              <a:t>SaGES 2019</a:t>
            </a:r>
            <a:endParaRPr lang="en-US"/>
          </a:p>
        </p:txBody>
      </p:sp>
      <p:sp>
        <p:nvSpPr>
          <p:cNvPr id="6" name="Slide Number Placeholder 5"/>
          <p:cNvSpPr>
            <a:spLocks noGrp="1"/>
          </p:cNvSpPr>
          <p:nvPr>
            <p:ph type="sldNum" sz="quarter" idx="12"/>
          </p:nvPr>
        </p:nvSpPr>
        <p:spPr/>
        <p:txBody>
          <a:bodyPr/>
          <a:lstStyle>
            <a:lvl1pPr defTabSz="685800">
              <a:defRPr/>
            </a:lvl1pPr>
          </a:lstStyle>
          <a:p>
            <a:pPr>
              <a:defRPr/>
            </a:pPr>
            <a:fld id="{EB6791C4-DF4E-4C17-A41C-B2BEB15390BD}" type="slidenum">
              <a:rPr lang="en-US"/>
              <a:pPr>
                <a:defRPr/>
              </a:pPr>
              <a:t>‹#›</a:t>
            </a:fld>
            <a:endParaRPr lang="en-US"/>
          </a:p>
        </p:txBody>
      </p:sp>
    </p:spTree>
    <p:extLst>
      <p:ext uri="{BB962C8B-B14F-4D97-AF65-F5344CB8AC3E}">
        <p14:creationId xmlns:p14="http://schemas.microsoft.com/office/powerpoint/2010/main" val="419746324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4"/>
            <a:ext cx="7772400" cy="1362075"/>
          </a:xfrm>
        </p:spPr>
        <p:txBody>
          <a:bodyPr anchor="t"/>
          <a:lstStyle>
            <a:lvl1pPr algn="l">
              <a:defRPr sz="3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defTabSz="685800">
              <a:defRPr/>
            </a:lvl1pPr>
          </a:lstStyle>
          <a:p>
            <a:pPr>
              <a:defRPr/>
            </a:pPr>
            <a:r>
              <a:rPr lang="en-US" smtClean="0"/>
              <a:t>August 6, 2019</a:t>
            </a:r>
            <a:endParaRPr lang="en-US"/>
          </a:p>
        </p:txBody>
      </p:sp>
      <p:sp>
        <p:nvSpPr>
          <p:cNvPr id="5" name="Footer Placeholder 4"/>
          <p:cNvSpPr>
            <a:spLocks noGrp="1"/>
          </p:cNvSpPr>
          <p:nvPr>
            <p:ph type="ftr" sz="quarter" idx="11"/>
          </p:nvPr>
        </p:nvSpPr>
        <p:spPr/>
        <p:txBody>
          <a:bodyPr/>
          <a:lstStyle>
            <a:lvl1pPr defTabSz="685800">
              <a:defRPr/>
            </a:lvl1pPr>
          </a:lstStyle>
          <a:p>
            <a:pPr>
              <a:defRPr/>
            </a:pPr>
            <a:r>
              <a:rPr lang="en-US" smtClean="0"/>
              <a:t>SaGES 2019</a:t>
            </a:r>
            <a:endParaRPr lang="en-US"/>
          </a:p>
        </p:txBody>
      </p:sp>
      <p:sp>
        <p:nvSpPr>
          <p:cNvPr id="6" name="Slide Number Placeholder 5"/>
          <p:cNvSpPr>
            <a:spLocks noGrp="1"/>
          </p:cNvSpPr>
          <p:nvPr>
            <p:ph type="sldNum" sz="quarter" idx="12"/>
          </p:nvPr>
        </p:nvSpPr>
        <p:spPr/>
        <p:txBody>
          <a:bodyPr/>
          <a:lstStyle>
            <a:lvl1pPr defTabSz="685800">
              <a:defRPr/>
            </a:lvl1pPr>
          </a:lstStyle>
          <a:p>
            <a:pPr>
              <a:defRPr/>
            </a:pPr>
            <a:fld id="{70739471-F808-4705-A7AA-D92294A1C557}" type="slidenum">
              <a:rPr lang="en-US"/>
              <a:pPr>
                <a:defRPr/>
              </a:pPr>
              <a:t>‹#›</a:t>
            </a:fld>
            <a:endParaRPr lang="en-US"/>
          </a:p>
        </p:txBody>
      </p:sp>
    </p:spTree>
    <p:extLst>
      <p:ext uri="{BB962C8B-B14F-4D97-AF65-F5344CB8AC3E}">
        <p14:creationId xmlns:p14="http://schemas.microsoft.com/office/powerpoint/2010/main" val="230671730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4"/>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4"/>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defTabSz="685800">
              <a:defRPr/>
            </a:lvl1pPr>
          </a:lstStyle>
          <a:p>
            <a:pPr>
              <a:defRPr/>
            </a:pPr>
            <a:r>
              <a:rPr lang="en-US" smtClean="0"/>
              <a:t>August 6, 2019</a:t>
            </a:r>
            <a:endParaRPr lang="en-US"/>
          </a:p>
        </p:txBody>
      </p:sp>
      <p:sp>
        <p:nvSpPr>
          <p:cNvPr id="6" name="Footer Placeholder 4"/>
          <p:cNvSpPr>
            <a:spLocks noGrp="1"/>
          </p:cNvSpPr>
          <p:nvPr>
            <p:ph type="ftr" sz="quarter" idx="11"/>
          </p:nvPr>
        </p:nvSpPr>
        <p:spPr/>
        <p:txBody>
          <a:bodyPr/>
          <a:lstStyle>
            <a:lvl1pPr defTabSz="685800">
              <a:defRPr/>
            </a:lvl1pPr>
          </a:lstStyle>
          <a:p>
            <a:pPr>
              <a:defRPr/>
            </a:pPr>
            <a:r>
              <a:rPr lang="en-US" smtClean="0"/>
              <a:t>SaGES 2019</a:t>
            </a:r>
            <a:endParaRPr lang="en-US"/>
          </a:p>
        </p:txBody>
      </p:sp>
      <p:sp>
        <p:nvSpPr>
          <p:cNvPr id="7" name="Slide Number Placeholder 5"/>
          <p:cNvSpPr>
            <a:spLocks noGrp="1"/>
          </p:cNvSpPr>
          <p:nvPr>
            <p:ph type="sldNum" sz="quarter" idx="12"/>
          </p:nvPr>
        </p:nvSpPr>
        <p:spPr/>
        <p:txBody>
          <a:bodyPr/>
          <a:lstStyle>
            <a:lvl1pPr defTabSz="685800">
              <a:defRPr/>
            </a:lvl1pPr>
          </a:lstStyle>
          <a:p>
            <a:pPr>
              <a:defRPr/>
            </a:pPr>
            <a:fld id="{F02D534D-F749-4E34-9E16-A977421D79C9}" type="slidenum">
              <a:rPr lang="en-US"/>
              <a:pPr>
                <a:defRPr/>
              </a:pPr>
              <a:t>‹#›</a:t>
            </a:fld>
            <a:endParaRPr lang="en-US"/>
          </a:p>
        </p:txBody>
      </p:sp>
    </p:spTree>
    <p:extLst>
      <p:ext uri="{BB962C8B-B14F-4D97-AF65-F5344CB8AC3E}">
        <p14:creationId xmlns:p14="http://schemas.microsoft.com/office/powerpoint/2010/main" val="320183881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7"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defTabSz="685800">
              <a:defRPr/>
            </a:lvl1pPr>
          </a:lstStyle>
          <a:p>
            <a:pPr>
              <a:defRPr/>
            </a:pPr>
            <a:r>
              <a:rPr lang="en-US" smtClean="0"/>
              <a:t>August 6, 2019</a:t>
            </a:r>
            <a:endParaRPr lang="en-US"/>
          </a:p>
        </p:txBody>
      </p:sp>
      <p:sp>
        <p:nvSpPr>
          <p:cNvPr id="8" name="Footer Placeholder 4"/>
          <p:cNvSpPr>
            <a:spLocks noGrp="1"/>
          </p:cNvSpPr>
          <p:nvPr>
            <p:ph type="ftr" sz="quarter" idx="11"/>
          </p:nvPr>
        </p:nvSpPr>
        <p:spPr/>
        <p:txBody>
          <a:bodyPr/>
          <a:lstStyle>
            <a:lvl1pPr defTabSz="685800">
              <a:defRPr/>
            </a:lvl1pPr>
          </a:lstStyle>
          <a:p>
            <a:pPr>
              <a:defRPr/>
            </a:pPr>
            <a:r>
              <a:rPr lang="en-US" smtClean="0"/>
              <a:t>SaGES 2019</a:t>
            </a:r>
            <a:endParaRPr lang="en-US"/>
          </a:p>
        </p:txBody>
      </p:sp>
      <p:sp>
        <p:nvSpPr>
          <p:cNvPr id="9" name="Slide Number Placeholder 5"/>
          <p:cNvSpPr>
            <a:spLocks noGrp="1"/>
          </p:cNvSpPr>
          <p:nvPr>
            <p:ph type="sldNum" sz="quarter" idx="12"/>
          </p:nvPr>
        </p:nvSpPr>
        <p:spPr/>
        <p:txBody>
          <a:bodyPr/>
          <a:lstStyle>
            <a:lvl1pPr defTabSz="685800">
              <a:defRPr/>
            </a:lvl1pPr>
          </a:lstStyle>
          <a:p>
            <a:pPr>
              <a:defRPr/>
            </a:pPr>
            <a:fld id="{9352E7D5-2CCB-47EF-A1DD-484874EE5CC0}" type="slidenum">
              <a:rPr lang="en-US"/>
              <a:pPr>
                <a:defRPr/>
              </a:pPr>
              <a:t>‹#›</a:t>
            </a:fld>
            <a:endParaRPr lang="en-US"/>
          </a:p>
        </p:txBody>
      </p:sp>
    </p:spTree>
    <p:extLst>
      <p:ext uri="{BB962C8B-B14F-4D97-AF65-F5344CB8AC3E}">
        <p14:creationId xmlns:p14="http://schemas.microsoft.com/office/powerpoint/2010/main" val="310146180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defTabSz="685800">
              <a:defRPr/>
            </a:lvl1pPr>
          </a:lstStyle>
          <a:p>
            <a:pPr>
              <a:defRPr/>
            </a:pPr>
            <a:r>
              <a:rPr lang="en-US" smtClean="0"/>
              <a:t>August 6, 2019</a:t>
            </a:r>
            <a:endParaRPr lang="en-US"/>
          </a:p>
        </p:txBody>
      </p:sp>
      <p:sp>
        <p:nvSpPr>
          <p:cNvPr id="4" name="Footer Placeholder 4"/>
          <p:cNvSpPr>
            <a:spLocks noGrp="1"/>
          </p:cNvSpPr>
          <p:nvPr>
            <p:ph type="ftr" sz="quarter" idx="11"/>
          </p:nvPr>
        </p:nvSpPr>
        <p:spPr/>
        <p:txBody>
          <a:bodyPr/>
          <a:lstStyle>
            <a:lvl1pPr defTabSz="685800">
              <a:defRPr/>
            </a:lvl1pPr>
          </a:lstStyle>
          <a:p>
            <a:pPr>
              <a:defRPr/>
            </a:pPr>
            <a:r>
              <a:rPr lang="en-US" smtClean="0"/>
              <a:t>SaGES 2019</a:t>
            </a:r>
            <a:endParaRPr lang="en-US"/>
          </a:p>
        </p:txBody>
      </p:sp>
      <p:sp>
        <p:nvSpPr>
          <p:cNvPr id="5" name="Slide Number Placeholder 5"/>
          <p:cNvSpPr>
            <a:spLocks noGrp="1"/>
          </p:cNvSpPr>
          <p:nvPr>
            <p:ph type="sldNum" sz="quarter" idx="12"/>
          </p:nvPr>
        </p:nvSpPr>
        <p:spPr/>
        <p:txBody>
          <a:bodyPr/>
          <a:lstStyle>
            <a:lvl1pPr defTabSz="685800">
              <a:defRPr/>
            </a:lvl1pPr>
          </a:lstStyle>
          <a:p>
            <a:pPr>
              <a:defRPr/>
            </a:pPr>
            <a:fld id="{5A837433-97E9-4D94-B898-19FA6F4A2CA7}" type="slidenum">
              <a:rPr lang="en-US"/>
              <a:pPr>
                <a:defRPr/>
              </a:pPr>
              <a:t>‹#›</a:t>
            </a:fld>
            <a:endParaRPr lang="en-US"/>
          </a:p>
        </p:txBody>
      </p:sp>
    </p:spTree>
    <p:extLst>
      <p:ext uri="{BB962C8B-B14F-4D97-AF65-F5344CB8AC3E}">
        <p14:creationId xmlns:p14="http://schemas.microsoft.com/office/powerpoint/2010/main" val="23319930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latin typeface="Times New Roman" pitchFamily="18" charset="0"/>
                <a:cs typeface="Times New Roman" pitchFamily="18" charset="0"/>
              </a:defRPr>
            </a:lvl1pPr>
            <a:lvl2pPr>
              <a:defRPr>
                <a:latin typeface="Times New Roman" pitchFamily="18" charset="0"/>
                <a:cs typeface="Times New Roman" pitchFamily="18" charset="0"/>
              </a:defRPr>
            </a:lvl2pPr>
            <a:lvl3pPr>
              <a:defRPr>
                <a:latin typeface="Times New Roman" pitchFamily="18" charset="0"/>
                <a:cs typeface="Times New Roman" pitchFamily="18" charset="0"/>
              </a:defRPr>
            </a:lvl3pPr>
            <a:lvl4pPr>
              <a:defRPr>
                <a:latin typeface="Times New Roman" pitchFamily="18" charset="0"/>
                <a:cs typeface="Times New Roman" pitchFamily="18" charset="0"/>
              </a:defRPr>
            </a:lvl4pPr>
            <a:lvl5pPr>
              <a:defRPr>
                <a:latin typeface="Times New Roman" pitchFamily="18" charset="0"/>
                <a:cs typeface="Times New Roman" pitchFamily="18"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12213297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defTabSz="685800">
              <a:defRPr/>
            </a:lvl1pPr>
          </a:lstStyle>
          <a:p>
            <a:pPr>
              <a:defRPr/>
            </a:pPr>
            <a:r>
              <a:rPr lang="en-US" smtClean="0"/>
              <a:t>August 6, 2019</a:t>
            </a:r>
            <a:endParaRPr lang="en-US"/>
          </a:p>
        </p:txBody>
      </p:sp>
      <p:sp>
        <p:nvSpPr>
          <p:cNvPr id="3" name="Footer Placeholder 4"/>
          <p:cNvSpPr>
            <a:spLocks noGrp="1"/>
          </p:cNvSpPr>
          <p:nvPr>
            <p:ph type="ftr" sz="quarter" idx="11"/>
          </p:nvPr>
        </p:nvSpPr>
        <p:spPr/>
        <p:txBody>
          <a:bodyPr/>
          <a:lstStyle>
            <a:lvl1pPr defTabSz="685800">
              <a:defRPr/>
            </a:lvl1pPr>
          </a:lstStyle>
          <a:p>
            <a:pPr>
              <a:defRPr/>
            </a:pPr>
            <a:r>
              <a:rPr lang="en-US" smtClean="0"/>
              <a:t>SaGES 2019</a:t>
            </a:r>
            <a:endParaRPr lang="en-US"/>
          </a:p>
        </p:txBody>
      </p:sp>
      <p:sp>
        <p:nvSpPr>
          <p:cNvPr id="4" name="Slide Number Placeholder 5"/>
          <p:cNvSpPr>
            <a:spLocks noGrp="1"/>
          </p:cNvSpPr>
          <p:nvPr>
            <p:ph type="sldNum" sz="quarter" idx="12"/>
          </p:nvPr>
        </p:nvSpPr>
        <p:spPr/>
        <p:txBody>
          <a:bodyPr/>
          <a:lstStyle>
            <a:lvl1pPr defTabSz="685800">
              <a:defRPr/>
            </a:lvl1pPr>
          </a:lstStyle>
          <a:p>
            <a:pPr>
              <a:defRPr/>
            </a:pPr>
            <a:fld id="{58280CB3-0FF6-4D07-A0F6-C78040BEDDEE}" type="slidenum">
              <a:rPr lang="en-US"/>
              <a:pPr>
                <a:defRPr/>
              </a:pPr>
              <a:t>‹#›</a:t>
            </a:fld>
            <a:endParaRPr lang="en-US"/>
          </a:p>
        </p:txBody>
      </p:sp>
    </p:spTree>
    <p:extLst>
      <p:ext uri="{BB962C8B-B14F-4D97-AF65-F5344CB8AC3E}">
        <p14:creationId xmlns:p14="http://schemas.microsoft.com/office/powerpoint/2010/main" val="72847533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1500" b="1"/>
            </a:lvl1pPr>
          </a:lstStyle>
          <a:p>
            <a:r>
              <a:rPr lang="en-US" smtClean="0"/>
              <a:t>Click to edit Master title style</a:t>
            </a:r>
            <a:endParaRPr lang="en-US"/>
          </a:p>
        </p:txBody>
      </p:sp>
      <p:sp>
        <p:nvSpPr>
          <p:cNvPr id="3" name="Content Placeholder 2"/>
          <p:cNvSpPr>
            <a:spLocks noGrp="1"/>
          </p:cNvSpPr>
          <p:nvPr>
            <p:ph idx="1"/>
          </p:nvPr>
        </p:nvSpPr>
        <p:spPr>
          <a:xfrm>
            <a:off x="3575050" y="273054"/>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defTabSz="685800">
              <a:defRPr/>
            </a:lvl1pPr>
          </a:lstStyle>
          <a:p>
            <a:pPr>
              <a:defRPr/>
            </a:pPr>
            <a:r>
              <a:rPr lang="en-US" smtClean="0"/>
              <a:t>August 6, 2019</a:t>
            </a:r>
            <a:endParaRPr lang="en-US"/>
          </a:p>
        </p:txBody>
      </p:sp>
      <p:sp>
        <p:nvSpPr>
          <p:cNvPr id="6" name="Footer Placeholder 4"/>
          <p:cNvSpPr>
            <a:spLocks noGrp="1"/>
          </p:cNvSpPr>
          <p:nvPr>
            <p:ph type="ftr" sz="quarter" idx="11"/>
          </p:nvPr>
        </p:nvSpPr>
        <p:spPr/>
        <p:txBody>
          <a:bodyPr/>
          <a:lstStyle>
            <a:lvl1pPr defTabSz="685800">
              <a:defRPr/>
            </a:lvl1pPr>
          </a:lstStyle>
          <a:p>
            <a:pPr>
              <a:defRPr/>
            </a:pPr>
            <a:r>
              <a:rPr lang="en-US" smtClean="0"/>
              <a:t>SaGES 2019</a:t>
            </a:r>
            <a:endParaRPr lang="en-US"/>
          </a:p>
        </p:txBody>
      </p:sp>
      <p:sp>
        <p:nvSpPr>
          <p:cNvPr id="7" name="Slide Number Placeholder 5"/>
          <p:cNvSpPr>
            <a:spLocks noGrp="1"/>
          </p:cNvSpPr>
          <p:nvPr>
            <p:ph type="sldNum" sz="quarter" idx="12"/>
          </p:nvPr>
        </p:nvSpPr>
        <p:spPr/>
        <p:txBody>
          <a:bodyPr/>
          <a:lstStyle>
            <a:lvl1pPr defTabSz="685800">
              <a:defRPr/>
            </a:lvl1pPr>
          </a:lstStyle>
          <a:p>
            <a:pPr>
              <a:defRPr/>
            </a:pPr>
            <a:fld id="{CD9C6512-9771-45B7-9F31-64042ED0DC36}" type="slidenum">
              <a:rPr lang="en-US"/>
              <a:pPr>
                <a:defRPr/>
              </a:pPr>
              <a:t>‹#›</a:t>
            </a:fld>
            <a:endParaRPr lang="en-US"/>
          </a:p>
        </p:txBody>
      </p:sp>
    </p:spTree>
    <p:extLst>
      <p:ext uri="{BB962C8B-B14F-4D97-AF65-F5344CB8AC3E}">
        <p14:creationId xmlns:p14="http://schemas.microsoft.com/office/powerpoint/2010/main" val="347719124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defTabSz="685800">
              <a:defRPr/>
            </a:lvl1pPr>
          </a:lstStyle>
          <a:p>
            <a:pPr>
              <a:defRPr/>
            </a:pPr>
            <a:r>
              <a:rPr lang="en-US" smtClean="0"/>
              <a:t>August 6, 2019</a:t>
            </a:r>
            <a:endParaRPr lang="en-US"/>
          </a:p>
        </p:txBody>
      </p:sp>
      <p:sp>
        <p:nvSpPr>
          <p:cNvPr id="6" name="Footer Placeholder 4"/>
          <p:cNvSpPr>
            <a:spLocks noGrp="1"/>
          </p:cNvSpPr>
          <p:nvPr>
            <p:ph type="ftr" sz="quarter" idx="11"/>
          </p:nvPr>
        </p:nvSpPr>
        <p:spPr/>
        <p:txBody>
          <a:bodyPr/>
          <a:lstStyle>
            <a:lvl1pPr defTabSz="685800">
              <a:defRPr/>
            </a:lvl1pPr>
          </a:lstStyle>
          <a:p>
            <a:pPr>
              <a:defRPr/>
            </a:pPr>
            <a:r>
              <a:rPr lang="en-US" smtClean="0"/>
              <a:t>SaGES 2019</a:t>
            </a:r>
            <a:endParaRPr lang="en-US"/>
          </a:p>
        </p:txBody>
      </p:sp>
      <p:sp>
        <p:nvSpPr>
          <p:cNvPr id="7" name="Slide Number Placeholder 5"/>
          <p:cNvSpPr>
            <a:spLocks noGrp="1"/>
          </p:cNvSpPr>
          <p:nvPr>
            <p:ph type="sldNum" sz="quarter" idx="12"/>
          </p:nvPr>
        </p:nvSpPr>
        <p:spPr/>
        <p:txBody>
          <a:bodyPr/>
          <a:lstStyle>
            <a:lvl1pPr defTabSz="685800">
              <a:defRPr/>
            </a:lvl1pPr>
          </a:lstStyle>
          <a:p>
            <a:pPr>
              <a:defRPr/>
            </a:pPr>
            <a:fld id="{639559B1-278D-4C34-B003-AF779974BA76}" type="slidenum">
              <a:rPr lang="en-US"/>
              <a:pPr>
                <a:defRPr/>
              </a:pPr>
              <a:t>‹#›</a:t>
            </a:fld>
            <a:endParaRPr lang="en-US"/>
          </a:p>
        </p:txBody>
      </p:sp>
    </p:spTree>
    <p:extLst>
      <p:ext uri="{BB962C8B-B14F-4D97-AF65-F5344CB8AC3E}">
        <p14:creationId xmlns:p14="http://schemas.microsoft.com/office/powerpoint/2010/main" val="234309154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685800">
              <a:defRPr/>
            </a:lvl1pPr>
          </a:lstStyle>
          <a:p>
            <a:pPr>
              <a:defRPr/>
            </a:pPr>
            <a:r>
              <a:rPr lang="en-US" smtClean="0"/>
              <a:t>August 6, 2019</a:t>
            </a:r>
            <a:endParaRPr lang="en-US"/>
          </a:p>
        </p:txBody>
      </p:sp>
      <p:sp>
        <p:nvSpPr>
          <p:cNvPr id="5" name="Footer Placeholder 4"/>
          <p:cNvSpPr>
            <a:spLocks noGrp="1"/>
          </p:cNvSpPr>
          <p:nvPr>
            <p:ph type="ftr" sz="quarter" idx="11"/>
          </p:nvPr>
        </p:nvSpPr>
        <p:spPr/>
        <p:txBody>
          <a:bodyPr/>
          <a:lstStyle>
            <a:lvl1pPr defTabSz="685800">
              <a:defRPr/>
            </a:lvl1pPr>
          </a:lstStyle>
          <a:p>
            <a:pPr>
              <a:defRPr/>
            </a:pPr>
            <a:r>
              <a:rPr lang="en-US" smtClean="0"/>
              <a:t>SaGES 2019</a:t>
            </a:r>
            <a:endParaRPr lang="en-US"/>
          </a:p>
        </p:txBody>
      </p:sp>
      <p:sp>
        <p:nvSpPr>
          <p:cNvPr id="6" name="Slide Number Placeholder 5"/>
          <p:cNvSpPr>
            <a:spLocks noGrp="1"/>
          </p:cNvSpPr>
          <p:nvPr>
            <p:ph type="sldNum" sz="quarter" idx="12"/>
          </p:nvPr>
        </p:nvSpPr>
        <p:spPr/>
        <p:txBody>
          <a:bodyPr/>
          <a:lstStyle>
            <a:lvl1pPr defTabSz="685800">
              <a:defRPr/>
            </a:lvl1pPr>
          </a:lstStyle>
          <a:p>
            <a:pPr>
              <a:defRPr/>
            </a:pPr>
            <a:fld id="{C3A82986-1F3D-4261-A550-CAE2B5439191}" type="slidenum">
              <a:rPr lang="en-US"/>
              <a:pPr>
                <a:defRPr/>
              </a:pPr>
              <a:t>‹#›</a:t>
            </a:fld>
            <a:endParaRPr lang="en-US"/>
          </a:p>
        </p:txBody>
      </p:sp>
    </p:spTree>
    <p:extLst>
      <p:ext uri="{BB962C8B-B14F-4D97-AF65-F5344CB8AC3E}">
        <p14:creationId xmlns:p14="http://schemas.microsoft.com/office/powerpoint/2010/main" val="262964619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2"/>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2"/>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685800">
              <a:defRPr/>
            </a:lvl1pPr>
          </a:lstStyle>
          <a:p>
            <a:pPr>
              <a:defRPr/>
            </a:pPr>
            <a:r>
              <a:rPr lang="en-US" smtClean="0"/>
              <a:t>August 6, 2019</a:t>
            </a:r>
            <a:endParaRPr lang="en-US"/>
          </a:p>
        </p:txBody>
      </p:sp>
      <p:sp>
        <p:nvSpPr>
          <p:cNvPr id="5" name="Footer Placeholder 4"/>
          <p:cNvSpPr>
            <a:spLocks noGrp="1"/>
          </p:cNvSpPr>
          <p:nvPr>
            <p:ph type="ftr" sz="quarter" idx="11"/>
          </p:nvPr>
        </p:nvSpPr>
        <p:spPr/>
        <p:txBody>
          <a:bodyPr/>
          <a:lstStyle>
            <a:lvl1pPr defTabSz="685800">
              <a:defRPr/>
            </a:lvl1pPr>
          </a:lstStyle>
          <a:p>
            <a:pPr>
              <a:defRPr/>
            </a:pPr>
            <a:r>
              <a:rPr lang="en-US" smtClean="0"/>
              <a:t>SaGES 2019</a:t>
            </a:r>
            <a:endParaRPr lang="en-US"/>
          </a:p>
        </p:txBody>
      </p:sp>
      <p:sp>
        <p:nvSpPr>
          <p:cNvPr id="6" name="Slide Number Placeholder 5"/>
          <p:cNvSpPr>
            <a:spLocks noGrp="1"/>
          </p:cNvSpPr>
          <p:nvPr>
            <p:ph type="sldNum" sz="quarter" idx="12"/>
          </p:nvPr>
        </p:nvSpPr>
        <p:spPr/>
        <p:txBody>
          <a:bodyPr/>
          <a:lstStyle>
            <a:lvl1pPr defTabSz="685800">
              <a:defRPr/>
            </a:lvl1pPr>
          </a:lstStyle>
          <a:p>
            <a:pPr>
              <a:defRPr/>
            </a:pPr>
            <a:fld id="{9388FFD5-0402-43D6-9F11-6821BFC63D0A}" type="slidenum">
              <a:rPr lang="en-US"/>
              <a:pPr>
                <a:defRPr/>
              </a:pPr>
              <a:t>‹#›</a:t>
            </a:fld>
            <a:endParaRPr lang="en-US"/>
          </a:p>
        </p:txBody>
      </p:sp>
    </p:spTree>
    <p:extLst>
      <p:ext uri="{BB962C8B-B14F-4D97-AF65-F5344CB8AC3E}">
        <p14:creationId xmlns:p14="http://schemas.microsoft.com/office/powerpoint/2010/main" val="388193080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6199115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463040"/>
            <a:ext cx="8229600" cy="47548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400800"/>
            <a:ext cx="914400" cy="274320"/>
          </a:xfrm>
        </p:spPr>
        <p:txBody>
          <a:bodyPr/>
          <a:lstStyle>
            <a:lvl1pPr>
              <a:defRPr/>
            </a:lvl1pPr>
          </a:lstStyle>
          <a:p>
            <a:pPr>
              <a:defRPr/>
            </a:pPr>
            <a:r>
              <a:rPr lang="en-US"/>
              <a:t>May 5, 2021</a:t>
            </a:r>
            <a:endParaRPr lang="en-US" dirty="0"/>
          </a:p>
        </p:txBody>
      </p:sp>
      <p:sp>
        <p:nvSpPr>
          <p:cNvPr id="5" name="Footer Placeholder 4"/>
          <p:cNvSpPr>
            <a:spLocks noGrp="1"/>
          </p:cNvSpPr>
          <p:nvPr>
            <p:ph type="ftr" sz="quarter" idx="11"/>
          </p:nvPr>
        </p:nvSpPr>
        <p:spPr>
          <a:xfrm>
            <a:off x="1554480" y="6400800"/>
            <a:ext cx="6035040" cy="274320"/>
          </a:xfrm>
        </p:spPr>
        <p:txBody>
          <a:bodyPr/>
          <a:lstStyle>
            <a:lvl1pPr>
              <a:defRPr/>
            </a:lvl1pPr>
          </a:lstStyle>
          <a:p>
            <a:pPr>
              <a:defRPr/>
            </a:pPr>
            <a:endParaRPr lang="en-US"/>
          </a:p>
        </p:txBody>
      </p:sp>
      <p:sp>
        <p:nvSpPr>
          <p:cNvPr id="6" name="Slide Number Placeholder 5"/>
          <p:cNvSpPr>
            <a:spLocks noGrp="1"/>
          </p:cNvSpPr>
          <p:nvPr>
            <p:ph type="sldNum" sz="quarter" idx="12"/>
          </p:nvPr>
        </p:nvSpPr>
        <p:spPr>
          <a:xfrm>
            <a:off x="7772400" y="6400800"/>
            <a:ext cx="914400" cy="274320"/>
          </a:xfrm>
        </p:spPr>
        <p:txBody>
          <a:bodyPr/>
          <a:lstStyle>
            <a:lvl1pPr>
              <a:defRPr/>
            </a:lvl1pPr>
          </a:lstStyle>
          <a:p>
            <a:pPr>
              <a:defRPr/>
            </a:pPr>
            <a:fld id="{BF6EBFE9-79BB-431F-AEDF-EF334E7ED36B}" type="slidenum">
              <a:rPr lang="en-US" smtClean="0"/>
              <a:pPr>
                <a:defRPr/>
              </a:pPr>
              <a:t>‹#›</a:t>
            </a:fld>
            <a:endParaRPr lang="en-US" dirty="0"/>
          </a:p>
        </p:txBody>
      </p:sp>
    </p:spTree>
    <p:extLst>
      <p:ext uri="{BB962C8B-B14F-4D97-AF65-F5344CB8AC3E}">
        <p14:creationId xmlns:p14="http://schemas.microsoft.com/office/powerpoint/2010/main" val="33705531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463040"/>
            <a:ext cx="4023360" cy="475488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63440" y="1463040"/>
            <a:ext cx="4023360" cy="475488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r>
              <a:rPr lang="en-US"/>
              <a:t>May 5, 2021</a:t>
            </a:r>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C9B33EEF-DFCF-4914-8D02-439C78478151}" type="slidenum">
              <a:rPr lang="en-US" smtClean="0"/>
              <a:pPr>
                <a:defRPr/>
              </a:pPr>
              <a:t>‹#›</a:t>
            </a:fld>
            <a:endParaRPr lang="en-US"/>
          </a:p>
        </p:txBody>
      </p:sp>
    </p:spTree>
    <p:extLst>
      <p:ext uri="{BB962C8B-B14F-4D97-AF65-F5344CB8AC3E}">
        <p14:creationId xmlns:p14="http://schemas.microsoft.com/office/powerpoint/2010/main" val="9167057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r>
              <a:rPr lang="en-US"/>
              <a:t>May 5, 2021</a:t>
            </a:r>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8521C175-7EF2-4F00-94D5-418B427E826E}" type="slidenum">
              <a:rPr lang="en-US" smtClean="0"/>
              <a:pPr>
                <a:defRPr/>
              </a:pPr>
              <a:t>‹#›</a:t>
            </a:fld>
            <a:endParaRPr lang="en-US"/>
          </a:p>
        </p:txBody>
      </p:sp>
    </p:spTree>
    <p:extLst>
      <p:ext uri="{BB962C8B-B14F-4D97-AF65-F5344CB8AC3E}">
        <p14:creationId xmlns:p14="http://schemas.microsoft.com/office/powerpoint/2010/main" val="36077402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r>
              <a:rPr lang="en-US"/>
              <a:t>May 5, 2021</a:t>
            </a:r>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18F78EF0-46D9-49D1-A73D-CC3C5E0924CA}" type="slidenum">
              <a:rPr lang="en-US" smtClean="0"/>
              <a:pPr>
                <a:defRPr/>
              </a:pPr>
              <a:t>‹#›</a:t>
            </a:fld>
            <a:endParaRPr lang="en-US"/>
          </a:p>
        </p:txBody>
      </p:sp>
    </p:spTree>
    <p:extLst>
      <p:ext uri="{BB962C8B-B14F-4D97-AF65-F5344CB8AC3E}">
        <p14:creationId xmlns:p14="http://schemas.microsoft.com/office/powerpoint/2010/main" val="1647073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4"/>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234430072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r>
              <a:rPr lang="en-US"/>
              <a:t>May 5, 2021</a:t>
            </a:r>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DD4E4B20-A796-8D4A-9790-389DA483B997}" type="slidenum">
              <a:rPr lang="en-US"/>
              <a:pPr>
                <a:defRPr/>
              </a:pPr>
              <a:t>‹#›</a:t>
            </a:fld>
            <a:endParaRPr lang="en-US" dirty="0"/>
          </a:p>
        </p:txBody>
      </p:sp>
    </p:spTree>
    <p:extLst>
      <p:ext uri="{BB962C8B-B14F-4D97-AF65-F5344CB8AC3E}">
        <p14:creationId xmlns:p14="http://schemas.microsoft.com/office/powerpoint/2010/main" val="5617457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r>
              <a:rPr lang="en-US"/>
              <a:t>May 5, 2021</a:t>
            </a:r>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C92D6AEA-48A7-924D-9406-EC6E0EBC20ED}" type="slidenum">
              <a:rPr lang="en-US"/>
              <a:pPr>
                <a:defRPr/>
              </a:pPr>
              <a:t>‹#›</a:t>
            </a:fld>
            <a:endParaRPr lang="en-US" dirty="0"/>
          </a:p>
        </p:txBody>
      </p:sp>
    </p:spTree>
    <p:extLst>
      <p:ext uri="{BB962C8B-B14F-4D97-AF65-F5344CB8AC3E}">
        <p14:creationId xmlns:p14="http://schemas.microsoft.com/office/powerpoint/2010/main" val="7233555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lvl1pPr>
              <a:defRPr/>
            </a:lvl1pPr>
          </a:lstStyle>
          <a:p>
            <a:pPr>
              <a:defRPr/>
            </a:pPr>
            <a:r>
              <a:rPr lang="en-US"/>
              <a:t>May 5, 2021</a:t>
            </a:r>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C7719BE7-E39C-5E46-9893-C897A9205CC3}" type="slidenum">
              <a:rPr lang="en-US"/>
              <a:pPr>
                <a:defRPr/>
              </a:pPr>
              <a:t>‹#›</a:t>
            </a:fld>
            <a:endParaRPr lang="en-US" dirty="0"/>
          </a:p>
        </p:txBody>
      </p:sp>
    </p:spTree>
    <p:extLst>
      <p:ext uri="{BB962C8B-B14F-4D97-AF65-F5344CB8AC3E}">
        <p14:creationId xmlns:p14="http://schemas.microsoft.com/office/powerpoint/2010/main" val="22293261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r>
              <a:rPr lang="en-US"/>
              <a:t>May 5, 2021</a:t>
            </a:r>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5BCE2FD8-6EFB-924A-BBC7-3D9FD8781D78}" type="slidenum">
              <a:rPr lang="en-US"/>
              <a:pPr>
                <a:defRPr/>
              </a:pPr>
              <a:t>‹#›</a:t>
            </a:fld>
            <a:endParaRPr lang="en-US" dirty="0"/>
          </a:p>
        </p:txBody>
      </p:sp>
    </p:spTree>
    <p:extLst>
      <p:ext uri="{BB962C8B-B14F-4D97-AF65-F5344CB8AC3E}">
        <p14:creationId xmlns:p14="http://schemas.microsoft.com/office/powerpoint/2010/main" val="40778985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r>
              <a:rPr lang="en-US"/>
              <a:t>May 5, 2021</a:t>
            </a:r>
            <a:endParaRPr lang="en-US" dirty="0"/>
          </a:p>
        </p:txBody>
      </p:sp>
      <p:sp>
        <p:nvSpPr>
          <p:cNvPr id="8" name="Footer Placeholder 4"/>
          <p:cNvSpPr>
            <a:spLocks noGrp="1"/>
          </p:cNvSpPr>
          <p:nvPr>
            <p:ph type="ftr" sz="quarter" idx="11"/>
          </p:nvPr>
        </p:nvSpPr>
        <p:spPr/>
        <p:txBody>
          <a:bodyPr/>
          <a:lstStyle>
            <a:lvl1pPr>
              <a:defRPr/>
            </a:lvl1pPr>
          </a:lstStyle>
          <a:p>
            <a:pPr>
              <a:defRPr/>
            </a:pPr>
            <a:endParaRPr lang="en-US" dirty="0"/>
          </a:p>
        </p:txBody>
      </p:sp>
      <p:sp>
        <p:nvSpPr>
          <p:cNvPr id="9" name="Slide Number Placeholder 5"/>
          <p:cNvSpPr>
            <a:spLocks noGrp="1"/>
          </p:cNvSpPr>
          <p:nvPr>
            <p:ph type="sldNum" sz="quarter" idx="12"/>
          </p:nvPr>
        </p:nvSpPr>
        <p:spPr/>
        <p:txBody>
          <a:bodyPr/>
          <a:lstStyle>
            <a:lvl1pPr>
              <a:defRPr/>
            </a:lvl1pPr>
          </a:lstStyle>
          <a:p>
            <a:pPr>
              <a:defRPr/>
            </a:pPr>
            <a:fld id="{E71A7F4B-D849-9949-B056-9EF081A52F4A}" type="slidenum">
              <a:rPr lang="en-US"/>
              <a:pPr>
                <a:defRPr/>
              </a:pPr>
              <a:t>‹#›</a:t>
            </a:fld>
            <a:endParaRPr lang="en-US" dirty="0"/>
          </a:p>
        </p:txBody>
      </p:sp>
    </p:spTree>
    <p:extLst>
      <p:ext uri="{BB962C8B-B14F-4D97-AF65-F5344CB8AC3E}">
        <p14:creationId xmlns:p14="http://schemas.microsoft.com/office/powerpoint/2010/main" val="29739711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r>
              <a:rPr lang="en-US"/>
              <a:t>May 5, 2021</a:t>
            </a:r>
            <a:endParaRPr lang="en-US" dirty="0"/>
          </a:p>
        </p:txBody>
      </p:sp>
      <p:sp>
        <p:nvSpPr>
          <p:cNvPr id="4" name="Footer Placeholder 4"/>
          <p:cNvSpPr>
            <a:spLocks noGrp="1"/>
          </p:cNvSpPr>
          <p:nvPr>
            <p:ph type="ftr" sz="quarter" idx="11"/>
          </p:nvPr>
        </p:nvSpPr>
        <p:spPr/>
        <p:txBody>
          <a:bodyPr/>
          <a:lstStyle>
            <a:lvl1pPr>
              <a:defRPr/>
            </a:lvl1pPr>
          </a:lstStyle>
          <a:p>
            <a:pPr>
              <a:defRPr/>
            </a:pPr>
            <a:endParaRPr lang="en-US" dirty="0"/>
          </a:p>
        </p:txBody>
      </p:sp>
      <p:sp>
        <p:nvSpPr>
          <p:cNvPr id="5" name="Slide Number Placeholder 5"/>
          <p:cNvSpPr>
            <a:spLocks noGrp="1"/>
          </p:cNvSpPr>
          <p:nvPr>
            <p:ph type="sldNum" sz="quarter" idx="12"/>
          </p:nvPr>
        </p:nvSpPr>
        <p:spPr/>
        <p:txBody>
          <a:bodyPr/>
          <a:lstStyle>
            <a:lvl1pPr>
              <a:defRPr/>
            </a:lvl1pPr>
          </a:lstStyle>
          <a:p>
            <a:pPr>
              <a:defRPr/>
            </a:pPr>
            <a:fld id="{DBBAD978-2583-3440-BBC6-16DB090D697E}" type="slidenum">
              <a:rPr lang="en-US"/>
              <a:pPr>
                <a:defRPr/>
              </a:pPr>
              <a:t>‹#›</a:t>
            </a:fld>
            <a:endParaRPr lang="en-US" dirty="0"/>
          </a:p>
        </p:txBody>
      </p:sp>
    </p:spTree>
    <p:extLst>
      <p:ext uri="{BB962C8B-B14F-4D97-AF65-F5344CB8AC3E}">
        <p14:creationId xmlns:p14="http://schemas.microsoft.com/office/powerpoint/2010/main" val="31594952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r>
              <a:rPr lang="en-US"/>
              <a:t>May 5, 2021</a:t>
            </a:r>
            <a:endParaRPr lang="en-US" dirty="0"/>
          </a:p>
        </p:txBody>
      </p:sp>
      <p:sp>
        <p:nvSpPr>
          <p:cNvPr id="3" name="Footer Placeholder 4"/>
          <p:cNvSpPr>
            <a:spLocks noGrp="1"/>
          </p:cNvSpPr>
          <p:nvPr>
            <p:ph type="ftr" sz="quarter" idx="11"/>
          </p:nvPr>
        </p:nvSpPr>
        <p:spPr/>
        <p:txBody>
          <a:bodyPr/>
          <a:lstStyle>
            <a:lvl1pPr>
              <a:defRPr/>
            </a:lvl1pPr>
          </a:lstStyle>
          <a:p>
            <a:pPr>
              <a:defRPr/>
            </a:pPr>
            <a:endParaRPr lang="en-US" dirty="0"/>
          </a:p>
        </p:txBody>
      </p:sp>
      <p:sp>
        <p:nvSpPr>
          <p:cNvPr id="4" name="Slide Number Placeholder 5"/>
          <p:cNvSpPr>
            <a:spLocks noGrp="1"/>
          </p:cNvSpPr>
          <p:nvPr>
            <p:ph type="sldNum" sz="quarter" idx="12"/>
          </p:nvPr>
        </p:nvSpPr>
        <p:spPr/>
        <p:txBody>
          <a:bodyPr/>
          <a:lstStyle>
            <a:lvl1pPr>
              <a:defRPr/>
            </a:lvl1pPr>
          </a:lstStyle>
          <a:p>
            <a:pPr>
              <a:defRPr/>
            </a:pPr>
            <a:fld id="{3BA20699-3253-714E-A86F-ABA98CEE1FD0}" type="slidenum">
              <a:rPr lang="en-US"/>
              <a:pPr>
                <a:defRPr/>
              </a:pPr>
              <a:t>‹#›</a:t>
            </a:fld>
            <a:endParaRPr lang="en-US" dirty="0"/>
          </a:p>
        </p:txBody>
      </p:sp>
    </p:spTree>
    <p:extLst>
      <p:ext uri="{BB962C8B-B14F-4D97-AF65-F5344CB8AC3E}">
        <p14:creationId xmlns:p14="http://schemas.microsoft.com/office/powerpoint/2010/main" val="38529759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3"/>
          <p:cNvSpPr>
            <a:spLocks noGrp="1"/>
          </p:cNvSpPr>
          <p:nvPr>
            <p:ph type="dt" sz="half" idx="10"/>
          </p:nvPr>
        </p:nvSpPr>
        <p:spPr/>
        <p:txBody>
          <a:bodyPr/>
          <a:lstStyle>
            <a:lvl1pPr>
              <a:defRPr/>
            </a:lvl1pPr>
          </a:lstStyle>
          <a:p>
            <a:pPr>
              <a:defRPr/>
            </a:pPr>
            <a:r>
              <a:rPr lang="en-US"/>
              <a:t>May 5, 2021</a:t>
            </a:r>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765BD730-DC58-6343-A41C-6B3B622DCAE2}" type="slidenum">
              <a:rPr lang="en-US"/>
              <a:pPr>
                <a:defRPr/>
              </a:pPr>
              <a:t>‹#›</a:t>
            </a:fld>
            <a:endParaRPr lang="en-US" dirty="0"/>
          </a:p>
        </p:txBody>
      </p:sp>
    </p:spTree>
    <p:extLst>
      <p:ext uri="{BB962C8B-B14F-4D97-AF65-F5344CB8AC3E}">
        <p14:creationId xmlns:p14="http://schemas.microsoft.com/office/powerpoint/2010/main" val="37109741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3"/>
          <p:cNvSpPr>
            <a:spLocks noGrp="1"/>
          </p:cNvSpPr>
          <p:nvPr>
            <p:ph type="dt" sz="half" idx="10"/>
          </p:nvPr>
        </p:nvSpPr>
        <p:spPr/>
        <p:txBody>
          <a:bodyPr/>
          <a:lstStyle>
            <a:lvl1pPr>
              <a:defRPr/>
            </a:lvl1pPr>
          </a:lstStyle>
          <a:p>
            <a:pPr>
              <a:defRPr/>
            </a:pPr>
            <a:r>
              <a:rPr lang="en-US"/>
              <a:t>May 5, 2021</a:t>
            </a:r>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DD926D73-134C-C842-8671-F7254A6F5140}" type="slidenum">
              <a:rPr lang="en-US"/>
              <a:pPr>
                <a:defRPr/>
              </a:pPr>
              <a:t>‹#›</a:t>
            </a:fld>
            <a:endParaRPr lang="en-US" dirty="0"/>
          </a:p>
        </p:txBody>
      </p:sp>
    </p:spTree>
    <p:extLst>
      <p:ext uri="{BB962C8B-B14F-4D97-AF65-F5344CB8AC3E}">
        <p14:creationId xmlns:p14="http://schemas.microsoft.com/office/powerpoint/2010/main" val="8736318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r>
              <a:rPr lang="en-US"/>
              <a:t>May 5, 2021</a:t>
            </a:r>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7FBAD95F-C4AC-F74C-8843-F1114F98EDBF}" type="slidenum">
              <a:rPr lang="en-US"/>
              <a:pPr>
                <a:defRPr/>
              </a:pPr>
              <a:t>‹#›</a:t>
            </a:fld>
            <a:endParaRPr lang="en-US" dirty="0"/>
          </a:p>
        </p:txBody>
      </p:sp>
    </p:spTree>
    <p:extLst>
      <p:ext uri="{BB962C8B-B14F-4D97-AF65-F5344CB8AC3E}">
        <p14:creationId xmlns:p14="http://schemas.microsoft.com/office/powerpoint/2010/main" val="14378523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0255922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r>
              <a:rPr lang="en-US"/>
              <a:t>May 5, 2021</a:t>
            </a:r>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BA4E9C37-50CC-2640-A8BB-4A084D551221}" type="slidenum">
              <a:rPr lang="en-US"/>
              <a:pPr>
                <a:defRPr/>
              </a:pPr>
              <a:t>‹#›</a:t>
            </a:fld>
            <a:endParaRPr lang="en-US" dirty="0"/>
          </a:p>
        </p:txBody>
      </p:sp>
    </p:spTree>
    <p:extLst>
      <p:ext uri="{BB962C8B-B14F-4D97-AF65-F5344CB8AC3E}">
        <p14:creationId xmlns:p14="http://schemas.microsoft.com/office/powerpoint/2010/main" val="20137213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109607" name="Rectangle 39"/>
          <p:cNvSpPr>
            <a:spLocks noGrp="1" noChangeArrowheads="1"/>
          </p:cNvSpPr>
          <p:nvPr>
            <p:ph type="ctrTitle" sz="quarter"/>
          </p:nvPr>
        </p:nvSpPr>
        <p:spPr>
          <a:xfrm>
            <a:off x="685800" y="1692275"/>
            <a:ext cx="7772400" cy="1736725"/>
          </a:xfrm>
        </p:spPr>
        <p:txBody>
          <a:bodyPr anchor="b"/>
          <a:lstStyle>
            <a:lvl1pPr>
              <a:defRPr sz="5400">
                <a:latin typeface="Calibri" pitchFamily="34" charset="0"/>
              </a:defRPr>
            </a:lvl1pPr>
          </a:lstStyle>
          <a:p>
            <a:r>
              <a:rPr lang="en-US" dirty="0"/>
              <a:t>Click to edit Master title style</a:t>
            </a:r>
          </a:p>
        </p:txBody>
      </p:sp>
      <p:sp>
        <p:nvSpPr>
          <p:cNvPr id="109608" name="Rectangle 40"/>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r>
              <a:rPr lang="en-US" dirty="0"/>
              <a:t>Click to edit Master subtitle style</a:t>
            </a:r>
          </a:p>
        </p:txBody>
      </p:sp>
      <p:sp>
        <p:nvSpPr>
          <p:cNvPr id="109609" name="Rectangle 41"/>
          <p:cNvSpPr>
            <a:spLocks noGrp="1" noChangeArrowheads="1"/>
          </p:cNvSpPr>
          <p:nvPr>
            <p:ph type="dt" sz="quarter" idx="2"/>
          </p:nvPr>
        </p:nvSpPr>
        <p:spPr/>
        <p:txBody>
          <a:bodyPr/>
          <a:lstStyle>
            <a:lvl1pPr>
              <a:defRPr/>
            </a:lvl1pPr>
          </a:lstStyle>
          <a:p>
            <a:r>
              <a:rPr lang="en-US"/>
              <a:t>May 5, 2021</a:t>
            </a:r>
            <a:endParaRPr lang="en-US" dirty="0"/>
          </a:p>
        </p:txBody>
      </p:sp>
      <p:sp>
        <p:nvSpPr>
          <p:cNvPr id="109610" name="Rectangle 42"/>
          <p:cNvSpPr>
            <a:spLocks noGrp="1" noChangeArrowheads="1"/>
          </p:cNvSpPr>
          <p:nvPr>
            <p:ph type="ftr" sz="quarter" idx="3"/>
          </p:nvPr>
        </p:nvSpPr>
        <p:spPr/>
        <p:txBody>
          <a:bodyPr/>
          <a:lstStyle>
            <a:lvl1pPr>
              <a:defRPr/>
            </a:lvl1pPr>
          </a:lstStyle>
          <a:p>
            <a:endParaRPr lang="en-US" dirty="0"/>
          </a:p>
        </p:txBody>
      </p:sp>
      <p:sp>
        <p:nvSpPr>
          <p:cNvPr id="109611" name="Rectangle 43"/>
          <p:cNvSpPr>
            <a:spLocks noGrp="1" noChangeArrowheads="1"/>
          </p:cNvSpPr>
          <p:nvPr>
            <p:ph type="sldNum" sz="quarter" idx="4"/>
          </p:nvPr>
        </p:nvSpPr>
        <p:spPr/>
        <p:txBody>
          <a:bodyPr/>
          <a:lstStyle>
            <a:lvl1pPr>
              <a:defRPr/>
            </a:lvl1pPr>
          </a:lstStyle>
          <a:p>
            <a:fld id="{50726B4B-11E2-4B4D-822E-155936961C3B}" type="slidenum">
              <a:rPr lang="en-US"/>
              <a:pPr/>
              <a:t>‹#›</a:t>
            </a:fld>
            <a:endParaRPr lang="en-US" dirty="0"/>
          </a:p>
        </p:txBody>
      </p:sp>
    </p:spTree>
    <p:extLst>
      <p:ext uri="{BB962C8B-B14F-4D97-AF65-F5344CB8AC3E}">
        <p14:creationId xmlns:p14="http://schemas.microsoft.com/office/powerpoint/2010/main" val="3508869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p:txBody>
      </p:sp>
      <p:sp>
        <p:nvSpPr>
          <p:cNvPr id="4" name="Date Placeholder 3"/>
          <p:cNvSpPr>
            <a:spLocks noGrp="1"/>
          </p:cNvSpPr>
          <p:nvPr>
            <p:ph type="dt" sz="half" idx="10"/>
          </p:nvPr>
        </p:nvSpPr>
        <p:spPr/>
        <p:txBody>
          <a:bodyPr/>
          <a:lstStyle>
            <a:lvl1pPr>
              <a:defRPr/>
            </a:lvl1pPr>
          </a:lstStyle>
          <a:p>
            <a:r>
              <a:rPr lang="en-US"/>
              <a:t>May 5, 2021</a:t>
            </a:r>
            <a:endParaRPr lang="en-US" dirty="0"/>
          </a:p>
        </p:txBody>
      </p:sp>
      <p:sp>
        <p:nvSpPr>
          <p:cNvPr id="5" name="Footer Placeholder 4"/>
          <p:cNvSpPr>
            <a:spLocks noGrp="1"/>
          </p:cNvSpPr>
          <p:nvPr>
            <p:ph type="ftr" sz="quarter" idx="11"/>
          </p:nvPr>
        </p:nvSpPr>
        <p:spPr/>
        <p:txBody>
          <a:bodyPr/>
          <a:lstStyle>
            <a:lvl1pPr>
              <a:defRPr/>
            </a:lvl1pPr>
          </a:lstStyle>
          <a:p>
            <a:endParaRPr lang="en-US" dirty="0"/>
          </a:p>
        </p:txBody>
      </p:sp>
      <p:sp>
        <p:nvSpPr>
          <p:cNvPr id="6" name="Slide Number Placeholder 5"/>
          <p:cNvSpPr>
            <a:spLocks noGrp="1"/>
          </p:cNvSpPr>
          <p:nvPr>
            <p:ph type="sldNum" sz="quarter" idx="12"/>
          </p:nvPr>
        </p:nvSpPr>
        <p:spPr/>
        <p:txBody>
          <a:bodyPr/>
          <a:lstStyle>
            <a:lvl1pPr>
              <a:defRPr/>
            </a:lvl1pPr>
          </a:lstStyle>
          <a:p>
            <a:fld id="{674C3E33-EEDC-41E5-A023-3E855728F749}" type="slidenum">
              <a:rPr lang="en-US"/>
              <a:pPr/>
              <a:t>‹#›</a:t>
            </a:fld>
            <a:endParaRPr lang="en-US" dirty="0"/>
          </a:p>
        </p:txBody>
      </p:sp>
    </p:spTree>
    <p:extLst>
      <p:ext uri="{BB962C8B-B14F-4D97-AF65-F5344CB8AC3E}">
        <p14:creationId xmlns:p14="http://schemas.microsoft.com/office/powerpoint/2010/main" val="40071591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Date Placeholder 3"/>
          <p:cNvSpPr>
            <a:spLocks noGrp="1"/>
          </p:cNvSpPr>
          <p:nvPr>
            <p:ph type="dt" sz="half" idx="10"/>
          </p:nvPr>
        </p:nvSpPr>
        <p:spPr/>
        <p:txBody>
          <a:bodyPr/>
          <a:lstStyle>
            <a:lvl1pPr>
              <a:defRPr/>
            </a:lvl1pPr>
          </a:lstStyle>
          <a:p>
            <a:r>
              <a:rPr lang="en-US"/>
              <a:t>May 5, 2021</a:t>
            </a:r>
            <a:endParaRPr lang="en-US" dirty="0"/>
          </a:p>
        </p:txBody>
      </p:sp>
      <p:sp>
        <p:nvSpPr>
          <p:cNvPr id="5" name="Footer Placeholder 4"/>
          <p:cNvSpPr>
            <a:spLocks noGrp="1"/>
          </p:cNvSpPr>
          <p:nvPr>
            <p:ph type="ftr" sz="quarter" idx="11"/>
          </p:nvPr>
        </p:nvSpPr>
        <p:spPr/>
        <p:txBody>
          <a:bodyPr/>
          <a:lstStyle>
            <a:lvl1pPr>
              <a:defRPr/>
            </a:lvl1pPr>
          </a:lstStyle>
          <a:p>
            <a:endParaRPr lang="en-US" dirty="0"/>
          </a:p>
        </p:txBody>
      </p:sp>
      <p:sp>
        <p:nvSpPr>
          <p:cNvPr id="6" name="Slide Number Placeholder 5"/>
          <p:cNvSpPr>
            <a:spLocks noGrp="1"/>
          </p:cNvSpPr>
          <p:nvPr>
            <p:ph type="sldNum" sz="quarter" idx="12"/>
          </p:nvPr>
        </p:nvSpPr>
        <p:spPr/>
        <p:txBody>
          <a:bodyPr/>
          <a:lstStyle>
            <a:lvl1pPr>
              <a:defRPr/>
            </a:lvl1pPr>
          </a:lstStyle>
          <a:p>
            <a:fld id="{FD800462-26BA-4C05-87AA-CD844216AF54}" type="slidenum">
              <a:rPr lang="en-US"/>
              <a:pPr/>
              <a:t>‹#›</a:t>
            </a:fld>
            <a:endParaRPr lang="en-US" dirty="0"/>
          </a:p>
        </p:txBody>
      </p:sp>
    </p:spTree>
    <p:extLst>
      <p:ext uri="{BB962C8B-B14F-4D97-AF65-F5344CB8AC3E}">
        <p14:creationId xmlns:p14="http://schemas.microsoft.com/office/powerpoint/2010/main" val="1528817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r>
              <a:rPr lang="en-US"/>
              <a:t>May 5, 2021</a:t>
            </a:r>
            <a:endParaRPr lang="en-US" dirty="0"/>
          </a:p>
        </p:txBody>
      </p:sp>
      <p:sp>
        <p:nvSpPr>
          <p:cNvPr id="6" name="Footer Placeholder 5"/>
          <p:cNvSpPr>
            <a:spLocks noGrp="1"/>
          </p:cNvSpPr>
          <p:nvPr>
            <p:ph type="ftr" sz="quarter" idx="11"/>
          </p:nvPr>
        </p:nvSpPr>
        <p:spPr/>
        <p:txBody>
          <a:bodyPr/>
          <a:lstStyle>
            <a:lvl1pPr>
              <a:defRPr/>
            </a:lvl1pPr>
          </a:lstStyle>
          <a:p>
            <a:endParaRPr lang="en-US" dirty="0"/>
          </a:p>
        </p:txBody>
      </p:sp>
      <p:sp>
        <p:nvSpPr>
          <p:cNvPr id="7" name="Slide Number Placeholder 6"/>
          <p:cNvSpPr>
            <a:spLocks noGrp="1"/>
          </p:cNvSpPr>
          <p:nvPr>
            <p:ph type="sldNum" sz="quarter" idx="12"/>
          </p:nvPr>
        </p:nvSpPr>
        <p:spPr/>
        <p:txBody>
          <a:bodyPr/>
          <a:lstStyle>
            <a:lvl1pPr>
              <a:defRPr/>
            </a:lvl1pPr>
          </a:lstStyle>
          <a:p>
            <a:fld id="{A2E29480-FF3E-4DE2-BEDF-D4E23290FF6F}" type="slidenum">
              <a:rPr lang="en-US"/>
              <a:pPr/>
              <a:t>‹#›</a:t>
            </a:fld>
            <a:endParaRPr lang="en-US" dirty="0"/>
          </a:p>
        </p:txBody>
      </p:sp>
    </p:spTree>
    <p:extLst>
      <p:ext uri="{BB962C8B-B14F-4D97-AF65-F5344CB8AC3E}">
        <p14:creationId xmlns:p14="http://schemas.microsoft.com/office/powerpoint/2010/main" val="30678495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r>
              <a:rPr lang="en-US"/>
              <a:t>May 5, 2021</a:t>
            </a:r>
            <a:endParaRPr lang="en-US" dirty="0"/>
          </a:p>
        </p:txBody>
      </p:sp>
      <p:sp>
        <p:nvSpPr>
          <p:cNvPr id="8" name="Footer Placeholder 7"/>
          <p:cNvSpPr>
            <a:spLocks noGrp="1"/>
          </p:cNvSpPr>
          <p:nvPr>
            <p:ph type="ftr" sz="quarter" idx="11"/>
          </p:nvPr>
        </p:nvSpPr>
        <p:spPr/>
        <p:txBody>
          <a:bodyPr/>
          <a:lstStyle>
            <a:lvl1pPr>
              <a:defRPr/>
            </a:lvl1pPr>
          </a:lstStyle>
          <a:p>
            <a:endParaRPr lang="en-US" dirty="0"/>
          </a:p>
        </p:txBody>
      </p:sp>
      <p:sp>
        <p:nvSpPr>
          <p:cNvPr id="9" name="Slide Number Placeholder 8"/>
          <p:cNvSpPr>
            <a:spLocks noGrp="1"/>
          </p:cNvSpPr>
          <p:nvPr>
            <p:ph type="sldNum" sz="quarter" idx="12"/>
          </p:nvPr>
        </p:nvSpPr>
        <p:spPr/>
        <p:txBody>
          <a:bodyPr/>
          <a:lstStyle>
            <a:lvl1pPr>
              <a:defRPr/>
            </a:lvl1pPr>
          </a:lstStyle>
          <a:p>
            <a:fld id="{9E3F9CA5-F1FB-4478-9541-6978564C053E}" type="slidenum">
              <a:rPr lang="en-US"/>
              <a:pPr/>
              <a:t>‹#›</a:t>
            </a:fld>
            <a:endParaRPr lang="en-US" dirty="0"/>
          </a:p>
        </p:txBody>
      </p:sp>
    </p:spTree>
    <p:extLst>
      <p:ext uri="{BB962C8B-B14F-4D97-AF65-F5344CB8AC3E}">
        <p14:creationId xmlns:p14="http://schemas.microsoft.com/office/powerpoint/2010/main" val="25325619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r>
              <a:rPr lang="en-US"/>
              <a:t>May 5, 2021</a:t>
            </a:r>
            <a:endParaRPr lang="en-US" dirty="0"/>
          </a:p>
        </p:txBody>
      </p:sp>
      <p:sp>
        <p:nvSpPr>
          <p:cNvPr id="4" name="Footer Placeholder 3"/>
          <p:cNvSpPr>
            <a:spLocks noGrp="1"/>
          </p:cNvSpPr>
          <p:nvPr>
            <p:ph type="ftr" sz="quarter" idx="11"/>
          </p:nvPr>
        </p:nvSpPr>
        <p:spPr/>
        <p:txBody>
          <a:bodyPr/>
          <a:lstStyle>
            <a:lvl1pPr>
              <a:defRPr/>
            </a:lvl1pPr>
          </a:lstStyle>
          <a:p>
            <a:endParaRPr lang="en-US" dirty="0"/>
          </a:p>
        </p:txBody>
      </p:sp>
      <p:sp>
        <p:nvSpPr>
          <p:cNvPr id="5" name="Slide Number Placeholder 4"/>
          <p:cNvSpPr>
            <a:spLocks noGrp="1"/>
          </p:cNvSpPr>
          <p:nvPr>
            <p:ph type="sldNum" sz="quarter" idx="12"/>
          </p:nvPr>
        </p:nvSpPr>
        <p:spPr/>
        <p:txBody>
          <a:bodyPr/>
          <a:lstStyle>
            <a:lvl1pPr>
              <a:defRPr/>
            </a:lvl1pPr>
          </a:lstStyle>
          <a:p>
            <a:fld id="{C316BA90-2D2A-4AF6-BE27-44CC425F277F}" type="slidenum">
              <a:rPr lang="en-US"/>
              <a:pPr/>
              <a:t>‹#›</a:t>
            </a:fld>
            <a:endParaRPr lang="en-US" dirty="0"/>
          </a:p>
        </p:txBody>
      </p:sp>
    </p:spTree>
    <p:extLst>
      <p:ext uri="{BB962C8B-B14F-4D97-AF65-F5344CB8AC3E}">
        <p14:creationId xmlns:p14="http://schemas.microsoft.com/office/powerpoint/2010/main" val="1671322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r>
              <a:rPr lang="en-US"/>
              <a:t>May 5, 2021</a:t>
            </a:r>
            <a:endParaRPr lang="en-US" dirty="0"/>
          </a:p>
        </p:txBody>
      </p:sp>
      <p:sp>
        <p:nvSpPr>
          <p:cNvPr id="3" name="Footer Placeholder 2"/>
          <p:cNvSpPr>
            <a:spLocks noGrp="1"/>
          </p:cNvSpPr>
          <p:nvPr>
            <p:ph type="ftr" sz="quarter" idx="11"/>
          </p:nvPr>
        </p:nvSpPr>
        <p:spPr/>
        <p:txBody>
          <a:bodyPr/>
          <a:lstStyle>
            <a:lvl1pPr>
              <a:defRPr/>
            </a:lvl1pPr>
          </a:lstStyle>
          <a:p>
            <a:endParaRPr lang="en-US" dirty="0"/>
          </a:p>
        </p:txBody>
      </p:sp>
      <p:sp>
        <p:nvSpPr>
          <p:cNvPr id="4" name="Slide Number Placeholder 3"/>
          <p:cNvSpPr>
            <a:spLocks noGrp="1"/>
          </p:cNvSpPr>
          <p:nvPr>
            <p:ph type="sldNum" sz="quarter" idx="12"/>
          </p:nvPr>
        </p:nvSpPr>
        <p:spPr/>
        <p:txBody>
          <a:bodyPr/>
          <a:lstStyle>
            <a:lvl1pPr>
              <a:defRPr/>
            </a:lvl1pPr>
          </a:lstStyle>
          <a:p>
            <a:fld id="{F26AE748-1630-45D0-84BC-E7F60F3BBB9E}" type="slidenum">
              <a:rPr lang="en-US"/>
              <a:pPr/>
              <a:t>‹#›</a:t>
            </a:fld>
            <a:endParaRPr lang="en-US" dirty="0"/>
          </a:p>
        </p:txBody>
      </p:sp>
    </p:spTree>
    <p:extLst>
      <p:ext uri="{BB962C8B-B14F-4D97-AF65-F5344CB8AC3E}">
        <p14:creationId xmlns:p14="http://schemas.microsoft.com/office/powerpoint/2010/main" val="40364022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r>
              <a:rPr lang="en-US"/>
              <a:t>May 5, 2021</a:t>
            </a:r>
            <a:endParaRPr lang="en-US" dirty="0"/>
          </a:p>
        </p:txBody>
      </p:sp>
      <p:sp>
        <p:nvSpPr>
          <p:cNvPr id="6" name="Footer Placeholder 5"/>
          <p:cNvSpPr>
            <a:spLocks noGrp="1"/>
          </p:cNvSpPr>
          <p:nvPr>
            <p:ph type="ftr" sz="quarter" idx="11"/>
          </p:nvPr>
        </p:nvSpPr>
        <p:spPr/>
        <p:txBody>
          <a:bodyPr/>
          <a:lstStyle>
            <a:lvl1pPr>
              <a:defRPr/>
            </a:lvl1pPr>
          </a:lstStyle>
          <a:p>
            <a:endParaRPr lang="en-US" dirty="0"/>
          </a:p>
        </p:txBody>
      </p:sp>
      <p:sp>
        <p:nvSpPr>
          <p:cNvPr id="7" name="Slide Number Placeholder 6"/>
          <p:cNvSpPr>
            <a:spLocks noGrp="1"/>
          </p:cNvSpPr>
          <p:nvPr>
            <p:ph type="sldNum" sz="quarter" idx="12"/>
          </p:nvPr>
        </p:nvSpPr>
        <p:spPr/>
        <p:txBody>
          <a:bodyPr/>
          <a:lstStyle>
            <a:lvl1pPr>
              <a:defRPr/>
            </a:lvl1pPr>
          </a:lstStyle>
          <a:p>
            <a:fld id="{ABF0B216-3958-4271-BF98-D15D17E265D2}" type="slidenum">
              <a:rPr lang="en-US"/>
              <a:pPr/>
              <a:t>‹#›</a:t>
            </a:fld>
            <a:endParaRPr lang="en-US" dirty="0"/>
          </a:p>
        </p:txBody>
      </p:sp>
    </p:spTree>
    <p:extLst>
      <p:ext uri="{BB962C8B-B14F-4D97-AF65-F5344CB8AC3E}">
        <p14:creationId xmlns:p14="http://schemas.microsoft.com/office/powerpoint/2010/main" val="40571059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r>
              <a:rPr lang="en-US"/>
              <a:t>May 5, 2021</a:t>
            </a:r>
            <a:endParaRPr lang="en-US" dirty="0"/>
          </a:p>
        </p:txBody>
      </p:sp>
      <p:sp>
        <p:nvSpPr>
          <p:cNvPr id="6" name="Footer Placeholder 5"/>
          <p:cNvSpPr>
            <a:spLocks noGrp="1"/>
          </p:cNvSpPr>
          <p:nvPr>
            <p:ph type="ftr" sz="quarter" idx="11"/>
          </p:nvPr>
        </p:nvSpPr>
        <p:spPr/>
        <p:txBody>
          <a:bodyPr/>
          <a:lstStyle>
            <a:lvl1pPr>
              <a:defRPr/>
            </a:lvl1pPr>
          </a:lstStyle>
          <a:p>
            <a:endParaRPr lang="en-US" dirty="0"/>
          </a:p>
        </p:txBody>
      </p:sp>
      <p:sp>
        <p:nvSpPr>
          <p:cNvPr id="7" name="Slide Number Placeholder 6"/>
          <p:cNvSpPr>
            <a:spLocks noGrp="1"/>
          </p:cNvSpPr>
          <p:nvPr>
            <p:ph type="sldNum" sz="quarter" idx="12"/>
          </p:nvPr>
        </p:nvSpPr>
        <p:spPr/>
        <p:txBody>
          <a:bodyPr/>
          <a:lstStyle>
            <a:lvl1pPr>
              <a:defRPr/>
            </a:lvl1pPr>
          </a:lstStyle>
          <a:p>
            <a:fld id="{43E94A3C-16DC-4B58-9DC7-9BE99AF1819C}" type="slidenum">
              <a:rPr lang="en-US"/>
              <a:pPr/>
              <a:t>‹#›</a:t>
            </a:fld>
            <a:endParaRPr lang="en-US" dirty="0"/>
          </a:p>
        </p:txBody>
      </p:sp>
    </p:spTree>
    <p:extLst>
      <p:ext uri="{BB962C8B-B14F-4D97-AF65-F5344CB8AC3E}">
        <p14:creationId xmlns:p14="http://schemas.microsoft.com/office/powerpoint/2010/main" val="20071786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7"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6138216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7813"/>
            <a:ext cx="8229600" cy="1139825"/>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41763"/>
            <a:ext cx="40386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41763"/>
            <a:ext cx="40386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243638"/>
            <a:ext cx="2133600" cy="457200"/>
          </a:xfrm>
        </p:spPr>
        <p:txBody>
          <a:bodyPr/>
          <a:lstStyle>
            <a:lvl1pPr>
              <a:defRPr/>
            </a:lvl1pPr>
          </a:lstStyle>
          <a:p>
            <a:r>
              <a:rPr lang="en-US"/>
              <a:t>May 5, 2021</a:t>
            </a:r>
            <a:endParaRPr lang="en-US" dirty="0"/>
          </a:p>
        </p:txBody>
      </p:sp>
      <p:sp>
        <p:nvSpPr>
          <p:cNvPr id="8" name="Footer Placeholder 7"/>
          <p:cNvSpPr>
            <a:spLocks noGrp="1"/>
          </p:cNvSpPr>
          <p:nvPr>
            <p:ph type="ftr" sz="quarter" idx="11"/>
          </p:nvPr>
        </p:nvSpPr>
        <p:spPr>
          <a:xfrm>
            <a:off x="3124200" y="6248400"/>
            <a:ext cx="2895600" cy="457200"/>
          </a:xfrm>
        </p:spPr>
        <p:txBody>
          <a:bodyPr/>
          <a:lstStyle>
            <a:lvl1pPr>
              <a:defRPr/>
            </a:lvl1pPr>
          </a:lstStyle>
          <a:p>
            <a:endParaRPr lang="en-US" dirty="0"/>
          </a:p>
        </p:txBody>
      </p:sp>
      <p:sp>
        <p:nvSpPr>
          <p:cNvPr id="9" name="Slide Number Placeholder 8"/>
          <p:cNvSpPr>
            <a:spLocks noGrp="1"/>
          </p:cNvSpPr>
          <p:nvPr>
            <p:ph type="sldNum" sz="quarter" idx="12"/>
          </p:nvPr>
        </p:nvSpPr>
        <p:spPr>
          <a:xfrm>
            <a:off x="6553200" y="6243638"/>
            <a:ext cx="2133600" cy="457200"/>
          </a:xfrm>
        </p:spPr>
        <p:txBody>
          <a:bodyPr/>
          <a:lstStyle>
            <a:lvl1pPr>
              <a:defRPr/>
            </a:lvl1pPr>
          </a:lstStyle>
          <a:p>
            <a:fld id="{515C7FDF-2754-402A-8118-303349C7D828}" type="slidenum">
              <a:rPr lang="en-US"/>
              <a:pPr/>
              <a:t>‹#›</a:t>
            </a:fld>
            <a:endParaRPr lang="en-US" dirty="0"/>
          </a:p>
        </p:txBody>
      </p:sp>
    </p:spTree>
    <p:extLst>
      <p:ext uri="{BB962C8B-B14F-4D97-AF65-F5344CB8AC3E}">
        <p14:creationId xmlns:p14="http://schemas.microsoft.com/office/powerpoint/2010/main" val="5756936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Blank White BG">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699538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7554917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585129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879190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8461828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image" Target="../media/image1.jpeg"/><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7.xml"/><Relationship Id="rId7" Type="http://schemas.openxmlformats.org/officeDocument/2006/relationships/image" Target="../media/image2.jpeg"/><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theme" Target="../theme/theme3.xml"/><Relationship Id="rId5" Type="http://schemas.openxmlformats.org/officeDocument/2006/relationships/slideLayout" Target="../slideLayouts/slideLayout29.xml"/><Relationship Id="rId4" Type="http://schemas.openxmlformats.org/officeDocument/2006/relationships/slideLayout" Target="../slideLayouts/slideLayout2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image" Target="../media/image1.jpeg"/><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theme" Target="../theme/theme4.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image" Target="../media/image4.png"/><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theme" Target="../theme/theme5.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5"/>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4"/>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6" name="Slide Number Placeholder 5"/>
          <p:cNvSpPr>
            <a:spLocks noGrp="1"/>
          </p:cNvSpPr>
          <p:nvPr>
            <p:ph type="sldNum" sz="quarter" idx="4"/>
          </p:nvPr>
        </p:nvSpPr>
        <p:spPr>
          <a:xfrm>
            <a:off x="6553200" y="6356354"/>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ea typeface="+mn-ea"/>
                <a:cs typeface="+mn-cs"/>
              </a:defRPr>
            </a:lvl1pPr>
          </a:lstStyle>
          <a:p>
            <a:pPr>
              <a:defRPr/>
            </a:pPr>
            <a:fld id="{2FD3AFA7-8427-4D37-B261-D1F7D587148B}"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 id="2147483853" r:id="rId12"/>
    <p:sldLayoutId id="2147483854" r:id="rId13"/>
  </p:sldLayoutIdLst>
  <p:hf hdr="0" ftr="0" dt="0"/>
  <p:txStyles>
    <p:titleStyle>
      <a:lvl1pPr algn="ctr" defTabSz="457200" rtl="0" eaLnBrk="0" fontAlgn="base" hangingPunct="0">
        <a:spcBef>
          <a:spcPct val="0"/>
        </a:spcBef>
        <a:spcAft>
          <a:spcPct val="0"/>
        </a:spcAft>
        <a:defRPr sz="4400" kern="1200">
          <a:solidFill>
            <a:schemeClr val="tx1"/>
          </a:solidFill>
          <a:latin typeface="Times New Roman" pitchFamily="18" charset="0"/>
          <a:ea typeface="ＭＳ Ｐゴシック" charset="0"/>
          <a:cs typeface="Times New Roman" pitchFamily="18" charset="0"/>
        </a:defRPr>
      </a:lvl1pPr>
      <a:lvl2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2pPr>
      <a:lvl3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3pPr>
      <a:lvl4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4pPr>
      <a:lvl5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Times New Roman" pitchFamily="18" charset="0"/>
          <a:ea typeface="ＭＳ Ｐゴシック" charset="0"/>
          <a:cs typeface="Times New Roman" pitchFamily="18" charset="0"/>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Times New Roman" pitchFamily="18" charset="0"/>
          <a:ea typeface="ＭＳ Ｐゴシック" charset="0"/>
          <a:cs typeface="Times New Roman" pitchFamily="18" charset="0"/>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Times New Roman" pitchFamily="18" charset="0"/>
          <a:ea typeface="ＭＳ Ｐゴシック" charset="0"/>
          <a:cs typeface="Times New Roman" pitchFamily="18" charset="0"/>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Times New Roman" pitchFamily="18" charset="0"/>
          <a:ea typeface="ＭＳ Ｐゴシック" charset="0"/>
          <a:cs typeface="Times New Roman" pitchFamily="18" charset="0"/>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Times New Roman" pitchFamily="18" charset="0"/>
          <a:ea typeface="ＭＳ Ｐゴシック" charset="0"/>
          <a:cs typeface="Times New Roman" pitchFamily="18"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2051" name="Text Placeholder 2"/>
          <p:cNvSpPr>
            <a:spLocks noGrp="1"/>
          </p:cNvSpPr>
          <p:nvPr>
            <p:ph type="body" idx="1"/>
          </p:nvPr>
        </p:nvSpPr>
        <p:spPr bwMode="auto">
          <a:xfrm>
            <a:off x="457200" y="1600204"/>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4"/>
            <a:ext cx="2133600" cy="365125"/>
          </a:xfrm>
          <a:prstGeom prst="rect">
            <a:avLst/>
          </a:prstGeom>
        </p:spPr>
        <p:txBody>
          <a:bodyPr vert="horz" lIns="91440" tIns="45720" rIns="91440" bIns="45720" rtlCol="0" anchor="ctr"/>
          <a:lstStyle>
            <a:lvl1pPr algn="l" defTabSz="342900" fontAlgn="auto">
              <a:spcBef>
                <a:spcPts val="0"/>
              </a:spcBef>
              <a:spcAft>
                <a:spcPts val="0"/>
              </a:spcAft>
              <a:defRPr sz="900">
                <a:solidFill>
                  <a:prstClr val="black">
                    <a:tint val="75000"/>
                  </a:prstClr>
                </a:solidFill>
                <a:latin typeface="+mn-lt"/>
                <a:ea typeface="+mn-ea"/>
                <a:cs typeface="+mn-cs"/>
              </a:defRPr>
            </a:lvl1pPr>
          </a:lstStyle>
          <a:p>
            <a:pPr>
              <a:defRPr/>
            </a:pPr>
            <a:r>
              <a:rPr lang="en-US" smtClean="0"/>
              <a:t>August 6, 2019</a:t>
            </a:r>
            <a:endParaRPr lang="en-US"/>
          </a:p>
        </p:txBody>
      </p:sp>
      <p:sp>
        <p:nvSpPr>
          <p:cNvPr id="5" name="Footer Placeholder 4"/>
          <p:cNvSpPr>
            <a:spLocks noGrp="1"/>
          </p:cNvSpPr>
          <p:nvPr>
            <p:ph type="ftr" sz="quarter" idx="3"/>
          </p:nvPr>
        </p:nvSpPr>
        <p:spPr>
          <a:xfrm>
            <a:off x="3124200" y="6356354"/>
            <a:ext cx="2895600" cy="365125"/>
          </a:xfrm>
          <a:prstGeom prst="rect">
            <a:avLst/>
          </a:prstGeom>
        </p:spPr>
        <p:txBody>
          <a:bodyPr vert="horz" lIns="91440" tIns="45720" rIns="91440" bIns="45720" rtlCol="0" anchor="ctr"/>
          <a:lstStyle>
            <a:lvl1pPr algn="ctr" defTabSz="342900" fontAlgn="auto">
              <a:spcBef>
                <a:spcPts val="0"/>
              </a:spcBef>
              <a:spcAft>
                <a:spcPts val="0"/>
              </a:spcAft>
              <a:defRPr sz="900">
                <a:solidFill>
                  <a:prstClr val="black">
                    <a:tint val="75000"/>
                  </a:prstClr>
                </a:solidFill>
                <a:latin typeface="+mn-lt"/>
                <a:ea typeface="+mn-ea"/>
                <a:cs typeface="+mn-cs"/>
              </a:defRPr>
            </a:lvl1pPr>
          </a:lstStyle>
          <a:p>
            <a:pPr>
              <a:defRPr/>
            </a:pPr>
            <a:r>
              <a:rPr lang="en-US" smtClean="0"/>
              <a:t>SaGES 2019</a:t>
            </a:r>
            <a:endParaRPr lang="en-US"/>
          </a:p>
        </p:txBody>
      </p:sp>
      <p:sp>
        <p:nvSpPr>
          <p:cNvPr id="6" name="Slide Number Placeholder 5"/>
          <p:cNvSpPr>
            <a:spLocks noGrp="1"/>
          </p:cNvSpPr>
          <p:nvPr>
            <p:ph type="sldNum" sz="quarter" idx="4"/>
          </p:nvPr>
        </p:nvSpPr>
        <p:spPr>
          <a:xfrm>
            <a:off x="6553200" y="6356354"/>
            <a:ext cx="2133600" cy="365125"/>
          </a:xfrm>
          <a:prstGeom prst="rect">
            <a:avLst/>
          </a:prstGeom>
        </p:spPr>
        <p:txBody>
          <a:bodyPr vert="horz" lIns="91440" tIns="45720" rIns="91440" bIns="45720" rtlCol="0" anchor="ctr"/>
          <a:lstStyle>
            <a:lvl1pPr algn="r" defTabSz="342900" fontAlgn="auto">
              <a:spcBef>
                <a:spcPts val="0"/>
              </a:spcBef>
              <a:spcAft>
                <a:spcPts val="0"/>
              </a:spcAft>
              <a:defRPr sz="900">
                <a:solidFill>
                  <a:prstClr val="black">
                    <a:tint val="75000"/>
                  </a:prstClr>
                </a:solidFill>
                <a:latin typeface="+mn-lt"/>
                <a:ea typeface="+mn-ea"/>
                <a:cs typeface="+mn-cs"/>
              </a:defRPr>
            </a:lvl1pPr>
          </a:lstStyle>
          <a:p>
            <a:pPr>
              <a:defRPr/>
            </a:pPr>
            <a:fld id="{9FD14B67-5B11-4339-9EE3-C1E8D2A75965}" type="slidenum">
              <a:rPr lang="en-US"/>
              <a:pPr>
                <a:defRPr/>
              </a:pPr>
              <a:t>‹#›</a:t>
            </a:fld>
            <a:endParaRPr lang="en-US"/>
          </a:p>
        </p:txBody>
      </p:sp>
    </p:spTree>
    <p:extLst>
      <p:ext uri="{BB962C8B-B14F-4D97-AF65-F5344CB8AC3E}">
        <p14:creationId xmlns:p14="http://schemas.microsoft.com/office/powerpoint/2010/main" val="702952512"/>
      </p:ext>
    </p:extLst>
  </p:cSld>
  <p:clrMap bg1="lt1" tx1="dk1" bg2="lt2" tx2="dk2" accent1="accent1" accent2="accent2" accent3="accent3" accent4="accent4" accent5="accent5" accent6="accent6" hlink="hlink" folHlink="folHlink"/>
  <p:sldLayoutIdLst>
    <p:sldLayoutId id="2147483863" r:id="rId1"/>
    <p:sldLayoutId id="2147483864" r:id="rId2"/>
    <p:sldLayoutId id="2147483865" r:id="rId3"/>
    <p:sldLayoutId id="2147483866" r:id="rId4"/>
    <p:sldLayoutId id="2147483867" r:id="rId5"/>
    <p:sldLayoutId id="2147483868" r:id="rId6"/>
    <p:sldLayoutId id="2147483869" r:id="rId7"/>
    <p:sldLayoutId id="2147483870" r:id="rId8"/>
    <p:sldLayoutId id="2147483871" r:id="rId9"/>
    <p:sldLayoutId id="2147483872" r:id="rId10"/>
    <p:sldLayoutId id="2147483873" r:id="rId11"/>
  </p:sldLayoutIdLst>
  <p:hf hdr="0"/>
  <p:txStyles>
    <p:titleStyle>
      <a:lvl1pPr algn="ctr" defTabSz="342900" rtl="0" eaLnBrk="0" fontAlgn="base" hangingPunct="0">
        <a:spcBef>
          <a:spcPct val="0"/>
        </a:spcBef>
        <a:spcAft>
          <a:spcPct val="0"/>
        </a:spcAft>
        <a:defRPr sz="3300" kern="1200">
          <a:solidFill>
            <a:schemeClr val="tx1"/>
          </a:solidFill>
          <a:latin typeface="+mj-lt"/>
          <a:ea typeface="MS PGothic" pitchFamily="34" charset="-128"/>
          <a:cs typeface="ＭＳ Ｐゴシック" charset="0"/>
        </a:defRPr>
      </a:lvl1pPr>
      <a:lvl2pPr algn="ctr" defTabSz="342900" rtl="0" eaLnBrk="0" fontAlgn="base" hangingPunct="0">
        <a:spcBef>
          <a:spcPct val="0"/>
        </a:spcBef>
        <a:spcAft>
          <a:spcPct val="0"/>
        </a:spcAft>
        <a:defRPr sz="3300">
          <a:solidFill>
            <a:schemeClr val="tx1"/>
          </a:solidFill>
          <a:latin typeface="Calibri" charset="0"/>
          <a:ea typeface="MS PGothic" pitchFamily="34" charset="-128"/>
          <a:cs typeface="ＭＳ Ｐゴシック" charset="0"/>
        </a:defRPr>
      </a:lvl2pPr>
      <a:lvl3pPr algn="ctr" defTabSz="342900" rtl="0" eaLnBrk="0" fontAlgn="base" hangingPunct="0">
        <a:spcBef>
          <a:spcPct val="0"/>
        </a:spcBef>
        <a:spcAft>
          <a:spcPct val="0"/>
        </a:spcAft>
        <a:defRPr sz="3300">
          <a:solidFill>
            <a:schemeClr val="tx1"/>
          </a:solidFill>
          <a:latin typeface="Calibri" charset="0"/>
          <a:ea typeface="MS PGothic" pitchFamily="34" charset="-128"/>
          <a:cs typeface="ＭＳ Ｐゴシック" charset="0"/>
        </a:defRPr>
      </a:lvl3pPr>
      <a:lvl4pPr algn="ctr" defTabSz="342900" rtl="0" eaLnBrk="0" fontAlgn="base" hangingPunct="0">
        <a:spcBef>
          <a:spcPct val="0"/>
        </a:spcBef>
        <a:spcAft>
          <a:spcPct val="0"/>
        </a:spcAft>
        <a:defRPr sz="3300">
          <a:solidFill>
            <a:schemeClr val="tx1"/>
          </a:solidFill>
          <a:latin typeface="Calibri" charset="0"/>
          <a:ea typeface="MS PGothic" pitchFamily="34" charset="-128"/>
          <a:cs typeface="ＭＳ Ｐゴシック" charset="0"/>
        </a:defRPr>
      </a:lvl4pPr>
      <a:lvl5pPr algn="ctr" defTabSz="342900" rtl="0" eaLnBrk="0" fontAlgn="base" hangingPunct="0">
        <a:spcBef>
          <a:spcPct val="0"/>
        </a:spcBef>
        <a:spcAft>
          <a:spcPct val="0"/>
        </a:spcAft>
        <a:defRPr sz="3300">
          <a:solidFill>
            <a:schemeClr val="tx1"/>
          </a:solidFill>
          <a:latin typeface="Calibri" charset="0"/>
          <a:ea typeface="MS PGothic" pitchFamily="34" charset="-128"/>
          <a:cs typeface="ＭＳ Ｐゴシック" charset="0"/>
        </a:defRPr>
      </a:lvl5pPr>
      <a:lvl6pPr marL="342900" algn="ctr" defTabSz="342900" rtl="0" fontAlgn="base">
        <a:spcBef>
          <a:spcPct val="0"/>
        </a:spcBef>
        <a:spcAft>
          <a:spcPct val="0"/>
        </a:spcAft>
        <a:defRPr sz="3300">
          <a:solidFill>
            <a:schemeClr val="tx1"/>
          </a:solidFill>
          <a:latin typeface="Calibri" charset="0"/>
          <a:ea typeface="ＭＳ Ｐゴシック" charset="0"/>
          <a:cs typeface="ＭＳ Ｐゴシック" charset="0"/>
        </a:defRPr>
      </a:lvl6pPr>
      <a:lvl7pPr marL="685800" algn="ctr" defTabSz="342900" rtl="0" fontAlgn="base">
        <a:spcBef>
          <a:spcPct val="0"/>
        </a:spcBef>
        <a:spcAft>
          <a:spcPct val="0"/>
        </a:spcAft>
        <a:defRPr sz="3300">
          <a:solidFill>
            <a:schemeClr val="tx1"/>
          </a:solidFill>
          <a:latin typeface="Calibri" charset="0"/>
          <a:ea typeface="ＭＳ Ｐゴシック" charset="0"/>
          <a:cs typeface="ＭＳ Ｐゴシック" charset="0"/>
        </a:defRPr>
      </a:lvl7pPr>
      <a:lvl8pPr marL="1028700" algn="ctr" defTabSz="342900" rtl="0" fontAlgn="base">
        <a:spcBef>
          <a:spcPct val="0"/>
        </a:spcBef>
        <a:spcAft>
          <a:spcPct val="0"/>
        </a:spcAft>
        <a:defRPr sz="3300">
          <a:solidFill>
            <a:schemeClr val="tx1"/>
          </a:solidFill>
          <a:latin typeface="Calibri" charset="0"/>
          <a:ea typeface="ＭＳ Ｐゴシック" charset="0"/>
          <a:cs typeface="ＭＳ Ｐゴシック" charset="0"/>
        </a:defRPr>
      </a:lvl8pPr>
      <a:lvl9pPr marL="1371600" algn="ctr" defTabSz="342900" rtl="0" fontAlgn="base">
        <a:spcBef>
          <a:spcPct val="0"/>
        </a:spcBef>
        <a:spcAft>
          <a:spcPct val="0"/>
        </a:spcAft>
        <a:defRPr sz="3300">
          <a:solidFill>
            <a:schemeClr val="tx1"/>
          </a:solidFill>
          <a:latin typeface="Calibri" charset="0"/>
          <a:ea typeface="ＭＳ Ｐゴシック" charset="0"/>
          <a:cs typeface="ＭＳ Ｐゴシック" charset="0"/>
        </a:defRPr>
      </a:lvl9pPr>
    </p:titleStyle>
    <p:bodyStyle>
      <a:lvl1pPr marL="257175" indent="-257175" algn="l" defTabSz="342900" rtl="0" eaLnBrk="0" fontAlgn="base" hangingPunct="0">
        <a:spcBef>
          <a:spcPct val="20000"/>
        </a:spcBef>
        <a:spcAft>
          <a:spcPct val="0"/>
        </a:spcAft>
        <a:buFont typeface="Arial" charset="0"/>
        <a:buChar char="•"/>
        <a:defRPr sz="2400" kern="1200">
          <a:solidFill>
            <a:schemeClr val="tx1"/>
          </a:solidFill>
          <a:latin typeface="+mn-lt"/>
          <a:ea typeface="MS PGothic" pitchFamily="34" charset="-128"/>
          <a:cs typeface="ＭＳ Ｐゴシック" charset="0"/>
        </a:defRPr>
      </a:lvl1pPr>
      <a:lvl2pPr marL="557213" indent="-214313" algn="l" defTabSz="342900" rtl="0" eaLnBrk="0" fontAlgn="base" hangingPunct="0">
        <a:spcBef>
          <a:spcPct val="20000"/>
        </a:spcBef>
        <a:spcAft>
          <a:spcPct val="0"/>
        </a:spcAft>
        <a:buFont typeface="Arial" charset="0"/>
        <a:buChar char="–"/>
        <a:defRPr sz="2100" kern="1200">
          <a:solidFill>
            <a:schemeClr val="tx1"/>
          </a:solidFill>
          <a:latin typeface="+mn-lt"/>
          <a:ea typeface="MS PGothic" pitchFamily="34" charset="-128"/>
          <a:cs typeface="+mn-cs"/>
        </a:defRPr>
      </a:lvl2pPr>
      <a:lvl3pPr marL="857250" indent="-171450" algn="l" defTabSz="342900" rtl="0" eaLnBrk="0" fontAlgn="base" hangingPunct="0">
        <a:spcBef>
          <a:spcPct val="20000"/>
        </a:spcBef>
        <a:spcAft>
          <a:spcPct val="0"/>
        </a:spcAft>
        <a:buFont typeface="Arial" charset="0"/>
        <a:buChar char="•"/>
        <a:defRPr sz="1800" kern="1200">
          <a:solidFill>
            <a:schemeClr val="tx1"/>
          </a:solidFill>
          <a:latin typeface="+mn-lt"/>
          <a:ea typeface="MS PGothic" pitchFamily="34" charset="-128"/>
          <a:cs typeface="+mn-cs"/>
        </a:defRPr>
      </a:lvl3pPr>
      <a:lvl4pPr marL="1200150" indent="-171450" algn="l" defTabSz="342900" rtl="0" eaLnBrk="0" fontAlgn="base" hangingPunct="0">
        <a:spcBef>
          <a:spcPct val="20000"/>
        </a:spcBef>
        <a:spcAft>
          <a:spcPct val="0"/>
        </a:spcAft>
        <a:buFont typeface="Arial" charset="0"/>
        <a:buChar char="–"/>
        <a:defRPr sz="1500" kern="1200">
          <a:solidFill>
            <a:schemeClr val="tx1"/>
          </a:solidFill>
          <a:latin typeface="+mn-lt"/>
          <a:ea typeface="MS PGothic" pitchFamily="34" charset="-128"/>
          <a:cs typeface="+mn-cs"/>
        </a:defRPr>
      </a:lvl4pPr>
      <a:lvl5pPr marL="1543050" indent="-171450" algn="l" defTabSz="342900" rtl="0" eaLnBrk="0" fontAlgn="base" hangingPunct="0">
        <a:spcBef>
          <a:spcPct val="20000"/>
        </a:spcBef>
        <a:spcAft>
          <a:spcPct val="0"/>
        </a:spcAft>
        <a:buFont typeface="Arial" charset="0"/>
        <a:buChar char="»"/>
        <a:defRPr sz="1500" kern="1200">
          <a:solidFill>
            <a:schemeClr val="tx1"/>
          </a:solidFill>
          <a:latin typeface="+mn-lt"/>
          <a:ea typeface="MS PGothic" pitchFamily="34" charset="-128"/>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050" name="Picture 6" descr="Continuation Slide.JPG"/>
          <p:cNvPicPr>
            <a:picLocks noChangeAspect="1"/>
          </p:cNvPicPr>
          <p:nvPr/>
        </p:nvPicPr>
        <p:blipFill>
          <a:blip r:embed="rId7" cstate="print"/>
          <a:srcRect/>
          <a:stretch>
            <a:fillRect/>
          </a:stretch>
        </p:blipFill>
        <p:spPr bwMode="auto">
          <a:xfrm>
            <a:off x="0" y="0"/>
            <a:ext cx="9144000" cy="6858000"/>
          </a:xfrm>
          <a:prstGeom prst="rect">
            <a:avLst/>
          </a:prstGeom>
          <a:noFill/>
          <a:ln w="9525">
            <a:noFill/>
            <a:miter lim="800000"/>
            <a:headEnd/>
            <a:tailEnd/>
          </a:ln>
        </p:spPr>
      </p:pic>
      <p:sp>
        <p:nvSpPr>
          <p:cNvPr id="2051" name="Title Placeholder 1"/>
          <p:cNvSpPr>
            <a:spLocks noGrp="1"/>
          </p:cNvSpPr>
          <p:nvPr>
            <p:ph type="title"/>
          </p:nvPr>
        </p:nvSpPr>
        <p:spPr bwMode="auto">
          <a:xfrm>
            <a:off x="457200" y="365760"/>
            <a:ext cx="8229600" cy="914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2052" name="Text Placeholder 2"/>
          <p:cNvSpPr>
            <a:spLocks noGrp="1"/>
          </p:cNvSpPr>
          <p:nvPr>
            <p:ph type="body" idx="1"/>
          </p:nvPr>
        </p:nvSpPr>
        <p:spPr bwMode="auto">
          <a:xfrm>
            <a:off x="457200" y="1463040"/>
            <a:ext cx="8229600" cy="47548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400800"/>
            <a:ext cx="914400" cy="274320"/>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defRPr>
            </a:lvl1pPr>
          </a:lstStyle>
          <a:p>
            <a:pPr>
              <a:defRPr/>
            </a:pPr>
            <a:r>
              <a:rPr lang="en-US"/>
              <a:t>May 5, 2021</a:t>
            </a:r>
          </a:p>
        </p:txBody>
      </p:sp>
      <p:sp>
        <p:nvSpPr>
          <p:cNvPr id="5" name="Footer Placeholder 4"/>
          <p:cNvSpPr>
            <a:spLocks noGrp="1"/>
          </p:cNvSpPr>
          <p:nvPr>
            <p:ph type="ftr" sz="quarter" idx="3"/>
          </p:nvPr>
        </p:nvSpPr>
        <p:spPr>
          <a:xfrm>
            <a:off x="1554480" y="6400800"/>
            <a:ext cx="6035040" cy="274320"/>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p:cNvSpPr>
            <a:spLocks noGrp="1"/>
          </p:cNvSpPr>
          <p:nvPr>
            <p:ph type="sldNum" sz="quarter" idx="4"/>
          </p:nvPr>
        </p:nvSpPr>
        <p:spPr>
          <a:xfrm>
            <a:off x="7772400" y="6400800"/>
            <a:ext cx="914400" cy="274320"/>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defRPr>
            </a:lvl1pPr>
          </a:lstStyle>
          <a:p>
            <a:pPr>
              <a:defRPr/>
            </a:pPr>
            <a:fld id="{FD0F6734-3762-42A7-936F-6CB6153703F4}" type="slidenum">
              <a:rPr lang="en-US" smtClean="0"/>
              <a:pPr>
                <a:defRPr/>
              </a:pPr>
              <a:t>‹#›</a:t>
            </a:fld>
            <a:endParaRPr lang="en-US"/>
          </a:p>
        </p:txBody>
      </p:sp>
    </p:spTree>
    <p:extLst>
      <p:ext uri="{BB962C8B-B14F-4D97-AF65-F5344CB8AC3E}">
        <p14:creationId xmlns:p14="http://schemas.microsoft.com/office/powerpoint/2010/main" val="3462888307"/>
      </p:ext>
    </p:extLst>
  </p:cSld>
  <p:clrMap bg1="lt1" tx1="dk1" bg2="lt2" tx2="dk2" accent1="accent1" accent2="accent2" accent3="accent3" accent4="accent4" accent5="accent5" accent6="accent6" hlink="hlink" folHlink="folHlink"/>
  <p:sldLayoutIdLst>
    <p:sldLayoutId id="2147483875" r:id="rId1"/>
    <p:sldLayoutId id="2147483876" r:id="rId2"/>
    <p:sldLayoutId id="2147483877" r:id="rId3"/>
    <p:sldLayoutId id="2147483878" r:id="rId4"/>
    <p:sldLayoutId id="2147483879"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1" fontAlgn="base" hangingPunct="1">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ea typeface="+mn-ea"/>
                <a:cs typeface="+mn-cs"/>
              </a:defRPr>
            </a:lvl1pPr>
          </a:lstStyle>
          <a:p>
            <a:pPr>
              <a:defRPr/>
            </a:pPr>
            <a:r>
              <a:rPr lang="en-US"/>
              <a:t>May 5, 2021</a:t>
            </a:r>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ea typeface="+mn-ea"/>
                <a:cs typeface="+mn-cs"/>
              </a:defRPr>
            </a:lvl1pPr>
          </a:lstStyle>
          <a:p>
            <a:pPr>
              <a:defRPr/>
            </a:pPr>
            <a:fld id="{9A489CAA-BEB4-0749-9B3B-E5A1D0F9B1D8}" type="slidenum">
              <a:rPr lang="en-US"/>
              <a:pPr>
                <a:defRPr/>
              </a:pPr>
              <a:t>‹#›</a:t>
            </a:fld>
            <a:endParaRPr lang="en-US" dirty="0"/>
          </a:p>
        </p:txBody>
      </p:sp>
    </p:spTree>
    <p:extLst>
      <p:ext uri="{BB962C8B-B14F-4D97-AF65-F5344CB8AC3E}">
        <p14:creationId xmlns:p14="http://schemas.microsoft.com/office/powerpoint/2010/main" val="1997434014"/>
      </p:ext>
    </p:extLst>
  </p:cSld>
  <p:clrMap bg1="lt1" tx1="dk1" bg2="lt2" tx2="dk2" accent1="accent1" accent2="accent2" accent3="accent3" accent4="accent4" accent5="accent5" accent6="accent6" hlink="hlink" folHlink="folHlink"/>
  <p:sldLayoutIdLst>
    <p:sldLayoutId id="2147483881" r:id="rId1"/>
    <p:sldLayoutId id="2147483882" r:id="rId2"/>
    <p:sldLayoutId id="2147483883" r:id="rId3"/>
    <p:sldLayoutId id="2147483884" r:id="rId4"/>
    <p:sldLayoutId id="2147483885" r:id="rId5"/>
    <p:sldLayoutId id="2147483886" r:id="rId6"/>
    <p:sldLayoutId id="2147483887" r:id="rId7"/>
    <p:sldLayoutId id="2147483888" r:id="rId8"/>
    <p:sldLayoutId id="2147483889" r:id="rId9"/>
    <p:sldLayoutId id="2147483890" r:id="rId10"/>
    <p:sldLayoutId id="214748389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ctr" defTabSz="457200" rtl="0" eaLnBrk="1" fontAlgn="base" hangingPunct="1">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blip>
          <a:srcRect/>
          <a:stretch>
            <a:fillRect/>
          </a:stretch>
        </a:blipFill>
        <a:effectLst/>
      </p:bgPr>
    </p:bg>
    <p:spTree>
      <p:nvGrpSpPr>
        <p:cNvPr id="1" name=""/>
        <p:cNvGrpSpPr/>
        <p:nvPr/>
      </p:nvGrpSpPr>
      <p:grpSpPr>
        <a:xfrm>
          <a:off x="0" y="0"/>
          <a:ext cx="0" cy="0"/>
          <a:chOff x="0" y="0"/>
          <a:chExt cx="0" cy="0"/>
        </a:xfrm>
      </p:grpSpPr>
      <p:sp>
        <p:nvSpPr>
          <p:cNvPr id="108583" name="Rectangle 39"/>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dirty="0"/>
              <a:t>Click to edit Master title style</a:t>
            </a:r>
          </a:p>
        </p:txBody>
      </p:sp>
      <p:sp>
        <p:nvSpPr>
          <p:cNvPr id="108584" name="Rectangle 40"/>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effectLst>
                  <a:outerShdw blurRad="38100" dist="38100" dir="2700000" algn="tl">
                    <a:srgbClr val="000000"/>
                  </a:outerShdw>
                </a:effectLst>
                <a:latin typeface="Calibri" pitchFamily="34" charset="0"/>
              </a:defRPr>
            </a:lvl1pPr>
          </a:lstStyle>
          <a:p>
            <a:r>
              <a:rPr lang="en-US"/>
              <a:t>May 5, 2021</a:t>
            </a:r>
            <a:endParaRPr lang="en-US" dirty="0"/>
          </a:p>
        </p:txBody>
      </p:sp>
      <p:sp>
        <p:nvSpPr>
          <p:cNvPr id="108585" name="Rectangle 41"/>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effectLst>
                  <a:outerShdw blurRad="38100" dist="38100" dir="2700000" algn="tl">
                    <a:srgbClr val="000000"/>
                  </a:outerShdw>
                </a:effectLst>
                <a:latin typeface="+mn-lt"/>
              </a:defRPr>
            </a:lvl1pPr>
          </a:lstStyle>
          <a:p>
            <a:endParaRPr lang="en-US" dirty="0"/>
          </a:p>
        </p:txBody>
      </p:sp>
      <p:sp>
        <p:nvSpPr>
          <p:cNvPr id="108586" name="Rectangle 42"/>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effectLst>
                  <a:outerShdw blurRad="38100" dist="38100" dir="2700000" algn="tl">
                    <a:srgbClr val="000000"/>
                  </a:outerShdw>
                </a:effectLst>
                <a:latin typeface="Calibri" pitchFamily="34" charset="0"/>
              </a:defRPr>
            </a:lvl1pPr>
          </a:lstStyle>
          <a:p>
            <a:fld id="{2EA58377-3A98-4B75-8299-378BE47483D1}" type="slidenum">
              <a:rPr lang="en-US" smtClean="0"/>
              <a:pPr/>
              <a:t>‹#›</a:t>
            </a:fld>
            <a:endParaRPr lang="en-US" dirty="0"/>
          </a:p>
        </p:txBody>
      </p:sp>
      <p:sp>
        <p:nvSpPr>
          <p:cNvPr id="108587" name="Rectangle 43"/>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447877194"/>
      </p:ext>
    </p:extLst>
  </p:cSld>
  <p:clrMap bg1="dk2" tx1="lt1" bg2="dk1" tx2="lt2" accent1="accent1" accent2="accent2" accent3="accent3" accent4="accent4" accent5="accent5" accent6="accent6" hlink="hlink" folHlink="folHlink"/>
  <p:sldLayoutIdLst>
    <p:sldLayoutId id="2147483893" r:id="rId1"/>
    <p:sldLayoutId id="2147483894" r:id="rId2"/>
    <p:sldLayoutId id="2147483895" r:id="rId3"/>
    <p:sldLayoutId id="2147483896" r:id="rId4"/>
    <p:sldLayoutId id="2147483897" r:id="rId5"/>
    <p:sldLayoutId id="2147483898" r:id="rId6"/>
    <p:sldLayoutId id="2147483899" r:id="rId7"/>
    <p:sldLayoutId id="2147483900" r:id="rId8"/>
    <p:sldLayoutId id="2147483901" r:id="rId9"/>
    <p:sldLayoutId id="2147483902" r:id="rId10"/>
    <p:sldLayoutId id="2147483903"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ctr" rtl="0" fontAlgn="base">
        <a:spcBef>
          <a:spcPct val="0"/>
        </a:spcBef>
        <a:spcAft>
          <a:spcPct val="0"/>
        </a:spcAft>
        <a:defRPr sz="4400">
          <a:solidFill>
            <a:schemeClr val="tx2"/>
          </a:solidFill>
          <a:effectLst>
            <a:outerShdw blurRad="38100" dist="38100" dir="2700000" algn="tl">
              <a:srgbClr val="000000"/>
            </a:outerShdw>
          </a:effectLst>
          <a:latin typeface="Calibri" pitchFamily="34" charset="0"/>
          <a:ea typeface="+mj-ea"/>
          <a:cs typeface="+mj-cs"/>
        </a:defRPr>
      </a:lvl1pPr>
      <a:lvl2pPr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cs typeface="Arial" pitchFamily="34" charset="0"/>
        </a:defRPr>
      </a:lvl2pPr>
      <a:lvl3pPr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cs typeface="Arial" pitchFamily="34" charset="0"/>
        </a:defRPr>
      </a:lvl3pPr>
      <a:lvl4pPr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cs typeface="Arial" pitchFamily="34" charset="0"/>
        </a:defRPr>
      </a:lvl4pPr>
      <a:lvl5pPr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cs typeface="Arial"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cs typeface="Arial"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cs typeface="Arial"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cs typeface="Arial"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cs typeface="Arial" pitchFamily="34" charset="0"/>
        </a:defRPr>
      </a:lvl9pPr>
    </p:titleStyle>
    <p:bodyStyle>
      <a:lvl1pPr marL="342900" indent="-342900" algn="l" rtl="0" fontAlgn="base">
        <a:spcBef>
          <a:spcPct val="20000"/>
        </a:spcBef>
        <a:spcAft>
          <a:spcPct val="0"/>
        </a:spcAft>
        <a:buClr>
          <a:schemeClr val="hlink"/>
        </a:buClr>
        <a:buSzPct val="60000"/>
        <a:buFont typeface="Wingdings" pitchFamily="2" charset="2"/>
        <a:buChar char="n"/>
        <a:defRPr sz="3600">
          <a:solidFill>
            <a:schemeClr val="tx1"/>
          </a:solidFill>
          <a:effectLst>
            <a:outerShdw blurRad="38100" dist="38100" dir="2700000" algn="tl">
              <a:srgbClr val="000000"/>
            </a:outerShdw>
          </a:effectLst>
          <a:latin typeface="Calibri" pitchFamily="34" charset="0"/>
          <a:ea typeface="+mn-ea"/>
          <a:cs typeface="+mn-cs"/>
        </a:defRPr>
      </a:lvl1pPr>
      <a:lvl2pPr marL="742950" indent="-285750" algn="l" rtl="0" fontAlgn="base">
        <a:spcBef>
          <a:spcPct val="20000"/>
        </a:spcBef>
        <a:spcAft>
          <a:spcPct val="0"/>
        </a:spcAft>
        <a:buClr>
          <a:schemeClr val="tx1"/>
        </a:buClr>
        <a:buChar char="•"/>
        <a:defRPr sz="3200">
          <a:solidFill>
            <a:schemeClr val="tx1"/>
          </a:solidFill>
          <a:effectLst>
            <a:outerShdw blurRad="38100" dist="38100" dir="2700000" algn="tl">
              <a:srgbClr val="000000"/>
            </a:outerShdw>
          </a:effectLst>
          <a:latin typeface="Calibri" pitchFamily="34" charset="0"/>
          <a:cs typeface="+mn-cs"/>
        </a:defRPr>
      </a:lvl2pPr>
      <a:lvl3pPr marL="1143000" indent="-228600" algn="l" rtl="0" fontAlgn="base">
        <a:spcBef>
          <a:spcPct val="20000"/>
        </a:spcBef>
        <a:spcAft>
          <a:spcPct val="0"/>
        </a:spcAft>
        <a:buClr>
          <a:schemeClr val="accent2"/>
        </a:buClr>
        <a:buSzPct val="60000"/>
        <a:buFont typeface="Wingdings" pitchFamily="2" charset="2"/>
        <a:buChar char="n"/>
        <a:defRPr sz="2800">
          <a:solidFill>
            <a:schemeClr val="tx1"/>
          </a:solidFill>
          <a:effectLst>
            <a:outerShdw blurRad="38100" dist="38100" dir="2700000" algn="tl">
              <a:srgbClr val="000000"/>
            </a:outerShdw>
          </a:effectLst>
          <a:latin typeface="Calibri" pitchFamily="34" charset="0"/>
          <a:cs typeface="+mn-cs"/>
        </a:defRPr>
      </a:lvl3pPr>
      <a:lvl4pPr marL="1600200" indent="-228600" algn="l" rtl="0" fontAlgn="base">
        <a:spcBef>
          <a:spcPct val="20000"/>
        </a:spcBef>
        <a:spcAft>
          <a:spcPct val="0"/>
        </a:spcAft>
        <a:buClr>
          <a:schemeClr val="tx2"/>
        </a:buClr>
        <a:buChar char="•"/>
        <a:defRPr sz="2000">
          <a:solidFill>
            <a:schemeClr val="tx1"/>
          </a:solidFill>
          <a:effectLst>
            <a:outerShdw blurRad="38100" dist="38100" dir="2700000" algn="tl">
              <a:srgbClr val="000000"/>
            </a:outerShdw>
          </a:effectLst>
          <a:latin typeface="Calibri" pitchFamily="34" charset="0"/>
          <a:cs typeface="+mn-cs"/>
        </a:defRPr>
      </a:lvl4pPr>
      <a:lvl5pPr marL="20574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Calibri" pitchFamily="34" charset="0"/>
          <a:cs typeface="+mn-cs"/>
        </a:defRPr>
      </a:lvl5pPr>
      <a:lvl6pPr marL="25146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cs typeface="+mn-cs"/>
        </a:defRPr>
      </a:lvl6pPr>
      <a:lvl7pPr marL="29718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cs typeface="+mn-cs"/>
        </a:defRPr>
      </a:lvl7pPr>
      <a:lvl8pPr marL="34290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cs typeface="+mn-cs"/>
        </a:defRPr>
      </a:lvl8pPr>
      <a:lvl9pPr marL="38862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hyperlink" Target="https://geodesy.noaa.gov/web/about_ngs/info/tenyearfinal.shtml" TargetMode="External"/><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20.xml"/><Relationship Id="rId5" Type="http://schemas.openxmlformats.org/officeDocument/2006/relationships/image" Target="../media/image16.png"/><Relationship Id="rId4" Type="http://schemas.openxmlformats.org/officeDocument/2006/relationships/image" Target="../media/image15.jpeg"/></Relationships>
</file>

<file path=ppt/slides/_rels/slide14.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41.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4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47.xm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1.xml"/><Relationship Id="rId1" Type="http://schemas.openxmlformats.org/officeDocument/2006/relationships/slideLayout" Target="../slideLayouts/slideLayout25.xml"/><Relationship Id="rId4" Type="http://schemas.openxmlformats.org/officeDocument/2006/relationships/image" Target="../media/image7.png"/></Relationships>
</file>

<file path=ppt/slides/_rels/slide5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2.xml"/><Relationship Id="rId1" Type="http://schemas.openxmlformats.org/officeDocument/2006/relationships/slideLayout" Target="../slideLayouts/slideLayout35.xml"/></Relationships>
</file>

<file path=ppt/slides/_rels/slide5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53.xml"/><Relationship Id="rId1" Type="http://schemas.openxmlformats.org/officeDocument/2006/relationships/slideLayout" Target="../slideLayouts/slideLayout31.xml"/></Relationships>
</file>

<file path=ppt/slides/_rels/slide5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4.xml"/><Relationship Id="rId1" Type="http://schemas.openxmlformats.org/officeDocument/2006/relationships/slideLayout" Target="../slideLayouts/slideLayout28.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31.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51.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51.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31.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31.xml"/></Relationships>
</file>

<file path=ppt/slides/_rels/slide6.xml.rels><?xml version="1.0" encoding="UTF-8" standalone="yes"?>
<Relationships xmlns="http://schemas.openxmlformats.org/package/2006/relationships"><Relationship Id="rId3" Type="http://schemas.openxmlformats.org/officeDocument/2006/relationships/hyperlink" Target="https://www.iers.org/IERS/EN/DataProducts/ITRF/map/itrfmap.html;jsessionid=47E90579598A19CB6E3FDFFE6E92B668.live1"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60.xml"/><Relationship Id="rId1" Type="http://schemas.openxmlformats.org/officeDocument/2006/relationships/slideLayout" Target="../slideLayouts/slideLayout28.xml"/></Relationships>
</file>

<file path=ppt/slides/_rels/slide6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61.xml"/><Relationship Id="rId1" Type="http://schemas.openxmlformats.org/officeDocument/2006/relationships/slideLayout" Target="../slideLayouts/slideLayout28.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31.xml"/></Relationships>
</file>

<file path=ppt/slides/_rels/slide6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63.xml"/><Relationship Id="rId1" Type="http://schemas.openxmlformats.org/officeDocument/2006/relationships/slideLayout" Target="../slideLayouts/slideLayout28.xml"/></Relationships>
</file>

<file path=ppt/slides/_rels/slide6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64.xml"/><Relationship Id="rId1" Type="http://schemas.openxmlformats.org/officeDocument/2006/relationships/slideLayout" Target="../slideLayouts/slideLayout28.xml"/></Relationships>
</file>

<file path=ppt/slides/_rels/slide6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65.xml"/><Relationship Id="rId1" Type="http://schemas.openxmlformats.org/officeDocument/2006/relationships/slideLayout" Target="../slideLayouts/slideLayout28.xml"/></Relationships>
</file>

<file path=ppt/slides/_rels/slide6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66.xml"/><Relationship Id="rId1" Type="http://schemas.openxmlformats.org/officeDocument/2006/relationships/slideLayout" Target="../slideLayouts/slideLayout28.xml"/></Relationships>
</file>

<file path=ppt/slides/_rels/slide6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67.xml"/><Relationship Id="rId1" Type="http://schemas.openxmlformats.org/officeDocument/2006/relationships/slideLayout" Target="../slideLayouts/slideLayout28.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31.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31.xml"/></Relationships>
</file>

<file path=ppt/slides/_rels/slide7.xml.rels><?xml version="1.0" encoding="UTF-8" standalone="yes"?>
<Relationships xmlns="http://schemas.openxmlformats.org/package/2006/relationships"><Relationship Id="rId3" Type="http://schemas.openxmlformats.org/officeDocument/2006/relationships/hyperlink" Target="https://www.ngs.noaa.gov/PUBS_LIB/FedRegister/FRdoc93-14922.pdf"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hyperlink" Target="https://www.ngs.noaa.gov/PUBS_LIB/FedRegister/FRN-Affirmation_of_Datum_for_Surveying_and_Mapping_Activities_-%5b1989%5d.pdf" TargetMode="Externa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31.xml"/></Relationships>
</file>

<file path=ppt/slides/_rels/slide71.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71.xml"/><Relationship Id="rId1" Type="http://schemas.openxmlformats.org/officeDocument/2006/relationships/slideLayout" Target="../slideLayouts/slideLayout31.xml"/></Relationships>
</file>

<file path=ppt/slides/_rels/slide72.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72.xml"/><Relationship Id="rId1" Type="http://schemas.openxmlformats.org/officeDocument/2006/relationships/slideLayout" Target="../slideLayouts/slideLayout31.xml"/></Relationships>
</file>

<file path=ppt/slides/_rels/slide73.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73.xml"/><Relationship Id="rId1" Type="http://schemas.openxmlformats.org/officeDocument/2006/relationships/slideLayout" Target="../slideLayouts/slideLayout31.xml"/></Relationships>
</file>

<file path=ppt/slides/_rels/slide74.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74.xml"/><Relationship Id="rId1" Type="http://schemas.openxmlformats.org/officeDocument/2006/relationships/slideLayout" Target="../slideLayouts/slideLayout31.xml"/></Relationships>
</file>

<file path=ppt/slides/_rels/slide7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75.xml"/><Relationship Id="rId1" Type="http://schemas.openxmlformats.org/officeDocument/2006/relationships/slideLayout" Target="../slideLayouts/slideLayout31.xml"/></Relationships>
</file>

<file path=ppt/slides/_rels/slide76.xml.rels><?xml version="1.0" encoding="UTF-8" standalone="yes"?>
<Relationships xmlns="http://schemas.openxmlformats.org/package/2006/relationships"><Relationship Id="rId3" Type="http://schemas.openxmlformats.org/officeDocument/2006/relationships/hyperlink" Target="https://www.ngs.noaa.gov/ADVISORS/" TargetMode="External"/><Relationship Id="rId2" Type="http://schemas.openxmlformats.org/officeDocument/2006/relationships/notesSlide" Target="../notesSlides/notesSlide7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2.jp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0722" name="Title 1"/>
          <p:cNvSpPr txBox="1">
            <a:spLocks/>
          </p:cNvSpPr>
          <p:nvPr/>
        </p:nvSpPr>
        <p:spPr bwMode="auto">
          <a:xfrm>
            <a:off x="457196" y="1488590"/>
            <a:ext cx="8229600" cy="2316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ea typeface="ＭＳ Ｐゴシック" pitchFamily="34" charset="-128"/>
              </a:defRPr>
            </a:lvl1pPr>
            <a:lvl2pPr marL="742950" indent="-285750" eaLnBrk="0" hangingPunct="0">
              <a:defRPr>
                <a:solidFill>
                  <a:schemeClr val="tx1"/>
                </a:solidFill>
                <a:latin typeface="Calibri" pitchFamily="34" charset="0"/>
                <a:ea typeface="ＭＳ Ｐゴシック" pitchFamily="34" charset="-128"/>
              </a:defRPr>
            </a:lvl2pPr>
            <a:lvl3pPr marL="1143000" indent="-228600" eaLnBrk="0" hangingPunct="0">
              <a:defRPr>
                <a:solidFill>
                  <a:schemeClr val="tx1"/>
                </a:solidFill>
                <a:latin typeface="Calibri" pitchFamily="34" charset="0"/>
                <a:ea typeface="ＭＳ Ｐゴシック" pitchFamily="34" charset="-128"/>
              </a:defRPr>
            </a:lvl3pPr>
            <a:lvl4pPr marL="1600200" indent="-228600" eaLnBrk="0" hangingPunct="0">
              <a:defRPr>
                <a:solidFill>
                  <a:schemeClr val="tx1"/>
                </a:solidFill>
                <a:latin typeface="Calibri" pitchFamily="34" charset="0"/>
                <a:ea typeface="ＭＳ Ｐゴシック" pitchFamily="34" charset="-128"/>
              </a:defRPr>
            </a:lvl4pPr>
            <a:lvl5pPr marL="2057400" indent="-228600" eaLnBrk="0" hangingPunct="0">
              <a:defRPr>
                <a:solidFill>
                  <a:schemeClr val="tx1"/>
                </a:solidFill>
                <a:latin typeface="Calibri"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en-US" sz="4400" dirty="0" smtClean="0">
                <a:solidFill>
                  <a:prstClr val="black"/>
                </a:solidFill>
                <a:latin typeface="Cambria" panose="02040503050406030204" pitchFamily="18" charset="0"/>
                <a:ea typeface="Cambria" panose="02040503050406030204" pitchFamily="18" charset="0"/>
                <a:cs typeface="Times New Roman" pitchFamily="18" charset="0"/>
              </a:rPr>
              <a:t>National Geodetic Survey’s</a:t>
            </a:r>
            <a:r>
              <a:rPr kumimoji="0" lang="en-US" sz="44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Modernization of the National Spatial Reference System (NSRS)</a:t>
            </a:r>
            <a:endPar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endParaRPr>
          </a:p>
        </p:txBody>
      </p:sp>
      <p:sp>
        <p:nvSpPr>
          <p:cNvPr id="6" name="TextBox 1"/>
          <p:cNvSpPr txBox="1">
            <a:spLocks noChangeArrowheads="1"/>
          </p:cNvSpPr>
          <p:nvPr/>
        </p:nvSpPr>
        <p:spPr bwMode="auto">
          <a:xfrm>
            <a:off x="218365" y="5285521"/>
            <a:ext cx="8707271"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ea typeface="ＭＳ Ｐゴシック" pitchFamily="34" charset="-128"/>
              </a:defRPr>
            </a:lvl1pPr>
            <a:lvl2pPr marL="742950" indent="-285750" eaLnBrk="0" hangingPunct="0">
              <a:defRPr>
                <a:solidFill>
                  <a:schemeClr val="tx1"/>
                </a:solidFill>
                <a:latin typeface="Calibri" pitchFamily="34" charset="0"/>
                <a:ea typeface="ＭＳ Ｐゴシック" pitchFamily="34" charset="-128"/>
              </a:defRPr>
            </a:lvl2pPr>
            <a:lvl3pPr marL="1143000" indent="-228600" eaLnBrk="0" hangingPunct="0">
              <a:defRPr>
                <a:solidFill>
                  <a:schemeClr val="tx1"/>
                </a:solidFill>
                <a:latin typeface="Calibri" pitchFamily="34" charset="0"/>
                <a:ea typeface="ＭＳ Ｐゴシック" pitchFamily="34" charset="-128"/>
              </a:defRPr>
            </a:lvl3pPr>
            <a:lvl4pPr marL="1600200" indent="-228600" eaLnBrk="0" hangingPunct="0">
              <a:defRPr>
                <a:solidFill>
                  <a:schemeClr val="tx1"/>
                </a:solidFill>
                <a:latin typeface="Calibri" pitchFamily="34" charset="0"/>
                <a:ea typeface="ＭＳ Ｐゴシック" pitchFamily="34" charset="-128"/>
              </a:defRPr>
            </a:lvl4pPr>
            <a:lvl5pPr marL="2057400" indent="-228600" eaLnBrk="0" hangingPunct="0">
              <a:defRPr>
                <a:solidFill>
                  <a:schemeClr val="tx1"/>
                </a:solidFill>
                <a:latin typeface="Calibri"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GB" sz="240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rPr>
              <a:t>Daniel Determan</a:t>
            </a:r>
          </a:p>
          <a:p>
            <a:pPr marL="0" marR="0" lvl="0" indent="0" algn="ctr" defTabSz="457200" rtl="0" eaLnBrk="0" fontAlgn="base" latinLnBrk="0" hangingPunct="0">
              <a:lnSpc>
                <a:spcPct val="100000"/>
              </a:lnSpc>
              <a:spcBef>
                <a:spcPct val="0"/>
              </a:spcBef>
              <a:spcAft>
                <a:spcPct val="0"/>
              </a:spcAft>
              <a:buClrTx/>
              <a:buSzTx/>
              <a:buFontTx/>
              <a:buNone/>
              <a:tabLst/>
              <a:defRPr/>
            </a:pPr>
            <a:r>
              <a:rPr lang="en-GB" sz="2400" dirty="0" smtClean="0">
                <a:solidFill>
                  <a:prstClr val="black"/>
                </a:solidFill>
                <a:latin typeface="Cambria" panose="02040503050406030204" pitchFamily="18" charset="0"/>
                <a:ea typeface="Cambria" panose="02040503050406030204" pitchFamily="18" charset="0"/>
              </a:rPr>
              <a:t>Northwest</a:t>
            </a:r>
            <a:r>
              <a:rPr kumimoji="0" lang="en-GB" sz="240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rPr>
              <a:t> </a:t>
            </a:r>
            <a:r>
              <a:rPr kumimoji="0" lang="en-GB" sz="24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Regional Geodetic </a:t>
            </a:r>
            <a:r>
              <a:rPr kumimoji="0" lang="en-GB" sz="240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rPr>
              <a:t>Advisor (WA, OR, ID)</a:t>
            </a:r>
            <a:endParaRPr kumimoji="0" lang="en-GB" sz="24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r>
              <a:rPr lang="en-GB" sz="2400" dirty="0" err="1">
                <a:solidFill>
                  <a:prstClr val="black"/>
                </a:solidFill>
                <a:latin typeface="Cambria" panose="02040503050406030204" pitchFamily="18" charset="0"/>
                <a:ea typeface="Cambria" panose="02040503050406030204" pitchFamily="18" charset="0"/>
              </a:rPr>
              <a:t>d</a:t>
            </a:r>
            <a:r>
              <a:rPr lang="en-GB" sz="2400" dirty="0" err="1" smtClean="0">
                <a:solidFill>
                  <a:prstClr val="black"/>
                </a:solidFill>
                <a:latin typeface="Cambria" panose="02040503050406030204" pitchFamily="18" charset="0"/>
                <a:ea typeface="Cambria" panose="02040503050406030204" pitchFamily="18" charset="0"/>
              </a:rPr>
              <a:t>an.determan</a:t>
            </a:r>
            <a:r>
              <a:rPr kumimoji="0" lang="en-GB" sz="240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rPr>
              <a:t>@noaa.gov</a:t>
            </a:r>
            <a:endParaRPr kumimoji="0" lang="en-GB" sz="24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GB" sz="240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rPr>
              <a:t>206-526-6874</a:t>
            </a:r>
            <a:endParaRPr kumimoji="0" lang="en-GB" sz="24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5" name="Content Placeholder 2"/>
          <p:cNvSpPr txBox="1">
            <a:spLocks/>
          </p:cNvSpPr>
          <p:nvPr/>
        </p:nvSpPr>
        <p:spPr bwMode="auto">
          <a:xfrm>
            <a:off x="218365" y="4211981"/>
            <a:ext cx="8707271" cy="82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28675" eaLnBrk="0" hangingPunct="0">
              <a:tabLst>
                <a:tab pos="657225" algn="l"/>
                <a:tab pos="1312863" algn="l"/>
                <a:tab pos="1970088" algn="l"/>
                <a:tab pos="2627313" algn="l"/>
                <a:tab pos="3282950" algn="l"/>
                <a:tab pos="3940175" algn="l"/>
                <a:tab pos="4595813" algn="l"/>
                <a:tab pos="5253038" algn="l"/>
                <a:tab pos="5910263" algn="l"/>
              </a:tabLst>
              <a:defRPr>
                <a:solidFill>
                  <a:schemeClr val="tx1"/>
                </a:solidFill>
                <a:latin typeface="Calibri" pitchFamily="34" charset="0"/>
                <a:ea typeface="ＭＳ Ｐゴシック" pitchFamily="34" charset="-128"/>
              </a:defRPr>
            </a:lvl1pPr>
            <a:lvl2pPr marL="742950" indent="-285750" defTabSz="828675" eaLnBrk="0" hangingPunct="0">
              <a:tabLst>
                <a:tab pos="657225" algn="l"/>
                <a:tab pos="1312863" algn="l"/>
                <a:tab pos="1970088" algn="l"/>
                <a:tab pos="2627313" algn="l"/>
                <a:tab pos="3282950" algn="l"/>
                <a:tab pos="3940175" algn="l"/>
                <a:tab pos="4595813" algn="l"/>
                <a:tab pos="5253038" algn="l"/>
                <a:tab pos="5910263" algn="l"/>
              </a:tabLst>
              <a:defRPr>
                <a:solidFill>
                  <a:schemeClr val="tx1"/>
                </a:solidFill>
                <a:latin typeface="Calibri" pitchFamily="34" charset="0"/>
                <a:ea typeface="ＭＳ Ｐゴシック" pitchFamily="34" charset="-128"/>
              </a:defRPr>
            </a:lvl2pPr>
            <a:lvl3pPr marL="1143000" indent="-228600" defTabSz="828675" eaLnBrk="0" hangingPunct="0">
              <a:tabLst>
                <a:tab pos="657225" algn="l"/>
                <a:tab pos="1312863" algn="l"/>
                <a:tab pos="1970088" algn="l"/>
                <a:tab pos="2627313" algn="l"/>
                <a:tab pos="3282950" algn="l"/>
                <a:tab pos="3940175" algn="l"/>
                <a:tab pos="4595813" algn="l"/>
                <a:tab pos="5253038" algn="l"/>
                <a:tab pos="5910263" algn="l"/>
              </a:tabLst>
              <a:defRPr>
                <a:solidFill>
                  <a:schemeClr val="tx1"/>
                </a:solidFill>
                <a:latin typeface="Calibri" pitchFamily="34" charset="0"/>
                <a:ea typeface="ＭＳ Ｐゴシック" pitchFamily="34" charset="-128"/>
              </a:defRPr>
            </a:lvl3pPr>
            <a:lvl4pPr marL="1600200" indent="-228600" defTabSz="828675" eaLnBrk="0" hangingPunct="0">
              <a:tabLst>
                <a:tab pos="657225" algn="l"/>
                <a:tab pos="1312863" algn="l"/>
                <a:tab pos="1970088" algn="l"/>
                <a:tab pos="2627313" algn="l"/>
                <a:tab pos="3282950" algn="l"/>
                <a:tab pos="3940175" algn="l"/>
                <a:tab pos="4595813" algn="l"/>
                <a:tab pos="5253038" algn="l"/>
                <a:tab pos="5910263" algn="l"/>
              </a:tabLst>
              <a:defRPr>
                <a:solidFill>
                  <a:schemeClr val="tx1"/>
                </a:solidFill>
                <a:latin typeface="Calibri" pitchFamily="34" charset="0"/>
                <a:ea typeface="ＭＳ Ｐゴシック" pitchFamily="34" charset="-128"/>
              </a:defRPr>
            </a:lvl4pPr>
            <a:lvl5pPr marL="2057400" indent="-228600" defTabSz="828675" eaLnBrk="0" hangingPunct="0">
              <a:tabLst>
                <a:tab pos="657225" algn="l"/>
                <a:tab pos="1312863" algn="l"/>
                <a:tab pos="1970088" algn="l"/>
                <a:tab pos="2627313" algn="l"/>
                <a:tab pos="3282950" algn="l"/>
                <a:tab pos="3940175" algn="l"/>
                <a:tab pos="4595813" algn="l"/>
                <a:tab pos="5253038" algn="l"/>
                <a:tab pos="5910263" algn="l"/>
              </a:tabLst>
              <a:defRPr>
                <a:solidFill>
                  <a:schemeClr val="tx1"/>
                </a:solidFill>
                <a:latin typeface="Calibri" pitchFamily="34" charset="0"/>
                <a:ea typeface="ＭＳ Ｐゴシック" pitchFamily="34" charset="-128"/>
              </a:defRPr>
            </a:lvl5pPr>
            <a:lvl6pPr marL="2514600" indent="-228600" defTabSz="828675" eaLnBrk="0" fontAlgn="base" hangingPunct="0">
              <a:spcBef>
                <a:spcPct val="0"/>
              </a:spcBef>
              <a:spcAft>
                <a:spcPct val="0"/>
              </a:spcAft>
              <a:tabLst>
                <a:tab pos="657225" algn="l"/>
                <a:tab pos="1312863" algn="l"/>
                <a:tab pos="1970088" algn="l"/>
                <a:tab pos="2627313" algn="l"/>
                <a:tab pos="3282950" algn="l"/>
                <a:tab pos="3940175" algn="l"/>
                <a:tab pos="4595813" algn="l"/>
                <a:tab pos="5253038" algn="l"/>
                <a:tab pos="5910263" algn="l"/>
              </a:tabLst>
              <a:defRPr>
                <a:solidFill>
                  <a:schemeClr val="tx1"/>
                </a:solidFill>
                <a:latin typeface="Calibri" pitchFamily="34" charset="0"/>
                <a:ea typeface="ＭＳ Ｐゴシック" pitchFamily="34" charset="-128"/>
              </a:defRPr>
            </a:lvl6pPr>
            <a:lvl7pPr marL="2971800" indent="-228600" defTabSz="828675" eaLnBrk="0" fontAlgn="base" hangingPunct="0">
              <a:spcBef>
                <a:spcPct val="0"/>
              </a:spcBef>
              <a:spcAft>
                <a:spcPct val="0"/>
              </a:spcAft>
              <a:tabLst>
                <a:tab pos="657225" algn="l"/>
                <a:tab pos="1312863" algn="l"/>
                <a:tab pos="1970088" algn="l"/>
                <a:tab pos="2627313" algn="l"/>
                <a:tab pos="3282950" algn="l"/>
                <a:tab pos="3940175" algn="l"/>
                <a:tab pos="4595813" algn="l"/>
                <a:tab pos="5253038" algn="l"/>
                <a:tab pos="5910263" algn="l"/>
              </a:tabLst>
              <a:defRPr>
                <a:solidFill>
                  <a:schemeClr val="tx1"/>
                </a:solidFill>
                <a:latin typeface="Calibri" pitchFamily="34" charset="0"/>
                <a:ea typeface="ＭＳ Ｐゴシック" pitchFamily="34" charset="-128"/>
              </a:defRPr>
            </a:lvl7pPr>
            <a:lvl8pPr marL="3429000" indent="-228600" defTabSz="828675" eaLnBrk="0" fontAlgn="base" hangingPunct="0">
              <a:spcBef>
                <a:spcPct val="0"/>
              </a:spcBef>
              <a:spcAft>
                <a:spcPct val="0"/>
              </a:spcAft>
              <a:tabLst>
                <a:tab pos="657225" algn="l"/>
                <a:tab pos="1312863" algn="l"/>
                <a:tab pos="1970088" algn="l"/>
                <a:tab pos="2627313" algn="l"/>
                <a:tab pos="3282950" algn="l"/>
                <a:tab pos="3940175" algn="l"/>
                <a:tab pos="4595813" algn="l"/>
                <a:tab pos="5253038" algn="l"/>
                <a:tab pos="5910263" algn="l"/>
              </a:tabLst>
              <a:defRPr>
                <a:solidFill>
                  <a:schemeClr val="tx1"/>
                </a:solidFill>
                <a:latin typeface="Calibri" pitchFamily="34" charset="0"/>
                <a:ea typeface="ＭＳ Ｐゴシック" pitchFamily="34" charset="-128"/>
              </a:defRPr>
            </a:lvl8pPr>
            <a:lvl9pPr marL="3886200" indent="-228600" defTabSz="828675" eaLnBrk="0" fontAlgn="base" hangingPunct="0">
              <a:spcBef>
                <a:spcPct val="0"/>
              </a:spcBef>
              <a:spcAft>
                <a:spcPct val="0"/>
              </a:spcAft>
              <a:tabLst>
                <a:tab pos="657225" algn="l"/>
                <a:tab pos="1312863" algn="l"/>
                <a:tab pos="1970088" algn="l"/>
                <a:tab pos="2627313" algn="l"/>
                <a:tab pos="3282950" algn="l"/>
                <a:tab pos="3940175" algn="l"/>
                <a:tab pos="4595813" algn="l"/>
                <a:tab pos="5253038" algn="l"/>
                <a:tab pos="5910263" algn="l"/>
              </a:tabLst>
              <a:defRPr>
                <a:solidFill>
                  <a:schemeClr val="tx1"/>
                </a:solidFill>
                <a:latin typeface="Calibri" pitchFamily="34" charset="0"/>
                <a:ea typeface="ＭＳ Ｐゴシック" pitchFamily="34" charset="-128"/>
              </a:defRPr>
            </a:lvl9pPr>
          </a:lstStyle>
          <a:p>
            <a:pPr marL="0" marR="0" lvl="0" indent="0" algn="ctr" defTabSz="828675" rtl="0" eaLnBrk="0" fontAlgn="base" latinLnBrk="0" hangingPunct="0">
              <a:lnSpc>
                <a:spcPct val="95000"/>
              </a:lnSpc>
              <a:spcBef>
                <a:spcPct val="0"/>
              </a:spcBef>
              <a:spcAft>
                <a:spcPct val="0"/>
              </a:spcAft>
              <a:buClr>
                <a:srgbClr val="000000"/>
              </a:buClr>
              <a:buSzPct val="45000"/>
              <a:buFontTx/>
              <a:buNone/>
              <a:tabLst>
                <a:tab pos="657225" algn="l"/>
                <a:tab pos="1312863" algn="l"/>
                <a:tab pos="1970088" algn="l"/>
                <a:tab pos="2627313" algn="l"/>
                <a:tab pos="3282950" algn="l"/>
                <a:tab pos="3940175" algn="l"/>
                <a:tab pos="4595813" algn="l"/>
                <a:tab pos="5253038" algn="l"/>
                <a:tab pos="5910263" algn="l"/>
              </a:tabLst>
              <a:defRPr/>
            </a:pPr>
            <a:r>
              <a:rPr kumimoji="0" lang="en-GB" sz="2400" b="0" i="0" u="none" strike="noStrike" kern="1200" cap="none" spc="0" normalizeH="0" baseline="0" noProof="0" dirty="0" smtClean="0">
                <a:ln>
                  <a:noFill/>
                </a:ln>
                <a:solidFill>
                  <a:srgbClr val="000000"/>
                </a:solidFill>
                <a:effectLst/>
                <a:uLnTx/>
                <a:uFillTx/>
                <a:latin typeface="Cambria" panose="02040503050406030204" pitchFamily="18" charset="0"/>
                <a:ea typeface="Cambria" panose="02040503050406030204" pitchFamily="18" charset="0"/>
              </a:rPr>
              <a:t>For </a:t>
            </a:r>
            <a:r>
              <a:rPr lang="en-GB" sz="2400" dirty="0" smtClean="0">
                <a:solidFill>
                  <a:srgbClr val="000000"/>
                </a:solidFill>
                <a:latin typeface="Cambria" panose="02040503050406030204" pitchFamily="18" charset="0"/>
                <a:ea typeface="Cambria" panose="02040503050406030204" pitchFamily="18" charset="0"/>
              </a:rPr>
              <a:t>WAGIC (Washington Geographic Information Council)</a:t>
            </a:r>
            <a:endParaRPr kumimoji="0" lang="en-GB"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a:p>
            <a:pPr marL="0" marR="0" lvl="0" indent="0" algn="ctr" defTabSz="828675" rtl="0" eaLnBrk="0" fontAlgn="base" latinLnBrk="0" hangingPunct="0">
              <a:lnSpc>
                <a:spcPct val="95000"/>
              </a:lnSpc>
              <a:spcBef>
                <a:spcPct val="0"/>
              </a:spcBef>
              <a:spcAft>
                <a:spcPct val="0"/>
              </a:spcAft>
              <a:buClr>
                <a:srgbClr val="000000"/>
              </a:buClr>
              <a:buSzPct val="45000"/>
              <a:buFontTx/>
              <a:buNone/>
              <a:tabLst>
                <a:tab pos="657225" algn="l"/>
                <a:tab pos="1312863" algn="l"/>
                <a:tab pos="1970088" algn="l"/>
                <a:tab pos="2627313" algn="l"/>
                <a:tab pos="3282950" algn="l"/>
                <a:tab pos="3940175" algn="l"/>
                <a:tab pos="4595813" algn="l"/>
                <a:tab pos="5253038" algn="l"/>
                <a:tab pos="5910263" algn="l"/>
              </a:tabLst>
              <a:defRPr/>
            </a:pPr>
            <a:r>
              <a:rPr lang="en-GB" sz="2400" dirty="0" smtClean="0">
                <a:solidFill>
                  <a:srgbClr val="000000"/>
                </a:solidFill>
                <a:latin typeface="Cambria" panose="02040503050406030204" pitchFamily="18" charset="0"/>
                <a:ea typeface="Cambria" panose="02040503050406030204" pitchFamily="18" charset="0"/>
              </a:rPr>
              <a:t>June 2, 2021</a:t>
            </a:r>
            <a:endParaRPr kumimoji="0" lang="en-GB"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36687" y="877761"/>
            <a:ext cx="936687" cy="932751"/>
          </a:xfrm>
          <a:prstGeom prst="rect">
            <a:avLst/>
          </a:prstGeom>
        </p:spPr>
      </p:pic>
    </p:spTree>
    <p:extLst>
      <p:ext uri="{BB962C8B-B14F-4D97-AF65-F5344CB8AC3E}">
        <p14:creationId xmlns:p14="http://schemas.microsoft.com/office/powerpoint/2010/main" val="7278402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0" y="348869"/>
            <a:ext cx="9144000" cy="1143000"/>
          </a:xfrm>
        </p:spPr>
        <p:txBody>
          <a:bodyPr/>
          <a:lstStyle/>
          <a:p>
            <a:pPr eaLnBrk="1" hangingPunct="1">
              <a:defRPr/>
            </a:pPr>
            <a:r>
              <a:rPr lang="en-US" altLang="en-US" sz="4000" dirty="0" smtClean="0">
                <a:latin typeface="Cambria" panose="02040503050406030204" pitchFamily="18" charset="0"/>
                <a:ea typeface="Cambria" panose="02040503050406030204" pitchFamily="18" charset="0"/>
              </a:rPr>
              <a:t>NGS </a:t>
            </a:r>
            <a:r>
              <a:rPr lang="en-US" altLang="en-US" sz="4000" dirty="0">
                <a:latin typeface="Cambria" panose="02040503050406030204" pitchFamily="18" charset="0"/>
                <a:ea typeface="Cambria" panose="02040503050406030204" pitchFamily="18" charset="0"/>
              </a:rPr>
              <a:t>Strategic Plan</a:t>
            </a:r>
          </a:p>
        </p:txBody>
      </p:sp>
      <p:sp>
        <p:nvSpPr>
          <p:cNvPr id="11267" name="Rectangle 3"/>
          <p:cNvSpPr>
            <a:spLocks noGrp="1" noChangeArrowheads="1"/>
          </p:cNvSpPr>
          <p:nvPr>
            <p:ph type="body" sz="half" idx="4294967295"/>
          </p:nvPr>
        </p:nvSpPr>
        <p:spPr>
          <a:xfrm>
            <a:off x="1" y="1478569"/>
            <a:ext cx="5732584" cy="4458165"/>
          </a:xfrm>
        </p:spPr>
        <p:txBody>
          <a:bodyPr/>
          <a:lstStyle/>
          <a:p>
            <a:pPr marL="111125" lvl="1" indent="0" eaLnBrk="1" hangingPunct="1">
              <a:buNone/>
              <a:defRPr/>
            </a:pPr>
            <a:r>
              <a:rPr lang="en-US" sz="2400" dirty="0">
                <a:latin typeface="Cambria" panose="02040503050406030204" pitchFamily="18" charset="0"/>
                <a:ea typeface="Cambria" panose="02040503050406030204" pitchFamily="18" charset="0"/>
              </a:rPr>
              <a:t>R</a:t>
            </a:r>
            <a:r>
              <a:rPr lang="en-US" sz="2400" dirty="0" smtClean="0">
                <a:latin typeface="Cambria" panose="02040503050406030204" pitchFamily="18" charset="0"/>
                <a:ea typeface="Cambria" panose="02040503050406030204" pitchFamily="18" charset="0"/>
              </a:rPr>
              <a:t>educe </a:t>
            </a:r>
            <a:r>
              <a:rPr lang="en-US" sz="2400" dirty="0">
                <a:latin typeface="Cambria" panose="02040503050406030204" pitchFamily="18" charset="0"/>
                <a:ea typeface="Cambria" panose="02040503050406030204" pitchFamily="18" charset="0"/>
              </a:rPr>
              <a:t>all definitional &amp; access-related errors in </a:t>
            </a:r>
            <a:r>
              <a:rPr lang="en-US" sz="2400" b="1" dirty="0">
                <a:latin typeface="Cambria" panose="02040503050406030204" pitchFamily="18" charset="0"/>
                <a:ea typeface="Cambria" panose="02040503050406030204" pitchFamily="18" charset="0"/>
              </a:rPr>
              <a:t>geometric reference frame </a:t>
            </a:r>
            <a:r>
              <a:rPr lang="en-US" sz="2400" dirty="0">
                <a:latin typeface="Cambria" panose="02040503050406030204" pitchFamily="18" charset="0"/>
                <a:ea typeface="Cambria" panose="02040503050406030204" pitchFamily="18" charset="0"/>
              </a:rPr>
              <a:t>to </a:t>
            </a:r>
            <a:r>
              <a:rPr lang="en-US" sz="2400" u="sng" dirty="0">
                <a:latin typeface="Cambria" panose="02040503050406030204" pitchFamily="18" charset="0"/>
                <a:ea typeface="Cambria" panose="02040503050406030204" pitchFamily="18" charset="0"/>
              </a:rPr>
              <a:t>1 cm </a:t>
            </a:r>
            <a:r>
              <a:rPr lang="en-US" sz="2400" u="sng" dirty="0" smtClean="0">
                <a:latin typeface="Cambria" panose="02040503050406030204" pitchFamily="18" charset="0"/>
                <a:ea typeface="Cambria" panose="02040503050406030204" pitchFamily="18" charset="0"/>
              </a:rPr>
              <a:t>when </a:t>
            </a:r>
            <a:r>
              <a:rPr lang="en-US" sz="2400" u="sng" dirty="0">
                <a:latin typeface="Cambria" panose="02040503050406030204" pitchFamily="18" charset="0"/>
                <a:ea typeface="Cambria" panose="02040503050406030204" pitchFamily="18" charset="0"/>
              </a:rPr>
              <a:t>using 15 min of GNSS data</a:t>
            </a:r>
          </a:p>
          <a:p>
            <a:pPr marL="111125" lvl="1" indent="0" eaLnBrk="1" hangingPunct="1">
              <a:buNone/>
              <a:defRPr/>
            </a:pPr>
            <a:r>
              <a:rPr lang="en-US" sz="2400" dirty="0">
                <a:latin typeface="Cambria" panose="02040503050406030204" pitchFamily="18" charset="0"/>
                <a:ea typeface="Cambria" panose="02040503050406030204" pitchFamily="18" charset="0"/>
              </a:rPr>
              <a:t>	</a:t>
            </a:r>
            <a:r>
              <a:rPr lang="en-US" sz="2400" dirty="0" smtClean="0">
                <a:latin typeface="Cambria" panose="02040503050406030204" pitchFamily="18" charset="0"/>
                <a:ea typeface="Cambria" panose="02040503050406030204" pitchFamily="18" charset="0"/>
              </a:rPr>
              <a:t>	(aka </a:t>
            </a:r>
            <a:r>
              <a:rPr lang="en-US" sz="2400" dirty="0">
                <a:latin typeface="Cambria" panose="02040503050406030204" pitchFamily="18" charset="0"/>
                <a:ea typeface="Cambria" panose="02040503050406030204" pitchFamily="18" charset="0"/>
              </a:rPr>
              <a:t>“Replace NAD83</a:t>
            </a:r>
            <a:r>
              <a:rPr lang="en-US" sz="2400" dirty="0" smtClean="0">
                <a:latin typeface="Cambria" panose="02040503050406030204" pitchFamily="18" charset="0"/>
                <a:ea typeface="Cambria" panose="02040503050406030204" pitchFamily="18" charset="0"/>
              </a:rPr>
              <a:t>”)</a:t>
            </a:r>
            <a:endParaRPr lang="en-US" sz="2400" dirty="0">
              <a:latin typeface="Cambria" panose="02040503050406030204" pitchFamily="18" charset="0"/>
              <a:ea typeface="Cambria" panose="02040503050406030204" pitchFamily="18" charset="0"/>
            </a:endParaRPr>
          </a:p>
          <a:p>
            <a:pPr marL="111125" lvl="1" indent="0" eaLnBrk="1" hangingPunct="1">
              <a:buNone/>
              <a:defRPr/>
            </a:pPr>
            <a:endParaRPr lang="en-US" sz="2400" b="1" dirty="0">
              <a:latin typeface="Cambria" panose="02040503050406030204" pitchFamily="18" charset="0"/>
              <a:ea typeface="Cambria" panose="02040503050406030204" pitchFamily="18" charset="0"/>
            </a:endParaRPr>
          </a:p>
          <a:p>
            <a:pPr marL="111125" lvl="1" indent="0" eaLnBrk="1" hangingPunct="1">
              <a:buNone/>
              <a:defRPr/>
            </a:pPr>
            <a:endParaRPr lang="en-US" sz="1200" dirty="0">
              <a:latin typeface="Cambria" panose="02040503050406030204" pitchFamily="18" charset="0"/>
              <a:ea typeface="Cambria" panose="02040503050406030204" pitchFamily="18" charset="0"/>
            </a:endParaRPr>
          </a:p>
          <a:p>
            <a:pPr marL="111125" lvl="1" indent="0" eaLnBrk="1" hangingPunct="1">
              <a:buNone/>
              <a:defRPr/>
            </a:pPr>
            <a:r>
              <a:rPr lang="en-US" sz="2400" dirty="0">
                <a:latin typeface="Cambria" panose="02040503050406030204" pitchFamily="18" charset="0"/>
                <a:ea typeface="Cambria" panose="02040503050406030204" pitchFamily="18" charset="0"/>
              </a:rPr>
              <a:t>R</a:t>
            </a:r>
            <a:r>
              <a:rPr lang="en-US" sz="2400" dirty="0" smtClean="0">
                <a:latin typeface="Cambria" panose="02040503050406030204" pitchFamily="18" charset="0"/>
                <a:ea typeface="Cambria" panose="02040503050406030204" pitchFamily="18" charset="0"/>
              </a:rPr>
              <a:t>educe </a:t>
            </a:r>
            <a:r>
              <a:rPr lang="en-US" sz="2400" dirty="0">
                <a:latin typeface="Cambria" panose="02040503050406030204" pitchFamily="18" charset="0"/>
                <a:ea typeface="Cambria" panose="02040503050406030204" pitchFamily="18" charset="0"/>
              </a:rPr>
              <a:t>all definitional &amp; access-related errors in orthometric heights in </a:t>
            </a:r>
            <a:r>
              <a:rPr lang="en-US" sz="2400" b="1" dirty="0">
                <a:latin typeface="Cambria" panose="02040503050406030204" pitchFamily="18" charset="0"/>
                <a:ea typeface="Cambria" panose="02040503050406030204" pitchFamily="18" charset="0"/>
              </a:rPr>
              <a:t>geopotential datum </a:t>
            </a:r>
            <a:r>
              <a:rPr lang="en-US" sz="2400" dirty="0">
                <a:latin typeface="Cambria" panose="02040503050406030204" pitchFamily="18" charset="0"/>
                <a:ea typeface="Cambria" panose="02040503050406030204" pitchFamily="18" charset="0"/>
              </a:rPr>
              <a:t>to </a:t>
            </a:r>
            <a:r>
              <a:rPr lang="en-US" sz="2400" u="sng" dirty="0">
                <a:latin typeface="Cambria" panose="02040503050406030204" pitchFamily="18" charset="0"/>
                <a:ea typeface="Cambria" panose="02040503050406030204" pitchFamily="18" charset="0"/>
              </a:rPr>
              <a:t>2 cm when using 15 min of GNSS data</a:t>
            </a:r>
          </a:p>
          <a:p>
            <a:pPr marL="111125" lvl="1" indent="0" eaLnBrk="1" hangingPunct="1">
              <a:buNone/>
              <a:defRPr/>
            </a:pPr>
            <a:r>
              <a:rPr lang="en-US" sz="2400" dirty="0">
                <a:latin typeface="Cambria" panose="02040503050406030204" pitchFamily="18" charset="0"/>
                <a:ea typeface="Cambria" panose="02040503050406030204" pitchFamily="18" charset="0"/>
              </a:rPr>
              <a:t>	</a:t>
            </a:r>
            <a:r>
              <a:rPr lang="en-US" sz="2400" dirty="0" smtClean="0">
                <a:latin typeface="Cambria" panose="02040503050406030204" pitchFamily="18" charset="0"/>
                <a:ea typeface="Cambria" panose="02040503050406030204" pitchFamily="18" charset="0"/>
              </a:rPr>
              <a:t>	(aka </a:t>
            </a:r>
            <a:r>
              <a:rPr lang="en-US" sz="2400" dirty="0">
                <a:latin typeface="Cambria" panose="02040503050406030204" pitchFamily="18" charset="0"/>
                <a:ea typeface="Cambria" panose="02040503050406030204" pitchFamily="18" charset="0"/>
              </a:rPr>
              <a:t>“Replace NAVD88</a:t>
            </a:r>
            <a:r>
              <a:rPr lang="en-US" sz="2400" dirty="0" smtClean="0">
                <a:latin typeface="Cambria" panose="02040503050406030204" pitchFamily="18" charset="0"/>
                <a:ea typeface="Cambria" panose="02040503050406030204" pitchFamily="18" charset="0"/>
              </a:rPr>
              <a:t>”)</a:t>
            </a:r>
            <a:endParaRPr lang="en-US" sz="2400" dirty="0">
              <a:latin typeface="Cambria" panose="02040503050406030204" pitchFamily="18" charset="0"/>
              <a:ea typeface="Cambria" panose="02040503050406030204" pitchFamily="18" charset="0"/>
            </a:endParaRPr>
          </a:p>
        </p:txBody>
      </p:sp>
      <p:sp>
        <p:nvSpPr>
          <p:cNvPr id="19461" name="TextBox 2"/>
          <p:cNvSpPr txBox="1">
            <a:spLocks noChangeArrowheads="1"/>
          </p:cNvSpPr>
          <p:nvPr/>
        </p:nvSpPr>
        <p:spPr bwMode="auto">
          <a:xfrm>
            <a:off x="2811830" y="6488113"/>
            <a:ext cx="63849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9pPr>
          </a:lstStyle>
          <a:p>
            <a:pPr>
              <a:spcBef>
                <a:spcPct val="0"/>
              </a:spcBef>
              <a:buFontTx/>
              <a:buNone/>
            </a:pPr>
            <a:r>
              <a:rPr lang="en-US" altLang="en-US" sz="1800" dirty="0">
                <a:solidFill>
                  <a:schemeClr val="tx2"/>
                </a:solidFill>
                <a:latin typeface="Calibri" panose="020F0502020204030204" pitchFamily="34" charset="0"/>
                <a:cs typeface="Arial" panose="020B0604020202020204" pitchFamily="34" charset="0"/>
                <a:hlinkClick r:id="rId3"/>
              </a:rPr>
              <a:t>https://geodesy.noaa.gov/web/about_ngs/info/tenyearfinal.shtml</a:t>
            </a:r>
            <a:endParaRPr lang="en-US" altLang="en-US" sz="1800" dirty="0">
              <a:solidFill>
                <a:schemeClr val="tx2"/>
              </a:solidFill>
              <a:latin typeface="Calibri" panose="020F0502020204030204" pitchFamily="34" charset="0"/>
              <a:cs typeface="Arial" panose="020B0604020202020204" pitchFamily="34" charset="0"/>
            </a:endParaRPr>
          </a:p>
        </p:txBody>
      </p:sp>
      <p:pic>
        <p:nvPicPr>
          <p:cNvPr id="3" name="Picture 2"/>
          <p:cNvPicPr>
            <a:picLocks noChangeAspect="1"/>
          </p:cNvPicPr>
          <p:nvPr/>
        </p:nvPicPr>
        <p:blipFill>
          <a:blip r:embed="rId4"/>
          <a:stretch>
            <a:fillRect/>
          </a:stretch>
        </p:blipFill>
        <p:spPr>
          <a:xfrm>
            <a:off x="5637636" y="1464610"/>
            <a:ext cx="3467100" cy="4600575"/>
          </a:xfrm>
          <a:prstGeom prst="rect">
            <a:avLst/>
          </a:prstGeom>
        </p:spPr>
      </p:pic>
    </p:spTree>
    <p:extLst>
      <p:ext uri="{BB962C8B-B14F-4D97-AF65-F5344CB8AC3E}">
        <p14:creationId xmlns:p14="http://schemas.microsoft.com/office/powerpoint/2010/main" val="2845843522"/>
      </p:ext>
    </p:ext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p:nvPr/>
        </p:nvSpPr>
        <p:spPr>
          <a:xfrm>
            <a:off x="0" y="366359"/>
            <a:ext cx="9144000" cy="4449081"/>
          </a:xfrm>
          <a:prstGeom prst="rect">
            <a:avLst/>
          </a:prstGeom>
        </p:spPr>
        <p:txBody>
          <a:bodyPr vert="horz" wrap="square" lIns="0" tIns="16933" rIns="0" bIns="0" rtlCol="0">
            <a:spAutoFit/>
          </a:bodyPr>
          <a:lstStyle/>
          <a:p>
            <a:pPr marL="16933" algn="ctr">
              <a:buSzPct val="159375"/>
              <a:tabLst>
                <a:tab pos="397077" algn="l"/>
                <a:tab pos="397923" algn="l"/>
              </a:tabLst>
            </a:pPr>
            <a:r>
              <a:rPr lang="en-US" sz="5000" b="1" dirty="0" smtClean="0">
                <a:uFill>
                  <a:solidFill>
                    <a:srgbClr val="1F497D"/>
                  </a:solidFill>
                </a:uFill>
                <a:latin typeface="Cambria" panose="02040503050406030204" pitchFamily="18" charset="0"/>
                <a:cs typeface="Arial"/>
              </a:rPr>
              <a:t>Two Major </a:t>
            </a:r>
            <a:r>
              <a:rPr lang="en-US" sz="5000" b="1" dirty="0">
                <a:uFill>
                  <a:solidFill>
                    <a:srgbClr val="1F497D"/>
                  </a:solidFill>
                </a:uFill>
                <a:latin typeface="Cambria" panose="02040503050406030204" pitchFamily="18" charset="0"/>
                <a:cs typeface="Arial"/>
              </a:rPr>
              <a:t>C</a:t>
            </a:r>
            <a:r>
              <a:rPr lang="en-US" sz="5000" b="1" dirty="0" smtClean="0">
                <a:uFill>
                  <a:solidFill>
                    <a:srgbClr val="1F497D"/>
                  </a:solidFill>
                </a:uFill>
                <a:latin typeface="Cambria" panose="02040503050406030204" pitchFamily="18" charset="0"/>
                <a:cs typeface="Arial"/>
              </a:rPr>
              <a:t>omponents of Modernized NSRS</a:t>
            </a:r>
            <a:endParaRPr lang="en-US" sz="5000" b="1" spc="-7" dirty="0">
              <a:uFill>
                <a:solidFill>
                  <a:srgbClr val="1F497D"/>
                </a:solidFill>
              </a:uFill>
              <a:latin typeface="Cambria" panose="02040503050406030204" pitchFamily="18" charset="0"/>
              <a:cs typeface="Arial"/>
            </a:endParaRPr>
          </a:p>
          <a:p>
            <a:pPr marL="465138" algn="ctr">
              <a:buSzPct val="159375"/>
              <a:tabLst>
                <a:tab pos="397077" algn="l"/>
                <a:tab pos="397923" algn="l"/>
              </a:tabLst>
            </a:pPr>
            <a:endParaRPr lang="en-US" sz="4400" b="1" spc="-7" dirty="0">
              <a:solidFill>
                <a:srgbClr val="1F497D"/>
              </a:solidFill>
              <a:uFill>
                <a:solidFill>
                  <a:srgbClr val="1F497D"/>
                </a:solidFill>
              </a:uFill>
              <a:latin typeface="Cambria" panose="02040503050406030204" pitchFamily="18" charset="0"/>
              <a:cs typeface="Arial"/>
            </a:endParaRPr>
          </a:p>
          <a:p>
            <a:pPr marL="465138" algn="ctr">
              <a:buSzPct val="159375"/>
              <a:tabLst>
                <a:tab pos="397077" algn="l"/>
                <a:tab pos="397923" algn="l"/>
              </a:tabLst>
            </a:pPr>
            <a:r>
              <a:rPr lang="en-US" sz="4800" b="1" spc="-20" dirty="0" smtClean="0">
                <a:solidFill>
                  <a:srgbClr val="C00000"/>
                </a:solidFill>
                <a:uFill>
                  <a:solidFill>
                    <a:srgbClr val="C00000"/>
                  </a:solidFill>
                </a:uFill>
                <a:latin typeface="Cambria" panose="02040503050406030204" pitchFamily="18" charset="0"/>
                <a:cs typeface="Arial Black"/>
              </a:rPr>
              <a:t>Geometric (</a:t>
            </a:r>
            <a:r>
              <a:rPr lang="en-US" sz="4800" b="1" spc="-20" dirty="0" err="1" smtClean="0">
                <a:solidFill>
                  <a:srgbClr val="C00000"/>
                </a:solidFill>
                <a:uFill>
                  <a:solidFill>
                    <a:srgbClr val="C00000"/>
                  </a:solidFill>
                </a:uFill>
                <a:latin typeface="Cambria" panose="02040503050406030204" pitchFamily="18" charset="0"/>
                <a:cs typeface="Arial Black"/>
              </a:rPr>
              <a:t>LLh</a:t>
            </a:r>
            <a:r>
              <a:rPr lang="en-US" sz="4800" b="1" spc="-20" dirty="0" smtClean="0">
                <a:solidFill>
                  <a:srgbClr val="C00000"/>
                </a:solidFill>
                <a:uFill>
                  <a:solidFill>
                    <a:srgbClr val="C00000"/>
                  </a:solidFill>
                </a:uFill>
                <a:latin typeface="Cambria" panose="02040503050406030204" pitchFamily="18" charset="0"/>
                <a:cs typeface="Arial Black"/>
              </a:rPr>
              <a:t>)</a:t>
            </a:r>
          </a:p>
          <a:p>
            <a:pPr marL="465138" algn="ctr">
              <a:buSzPct val="159375"/>
              <a:tabLst>
                <a:tab pos="397077" algn="l"/>
                <a:tab pos="397923" algn="l"/>
              </a:tabLst>
            </a:pPr>
            <a:endParaRPr lang="en-US" sz="4800" b="1" spc="-20" dirty="0">
              <a:solidFill>
                <a:srgbClr val="C00000"/>
              </a:solidFill>
              <a:uFill>
                <a:solidFill>
                  <a:srgbClr val="C00000"/>
                </a:solidFill>
              </a:uFill>
              <a:latin typeface="Cambria" panose="02040503050406030204" pitchFamily="18" charset="0"/>
              <a:cs typeface="Arial Black"/>
            </a:endParaRPr>
          </a:p>
          <a:p>
            <a:pPr marL="465138" algn="ctr">
              <a:buSzPct val="159375"/>
              <a:tabLst>
                <a:tab pos="397077" algn="l"/>
                <a:tab pos="397923" algn="l"/>
              </a:tabLst>
            </a:pPr>
            <a:r>
              <a:rPr lang="en-US" sz="4800" b="1" spc="-20" dirty="0">
                <a:solidFill>
                  <a:srgbClr val="C00000"/>
                </a:solidFill>
                <a:uFill>
                  <a:solidFill>
                    <a:srgbClr val="C00000"/>
                  </a:solidFill>
                </a:uFill>
                <a:latin typeface="Cambria" panose="02040503050406030204" pitchFamily="18" charset="0"/>
                <a:cs typeface="Arial Black"/>
              </a:rPr>
              <a:t>G</a:t>
            </a:r>
            <a:r>
              <a:rPr lang="en-US" sz="4800" b="1" spc="-20" dirty="0" smtClean="0">
                <a:solidFill>
                  <a:srgbClr val="C00000"/>
                </a:solidFill>
                <a:uFill>
                  <a:solidFill>
                    <a:srgbClr val="C00000"/>
                  </a:solidFill>
                </a:uFill>
                <a:latin typeface="Cambria" panose="02040503050406030204" pitchFamily="18" charset="0"/>
                <a:cs typeface="Arial Black"/>
              </a:rPr>
              <a:t>eopotential (H)</a:t>
            </a:r>
            <a:endParaRPr sz="4800" dirty="0">
              <a:latin typeface="Cambria" panose="02040503050406030204" pitchFamily="18" charset="0"/>
              <a:cs typeface="Arial Black"/>
            </a:endParaRPr>
          </a:p>
        </p:txBody>
      </p:sp>
    </p:spTree>
    <p:extLst>
      <p:ext uri="{BB962C8B-B14F-4D97-AF65-F5344CB8AC3E}">
        <p14:creationId xmlns:p14="http://schemas.microsoft.com/office/powerpoint/2010/main" val="25221014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 y="342634"/>
            <a:ext cx="9143999" cy="755762"/>
          </a:xfrm>
          <a:prstGeom prst="rect">
            <a:avLst/>
          </a:prstGeom>
        </p:spPr>
        <p:txBody>
          <a:bodyPr vert="horz" wrap="square" lIns="0" tIns="16933" rIns="0" bIns="0" numCol="1" rtlCol="0" anchor="ctr" anchorCtr="0" compatLnSpc="1">
            <a:prstTxWarp prst="textNoShape">
              <a:avLst/>
            </a:prstTxWarp>
            <a:spAutoFit/>
          </a:bodyPr>
          <a:lstStyle/>
          <a:p>
            <a:pPr marL="16933">
              <a:spcBef>
                <a:spcPts val="133"/>
              </a:spcBef>
            </a:pPr>
            <a:r>
              <a:rPr lang="en-US" sz="4800" spc="-40" dirty="0" smtClean="0">
                <a:latin typeface="Cambria" panose="02040503050406030204" pitchFamily="18" charset="0"/>
                <a:cs typeface="Calibri"/>
              </a:rPr>
              <a:t>Not just new </a:t>
            </a:r>
            <a:r>
              <a:rPr lang="en-US" sz="4800" spc="-40" dirty="0" err="1" smtClean="0">
                <a:latin typeface="Cambria" panose="02040503050406030204" pitchFamily="18" charset="0"/>
                <a:cs typeface="Calibri"/>
              </a:rPr>
              <a:t>datums</a:t>
            </a:r>
            <a:r>
              <a:rPr lang="en-US" sz="4800" spc="-40" dirty="0" smtClean="0">
                <a:latin typeface="Cambria" panose="02040503050406030204" pitchFamily="18" charset="0"/>
                <a:cs typeface="Calibri"/>
              </a:rPr>
              <a:t>…</a:t>
            </a:r>
            <a:endParaRPr sz="4800" dirty="0">
              <a:latin typeface="Cambria" panose="02040503050406030204" pitchFamily="18" charset="0"/>
              <a:cs typeface="Calibri"/>
            </a:endParaRPr>
          </a:p>
        </p:txBody>
      </p:sp>
      <p:sp>
        <p:nvSpPr>
          <p:cNvPr id="3" name="object 3"/>
          <p:cNvSpPr txBox="1"/>
          <p:nvPr/>
        </p:nvSpPr>
        <p:spPr>
          <a:xfrm>
            <a:off x="1" y="1144032"/>
            <a:ext cx="9144000" cy="1186649"/>
          </a:xfrm>
          <a:prstGeom prst="rect">
            <a:avLst/>
          </a:prstGeom>
        </p:spPr>
        <p:txBody>
          <a:bodyPr vert="horz" wrap="square" lIns="0" tIns="16933" rIns="0" bIns="0" rtlCol="0">
            <a:spAutoFit/>
          </a:bodyPr>
          <a:lstStyle/>
          <a:p>
            <a:pPr marL="0" lvl="1" algn="ctr">
              <a:spcBef>
                <a:spcPts val="133"/>
              </a:spcBef>
            </a:pPr>
            <a:r>
              <a:rPr lang="en-US" sz="7600" spc="-7" dirty="0">
                <a:solidFill>
                  <a:prstClr val="black"/>
                </a:solidFill>
                <a:latin typeface="Cambria" panose="02040503050406030204" pitchFamily="18" charset="0"/>
                <a:cs typeface="Calibri"/>
              </a:rPr>
              <a:t>NSRS </a:t>
            </a:r>
            <a:r>
              <a:rPr lang="en-US" sz="7600" spc="-7" dirty="0" smtClean="0">
                <a:solidFill>
                  <a:prstClr val="black"/>
                </a:solidFill>
                <a:latin typeface="Cambria" panose="02040503050406030204" pitchFamily="18" charset="0"/>
                <a:cs typeface="Calibri"/>
              </a:rPr>
              <a:t>Modernization</a:t>
            </a:r>
            <a:endParaRPr lang="en-US" sz="7600" spc="-7" dirty="0">
              <a:solidFill>
                <a:prstClr val="black"/>
              </a:solidFill>
              <a:latin typeface="Cambria" panose="02040503050406030204" pitchFamily="18" charset="0"/>
              <a:cs typeface="Calibri"/>
            </a:endParaRPr>
          </a:p>
        </p:txBody>
      </p:sp>
      <p:sp>
        <p:nvSpPr>
          <p:cNvPr id="4" name="Content Placeholder 10"/>
          <p:cNvSpPr>
            <a:spLocks noGrp="1"/>
          </p:cNvSpPr>
          <p:nvPr>
            <p:ph idx="1"/>
          </p:nvPr>
        </p:nvSpPr>
        <p:spPr>
          <a:xfrm>
            <a:off x="0" y="2610282"/>
            <a:ext cx="6676209" cy="3639911"/>
          </a:xfrm>
        </p:spPr>
        <p:txBody>
          <a:bodyPr>
            <a:noAutofit/>
          </a:bodyPr>
          <a:lstStyle/>
          <a:p>
            <a:pPr>
              <a:spcBef>
                <a:spcPts val="800"/>
              </a:spcBef>
              <a:spcAft>
                <a:spcPts val="600"/>
              </a:spcAft>
              <a:buFont typeface="Cambria" panose="02040503050406030204" pitchFamily="18" charset="0"/>
              <a:buChar char="‒"/>
              <a:defRPr/>
            </a:pPr>
            <a:r>
              <a:rPr lang="en-US" sz="3600" dirty="0" smtClean="0">
                <a:latin typeface="Cambria" panose="02040503050406030204" pitchFamily="18" charset="0"/>
                <a:ea typeface="Cambria" panose="02040503050406030204" pitchFamily="18" charset="0"/>
              </a:rPr>
              <a:t>Replace </a:t>
            </a:r>
            <a:r>
              <a:rPr lang="en-US" sz="3600" dirty="0">
                <a:latin typeface="Cambria" panose="02040503050406030204" pitchFamily="18" charset="0"/>
                <a:ea typeface="Cambria" panose="02040503050406030204" pitchFamily="18" charset="0"/>
              </a:rPr>
              <a:t>NAD83</a:t>
            </a:r>
          </a:p>
          <a:p>
            <a:pPr>
              <a:spcBef>
                <a:spcPts val="800"/>
              </a:spcBef>
              <a:spcAft>
                <a:spcPts val="600"/>
              </a:spcAft>
              <a:buFont typeface="Cambria" panose="02040503050406030204" pitchFamily="18" charset="0"/>
              <a:buChar char="‒"/>
              <a:defRPr/>
            </a:pPr>
            <a:r>
              <a:rPr lang="en-US" sz="3600" dirty="0" smtClean="0">
                <a:latin typeface="Cambria" panose="02040503050406030204" pitchFamily="18" charset="0"/>
                <a:ea typeface="Cambria" panose="02040503050406030204" pitchFamily="18" charset="0"/>
              </a:rPr>
              <a:t>Replace </a:t>
            </a:r>
            <a:r>
              <a:rPr lang="en-US" sz="3600" dirty="0">
                <a:latin typeface="Cambria" panose="02040503050406030204" pitchFamily="18" charset="0"/>
                <a:ea typeface="Cambria" panose="02040503050406030204" pitchFamily="18" charset="0"/>
              </a:rPr>
              <a:t>NAVD88</a:t>
            </a:r>
          </a:p>
          <a:p>
            <a:pPr>
              <a:spcBef>
                <a:spcPts val="800"/>
              </a:spcBef>
              <a:spcAft>
                <a:spcPts val="600"/>
              </a:spcAft>
              <a:buFont typeface="Cambria" panose="02040503050406030204" pitchFamily="18" charset="0"/>
              <a:buChar char="‒"/>
              <a:defRPr/>
            </a:pPr>
            <a:r>
              <a:rPr lang="en-US" sz="3600" dirty="0" smtClean="0">
                <a:latin typeface="Cambria" panose="02040503050406030204" pitchFamily="18" charset="0"/>
                <a:ea typeface="Cambria" panose="02040503050406030204" pitchFamily="18" charset="0"/>
              </a:rPr>
              <a:t>Re-invent </a:t>
            </a:r>
            <a:r>
              <a:rPr lang="en-US" sz="3600" dirty="0">
                <a:latin typeface="Cambria" panose="02040503050406030204" pitchFamily="18" charset="0"/>
                <a:ea typeface="Cambria" panose="02040503050406030204" pitchFamily="18" charset="0"/>
              </a:rPr>
              <a:t>Bluebooking</a:t>
            </a:r>
          </a:p>
          <a:p>
            <a:pPr>
              <a:spcBef>
                <a:spcPts val="800"/>
              </a:spcBef>
              <a:spcAft>
                <a:spcPts val="600"/>
              </a:spcAft>
              <a:buFont typeface="Cambria" panose="02040503050406030204" pitchFamily="18" charset="0"/>
              <a:buChar char="‒"/>
              <a:defRPr/>
            </a:pPr>
            <a:r>
              <a:rPr lang="en-US" sz="3600" dirty="0" smtClean="0">
                <a:latin typeface="Cambria" panose="02040503050406030204" pitchFamily="18" charset="0"/>
                <a:ea typeface="Cambria" panose="02040503050406030204" pitchFamily="18" charset="0"/>
              </a:rPr>
              <a:t>Improve </a:t>
            </a:r>
            <a:r>
              <a:rPr lang="en-US" sz="3600" dirty="0">
                <a:latin typeface="Cambria" panose="02040503050406030204" pitchFamily="18" charset="0"/>
                <a:ea typeface="Cambria" panose="02040503050406030204" pitchFamily="18" charset="0"/>
              </a:rPr>
              <a:t>Geodetic Toolkit</a:t>
            </a:r>
          </a:p>
          <a:p>
            <a:pPr>
              <a:spcBef>
                <a:spcPts val="800"/>
              </a:spcBef>
              <a:spcAft>
                <a:spcPts val="600"/>
              </a:spcAft>
              <a:buFont typeface="Cambria" panose="02040503050406030204" pitchFamily="18" charset="0"/>
              <a:buChar char="‒"/>
              <a:defRPr/>
            </a:pPr>
            <a:r>
              <a:rPr lang="en-US" sz="3600" dirty="0">
                <a:latin typeface="Cambria" panose="02040503050406030204" pitchFamily="18" charset="0"/>
                <a:ea typeface="Cambria" panose="02040503050406030204" pitchFamily="18" charset="0"/>
              </a:rPr>
              <a:t>Better Surveying </a:t>
            </a:r>
            <a:r>
              <a:rPr lang="en-US" sz="3600" dirty="0" smtClean="0">
                <a:latin typeface="Cambria" panose="02040503050406030204" pitchFamily="18" charset="0"/>
                <a:ea typeface="Cambria" panose="02040503050406030204" pitchFamily="18" charset="0"/>
              </a:rPr>
              <a:t>Methods</a:t>
            </a:r>
            <a:endParaRPr lang="en-US" sz="3600" dirty="0">
              <a:latin typeface="Cambria" panose="02040503050406030204" pitchFamily="18" charset="0"/>
              <a:ea typeface="Cambria" panose="02040503050406030204" pitchFamily="18" charset="0"/>
            </a:endParaRPr>
          </a:p>
        </p:txBody>
      </p:sp>
      <p:sp>
        <p:nvSpPr>
          <p:cNvPr id="5" name="Left Brace 4"/>
          <p:cNvSpPr/>
          <p:nvPr/>
        </p:nvSpPr>
        <p:spPr>
          <a:xfrm flipH="1">
            <a:off x="5401059" y="4098937"/>
            <a:ext cx="519170" cy="2065195"/>
          </a:xfrm>
          <a:prstGeom prst="lef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6" name="TextBox 5"/>
          <p:cNvSpPr txBox="1"/>
          <p:nvPr/>
        </p:nvSpPr>
        <p:spPr>
          <a:xfrm>
            <a:off x="5871732" y="4955318"/>
            <a:ext cx="3136180" cy="430887"/>
          </a:xfrm>
          <a:prstGeom prst="rect">
            <a:avLst/>
          </a:prstGeom>
          <a:noFill/>
        </p:spPr>
        <p:txBody>
          <a:bodyPr wrap="none" rtlCol="0">
            <a:spAutoFit/>
          </a:bodyPr>
          <a:lstStyle/>
          <a:p>
            <a:r>
              <a:rPr lang="en-US" sz="2200" b="1" dirty="0">
                <a:solidFill>
                  <a:srgbClr val="FF0000"/>
                </a:solidFill>
              </a:rPr>
              <a:t>Blueprint for 2022, Part 3</a:t>
            </a:r>
          </a:p>
        </p:txBody>
      </p:sp>
      <p:sp>
        <p:nvSpPr>
          <p:cNvPr id="7" name="TextBox 6"/>
          <p:cNvSpPr txBox="1"/>
          <p:nvPr/>
        </p:nvSpPr>
        <p:spPr>
          <a:xfrm>
            <a:off x="5871732" y="2726796"/>
            <a:ext cx="3136180" cy="430887"/>
          </a:xfrm>
          <a:prstGeom prst="rect">
            <a:avLst/>
          </a:prstGeom>
          <a:noFill/>
        </p:spPr>
        <p:txBody>
          <a:bodyPr wrap="none" rtlCol="0">
            <a:spAutoFit/>
          </a:bodyPr>
          <a:lstStyle/>
          <a:p>
            <a:r>
              <a:rPr lang="en-US" sz="2200" b="1" dirty="0">
                <a:solidFill>
                  <a:srgbClr val="FF0000"/>
                </a:solidFill>
              </a:rPr>
              <a:t>Blueprint for 2022, Part 1</a:t>
            </a:r>
          </a:p>
        </p:txBody>
      </p:sp>
      <p:sp>
        <p:nvSpPr>
          <p:cNvPr id="8" name="TextBox 7"/>
          <p:cNvSpPr txBox="1"/>
          <p:nvPr/>
        </p:nvSpPr>
        <p:spPr>
          <a:xfrm>
            <a:off x="5871732" y="3452260"/>
            <a:ext cx="3136180" cy="430887"/>
          </a:xfrm>
          <a:prstGeom prst="rect">
            <a:avLst/>
          </a:prstGeom>
          <a:noFill/>
        </p:spPr>
        <p:txBody>
          <a:bodyPr wrap="none" rtlCol="0">
            <a:spAutoFit/>
          </a:bodyPr>
          <a:lstStyle/>
          <a:p>
            <a:r>
              <a:rPr lang="en-US" sz="2200" b="1" dirty="0">
                <a:solidFill>
                  <a:srgbClr val="FF0000"/>
                </a:solidFill>
              </a:rPr>
              <a:t>Blueprint for 2022, Part 2</a:t>
            </a:r>
          </a:p>
        </p:txBody>
      </p:sp>
      <p:cxnSp>
        <p:nvCxnSpPr>
          <p:cNvPr id="10" name="Straight Arrow Connector 9"/>
          <p:cNvCxnSpPr>
            <a:endCxn id="7" idx="1"/>
          </p:cNvCxnSpPr>
          <p:nvPr/>
        </p:nvCxnSpPr>
        <p:spPr>
          <a:xfrm>
            <a:off x="3594100" y="2942240"/>
            <a:ext cx="2277632"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a:off x="3848100" y="3674963"/>
            <a:ext cx="2029098"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796680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par>
                                <p:cTn id="8" presetID="22" presetClass="entr" presetSubtype="8"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left)">
                                      <p:cBhvr>
                                        <p:cTn id="10" dur="500"/>
                                        <p:tgtEl>
                                          <p:spTgt spid="11"/>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left)">
                                      <p:cBhvr>
                                        <p:cTn id="14" dur="500"/>
                                        <p:tgtEl>
                                          <p:spTgt spid="7"/>
                                        </p:tgtEl>
                                      </p:cBhvr>
                                    </p:animEffect>
                                  </p:childTnLst>
                                </p:cTn>
                              </p:par>
                              <p:par>
                                <p:cTn id="15" presetID="22" presetClass="entr" presetSubtype="8"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left)">
                                      <p:cBhvr>
                                        <p:cTn id="22" dur="500"/>
                                        <p:tgtEl>
                                          <p:spTgt spid="5"/>
                                        </p:tgtEl>
                                      </p:cBhvr>
                                    </p:animEffect>
                                  </p:childTnLst>
                                </p:cTn>
                              </p:par>
                            </p:childTnLst>
                          </p:cTn>
                        </p:par>
                        <p:par>
                          <p:cTn id="23" fill="hold">
                            <p:stCondLst>
                              <p:cond delay="500"/>
                            </p:stCondLst>
                            <p:childTnLst>
                              <p:par>
                                <p:cTn id="24" presetID="22" presetClass="entr" presetSubtype="8" fill="hold" grpId="0" nodeType="after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ipe(left)">
                                      <p:cBhvr>
                                        <p:cTn id="2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7" grpId="0"/>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r>
              <a:rPr lang="en-US">
                <a:latin typeface="Calibri"/>
              </a:rPr>
              <a:t>August 6, 2019</a:t>
            </a:r>
          </a:p>
        </p:txBody>
      </p:sp>
      <p:sp>
        <p:nvSpPr>
          <p:cNvPr id="3" name="Footer Placeholder 2"/>
          <p:cNvSpPr>
            <a:spLocks noGrp="1"/>
          </p:cNvSpPr>
          <p:nvPr>
            <p:ph type="ftr" sz="quarter" idx="11"/>
          </p:nvPr>
        </p:nvSpPr>
        <p:spPr/>
        <p:txBody>
          <a:bodyPr/>
          <a:lstStyle/>
          <a:p>
            <a:pPr>
              <a:defRPr/>
            </a:pPr>
            <a:r>
              <a:rPr lang="en-US">
                <a:latin typeface="Calibri"/>
              </a:rPr>
              <a:t>SaGES 2019</a:t>
            </a:r>
            <a:endParaRPr lang="en-US" dirty="0">
              <a:latin typeface="Calibri"/>
            </a:endParaRPr>
          </a:p>
        </p:txBody>
      </p:sp>
      <p:sp>
        <p:nvSpPr>
          <p:cNvPr id="4" name="Slide Number Placeholder 3"/>
          <p:cNvSpPr>
            <a:spLocks noGrp="1"/>
          </p:cNvSpPr>
          <p:nvPr>
            <p:ph type="sldNum" sz="quarter" idx="12"/>
          </p:nvPr>
        </p:nvSpPr>
        <p:spPr/>
        <p:txBody>
          <a:bodyPr/>
          <a:lstStyle/>
          <a:p>
            <a:pPr>
              <a:defRPr/>
            </a:pPr>
            <a:fld id="{58280CB3-0FF6-4D07-A0F6-C78040BEDDEE}" type="slidenum">
              <a:rPr lang="en-US">
                <a:latin typeface="Calibri"/>
              </a:rPr>
              <a:pPr>
                <a:defRPr/>
              </a:pPr>
              <a:t>13</a:t>
            </a:fld>
            <a:endParaRPr lang="en-US" dirty="0">
              <a:latin typeface="Calibri"/>
            </a:endParaRPr>
          </a:p>
        </p:txBody>
      </p:sp>
      <p:pic>
        <p:nvPicPr>
          <p:cNvPr id="5" name="Picture 4"/>
          <p:cNvPicPr>
            <a:picLocks noChangeAspect="1"/>
          </p:cNvPicPr>
          <p:nvPr/>
        </p:nvPicPr>
        <p:blipFill>
          <a:blip r:embed="rId3"/>
          <a:stretch>
            <a:fillRect/>
          </a:stretch>
        </p:blipFill>
        <p:spPr>
          <a:xfrm>
            <a:off x="644236" y="2102935"/>
            <a:ext cx="2057400" cy="2731958"/>
          </a:xfrm>
          <a:prstGeom prst="rect">
            <a:avLst/>
          </a:prstGeom>
        </p:spPr>
      </p:pic>
      <p:sp>
        <p:nvSpPr>
          <p:cNvPr id="8" name="Title 9"/>
          <p:cNvSpPr txBox="1">
            <a:spLocks/>
          </p:cNvSpPr>
          <p:nvPr/>
        </p:nvSpPr>
        <p:spPr>
          <a:xfrm>
            <a:off x="1462087" y="1176337"/>
            <a:ext cx="6196013" cy="881063"/>
          </a:xfrm>
          <a:prstGeom prst="rect">
            <a:avLst/>
          </a:prstGeom>
        </p:spPr>
        <p:txBody>
          <a:bodyPr/>
          <a:lst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defTabSz="342900"/>
            <a:r>
              <a:rPr lang="en-US" altLang="en-US" sz="3300" dirty="0">
                <a:solidFill>
                  <a:prstClr val="black"/>
                </a:solidFill>
                <a:latin typeface="Calibri"/>
              </a:rPr>
              <a:t>Modernizing the NSRS</a:t>
            </a:r>
          </a:p>
          <a:p>
            <a:pPr defTabSz="342900"/>
            <a:r>
              <a:rPr lang="en-US" altLang="en-US" sz="1800" dirty="0">
                <a:solidFill>
                  <a:prstClr val="black"/>
                </a:solidFill>
                <a:latin typeface="Calibri"/>
              </a:rPr>
              <a:t>The “blueprint” documents:  Your best source for information</a:t>
            </a:r>
          </a:p>
        </p:txBody>
      </p:sp>
      <p:sp>
        <p:nvSpPr>
          <p:cNvPr id="9" name="TextBox 8"/>
          <p:cNvSpPr txBox="1"/>
          <p:nvPr/>
        </p:nvSpPr>
        <p:spPr>
          <a:xfrm>
            <a:off x="612059" y="4834893"/>
            <a:ext cx="2053768" cy="877163"/>
          </a:xfrm>
          <a:prstGeom prst="rect">
            <a:avLst/>
          </a:prstGeom>
          <a:noFill/>
        </p:spPr>
        <p:txBody>
          <a:bodyPr wrap="none" rtlCol="0">
            <a:spAutoFit/>
          </a:bodyPr>
          <a:lstStyle/>
          <a:p>
            <a:pPr algn="ctr" defTabSz="685800"/>
            <a:r>
              <a:rPr lang="en-US" sz="1350" b="1" dirty="0">
                <a:solidFill>
                  <a:prstClr val="black"/>
                </a:solidFill>
                <a:latin typeface="Arial" charset="0"/>
                <a:ea typeface="MS PGothic" pitchFamily="34" charset="-128"/>
              </a:rPr>
              <a:t>Geometric</a:t>
            </a:r>
            <a:r>
              <a:rPr lang="en-US" sz="1350" dirty="0">
                <a:solidFill>
                  <a:prstClr val="black"/>
                </a:solidFill>
                <a:latin typeface="Arial" charset="0"/>
                <a:ea typeface="MS PGothic" pitchFamily="34" charset="-128"/>
              </a:rPr>
              <a:t>:</a:t>
            </a:r>
          </a:p>
          <a:p>
            <a:pPr algn="ctr" defTabSz="685800"/>
            <a:r>
              <a:rPr lang="en-US" sz="1350" dirty="0">
                <a:solidFill>
                  <a:prstClr val="black"/>
                </a:solidFill>
                <a:latin typeface="Arial" charset="0"/>
                <a:ea typeface="MS PGothic" pitchFamily="34" charset="-128"/>
              </a:rPr>
              <a:t>Sep 2017</a:t>
            </a:r>
          </a:p>
          <a:p>
            <a:pPr algn="ctr" defTabSz="685800"/>
            <a:r>
              <a:rPr lang="en-US" sz="1350" b="1" i="1" dirty="0">
                <a:solidFill>
                  <a:prstClr val="black"/>
                </a:solidFill>
                <a:latin typeface="Arial" charset="0"/>
                <a:ea typeface="MS PGothic" pitchFamily="34" charset="-128"/>
              </a:rPr>
              <a:t>NOAA TR NOS NGS </a:t>
            </a:r>
            <a:r>
              <a:rPr lang="en-US" sz="1350" b="1" i="1" dirty="0">
                <a:solidFill>
                  <a:srgbClr val="FF0000"/>
                </a:solidFill>
                <a:latin typeface="Arial" charset="0"/>
                <a:ea typeface="MS PGothic" pitchFamily="34" charset="-128"/>
              </a:rPr>
              <a:t>62</a:t>
            </a:r>
          </a:p>
          <a:p>
            <a:pPr algn="ctr" defTabSz="685800"/>
            <a:r>
              <a:rPr lang="en-US" sz="1050" dirty="0">
                <a:solidFill>
                  <a:prstClr val="black"/>
                </a:solidFill>
                <a:latin typeface="Arial" charset="0"/>
                <a:ea typeface="MS PGothic" pitchFamily="34" charset="-128"/>
              </a:rPr>
              <a:t>32 pages</a:t>
            </a:r>
          </a:p>
        </p:txBody>
      </p:sp>
      <p:sp>
        <p:nvSpPr>
          <p:cNvPr id="10" name="TextBox 9"/>
          <p:cNvSpPr txBox="1"/>
          <p:nvPr/>
        </p:nvSpPr>
        <p:spPr>
          <a:xfrm>
            <a:off x="3533210" y="4834892"/>
            <a:ext cx="2053768" cy="877163"/>
          </a:xfrm>
          <a:prstGeom prst="rect">
            <a:avLst/>
          </a:prstGeom>
          <a:noFill/>
        </p:spPr>
        <p:txBody>
          <a:bodyPr wrap="none" rtlCol="0">
            <a:spAutoFit/>
          </a:bodyPr>
          <a:lstStyle/>
          <a:p>
            <a:pPr algn="ctr" defTabSz="685800"/>
            <a:r>
              <a:rPr lang="en-US" sz="1350" b="1" dirty="0">
                <a:solidFill>
                  <a:prstClr val="black"/>
                </a:solidFill>
                <a:latin typeface="Arial" charset="0"/>
                <a:ea typeface="MS PGothic" pitchFamily="34" charset="-128"/>
              </a:rPr>
              <a:t>Geopotential</a:t>
            </a:r>
            <a:r>
              <a:rPr lang="en-US" sz="1350" dirty="0">
                <a:solidFill>
                  <a:prstClr val="black"/>
                </a:solidFill>
                <a:latin typeface="Arial" charset="0"/>
                <a:ea typeface="MS PGothic" pitchFamily="34" charset="-128"/>
              </a:rPr>
              <a:t>:</a:t>
            </a:r>
          </a:p>
          <a:p>
            <a:pPr algn="ctr" defTabSz="685800"/>
            <a:r>
              <a:rPr lang="en-US" sz="1350" dirty="0">
                <a:solidFill>
                  <a:prstClr val="black"/>
                </a:solidFill>
                <a:latin typeface="Arial" charset="0"/>
                <a:ea typeface="MS PGothic" pitchFamily="34" charset="-128"/>
              </a:rPr>
              <a:t>Nov 2017</a:t>
            </a:r>
          </a:p>
          <a:p>
            <a:pPr algn="ctr" defTabSz="685800"/>
            <a:r>
              <a:rPr lang="en-US" sz="1350" b="1" i="1" dirty="0">
                <a:solidFill>
                  <a:prstClr val="black"/>
                </a:solidFill>
                <a:latin typeface="Arial" charset="0"/>
                <a:ea typeface="MS PGothic" pitchFamily="34" charset="-128"/>
              </a:rPr>
              <a:t>NOAA TR NOS NGS </a:t>
            </a:r>
            <a:r>
              <a:rPr lang="en-US" sz="1350" b="1" i="1" dirty="0">
                <a:solidFill>
                  <a:srgbClr val="FF0000"/>
                </a:solidFill>
                <a:latin typeface="Arial" charset="0"/>
                <a:ea typeface="MS PGothic" pitchFamily="34" charset="-128"/>
              </a:rPr>
              <a:t>64</a:t>
            </a:r>
          </a:p>
          <a:p>
            <a:pPr algn="ctr" defTabSz="685800"/>
            <a:r>
              <a:rPr lang="en-US" sz="1050" dirty="0">
                <a:solidFill>
                  <a:prstClr val="black"/>
                </a:solidFill>
                <a:latin typeface="Arial" charset="0"/>
                <a:ea typeface="MS PGothic" pitchFamily="34" charset="-128"/>
              </a:rPr>
              <a:t>41 pages</a:t>
            </a:r>
          </a:p>
        </p:txBody>
      </p:sp>
      <p:sp>
        <p:nvSpPr>
          <p:cNvPr id="11" name="TextBox 10"/>
          <p:cNvSpPr txBox="1"/>
          <p:nvPr/>
        </p:nvSpPr>
        <p:spPr>
          <a:xfrm>
            <a:off x="5989729" y="4834892"/>
            <a:ext cx="2964866" cy="877163"/>
          </a:xfrm>
          <a:prstGeom prst="rect">
            <a:avLst/>
          </a:prstGeom>
          <a:noFill/>
        </p:spPr>
        <p:txBody>
          <a:bodyPr wrap="square" rtlCol="0">
            <a:spAutoFit/>
          </a:bodyPr>
          <a:lstStyle/>
          <a:p>
            <a:pPr algn="ctr" defTabSz="685800"/>
            <a:r>
              <a:rPr lang="en-US" sz="1350" b="1" dirty="0">
                <a:solidFill>
                  <a:prstClr val="black"/>
                </a:solidFill>
                <a:latin typeface="Arial" charset="0"/>
                <a:ea typeface="MS PGothic" pitchFamily="34" charset="-128"/>
              </a:rPr>
              <a:t>Working in the modernized NSRS:</a:t>
            </a:r>
          </a:p>
          <a:p>
            <a:pPr algn="ctr" defTabSz="685800"/>
            <a:r>
              <a:rPr lang="en-US" sz="1350" dirty="0">
                <a:solidFill>
                  <a:prstClr val="black"/>
                </a:solidFill>
                <a:latin typeface="Arial" charset="0"/>
                <a:ea typeface="MS PGothic" pitchFamily="34" charset="-128"/>
              </a:rPr>
              <a:t>April 2019</a:t>
            </a:r>
          </a:p>
          <a:p>
            <a:pPr algn="ctr" defTabSz="685800"/>
            <a:r>
              <a:rPr lang="en-US" sz="1350" b="1" i="1" dirty="0">
                <a:solidFill>
                  <a:prstClr val="black"/>
                </a:solidFill>
                <a:latin typeface="Arial" charset="0"/>
                <a:ea typeface="MS PGothic" pitchFamily="34" charset="-128"/>
              </a:rPr>
              <a:t>NOAA TR NOS NGS </a:t>
            </a:r>
            <a:r>
              <a:rPr lang="en-US" sz="1350" b="1" i="1" dirty="0">
                <a:solidFill>
                  <a:srgbClr val="FF0000"/>
                </a:solidFill>
                <a:latin typeface="Arial" charset="0"/>
                <a:ea typeface="MS PGothic" pitchFamily="34" charset="-128"/>
              </a:rPr>
              <a:t>67</a:t>
            </a:r>
          </a:p>
          <a:p>
            <a:pPr algn="ctr" defTabSz="685800"/>
            <a:r>
              <a:rPr lang="en-US" sz="1050" dirty="0">
                <a:solidFill>
                  <a:prstClr val="black"/>
                </a:solidFill>
                <a:latin typeface="Arial" charset="0"/>
                <a:ea typeface="MS PGothic" pitchFamily="34" charset="-128"/>
              </a:rPr>
              <a:t>77 pages</a:t>
            </a:r>
          </a:p>
        </p:txBody>
      </p:sp>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36681" y="2102935"/>
            <a:ext cx="2065943" cy="2731958"/>
          </a:xfrm>
          <a:prstGeom prst="rect">
            <a:avLst/>
          </a:prstGeom>
        </p:spPr>
      </p:pic>
      <p:pic>
        <p:nvPicPr>
          <p:cNvPr id="7" name="Picture 6"/>
          <p:cNvPicPr>
            <a:picLocks noChangeAspect="1"/>
          </p:cNvPicPr>
          <p:nvPr/>
        </p:nvPicPr>
        <p:blipFill>
          <a:blip r:embed="rId5"/>
          <a:stretch>
            <a:fillRect/>
          </a:stretch>
        </p:blipFill>
        <p:spPr>
          <a:xfrm>
            <a:off x="6437670" y="2117527"/>
            <a:ext cx="2068985" cy="2731958"/>
          </a:xfrm>
          <a:prstGeom prst="rect">
            <a:avLst/>
          </a:prstGeom>
        </p:spPr>
      </p:pic>
    </p:spTree>
    <p:extLst>
      <p:ext uri="{BB962C8B-B14F-4D97-AF65-F5344CB8AC3E}">
        <p14:creationId xmlns:p14="http://schemas.microsoft.com/office/powerpoint/2010/main" val="185877110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 y="397762"/>
            <a:ext cx="8997695" cy="1101854"/>
          </a:xfrm>
          <a:prstGeom prst="rect">
            <a:avLst/>
          </a:prstGeom>
        </p:spPr>
        <p:txBody>
          <a:bodyPr vert="horz" wrap="square" lIns="0" tIns="16087" rIns="0" bIns="0" numCol="1" rtlCol="0" anchor="ctr" anchorCtr="0" compatLnSpc="1">
            <a:prstTxWarp prst="textNoShape">
              <a:avLst/>
            </a:prstTxWarp>
            <a:noAutofit/>
          </a:bodyPr>
          <a:lstStyle/>
          <a:p>
            <a:pPr marL="16933">
              <a:spcBef>
                <a:spcPts val="127"/>
              </a:spcBef>
            </a:pPr>
            <a:r>
              <a:rPr lang="en-US" spc="-7" dirty="0" smtClean="0">
                <a:solidFill>
                  <a:schemeClr val="tx2">
                    <a:lumMod val="75000"/>
                  </a:schemeClr>
                </a:solidFill>
                <a:latin typeface="Cambria" panose="02040503050406030204" pitchFamily="18" charset="0"/>
                <a:cs typeface="Calibri"/>
              </a:rPr>
              <a:t>Majority of audience working in stable regions of North America…</a:t>
            </a:r>
            <a:endParaRPr dirty="0">
              <a:solidFill>
                <a:schemeClr val="tx2">
                  <a:lumMod val="75000"/>
                </a:schemeClr>
              </a:solidFill>
              <a:latin typeface="Cambria" panose="02040503050406030204" pitchFamily="18" charset="0"/>
              <a:cs typeface="Calibri"/>
            </a:endParaRPr>
          </a:p>
        </p:txBody>
      </p:sp>
      <p:sp>
        <p:nvSpPr>
          <p:cNvPr id="4" name="object 4"/>
          <p:cNvSpPr txBox="1"/>
          <p:nvPr/>
        </p:nvSpPr>
        <p:spPr>
          <a:xfrm>
            <a:off x="1" y="2337246"/>
            <a:ext cx="9144000" cy="2725532"/>
          </a:xfrm>
          <a:prstGeom prst="rect">
            <a:avLst/>
          </a:prstGeom>
        </p:spPr>
        <p:txBody>
          <a:bodyPr vert="horz" wrap="square" lIns="0" tIns="16933" rIns="0" bIns="0" rtlCol="0">
            <a:spAutoFit/>
          </a:bodyPr>
          <a:lstStyle/>
          <a:p>
            <a:pPr marL="16933" algn="ctr">
              <a:buSzPct val="159375"/>
              <a:tabLst>
                <a:tab pos="397077" algn="l"/>
                <a:tab pos="397923" algn="l"/>
              </a:tabLst>
            </a:pPr>
            <a:r>
              <a:rPr sz="4400" b="1" dirty="0">
                <a:solidFill>
                  <a:srgbClr val="1F497D"/>
                </a:solidFill>
                <a:uFill>
                  <a:solidFill>
                    <a:srgbClr val="1F497D"/>
                  </a:solidFill>
                </a:uFill>
                <a:latin typeface="Cambria" panose="02040503050406030204" pitchFamily="18" charset="0"/>
                <a:cs typeface="Arial"/>
              </a:rPr>
              <a:t>North </a:t>
            </a:r>
            <a:r>
              <a:rPr sz="4400" b="1" spc="-7" dirty="0">
                <a:solidFill>
                  <a:srgbClr val="1F497D"/>
                </a:solidFill>
                <a:uFill>
                  <a:solidFill>
                    <a:srgbClr val="1F497D"/>
                  </a:solidFill>
                </a:uFill>
                <a:latin typeface="Cambria" panose="02040503050406030204" pitchFamily="18" charset="0"/>
                <a:cs typeface="Arial"/>
              </a:rPr>
              <a:t>American </a:t>
            </a:r>
            <a:r>
              <a:rPr sz="4400" b="1" spc="-20" dirty="0">
                <a:solidFill>
                  <a:srgbClr val="1F497D"/>
                </a:solidFill>
                <a:uFill>
                  <a:solidFill>
                    <a:srgbClr val="1F497D"/>
                  </a:solidFill>
                </a:uFill>
                <a:latin typeface="Cambria" panose="02040503050406030204" pitchFamily="18" charset="0"/>
                <a:cs typeface="Arial"/>
              </a:rPr>
              <a:t>Terrestrial </a:t>
            </a:r>
            <a:r>
              <a:rPr sz="4400" b="1" spc="-7" dirty="0">
                <a:solidFill>
                  <a:srgbClr val="1F497D"/>
                </a:solidFill>
                <a:uFill>
                  <a:solidFill>
                    <a:srgbClr val="1F497D"/>
                  </a:solidFill>
                </a:uFill>
                <a:latin typeface="Cambria" panose="02040503050406030204" pitchFamily="18" charset="0"/>
                <a:cs typeface="Arial"/>
              </a:rPr>
              <a:t>Reference</a:t>
            </a:r>
            <a:r>
              <a:rPr lang="en-US" sz="4400" b="1" spc="-7" dirty="0">
                <a:solidFill>
                  <a:srgbClr val="1F497D"/>
                </a:solidFill>
                <a:uFill>
                  <a:solidFill>
                    <a:srgbClr val="1F497D"/>
                  </a:solidFill>
                </a:uFill>
                <a:latin typeface="Cambria" panose="02040503050406030204" pitchFamily="18" charset="0"/>
                <a:cs typeface="Arial"/>
              </a:rPr>
              <a:t> </a:t>
            </a:r>
            <a:r>
              <a:rPr sz="4400" b="1" spc="-7" dirty="0">
                <a:solidFill>
                  <a:srgbClr val="1F497D"/>
                </a:solidFill>
                <a:uFill>
                  <a:solidFill>
                    <a:srgbClr val="1F497D"/>
                  </a:solidFill>
                </a:uFill>
                <a:latin typeface="Cambria" panose="02040503050406030204" pitchFamily="18" charset="0"/>
                <a:cs typeface="Arial"/>
              </a:rPr>
              <a:t>Frame of</a:t>
            </a:r>
            <a:r>
              <a:rPr sz="4400" b="1" spc="-33" dirty="0">
                <a:solidFill>
                  <a:srgbClr val="1F497D"/>
                </a:solidFill>
                <a:uFill>
                  <a:solidFill>
                    <a:srgbClr val="1F497D"/>
                  </a:solidFill>
                </a:uFill>
                <a:latin typeface="Cambria" panose="02040503050406030204" pitchFamily="18" charset="0"/>
                <a:cs typeface="Arial"/>
              </a:rPr>
              <a:t> </a:t>
            </a:r>
            <a:r>
              <a:rPr sz="4400" b="1" spc="-7" dirty="0">
                <a:solidFill>
                  <a:srgbClr val="1F497D"/>
                </a:solidFill>
                <a:uFill>
                  <a:solidFill>
                    <a:srgbClr val="1F497D"/>
                  </a:solidFill>
                </a:uFill>
                <a:latin typeface="Cambria" panose="02040503050406030204" pitchFamily="18" charset="0"/>
                <a:cs typeface="Arial"/>
              </a:rPr>
              <a:t>2022</a:t>
            </a:r>
            <a:r>
              <a:rPr lang="en-US" sz="4400" b="1" spc="-7" dirty="0">
                <a:solidFill>
                  <a:srgbClr val="1F497D"/>
                </a:solidFill>
                <a:uFill>
                  <a:solidFill>
                    <a:srgbClr val="1F497D"/>
                  </a:solidFill>
                </a:uFill>
                <a:latin typeface="Cambria" panose="02040503050406030204" pitchFamily="18" charset="0"/>
                <a:cs typeface="Arial"/>
              </a:rPr>
              <a:t> </a:t>
            </a:r>
          </a:p>
          <a:p>
            <a:pPr marL="16933" algn="ctr">
              <a:buSzPct val="159375"/>
              <a:tabLst>
                <a:tab pos="397077" algn="l"/>
                <a:tab pos="397923" algn="l"/>
              </a:tabLst>
            </a:pPr>
            <a:endParaRPr lang="en-US" sz="4400" b="1" spc="-7" dirty="0">
              <a:solidFill>
                <a:srgbClr val="1F497D"/>
              </a:solidFill>
              <a:uFill>
                <a:solidFill>
                  <a:srgbClr val="1F497D"/>
                </a:solidFill>
              </a:uFill>
              <a:latin typeface="Cambria" panose="02040503050406030204" pitchFamily="18" charset="0"/>
              <a:cs typeface="Arial"/>
            </a:endParaRPr>
          </a:p>
          <a:p>
            <a:pPr marL="16933" algn="ctr">
              <a:buSzPct val="159375"/>
              <a:tabLst>
                <a:tab pos="397077" algn="l"/>
                <a:tab pos="397923" algn="l"/>
              </a:tabLst>
            </a:pPr>
            <a:r>
              <a:rPr sz="4400" b="1" spc="-20" dirty="0">
                <a:solidFill>
                  <a:srgbClr val="C00000"/>
                </a:solidFill>
                <a:uFill>
                  <a:solidFill>
                    <a:srgbClr val="C00000"/>
                  </a:solidFill>
                </a:uFill>
                <a:latin typeface="Cambria" panose="02040503050406030204" pitchFamily="18" charset="0"/>
                <a:cs typeface="Arial Black"/>
              </a:rPr>
              <a:t>(NATRF2022)</a:t>
            </a:r>
            <a:endParaRPr sz="4400" dirty="0">
              <a:latin typeface="Cambria" panose="02040503050406030204" pitchFamily="18" charset="0"/>
              <a:cs typeface="Arial Black"/>
            </a:endParaRPr>
          </a:p>
        </p:txBody>
      </p:sp>
      <p:sp>
        <p:nvSpPr>
          <p:cNvPr id="5" name="object 5"/>
          <p:cNvSpPr>
            <a:spLocks noChangeAspect="1"/>
          </p:cNvSpPr>
          <p:nvPr/>
        </p:nvSpPr>
        <p:spPr>
          <a:xfrm>
            <a:off x="410453" y="385386"/>
            <a:ext cx="8323096" cy="5553307"/>
          </a:xfrm>
          <a:prstGeom prst="rect">
            <a:avLst/>
          </a:prstGeom>
          <a:blipFill>
            <a:blip r:embed="rId3" cstate="print"/>
            <a:srcRect/>
            <a:stretch>
              <a:fillRect b="-99003"/>
            </a:stretch>
          </a:blipFill>
          <a:ln w="38100">
            <a:solidFill>
              <a:srgbClr val="FF0000"/>
            </a:solidFill>
          </a:ln>
        </p:spPr>
        <p:txBody>
          <a:bodyPr wrap="square" lIns="0" tIns="0" rIns="0" bIns="0" rtlCol="0"/>
          <a:lstStyle/>
          <a:p>
            <a:endParaRPr/>
          </a:p>
        </p:txBody>
      </p:sp>
    </p:spTree>
    <p:extLst>
      <p:ext uri="{BB962C8B-B14F-4D97-AF65-F5344CB8AC3E}">
        <p14:creationId xmlns:p14="http://schemas.microsoft.com/office/powerpoint/2010/main" val="21634808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6000"/>
                                  </p:stCondLst>
                                  <p:childTnLst>
                                    <p:set>
                                      <p:cBhvr>
                                        <p:cTn id="6" dur="1" fill="hold">
                                          <p:stCondLst>
                                            <p:cond delay="0"/>
                                          </p:stCondLst>
                                        </p:cTn>
                                        <p:tgtEl>
                                          <p:spTgt spid="5"/>
                                        </p:tgtEl>
                                        <p:attrNameLst>
                                          <p:attrName>style.visibility</p:attrName>
                                        </p:attrNameLst>
                                      </p:cBhvr>
                                      <p:to>
                                        <p:strVal val="visible"/>
                                      </p:to>
                                    </p:set>
                                    <p:anim calcmode="lin" valueType="num">
                                      <p:cBhvr>
                                        <p:cTn id="7" dur="2000" fill="hold"/>
                                        <p:tgtEl>
                                          <p:spTgt spid="5"/>
                                        </p:tgtEl>
                                        <p:attrNameLst>
                                          <p:attrName>ppt_w</p:attrName>
                                        </p:attrNameLst>
                                      </p:cBhvr>
                                      <p:tavLst>
                                        <p:tav tm="0">
                                          <p:val>
                                            <p:fltVal val="0"/>
                                          </p:val>
                                        </p:tav>
                                        <p:tav tm="100000">
                                          <p:val>
                                            <p:strVal val="#ppt_w"/>
                                          </p:val>
                                        </p:tav>
                                      </p:tavLst>
                                    </p:anim>
                                    <p:anim calcmode="lin" valueType="num">
                                      <p:cBhvr>
                                        <p:cTn id="8" dur="2000" fill="hold"/>
                                        <p:tgtEl>
                                          <p:spTgt spid="5"/>
                                        </p:tgtEl>
                                        <p:attrNameLst>
                                          <p:attrName>ppt_h</p:attrName>
                                        </p:attrNameLst>
                                      </p:cBhvr>
                                      <p:tavLst>
                                        <p:tav tm="0">
                                          <p:val>
                                            <p:fltVal val="0"/>
                                          </p:val>
                                        </p:tav>
                                        <p:tav tm="100000">
                                          <p:val>
                                            <p:strVal val="#ppt_h"/>
                                          </p:val>
                                        </p:tav>
                                      </p:tavLst>
                                    </p:anim>
                                    <p:anim calcmode="lin" valueType="num">
                                      <p:cBhvr>
                                        <p:cTn id="9" dur="2000" fill="hold"/>
                                        <p:tgtEl>
                                          <p:spTgt spid="5"/>
                                        </p:tgtEl>
                                        <p:attrNameLst>
                                          <p:attrName>style.rotation</p:attrName>
                                        </p:attrNameLst>
                                      </p:cBhvr>
                                      <p:tavLst>
                                        <p:tav tm="0">
                                          <p:val>
                                            <p:fltVal val="90"/>
                                          </p:val>
                                        </p:tav>
                                        <p:tav tm="100000">
                                          <p:val>
                                            <p:fltVal val="0"/>
                                          </p:val>
                                        </p:tav>
                                      </p:tavLst>
                                    </p:anim>
                                    <p:animEffect transition="in" filter="fade">
                                      <p:cBhvr>
                                        <p:cTn id="10"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91386" y="1600204"/>
            <a:ext cx="8762114" cy="4525963"/>
          </a:xfrm>
        </p:spPr>
        <p:txBody>
          <a:bodyPr/>
          <a:lstStyle/>
          <a:p>
            <a:pPr marL="0" indent="0">
              <a:buNone/>
            </a:pPr>
            <a:r>
              <a:rPr lang="en-US" sz="4000" dirty="0">
                <a:latin typeface="Cambria" panose="02040503050406030204" pitchFamily="18" charset="0"/>
                <a:ea typeface="Cambria" panose="02040503050406030204" pitchFamily="18" charset="0"/>
              </a:rPr>
              <a:t>A </a:t>
            </a:r>
            <a:r>
              <a:rPr lang="en-US" sz="4000" dirty="0" smtClean="0">
                <a:latin typeface="Cambria" panose="02040503050406030204" pitchFamily="18" charset="0"/>
                <a:ea typeface="Cambria" panose="02040503050406030204" pitchFamily="18" charset="0"/>
              </a:rPr>
              <a:t>point </a:t>
            </a:r>
            <a:r>
              <a:rPr lang="en-US" sz="4000" dirty="0">
                <a:latin typeface="Cambria" panose="02040503050406030204" pitchFamily="18" charset="0"/>
                <a:ea typeface="Cambria" panose="02040503050406030204" pitchFamily="18" charset="0"/>
              </a:rPr>
              <a:t>of </a:t>
            </a:r>
            <a:r>
              <a:rPr lang="en-US" sz="4000" dirty="0" smtClean="0">
                <a:latin typeface="Cambria" panose="02040503050406030204" pitchFamily="18" charset="0"/>
                <a:ea typeface="Cambria" panose="02040503050406030204" pitchFamily="18" charset="0"/>
              </a:rPr>
              <a:t>view or a ‘frame of reference’.</a:t>
            </a:r>
          </a:p>
          <a:p>
            <a:pPr marL="0" indent="0">
              <a:buNone/>
            </a:pPr>
            <a:endParaRPr lang="en-US" sz="4000" dirty="0">
              <a:latin typeface="Cambria" panose="02040503050406030204" pitchFamily="18" charset="0"/>
              <a:ea typeface="Cambria" panose="02040503050406030204" pitchFamily="18" charset="0"/>
            </a:endParaRPr>
          </a:p>
          <a:p>
            <a:pPr marL="0" indent="0">
              <a:buNone/>
            </a:pPr>
            <a:r>
              <a:rPr lang="en-US" sz="4000" dirty="0" smtClean="0">
                <a:latin typeface="Cambria" panose="02040503050406030204" pitchFamily="18" charset="0"/>
                <a:ea typeface="Cambria" panose="02040503050406030204" pitchFamily="18" charset="0"/>
              </a:rPr>
              <a:t>If </a:t>
            </a:r>
            <a:r>
              <a:rPr lang="en-US" sz="4000" dirty="0">
                <a:latin typeface="Cambria" panose="02040503050406030204" pitchFamily="18" charset="0"/>
                <a:ea typeface="Cambria" panose="02040503050406030204" pitchFamily="18" charset="0"/>
              </a:rPr>
              <a:t>your reference frame is North America, you are standing </a:t>
            </a:r>
            <a:r>
              <a:rPr lang="en-US" sz="4000" dirty="0" smtClean="0">
                <a:latin typeface="Cambria" panose="02040503050406030204" pitchFamily="18" charset="0"/>
                <a:ea typeface="Cambria" panose="02040503050406030204" pitchFamily="18" charset="0"/>
              </a:rPr>
              <a:t>somewhere within </a:t>
            </a:r>
            <a:r>
              <a:rPr lang="en-US" sz="4000" dirty="0">
                <a:latin typeface="Cambria" panose="02040503050406030204" pitchFamily="18" charset="0"/>
                <a:ea typeface="Cambria" panose="02040503050406030204" pitchFamily="18" charset="0"/>
              </a:rPr>
              <a:t>North America, </a:t>
            </a:r>
            <a:r>
              <a:rPr lang="en-US" sz="4000" b="1" dirty="0">
                <a:latin typeface="Cambria" panose="02040503050406030204" pitchFamily="18" charset="0"/>
                <a:ea typeface="Cambria" panose="02040503050406030204" pitchFamily="18" charset="0"/>
              </a:rPr>
              <a:t>seeing how other places </a:t>
            </a:r>
            <a:r>
              <a:rPr lang="en-US" sz="4000" b="1" dirty="0" smtClean="0">
                <a:latin typeface="Cambria" panose="02040503050406030204" pitchFamily="18" charset="0"/>
                <a:ea typeface="Cambria" panose="02040503050406030204" pitchFamily="18" charset="0"/>
              </a:rPr>
              <a:t>move</a:t>
            </a:r>
            <a:r>
              <a:rPr lang="en-US" sz="4000" dirty="0" smtClean="0">
                <a:latin typeface="Cambria" panose="02040503050406030204" pitchFamily="18" charset="0"/>
                <a:ea typeface="Cambria" panose="02040503050406030204" pitchFamily="18" charset="0"/>
              </a:rPr>
              <a:t> </a:t>
            </a:r>
            <a:r>
              <a:rPr lang="en-US" sz="4000" dirty="0">
                <a:latin typeface="Cambria" panose="02040503050406030204" pitchFamily="18" charset="0"/>
                <a:ea typeface="Cambria" panose="02040503050406030204" pitchFamily="18" charset="0"/>
              </a:rPr>
              <a:t>from your point of view.</a:t>
            </a:r>
            <a:endParaRPr lang="en-US" sz="4000" dirty="0" smtClean="0">
              <a:latin typeface="Cambria" panose="02040503050406030204" pitchFamily="18" charset="0"/>
              <a:ea typeface="Cambria" panose="02040503050406030204" pitchFamily="18" charset="0"/>
            </a:endParaRPr>
          </a:p>
        </p:txBody>
      </p:sp>
      <p:sp>
        <p:nvSpPr>
          <p:cNvPr id="3" name="Title 2"/>
          <p:cNvSpPr>
            <a:spLocks noGrp="1"/>
          </p:cNvSpPr>
          <p:nvPr>
            <p:ph type="title"/>
          </p:nvPr>
        </p:nvSpPr>
        <p:spPr/>
        <p:txBody>
          <a:bodyPr/>
          <a:lstStyle/>
          <a:p>
            <a:r>
              <a:rPr lang="en-US" sz="4800" dirty="0">
                <a:latin typeface="Cambria" panose="02040503050406030204" pitchFamily="18" charset="0"/>
                <a:ea typeface="Cambria" panose="02040503050406030204" pitchFamily="18" charset="0"/>
              </a:rPr>
              <a:t>Reference </a:t>
            </a:r>
            <a:r>
              <a:rPr lang="en-US" sz="4800" dirty="0" smtClean="0">
                <a:latin typeface="Cambria" panose="02040503050406030204" pitchFamily="18" charset="0"/>
                <a:ea typeface="Cambria" panose="02040503050406030204" pitchFamily="18" charset="0"/>
              </a:rPr>
              <a:t>Frame Defined</a:t>
            </a:r>
            <a:endParaRPr lang="en-US" sz="48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4716764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0" y="420930"/>
            <a:ext cx="9144000" cy="754908"/>
          </a:xfrm>
          <a:prstGeom prst="rect">
            <a:avLst/>
          </a:prstGeom>
        </p:spPr>
        <p:txBody>
          <a:bodyPr vert="horz" wrap="square" lIns="0" tIns="16087" rIns="0" bIns="0" numCol="1" rtlCol="0" anchor="ctr" anchorCtr="0" compatLnSpc="1">
            <a:prstTxWarp prst="textNoShape">
              <a:avLst/>
            </a:prstTxWarp>
            <a:spAutoFit/>
          </a:bodyPr>
          <a:lstStyle/>
          <a:p>
            <a:pPr marL="16933">
              <a:spcBef>
                <a:spcPts val="127"/>
              </a:spcBef>
            </a:pPr>
            <a:r>
              <a:rPr sz="4800" spc="-13" dirty="0">
                <a:latin typeface="Cambria" panose="02040503050406030204" pitchFamily="18" charset="0"/>
                <a:cs typeface="Calibri"/>
              </a:rPr>
              <a:t>Replacing</a:t>
            </a:r>
            <a:r>
              <a:rPr sz="4800" spc="-93" dirty="0">
                <a:latin typeface="Cambria" panose="02040503050406030204" pitchFamily="18" charset="0"/>
                <a:cs typeface="Calibri"/>
              </a:rPr>
              <a:t> </a:t>
            </a:r>
            <a:r>
              <a:rPr sz="4800" spc="-13" dirty="0">
                <a:latin typeface="Cambria" panose="02040503050406030204" pitchFamily="18" charset="0"/>
                <a:cs typeface="Calibri"/>
              </a:rPr>
              <a:t>NAD83</a:t>
            </a:r>
            <a:endParaRPr sz="4800" dirty="0">
              <a:latin typeface="Cambria" panose="02040503050406030204" pitchFamily="18" charset="0"/>
              <a:cs typeface="Calibri"/>
            </a:endParaRPr>
          </a:p>
        </p:txBody>
      </p:sp>
      <p:sp>
        <p:nvSpPr>
          <p:cNvPr id="3" name="object 3"/>
          <p:cNvSpPr txBox="1"/>
          <p:nvPr/>
        </p:nvSpPr>
        <p:spPr>
          <a:xfrm>
            <a:off x="128337" y="1470456"/>
            <a:ext cx="9015663" cy="5075311"/>
          </a:xfrm>
          <a:prstGeom prst="rect">
            <a:avLst/>
          </a:prstGeom>
        </p:spPr>
        <p:txBody>
          <a:bodyPr vert="horz" wrap="square" lIns="0" tIns="16933" rIns="0" bIns="0" rtlCol="0">
            <a:noAutofit/>
          </a:bodyPr>
          <a:lstStyle/>
          <a:p>
            <a:pPr marL="531282" marR="6773" indent="-514350">
              <a:spcBef>
                <a:spcPts val="133"/>
              </a:spcBef>
              <a:buFont typeface="+mj-lt"/>
              <a:buAutoNum type="arabicPeriod"/>
              <a:tabLst>
                <a:tab pos="473275" algn="l"/>
                <a:tab pos="474121" algn="l"/>
              </a:tabLst>
            </a:pPr>
            <a:r>
              <a:rPr lang="en-US" sz="3200" spc="-7" dirty="0" smtClean="0">
                <a:latin typeface="Cambria" panose="02040503050406030204" pitchFamily="18" charset="0"/>
                <a:ea typeface="Cambria" panose="02040503050406030204" pitchFamily="18" charset="0"/>
                <a:cs typeface="Calibri"/>
              </a:rPr>
              <a:t>develop </a:t>
            </a:r>
            <a:r>
              <a:rPr lang="en-US" sz="3200" u="sng" dirty="0" smtClean="0">
                <a:latin typeface="Cambria" panose="02040503050406030204" pitchFamily="18" charset="0"/>
                <a:ea typeface="Cambria" panose="02040503050406030204" pitchFamily="18" charset="0"/>
                <a:cs typeface="Calibri"/>
              </a:rPr>
              <a:t>four</a:t>
            </a:r>
            <a:r>
              <a:rPr sz="3200" u="sng" dirty="0" smtClean="0">
                <a:latin typeface="Cambria" panose="02040503050406030204" pitchFamily="18" charset="0"/>
                <a:ea typeface="Cambria" panose="02040503050406030204" pitchFamily="18" charset="0"/>
                <a:cs typeface="Calibri"/>
              </a:rPr>
              <a:t> </a:t>
            </a:r>
            <a:r>
              <a:rPr lang="en-US" sz="3200" u="sng" dirty="0" smtClean="0">
                <a:latin typeface="Cambria" panose="02040503050406030204" pitchFamily="18" charset="0"/>
                <a:ea typeface="Cambria" panose="02040503050406030204" pitchFamily="18" charset="0"/>
                <a:cs typeface="Calibri"/>
              </a:rPr>
              <a:t>"</a:t>
            </a:r>
            <a:r>
              <a:rPr sz="3200" u="sng" spc="-13" dirty="0" smtClean="0">
                <a:latin typeface="Cambria" panose="02040503050406030204" pitchFamily="18" charset="0"/>
                <a:ea typeface="Cambria" panose="02040503050406030204" pitchFamily="18" charset="0"/>
                <a:cs typeface="Calibri"/>
              </a:rPr>
              <a:t>plate-fixed</a:t>
            </a:r>
            <a:r>
              <a:rPr lang="en-US" sz="3200" u="sng" spc="-13" dirty="0" smtClean="0">
                <a:latin typeface="Cambria" panose="02040503050406030204" pitchFamily="18" charset="0"/>
                <a:ea typeface="Cambria" panose="02040503050406030204" pitchFamily="18" charset="0"/>
                <a:cs typeface="Calibri"/>
              </a:rPr>
              <a:t>" </a:t>
            </a:r>
            <a:r>
              <a:rPr sz="3200" u="sng" spc="-27" dirty="0" smtClean="0">
                <a:latin typeface="Cambria" panose="02040503050406030204" pitchFamily="18" charset="0"/>
                <a:ea typeface="Cambria" panose="02040503050406030204" pitchFamily="18" charset="0"/>
                <a:cs typeface="Calibri"/>
              </a:rPr>
              <a:t>reference</a:t>
            </a:r>
            <a:r>
              <a:rPr sz="3200" u="sng" spc="20" dirty="0" smtClean="0">
                <a:latin typeface="Cambria" panose="02040503050406030204" pitchFamily="18" charset="0"/>
                <a:ea typeface="Cambria" panose="02040503050406030204" pitchFamily="18" charset="0"/>
                <a:cs typeface="Calibri"/>
              </a:rPr>
              <a:t> </a:t>
            </a:r>
            <a:r>
              <a:rPr sz="3200" u="sng" spc="-20" dirty="0" smtClean="0">
                <a:latin typeface="Cambria" panose="02040503050406030204" pitchFamily="18" charset="0"/>
                <a:ea typeface="Cambria" panose="02040503050406030204" pitchFamily="18" charset="0"/>
                <a:cs typeface="Calibri"/>
              </a:rPr>
              <a:t>frames</a:t>
            </a:r>
            <a:endParaRPr sz="3200" u="sng" dirty="0">
              <a:latin typeface="Cambria" panose="02040503050406030204" pitchFamily="18" charset="0"/>
              <a:ea typeface="Cambria" panose="02040503050406030204" pitchFamily="18" charset="0"/>
              <a:cs typeface="Calibri"/>
            </a:endParaRPr>
          </a:p>
          <a:p>
            <a:pPr marL="531282" marR="27093" indent="-514350">
              <a:spcBef>
                <a:spcPts val="2300"/>
              </a:spcBef>
              <a:buFont typeface="+mj-lt"/>
              <a:buAutoNum type="arabicPeriod"/>
              <a:tabLst>
                <a:tab pos="473275" algn="l"/>
                <a:tab pos="474121" algn="l"/>
              </a:tabLst>
            </a:pPr>
            <a:r>
              <a:rPr sz="3200" spc="-20" dirty="0">
                <a:latin typeface="Cambria" panose="02040503050406030204" pitchFamily="18" charset="0"/>
                <a:ea typeface="Cambria" panose="02040503050406030204" pitchFamily="18" charset="0"/>
                <a:cs typeface="Calibri"/>
              </a:rPr>
              <a:t>remove </a:t>
            </a:r>
            <a:r>
              <a:rPr sz="3200" u="sng" spc="-13" dirty="0">
                <a:latin typeface="Cambria" panose="02040503050406030204" pitchFamily="18" charset="0"/>
                <a:ea typeface="Cambria" panose="02040503050406030204" pitchFamily="18" charset="0"/>
                <a:cs typeface="Calibri"/>
              </a:rPr>
              <a:t>non-geocentricity </a:t>
            </a:r>
            <a:r>
              <a:rPr sz="3200" u="sng" spc="-7" dirty="0">
                <a:latin typeface="Cambria" panose="02040503050406030204" pitchFamily="18" charset="0"/>
                <a:ea typeface="Cambria" panose="02040503050406030204" pitchFamily="18" charset="0"/>
                <a:cs typeface="Calibri"/>
              </a:rPr>
              <a:t>of </a:t>
            </a:r>
            <a:r>
              <a:rPr sz="3200" u="sng" spc="-7" dirty="0" smtClean="0">
                <a:latin typeface="Cambria" panose="02040503050406030204" pitchFamily="18" charset="0"/>
                <a:ea typeface="Cambria" panose="02040503050406030204" pitchFamily="18" charset="0"/>
                <a:cs typeface="Calibri"/>
              </a:rPr>
              <a:t>NAD</a:t>
            </a:r>
            <a:r>
              <a:rPr sz="3200" u="sng" dirty="0" smtClean="0">
                <a:latin typeface="Cambria" panose="02040503050406030204" pitchFamily="18" charset="0"/>
                <a:ea typeface="Cambria" panose="02040503050406030204" pitchFamily="18" charset="0"/>
                <a:cs typeface="Calibri"/>
              </a:rPr>
              <a:t>83</a:t>
            </a:r>
            <a:endParaRPr sz="3200" dirty="0" smtClean="0">
              <a:latin typeface="Cambria" panose="02040503050406030204" pitchFamily="18" charset="0"/>
              <a:ea typeface="Cambria" panose="02040503050406030204" pitchFamily="18" charset="0"/>
              <a:cs typeface="Calibri"/>
            </a:endParaRPr>
          </a:p>
          <a:p>
            <a:pPr marL="531282" indent="-514350">
              <a:spcBef>
                <a:spcPts val="2053"/>
              </a:spcBef>
              <a:buFont typeface="+mj-lt"/>
              <a:buAutoNum type="arabicPeriod"/>
              <a:tabLst>
                <a:tab pos="473275" algn="l"/>
                <a:tab pos="474121" algn="l"/>
              </a:tabLst>
            </a:pPr>
            <a:r>
              <a:rPr lang="en-US" sz="3200" spc="-13" dirty="0" smtClean="0">
                <a:latin typeface="Cambria" panose="02040503050406030204" pitchFamily="18" charset="0"/>
                <a:ea typeface="Cambria" panose="02040503050406030204" pitchFamily="18" charset="0"/>
                <a:cs typeface="Calibri"/>
              </a:rPr>
              <a:t>align</a:t>
            </a:r>
            <a:r>
              <a:rPr sz="3200" spc="-13" dirty="0" smtClean="0">
                <a:latin typeface="Cambria" panose="02040503050406030204" pitchFamily="18" charset="0"/>
                <a:ea typeface="Cambria" panose="02040503050406030204" pitchFamily="18" charset="0"/>
                <a:cs typeface="Calibri"/>
              </a:rPr>
              <a:t> </a:t>
            </a:r>
            <a:r>
              <a:rPr sz="3200" spc="-20" dirty="0" smtClean="0">
                <a:latin typeface="Cambria" panose="02040503050406030204" pitchFamily="18" charset="0"/>
                <a:ea typeface="Cambria" panose="02040503050406030204" pitchFamily="18" charset="0"/>
                <a:cs typeface="Calibri"/>
              </a:rPr>
              <a:t>to </a:t>
            </a:r>
            <a:r>
              <a:rPr sz="3200" u="sng" spc="-7" dirty="0" smtClean="0">
                <a:latin typeface="Cambria" panose="02040503050406030204" pitchFamily="18" charset="0"/>
                <a:ea typeface="Cambria" panose="02040503050406030204" pitchFamily="18" charset="0"/>
                <a:cs typeface="Calibri"/>
              </a:rPr>
              <a:t>I</a:t>
            </a:r>
            <a:r>
              <a:rPr lang="en-US" sz="3200" u="sng" spc="-7" dirty="0" smtClean="0">
                <a:latin typeface="Cambria" panose="02040503050406030204" pitchFamily="18" charset="0"/>
                <a:ea typeface="Cambria" panose="02040503050406030204" pitchFamily="18" charset="0"/>
                <a:cs typeface="Calibri"/>
              </a:rPr>
              <a:t>TRF20</a:t>
            </a:r>
            <a:r>
              <a:rPr sz="3200" u="sng" spc="-7" dirty="0" smtClean="0">
                <a:latin typeface="Cambria" panose="02040503050406030204" pitchFamily="18" charset="0"/>
                <a:ea typeface="Cambria" panose="02040503050406030204" pitchFamily="18" charset="0"/>
                <a:cs typeface="Calibri"/>
              </a:rPr>
              <a:t>14 </a:t>
            </a:r>
            <a:r>
              <a:rPr sz="3200" u="sng" spc="-20" dirty="0" smtClean="0">
                <a:latin typeface="Cambria" panose="02040503050406030204" pitchFamily="18" charset="0"/>
                <a:ea typeface="Cambria" panose="02040503050406030204" pitchFamily="18" charset="0"/>
                <a:cs typeface="Calibri"/>
              </a:rPr>
              <a:t>at</a:t>
            </a:r>
            <a:r>
              <a:rPr lang="en-US" sz="3200" u="sng" spc="-20" dirty="0" smtClean="0">
                <a:latin typeface="Cambria" panose="02040503050406030204" pitchFamily="18" charset="0"/>
                <a:ea typeface="Cambria" panose="02040503050406030204" pitchFamily="18" charset="0"/>
                <a:cs typeface="Calibri"/>
              </a:rPr>
              <a:t> epoch</a:t>
            </a:r>
            <a:r>
              <a:rPr sz="3200" u="sng" spc="-20" dirty="0" smtClean="0">
                <a:latin typeface="Cambria" panose="02040503050406030204" pitchFamily="18" charset="0"/>
                <a:ea typeface="Cambria" panose="02040503050406030204" pitchFamily="18" charset="0"/>
                <a:cs typeface="Calibri"/>
              </a:rPr>
              <a:t> </a:t>
            </a:r>
            <a:r>
              <a:rPr sz="3200" u="sng" spc="-7" dirty="0" smtClean="0">
                <a:latin typeface="Cambria" panose="02040503050406030204" pitchFamily="18" charset="0"/>
                <a:ea typeface="Cambria" panose="02040503050406030204" pitchFamily="18" charset="0"/>
                <a:cs typeface="Calibri"/>
              </a:rPr>
              <a:t>2020.00</a:t>
            </a:r>
            <a:endParaRPr lang="en-US" sz="3200" u="sng" dirty="0">
              <a:latin typeface="Cambria" panose="02040503050406030204" pitchFamily="18" charset="0"/>
              <a:ea typeface="Cambria" panose="02040503050406030204" pitchFamily="18" charset="0"/>
              <a:cs typeface="Calibri"/>
            </a:endParaRPr>
          </a:p>
          <a:p>
            <a:pPr marL="531282" marR="713722" indent="-514350">
              <a:spcBef>
                <a:spcPts val="2047"/>
              </a:spcBef>
              <a:buFont typeface="+mj-lt"/>
              <a:buAutoNum type="arabicPeriod"/>
              <a:tabLst>
                <a:tab pos="473075" algn="l"/>
                <a:tab pos="473075" algn="l"/>
              </a:tabLst>
            </a:pPr>
            <a:r>
              <a:rPr lang="en-US" sz="3200" spc="-20" dirty="0">
                <a:latin typeface="Cambria" panose="02040503050406030204" pitchFamily="18" charset="0"/>
                <a:ea typeface="Cambria" panose="02040503050406030204" pitchFamily="18" charset="0"/>
                <a:cs typeface="Calibri"/>
              </a:rPr>
              <a:t>remove </a:t>
            </a:r>
            <a:r>
              <a:rPr lang="en-US" sz="3200" spc="-13" dirty="0">
                <a:latin typeface="Cambria" panose="02040503050406030204" pitchFamily="18" charset="0"/>
                <a:ea typeface="Cambria" panose="02040503050406030204" pitchFamily="18" charset="0"/>
                <a:cs typeface="Calibri"/>
              </a:rPr>
              <a:t>most </a:t>
            </a:r>
            <a:r>
              <a:rPr lang="en-US" sz="3200" spc="-7" dirty="0">
                <a:latin typeface="Cambria" panose="02040503050406030204" pitchFamily="18" charset="0"/>
                <a:ea typeface="Cambria" panose="02040503050406030204" pitchFamily="18" charset="0"/>
                <a:cs typeface="Calibri"/>
              </a:rPr>
              <a:t>of </a:t>
            </a:r>
            <a:r>
              <a:rPr lang="en-US" sz="3200" spc="-13" dirty="0">
                <a:latin typeface="Cambria" panose="02040503050406030204" pitchFamily="18" charset="0"/>
                <a:ea typeface="Cambria" panose="02040503050406030204" pitchFamily="18" charset="0"/>
                <a:cs typeface="Calibri"/>
              </a:rPr>
              <a:t>tectonic </a:t>
            </a:r>
            <a:r>
              <a:rPr lang="en-US" sz="3200" spc="-20" dirty="0">
                <a:latin typeface="Cambria" panose="02040503050406030204" pitchFamily="18" charset="0"/>
                <a:ea typeface="Cambria" panose="02040503050406030204" pitchFamily="18" charset="0"/>
                <a:cs typeface="Calibri"/>
              </a:rPr>
              <a:t>plate rotation from </a:t>
            </a:r>
            <a:r>
              <a:rPr lang="en-US" sz="3200" spc="-7" dirty="0">
                <a:latin typeface="Cambria" panose="02040503050406030204" pitchFamily="18" charset="0"/>
                <a:ea typeface="Cambria" panose="02040503050406030204" pitchFamily="18" charset="0"/>
                <a:cs typeface="Calibri"/>
              </a:rPr>
              <a:t>ITRF2014 via </a:t>
            </a:r>
            <a:r>
              <a:rPr lang="en-US" sz="3200" u="sng" spc="-7" dirty="0">
                <a:uFill>
                  <a:solidFill>
                    <a:srgbClr val="000000"/>
                  </a:solidFill>
                </a:uFill>
                <a:latin typeface="Cambria" panose="02040503050406030204" pitchFamily="18" charset="0"/>
                <a:ea typeface="Cambria" panose="02040503050406030204" pitchFamily="18" charset="0"/>
                <a:cs typeface="Calibri"/>
              </a:rPr>
              <a:t>Euler</a:t>
            </a:r>
            <a:r>
              <a:rPr lang="en-US" sz="3200" u="sng" dirty="0">
                <a:uFill>
                  <a:solidFill>
                    <a:srgbClr val="000000"/>
                  </a:solidFill>
                </a:uFill>
                <a:latin typeface="Cambria" panose="02040503050406030204" pitchFamily="18" charset="0"/>
                <a:ea typeface="Cambria" panose="02040503050406030204" pitchFamily="18" charset="0"/>
                <a:cs typeface="Calibri"/>
              </a:rPr>
              <a:t> </a:t>
            </a:r>
            <a:r>
              <a:rPr lang="en-US" sz="3200" u="sng" spc="-20" dirty="0">
                <a:uFill>
                  <a:solidFill>
                    <a:srgbClr val="000000"/>
                  </a:solidFill>
                </a:uFill>
                <a:latin typeface="Cambria" panose="02040503050406030204" pitchFamily="18" charset="0"/>
                <a:ea typeface="Cambria" panose="02040503050406030204" pitchFamily="18" charset="0"/>
                <a:cs typeface="Calibri"/>
              </a:rPr>
              <a:t>Pole Parameters</a:t>
            </a:r>
            <a:endParaRPr lang="en-US" sz="3200" spc="-20" dirty="0">
              <a:uFill>
                <a:solidFill>
                  <a:srgbClr val="000000"/>
                </a:solidFill>
              </a:uFill>
              <a:latin typeface="Cambria" panose="02040503050406030204" pitchFamily="18" charset="0"/>
              <a:ea typeface="Cambria" panose="02040503050406030204" pitchFamily="18" charset="0"/>
              <a:cs typeface="Calibri"/>
            </a:endParaRPr>
          </a:p>
          <a:p>
            <a:pPr marL="16932" marR="713722">
              <a:spcBef>
                <a:spcPts val="0"/>
              </a:spcBef>
              <a:tabLst>
                <a:tab pos="473075" algn="l"/>
                <a:tab pos="473075" algn="l"/>
              </a:tabLst>
            </a:pPr>
            <a:r>
              <a:rPr lang="en-US" sz="2800" spc="-20" dirty="0">
                <a:uFill>
                  <a:solidFill>
                    <a:srgbClr val="000000"/>
                  </a:solidFill>
                </a:uFill>
                <a:latin typeface="Cambria" panose="02040503050406030204" pitchFamily="18" charset="0"/>
                <a:ea typeface="Cambria" panose="02040503050406030204" pitchFamily="18" charset="0"/>
                <a:cs typeface="Calibri"/>
              </a:rPr>
              <a:t>			(pronounced: “oiler”)</a:t>
            </a:r>
          </a:p>
          <a:p>
            <a:pPr marL="16932" marR="713722" algn="ctr">
              <a:spcBef>
                <a:spcPts val="3000"/>
              </a:spcBef>
              <a:tabLst>
                <a:tab pos="473275" algn="l"/>
                <a:tab pos="474121" algn="l"/>
                <a:tab pos="6531870" algn="l"/>
              </a:tabLst>
            </a:pPr>
            <a:r>
              <a:rPr lang="en-US" sz="4000" i="1" spc="-20" dirty="0" smtClean="0">
                <a:solidFill>
                  <a:srgbClr val="424242"/>
                </a:solidFill>
                <a:uFill>
                  <a:solidFill>
                    <a:srgbClr val="000000"/>
                  </a:solidFill>
                </a:uFill>
                <a:latin typeface="Cambria" panose="02040503050406030204" pitchFamily="18" charset="0"/>
                <a:ea typeface="Cambria" panose="02040503050406030204" pitchFamily="18" charset="0"/>
                <a:cs typeface="Calibri"/>
              </a:rPr>
              <a:t>Shift </a:t>
            </a:r>
            <a:r>
              <a:rPr lang="en-US" sz="4000" i="1" spc="-20" dirty="0">
                <a:solidFill>
                  <a:srgbClr val="424242"/>
                </a:solidFill>
                <a:uFill>
                  <a:solidFill>
                    <a:srgbClr val="000000"/>
                  </a:solidFill>
                </a:uFill>
                <a:latin typeface="Cambria" panose="02040503050406030204" pitchFamily="18" charset="0"/>
                <a:ea typeface="Cambria" panose="02040503050406030204" pitchFamily="18" charset="0"/>
                <a:cs typeface="Calibri"/>
              </a:rPr>
              <a:t>and Drift…</a:t>
            </a:r>
          </a:p>
        </p:txBody>
      </p:sp>
    </p:spTree>
    <p:extLst>
      <p:ext uri="{BB962C8B-B14F-4D97-AF65-F5344CB8AC3E}">
        <p14:creationId xmlns:p14="http://schemas.microsoft.com/office/powerpoint/2010/main" val="31756550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2000"/>
                                  </p:stCondLst>
                                  <p:childTnLst>
                                    <p:set>
                                      <p:cBhvr>
                                        <p:cTn id="6" dur="1" fill="hold">
                                          <p:stCondLst>
                                            <p:cond delay="0"/>
                                          </p:stCondLst>
                                        </p:cTn>
                                        <p:tgtEl>
                                          <p:spTgt spid="3">
                                            <p:txEl>
                                              <p:pRg st="5" end="5"/>
                                            </p:txEl>
                                          </p:spTgt>
                                        </p:tgtEl>
                                        <p:attrNameLst>
                                          <p:attrName>style.visibility</p:attrName>
                                        </p:attrNameLst>
                                      </p:cBhvr>
                                      <p:to>
                                        <p:strVal val="visible"/>
                                      </p:to>
                                    </p:set>
                                    <p:animEffect transition="in" filter="fade">
                                      <p:cBhvr>
                                        <p:cTn id="7" dur="1000"/>
                                        <p:tgtEl>
                                          <p:spTgt spid="3">
                                            <p:txEl>
                                              <p:pRg st="5" end="5"/>
                                            </p:txEl>
                                          </p:spTgt>
                                        </p:tgtEl>
                                      </p:cBhvr>
                                    </p:animEffect>
                                    <p:anim calcmode="lin" valueType="num">
                                      <p:cBhvr>
                                        <p:cTn id="8"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0" y="420930"/>
            <a:ext cx="9144000" cy="754908"/>
          </a:xfrm>
          <a:prstGeom prst="rect">
            <a:avLst/>
          </a:prstGeom>
        </p:spPr>
        <p:txBody>
          <a:bodyPr vert="horz" wrap="square" lIns="0" tIns="16087" rIns="0" bIns="0" numCol="1" rtlCol="0" anchor="ctr" anchorCtr="0" compatLnSpc="1">
            <a:prstTxWarp prst="textNoShape">
              <a:avLst/>
            </a:prstTxWarp>
            <a:spAutoFit/>
          </a:bodyPr>
          <a:lstStyle/>
          <a:p>
            <a:pPr marL="16933">
              <a:spcBef>
                <a:spcPts val="127"/>
              </a:spcBef>
            </a:pPr>
            <a:r>
              <a:rPr sz="4800" spc="-13" dirty="0">
                <a:latin typeface="Cambria" panose="02040503050406030204" pitchFamily="18" charset="0"/>
                <a:cs typeface="Calibri"/>
              </a:rPr>
              <a:t>Replacing</a:t>
            </a:r>
            <a:r>
              <a:rPr sz="4800" spc="-93" dirty="0">
                <a:latin typeface="Cambria" panose="02040503050406030204" pitchFamily="18" charset="0"/>
                <a:cs typeface="Calibri"/>
              </a:rPr>
              <a:t> </a:t>
            </a:r>
            <a:r>
              <a:rPr sz="4800" spc="-13" dirty="0">
                <a:latin typeface="Cambria" panose="02040503050406030204" pitchFamily="18" charset="0"/>
                <a:cs typeface="Calibri"/>
              </a:rPr>
              <a:t>NAD83</a:t>
            </a:r>
            <a:endParaRPr sz="4800" dirty="0">
              <a:latin typeface="Cambria" panose="02040503050406030204" pitchFamily="18" charset="0"/>
              <a:cs typeface="Calibri"/>
            </a:endParaRPr>
          </a:p>
        </p:txBody>
      </p:sp>
      <p:sp>
        <p:nvSpPr>
          <p:cNvPr id="3" name="object 3"/>
          <p:cNvSpPr txBox="1"/>
          <p:nvPr/>
        </p:nvSpPr>
        <p:spPr>
          <a:xfrm>
            <a:off x="128337" y="1470456"/>
            <a:ext cx="9015663" cy="5075311"/>
          </a:xfrm>
          <a:prstGeom prst="rect">
            <a:avLst/>
          </a:prstGeom>
        </p:spPr>
        <p:txBody>
          <a:bodyPr vert="horz" wrap="square" lIns="0" tIns="16933" rIns="0" bIns="0" rtlCol="0">
            <a:noAutofit/>
          </a:bodyPr>
          <a:lstStyle/>
          <a:p>
            <a:pPr marL="531282" marR="6773" indent="-514350">
              <a:spcBef>
                <a:spcPts val="133"/>
              </a:spcBef>
              <a:buFont typeface="+mj-lt"/>
              <a:buAutoNum type="arabicPeriod"/>
              <a:tabLst>
                <a:tab pos="473275" algn="l"/>
                <a:tab pos="474121" algn="l"/>
              </a:tabLst>
            </a:pPr>
            <a:r>
              <a:rPr lang="en-US" sz="3200" b="1" spc="-7" dirty="0" smtClean="0">
                <a:latin typeface="Cambria" panose="02040503050406030204" pitchFamily="18" charset="0"/>
                <a:ea typeface="Cambria" panose="02040503050406030204" pitchFamily="18" charset="0"/>
                <a:cs typeface="Calibri"/>
              </a:rPr>
              <a:t>develop </a:t>
            </a:r>
            <a:r>
              <a:rPr lang="en-US" sz="3200" b="1" u="sng" dirty="0" smtClean="0">
                <a:latin typeface="Cambria" panose="02040503050406030204" pitchFamily="18" charset="0"/>
                <a:ea typeface="Cambria" panose="02040503050406030204" pitchFamily="18" charset="0"/>
                <a:cs typeface="Calibri"/>
              </a:rPr>
              <a:t>four</a:t>
            </a:r>
            <a:r>
              <a:rPr sz="3200" b="1" u="sng" dirty="0" smtClean="0">
                <a:latin typeface="Cambria" panose="02040503050406030204" pitchFamily="18" charset="0"/>
                <a:ea typeface="Cambria" panose="02040503050406030204" pitchFamily="18" charset="0"/>
                <a:cs typeface="Calibri"/>
              </a:rPr>
              <a:t> </a:t>
            </a:r>
            <a:r>
              <a:rPr lang="en-US" sz="3200" b="1" u="sng" dirty="0" smtClean="0">
                <a:latin typeface="Cambria" panose="02040503050406030204" pitchFamily="18" charset="0"/>
                <a:ea typeface="Cambria" panose="02040503050406030204" pitchFamily="18" charset="0"/>
                <a:cs typeface="Calibri"/>
              </a:rPr>
              <a:t>"</a:t>
            </a:r>
            <a:r>
              <a:rPr sz="3200" b="1" u="sng" spc="-13" dirty="0" smtClean="0">
                <a:latin typeface="Cambria" panose="02040503050406030204" pitchFamily="18" charset="0"/>
                <a:ea typeface="Cambria" panose="02040503050406030204" pitchFamily="18" charset="0"/>
                <a:cs typeface="Calibri"/>
              </a:rPr>
              <a:t>plate-fixed</a:t>
            </a:r>
            <a:r>
              <a:rPr lang="en-US" sz="3200" b="1" u="sng" spc="-13" dirty="0" smtClean="0">
                <a:latin typeface="Cambria" panose="02040503050406030204" pitchFamily="18" charset="0"/>
                <a:ea typeface="Cambria" panose="02040503050406030204" pitchFamily="18" charset="0"/>
                <a:cs typeface="Calibri"/>
              </a:rPr>
              <a:t>" </a:t>
            </a:r>
            <a:r>
              <a:rPr sz="3200" b="1" u="sng" spc="-27" dirty="0" smtClean="0">
                <a:latin typeface="Cambria" panose="02040503050406030204" pitchFamily="18" charset="0"/>
                <a:ea typeface="Cambria" panose="02040503050406030204" pitchFamily="18" charset="0"/>
                <a:cs typeface="Calibri"/>
              </a:rPr>
              <a:t>reference</a:t>
            </a:r>
            <a:r>
              <a:rPr sz="3200" b="1" u="sng" spc="20" dirty="0" smtClean="0">
                <a:latin typeface="Cambria" panose="02040503050406030204" pitchFamily="18" charset="0"/>
                <a:ea typeface="Cambria" panose="02040503050406030204" pitchFamily="18" charset="0"/>
                <a:cs typeface="Calibri"/>
              </a:rPr>
              <a:t> </a:t>
            </a:r>
            <a:r>
              <a:rPr sz="3200" b="1" u="sng" spc="-20" dirty="0" smtClean="0">
                <a:latin typeface="Cambria" panose="02040503050406030204" pitchFamily="18" charset="0"/>
                <a:ea typeface="Cambria" panose="02040503050406030204" pitchFamily="18" charset="0"/>
                <a:cs typeface="Calibri"/>
              </a:rPr>
              <a:t>frames</a:t>
            </a:r>
            <a:endParaRPr sz="3200" b="1" u="sng" dirty="0">
              <a:latin typeface="Cambria" panose="02040503050406030204" pitchFamily="18" charset="0"/>
              <a:ea typeface="Cambria" panose="02040503050406030204" pitchFamily="18" charset="0"/>
              <a:cs typeface="Calibri"/>
            </a:endParaRPr>
          </a:p>
          <a:p>
            <a:pPr marL="531282" marR="27093" indent="-514350">
              <a:spcBef>
                <a:spcPts val="2300"/>
              </a:spcBef>
              <a:buFont typeface="+mj-lt"/>
              <a:buAutoNum type="arabicPeriod"/>
              <a:tabLst>
                <a:tab pos="473275" algn="l"/>
                <a:tab pos="474121" algn="l"/>
              </a:tabLst>
            </a:pPr>
            <a:r>
              <a:rPr sz="3200" spc="-20" dirty="0">
                <a:latin typeface="Cambria" panose="02040503050406030204" pitchFamily="18" charset="0"/>
                <a:ea typeface="Cambria" panose="02040503050406030204" pitchFamily="18" charset="0"/>
                <a:cs typeface="Calibri"/>
              </a:rPr>
              <a:t>remove </a:t>
            </a:r>
            <a:r>
              <a:rPr sz="3200" u="sng" spc="-13" dirty="0">
                <a:latin typeface="Cambria" panose="02040503050406030204" pitchFamily="18" charset="0"/>
                <a:ea typeface="Cambria" panose="02040503050406030204" pitchFamily="18" charset="0"/>
                <a:cs typeface="Calibri"/>
              </a:rPr>
              <a:t>non-geocentricity </a:t>
            </a:r>
            <a:r>
              <a:rPr sz="3200" u="sng" spc="-7" dirty="0">
                <a:latin typeface="Cambria" panose="02040503050406030204" pitchFamily="18" charset="0"/>
                <a:ea typeface="Cambria" panose="02040503050406030204" pitchFamily="18" charset="0"/>
                <a:cs typeface="Calibri"/>
              </a:rPr>
              <a:t>of </a:t>
            </a:r>
            <a:r>
              <a:rPr sz="3200" u="sng" spc="-7" dirty="0" smtClean="0">
                <a:latin typeface="Cambria" panose="02040503050406030204" pitchFamily="18" charset="0"/>
                <a:ea typeface="Cambria" panose="02040503050406030204" pitchFamily="18" charset="0"/>
                <a:cs typeface="Calibri"/>
              </a:rPr>
              <a:t>NAD</a:t>
            </a:r>
            <a:r>
              <a:rPr sz="3200" u="sng" dirty="0" smtClean="0">
                <a:latin typeface="Cambria" panose="02040503050406030204" pitchFamily="18" charset="0"/>
                <a:ea typeface="Cambria" panose="02040503050406030204" pitchFamily="18" charset="0"/>
                <a:cs typeface="Calibri"/>
              </a:rPr>
              <a:t>83</a:t>
            </a:r>
            <a:endParaRPr sz="3200" dirty="0" smtClean="0">
              <a:latin typeface="Cambria" panose="02040503050406030204" pitchFamily="18" charset="0"/>
              <a:ea typeface="Cambria" panose="02040503050406030204" pitchFamily="18" charset="0"/>
              <a:cs typeface="Calibri"/>
            </a:endParaRPr>
          </a:p>
          <a:p>
            <a:pPr marL="531282" indent="-514350">
              <a:spcBef>
                <a:spcPts val="2053"/>
              </a:spcBef>
              <a:buFont typeface="+mj-lt"/>
              <a:buAutoNum type="arabicPeriod"/>
              <a:tabLst>
                <a:tab pos="473275" algn="l"/>
                <a:tab pos="474121" algn="l"/>
              </a:tabLst>
            </a:pPr>
            <a:r>
              <a:rPr lang="en-US" sz="3200" spc="-13" dirty="0" smtClean="0">
                <a:latin typeface="Cambria" panose="02040503050406030204" pitchFamily="18" charset="0"/>
                <a:ea typeface="Cambria" panose="02040503050406030204" pitchFamily="18" charset="0"/>
                <a:cs typeface="Calibri"/>
              </a:rPr>
              <a:t>align</a:t>
            </a:r>
            <a:r>
              <a:rPr sz="3200" spc="-13" dirty="0" smtClean="0">
                <a:latin typeface="Cambria" panose="02040503050406030204" pitchFamily="18" charset="0"/>
                <a:ea typeface="Cambria" panose="02040503050406030204" pitchFamily="18" charset="0"/>
                <a:cs typeface="Calibri"/>
              </a:rPr>
              <a:t> </a:t>
            </a:r>
            <a:r>
              <a:rPr sz="3200" spc="-20" dirty="0" smtClean="0">
                <a:latin typeface="Cambria" panose="02040503050406030204" pitchFamily="18" charset="0"/>
                <a:ea typeface="Cambria" panose="02040503050406030204" pitchFamily="18" charset="0"/>
                <a:cs typeface="Calibri"/>
              </a:rPr>
              <a:t>to </a:t>
            </a:r>
            <a:r>
              <a:rPr sz="3200" u="sng" spc="-7" dirty="0" smtClean="0">
                <a:latin typeface="Cambria" panose="02040503050406030204" pitchFamily="18" charset="0"/>
                <a:ea typeface="Cambria" panose="02040503050406030204" pitchFamily="18" charset="0"/>
                <a:cs typeface="Calibri"/>
              </a:rPr>
              <a:t>I</a:t>
            </a:r>
            <a:r>
              <a:rPr lang="en-US" sz="3200" u="sng" spc="-7" dirty="0" smtClean="0">
                <a:latin typeface="Cambria" panose="02040503050406030204" pitchFamily="18" charset="0"/>
                <a:ea typeface="Cambria" panose="02040503050406030204" pitchFamily="18" charset="0"/>
                <a:cs typeface="Calibri"/>
              </a:rPr>
              <a:t>TRF20</a:t>
            </a:r>
            <a:r>
              <a:rPr sz="3200" u="sng" spc="-7" dirty="0" smtClean="0">
                <a:latin typeface="Cambria" panose="02040503050406030204" pitchFamily="18" charset="0"/>
                <a:ea typeface="Cambria" panose="02040503050406030204" pitchFamily="18" charset="0"/>
                <a:cs typeface="Calibri"/>
              </a:rPr>
              <a:t>14 </a:t>
            </a:r>
            <a:r>
              <a:rPr sz="3200" u="sng" spc="-20" dirty="0" smtClean="0">
                <a:latin typeface="Cambria" panose="02040503050406030204" pitchFamily="18" charset="0"/>
                <a:ea typeface="Cambria" panose="02040503050406030204" pitchFamily="18" charset="0"/>
                <a:cs typeface="Calibri"/>
              </a:rPr>
              <a:t>at</a:t>
            </a:r>
            <a:r>
              <a:rPr lang="en-US" sz="3200" u="sng" spc="-20" dirty="0" smtClean="0">
                <a:latin typeface="Cambria" panose="02040503050406030204" pitchFamily="18" charset="0"/>
                <a:ea typeface="Cambria" panose="02040503050406030204" pitchFamily="18" charset="0"/>
                <a:cs typeface="Calibri"/>
              </a:rPr>
              <a:t> epoch</a:t>
            </a:r>
            <a:r>
              <a:rPr sz="3200" u="sng" spc="-20" dirty="0" smtClean="0">
                <a:latin typeface="Cambria" panose="02040503050406030204" pitchFamily="18" charset="0"/>
                <a:ea typeface="Cambria" panose="02040503050406030204" pitchFamily="18" charset="0"/>
                <a:cs typeface="Calibri"/>
              </a:rPr>
              <a:t> </a:t>
            </a:r>
            <a:r>
              <a:rPr sz="3200" u="sng" spc="-7" dirty="0" smtClean="0">
                <a:latin typeface="Cambria" panose="02040503050406030204" pitchFamily="18" charset="0"/>
                <a:ea typeface="Cambria" panose="02040503050406030204" pitchFamily="18" charset="0"/>
                <a:cs typeface="Calibri"/>
              </a:rPr>
              <a:t>2020.00</a:t>
            </a:r>
            <a:endParaRPr lang="en-US" sz="3200" u="sng" dirty="0">
              <a:latin typeface="Cambria" panose="02040503050406030204" pitchFamily="18" charset="0"/>
              <a:ea typeface="Cambria" panose="02040503050406030204" pitchFamily="18" charset="0"/>
              <a:cs typeface="Calibri"/>
            </a:endParaRPr>
          </a:p>
          <a:p>
            <a:pPr marL="531282" marR="713722" indent="-514350">
              <a:spcBef>
                <a:spcPts val="2047"/>
              </a:spcBef>
              <a:buFont typeface="+mj-lt"/>
              <a:buAutoNum type="arabicPeriod"/>
              <a:tabLst>
                <a:tab pos="473075" algn="l"/>
                <a:tab pos="473075" algn="l"/>
              </a:tabLst>
            </a:pPr>
            <a:r>
              <a:rPr lang="en-US" sz="3200" spc="-20" dirty="0">
                <a:latin typeface="Cambria" panose="02040503050406030204" pitchFamily="18" charset="0"/>
                <a:ea typeface="Cambria" panose="02040503050406030204" pitchFamily="18" charset="0"/>
                <a:cs typeface="Calibri"/>
              </a:rPr>
              <a:t>remove </a:t>
            </a:r>
            <a:r>
              <a:rPr lang="en-US" sz="3200" spc="-13" dirty="0">
                <a:latin typeface="Cambria" panose="02040503050406030204" pitchFamily="18" charset="0"/>
                <a:ea typeface="Cambria" panose="02040503050406030204" pitchFamily="18" charset="0"/>
                <a:cs typeface="Calibri"/>
              </a:rPr>
              <a:t>most </a:t>
            </a:r>
            <a:r>
              <a:rPr lang="en-US" sz="3200" spc="-7" dirty="0">
                <a:latin typeface="Cambria" panose="02040503050406030204" pitchFamily="18" charset="0"/>
                <a:ea typeface="Cambria" panose="02040503050406030204" pitchFamily="18" charset="0"/>
                <a:cs typeface="Calibri"/>
              </a:rPr>
              <a:t>of </a:t>
            </a:r>
            <a:r>
              <a:rPr lang="en-US" sz="3200" spc="-13" dirty="0">
                <a:latin typeface="Cambria" panose="02040503050406030204" pitchFamily="18" charset="0"/>
                <a:ea typeface="Cambria" panose="02040503050406030204" pitchFamily="18" charset="0"/>
                <a:cs typeface="Calibri"/>
              </a:rPr>
              <a:t>tectonic </a:t>
            </a:r>
            <a:r>
              <a:rPr lang="en-US" sz="3200" spc="-20" dirty="0">
                <a:latin typeface="Cambria" panose="02040503050406030204" pitchFamily="18" charset="0"/>
                <a:ea typeface="Cambria" panose="02040503050406030204" pitchFamily="18" charset="0"/>
                <a:cs typeface="Calibri"/>
              </a:rPr>
              <a:t>plate rotation from </a:t>
            </a:r>
            <a:r>
              <a:rPr lang="en-US" sz="3200" spc="-7" dirty="0">
                <a:latin typeface="Cambria" panose="02040503050406030204" pitchFamily="18" charset="0"/>
                <a:ea typeface="Cambria" panose="02040503050406030204" pitchFamily="18" charset="0"/>
                <a:cs typeface="Calibri"/>
              </a:rPr>
              <a:t>ITRF2014 via </a:t>
            </a:r>
            <a:r>
              <a:rPr lang="en-US" sz="3200" u="sng" spc="-7" dirty="0">
                <a:uFill>
                  <a:solidFill>
                    <a:srgbClr val="000000"/>
                  </a:solidFill>
                </a:uFill>
                <a:latin typeface="Cambria" panose="02040503050406030204" pitchFamily="18" charset="0"/>
                <a:ea typeface="Cambria" panose="02040503050406030204" pitchFamily="18" charset="0"/>
                <a:cs typeface="Calibri"/>
              </a:rPr>
              <a:t>Euler</a:t>
            </a:r>
            <a:r>
              <a:rPr lang="en-US" sz="3200" u="sng" dirty="0">
                <a:uFill>
                  <a:solidFill>
                    <a:srgbClr val="000000"/>
                  </a:solidFill>
                </a:uFill>
                <a:latin typeface="Cambria" panose="02040503050406030204" pitchFamily="18" charset="0"/>
                <a:ea typeface="Cambria" panose="02040503050406030204" pitchFamily="18" charset="0"/>
                <a:cs typeface="Calibri"/>
              </a:rPr>
              <a:t> </a:t>
            </a:r>
            <a:r>
              <a:rPr lang="en-US" sz="3200" u="sng" spc="-20" dirty="0">
                <a:uFill>
                  <a:solidFill>
                    <a:srgbClr val="000000"/>
                  </a:solidFill>
                </a:uFill>
                <a:latin typeface="Cambria" panose="02040503050406030204" pitchFamily="18" charset="0"/>
                <a:ea typeface="Cambria" panose="02040503050406030204" pitchFamily="18" charset="0"/>
                <a:cs typeface="Calibri"/>
              </a:rPr>
              <a:t>Pole Parameters</a:t>
            </a:r>
            <a:endParaRPr lang="en-US" sz="3200" spc="-20" dirty="0">
              <a:uFill>
                <a:solidFill>
                  <a:srgbClr val="000000"/>
                </a:solidFill>
              </a:uFill>
              <a:latin typeface="Cambria" panose="02040503050406030204" pitchFamily="18" charset="0"/>
              <a:ea typeface="Cambria" panose="02040503050406030204" pitchFamily="18" charset="0"/>
              <a:cs typeface="Calibri"/>
            </a:endParaRPr>
          </a:p>
          <a:p>
            <a:pPr marL="16932" marR="713722">
              <a:spcBef>
                <a:spcPts val="0"/>
              </a:spcBef>
              <a:tabLst>
                <a:tab pos="473075" algn="l"/>
                <a:tab pos="473075" algn="l"/>
              </a:tabLst>
            </a:pPr>
            <a:r>
              <a:rPr lang="en-US" sz="2800" spc="-20" dirty="0">
                <a:uFill>
                  <a:solidFill>
                    <a:srgbClr val="000000"/>
                  </a:solidFill>
                </a:uFill>
                <a:latin typeface="Cambria" panose="02040503050406030204" pitchFamily="18" charset="0"/>
                <a:ea typeface="Cambria" panose="02040503050406030204" pitchFamily="18" charset="0"/>
                <a:cs typeface="Calibri"/>
              </a:rPr>
              <a:t>			(pronounced: “oiler”)</a:t>
            </a:r>
          </a:p>
          <a:p>
            <a:pPr marL="16932" marR="713722" algn="ctr">
              <a:spcBef>
                <a:spcPts val="3000"/>
              </a:spcBef>
              <a:tabLst>
                <a:tab pos="473275" algn="l"/>
                <a:tab pos="474121" algn="l"/>
                <a:tab pos="6531870" algn="l"/>
              </a:tabLst>
            </a:pPr>
            <a:r>
              <a:rPr lang="en-US" sz="4000" i="1" spc="-20" dirty="0" smtClean="0">
                <a:solidFill>
                  <a:srgbClr val="424242"/>
                </a:solidFill>
                <a:uFill>
                  <a:solidFill>
                    <a:srgbClr val="000000"/>
                  </a:solidFill>
                </a:uFill>
                <a:latin typeface="Cambria" panose="02040503050406030204" pitchFamily="18" charset="0"/>
                <a:ea typeface="Cambria" panose="02040503050406030204" pitchFamily="18" charset="0"/>
                <a:cs typeface="Calibri"/>
              </a:rPr>
              <a:t>Shift </a:t>
            </a:r>
            <a:r>
              <a:rPr lang="en-US" sz="4000" i="1" spc="-20" dirty="0">
                <a:solidFill>
                  <a:srgbClr val="424242"/>
                </a:solidFill>
                <a:uFill>
                  <a:solidFill>
                    <a:srgbClr val="000000"/>
                  </a:solidFill>
                </a:uFill>
                <a:latin typeface="Cambria" panose="02040503050406030204" pitchFamily="18" charset="0"/>
                <a:ea typeface="Cambria" panose="02040503050406030204" pitchFamily="18" charset="0"/>
                <a:cs typeface="Calibri"/>
              </a:rPr>
              <a:t>and Drift…</a:t>
            </a:r>
          </a:p>
        </p:txBody>
      </p:sp>
    </p:spTree>
    <p:extLst>
      <p:ext uri="{BB962C8B-B14F-4D97-AF65-F5344CB8AC3E}">
        <p14:creationId xmlns:p14="http://schemas.microsoft.com/office/powerpoint/2010/main" val="2723169809"/>
      </p:ext>
    </p:extLst>
  </p:cSld>
  <p:clrMapOvr>
    <a:masterClrMapping/>
  </p:clrMapOvr>
  <p:transition spd="slow">
    <p:wipe dir="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 y="397763"/>
            <a:ext cx="9144000" cy="693353"/>
          </a:xfrm>
          <a:prstGeom prst="rect">
            <a:avLst/>
          </a:prstGeom>
        </p:spPr>
        <p:txBody>
          <a:bodyPr vert="horz" wrap="square" lIns="0" tIns="16087" rIns="0" bIns="0" numCol="1" rtlCol="0" anchor="ctr" anchorCtr="0" compatLnSpc="1">
            <a:prstTxWarp prst="textNoShape">
              <a:avLst/>
            </a:prstTxWarp>
            <a:spAutoFit/>
          </a:bodyPr>
          <a:lstStyle/>
          <a:p>
            <a:pPr marL="16933">
              <a:spcBef>
                <a:spcPts val="127"/>
              </a:spcBef>
            </a:pPr>
            <a:r>
              <a:rPr lang="en-US" spc="-7" dirty="0">
                <a:latin typeface="Cambria" panose="02040503050406030204" pitchFamily="18" charset="0"/>
                <a:cs typeface="Calibri"/>
              </a:rPr>
              <a:t>Four</a:t>
            </a:r>
            <a:r>
              <a:rPr spc="-7" dirty="0">
                <a:latin typeface="Cambria" panose="02040503050406030204" pitchFamily="18" charset="0"/>
                <a:cs typeface="Calibri"/>
              </a:rPr>
              <a:t> </a:t>
            </a:r>
            <a:r>
              <a:rPr lang="en-US" spc="-7" dirty="0">
                <a:latin typeface="Cambria" panose="02040503050406030204" pitchFamily="18" charset="0"/>
                <a:cs typeface="Calibri"/>
              </a:rPr>
              <a:t>“Plate-Fixed” </a:t>
            </a:r>
            <a:r>
              <a:rPr spc="-47" dirty="0">
                <a:latin typeface="Cambria" panose="02040503050406030204" pitchFamily="18" charset="0"/>
                <a:cs typeface="Calibri"/>
              </a:rPr>
              <a:t>Reference </a:t>
            </a:r>
            <a:r>
              <a:rPr spc="-27" dirty="0">
                <a:latin typeface="Cambria" panose="02040503050406030204" pitchFamily="18" charset="0"/>
                <a:cs typeface="Calibri"/>
              </a:rPr>
              <a:t>Frames</a:t>
            </a:r>
            <a:endParaRPr dirty="0">
              <a:latin typeface="Cambria" panose="02040503050406030204" pitchFamily="18" charset="0"/>
              <a:cs typeface="Calibri"/>
            </a:endParaRPr>
          </a:p>
        </p:txBody>
      </p:sp>
      <p:sp>
        <p:nvSpPr>
          <p:cNvPr id="4" name="object 4"/>
          <p:cNvSpPr txBox="1"/>
          <p:nvPr/>
        </p:nvSpPr>
        <p:spPr>
          <a:xfrm>
            <a:off x="240632" y="1531837"/>
            <a:ext cx="8710864" cy="5225802"/>
          </a:xfrm>
          <a:prstGeom prst="rect">
            <a:avLst/>
          </a:prstGeom>
        </p:spPr>
        <p:txBody>
          <a:bodyPr vert="horz" wrap="square" lIns="0" tIns="16933" rIns="0" bIns="0" rtlCol="0">
            <a:noAutofit/>
          </a:bodyPr>
          <a:lstStyle/>
          <a:p>
            <a:pPr>
              <a:lnSpc>
                <a:spcPts val="2533"/>
              </a:lnSpc>
              <a:spcBef>
                <a:spcPts val="600"/>
              </a:spcBef>
              <a:spcAft>
                <a:spcPts val="600"/>
              </a:spcAft>
              <a:buSzPct val="100000"/>
              <a:tabLst>
                <a:tab pos="397077" algn="l"/>
                <a:tab pos="397923" algn="l"/>
              </a:tabLst>
            </a:pPr>
            <a:r>
              <a:rPr sz="3000" dirty="0">
                <a:solidFill>
                  <a:srgbClr val="1F497D"/>
                </a:solidFill>
                <a:uFill>
                  <a:solidFill>
                    <a:srgbClr val="1F497D"/>
                  </a:solidFill>
                </a:uFill>
                <a:latin typeface="Cambria" panose="02040503050406030204" pitchFamily="18" charset="0"/>
                <a:cs typeface="Arial"/>
              </a:rPr>
              <a:t>North </a:t>
            </a:r>
            <a:r>
              <a:rPr sz="3000" spc="-7" dirty="0">
                <a:solidFill>
                  <a:srgbClr val="1F497D"/>
                </a:solidFill>
                <a:uFill>
                  <a:solidFill>
                    <a:srgbClr val="1F497D"/>
                  </a:solidFill>
                </a:uFill>
                <a:latin typeface="Cambria" panose="02040503050406030204" pitchFamily="18" charset="0"/>
                <a:cs typeface="Arial"/>
              </a:rPr>
              <a:t>American </a:t>
            </a:r>
            <a:r>
              <a:rPr sz="3000" spc="-20" dirty="0">
                <a:solidFill>
                  <a:srgbClr val="1F497D"/>
                </a:solidFill>
                <a:uFill>
                  <a:solidFill>
                    <a:srgbClr val="1F497D"/>
                  </a:solidFill>
                </a:uFill>
                <a:latin typeface="Cambria" panose="02040503050406030204" pitchFamily="18" charset="0"/>
                <a:cs typeface="Arial"/>
              </a:rPr>
              <a:t>Terrestrial </a:t>
            </a:r>
            <a:r>
              <a:rPr sz="3000" spc="-7" dirty="0">
                <a:solidFill>
                  <a:srgbClr val="1F497D"/>
                </a:solidFill>
                <a:uFill>
                  <a:solidFill>
                    <a:srgbClr val="1F497D"/>
                  </a:solidFill>
                </a:uFill>
                <a:latin typeface="Cambria" panose="02040503050406030204" pitchFamily="18" charset="0"/>
                <a:cs typeface="Arial"/>
              </a:rPr>
              <a:t>Reference Frame of</a:t>
            </a:r>
            <a:r>
              <a:rPr sz="3000" spc="-33" dirty="0">
                <a:solidFill>
                  <a:srgbClr val="1F497D"/>
                </a:solidFill>
                <a:uFill>
                  <a:solidFill>
                    <a:srgbClr val="1F497D"/>
                  </a:solidFill>
                </a:uFill>
                <a:latin typeface="Cambria" panose="02040503050406030204" pitchFamily="18" charset="0"/>
                <a:cs typeface="Arial"/>
              </a:rPr>
              <a:t> </a:t>
            </a:r>
            <a:r>
              <a:rPr sz="3000" spc="-7" dirty="0">
                <a:solidFill>
                  <a:srgbClr val="1F497D"/>
                </a:solidFill>
                <a:uFill>
                  <a:solidFill>
                    <a:srgbClr val="1F497D"/>
                  </a:solidFill>
                </a:uFill>
                <a:latin typeface="Cambria" panose="02040503050406030204" pitchFamily="18" charset="0"/>
                <a:cs typeface="Arial"/>
              </a:rPr>
              <a:t>2022</a:t>
            </a:r>
            <a:endParaRPr sz="3000" dirty="0">
              <a:latin typeface="Cambria" panose="02040503050406030204" pitchFamily="18" charset="0"/>
              <a:cs typeface="Arial"/>
            </a:endParaRPr>
          </a:p>
          <a:p>
            <a:pPr>
              <a:lnSpc>
                <a:spcPts val="2533"/>
              </a:lnSpc>
              <a:spcBef>
                <a:spcPts val="600"/>
              </a:spcBef>
              <a:spcAft>
                <a:spcPts val="600"/>
              </a:spcAft>
            </a:pPr>
            <a:r>
              <a:rPr lang="en-US" sz="3000" spc="-20" dirty="0">
                <a:solidFill>
                  <a:srgbClr val="C00000"/>
                </a:solidFill>
                <a:uFill>
                  <a:solidFill>
                    <a:srgbClr val="C00000"/>
                  </a:solidFill>
                </a:uFill>
                <a:latin typeface="Cambria" panose="02040503050406030204" pitchFamily="18" charset="0"/>
                <a:cs typeface="Arial Black"/>
              </a:rPr>
              <a:t>	</a:t>
            </a:r>
            <a:r>
              <a:rPr sz="3000" spc="-20" dirty="0">
                <a:solidFill>
                  <a:srgbClr val="C00000"/>
                </a:solidFill>
                <a:uFill>
                  <a:solidFill>
                    <a:srgbClr val="C00000"/>
                  </a:solidFill>
                </a:uFill>
                <a:latin typeface="Cambria" panose="02040503050406030204" pitchFamily="18" charset="0"/>
                <a:cs typeface="Arial Black"/>
              </a:rPr>
              <a:t>(NATRF2022)</a:t>
            </a:r>
            <a:endParaRPr lang="en-US" sz="3000" spc="-20" dirty="0">
              <a:solidFill>
                <a:srgbClr val="C00000"/>
              </a:solidFill>
              <a:uFill>
                <a:solidFill>
                  <a:srgbClr val="C00000"/>
                </a:solidFill>
              </a:uFill>
              <a:latin typeface="Cambria" panose="02040503050406030204" pitchFamily="18" charset="0"/>
              <a:cs typeface="Arial Black"/>
            </a:endParaRPr>
          </a:p>
          <a:p>
            <a:pPr marL="514350" indent="-514350">
              <a:lnSpc>
                <a:spcPts val="2533"/>
              </a:lnSpc>
              <a:spcBef>
                <a:spcPts val="600"/>
              </a:spcBef>
              <a:spcAft>
                <a:spcPts val="600"/>
              </a:spcAft>
              <a:buFont typeface="+mj-lt"/>
              <a:buAutoNum type="arabicPeriod"/>
            </a:pPr>
            <a:endParaRPr lang="en-US" sz="3000" spc="-20" dirty="0">
              <a:solidFill>
                <a:srgbClr val="C00000"/>
              </a:solidFill>
              <a:uFill>
                <a:solidFill>
                  <a:srgbClr val="C00000"/>
                </a:solidFill>
              </a:uFill>
              <a:latin typeface="Cambria" panose="02040503050406030204" pitchFamily="18" charset="0"/>
              <a:cs typeface="Arial Black"/>
            </a:endParaRPr>
          </a:p>
          <a:p>
            <a:pPr>
              <a:lnSpc>
                <a:spcPts val="2533"/>
              </a:lnSpc>
              <a:spcBef>
                <a:spcPts val="600"/>
              </a:spcBef>
              <a:spcAft>
                <a:spcPts val="600"/>
              </a:spcAft>
            </a:pPr>
            <a:r>
              <a:rPr sz="3000" spc="-7" dirty="0">
                <a:solidFill>
                  <a:srgbClr val="1F497D"/>
                </a:solidFill>
                <a:latin typeface="Cambria" panose="02040503050406030204" pitchFamily="18" charset="0"/>
                <a:cs typeface="Arial"/>
              </a:rPr>
              <a:t>Pacific </a:t>
            </a:r>
            <a:r>
              <a:rPr sz="3000" spc="-27" dirty="0">
                <a:solidFill>
                  <a:srgbClr val="1F497D"/>
                </a:solidFill>
                <a:latin typeface="Cambria" panose="02040503050406030204" pitchFamily="18" charset="0"/>
                <a:cs typeface="Arial"/>
              </a:rPr>
              <a:t>Terrestrial </a:t>
            </a:r>
            <a:r>
              <a:rPr sz="3000" spc="-7" dirty="0">
                <a:solidFill>
                  <a:srgbClr val="1F497D"/>
                </a:solidFill>
                <a:latin typeface="Cambria" panose="02040503050406030204" pitchFamily="18" charset="0"/>
                <a:cs typeface="Arial"/>
              </a:rPr>
              <a:t>Reference Frame of</a:t>
            </a:r>
            <a:r>
              <a:rPr sz="3000" dirty="0">
                <a:solidFill>
                  <a:srgbClr val="1F497D"/>
                </a:solidFill>
                <a:latin typeface="Cambria" panose="02040503050406030204" pitchFamily="18" charset="0"/>
                <a:cs typeface="Arial"/>
              </a:rPr>
              <a:t> </a:t>
            </a:r>
            <a:r>
              <a:rPr sz="3000" spc="-7" dirty="0">
                <a:solidFill>
                  <a:srgbClr val="1F497D"/>
                </a:solidFill>
                <a:latin typeface="Cambria" panose="02040503050406030204" pitchFamily="18" charset="0"/>
                <a:cs typeface="Arial"/>
              </a:rPr>
              <a:t>2022</a:t>
            </a:r>
            <a:endParaRPr sz="3000" dirty="0">
              <a:latin typeface="Cambria" panose="02040503050406030204" pitchFamily="18" charset="0"/>
              <a:cs typeface="Arial"/>
            </a:endParaRPr>
          </a:p>
          <a:p>
            <a:pPr>
              <a:lnSpc>
                <a:spcPts val="2533"/>
              </a:lnSpc>
              <a:spcBef>
                <a:spcPts val="600"/>
              </a:spcBef>
              <a:spcAft>
                <a:spcPts val="600"/>
              </a:spcAft>
            </a:pPr>
            <a:r>
              <a:rPr lang="en-US" sz="3000" spc="-40" dirty="0">
                <a:solidFill>
                  <a:srgbClr val="C00000"/>
                </a:solidFill>
                <a:latin typeface="Cambria" panose="02040503050406030204" pitchFamily="18" charset="0"/>
                <a:cs typeface="Arial Black"/>
              </a:rPr>
              <a:t>	</a:t>
            </a:r>
            <a:r>
              <a:rPr sz="3000" spc="-40" dirty="0">
                <a:solidFill>
                  <a:srgbClr val="C00000"/>
                </a:solidFill>
                <a:latin typeface="Cambria" panose="02040503050406030204" pitchFamily="18" charset="0"/>
                <a:cs typeface="Arial Black"/>
              </a:rPr>
              <a:t>(PATRF2022)</a:t>
            </a:r>
            <a:endParaRPr lang="en-US" sz="3000" spc="-40" dirty="0">
              <a:solidFill>
                <a:srgbClr val="C00000"/>
              </a:solidFill>
              <a:latin typeface="Cambria" panose="02040503050406030204" pitchFamily="18" charset="0"/>
              <a:cs typeface="Arial Black"/>
            </a:endParaRPr>
          </a:p>
          <a:p>
            <a:pPr marL="514350" indent="-514350">
              <a:lnSpc>
                <a:spcPts val="2533"/>
              </a:lnSpc>
              <a:spcBef>
                <a:spcPts val="600"/>
              </a:spcBef>
              <a:spcAft>
                <a:spcPts val="600"/>
              </a:spcAft>
              <a:buFont typeface="+mj-lt"/>
              <a:buAutoNum type="arabicPeriod"/>
            </a:pPr>
            <a:endParaRPr lang="en-US" sz="3000" spc="-40" dirty="0">
              <a:solidFill>
                <a:srgbClr val="C00000"/>
              </a:solidFill>
              <a:latin typeface="Cambria" panose="02040503050406030204" pitchFamily="18" charset="0"/>
              <a:cs typeface="Arial"/>
            </a:endParaRPr>
          </a:p>
          <a:p>
            <a:pPr>
              <a:lnSpc>
                <a:spcPts val="2533"/>
              </a:lnSpc>
              <a:spcBef>
                <a:spcPts val="600"/>
              </a:spcBef>
              <a:spcAft>
                <a:spcPts val="600"/>
              </a:spcAft>
            </a:pPr>
            <a:r>
              <a:rPr sz="3000" spc="-7" dirty="0">
                <a:solidFill>
                  <a:srgbClr val="1F497D"/>
                </a:solidFill>
                <a:latin typeface="Cambria" panose="02040503050406030204" pitchFamily="18" charset="0"/>
                <a:cs typeface="Arial"/>
              </a:rPr>
              <a:t>Caribbean </a:t>
            </a:r>
            <a:r>
              <a:rPr sz="3000" spc="-27" dirty="0">
                <a:solidFill>
                  <a:srgbClr val="1F497D"/>
                </a:solidFill>
                <a:latin typeface="Cambria" panose="02040503050406030204" pitchFamily="18" charset="0"/>
                <a:cs typeface="Arial"/>
              </a:rPr>
              <a:t>Terrestrial </a:t>
            </a:r>
            <a:r>
              <a:rPr sz="3000" spc="-7" dirty="0">
                <a:solidFill>
                  <a:srgbClr val="1F497D"/>
                </a:solidFill>
                <a:latin typeface="Cambria" panose="02040503050406030204" pitchFamily="18" charset="0"/>
                <a:cs typeface="Arial"/>
              </a:rPr>
              <a:t>Reference Frame of</a:t>
            </a:r>
            <a:r>
              <a:rPr sz="3000" spc="7" dirty="0">
                <a:solidFill>
                  <a:srgbClr val="1F497D"/>
                </a:solidFill>
                <a:latin typeface="Cambria" panose="02040503050406030204" pitchFamily="18" charset="0"/>
                <a:cs typeface="Arial"/>
              </a:rPr>
              <a:t> </a:t>
            </a:r>
            <a:r>
              <a:rPr sz="3000" spc="-7" dirty="0">
                <a:solidFill>
                  <a:srgbClr val="1F497D"/>
                </a:solidFill>
                <a:latin typeface="Cambria" panose="02040503050406030204" pitchFamily="18" charset="0"/>
                <a:cs typeface="Arial"/>
              </a:rPr>
              <a:t>2022</a:t>
            </a:r>
            <a:endParaRPr sz="3000" dirty="0">
              <a:latin typeface="Cambria" panose="02040503050406030204" pitchFamily="18" charset="0"/>
              <a:cs typeface="Arial"/>
            </a:endParaRPr>
          </a:p>
          <a:p>
            <a:pPr>
              <a:lnSpc>
                <a:spcPts val="2533"/>
              </a:lnSpc>
              <a:spcBef>
                <a:spcPts val="600"/>
              </a:spcBef>
              <a:spcAft>
                <a:spcPts val="600"/>
              </a:spcAft>
            </a:pPr>
            <a:r>
              <a:rPr lang="en-US" sz="3000" spc="-20" dirty="0">
                <a:solidFill>
                  <a:srgbClr val="C00000"/>
                </a:solidFill>
                <a:latin typeface="Cambria" panose="02040503050406030204" pitchFamily="18" charset="0"/>
                <a:cs typeface="Arial Black"/>
              </a:rPr>
              <a:t>	</a:t>
            </a:r>
            <a:r>
              <a:rPr sz="3000" spc="-20" dirty="0">
                <a:solidFill>
                  <a:srgbClr val="C00000"/>
                </a:solidFill>
                <a:latin typeface="Cambria" panose="02040503050406030204" pitchFamily="18" charset="0"/>
                <a:cs typeface="Arial Black"/>
              </a:rPr>
              <a:t>(CATRF2022)</a:t>
            </a:r>
            <a:endParaRPr lang="en-US" sz="3000" spc="-20" dirty="0">
              <a:solidFill>
                <a:srgbClr val="C00000"/>
              </a:solidFill>
              <a:latin typeface="Cambria" panose="02040503050406030204" pitchFamily="18" charset="0"/>
              <a:cs typeface="Arial Black"/>
            </a:endParaRPr>
          </a:p>
          <a:p>
            <a:pPr marL="514350" indent="-514350">
              <a:lnSpc>
                <a:spcPts val="2533"/>
              </a:lnSpc>
              <a:spcBef>
                <a:spcPts val="600"/>
              </a:spcBef>
              <a:spcAft>
                <a:spcPts val="600"/>
              </a:spcAft>
              <a:buFont typeface="+mj-lt"/>
              <a:buAutoNum type="arabicPeriod"/>
            </a:pPr>
            <a:endParaRPr lang="en-US" sz="3000" spc="-20" dirty="0">
              <a:solidFill>
                <a:srgbClr val="C00000"/>
              </a:solidFill>
              <a:latin typeface="Cambria" panose="02040503050406030204" pitchFamily="18" charset="0"/>
              <a:cs typeface="Arial"/>
            </a:endParaRPr>
          </a:p>
          <a:p>
            <a:pPr>
              <a:lnSpc>
                <a:spcPts val="2533"/>
              </a:lnSpc>
              <a:spcBef>
                <a:spcPts val="600"/>
              </a:spcBef>
              <a:spcAft>
                <a:spcPts val="600"/>
              </a:spcAft>
            </a:pPr>
            <a:r>
              <a:rPr sz="3000" spc="-7" dirty="0">
                <a:solidFill>
                  <a:srgbClr val="1F497D"/>
                </a:solidFill>
                <a:latin typeface="Cambria" panose="02040503050406030204" pitchFamily="18" charset="0"/>
                <a:cs typeface="Arial"/>
              </a:rPr>
              <a:t>Mariana </a:t>
            </a:r>
            <a:r>
              <a:rPr sz="3000" spc="-27" dirty="0">
                <a:solidFill>
                  <a:srgbClr val="1F497D"/>
                </a:solidFill>
                <a:latin typeface="Cambria" panose="02040503050406030204" pitchFamily="18" charset="0"/>
                <a:cs typeface="Arial"/>
              </a:rPr>
              <a:t>Terrestrial </a:t>
            </a:r>
            <a:r>
              <a:rPr sz="3000" spc="-7" dirty="0">
                <a:solidFill>
                  <a:srgbClr val="1F497D"/>
                </a:solidFill>
                <a:latin typeface="Cambria" panose="02040503050406030204" pitchFamily="18" charset="0"/>
                <a:cs typeface="Arial"/>
              </a:rPr>
              <a:t>Reference Frame</a:t>
            </a:r>
            <a:r>
              <a:rPr sz="3000" dirty="0">
                <a:solidFill>
                  <a:srgbClr val="1F497D"/>
                </a:solidFill>
                <a:latin typeface="Cambria" panose="02040503050406030204" pitchFamily="18" charset="0"/>
                <a:cs typeface="Arial"/>
              </a:rPr>
              <a:t> </a:t>
            </a:r>
            <a:r>
              <a:rPr sz="3000" spc="-7" dirty="0">
                <a:solidFill>
                  <a:srgbClr val="1F497D"/>
                </a:solidFill>
                <a:latin typeface="Cambria" panose="02040503050406030204" pitchFamily="18" charset="0"/>
                <a:cs typeface="Arial"/>
              </a:rPr>
              <a:t>of</a:t>
            </a:r>
            <a:r>
              <a:rPr lang="en-US" sz="3000" spc="-7" dirty="0">
                <a:solidFill>
                  <a:srgbClr val="1F497D"/>
                </a:solidFill>
                <a:latin typeface="Cambria" panose="02040503050406030204" pitchFamily="18" charset="0"/>
                <a:cs typeface="Arial"/>
              </a:rPr>
              <a:t> 2022</a:t>
            </a:r>
            <a:endParaRPr sz="3000" dirty="0">
              <a:latin typeface="Cambria" panose="02040503050406030204" pitchFamily="18" charset="0"/>
              <a:cs typeface="Arial"/>
            </a:endParaRPr>
          </a:p>
          <a:p>
            <a:pPr>
              <a:lnSpc>
                <a:spcPts val="2533"/>
              </a:lnSpc>
              <a:spcBef>
                <a:spcPts val="600"/>
              </a:spcBef>
              <a:spcAft>
                <a:spcPts val="600"/>
              </a:spcAft>
            </a:pPr>
            <a:r>
              <a:rPr lang="en-US" sz="3000" spc="-20" dirty="0">
                <a:solidFill>
                  <a:srgbClr val="C00000"/>
                </a:solidFill>
                <a:latin typeface="Cambria" panose="02040503050406030204" pitchFamily="18" charset="0"/>
                <a:cs typeface="Arial Black"/>
              </a:rPr>
              <a:t>	</a:t>
            </a:r>
            <a:r>
              <a:rPr sz="3000" spc="-20" dirty="0">
                <a:solidFill>
                  <a:srgbClr val="C00000"/>
                </a:solidFill>
                <a:latin typeface="Cambria" panose="02040503050406030204" pitchFamily="18" charset="0"/>
                <a:cs typeface="Arial Black"/>
              </a:rPr>
              <a:t>(MATRF2022)</a:t>
            </a:r>
            <a:endParaRPr sz="3000" dirty="0">
              <a:latin typeface="Cambria" panose="02040503050406030204" pitchFamily="18" charset="0"/>
              <a:cs typeface="Arial Black"/>
            </a:endParaRPr>
          </a:p>
        </p:txBody>
      </p:sp>
    </p:spTree>
    <p:extLst>
      <p:ext uri="{BB962C8B-B14F-4D97-AF65-F5344CB8AC3E}">
        <p14:creationId xmlns:p14="http://schemas.microsoft.com/office/powerpoint/2010/main" val="34505543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cxnSp>
        <p:nvCxnSpPr>
          <p:cNvPr id="4" name="Straight Arrow Connector 3"/>
          <p:cNvCxnSpPr/>
          <p:nvPr/>
        </p:nvCxnSpPr>
        <p:spPr>
          <a:xfrm flipH="1">
            <a:off x="2409092" y="2209800"/>
            <a:ext cx="860182" cy="404446"/>
          </a:xfrm>
          <a:prstGeom prst="straightConnector1">
            <a:avLst/>
          </a:prstGeom>
          <a:ln w="57150">
            <a:solidFill>
              <a:srgbClr val="FFFF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6" name="Straight Arrow Connector 5"/>
          <p:cNvCxnSpPr/>
          <p:nvPr/>
        </p:nvCxnSpPr>
        <p:spPr>
          <a:xfrm>
            <a:off x="3784600" y="2286000"/>
            <a:ext cx="356577" cy="1054100"/>
          </a:xfrm>
          <a:prstGeom prst="straightConnector1">
            <a:avLst/>
          </a:prstGeom>
          <a:ln w="57150">
            <a:solidFill>
              <a:srgbClr val="FFFF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8" name="Straight Arrow Connector 7"/>
          <p:cNvCxnSpPr/>
          <p:nvPr/>
        </p:nvCxnSpPr>
        <p:spPr>
          <a:xfrm>
            <a:off x="4450862" y="2286000"/>
            <a:ext cx="1961662" cy="656492"/>
          </a:xfrm>
          <a:prstGeom prst="straightConnector1">
            <a:avLst/>
          </a:prstGeom>
          <a:ln w="57150">
            <a:solidFill>
              <a:srgbClr val="FFFF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flipV="1">
            <a:off x="4368311" y="1955800"/>
            <a:ext cx="1170843" cy="177800"/>
          </a:xfrm>
          <a:prstGeom prst="straightConnector1">
            <a:avLst/>
          </a:prstGeom>
          <a:ln w="57150">
            <a:solidFill>
              <a:srgbClr val="FFFF00"/>
            </a:solidFill>
            <a:tailEnd type="triangle"/>
          </a:ln>
          <a:effectLst/>
        </p:spPr>
        <p:style>
          <a:lnRef idx="2">
            <a:schemeClr val="accent1"/>
          </a:lnRef>
          <a:fillRef idx="0">
            <a:schemeClr val="accent1"/>
          </a:fillRef>
          <a:effectRef idx="1">
            <a:schemeClr val="accent1"/>
          </a:effectRef>
          <a:fontRef idx="minor">
            <a:schemeClr val="tx1"/>
          </a:fontRef>
        </p:style>
      </p:cxn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13056" t="1389" r="63681" b="93077"/>
          <a:stretch/>
        </p:blipFill>
        <p:spPr>
          <a:xfrm>
            <a:off x="1193799" y="95250"/>
            <a:ext cx="2127251" cy="379535"/>
          </a:xfrm>
          <a:prstGeom prst="rect">
            <a:avLst/>
          </a:prstGeom>
        </p:spPr>
      </p:pic>
    </p:spTree>
    <p:extLst>
      <p:ext uri="{BB962C8B-B14F-4D97-AF65-F5344CB8AC3E}">
        <p14:creationId xmlns:p14="http://schemas.microsoft.com/office/powerpoint/2010/main" val="25210638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path" presetSubtype="0" accel="50000" decel="50000" fill="hold" nodeType="afterEffect">
                                  <p:stCondLst>
                                    <p:cond delay="500"/>
                                  </p:stCondLst>
                                  <p:childTnLst>
                                    <p:animMotion origin="layout" path="M 5E-6 4.81481E-6 L 0.16667 0.27916 " pathEditMode="relative" rAng="0" ptsTypes="AA">
                                      <p:cBhvr>
                                        <p:cTn id="6" dur="2000" fill="hold"/>
                                        <p:tgtEl>
                                          <p:spTgt spid="3"/>
                                        </p:tgtEl>
                                        <p:attrNameLst>
                                          <p:attrName>ppt_x</p:attrName>
                                          <p:attrName>ppt_y</p:attrName>
                                        </p:attrNameLst>
                                      </p:cBhvr>
                                      <p:rCtr x="8333" y="13958"/>
                                    </p:animMotion>
                                  </p:childTnLst>
                                </p:cTn>
                              </p:par>
                            </p:childTnLst>
                          </p:cTn>
                        </p:par>
                        <p:par>
                          <p:cTn id="7" fill="hold">
                            <p:stCondLst>
                              <p:cond delay="2500"/>
                            </p:stCondLst>
                            <p:childTnLst>
                              <p:par>
                                <p:cTn id="8" presetID="22" presetClass="entr" presetSubtype="1" fill="hold" nodeType="after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up)">
                                      <p:cBhvr>
                                        <p:cTn id="10" dur="500"/>
                                        <p:tgtEl>
                                          <p:spTgt spid="4"/>
                                        </p:tgtEl>
                                      </p:cBhvr>
                                    </p:animEffect>
                                  </p:childTnLst>
                                </p:cTn>
                              </p:par>
                              <p:par>
                                <p:cTn id="11" presetID="22" presetClass="entr" presetSubtype="1"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up)">
                                      <p:cBhvr>
                                        <p:cTn id="13" dur="500"/>
                                        <p:tgtEl>
                                          <p:spTgt spid="6"/>
                                        </p:tgtEl>
                                      </p:cBhvr>
                                    </p:animEffect>
                                  </p:childTnLst>
                                </p:cTn>
                              </p:par>
                              <p:par>
                                <p:cTn id="14" presetID="22" presetClass="entr" presetSubtype="1"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up)">
                                      <p:cBhvr>
                                        <p:cTn id="16" dur="500"/>
                                        <p:tgtEl>
                                          <p:spTgt spid="8"/>
                                        </p:tgtEl>
                                      </p:cBhvr>
                                    </p:animEffect>
                                  </p:childTnLst>
                                </p:cTn>
                              </p:par>
                              <p:par>
                                <p:cTn id="17" presetID="22" presetClass="entr" presetSubtype="8"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left)">
                                      <p:cBhvr>
                                        <p:cTn id="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153391"/>
            <a:ext cx="8229600" cy="4026631"/>
          </a:xfrm>
        </p:spPr>
        <p:txBody>
          <a:bodyPr/>
          <a:lstStyle/>
          <a:p>
            <a:r>
              <a:rPr lang="en-US" dirty="0" smtClean="0">
                <a:latin typeface="Cambria" panose="02040503050406030204" pitchFamily="18" charset="0"/>
                <a:ea typeface="Cambria" panose="02040503050406030204" pitchFamily="18" charset="0"/>
              </a:rPr>
              <a:t>Federal Government – Executive Branch</a:t>
            </a:r>
          </a:p>
          <a:p>
            <a:pPr marL="457200" lvl="1" indent="0">
              <a:buNone/>
            </a:pPr>
            <a:r>
              <a:rPr lang="en-US" dirty="0" smtClean="0">
                <a:latin typeface="Cambria" panose="02040503050406030204" pitchFamily="18" charset="0"/>
                <a:ea typeface="Cambria" panose="02040503050406030204" pitchFamily="18" charset="0"/>
              </a:rPr>
              <a:t>			-Department of Commerce (</a:t>
            </a:r>
            <a:r>
              <a:rPr lang="en-US" dirty="0" err="1" smtClean="0">
                <a:latin typeface="Cambria" panose="02040503050406030204" pitchFamily="18" charset="0"/>
                <a:ea typeface="Cambria" panose="02040503050406030204" pitchFamily="18" charset="0"/>
              </a:rPr>
              <a:t>DoC</a:t>
            </a:r>
            <a:r>
              <a:rPr lang="en-US" dirty="0" smtClean="0">
                <a:latin typeface="Cambria" panose="02040503050406030204" pitchFamily="18" charset="0"/>
                <a:ea typeface="Cambria" panose="02040503050406030204" pitchFamily="18" charset="0"/>
              </a:rPr>
              <a:t>)</a:t>
            </a:r>
          </a:p>
          <a:p>
            <a:pPr marL="457200" lvl="1" indent="0">
              <a:buNone/>
            </a:pPr>
            <a:r>
              <a:rPr lang="en-US" dirty="0">
                <a:latin typeface="Cambria" panose="02040503050406030204" pitchFamily="18" charset="0"/>
                <a:ea typeface="Cambria" panose="02040503050406030204" pitchFamily="18" charset="0"/>
              </a:rPr>
              <a:t>	</a:t>
            </a:r>
            <a:r>
              <a:rPr lang="en-US" dirty="0" smtClean="0">
                <a:latin typeface="Cambria" panose="02040503050406030204" pitchFamily="18" charset="0"/>
                <a:ea typeface="Cambria" panose="02040503050406030204" pitchFamily="18" charset="0"/>
              </a:rPr>
              <a:t>				(~47,000 employees)</a:t>
            </a:r>
          </a:p>
          <a:p>
            <a:pPr marL="457200" lvl="1" indent="0">
              <a:buNone/>
            </a:pPr>
            <a:r>
              <a:rPr lang="en-US" dirty="0" smtClean="0">
                <a:latin typeface="Cambria" panose="02040503050406030204" pitchFamily="18" charset="0"/>
                <a:ea typeface="Cambria" panose="02040503050406030204" pitchFamily="18" charset="0"/>
              </a:rPr>
              <a:t>			</a:t>
            </a:r>
          </a:p>
          <a:p>
            <a:pPr marL="457200" lvl="1" indent="0">
              <a:buNone/>
            </a:pPr>
            <a:r>
              <a:rPr lang="en-US" dirty="0">
                <a:latin typeface="Cambria" panose="02040503050406030204" pitchFamily="18" charset="0"/>
                <a:ea typeface="Cambria" panose="02040503050406030204" pitchFamily="18" charset="0"/>
              </a:rPr>
              <a:t>	</a:t>
            </a:r>
            <a:r>
              <a:rPr lang="en-US" dirty="0" smtClean="0">
                <a:latin typeface="Cambria" panose="02040503050406030204" pitchFamily="18" charset="0"/>
                <a:ea typeface="Cambria" panose="02040503050406030204" pitchFamily="18" charset="0"/>
              </a:rPr>
              <a:t>		-National Oceanic and Atmospheric 						Administration (NOAA)</a:t>
            </a:r>
          </a:p>
          <a:p>
            <a:pPr marL="457200" lvl="1" indent="0">
              <a:buNone/>
            </a:pPr>
            <a:r>
              <a:rPr lang="en-US" dirty="0">
                <a:latin typeface="Cambria" panose="02040503050406030204" pitchFamily="18" charset="0"/>
                <a:ea typeface="Cambria" panose="02040503050406030204" pitchFamily="18" charset="0"/>
              </a:rPr>
              <a:t>	</a:t>
            </a:r>
            <a:r>
              <a:rPr lang="en-US" dirty="0" smtClean="0">
                <a:latin typeface="Cambria" panose="02040503050406030204" pitchFamily="18" charset="0"/>
                <a:ea typeface="Cambria" panose="02040503050406030204" pitchFamily="18" charset="0"/>
              </a:rPr>
              <a:t>	</a:t>
            </a:r>
            <a:r>
              <a:rPr lang="en-US" dirty="0">
                <a:latin typeface="Cambria" panose="02040503050406030204" pitchFamily="18" charset="0"/>
                <a:ea typeface="Cambria" panose="02040503050406030204" pitchFamily="18" charset="0"/>
              </a:rPr>
              <a:t>	</a:t>
            </a:r>
            <a:r>
              <a:rPr lang="en-US" dirty="0" smtClean="0">
                <a:latin typeface="Cambria" panose="02040503050406030204" pitchFamily="18" charset="0"/>
                <a:ea typeface="Cambria" panose="02040503050406030204" pitchFamily="18" charset="0"/>
              </a:rPr>
              <a:t>		</a:t>
            </a:r>
          </a:p>
          <a:p>
            <a:pPr marL="457200" lvl="1" indent="0">
              <a:buNone/>
            </a:pPr>
            <a:r>
              <a:rPr lang="en-US" dirty="0">
                <a:latin typeface="Cambria" panose="02040503050406030204" pitchFamily="18" charset="0"/>
                <a:ea typeface="Cambria" panose="02040503050406030204" pitchFamily="18" charset="0"/>
              </a:rPr>
              <a:t>	</a:t>
            </a:r>
            <a:r>
              <a:rPr lang="en-US" dirty="0" smtClean="0">
                <a:latin typeface="Cambria" panose="02040503050406030204" pitchFamily="18" charset="0"/>
                <a:ea typeface="Cambria" panose="02040503050406030204" pitchFamily="18" charset="0"/>
              </a:rPr>
              <a:t>		-National Ocean Service (NOS)</a:t>
            </a:r>
          </a:p>
        </p:txBody>
      </p:sp>
      <p:sp>
        <p:nvSpPr>
          <p:cNvPr id="3" name="Title 2"/>
          <p:cNvSpPr>
            <a:spLocks noGrp="1"/>
          </p:cNvSpPr>
          <p:nvPr>
            <p:ph type="title"/>
          </p:nvPr>
        </p:nvSpPr>
        <p:spPr>
          <a:xfrm>
            <a:off x="457200" y="160337"/>
            <a:ext cx="8229600" cy="1143000"/>
          </a:xfrm>
        </p:spPr>
        <p:txBody>
          <a:bodyPr/>
          <a:lstStyle/>
          <a:p>
            <a:r>
              <a:rPr lang="en-US" dirty="0" smtClean="0">
                <a:latin typeface="Cambria" panose="02040503050406030204" pitchFamily="18" charset="0"/>
                <a:ea typeface="Cambria" panose="02040503050406030204" pitchFamily="18" charset="0"/>
              </a:rPr>
              <a:t>Who is NGS?</a:t>
            </a:r>
            <a:endParaRPr lang="en-US" dirty="0">
              <a:latin typeface="Cambria" panose="02040503050406030204" pitchFamily="18" charset="0"/>
              <a:ea typeface="Cambria" panose="02040503050406030204" pitchFamily="18"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48836" y="1679755"/>
            <a:ext cx="997792" cy="997792"/>
          </a:xfrm>
          <a:prstGeom prst="rect">
            <a:avLst/>
          </a:prstGeom>
          <a:noFill/>
          <a:ln>
            <a:noFill/>
          </a:ln>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179877" y="3136947"/>
            <a:ext cx="1135710" cy="1135710"/>
          </a:xfrm>
          <a:prstGeom prst="rect">
            <a:avLst/>
          </a:prstGeom>
          <a:noFill/>
          <a:ln>
            <a:noFill/>
          </a:ln>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17311" y="5566170"/>
            <a:ext cx="1258634" cy="1265665"/>
          </a:xfrm>
          <a:prstGeom prst="rect">
            <a:avLst/>
          </a:prstGeom>
        </p:spPr>
      </p:pic>
      <p:cxnSp>
        <p:nvCxnSpPr>
          <p:cNvPr id="11" name="Straight Arrow Connector 10"/>
          <p:cNvCxnSpPr/>
          <p:nvPr/>
        </p:nvCxnSpPr>
        <p:spPr>
          <a:xfrm>
            <a:off x="4572000" y="2763750"/>
            <a:ext cx="0" cy="595901"/>
          </a:xfrm>
          <a:prstGeom prst="straightConnector1">
            <a:avLst/>
          </a:prstGeom>
          <a:ln>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a:off x="4572000" y="4190145"/>
            <a:ext cx="0" cy="595901"/>
          </a:xfrm>
          <a:prstGeom prst="straightConnector1">
            <a:avLst/>
          </a:prstGeom>
          <a:ln>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a:off x="4582274" y="5246671"/>
            <a:ext cx="0" cy="595901"/>
          </a:xfrm>
          <a:prstGeom prst="straightConnector1">
            <a:avLst/>
          </a:prstGeom>
          <a:ln>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16" name="Content Placeholder 1"/>
          <p:cNvSpPr txBox="1">
            <a:spLocks/>
          </p:cNvSpPr>
          <p:nvPr/>
        </p:nvSpPr>
        <p:spPr bwMode="auto">
          <a:xfrm>
            <a:off x="457200" y="5232971"/>
            <a:ext cx="8229600" cy="165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Times New Roman" pitchFamily="18" charset="0"/>
                <a:ea typeface="ＭＳ Ｐゴシック" charset="0"/>
                <a:cs typeface="Times New Roman" pitchFamily="18" charset="0"/>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Times New Roman" pitchFamily="18" charset="0"/>
                <a:ea typeface="ＭＳ Ｐゴシック" charset="0"/>
                <a:cs typeface="Times New Roman" pitchFamily="18" charset="0"/>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Times New Roman" pitchFamily="18" charset="0"/>
                <a:ea typeface="ＭＳ Ｐゴシック" charset="0"/>
                <a:cs typeface="Times New Roman" pitchFamily="18" charset="0"/>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Times New Roman" pitchFamily="18" charset="0"/>
                <a:ea typeface="ＭＳ Ｐゴシック" charset="0"/>
                <a:cs typeface="Times New Roman" pitchFamily="18" charset="0"/>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Times New Roman" pitchFamily="18" charset="0"/>
                <a:ea typeface="ＭＳ Ｐゴシック" charset="0"/>
                <a:cs typeface="Times New Roman" pitchFamily="18"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457200" lvl="1" indent="0">
              <a:buNone/>
            </a:pPr>
            <a:endParaRPr lang="en-US" dirty="0">
              <a:latin typeface="Cambria" panose="02040503050406030204" pitchFamily="18" charset="0"/>
              <a:ea typeface="Cambria" panose="02040503050406030204" pitchFamily="18" charset="0"/>
            </a:endParaRPr>
          </a:p>
          <a:p>
            <a:pPr marL="457200" lvl="1" indent="0">
              <a:buNone/>
            </a:pPr>
            <a:r>
              <a:rPr lang="en-US" dirty="0">
                <a:latin typeface="Cambria" panose="02040503050406030204" pitchFamily="18" charset="0"/>
                <a:ea typeface="Cambria" panose="02040503050406030204" pitchFamily="18" charset="0"/>
              </a:rPr>
              <a:t>				-National Geodetic Survey (NGS)</a:t>
            </a:r>
          </a:p>
          <a:p>
            <a:pPr marL="457200" lvl="1" indent="0">
              <a:buNone/>
            </a:pPr>
            <a:r>
              <a:rPr lang="en-US" dirty="0">
                <a:latin typeface="Cambria" panose="02040503050406030204" pitchFamily="18" charset="0"/>
                <a:ea typeface="Cambria" panose="02040503050406030204" pitchFamily="18" charset="0"/>
              </a:rPr>
              <a:t>						(~175 employees</a:t>
            </a:r>
            <a:r>
              <a:rPr lang="en-US" dirty="0" smtClean="0">
                <a:latin typeface="Cambria" panose="02040503050406030204" pitchFamily="18" charset="0"/>
                <a:ea typeface="Cambria" panose="02040503050406030204" pitchFamily="18" charset="0"/>
              </a:rPr>
              <a:t>)</a:t>
            </a:r>
            <a:endParaRPr lang="en-US"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0894609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500" fill="hold"/>
                                        <p:tgtEl>
                                          <p:spTgt spid="15"/>
                                        </p:tgtEl>
                                        <p:attrNameLst>
                                          <p:attrName>ppt_w</p:attrName>
                                        </p:attrNameLst>
                                      </p:cBhvr>
                                      <p:tavLst>
                                        <p:tav tm="0">
                                          <p:val>
                                            <p:fltVal val="0"/>
                                          </p:val>
                                        </p:tav>
                                        <p:tav tm="100000">
                                          <p:val>
                                            <p:strVal val="#ppt_w"/>
                                          </p:val>
                                        </p:tav>
                                      </p:tavLst>
                                    </p:anim>
                                    <p:anim calcmode="lin" valueType="num">
                                      <p:cBhvr>
                                        <p:cTn id="13" dur="500" fill="hold"/>
                                        <p:tgtEl>
                                          <p:spTgt spid="15"/>
                                        </p:tgtEl>
                                        <p:attrNameLst>
                                          <p:attrName>ppt_h</p:attrName>
                                        </p:attrNameLst>
                                      </p:cBhvr>
                                      <p:tavLst>
                                        <p:tav tm="0">
                                          <p:val>
                                            <p:fltVal val="0"/>
                                          </p:val>
                                        </p:tav>
                                        <p:tav tm="100000">
                                          <p:val>
                                            <p:strVal val="#ppt_h"/>
                                          </p:val>
                                        </p:tav>
                                      </p:tavLst>
                                    </p:anim>
                                    <p:animEffect transition="in" filter="fade">
                                      <p:cBhvr>
                                        <p:cTn id="14" dur="500"/>
                                        <p:tgtEl>
                                          <p:spTgt spid="15"/>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p:cTn id="17" dur="500" fill="hold"/>
                                        <p:tgtEl>
                                          <p:spTgt spid="16"/>
                                        </p:tgtEl>
                                        <p:attrNameLst>
                                          <p:attrName>ppt_w</p:attrName>
                                        </p:attrNameLst>
                                      </p:cBhvr>
                                      <p:tavLst>
                                        <p:tav tm="0">
                                          <p:val>
                                            <p:fltVal val="0"/>
                                          </p:val>
                                        </p:tav>
                                        <p:tav tm="100000">
                                          <p:val>
                                            <p:strVal val="#ppt_w"/>
                                          </p:val>
                                        </p:tav>
                                      </p:tavLst>
                                    </p:anim>
                                    <p:anim calcmode="lin" valueType="num">
                                      <p:cBhvr>
                                        <p:cTn id="18" dur="500" fill="hold"/>
                                        <p:tgtEl>
                                          <p:spTgt spid="16"/>
                                        </p:tgtEl>
                                        <p:attrNameLst>
                                          <p:attrName>ppt_h</p:attrName>
                                        </p:attrNameLst>
                                      </p:cBhvr>
                                      <p:tavLst>
                                        <p:tav tm="0">
                                          <p:val>
                                            <p:fltVal val="0"/>
                                          </p:val>
                                        </p:tav>
                                        <p:tav tm="100000">
                                          <p:val>
                                            <p:strVal val="#ppt_h"/>
                                          </p:val>
                                        </p:tav>
                                      </p:tavLst>
                                    </p:anim>
                                    <p:animEffect transition="in" filter="fade">
                                      <p:cBhvr>
                                        <p:cTn id="1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p:nvPr/>
        </p:nvSpPr>
        <p:spPr>
          <a:xfrm>
            <a:off x="1" y="887968"/>
            <a:ext cx="9144000" cy="3956638"/>
          </a:xfrm>
          <a:prstGeom prst="rect">
            <a:avLst/>
          </a:prstGeom>
        </p:spPr>
        <p:txBody>
          <a:bodyPr vert="horz" wrap="square" lIns="0" tIns="16933" rIns="0" bIns="0" rtlCol="0">
            <a:spAutoFit/>
          </a:bodyPr>
          <a:lstStyle/>
          <a:p>
            <a:pPr marL="16933" algn="ctr">
              <a:spcBef>
                <a:spcPts val="0"/>
              </a:spcBef>
              <a:buSzPct val="159375"/>
              <a:tabLst>
                <a:tab pos="397077" algn="l"/>
                <a:tab pos="397923" algn="l"/>
              </a:tabLst>
            </a:pPr>
            <a:r>
              <a:rPr sz="5400" b="1" dirty="0">
                <a:uFill>
                  <a:solidFill>
                    <a:srgbClr val="1F497D"/>
                  </a:solidFill>
                </a:uFill>
                <a:latin typeface="Cambria" panose="02040503050406030204" pitchFamily="18" charset="0"/>
                <a:cs typeface="Arial"/>
              </a:rPr>
              <a:t>North </a:t>
            </a:r>
            <a:r>
              <a:rPr sz="5400" b="1" spc="-7" dirty="0">
                <a:uFill>
                  <a:solidFill>
                    <a:srgbClr val="1F497D"/>
                  </a:solidFill>
                </a:uFill>
                <a:latin typeface="Cambria" panose="02040503050406030204" pitchFamily="18" charset="0"/>
                <a:cs typeface="Arial"/>
              </a:rPr>
              <a:t>American </a:t>
            </a:r>
            <a:r>
              <a:rPr sz="5400" b="1" spc="-20" dirty="0">
                <a:uFill>
                  <a:solidFill>
                    <a:srgbClr val="1F497D"/>
                  </a:solidFill>
                </a:uFill>
                <a:latin typeface="Cambria" panose="02040503050406030204" pitchFamily="18" charset="0"/>
                <a:cs typeface="Arial"/>
              </a:rPr>
              <a:t>Terrestrial </a:t>
            </a:r>
            <a:r>
              <a:rPr sz="5400" b="1" spc="-7" dirty="0">
                <a:uFill>
                  <a:solidFill>
                    <a:srgbClr val="1F497D"/>
                  </a:solidFill>
                </a:uFill>
                <a:latin typeface="Cambria" panose="02040503050406030204" pitchFamily="18" charset="0"/>
                <a:cs typeface="Arial"/>
              </a:rPr>
              <a:t>Reference</a:t>
            </a:r>
            <a:r>
              <a:rPr lang="en-US" sz="5400" b="1" spc="-7" dirty="0">
                <a:uFill>
                  <a:solidFill>
                    <a:srgbClr val="1F497D"/>
                  </a:solidFill>
                </a:uFill>
                <a:latin typeface="Cambria" panose="02040503050406030204" pitchFamily="18" charset="0"/>
                <a:cs typeface="Arial"/>
              </a:rPr>
              <a:t> </a:t>
            </a:r>
            <a:r>
              <a:rPr sz="5400" b="1" spc="-7" dirty="0">
                <a:uFill>
                  <a:solidFill>
                    <a:srgbClr val="1F497D"/>
                  </a:solidFill>
                </a:uFill>
                <a:latin typeface="Cambria" panose="02040503050406030204" pitchFamily="18" charset="0"/>
                <a:cs typeface="Arial"/>
              </a:rPr>
              <a:t>Frame of</a:t>
            </a:r>
            <a:r>
              <a:rPr sz="5400" b="1" spc="-33" dirty="0">
                <a:uFill>
                  <a:solidFill>
                    <a:srgbClr val="1F497D"/>
                  </a:solidFill>
                </a:uFill>
                <a:latin typeface="Cambria" panose="02040503050406030204" pitchFamily="18" charset="0"/>
                <a:cs typeface="Arial"/>
              </a:rPr>
              <a:t> </a:t>
            </a:r>
            <a:r>
              <a:rPr sz="5400" b="1" spc="-7" dirty="0">
                <a:uFill>
                  <a:solidFill>
                    <a:srgbClr val="1F497D"/>
                  </a:solidFill>
                </a:uFill>
                <a:latin typeface="Cambria" panose="02040503050406030204" pitchFamily="18" charset="0"/>
                <a:cs typeface="Arial"/>
              </a:rPr>
              <a:t>2022</a:t>
            </a:r>
            <a:r>
              <a:rPr lang="en-US" sz="5400" b="1" spc="-7" dirty="0">
                <a:uFill>
                  <a:solidFill>
                    <a:srgbClr val="1F497D"/>
                  </a:solidFill>
                </a:uFill>
                <a:latin typeface="Cambria" panose="02040503050406030204" pitchFamily="18" charset="0"/>
                <a:cs typeface="Arial"/>
              </a:rPr>
              <a:t> </a:t>
            </a:r>
          </a:p>
          <a:p>
            <a:pPr marL="16933" algn="ctr">
              <a:spcBef>
                <a:spcPts val="0"/>
              </a:spcBef>
              <a:buSzPct val="159375"/>
              <a:tabLst>
                <a:tab pos="397077" algn="l"/>
                <a:tab pos="397923" algn="l"/>
              </a:tabLst>
            </a:pPr>
            <a:endParaRPr lang="en-US" sz="4400" b="1" spc="-7" dirty="0">
              <a:solidFill>
                <a:srgbClr val="1F497D"/>
              </a:solidFill>
              <a:uFill>
                <a:solidFill>
                  <a:srgbClr val="1F497D"/>
                </a:solidFill>
              </a:uFill>
              <a:latin typeface="Cambria" panose="02040503050406030204" pitchFamily="18" charset="0"/>
              <a:cs typeface="Arial"/>
            </a:endParaRPr>
          </a:p>
          <a:p>
            <a:pPr marL="16933" algn="ctr">
              <a:spcBef>
                <a:spcPts val="0"/>
              </a:spcBef>
              <a:buSzPct val="159375"/>
              <a:tabLst>
                <a:tab pos="397077" algn="l"/>
                <a:tab pos="397923" algn="l"/>
              </a:tabLst>
            </a:pPr>
            <a:r>
              <a:rPr sz="6000" b="1" spc="-20" dirty="0" smtClean="0">
                <a:solidFill>
                  <a:srgbClr val="C00000"/>
                </a:solidFill>
                <a:uFill>
                  <a:solidFill>
                    <a:srgbClr val="C00000"/>
                  </a:solidFill>
                </a:uFill>
                <a:latin typeface="Cambria" panose="02040503050406030204" pitchFamily="18" charset="0"/>
                <a:cs typeface="Arial Black"/>
              </a:rPr>
              <a:t>NATRF2022</a:t>
            </a:r>
            <a:endParaRPr lang="en-US" sz="6000" b="1" spc="-20" dirty="0" smtClean="0">
              <a:solidFill>
                <a:srgbClr val="C00000"/>
              </a:solidFill>
              <a:uFill>
                <a:solidFill>
                  <a:srgbClr val="C00000"/>
                </a:solidFill>
              </a:uFill>
              <a:latin typeface="Cambria" panose="02040503050406030204" pitchFamily="18" charset="0"/>
              <a:cs typeface="Arial Black"/>
            </a:endParaRPr>
          </a:p>
          <a:p>
            <a:pPr marL="16933" algn="ctr">
              <a:spcBef>
                <a:spcPts val="0"/>
              </a:spcBef>
              <a:buSzPct val="159375"/>
              <a:tabLst>
                <a:tab pos="397077" algn="l"/>
                <a:tab pos="397923" algn="l"/>
              </a:tabLst>
            </a:pPr>
            <a:endParaRPr lang="en-US" sz="4400" b="1" spc="-20" dirty="0" smtClean="0">
              <a:solidFill>
                <a:srgbClr val="C00000"/>
              </a:solidFill>
              <a:uFill>
                <a:solidFill>
                  <a:srgbClr val="C00000"/>
                </a:solidFill>
              </a:uFill>
              <a:latin typeface="Cambria" panose="02040503050406030204" pitchFamily="18" charset="0"/>
              <a:cs typeface="Arial Black"/>
            </a:endParaRPr>
          </a:p>
        </p:txBody>
      </p:sp>
      <p:sp>
        <p:nvSpPr>
          <p:cNvPr id="3" name="Content Placeholder 2"/>
          <p:cNvSpPr txBox="1">
            <a:spLocks/>
          </p:cNvSpPr>
          <p:nvPr/>
        </p:nvSpPr>
        <p:spPr bwMode="auto">
          <a:xfrm>
            <a:off x="0" y="4699170"/>
            <a:ext cx="9144000" cy="970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MS PGothic" pitchFamily="34" charset="-128"/>
                <a:cs typeface="ＭＳ Ｐゴシック"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i="1" dirty="0" smtClean="0">
                <a:latin typeface="Cambria" panose="02040503050406030204" pitchFamily="18" charset="0"/>
                <a:ea typeface="Cambria" panose="02040503050406030204" pitchFamily="18" charset="0"/>
              </a:rPr>
              <a:t>I will use NATRF2022 as my examples, but same applies for each TRF.</a:t>
            </a:r>
            <a:endParaRPr lang="en-US" i="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2292254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08038"/>
            <a:ext cx="8229600" cy="1143000"/>
          </a:xfrm>
        </p:spPr>
        <p:txBody>
          <a:bodyPr/>
          <a:lstStyle/>
          <a:p>
            <a:r>
              <a:rPr lang="en-US" dirty="0" smtClean="0">
                <a:latin typeface="Cambria" panose="02040503050406030204" pitchFamily="18" charset="0"/>
                <a:ea typeface="Cambria" panose="02040503050406030204" pitchFamily="18" charset="0"/>
              </a:rPr>
              <a:t>The wrong question, circa 2022:</a:t>
            </a:r>
            <a:endParaRPr lang="en-US" dirty="0">
              <a:latin typeface="Cambria" panose="02040503050406030204" pitchFamily="18" charset="0"/>
              <a:ea typeface="Cambria" panose="02040503050406030204" pitchFamily="18" charset="0"/>
            </a:endParaRPr>
          </a:p>
        </p:txBody>
      </p:sp>
      <p:sp>
        <p:nvSpPr>
          <p:cNvPr id="3" name="Content Placeholder 2"/>
          <p:cNvSpPr>
            <a:spLocks noGrp="1"/>
          </p:cNvSpPr>
          <p:nvPr>
            <p:ph idx="1"/>
          </p:nvPr>
        </p:nvSpPr>
        <p:spPr>
          <a:xfrm>
            <a:off x="0" y="2038354"/>
            <a:ext cx="9144000" cy="970981"/>
          </a:xfrm>
        </p:spPr>
        <p:txBody>
          <a:bodyPr/>
          <a:lstStyle/>
          <a:p>
            <a:pPr marL="0" indent="0" algn="ctr">
              <a:buNone/>
            </a:pPr>
            <a:r>
              <a:rPr lang="en-US" dirty="0" smtClean="0">
                <a:latin typeface="Cambria" panose="02040503050406030204" pitchFamily="18" charset="0"/>
                <a:ea typeface="Cambria" panose="02040503050406030204" pitchFamily="18" charset="0"/>
              </a:rPr>
              <a:t>“What’s the position of that point?”</a:t>
            </a:r>
            <a:endParaRPr lang="en-US" dirty="0">
              <a:latin typeface="Cambria" panose="02040503050406030204" pitchFamily="18" charset="0"/>
              <a:ea typeface="Cambria" panose="02040503050406030204" pitchFamily="18" charset="0"/>
            </a:endParaRPr>
          </a:p>
        </p:txBody>
      </p:sp>
      <p:sp>
        <p:nvSpPr>
          <p:cNvPr id="7" name="Title 1"/>
          <p:cNvSpPr txBox="1">
            <a:spLocks/>
          </p:cNvSpPr>
          <p:nvPr/>
        </p:nvSpPr>
        <p:spPr bwMode="auto">
          <a:xfrm>
            <a:off x="0" y="307065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r>
              <a:rPr lang="en-US" dirty="0">
                <a:latin typeface="Cambria" panose="02040503050406030204" pitchFamily="18" charset="0"/>
                <a:ea typeface="Cambria" panose="02040503050406030204" pitchFamily="18" charset="0"/>
              </a:rPr>
              <a:t>The right question, circa 2022:</a:t>
            </a:r>
          </a:p>
        </p:txBody>
      </p:sp>
      <p:sp>
        <p:nvSpPr>
          <p:cNvPr id="8" name="Content Placeholder 2"/>
          <p:cNvSpPr txBox="1">
            <a:spLocks/>
          </p:cNvSpPr>
          <p:nvPr/>
        </p:nvSpPr>
        <p:spPr bwMode="auto">
          <a:xfrm>
            <a:off x="0" y="4300966"/>
            <a:ext cx="9144000" cy="970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MS PGothic" pitchFamily="34" charset="-128"/>
                <a:cs typeface="ＭＳ Ｐゴシック"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dirty="0">
                <a:latin typeface="Cambria" panose="02040503050406030204" pitchFamily="18" charset="0"/>
                <a:ea typeface="Cambria" panose="02040503050406030204" pitchFamily="18" charset="0"/>
              </a:rPr>
              <a:t>“</a:t>
            </a:r>
            <a:r>
              <a:rPr lang="en-US" dirty="0" smtClean="0">
                <a:latin typeface="Cambria" panose="02040503050406030204" pitchFamily="18" charset="0"/>
                <a:ea typeface="Cambria" panose="02040503050406030204" pitchFamily="18" charset="0"/>
              </a:rPr>
              <a:t>What’s </a:t>
            </a:r>
            <a:r>
              <a:rPr lang="en-US" dirty="0">
                <a:latin typeface="Cambria" panose="02040503050406030204" pitchFamily="18" charset="0"/>
                <a:ea typeface="Cambria" panose="02040503050406030204" pitchFamily="18" charset="0"/>
              </a:rPr>
              <a:t>the position of that point, </a:t>
            </a:r>
            <a:r>
              <a:rPr lang="en-US" b="1" dirty="0">
                <a:latin typeface="Cambria" panose="02040503050406030204" pitchFamily="18" charset="0"/>
                <a:ea typeface="Cambria" panose="02040503050406030204" pitchFamily="18" charset="0"/>
              </a:rPr>
              <a:t>on some specific date</a:t>
            </a:r>
            <a:r>
              <a:rPr lang="en-US" dirty="0">
                <a:latin typeface="Cambria" panose="02040503050406030204" pitchFamily="18" charset="0"/>
                <a:ea typeface="Cambria" panose="02040503050406030204" pitchFamily="18" charset="0"/>
              </a:rPr>
              <a:t>?”</a:t>
            </a:r>
          </a:p>
        </p:txBody>
      </p:sp>
      <p:sp>
        <p:nvSpPr>
          <p:cNvPr id="6" name="TextBox 5"/>
          <p:cNvSpPr txBox="1"/>
          <p:nvPr/>
        </p:nvSpPr>
        <p:spPr>
          <a:xfrm>
            <a:off x="6832546" y="5590309"/>
            <a:ext cx="2311454" cy="707886"/>
          </a:xfrm>
          <a:prstGeom prst="rect">
            <a:avLst/>
          </a:prstGeom>
          <a:noFill/>
        </p:spPr>
        <p:txBody>
          <a:bodyPr wrap="square" rtlCol="0">
            <a:noAutofit/>
          </a:bodyPr>
          <a:lstStyle/>
          <a:p>
            <a:pPr marL="16932" marR="713722" lvl="0">
              <a:spcBef>
                <a:spcPts val="3000"/>
              </a:spcBef>
              <a:tabLst>
                <a:tab pos="473275" algn="l"/>
                <a:tab pos="474121" algn="l"/>
                <a:tab pos="6531870" algn="l"/>
              </a:tabLst>
            </a:pPr>
            <a:r>
              <a:rPr lang="en-US" sz="4000" i="1" spc="-20" dirty="0" smtClean="0">
                <a:solidFill>
                  <a:srgbClr val="424242"/>
                </a:solidFill>
                <a:uFill>
                  <a:solidFill>
                    <a:srgbClr val="000000"/>
                  </a:solidFill>
                </a:uFill>
                <a:latin typeface="Cambria" panose="02040503050406030204" pitchFamily="18" charset="0"/>
                <a:ea typeface="Cambria" panose="02040503050406030204" pitchFamily="18" charset="0"/>
                <a:cs typeface="Calibri"/>
              </a:rPr>
              <a:t>Drift</a:t>
            </a:r>
            <a:r>
              <a:rPr lang="en-US" sz="4000" i="1" spc="-20" dirty="0">
                <a:solidFill>
                  <a:srgbClr val="424242"/>
                </a:solidFill>
                <a:uFill>
                  <a:solidFill>
                    <a:srgbClr val="000000"/>
                  </a:solidFill>
                </a:uFill>
                <a:latin typeface="Cambria" panose="02040503050406030204" pitchFamily="18" charset="0"/>
                <a:ea typeface="Cambria" panose="02040503050406030204" pitchFamily="18" charset="0"/>
                <a:cs typeface="Calibri"/>
              </a:rPr>
              <a:t>…</a:t>
            </a:r>
          </a:p>
        </p:txBody>
      </p:sp>
    </p:spTree>
    <p:extLst>
      <p:ext uri="{BB962C8B-B14F-4D97-AF65-F5344CB8AC3E}">
        <p14:creationId xmlns:p14="http://schemas.microsoft.com/office/powerpoint/2010/main" val="444473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par>
                          <p:cTn id="13" fill="hold">
                            <p:stCondLst>
                              <p:cond delay="500"/>
                            </p:stCondLst>
                            <p:childTnLst>
                              <p:par>
                                <p:cTn id="14" presetID="42" presetClass="entr" presetSubtype="0" fill="hold" nodeType="afterEffect">
                                  <p:stCondLst>
                                    <p:cond delay="1500"/>
                                  </p:stCondLst>
                                  <p:childTnLst>
                                    <p:set>
                                      <p:cBhvr>
                                        <p:cTn id="15" dur="1" fill="hold">
                                          <p:stCondLst>
                                            <p:cond delay="0"/>
                                          </p:stCondLst>
                                        </p:cTn>
                                        <p:tgtEl>
                                          <p:spTgt spid="6">
                                            <p:txEl>
                                              <p:pRg st="0" end="0"/>
                                            </p:txEl>
                                          </p:spTgt>
                                        </p:tgtEl>
                                        <p:attrNameLst>
                                          <p:attrName>style.visibility</p:attrName>
                                        </p:attrNameLst>
                                      </p:cBhvr>
                                      <p:to>
                                        <p:strVal val="visible"/>
                                      </p:to>
                                    </p:set>
                                    <p:animEffect transition="in" filter="fade">
                                      <p:cBhvr>
                                        <p:cTn id="16" dur="1000"/>
                                        <p:tgtEl>
                                          <p:spTgt spid="6">
                                            <p:txEl>
                                              <p:pRg st="0" end="0"/>
                                            </p:txEl>
                                          </p:spTgt>
                                        </p:tgtEl>
                                      </p:cBhvr>
                                    </p:animEffect>
                                    <p:anim calcmode="lin" valueType="num">
                                      <p:cBhvr>
                                        <p:cTn id="17"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18"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0" y="420930"/>
            <a:ext cx="9144000" cy="754908"/>
          </a:xfrm>
          <a:prstGeom prst="rect">
            <a:avLst/>
          </a:prstGeom>
        </p:spPr>
        <p:txBody>
          <a:bodyPr vert="horz" wrap="square" lIns="0" tIns="16087" rIns="0" bIns="0" numCol="1" rtlCol="0" anchor="ctr" anchorCtr="0" compatLnSpc="1">
            <a:prstTxWarp prst="textNoShape">
              <a:avLst/>
            </a:prstTxWarp>
            <a:spAutoFit/>
          </a:bodyPr>
          <a:lstStyle/>
          <a:p>
            <a:pPr marL="16933">
              <a:spcBef>
                <a:spcPts val="127"/>
              </a:spcBef>
            </a:pPr>
            <a:r>
              <a:rPr sz="4800" spc="-13" dirty="0">
                <a:latin typeface="Cambria" panose="02040503050406030204" pitchFamily="18" charset="0"/>
                <a:cs typeface="Calibri"/>
              </a:rPr>
              <a:t>Replacing</a:t>
            </a:r>
            <a:r>
              <a:rPr sz="4800" spc="-93" dirty="0">
                <a:latin typeface="Cambria" panose="02040503050406030204" pitchFamily="18" charset="0"/>
                <a:cs typeface="Calibri"/>
              </a:rPr>
              <a:t> </a:t>
            </a:r>
            <a:r>
              <a:rPr sz="4800" spc="-13" dirty="0">
                <a:latin typeface="Cambria" panose="02040503050406030204" pitchFamily="18" charset="0"/>
                <a:cs typeface="Calibri"/>
              </a:rPr>
              <a:t>NAD83</a:t>
            </a:r>
            <a:endParaRPr sz="4800" dirty="0">
              <a:latin typeface="Cambria" panose="02040503050406030204" pitchFamily="18" charset="0"/>
              <a:cs typeface="Calibri"/>
            </a:endParaRPr>
          </a:p>
        </p:txBody>
      </p:sp>
      <p:sp>
        <p:nvSpPr>
          <p:cNvPr id="3" name="object 3"/>
          <p:cNvSpPr txBox="1"/>
          <p:nvPr/>
        </p:nvSpPr>
        <p:spPr>
          <a:xfrm>
            <a:off x="128337" y="1470456"/>
            <a:ext cx="9015663" cy="5075311"/>
          </a:xfrm>
          <a:prstGeom prst="rect">
            <a:avLst/>
          </a:prstGeom>
        </p:spPr>
        <p:txBody>
          <a:bodyPr vert="horz" wrap="square" lIns="0" tIns="16933" rIns="0" bIns="0" rtlCol="0">
            <a:noAutofit/>
          </a:bodyPr>
          <a:lstStyle/>
          <a:p>
            <a:pPr marL="531282" marR="6773" indent="-514350">
              <a:spcBef>
                <a:spcPts val="133"/>
              </a:spcBef>
              <a:buFont typeface="+mj-lt"/>
              <a:buAutoNum type="arabicPeriod"/>
              <a:tabLst>
                <a:tab pos="473275" algn="l"/>
                <a:tab pos="474121" algn="l"/>
              </a:tabLst>
            </a:pPr>
            <a:r>
              <a:rPr lang="en-US" sz="3200" spc="-7" dirty="0" smtClean="0">
                <a:latin typeface="Cambria" panose="02040503050406030204" pitchFamily="18" charset="0"/>
                <a:ea typeface="Cambria" panose="02040503050406030204" pitchFamily="18" charset="0"/>
                <a:cs typeface="Calibri"/>
              </a:rPr>
              <a:t>develop </a:t>
            </a:r>
            <a:r>
              <a:rPr lang="en-US" sz="3200" u="sng" dirty="0" smtClean="0">
                <a:latin typeface="Cambria" panose="02040503050406030204" pitchFamily="18" charset="0"/>
                <a:ea typeface="Cambria" panose="02040503050406030204" pitchFamily="18" charset="0"/>
                <a:cs typeface="Calibri"/>
              </a:rPr>
              <a:t>four</a:t>
            </a:r>
            <a:r>
              <a:rPr sz="3200" u="sng" dirty="0" smtClean="0">
                <a:latin typeface="Cambria" panose="02040503050406030204" pitchFamily="18" charset="0"/>
                <a:ea typeface="Cambria" panose="02040503050406030204" pitchFamily="18" charset="0"/>
                <a:cs typeface="Calibri"/>
              </a:rPr>
              <a:t> </a:t>
            </a:r>
            <a:r>
              <a:rPr lang="en-US" sz="3200" u="sng" dirty="0" smtClean="0">
                <a:latin typeface="Cambria" panose="02040503050406030204" pitchFamily="18" charset="0"/>
                <a:ea typeface="Cambria" panose="02040503050406030204" pitchFamily="18" charset="0"/>
                <a:cs typeface="Calibri"/>
              </a:rPr>
              <a:t>"</a:t>
            </a:r>
            <a:r>
              <a:rPr sz="3200" u="sng" spc="-13" dirty="0" smtClean="0">
                <a:latin typeface="Cambria" panose="02040503050406030204" pitchFamily="18" charset="0"/>
                <a:ea typeface="Cambria" panose="02040503050406030204" pitchFamily="18" charset="0"/>
                <a:cs typeface="Calibri"/>
              </a:rPr>
              <a:t>plate-fixed</a:t>
            </a:r>
            <a:r>
              <a:rPr lang="en-US" sz="3200" u="sng" spc="-13" dirty="0" smtClean="0">
                <a:latin typeface="Cambria" panose="02040503050406030204" pitchFamily="18" charset="0"/>
                <a:ea typeface="Cambria" panose="02040503050406030204" pitchFamily="18" charset="0"/>
                <a:cs typeface="Calibri"/>
              </a:rPr>
              <a:t>" </a:t>
            </a:r>
            <a:r>
              <a:rPr sz="3200" u="sng" spc="-27" dirty="0" smtClean="0">
                <a:latin typeface="Cambria" panose="02040503050406030204" pitchFamily="18" charset="0"/>
                <a:ea typeface="Cambria" panose="02040503050406030204" pitchFamily="18" charset="0"/>
                <a:cs typeface="Calibri"/>
              </a:rPr>
              <a:t>reference</a:t>
            </a:r>
            <a:r>
              <a:rPr sz="3200" u="sng" spc="20" dirty="0" smtClean="0">
                <a:latin typeface="Cambria" panose="02040503050406030204" pitchFamily="18" charset="0"/>
                <a:ea typeface="Cambria" panose="02040503050406030204" pitchFamily="18" charset="0"/>
                <a:cs typeface="Calibri"/>
              </a:rPr>
              <a:t> </a:t>
            </a:r>
            <a:r>
              <a:rPr sz="3200" u="sng" spc="-20" dirty="0" smtClean="0">
                <a:latin typeface="Cambria" panose="02040503050406030204" pitchFamily="18" charset="0"/>
                <a:ea typeface="Cambria" panose="02040503050406030204" pitchFamily="18" charset="0"/>
                <a:cs typeface="Calibri"/>
              </a:rPr>
              <a:t>frames</a:t>
            </a:r>
            <a:endParaRPr sz="3200" u="sng" dirty="0">
              <a:latin typeface="Cambria" panose="02040503050406030204" pitchFamily="18" charset="0"/>
              <a:ea typeface="Cambria" panose="02040503050406030204" pitchFamily="18" charset="0"/>
              <a:cs typeface="Calibri"/>
            </a:endParaRPr>
          </a:p>
          <a:p>
            <a:pPr marL="531282" marR="27093" indent="-514350">
              <a:spcBef>
                <a:spcPts val="2300"/>
              </a:spcBef>
              <a:buFont typeface="+mj-lt"/>
              <a:buAutoNum type="arabicPeriod"/>
              <a:tabLst>
                <a:tab pos="473275" algn="l"/>
                <a:tab pos="474121" algn="l"/>
              </a:tabLst>
            </a:pPr>
            <a:r>
              <a:rPr sz="3200" b="1" spc="-20" dirty="0">
                <a:latin typeface="Cambria" panose="02040503050406030204" pitchFamily="18" charset="0"/>
                <a:ea typeface="Cambria" panose="02040503050406030204" pitchFamily="18" charset="0"/>
                <a:cs typeface="Calibri"/>
              </a:rPr>
              <a:t>remove </a:t>
            </a:r>
            <a:r>
              <a:rPr sz="3200" b="1" u="sng" spc="-13" dirty="0">
                <a:latin typeface="Cambria" panose="02040503050406030204" pitchFamily="18" charset="0"/>
                <a:ea typeface="Cambria" panose="02040503050406030204" pitchFamily="18" charset="0"/>
                <a:cs typeface="Calibri"/>
              </a:rPr>
              <a:t>non-geocentricity </a:t>
            </a:r>
            <a:r>
              <a:rPr sz="3200" b="1" u="sng" spc="-7" dirty="0">
                <a:latin typeface="Cambria" panose="02040503050406030204" pitchFamily="18" charset="0"/>
                <a:ea typeface="Cambria" panose="02040503050406030204" pitchFamily="18" charset="0"/>
                <a:cs typeface="Calibri"/>
              </a:rPr>
              <a:t>of </a:t>
            </a:r>
            <a:r>
              <a:rPr sz="3200" b="1" u="sng" spc="-7" dirty="0" smtClean="0">
                <a:latin typeface="Cambria" panose="02040503050406030204" pitchFamily="18" charset="0"/>
                <a:ea typeface="Cambria" panose="02040503050406030204" pitchFamily="18" charset="0"/>
                <a:cs typeface="Calibri"/>
              </a:rPr>
              <a:t>NAD</a:t>
            </a:r>
            <a:r>
              <a:rPr sz="3200" b="1" u="sng" dirty="0" smtClean="0">
                <a:latin typeface="Cambria" panose="02040503050406030204" pitchFamily="18" charset="0"/>
                <a:ea typeface="Cambria" panose="02040503050406030204" pitchFamily="18" charset="0"/>
                <a:cs typeface="Calibri"/>
              </a:rPr>
              <a:t>83</a:t>
            </a:r>
            <a:endParaRPr sz="3200" b="1" dirty="0" smtClean="0">
              <a:latin typeface="Cambria" panose="02040503050406030204" pitchFamily="18" charset="0"/>
              <a:ea typeface="Cambria" panose="02040503050406030204" pitchFamily="18" charset="0"/>
              <a:cs typeface="Calibri"/>
            </a:endParaRPr>
          </a:p>
          <a:p>
            <a:pPr marL="531282" indent="-514350">
              <a:spcBef>
                <a:spcPts val="2053"/>
              </a:spcBef>
              <a:buFont typeface="+mj-lt"/>
              <a:buAutoNum type="arabicPeriod"/>
              <a:tabLst>
                <a:tab pos="473275" algn="l"/>
                <a:tab pos="474121" algn="l"/>
              </a:tabLst>
            </a:pPr>
            <a:r>
              <a:rPr lang="en-US" sz="3200" spc="-13" dirty="0" smtClean="0">
                <a:latin typeface="Cambria" panose="02040503050406030204" pitchFamily="18" charset="0"/>
                <a:ea typeface="Cambria" panose="02040503050406030204" pitchFamily="18" charset="0"/>
                <a:cs typeface="Calibri"/>
              </a:rPr>
              <a:t>align</a:t>
            </a:r>
            <a:r>
              <a:rPr sz="3200" spc="-13" dirty="0" smtClean="0">
                <a:latin typeface="Cambria" panose="02040503050406030204" pitchFamily="18" charset="0"/>
                <a:ea typeface="Cambria" panose="02040503050406030204" pitchFamily="18" charset="0"/>
                <a:cs typeface="Calibri"/>
              </a:rPr>
              <a:t> </a:t>
            </a:r>
            <a:r>
              <a:rPr sz="3200" spc="-20" dirty="0" smtClean="0">
                <a:latin typeface="Cambria" panose="02040503050406030204" pitchFamily="18" charset="0"/>
                <a:ea typeface="Cambria" panose="02040503050406030204" pitchFamily="18" charset="0"/>
                <a:cs typeface="Calibri"/>
              </a:rPr>
              <a:t>to </a:t>
            </a:r>
            <a:r>
              <a:rPr sz="3200" u="sng" spc="-7" dirty="0" smtClean="0">
                <a:latin typeface="Cambria" panose="02040503050406030204" pitchFamily="18" charset="0"/>
                <a:ea typeface="Cambria" panose="02040503050406030204" pitchFamily="18" charset="0"/>
                <a:cs typeface="Calibri"/>
              </a:rPr>
              <a:t>I</a:t>
            </a:r>
            <a:r>
              <a:rPr lang="en-US" sz="3200" u="sng" spc="-7" dirty="0" smtClean="0">
                <a:latin typeface="Cambria" panose="02040503050406030204" pitchFamily="18" charset="0"/>
                <a:ea typeface="Cambria" panose="02040503050406030204" pitchFamily="18" charset="0"/>
                <a:cs typeface="Calibri"/>
              </a:rPr>
              <a:t>TRF20</a:t>
            </a:r>
            <a:r>
              <a:rPr sz="3200" u="sng" spc="-7" dirty="0" smtClean="0">
                <a:latin typeface="Cambria" panose="02040503050406030204" pitchFamily="18" charset="0"/>
                <a:ea typeface="Cambria" panose="02040503050406030204" pitchFamily="18" charset="0"/>
                <a:cs typeface="Calibri"/>
              </a:rPr>
              <a:t>14 </a:t>
            </a:r>
            <a:r>
              <a:rPr sz="3200" u="sng" spc="-20" dirty="0" smtClean="0">
                <a:latin typeface="Cambria" panose="02040503050406030204" pitchFamily="18" charset="0"/>
                <a:ea typeface="Cambria" panose="02040503050406030204" pitchFamily="18" charset="0"/>
                <a:cs typeface="Calibri"/>
              </a:rPr>
              <a:t>at</a:t>
            </a:r>
            <a:r>
              <a:rPr lang="en-US" sz="3200" u="sng" spc="-20" dirty="0" smtClean="0">
                <a:latin typeface="Cambria" panose="02040503050406030204" pitchFamily="18" charset="0"/>
                <a:ea typeface="Cambria" panose="02040503050406030204" pitchFamily="18" charset="0"/>
                <a:cs typeface="Calibri"/>
              </a:rPr>
              <a:t> epoch</a:t>
            </a:r>
            <a:r>
              <a:rPr sz="3200" u="sng" spc="-20" dirty="0" smtClean="0">
                <a:latin typeface="Cambria" panose="02040503050406030204" pitchFamily="18" charset="0"/>
                <a:ea typeface="Cambria" panose="02040503050406030204" pitchFamily="18" charset="0"/>
                <a:cs typeface="Calibri"/>
              </a:rPr>
              <a:t> </a:t>
            </a:r>
            <a:r>
              <a:rPr sz="3200" u="sng" spc="-7" dirty="0" smtClean="0">
                <a:latin typeface="Cambria" panose="02040503050406030204" pitchFamily="18" charset="0"/>
                <a:ea typeface="Cambria" panose="02040503050406030204" pitchFamily="18" charset="0"/>
                <a:cs typeface="Calibri"/>
              </a:rPr>
              <a:t>2020.00</a:t>
            </a:r>
            <a:endParaRPr lang="en-US" sz="3200" u="sng" dirty="0">
              <a:latin typeface="Cambria" panose="02040503050406030204" pitchFamily="18" charset="0"/>
              <a:ea typeface="Cambria" panose="02040503050406030204" pitchFamily="18" charset="0"/>
              <a:cs typeface="Calibri"/>
            </a:endParaRPr>
          </a:p>
          <a:p>
            <a:pPr marL="531282" marR="713722" indent="-514350">
              <a:spcBef>
                <a:spcPts val="2047"/>
              </a:spcBef>
              <a:buFont typeface="+mj-lt"/>
              <a:buAutoNum type="arabicPeriod"/>
              <a:tabLst>
                <a:tab pos="473075" algn="l"/>
                <a:tab pos="473075" algn="l"/>
              </a:tabLst>
            </a:pPr>
            <a:r>
              <a:rPr lang="en-US" sz="3200" spc="-20" dirty="0">
                <a:latin typeface="Cambria" panose="02040503050406030204" pitchFamily="18" charset="0"/>
                <a:ea typeface="Cambria" panose="02040503050406030204" pitchFamily="18" charset="0"/>
                <a:cs typeface="Calibri"/>
              </a:rPr>
              <a:t>remove </a:t>
            </a:r>
            <a:r>
              <a:rPr lang="en-US" sz="3200" spc="-13" dirty="0">
                <a:latin typeface="Cambria" panose="02040503050406030204" pitchFamily="18" charset="0"/>
                <a:ea typeface="Cambria" panose="02040503050406030204" pitchFamily="18" charset="0"/>
                <a:cs typeface="Calibri"/>
              </a:rPr>
              <a:t>most </a:t>
            </a:r>
            <a:r>
              <a:rPr lang="en-US" sz="3200" spc="-7" dirty="0">
                <a:latin typeface="Cambria" panose="02040503050406030204" pitchFamily="18" charset="0"/>
                <a:ea typeface="Cambria" panose="02040503050406030204" pitchFamily="18" charset="0"/>
                <a:cs typeface="Calibri"/>
              </a:rPr>
              <a:t>of </a:t>
            </a:r>
            <a:r>
              <a:rPr lang="en-US" sz="3200" spc="-13" dirty="0">
                <a:latin typeface="Cambria" panose="02040503050406030204" pitchFamily="18" charset="0"/>
                <a:ea typeface="Cambria" panose="02040503050406030204" pitchFamily="18" charset="0"/>
                <a:cs typeface="Calibri"/>
              </a:rPr>
              <a:t>tectonic </a:t>
            </a:r>
            <a:r>
              <a:rPr lang="en-US" sz="3200" spc="-20" dirty="0">
                <a:latin typeface="Cambria" panose="02040503050406030204" pitchFamily="18" charset="0"/>
                <a:ea typeface="Cambria" panose="02040503050406030204" pitchFamily="18" charset="0"/>
                <a:cs typeface="Calibri"/>
              </a:rPr>
              <a:t>plate rotation from </a:t>
            </a:r>
            <a:r>
              <a:rPr lang="en-US" sz="3200" spc="-7" dirty="0">
                <a:latin typeface="Cambria" panose="02040503050406030204" pitchFamily="18" charset="0"/>
                <a:ea typeface="Cambria" panose="02040503050406030204" pitchFamily="18" charset="0"/>
                <a:cs typeface="Calibri"/>
              </a:rPr>
              <a:t>ITRF2014 via </a:t>
            </a:r>
            <a:r>
              <a:rPr lang="en-US" sz="3200" u="sng" spc="-7" dirty="0">
                <a:uFill>
                  <a:solidFill>
                    <a:srgbClr val="000000"/>
                  </a:solidFill>
                </a:uFill>
                <a:latin typeface="Cambria" panose="02040503050406030204" pitchFamily="18" charset="0"/>
                <a:ea typeface="Cambria" panose="02040503050406030204" pitchFamily="18" charset="0"/>
                <a:cs typeface="Calibri"/>
              </a:rPr>
              <a:t>Euler</a:t>
            </a:r>
            <a:r>
              <a:rPr lang="en-US" sz="3200" u="sng" dirty="0">
                <a:uFill>
                  <a:solidFill>
                    <a:srgbClr val="000000"/>
                  </a:solidFill>
                </a:uFill>
                <a:latin typeface="Cambria" panose="02040503050406030204" pitchFamily="18" charset="0"/>
                <a:ea typeface="Cambria" panose="02040503050406030204" pitchFamily="18" charset="0"/>
                <a:cs typeface="Calibri"/>
              </a:rPr>
              <a:t> </a:t>
            </a:r>
            <a:r>
              <a:rPr lang="en-US" sz="3200" u="sng" spc="-20" dirty="0">
                <a:uFill>
                  <a:solidFill>
                    <a:srgbClr val="000000"/>
                  </a:solidFill>
                </a:uFill>
                <a:latin typeface="Cambria" panose="02040503050406030204" pitchFamily="18" charset="0"/>
                <a:ea typeface="Cambria" panose="02040503050406030204" pitchFamily="18" charset="0"/>
                <a:cs typeface="Calibri"/>
              </a:rPr>
              <a:t>Pole Parameters</a:t>
            </a:r>
            <a:endParaRPr lang="en-US" sz="3200" spc="-20" dirty="0">
              <a:uFill>
                <a:solidFill>
                  <a:srgbClr val="000000"/>
                </a:solidFill>
              </a:uFill>
              <a:latin typeface="Cambria" panose="02040503050406030204" pitchFamily="18" charset="0"/>
              <a:ea typeface="Cambria" panose="02040503050406030204" pitchFamily="18" charset="0"/>
              <a:cs typeface="Calibri"/>
            </a:endParaRPr>
          </a:p>
          <a:p>
            <a:pPr marL="16932" marR="713722">
              <a:spcBef>
                <a:spcPts val="0"/>
              </a:spcBef>
              <a:tabLst>
                <a:tab pos="473075" algn="l"/>
                <a:tab pos="473075" algn="l"/>
              </a:tabLst>
            </a:pPr>
            <a:r>
              <a:rPr lang="en-US" sz="2800" spc="-20" dirty="0">
                <a:uFill>
                  <a:solidFill>
                    <a:srgbClr val="000000"/>
                  </a:solidFill>
                </a:uFill>
                <a:latin typeface="Cambria" panose="02040503050406030204" pitchFamily="18" charset="0"/>
                <a:ea typeface="Cambria" panose="02040503050406030204" pitchFamily="18" charset="0"/>
                <a:cs typeface="Calibri"/>
              </a:rPr>
              <a:t>			(pronounced: “oiler”)</a:t>
            </a:r>
          </a:p>
          <a:p>
            <a:pPr marL="16932" marR="713722" algn="ctr">
              <a:spcBef>
                <a:spcPts val="3000"/>
              </a:spcBef>
              <a:tabLst>
                <a:tab pos="473275" algn="l"/>
                <a:tab pos="474121" algn="l"/>
                <a:tab pos="6531870" algn="l"/>
              </a:tabLst>
            </a:pPr>
            <a:r>
              <a:rPr lang="en-US" sz="4000" i="1" spc="-20" dirty="0" smtClean="0">
                <a:solidFill>
                  <a:srgbClr val="424242"/>
                </a:solidFill>
                <a:uFill>
                  <a:solidFill>
                    <a:srgbClr val="000000"/>
                  </a:solidFill>
                </a:uFill>
                <a:latin typeface="Cambria" panose="02040503050406030204" pitchFamily="18" charset="0"/>
                <a:ea typeface="Cambria" panose="02040503050406030204" pitchFamily="18" charset="0"/>
                <a:cs typeface="Calibri"/>
              </a:rPr>
              <a:t>Shift </a:t>
            </a:r>
            <a:r>
              <a:rPr lang="en-US" sz="4000" i="1" spc="-20" dirty="0">
                <a:solidFill>
                  <a:srgbClr val="424242"/>
                </a:solidFill>
                <a:uFill>
                  <a:solidFill>
                    <a:srgbClr val="000000"/>
                  </a:solidFill>
                </a:uFill>
                <a:latin typeface="Cambria" panose="02040503050406030204" pitchFamily="18" charset="0"/>
                <a:ea typeface="Cambria" panose="02040503050406030204" pitchFamily="18" charset="0"/>
                <a:cs typeface="Calibri"/>
              </a:rPr>
              <a:t>and Drift…</a:t>
            </a:r>
          </a:p>
        </p:txBody>
      </p:sp>
    </p:spTree>
    <p:extLst>
      <p:ext uri="{BB962C8B-B14F-4D97-AF65-F5344CB8AC3E}">
        <p14:creationId xmlns:p14="http://schemas.microsoft.com/office/powerpoint/2010/main" val="269352397"/>
      </p:ext>
    </p:extLst>
  </p:cSld>
  <p:clrMapOvr>
    <a:masterClrMapping/>
  </p:clrMapOvr>
  <p:transition spd="slow">
    <p:wipe dir="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object 2"/>
          <p:cNvSpPr txBox="1">
            <a:spLocks noGrp="1"/>
          </p:cNvSpPr>
          <p:nvPr>
            <p:ph type="title"/>
          </p:nvPr>
        </p:nvSpPr>
        <p:spPr>
          <a:xfrm>
            <a:off x="0" y="232665"/>
            <a:ext cx="9144000" cy="694207"/>
          </a:xfrm>
          <a:prstGeom prst="rect">
            <a:avLst/>
          </a:prstGeom>
        </p:spPr>
        <p:txBody>
          <a:bodyPr vert="horz" wrap="square" lIns="0" tIns="16933" rIns="0" bIns="0" numCol="1" rtlCol="0" anchor="ctr" anchorCtr="0" compatLnSpc="1">
            <a:prstTxWarp prst="textNoShape">
              <a:avLst/>
            </a:prstTxWarp>
            <a:spAutoFit/>
          </a:bodyPr>
          <a:lstStyle/>
          <a:p>
            <a:pPr marL="16933">
              <a:spcBef>
                <a:spcPts val="133"/>
              </a:spcBef>
            </a:pPr>
            <a:r>
              <a:rPr lang="en-US" spc="-40" dirty="0">
                <a:latin typeface="Cambria" panose="02040503050406030204" pitchFamily="18" charset="0"/>
                <a:cs typeface="Calibri"/>
              </a:rPr>
              <a:t>Non-</a:t>
            </a:r>
            <a:r>
              <a:rPr lang="en-US" spc="-40" dirty="0" err="1">
                <a:latin typeface="Cambria" panose="02040503050406030204" pitchFamily="18" charset="0"/>
                <a:cs typeface="Calibri"/>
              </a:rPr>
              <a:t>geocentricity</a:t>
            </a:r>
            <a:r>
              <a:rPr lang="en-US" spc="-40" dirty="0">
                <a:latin typeface="Cambria" panose="02040503050406030204" pitchFamily="18" charset="0"/>
                <a:cs typeface="Calibri"/>
              </a:rPr>
              <a:t> of </a:t>
            </a:r>
            <a:r>
              <a:rPr dirty="0" smtClean="0">
                <a:latin typeface="Cambria" panose="02040503050406030204" pitchFamily="18" charset="0"/>
                <a:cs typeface="Calibri"/>
              </a:rPr>
              <a:t>NAD83</a:t>
            </a:r>
            <a:endParaRPr dirty="0">
              <a:latin typeface="Cambria" panose="02040503050406030204" pitchFamily="18" charset="0"/>
              <a:cs typeface="Calibri"/>
            </a:endParaRPr>
          </a:p>
        </p:txBody>
      </p:sp>
      <p:sp>
        <p:nvSpPr>
          <p:cNvPr id="5" name="Line 3"/>
          <p:cNvSpPr>
            <a:spLocks noChangeShapeType="1"/>
          </p:cNvSpPr>
          <p:nvPr/>
        </p:nvSpPr>
        <p:spPr bwMode="auto">
          <a:xfrm flipV="1">
            <a:off x="2252936" y="1550890"/>
            <a:ext cx="0" cy="3609906"/>
          </a:xfrm>
          <a:prstGeom prst="line">
            <a:avLst/>
          </a:prstGeom>
          <a:noFill/>
          <a:ln w="28575">
            <a:solidFill>
              <a:schemeClr val="bg1">
                <a:lumMod val="65000"/>
              </a:schemeClr>
            </a:solidFill>
            <a:round/>
            <a:headEnd/>
            <a:tailEnd type="none" w="med" len="med"/>
          </a:ln>
        </p:spPr>
        <p:txBody>
          <a:bodyPr wrap="none" anchor="ctr"/>
          <a:lstStyle/>
          <a:p>
            <a:endParaRPr lang="en-US"/>
          </a:p>
        </p:txBody>
      </p:sp>
      <p:sp>
        <p:nvSpPr>
          <p:cNvPr id="6" name="Line 4"/>
          <p:cNvSpPr>
            <a:spLocks noChangeShapeType="1"/>
          </p:cNvSpPr>
          <p:nvPr/>
        </p:nvSpPr>
        <p:spPr bwMode="auto">
          <a:xfrm>
            <a:off x="2045769" y="4925142"/>
            <a:ext cx="4819251" cy="0"/>
          </a:xfrm>
          <a:prstGeom prst="line">
            <a:avLst/>
          </a:prstGeom>
          <a:noFill/>
          <a:ln w="28575">
            <a:solidFill>
              <a:schemeClr val="bg1">
                <a:lumMod val="65000"/>
              </a:schemeClr>
            </a:solidFill>
            <a:round/>
            <a:headEnd/>
            <a:tailEnd type="none" w="med" len="med"/>
          </a:ln>
        </p:spPr>
        <p:txBody>
          <a:bodyPr wrap="none" anchor="ctr"/>
          <a:lstStyle/>
          <a:p>
            <a:endParaRPr lang="en-US"/>
          </a:p>
        </p:txBody>
      </p:sp>
      <p:sp>
        <p:nvSpPr>
          <p:cNvPr id="8" name="Line 6"/>
          <p:cNvSpPr>
            <a:spLocks noChangeShapeType="1"/>
          </p:cNvSpPr>
          <p:nvPr/>
        </p:nvSpPr>
        <p:spPr bwMode="auto">
          <a:xfrm flipV="1">
            <a:off x="3079019" y="1315236"/>
            <a:ext cx="0" cy="3609906"/>
          </a:xfrm>
          <a:prstGeom prst="line">
            <a:avLst/>
          </a:prstGeom>
          <a:noFill/>
          <a:ln w="28575">
            <a:solidFill>
              <a:schemeClr val="bg1">
                <a:lumMod val="65000"/>
              </a:schemeClr>
            </a:solidFill>
            <a:round/>
            <a:headEnd/>
            <a:tailEnd type="none" w="med" len="med"/>
          </a:ln>
        </p:spPr>
        <p:txBody>
          <a:bodyPr wrap="none" anchor="ctr"/>
          <a:lstStyle/>
          <a:p>
            <a:endParaRPr lang="en-US"/>
          </a:p>
        </p:txBody>
      </p:sp>
      <p:sp>
        <p:nvSpPr>
          <p:cNvPr id="9" name="Line 7"/>
          <p:cNvSpPr>
            <a:spLocks noChangeShapeType="1"/>
          </p:cNvSpPr>
          <p:nvPr/>
        </p:nvSpPr>
        <p:spPr bwMode="auto">
          <a:xfrm>
            <a:off x="2871853" y="4690783"/>
            <a:ext cx="4820547" cy="0"/>
          </a:xfrm>
          <a:prstGeom prst="line">
            <a:avLst/>
          </a:prstGeom>
          <a:noFill/>
          <a:ln w="28575">
            <a:solidFill>
              <a:schemeClr val="bg1">
                <a:lumMod val="65000"/>
              </a:schemeClr>
            </a:solidFill>
            <a:round/>
            <a:headEnd/>
            <a:tailEnd type="none" w="med" len="med"/>
          </a:ln>
        </p:spPr>
        <p:txBody>
          <a:bodyPr wrap="none" anchor="ctr"/>
          <a:lstStyle/>
          <a:p>
            <a:endParaRPr lang="en-US"/>
          </a:p>
        </p:txBody>
      </p:sp>
      <p:cxnSp>
        <p:nvCxnSpPr>
          <p:cNvPr id="11" name="AutoShape 9"/>
          <p:cNvCxnSpPr>
            <a:cxnSpLocks noChangeShapeType="1"/>
            <a:stCxn id="7" idx="2"/>
            <a:endCxn id="10" idx="2"/>
          </p:cNvCxnSpPr>
          <p:nvPr/>
        </p:nvCxnSpPr>
        <p:spPr bwMode="auto">
          <a:xfrm flipV="1">
            <a:off x="2252938" y="4702438"/>
            <a:ext cx="826083" cy="234359"/>
          </a:xfrm>
          <a:prstGeom prst="straightConnector1">
            <a:avLst/>
          </a:prstGeom>
          <a:noFill/>
          <a:ln w="44450" cmpd="sng">
            <a:solidFill>
              <a:srgbClr val="F6AB16"/>
            </a:solidFill>
            <a:prstDash val="solid"/>
            <a:round/>
            <a:headEnd type="triangle" w="lg" len="med"/>
            <a:tailEnd type="triangle" w="lg" len="med"/>
          </a:ln>
        </p:spPr>
      </p:cxnSp>
      <p:sp>
        <p:nvSpPr>
          <p:cNvPr id="13" name="Line 11"/>
          <p:cNvSpPr>
            <a:spLocks noChangeShapeType="1"/>
          </p:cNvSpPr>
          <p:nvPr/>
        </p:nvSpPr>
        <p:spPr bwMode="auto">
          <a:xfrm flipV="1">
            <a:off x="6148926" y="1642821"/>
            <a:ext cx="510219" cy="795042"/>
          </a:xfrm>
          <a:prstGeom prst="line">
            <a:avLst/>
          </a:prstGeom>
          <a:noFill/>
          <a:ln w="28575">
            <a:solidFill>
              <a:schemeClr val="bg1">
                <a:lumMod val="50000"/>
              </a:schemeClr>
            </a:solidFill>
            <a:round/>
            <a:headEnd/>
            <a:tailEnd/>
          </a:ln>
        </p:spPr>
        <p:txBody>
          <a:bodyPr wrap="none" anchor="ctr"/>
          <a:lstStyle/>
          <a:p>
            <a:endParaRPr lang="en-US"/>
          </a:p>
        </p:txBody>
      </p:sp>
      <p:sp>
        <p:nvSpPr>
          <p:cNvPr id="14" name="Freeform 12"/>
          <p:cNvSpPr>
            <a:spLocks/>
          </p:cNvSpPr>
          <p:nvPr/>
        </p:nvSpPr>
        <p:spPr bwMode="auto">
          <a:xfrm>
            <a:off x="5716532" y="2782473"/>
            <a:ext cx="99699" cy="205646"/>
          </a:xfrm>
          <a:custGeom>
            <a:avLst/>
            <a:gdLst>
              <a:gd name="T0" fmla="*/ 0 w 69"/>
              <a:gd name="T1" fmla="*/ 0 h 129"/>
              <a:gd name="T2" fmla="*/ 2147483647 w 69"/>
              <a:gd name="T3" fmla="*/ 2147483647 h 129"/>
              <a:gd name="T4" fmla="*/ 2147483647 w 69"/>
              <a:gd name="T5" fmla="*/ 2147483647 h 129"/>
              <a:gd name="T6" fmla="*/ 0 60000 65536"/>
              <a:gd name="T7" fmla="*/ 0 60000 65536"/>
              <a:gd name="T8" fmla="*/ 0 60000 65536"/>
              <a:gd name="T9" fmla="*/ 0 w 69"/>
              <a:gd name="T10" fmla="*/ 0 h 129"/>
              <a:gd name="T11" fmla="*/ 69 w 69"/>
              <a:gd name="T12" fmla="*/ 129 h 129"/>
            </a:gdLst>
            <a:ahLst/>
            <a:cxnLst>
              <a:cxn ang="T6">
                <a:pos x="T0" y="T1"/>
              </a:cxn>
              <a:cxn ang="T7">
                <a:pos x="T2" y="T3"/>
              </a:cxn>
              <a:cxn ang="T8">
                <a:pos x="T4" y="T5"/>
              </a:cxn>
            </a:cxnLst>
            <a:rect l="T9" t="T10" r="T11" b="T12"/>
            <a:pathLst>
              <a:path w="69" h="129">
                <a:moveTo>
                  <a:pt x="0" y="0"/>
                </a:moveTo>
                <a:lnTo>
                  <a:pt x="69" y="57"/>
                </a:lnTo>
                <a:lnTo>
                  <a:pt x="3" y="129"/>
                </a:lnTo>
              </a:path>
            </a:pathLst>
          </a:custGeom>
          <a:noFill/>
          <a:ln w="28575" cap="flat" cmpd="sng">
            <a:solidFill>
              <a:schemeClr val="bg1">
                <a:lumMod val="50000"/>
              </a:schemeClr>
            </a:solidFill>
            <a:prstDash val="solid"/>
            <a:round/>
            <a:headEnd type="none" w="med" len="med"/>
            <a:tailEnd type="none" w="med" len="med"/>
          </a:ln>
        </p:spPr>
        <p:txBody>
          <a:bodyPr wrap="none" anchor="ctr"/>
          <a:lstStyle/>
          <a:p>
            <a:endParaRPr lang="en-US"/>
          </a:p>
        </p:txBody>
      </p:sp>
      <p:sp>
        <p:nvSpPr>
          <p:cNvPr id="15" name="Freeform 13"/>
          <p:cNvSpPr>
            <a:spLocks/>
          </p:cNvSpPr>
          <p:nvPr/>
        </p:nvSpPr>
        <p:spPr bwMode="auto">
          <a:xfrm>
            <a:off x="6233158" y="2325183"/>
            <a:ext cx="98405" cy="186451"/>
          </a:xfrm>
          <a:custGeom>
            <a:avLst/>
            <a:gdLst>
              <a:gd name="T0" fmla="*/ 0 w 69"/>
              <a:gd name="T1" fmla="*/ 0 h 114"/>
              <a:gd name="T2" fmla="*/ 2147483647 w 69"/>
              <a:gd name="T3" fmla="*/ 2147483647 h 114"/>
              <a:gd name="T4" fmla="*/ 2147483647 w 69"/>
              <a:gd name="T5" fmla="*/ 2147483647 h 114"/>
              <a:gd name="T6" fmla="*/ 0 60000 65536"/>
              <a:gd name="T7" fmla="*/ 0 60000 65536"/>
              <a:gd name="T8" fmla="*/ 0 60000 65536"/>
              <a:gd name="T9" fmla="*/ 0 w 69"/>
              <a:gd name="T10" fmla="*/ 0 h 114"/>
              <a:gd name="T11" fmla="*/ 69 w 69"/>
              <a:gd name="T12" fmla="*/ 114 h 114"/>
            </a:gdLst>
            <a:ahLst/>
            <a:cxnLst>
              <a:cxn ang="T6">
                <a:pos x="T0" y="T1"/>
              </a:cxn>
              <a:cxn ang="T7">
                <a:pos x="T2" y="T3"/>
              </a:cxn>
              <a:cxn ang="T8">
                <a:pos x="T4" y="T5"/>
              </a:cxn>
            </a:cxnLst>
            <a:rect l="T9" t="T10" r="T11" b="T12"/>
            <a:pathLst>
              <a:path w="69" h="114">
                <a:moveTo>
                  <a:pt x="0" y="0"/>
                </a:moveTo>
                <a:lnTo>
                  <a:pt x="69" y="45"/>
                </a:lnTo>
                <a:lnTo>
                  <a:pt x="15" y="114"/>
                </a:lnTo>
              </a:path>
            </a:pathLst>
          </a:custGeom>
          <a:noFill/>
          <a:ln w="28575" cap="flat" cmpd="sng">
            <a:solidFill>
              <a:schemeClr val="bg1">
                <a:lumMod val="50000"/>
              </a:schemeClr>
            </a:solidFill>
            <a:prstDash val="solid"/>
            <a:round/>
            <a:headEnd type="none" w="med" len="med"/>
            <a:tailEnd type="none" w="med" len="med"/>
          </a:ln>
        </p:spPr>
        <p:txBody>
          <a:bodyPr wrap="none" anchor="ctr"/>
          <a:lstStyle/>
          <a:p>
            <a:endParaRPr lang="en-US"/>
          </a:p>
        </p:txBody>
      </p:sp>
      <p:sp>
        <p:nvSpPr>
          <p:cNvPr id="16" name="Freeform 14"/>
          <p:cNvSpPr>
            <a:spLocks/>
          </p:cNvSpPr>
          <p:nvPr/>
        </p:nvSpPr>
        <p:spPr bwMode="auto">
          <a:xfrm>
            <a:off x="5631075" y="1439539"/>
            <a:ext cx="1613323" cy="947795"/>
          </a:xfrm>
          <a:custGeom>
            <a:avLst/>
            <a:gdLst>
              <a:gd name="T0" fmla="*/ 2147483647 w 1125"/>
              <a:gd name="T1" fmla="*/ 2147483647 h 580"/>
              <a:gd name="T2" fmla="*/ 2147483647 w 1125"/>
              <a:gd name="T3" fmla="*/ 2147483647 h 580"/>
              <a:gd name="T4" fmla="*/ 2147483647 w 1125"/>
              <a:gd name="T5" fmla="*/ 2147483647 h 580"/>
              <a:gd name="T6" fmla="*/ 2147483647 w 1125"/>
              <a:gd name="T7" fmla="*/ 2147483647 h 580"/>
              <a:gd name="T8" fmla="*/ 2147483647 w 1125"/>
              <a:gd name="T9" fmla="*/ 2147483647 h 580"/>
              <a:gd name="T10" fmla="*/ 2147483647 w 1125"/>
              <a:gd name="T11" fmla="*/ 2147483647 h 580"/>
              <a:gd name="T12" fmla="*/ 2147483647 w 1125"/>
              <a:gd name="T13" fmla="*/ 2147483647 h 580"/>
              <a:gd name="T14" fmla="*/ 2147483647 w 1125"/>
              <a:gd name="T15" fmla="*/ 2147483647 h 580"/>
              <a:gd name="T16" fmla="*/ 2147483647 w 1125"/>
              <a:gd name="T17" fmla="*/ 2147483647 h 580"/>
              <a:gd name="T18" fmla="*/ 2147483647 w 1125"/>
              <a:gd name="T19" fmla="*/ 2147483647 h 580"/>
              <a:gd name="T20" fmla="*/ 2147483647 w 1125"/>
              <a:gd name="T21" fmla="*/ 2147483647 h 580"/>
              <a:gd name="T22" fmla="*/ 2147483647 w 1125"/>
              <a:gd name="T23" fmla="*/ 2147483647 h 58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125"/>
              <a:gd name="T37" fmla="*/ 0 h 580"/>
              <a:gd name="T38" fmla="*/ 1125 w 1125"/>
              <a:gd name="T39" fmla="*/ 580 h 58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125" h="580">
                <a:moveTo>
                  <a:pt x="45" y="12"/>
                </a:moveTo>
                <a:cubicBezTo>
                  <a:pt x="144" y="45"/>
                  <a:pt x="0" y="0"/>
                  <a:pt x="285" y="28"/>
                </a:cubicBezTo>
                <a:cubicBezTo>
                  <a:pt x="295" y="29"/>
                  <a:pt x="300" y="42"/>
                  <a:pt x="309" y="44"/>
                </a:cubicBezTo>
                <a:cubicBezTo>
                  <a:pt x="349" y="51"/>
                  <a:pt x="389" y="49"/>
                  <a:pt x="429" y="52"/>
                </a:cubicBezTo>
                <a:cubicBezTo>
                  <a:pt x="522" y="114"/>
                  <a:pt x="652" y="111"/>
                  <a:pt x="757" y="116"/>
                </a:cubicBezTo>
                <a:cubicBezTo>
                  <a:pt x="770" y="156"/>
                  <a:pt x="794" y="188"/>
                  <a:pt x="829" y="212"/>
                </a:cubicBezTo>
                <a:cubicBezTo>
                  <a:pt x="834" y="220"/>
                  <a:pt x="837" y="230"/>
                  <a:pt x="845" y="236"/>
                </a:cubicBezTo>
                <a:cubicBezTo>
                  <a:pt x="852" y="241"/>
                  <a:pt x="863" y="238"/>
                  <a:pt x="869" y="244"/>
                </a:cubicBezTo>
                <a:cubicBezTo>
                  <a:pt x="892" y="267"/>
                  <a:pt x="914" y="311"/>
                  <a:pt x="933" y="340"/>
                </a:cubicBezTo>
                <a:cubicBezTo>
                  <a:pt x="952" y="369"/>
                  <a:pt x="1027" y="421"/>
                  <a:pt x="1061" y="444"/>
                </a:cubicBezTo>
                <a:cubicBezTo>
                  <a:pt x="1072" y="460"/>
                  <a:pt x="1087" y="474"/>
                  <a:pt x="1093" y="492"/>
                </a:cubicBezTo>
                <a:cubicBezTo>
                  <a:pt x="1103" y="522"/>
                  <a:pt x="1111" y="552"/>
                  <a:pt x="1125" y="580"/>
                </a:cubicBezTo>
              </a:path>
            </a:pathLst>
          </a:custGeom>
          <a:noFill/>
          <a:ln w="38100" cap="flat" cmpd="sng">
            <a:solidFill>
              <a:srgbClr val="00B050"/>
            </a:solidFill>
            <a:prstDash val="solid"/>
            <a:round/>
            <a:headEnd type="none" w="med" len="med"/>
            <a:tailEnd type="none" w="med" len="med"/>
          </a:ln>
        </p:spPr>
        <p:txBody>
          <a:bodyPr wrap="none" anchor="ctr"/>
          <a:lstStyle/>
          <a:p>
            <a:endParaRPr lang="en-US"/>
          </a:p>
        </p:txBody>
      </p:sp>
      <p:sp>
        <p:nvSpPr>
          <p:cNvPr id="18" name="Text Box 16"/>
          <p:cNvSpPr txBox="1">
            <a:spLocks noChangeArrowheads="1"/>
          </p:cNvSpPr>
          <p:nvPr/>
        </p:nvSpPr>
        <p:spPr bwMode="auto">
          <a:xfrm>
            <a:off x="2618492" y="5366716"/>
            <a:ext cx="1936814" cy="461665"/>
          </a:xfrm>
          <a:prstGeom prst="rect">
            <a:avLst/>
          </a:prstGeom>
          <a:noFill/>
          <a:ln w="19050">
            <a:noFill/>
            <a:miter lim="800000"/>
            <a:headEnd/>
            <a:tailEnd/>
          </a:ln>
        </p:spPr>
        <p:txBody>
          <a:bodyPr wrap="square" anchor="ctr">
            <a:spAutoFit/>
          </a:bodyPr>
          <a:lstStyle/>
          <a:p>
            <a:pPr algn="ctr" eaLnBrk="0" hangingPunct="0"/>
            <a:r>
              <a:rPr lang="en-US" sz="2400" b="1" dirty="0" smtClean="0">
                <a:latin typeface="Times New Roman" pitchFamily="18" charset="0"/>
                <a:cs typeface="Times New Roman" pitchFamily="18" charset="0"/>
              </a:rPr>
              <a:t>~2.2 </a:t>
            </a:r>
            <a:r>
              <a:rPr lang="en-US" sz="2400" b="1" dirty="0">
                <a:latin typeface="Times New Roman" pitchFamily="18" charset="0"/>
                <a:cs typeface="Times New Roman" pitchFamily="18" charset="0"/>
              </a:rPr>
              <a:t>meters</a:t>
            </a:r>
          </a:p>
        </p:txBody>
      </p:sp>
      <p:sp>
        <p:nvSpPr>
          <p:cNvPr id="19" name="Text Box 17"/>
          <p:cNvSpPr txBox="1">
            <a:spLocks noChangeArrowheads="1"/>
          </p:cNvSpPr>
          <p:nvPr/>
        </p:nvSpPr>
        <p:spPr bwMode="auto">
          <a:xfrm>
            <a:off x="542512" y="3901599"/>
            <a:ext cx="998991" cy="707886"/>
          </a:xfrm>
          <a:prstGeom prst="rect">
            <a:avLst/>
          </a:prstGeom>
          <a:noFill/>
          <a:ln w="19050">
            <a:noFill/>
            <a:miter lim="800000"/>
            <a:headEnd/>
            <a:tailEnd/>
          </a:ln>
        </p:spPr>
        <p:txBody>
          <a:bodyPr wrap="none" anchor="ctr">
            <a:spAutoFit/>
          </a:bodyPr>
          <a:lstStyle/>
          <a:p>
            <a:pPr algn="ctr" eaLnBrk="0" hangingPunct="0"/>
            <a:r>
              <a:rPr lang="en-US" sz="2000" b="1" dirty="0" smtClean="0">
                <a:solidFill>
                  <a:srgbClr val="FF0000"/>
                </a:solidFill>
                <a:latin typeface="Times New Roman" pitchFamily="18" charset="0"/>
                <a:cs typeface="Times New Roman" pitchFamily="18" charset="0"/>
              </a:rPr>
              <a:t>NAD83</a:t>
            </a:r>
          </a:p>
          <a:p>
            <a:pPr algn="ctr" eaLnBrk="0" hangingPunct="0"/>
            <a:r>
              <a:rPr lang="en-US" sz="2000" b="1" dirty="0" smtClean="0">
                <a:latin typeface="Times New Roman" pitchFamily="18" charset="0"/>
                <a:cs typeface="Times New Roman" pitchFamily="18" charset="0"/>
              </a:rPr>
              <a:t>origin</a:t>
            </a:r>
            <a:endParaRPr lang="en-US" sz="2000" b="1" dirty="0">
              <a:latin typeface="Times New Roman" pitchFamily="18" charset="0"/>
              <a:cs typeface="Times New Roman" pitchFamily="18" charset="0"/>
            </a:endParaRPr>
          </a:p>
        </p:txBody>
      </p:sp>
      <p:sp>
        <p:nvSpPr>
          <p:cNvPr id="21" name="Text Box 19"/>
          <p:cNvSpPr txBox="1">
            <a:spLocks noChangeArrowheads="1"/>
          </p:cNvSpPr>
          <p:nvPr/>
        </p:nvSpPr>
        <p:spPr bwMode="auto">
          <a:xfrm>
            <a:off x="3649408" y="3901599"/>
            <a:ext cx="1317950" cy="707886"/>
          </a:xfrm>
          <a:prstGeom prst="rect">
            <a:avLst/>
          </a:prstGeom>
          <a:noFill/>
          <a:ln w="19050">
            <a:noFill/>
            <a:miter lim="800000"/>
            <a:headEnd/>
            <a:tailEnd/>
          </a:ln>
        </p:spPr>
        <p:txBody>
          <a:bodyPr wrap="square" anchor="ctr">
            <a:spAutoFit/>
          </a:bodyPr>
          <a:lstStyle/>
          <a:p>
            <a:pPr algn="ctr" eaLnBrk="0" hangingPunct="0"/>
            <a:r>
              <a:rPr lang="en-US" sz="2000" b="1" dirty="0" smtClean="0">
                <a:solidFill>
                  <a:srgbClr val="00B0F0"/>
                </a:solidFill>
                <a:latin typeface="Times New Roman" pitchFamily="18" charset="0"/>
                <a:cs typeface="Times New Roman" pitchFamily="18" charset="0"/>
              </a:rPr>
              <a:t>ITRF2014</a:t>
            </a:r>
            <a:endParaRPr lang="en-US" sz="2000" b="1" dirty="0">
              <a:solidFill>
                <a:srgbClr val="00B0F0"/>
              </a:solidFill>
              <a:latin typeface="Times New Roman" pitchFamily="18" charset="0"/>
              <a:cs typeface="Times New Roman" pitchFamily="18" charset="0"/>
            </a:endParaRPr>
          </a:p>
          <a:p>
            <a:pPr algn="ctr" eaLnBrk="0" hangingPunct="0"/>
            <a:r>
              <a:rPr lang="en-US" sz="2000" b="1" dirty="0">
                <a:latin typeface="Times New Roman" pitchFamily="18" charset="0"/>
                <a:cs typeface="Times New Roman" pitchFamily="18" charset="0"/>
              </a:rPr>
              <a:t>origin</a:t>
            </a:r>
          </a:p>
        </p:txBody>
      </p:sp>
      <p:sp>
        <p:nvSpPr>
          <p:cNvPr id="23" name="Line 21"/>
          <p:cNvSpPr>
            <a:spLocks noChangeShapeType="1"/>
          </p:cNvSpPr>
          <p:nvPr/>
        </p:nvSpPr>
        <p:spPr bwMode="auto">
          <a:xfrm>
            <a:off x="1490408" y="4243644"/>
            <a:ext cx="683590" cy="631716"/>
          </a:xfrm>
          <a:prstGeom prst="line">
            <a:avLst/>
          </a:prstGeom>
          <a:noFill/>
          <a:ln w="38100">
            <a:solidFill>
              <a:srgbClr val="FF0000"/>
            </a:solidFill>
            <a:round/>
            <a:headEnd/>
            <a:tailEnd type="triangle" w="lg" len="lg"/>
          </a:ln>
        </p:spPr>
        <p:txBody>
          <a:bodyPr wrap="none" anchor="ctr"/>
          <a:lstStyle/>
          <a:p>
            <a:endParaRPr lang="en-US"/>
          </a:p>
        </p:txBody>
      </p:sp>
      <p:sp>
        <p:nvSpPr>
          <p:cNvPr id="24" name="Line 22"/>
          <p:cNvSpPr>
            <a:spLocks noChangeShapeType="1"/>
          </p:cNvSpPr>
          <p:nvPr/>
        </p:nvSpPr>
        <p:spPr bwMode="auto">
          <a:xfrm flipH="1">
            <a:off x="3157186" y="4225632"/>
            <a:ext cx="492222" cy="388404"/>
          </a:xfrm>
          <a:prstGeom prst="line">
            <a:avLst/>
          </a:prstGeom>
          <a:noFill/>
          <a:ln w="38100">
            <a:solidFill>
              <a:srgbClr val="00B0F0"/>
            </a:solidFill>
            <a:round/>
            <a:headEnd/>
            <a:tailEnd type="triangle" w="lg" len="lg"/>
          </a:ln>
        </p:spPr>
        <p:txBody>
          <a:bodyPr wrap="none" anchor="ctr"/>
          <a:lstStyle/>
          <a:p>
            <a:endParaRPr lang="en-US"/>
          </a:p>
        </p:txBody>
      </p:sp>
      <p:sp>
        <p:nvSpPr>
          <p:cNvPr id="25" name="Text Box 23"/>
          <p:cNvSpPr txBox="1">
            <a:spLocks noChangeArrowheads="1"/>
          </p:cNvSpPr>
          <p:nvPr/>
        </p:nvSpPr>
        <p:spPr bwMode="auto">
          <a:xfrm>
            <a:off x="7365611" y="1021138"/>
            <a:ext cx="1024639" cy="707886"/>
          </a:xfrm>
          <a:prstGeom prst="rect">
            <a:avLst/>
          </a:prstGeom>
          <a:noFill/>
          <a:ln w="19050">
            <a:noFill/>
            <a:miter lim="800000"/>
            <a:headEnd/>
            <a:tailEnd/>
          </a:ln>
        </p:spPr>
        <p:txBody>
          <a:bodyPr wrap="none" anchor="ctr">
            <a:spAutoFit/>
          </a:bodyPr>
          <a:lstStyle/>
          <a:p>
            <a:pPr algn="ctr" eaLnBrk="0" hangingPunct="0"/>
            <a:r>
              <a:rPr lang="en-US" sz="2000" b="1" dirty="0" smtClean="0">
                <a:latin typeface="Times New Roman" pitchFamily="18" charset="0"/>
                <a:cs typeface="Times New Roman" pitchFamily="18" charset="0"/>
              </a:rPr>
              <a:t>Earth’s</a:t>
            </a:r>
          </a:p>
          <a:p>
            <a:pPr algn="ctr" eaLnBrk="0" hangingPunct="0"/>
            <a:r>
              <a:rPr lang="en-US" sz="2000" b="1" dirty="0" smtClean="0">
                <a:latin typeface="Times New Roman" pitchFamily="18" charset="0"/>
                <a:cs typeface="Times New Roman" pitchFamily="18" charset="0"/>
              </a:rPr>
              <a:t>Surface</a:t>
            </a:r>
            <a:endParaRPr lang="en-US" sz="2000" b="1" dirty="0">
              <a:latin typeface="Times New Roman" pitchFamily="18" charset="0"/>
              <a:cs typeface="Times New Roman" pitchFamily="18" charset="0"/>
            </a:endParaRPr>
          </a:p>
        </p:txBody>
      </p:sp>
      <p:sp>
        <p:nvSpPr>
          <p:cNvPr id="27" name="Text Box 25"/>
          <p:cNvSpPr txBox="1">
            <a:spLocks noChangeArrowheads="1"/>
          </p:cNvSpPr>
          <p:nvPr/>
        </p:nvSpPr>
        <p:spPr bwMode="auto">
          <a:xfrm>
            <a:off x="5351397" y="2181684"/>
            <a:ext cx="561372" cy="461665"/>
          </a:xfrm>
          <a:prstGeom prst="rect">
            <a:avLst/>
          </a:prstGeom>
          <a:noFill/>
          <a:ln w="19050">
            <a:noFill/>
            <a:miter lim="800000"/>
            <a:headEnd/>
            <a:tailEnd/>
          </a:ln>
        </p:spPr>
        <p:txBody>
          <a:bodyPr wrap="none" anchor="ctr">
            <a:spAutoFit/>
          </a:bodyPr>
          <a:lstStyle/>
          <a:p>
            <a:pPr algn="ctr" eaLnBrk="0" hangingPunct="0"/>
            <a:r>
              <a:rPr lang="en-US" sz="2400" b="1" dirty="0">
                <a:latin typeface="Times New Roman" pitchFamily="18" charset="0"/>
                <a:cs typeface="Times New Roman" pitchFamily="18" charset="0"/>
              </a:rPr>
              <a:t>h</a:t>
            </a:r>
            <a:r>
              <a:rPr lang="en-US" sz="2400" b="1" baseline="-25000" dirty="0">
                <a:latin typeface="Times New Roman" pitchFamily="18" charset="0"/>
                <a:cs typeface="Times New Roman" pitchFamily="18" charset="0"/>
              </a:rPr>
              <a:t>83</a:t>
            </a:r>
            <a:endParaRPr lang="en-US" sz="2400" b="1" dirty="0">
              <a:latin typeface="Times New Roman" pitchFamily="18" charset="0"/>
              <a:cs typeface="Times New Roman" pitchFamily="18" charset="0"/>
            </a:endParaRPr>
          </a:p>
        </p:txBody>
      </p:sp>
      <p:sp>
        <p:nvSpPr>
          <p:cNvPr id="28" name="Text Box 26"/>
          <p:cNvSpPr txBox="1">
            <a:spLocks noChangeArrowheads="1"/>
          </p:cNvSpPr>
          <p:nvPr/>
        </p:nvSpPr>
        <p:spPr bwMode="auto">
          <a:xfrm>
            <a:off x="6345327" y="1952860"/>
            <a:ext cx="561372" cy="461665"/>
          </a:xfrm>
          <a:prstGeom prst="rect">
            <a:avLst/>
          </a:prstGeom>
          <a:noFill/>
          <a:ln w="19050">
            <a:noFill/>
            <a:miter lim="800000"/>
            <a:headEnd/>
            <a:tailEnd/>
          </a:ln>
        </p:spPr>
        <p:txBody>
          <a:bodyPr wrap="none" anchor="ctr">
            <a:spAutoFit/>
          </a:bodyPr>
          <a:lstStyle/>
          <a:p>
            <a:pPr algn="ctr" eaLnBrk="0" hangingPunct="0"/>
            <a:r>
              <a:rPr lang="en-US" sz="2400" b="1" dirty="0" smtClean="0">
                <a:latin typeface="Times New Roman" pitchFamily="18" charset="0"/>
                <a:cs typeface="Times New Roman" pitchFamily="18" charset="0"/>
              </a:rPr>
              <a:t>h</a:t>
            </a:r>
            <a:r>
              <a:rPr lang="en-US" sz="2400" b="1" baseline="-25000" dirty="0" smtClean="0">
                <a:latin typeface="Times New Roman" pitchFamily="18" charset="0"/>
                <a:cs typeface="Times New Roman" pitchFamily="18" charset="0"/>
              </a:rPr>
              <a:t>14</a:t>
            </a:r>
            <a:endParaRPr lang="en-US" sz="2400" b="1" dirty="0">
              <a:latin typeface="Times New Roman" pitchFamily="18" charset="0"/>
              <a:cs typeface="Times New Roman" pitchFamily="18" charset="0"/>
            </a:endParaRPr>
          </a:p>
        </p:txBody>
      </p:sp>
      <p:sp>
        <p:nvSpPr>
          <p:cNvPr id="31" name="Text Box 19"/>
          <p:cNvSpPr txBox="1">
            <a:spLocks noChangeArrowheads="1"/>
          </p:cNvSpPr>
          <p:nvPr/>
        </p:nvSpPr>
        <p:spPr bwMode="auto">
          <a:xfrm>
            <a:off x="6645323" y="5470431"/>
            <a:ext cx="1093569" cy="707886"/>
          </a:xfrm>
          <a:prstGeom prst="rect">
            <a:avLst/>
          </a:prstGeom>
          <a:noFill/>
          <a:ln w="19050">
            <a:noFill/>
            <a:miter lim="800000"/>
            <a:headEnd/>
            <a:tailEnd/>
          </a:ln>
        </p:spPr>
        <p:txBody>
          <a:bodyPr wrap="none" anchor="ctr">
            <a:spAutoFit/>
          </a:bodyPr>
          <a:lstStyle/>
          <a:p>
            <a:pPr algn="ctr" eaLnBrk="0" hangingPunct="0"/>
            <a:r>
              <a:rPr lang="en-US" sz="2000" b="1" dirty="0">
                <a:latin typeface="Times New Roman" pitchFamily="18" charset="0"/>
                <a:cs typeface="Times New Roman" pitchFamily="18" charset="0"/>
              </a:rPr>
              <a:t>GRS80</a:t>
            </a:r>
          </a:p>
          <a:p>
            <a:pPr algn="ctr" eaLnBrk="0" hangingPunct="0"/>
            <a:r>
              <a:rPr lang="en-US" sz="2000" b="1" dirty="0">
                <a:latin typeface="Times New Roman" pitchFamily="18" charset="0"/>
                <a:cs typeface="Times New Roman" pitchFamily="18" charset="0"/>
              </a:rPr>
              <a:t>ellipsoid</a:t>
            </a:r>
          </a:p>
        </p:txBody>
      </p:sp>
      <p:sp>
        <p:nvSpPr>
          <p:cNvPr id="32" name="Line 21"/>
          <p:cNvSpPr>
            <a:spLocks noChangeShapeType="1"/>
          </p:cNvSpPr>
          <p:nvPr/>
        </p:nvSpPr>
        <p:spPr bwMode="auto">
          <a:xfrm flipH="1" flipV="1">
            <a:off x="6704462" y="4974925"/>
            <a:ext cx="357862" cy="544772"/>
          </a:xfrm>
          <a:prstGeom prst="line">
            <a:avLst/>
          </a:prstGeom>
          <a:noFill/>
          <a:ln w="19050">
            <a:solidFill>
              <a:schemeClr val="tx1"/>
            </a:solidFill>
            <a:round/>
            <a:headEnd w="lg" len="med"/>
            <a:tailEnd type="triangle" w="lg" len="med"/>
          </a:ln>
        </p:spPr>
        <p:txBody>
          <a:bodyPr wrap="none" anchor="ctr"/>
          <a:lstStyle/>
          <a:p>
            <a:endParaRPr lang="en-US"/>
          </a:p>
        </p:txBody>
      </p:sp>
      <p:sp>
        <p:nvSpPr>
          <p:cNvPr id="33" name="Line 21"/>
          <p:cNvSpPr>
            <a:spLocks noChangeShapeType="1"/>
          </p:cNvSpPr>
          <p:nvPr/>
        </p:nvSpPr>
        <p:spPr bwMode="auto">
          <a:xfrm flipV="1">
            <a:off x="7244396" y="4738587"/>
            <a:ext cx="242430" cy="781110"/>
          </a:xfrm>
          <a:prstGeom prst="line">
            <a:avLst/>
          </a:prstGeom>
          <a:noFill/>
          <a:ln w="19050">
            <a:solidFill>
              <a:schemeClr val="tx1"/>
            </a:solidFill>
            <a:round/>
            <a:headEnd w="lg" len="med"/>
            <a:tailEnd type="triangle" w="lg" len="med"/>
          </a:ln>
        </p:spPr>
        <p:txBody>
          <a:bodyPr wrap="none" anchor="ctr"/>
          <a:lstStyle/>
          <a:p>
            <a:endParaRPr lang="en-US"/>
          </a:p>
        </p:txBody>
      </p:sp>
      <p:sp>
        <p:nvSpPr>
          <p:cNvPr id="29" name="Line 22"/>
          <p:cNvSpPr>
            <a:spLocks noChangeShapeType="1"/>
          </p:cNvSpPr>
          <p:nvPr/>
        </p:nvSpPr>
        <p:spPr bwMode="auto">
          <a:xfrm flipH="1">
            <a:off x="6965202" y="1427885"/>
            <a:ext cx="418005" cy="398796"/>
          </a:xfrm>
          <a:prstGeom prst="line">
            <a:avLst/>
          </a:prstGeom>
          <a:noFill/>
          <a:ln w="38100">
            <a:solidFill>
              <a:srgbClr val="00B050"/>
            </a:solidFill>
            <a:round/>
            <a:headEnd/>
            <a:tailEnd type="triangle" w="lg" len="med"/>
          </a:ln>
        </p:spPr>
        <p:txBody>
          <a:bodyPr wrap="none" anchor="ctr"/>
          <a:lstStyle/>
          <a:p>
            <a:endParaRPr lang="en-US"/>
          </a:p>
        </p:txBody>
      </p:sp>
      <p:sp>
        <p:nvSpPr>
          <p:cNvPr id="10" name="Arc 8"/>
          <p:cNvSpPr>
            <a:spLocks/>
          </p:cNvSpPr>
          <p:nvPr/>
        </p:nvSpPr>
        <p:spPr bwMode="auto">
          <a:xfrm>
            <a:off x="3079019" y="1550890"/>
            <a:ext cx="4406210" cy="3139894"/>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8575">
            <a:solidFill>
              <a:srgbClr val="00B0F0"/>
            </a:solidFill>
            <a:round/>
            <a:headEnd/>
            <a:tailEnd/>
          </a:ln>
        </p:spPr>
        <p:txBody>
          <a:bodyPr wrap="none" anchor="ctr"/>
          <a:lstStyle/>
          <a:p>
            <a:endParaRPr lang="en-US"/>
          </a:p>
        </p:txBody>
      </p:sp>
      <p:sp>
        <p:nvSpPr>
          <p:cNvPr id="12" name="Line 10"/>
          <p:cNvSpPr>
            <a:spLocks noChangeShapeType="1"/>
          </p:cNvSpPr>
          <p:nvPr/>
        </p:nvSpPr>
        <p:spPr bwMode="auto">
          <a:xfrm flipV="1">
            <a:off x="5615527" y="1642821"/>
            <a:ext cx="1043619" cy="1252242"/>
          </a:xfrm>
          <a:prstGeom prst="line">
            <a:avLst/>
          </a:prstGeom>
          <a:noFill/>
          <a:ln w="28575">
            <a:solidFill>
              <a:schemeClr val="bg1">
                <a:lumMod val="50000"/>
              </a:schemeClr>
            </a:solidFill>
            <a:round/>
            <a:headEnd/>
            <a:tailEnd type="none" w="med" len="med"/>
          </a:ln>
        </p:spPr>
        <p:txBody>
          <a:bodyPr wrap="none" anchor="ctr"/>
          <a:lstStyle/>
          <a:p>
            <a:endParaRPr lang="en-US"/>
          </a:p>
        </p:txBody>
      </p:sp>
      <p:sp>
        <p:nvSpPr>
          <p:cNvPr id="7" name="Arc 5"/>
          <p:cNvSpPr>
            <a:spLocks/>
          </p:cNvSpPr>
          <p:nvPr/>
        </p:nvSpPr>
        <p:spPr bwMode="auto">
          <a:xfrm>
            <a:off x="2252936" y="1786545"/>
            <a:ext cx="4406210" cy="3138599"/>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8575">
            <a:solidFill>
              <a:srgbClr val="FF0000"/>
            </a:solidFill>
            <a:round/>
            <a:headEnd/>
            <a:tailEnd/>
          </a:ln>
        </p:spPr>
        <p:txBody>
          <a:bodyPr wrap="none" anchor="ctr"/>
          <a:lstStyle/>
          <a:p>
            <a:endParaRPr lang="en-US"/>
          </a:p>
        </p:txBody>
      </p:sp>
      <p:sp>
        <p:nvSpPr>
          <p:cNvPr id="30" name="Line 21"/>
          <p:cNvSpPr>
            <a:spLocks noChangeShapeType="1"/>
          </p:cNvSpPr>
          <p:nvPr/>
        </p:nvSpPr>
        <p:spPr bwMode="auto">
          <a:xfrm flipH="1" flipV="1">
            <a:off x="2706500" y="4863253"/>
            <a:ext cx="357862" cy="544772"/>
          </a:xfrm>
          <a:prstGeom prst="line">
            <a:avLst/>
          </a:prstGeom>
          <a:noFill/>
          <a:ln w="19050">
            <a:solidFill>
              <a:schemeClr val="tx1"/>
            </a:solidFill>
            <a:round/>
            <a:headEnd/>
            <a:tailEnd type="triangle" w="lg" len="med"/>
          </a:ln>
        </p:spPr>
        <p:txBody>
          <a:bodyPr wrap="none" anchor="ctr"/>
          <a:lstStyle/>
          <a:p>
            <a:endParaRPr lang="en-US"/>
          </a:p>
        </p:txBody>
      </p:sp>
      <p:sp>
        <p:nvSpPr>
          <p:cNvPr id="3" name="Flowchart: Connector 2"/>
          <p:cNvSpPr/>
          <p:nvPr/>
        </p:nvSpPr>
        <p:spPr>
          <a:xfrm>
            <a:off x="6600753" y="1549765"/>
            <a:ext cx="137160" cy="137160"/>
          </a:xfrm>
          <a:prstGeom prst="flowChartConnector">
            <a:avLst/>
          </a:prstGeom>
          <a:solidFill>
            <a:schemeClr val="accent2">
              <a:lumMod val="75000"/>
            </a:schemeClr>
          </a:solidFill>
          <a:ln>
            <a:solidFill>
              <a:srgbClr val="CC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207754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353961"/>
            <a:ext cx="9144001" cy="1272939"/>
          </a:xfrm>
        </p:spPr>
        <p:txBody>
          <a:bodyPr/>
          <a:lstStyle/>
          <a:p>
            <a:r>
              <a:rPr lang="en-US" sz="4000" dirty="0">
                <a:latin typeface="Cambria" panose="02040503050406030204" pitchFamily="18" charset="0"/>
                <a:ea typeface="Cambria" panose="02040503050406030204" pitchFamily="18" charset="0"/>
              </a:rPr>
              <a:t>Geometric </a:t>
            </a:r>
            <a:r>
              <a:rPr lang="en-US" sz="4000" dirty="0" smtClean="0">
                <a:latin typeface="Cambria" panose="02040503050406030204" pitchFamily="18" charset="0"/>
                <a:ea typeface="Cambria" panose="02040503050406030204" pitchFamily="18" charset="0"/>
              </a:rPr>
              <a:t>change </a:t>
            </a:r>
            <a:r>
              <a:rPr lang="en-US" sz="4000" dirty="0">
                <a:latin typeface="Cambria" panose="02040503050406030204" pitchFamily="18" charset="0"/>
                <a:ea typeface="Cambria" panose="02040503050406030204" pitchFamily="18" charset="0"/>
              </a:rPr>
              <a:t>due to </a:t>
            </a:r>
            <a:r>
              <a:rPr lang="en-US" sz="4000" dirty="0" smtClean="0">
                <a:latin typeface="Cambria" panose="02040503050406030204" pitchFamily="18" charset="0"/>
                <a:ea typeface="Cambria" panose="02040503050406030204" pitchFamily="18" charset="0"/>
              </a:rPr>
              <a:t/>
            </a:r>
            <a:br>
              <a:rPr lang="en-US" sz="4000" dirty="0" smtClean="0">
                <a:latin typeface="Cambria" panose="02040503050406030204" pitchFamily="18" charset="0"/>
                <a:ea typeface="Cambria" panose="02040503050406030204" pitchFamily="18" charset="0"/>
              </a:rPr>
            </a:br>
            <a:r>
              <a:rPr lang="en-US" sz="4000" dirty="0" smtClean="0">
                <a:latin typeface="Cambria" panose="02040503050406030204" pitchFamily="18" charset="0"/>
                <a:ea typeface="Cambria" panose="02040503050406030204" pitchFamily="18" charset="0"/>
              </a:rPr>
              <a:t>ellipsoid </a:t>
            </a:r>
            <a:r>
              <a:rPr lang="en-US" sz="4000" dirty="0">
                <a:latin typeface="Cambria" panose="02040503050406030204" pitchFamily="18" charset="0"/>
                <a:ea typeface="Cambria" panose="02040503050406030204" pitchFamily="18" charset="0"/>
              </a:rPr>
              <a:t>non-</a:t>
            </a:r>
            <a:r>
              <a:rPr lang="en-US" sz="4000" dirty="0" err="1">
                <a:latin typeface="Cambria" panose="02040503050406030204" pitchFamily="18" charset="0"/>
                <a:ea typeface="Cambria" panose="02040503050406030204" pitchFamily="18" charset="0"/>
              </a:rPr>
              <a:t>geocentricity</a:t>
            </a:r>
            <a:endParaRPr lang="en-US" sz="4000" dirty="0">
              <a:latin typeface="Cambria" panose="02040503050406030204" pitchFamily="18" charset="0"/>
              <a:ea typeface="Cambria" panose="02040503050406030204" pitchFamily="18" charset="0"/>
            </a:endParaRPr>
          </a:p>
        </p:txBody>
      </p:sp>
      <p:pic>
        <p:nvPicPr>
          <p:cNvPr id="6" name="Content Placeholder 5"/>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t="6294"/>
          <a:stretch/>
        </p:blipFill>
        <p:spPr>
          <a:xfrm>
            <a:off x="48342" y="1863344"/>
            <a:ext cx="4508070" cy="3018593"/>
          </a:xfrm>
          <a:ln w="15875">
            <a:noFill/>
          </a:ln>
          <a:effectLst/>
        </p:spPr>
      </p:pic>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t="6485"/>
          <a:stretch/>
        </p:blipFill>
        <p:spPr>
          <a:xfrm>
            <a:off x="4664155" y="1863344"/>
            <a:ext cx="4427967" cy="2958910"/>
          </a:xfrm>
          <a:prstGeom prst="rect">
            <a:avLst/>
          </a:prstGeom>
          <a:ln w="15875">
            <a:noFill/>
          </a:ln>
          <a:effectLst/>
        </p:spPr>
      </p:pic>
      <p:sp>
        <p:nvSpPr>
          <p:cNvPr id="11" name="Rectangle 10"/>
          <p:cNvSpPr/>
          <p:nvPr/>
        </p:nvSpPr>
        <p:spPr>
          <a:xfrm>
            <a:off x="48342" y="1863344"/>
            <a:ext cx="4508070" cy="3151109"/>
          </a:xfrm>
          <a:prstGeom prst="rect">
            <a:avLst/>
          </a:prstGeom>
          <a:no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a:off x="4669092" y="1863343"/>
            <a:ext cx="4433041" cy="3151109"/>
          </a:xfrm>
          <a:prstGeom prst="rect">
            <a:avLst/>
          </a:prstGeom>
          <a:no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itle 1"/>
          <p:cNvSpPr txBox="1">
            <a:spLocks/>
          </p:cNvSpPr>
          <p:nvPr/>
        </p:nvSpPr>
        <p:spPr bwMode="auto">
          <a:xfrm>
            <a:off x="48342" y="4982638"/>
            <a:ext cx="4508070" cy="806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Times New Roman" pitchFamily="18" charset="0"/>
                <a:ea typeface="ＭＳ Ｐゴシック" charset="0"/>
                <a:cs typeface="Times New Roman" pitchFamily="18" charset="0"/>
              </a:defRPr>
            </a:lvl1pPr>
            <a:lvl2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2pPr>
            <a:lvl3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3pPr>
            <a:lvl4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4pPr>
            <a:lvl5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r>
              <a:rPr lang="en-US" sz="3200" dirty="0" smtClean="0">
                <a:latin typeface="Cambria" panose="02040503050406030204" pitchFamily="18" charset="0"/>
                <a:ea typeface="Cambria" panose="02040503050406030204" pitchFamily="18" charset="0"/>
              </a:rPr>
              <a:t>Horizontal (</a:t>
            </a:r>
            <a:r>
              <a:rPr lang="en-US" sz="3200" dirty="0" err="1" smtClean="0">
                <a:latin typeface="Cambria" panose="02040503050406030204" pitchFamily="18" charset="0"/>
                <a:ea typeface="Cambria" panose="02040503050406030204" pitchFamily="18" charset="0"/>
              </a:rPr>
              <a:t>Lat</a:t>
            </a:r>
            <a:r>
              <a:rPr lang="en-US" sz="3200" dirty="0" smtClean="0">
                <a:latin typeface="Cambria" panose="02040503050406030204" pitchFamily="18" charset="0"/>
                <a:ea typeface="Cambria" panose="02040503050406030204" pitchFamily="18" charset="0"/>
              </a:rPr>
              <a:t>, Lon)</a:t>
            </a:r>
            <a:endParaRPr lang="en-US" sz="3200" dirty="0">
              <a:latin typeface="Cambria" panose="02040503050406030204" pitchFamily="18" charset="0"/>
              <a:ea typeface="Cambria" panose="02040503050406030204" pitchFamily="18" charset="0"/>
            </a:endParaRPr>
          </a:p>
        </p:txBody>
      </p:sp>
      <p:sp>
        <p:nvSpPr>
          <p:cNvPr id="14" name="Title 1"/>
          <p:cNvSpPr txBox="1">
            <a:spLocks/>
          </p:cNvSpPr>
          <p:nvPr/>
        </p:nvSpPr>
        <p:spPr bwMode="auto">
          <a:xfrm>
            <a:off x="4664155" y="4982638"/>
            <a:ext cx="4427967" cy="806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Times New Roman" pitchFamily="18" charset="0"/>
                <a:ea typeface="ＭＳ Ｐゴシック" charset="0"/>
                <a:cs typeface="Times New Roman" pitchFamily="18" charset="0"/>
              </a:defRPr>
            </a:lvl1pPr>
            <a:lvl2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2pPr>
            <a:lvl3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3pPr>
            <a:lvl4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4pPr>
            <a:lvl5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r>
              <a:rPr lang="en-US" sz="3200" dirty="0" smtClean="0">
                <a:latin typeface="Cambria" panose="02040503050406030204" pitchFamily="18" charset="0"/>
                <a:ea typeface="Cambria" panose="02040503050406030204" pitchFamily="18" charset="0"/>
              </a:rPr>
              <a:t>Ellipsoidal (h)</a:t>
            </a:r>
            <a:endParaRPr lang="en-US" sz="3200" dirty="0">
              <a:latin typeface="Cambria" panose="02040503050406030204" pitchFamily="18" charset="0"/>
              <a:ea typeface="Cambria" panose="02040503050406030204" pitchFamily="18" charset="0"/>
            </a:endParaRPr>
          </a:p>
        </p:txBody>
      </p:sp>
      <p:sp>
        <p:nvSpPr>
          <p:cNvPr id="9" name="Title 1"/>
          <p:cNvSpPr txBox="1">
            <a:spLocks/>
          </p:cNvSpPr>
          <p:nvPr/>
        </p:nvSpPr>
        <p:spPr bwMode="auto">
          <a:xfrm>
            <a:off x="3715656" y="5859940"/>
            <a:ext cx="1712686" cy="806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Times New Roman" pitchFamily="18" charset="0"/>
                <a:ea typeface="ＭＳ Ｐゴシック" charset="0"/>
                <a:cs typeface="Times New Roman" pitchFamily="18" charset="0"/>
              </a:defRPr>
            </a:lvl1pPr>
            <a:lvl2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2pPr>
            <a:lvl3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3pPr>
            <a:lvl4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4pPr>
            <a:lvl5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r>
              <a:rPr lang="en-US" sz="3200" i="1" dirty="0" smtClean="0">
                <a:solidFill>
                  <a:srgbClr val="424242"/>
                </a:solidFill>
              </a:rPr>
              <a:t>Shift…</a:t>
            </a:r>
            <a:endParaRPr lang="en-US" sz="3200" i="1" dirty="0">
              <a:solidFill>
                <a:srgbClr val="424242"/>
              </a:solidFill>
            </a:endParaRPr>
          </a:p>
        </p:txBody>
      </p:sp>
    </p:spTree>
    <p:extLst>
      <p:ext uri="{BB962C8B-B14F-4D97-AF65-F5344CB8AC3E}">
        <p14:creationId xmlns:p14="http://schemas.microsoft.com/office/powerpoint/2010/main" val="1941423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30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object 3"/>
          <p:cNvSpPr>
            <a:spLocks noChangeAspect="1"/>
          </p:cNvSpPr>
          <p:nvPr/>
        </p:nvSpPr>
        <p:spPr>
          <a:xfrm>
            <a:off x="0" y="274320"/>
            <a:ext cx="9160823" cy="6331744"/>
          </a:xfrm>
          <a:prstGeom prst="rect">
            <a:avLst/>
          </a:prstGeom>
          <a:blipFill>
            <a:blip r:embed="rId3"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244566360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0" y="420930"/>
            <a:ext cx="9144000" cy="754908"/>
          </a:xfrm>
          <a:prstGeom prst="rect">
            <a:avLst/>
          </a:prstGeom>
        </p:spPr>
        <p:txBody>
          <a:bodyPr vert="horz" wrap="square" lIns="0" tIns="16087" rIns="0" bIns="0" numCol="1" rtlCol="0" anchor="ctr" anchorCtr="0" compatLnSpc="1">
            <a:prstTxWarp prst="textNoShape">
              <a:avLst/>
            </a:prstTxWarp>
            <a:spAutoFit/>
          </a:bodyPr>
          <a:lstStyle/>
          <a:p>
            <a:pPr marL="16933">
              <a:spcBef>
                <a:spcPts val="127"/>
              </a:spcBef>
            </a:pPr>
            <a:r>
              <a:rPr sz="4800" spc="-13" dirty="0">
                <a:latin typeface="Cambria" panose="02040503050406030204" pitchFamily="18" charset="0"/>
                <a:cs typeface="Calibri"/>
              </a:rPr>
              <a:t>Replacing</a:t>
            </a:r>
            <a:r>
              <a:rPr sz="4800" spc="-93" dirty="0">
                <a:latin typeface="Cambria" panose="02040503050406030204" pitchFamily="18" charset="0"/>
                <a:cs typeface="Calibri"/>
              </a:rPr>
              <a:t> </a:t>
            </a:r>
            <a:r>
              <a:rPr sz="4800" spc="-13" dirty="0">
                <a:latin typeface="Cambria" panose="02040503050406030204" pitchFamily="18" charset="0"/>
                <a:cs typeface="Calibri"/>
              </a:rPr>
              <a:t>NAD83</a:t>
            </a:r>
            <a:endParaRPr sz="4800" dirty="0">
              <a:latin typeface="Cambria" panose="02040503050406030204" pitchFamily="18" charset="0"/>
              <a:cs typeface="Calibri"/>
            </a:endParaRPr>
          </a:p>
        </p:txBody>
      </p:sp>
      <p:sp>
        <p:nvSpPr>
          <p:cNvPr id="3" name="object 3"/>
          <p:cNvSpPr txBox="1"/>
          <p:nvPr/>
        </p:nvSpPr>
        <p:spPr>
          <a:xfrm>
            <a:off x="128337" y="1470456"/>
            <a:ext cx="9015663" cy="5075311"/>
          </a:xfrm>
          <a:prstGeom prst="rect">
            <a:avLst/>
          </a:prstGeom>
        </p:spPr>
        <p:txBody>
          <a:bodyPr vert="horz" wrap="square" lIns="0" tIns="16933" rIns="0" bIns="0" rtlCol="0">
            <a:noAutofit/>
          </a:bodyPr>
          <a:lstStyle/>
          <a:p>
            <a:pPr marL="531282" marR="6773" indent="-514350">
              <a:spcBef>
                <a:spcPts val="133"/>
              </a:spcBef>
              <a:buFont typeface="+mj-lt"/>
              <a:buAutoNum type="arabicPeriod"/>
              <a:tabLst>
                <a:tab pos="473275" algn="l"/>
                <a:tab pos="474121" algn="l"/>
              </a:tabLst>
            </a:pPr>
            <a:r>
              <a:rPr lang="en-US" sz="3200" spc="-7" dirty="0" smtClean="0">
                <a:latin typeface="Cambria" panose="02040503050406030204" pitchFamily="18" charset="0"/>
                <a:ea typeface="Cambria" panose="02040503050406030204" pitchFamily="18" charset="0"/>
                <a:cs typeface="Calibri"/>
              </a:rPr>
              <a:t>develop </a:t>
            </a:r>
            <a:r>
              <a:rPr lang="en-US" sz="3200" u="sng" dirty="0" smtClean="0">
                <a:latin typeface="Cambria" panose="02040503050406030204" pitchFamily="18" charset="0"/>
                <a:ea typeface="Cambria" panose="02040503050406030204" pitchFamily="18" charset="0"/>
                <a:cs typeface="Calibri"/>
              </a:rPr>
              <a:t>four</a:t>
            </a:r>
            <a:r>
              <a:rPr sz="3200" u="sng" dirty="0" smtClean="0">
                <a:latin typeface="Cambria" panose="02040503050406030204" pitchFamily="18" charset="0"/>
                <a:ea typeface="Cambria" panose="02040503050406030204" pitchFamily="18" charset="0"/>
                <a:cs typeface="Calibri"/>
              </a:rPr>
              <a:t> </a:t>
            </a:r>
            <a:r>
              <a:rPr lang="en-US" sz="3200" u="sng" dirty="0" smtClean="0">
                <a:latin typeface="Cambria" panose="02040503050406030204" pitchFamily="18" charset="0"/>
                <a:ea typeface="Cambria" panose="02040503050406030204" pitchFamily="18" charset="0"/>
                <a:cs typeface="Calibri"/>
              </a:rPr>
              <a:t>"</a:t>
            </a:r>
            <a:r>
              <a:rPr sz="3200" u="sng" spc="-13" dirty="0" smtClean="0">
                <a:latin typeface="Cambria" panose="02040503050406030204" pitchFamily="18" charset="0"/>
                <a:ea typeface="Cambria" panose="02040503050406030204" pitchFamily="18" charset="0"/>
                <a:cs typeface="Calibri"/>
              </a:rPr>
              <a:t>plate-fixed</a:t>
            </a:r>
            <a:r>
              <a:rPr lang="en-US" sz="3200" u="sng" spc="-13" dirty="0" smtClean="0">
                <a:latin typeface="Cambria" panose="02040503050406030204" pitchFamily="18" charset="0"/>
                <a:ea typeface="Cambria" panose="02040503050406030204" pitchFamily="18" charset="0"/>
                <a:cs typeface="Calibri"/>
              </a:rPr>
              <a:t>" </a:t>
            </a:r>
            <a:r>
              <a:rPr sz="3200" u="sng" spc="-27" dirty="0" smtClean="0">
                <a:latin typeface="Cambria" panose="02040503050406030204" pitchFamily="18" charset="0"/>
                <a:ea typeface="Cambria" panose="02040503050406030204" pitchFamily="18" charset="0"/>
                <a:cs typeface="Calibri"/>
              </a:rPr>
              <a:t>reference</a:t>
            </a:r>
            <a:r>
              <a:rPr sz="3200" u="sng" spc="20" dirty="0" smtClean="0">
                <a:latin typeface="Cambria" panose="02040503050406030204" pitchFamily="18" charset="0"/>
                <a:ea typeface="Cambria" panose="02040503050406030204" pitchFamily="18" charset="0"/>
                <a:cs typeface="Calibri"/>
              </a:rPr>
              <a:t> </a:t>
            </a:r>
            <a:r>
              <a:rPr sz="3200" u="sng" spc="-20" dirty="0" smtClean="0">
                <a:latin typeface="Cambria" panose="02040503050406030204" pitchFamily="18" charset="0"/>
                <a:ea typeface="Cambria" panose="02040503050406030204" pitchFamily="18" charset="0"/>
                <a:cs typeface="Calibri"/>
              </a:rPr>
              <a:t>frames</a:t>
            </a:r>
            <a:endParaRPr sz="3200" u="sng" dirty="0">
              <a:latin typeface="Cambria" panose="02040503050406030204" pitchFamily="18" charset="0"/>
              <a:ea typeface="Cambria" panose="02040503050406030204" pitchFamily="18" charset="0"/>
              <a:cs typeface="Calibri"/>
            </a:endParaRPr>
          </a:p>
          <a:p>
            <a:pPr marL="531282" marR="27093" indent="-514350">
              <a:spcBef>
                <a:spcPts val="2300"/>
              </a:spcBef>
              <a:buFont typeface="+mj-lt"/>
              <a:buAutoNum type="arabicPeriod"/>
              <a:tabLst>
                <a:tab pos="473275" algn="l"/>
                <a:tab pos="474121" algn="l"/>
              </a:tabLst>
            </a:pPr>
            <a:r>
              <a:rPr sz="3200" spc="-20" dirty="0">
                <a:latin typeface="Cambria" panose="02040503050406030204" pitchFamily="18" charset="0"/>
                <a:ea typeface="Cambria" panose="02040503050406030204" pitchFamily="18" charset="0"/>
                <a:cs typeface="Calibri"/>
              </a:rPr>
              <a:t>remove </a:t>
            </a:r>
            <a:r>
              <a:rPr sz="3200" u="sng" spc="-13" dirty="0">
                <a:latin typeface="Cambria" panose="02040503050406030204" pitchFamily="18" charset="0"/>
                <a:ea typeface="Cambria" panose="02040503050406030204" pitchFamily="18" charset="0"/>
                <a:cs typeface="Calibri"/>
              </a:rPr>
              <a:t>non-geocentricity </a:t>
            </a:r>
            <a:r>
              <a:rPr sz="3200" u="sng" spc="-7" dirty="0">
                <a:latin typeface="Cambria" panose="02040503050406030204" pitchFamily="18" charset="0"/>
                <a:ea typeface="Cambria" panose="02040503050406030204" pitchFamily="18" charset="0"/>
                <a:cs typeface="Calibri"/>
              </a:rPr>
              <a:t>of </a:t>
            </a:r>
            <a:r>
              <a:rPr sz="3200" u="sng" spc="-7" dirty="0" smtClean="0">
                <a:latin typeface="Cambria" panose="02040503050406030204" pitchFamily="18" charset="0"/>
                <a:ea typeface="Cambria" panose="02040503050406030204" pitchFamily="18" charset="0"/>
                <a:cs typeface="Calibri"/>
              </a:rPr>
              <a:t>NAD</a:t>
            </a:r>
            <a:r>
              <a:rPr sz="3200" u="sng" dirty="0" smtClean="0">
                <a:latin typeface="Cambria" panose="02040503050406030204" pitchFamily="18" charset="0"/>
                <a:ea typeface="Cambria" panose="02040503050406030204" pitchFamily="18" charset="0"/>
                <a:cs typeface="Calibri"/>
              </a:rPr>
              <a:t>83</a:t>
            </a:r>
            <a:endParaRPr sz="3200" dirty="0" smtClean="0">
              <a:latin typeface="Cambria" panose="02040503050406030204" pitchFamily="18" charset="0"/>
              <a:ea typeface="Cambria" panose="02040503050406030204" pitchFamily="18" charset="0"/>
              <a:cs typeface="Calibri"/>
            </a:endParaRPr>
          </a:p>
          <a:p>
            <a:pPr marL="531282" indent="-514350">
              <a:spcBef>
                <a:spcPts val="2053"/>
              </a:spcBef>
              <a:buFont typeface="+mj-lt"/>
              <a:buAutoNum type="arabicPeriod"/>
              <a:tabLst>
                <a:tab pos="473275" algn="l"/>
                <a:tab pos="474121" algn="l"/>
              </a:tabLst>
            </a:pPr>
            <a:r>
              <a:rPr lang="en-US" sz="3200" b="1" spc="-13" dirty="0" smtClean="0">
                <a:latin typeface="Cambria" panose="02040503050406030204" pitchFamily="18" charset="0"/>
                <a:ea typeface="Cambria" panose="02040503050406030204" pitchFamily="18" charset="0"/>
                <a:cs typeface="Calibri"/>
              </a:rPr>
              <a:t>align</a:t>
            </a:r>
            <a:r>
              <a:rPr sz="3200" b="1" spc="-13" dirty="0" smtClean="0">
                <a:latin typeface="Cambria" panose="02040503050406030204" pitchFamily="18" charset="0"/>
                <a:ea typeface="Cambria" panose="02040503050406030204" pitchFamily="18" charset="0"/>
                <a:cs typeface="Calibri"/>
              </a:rPr>
              <a:t> </a:t>
            </a:r>
            <a:r>
              <a:rPr sz="3200" b="1" spc="-20" dirty="0" smtClean="0">
                <a:latin typeface="Cambria" panose="02040503050406030204" pitchFamily="18" charset="0"/>
                <a:ea typeface="Cambria" panose="02040503050406030204" pitchFamily="18" charset="0"/>
                <a:cs typeface="Calibri"/>
              </a:rPr>
              <a:t>to </a:t>
            </a:r>
            <a:r>
              <a:rPr sz="3200" b="1" u="sng" spc="-7" dirty="0" smtClean="0">
                <a:latin typeface="Cambria" panose="02040503050406030204" pitchFamily="18" charset="0"/>
                <a:ea typeface="Cambria" panose="02040503050406030204" pitchFamily="18" charset="0"/>
                <a:cs typeface="Calibri"/>
              </a:rPr>
              <a:t>I</a:t>
            </a:r>
            <a:r>
              <a:rPr lang="en-US" sz="3200" b="1" u="sng" spc="-7" dirty="0" smtClean="0">
                <a:latin typeface="Cambria" panose="02040503050406030204" pitchFamily="18" charset="0"/>
                <a:ea typeface="Cambria" panose="02040503050406030204" pitchFamily="18" charset="0"/>
                <a:cs typeface="Calibri"/>
              </a:rPr>
              <a:t>TRF20</a:t>
            </a:r>
            <a:r>
              <a:rPr sz="3200" b="1" u="sng" spc="-7" dirty="0" smtClean="0">
                <a:latin typeface="Cambria" panose="02040503050406030204" pitchFamily="18" charset="0"/>
                <a:ea typeface="Cambria" panose="02040503050406030204" pitchFamily="18" charset="0"/>
                <a:cs typeface="Calibri"/>
              </a:rPr>
              <a:t>14 </a:t>
            </a:r>
            <a:r>
              <a:rPr sz="3200" b="1" u="sng" spc="-20" dirty="0" smtClean="0">
                <a:latin typeface="Cambria" panose="02040503050406030204" pitchFamily="18" charset="0"/>
                <a:ea typeface="Cambria" panose="02040503050406030204" pitchFamily="18" charset="0"/>
                <a:cs typeface="Calibri"/>
              </a:rPr>
              <a:t>at</a:t>
            </a:r>
            <a:r>
              <a:rPr lang="en-US" sz="3200" b="1" u="sng" spc="-20" dirty="0" smtClean="0">
                <a:latin typeface="Cambria" panose="02040503050406030204" pitchFamily="18" charset="0"/>
                <a:ea typeface="Cambria" panose="02040503050406030204" pitchFamily="18" charset="0"/>
                <a:cs typeface="Calibri"/>
              </a:rPr>
              <a:t> epoch</a:t>
            </a:r>
            <a:r>
              <a:rPr sz="3200" b="1" u="sng" spc="-20" dirty="0" smtClean="0">
                <a:latin typeface="Cambria" panose="02040503050406030204" pitchFamily="18" charset="0"/>
                <a:ea typeface="Cambria" panose="02040503050406030204" pitchFamily="18" charset="0"/>
                <a:cs typeface="Calibri"/>
              </a:rPr>
              <a:t> </a:t>
            </a:r>
            <a:r>
              <a:rPr sz="3200" b="1" u="sng" spc="-7" dirty="0" smtClean="0">
                <a:latin typeface="Cambria" panose="02040503050406030204" pitchFamily="18" charset="0"/>
                <a:ea typeface="Cambria" panose="02040503050406030204" pitchFamily="18" charset="0"/>
                <a:cs typeface="Calibri"/>
              </a:rPr>
              <a:t>2020.00</a:t>
            </a:r>
            <a:endParaRPr lang="en-US" sz="3200" b="1" u="sng" dirty="0">
              <a:latin typeface="Cambria" panose="02040503050406030204" pitchFamily="18" charset="0"/>
              <a:ea typeface="Cambria" panose="02040503050406030204" pitchFamily="18" charset="0"/>
              <a:cs typeface="Calibri"/>
            </a:endParaRPr>
          </a:p>
          <a:p>
            <a:pPr marL="531282" marR="713722" indent="-514350">
              <a:spcBef>
                <a:spcPts val="2047"/>
              </a:spcBef>
              <a:buFont typeface="+mj-lt"/>
              <a:buAutoNum type="arabicPeriod"/>
              <a:tabLst>
                <a:tab pos="473075" algn="l"/>
                <a:tab pos="473075" algn="l"/>
              </a:tabLst>
            </a:pPr>
            <a:r>
              <a:rPr lang="en-US" sz="3200" spc="-20" dirty="0">
                <a:latin typeface="Cambria" panose="02040503050406030204" pitchFamily="18" charset="0"/>
                <a:ea typeface="Cambria" panose="02040503050406030204" pitchFamily="18" charset="0"/>
                <a:cs typeface="Calibri"/>
              </a:rPr>
              <a:t>remove </a:t>
            </a:r>
            <a:r>
              <a:rPr lang="en-US" sz="3200" spc="-13" dirty="0">
                <a:latin typeface="Cambria" panose="02040503050406030204" pitchFamily="18" charset="0"/>
                <a:ea typeface="Cambria" panose="02040503050406030204" pitchFamily="18" charset="0"/>
                <a:cs typeface="Calibri"/>
              </a:rPr>
              <a:t>most </a:t>
            </a:r>
            <a:r>
              <a:rPr lang="en-US" sz="3200" spc="-7" dirty="0">
                <a:latin typeface="Cambria" panose="02040503050406030204" pitchFamily="18" charset="0"/>
                <a:ea typeface="Cambria" panose="02040503050406030204" pitchFamily="18" charset="0"/>
                <a:cs typeface="Calibri"/>
              </a:rPr>
              <a:t>of </a:t>
            </a:r>
            <a:r>
              <a:rPr lang="en-US" sz="3200" spc="-13" dirty="0">
                <a:latin typeface="Cambria" panose="02040503050406030204" pitchFamily="18" charset="0"/>
                <a:ea typeface="Cambria" panose="02040503050406030204" pitchFamily="18" charset="0"/>
                <a:cs typeface="Calibri"/>
              </a:rPr>
              <a:t>tectonic </a:t>
            </a:r>
            <a:r>
              <a:rPr lang="en-US" sz="3200" spc="-20" dirty="0">
                <a:latin typeface="Cambria" panose="02040503050406030204" pitchFamily="18" charset="0"/>
                <a:ea typeface="Cambria" panose="02040503050406030204" pitchFamily="18" charset="0"/>
                <a:cs typeface="Calibri"/>
              </a:rPr>
              <a:t>plate rotation from </a:t>
            </a:r>
            <a:r>
              <a:rPr lang="en-US" sz="3200" spc="-7" dirty="0">
                <a:latin typeface="Cambria" panose="02040503050406030204" pitchFamily="18" charset="0"/>
                <a:ea typeface="Cambria" panose="02040503050406030204" pitchFamily="18" charset="0"/>
                <a:cs typeface="Calibri"/>
              </a:rPr>
              <a:t>ITRF2014 via </a:t>
            </a:r>
            <a:r>
              <a:rPr lang="en-US" sz="3200" u="sng" spc="-7" dirty="0">
                <a:uFill>
                  <a:solidFill>
                    <a:srgbClr val="000000"/>
                  </a:solidFill>
                </a:uFill>
                <a:latin typeface="Cambria" panose="02040503050406030204" pitchFamily="18" charset="0"/>
                <a:ea typeface="Cambria" panose="02040503050406030204" pitchFamily="18" charset="0"/>
                <a:cs typeface="Calibri"/>
              </a:rPr>
              <a:t>Euler</a:t>
            </a:r>
            <a:r>
              <a:rPr lang="en-US" sz="3200" u="sng" dirty="0">
                <a:uFill>
                  <a:solidFill>
                    <a:srgbClr val="000000"/>
                  </a:solidFill>
                </a:uFill>
                <a:latin typeface="Cambria" panose="02040503050406030204" pitchFamily="18" charset="0"/>
                <a:ea typeface="Cambria" panose="02040503050406030204" pitchFamily="18" charset="0"/>
                <a:cs typeface="Calibri"/>
              </a:rPr>
              <a:t> </a:t>
            </a:r>
            <a:r>
              <a:rPr lang="en-US" sz="3200" u="sng" spc="-20" dirty="0">
                <a:uFill>
                  <a:solidFill>
                    <a:srgbClr val="000000"/>
                  </a:solidFill>
                </a:uFill>
                <a:latin typeface="Cambria" panose="02040503050406030204" pitchFamily="18" charset="0"/>
                <a:ea typeface="Cambria" panose="02040503050406030204" pitchFamily="18" charset="0"/>
                <a:cs typeface="Calibri"/>
              </a:rPr>
              <a:t>Pole Parameters</a:t>
            </a:r>
            <a:endParaRPr lang="en-US" sz="3200" spc="-20" dirty="0">
              <a:uFill>
                <a:solidFill>
                  <a:srgbClr val="000000"/>
                </a:solidFill>
              </a:uFill>
              <a:latin typeface="Cambria" panose="02040503050406030204" pitchFamily="18" charset="0"/>
              <a:ea typeface="Cambria" panose="02040503050406030204" pitchFamily="18" charset="0"/>
              <a:cs typeface="Calibri"/>
            </a:endParaRPr>
          </a:p>
          <a:p>
            <a:pPr marL="16932" marR="713722">
              <a:spcBef>
                <a:spcPts val="0"/>
              </a:spcBef>
              <a:tabLst>
                <a:tab pos="473075" algn="l"/>
                <a:tab pos="473075" algn="l"/>
              </a:tabLst>
            </a:pPr>
            <a:r>
              <a:rPr lang="en-US" sz="2800" spc="-20" dirty="0">
                <a:uFill>
                  <a:solidFill>
                    <a:srgbClr val="000000"/>
                  </a:solidFill>
                </a:uFill>
                <a:latin typeface="Cambria" panose="02040503050406030204" pitchFamily="18" charset="0"/>
                <a:ea typeface="Cambria" panose="02040503050406030204" pitchFamily="18" charset="0"/>
                <a:cs typeface="Calibri"/>
              </a:rPr>
              <a:t>			(pronounced: “oiler”)</a:t>
            </a:r>
          </a:p>
          <a:p>
            <a:pPr marL="16932" marR="713722" algn="ctr">
              <a:spcBef>
                <a:spcPts val="3000"/>
              </a:spcBef>
              <a:tabLst>
                <a:tab pos="473275" algn="l"/>
                <a:tab pos="474121" algn="l"/>
                <a:tab pos="6531870" algn="l"/>
              </a:tabLst>
            </a:pPr>
            <a:r>
              <a:rPr lang="en-US" sz="4000" i="1" spc="-20" dirty="0" smtClean="0">
                <a:solidFill>
                  <a:srgbClr val="424242"/>
                </a:solidFill>
                <a:uFill>
                  <a:solidFill>
                    <a:srgbClr val="000000"/>
                  </a:solidFill>
                </a:uFill>
                <a:latin typeface="Cambria" panose="02040503050406030204" pitchFamily="18" charset="0"/>
                <a:ea typeface="Cambria" panose="02040503050406030204" pitchFamily="18" charset="0"/>
                <a:cs typeface="Calibri"/>
              </a:rPr>
              <a:t>Shift </a:t>
            </a:r>
            <a:r>
              <a:rPr lang="en-US" sz="4000" i="1" spc="-20" dirty="0">
                <a:solidFill>
                  <a:srgbClr val="424242"/>
                </a:solidFill>
                <a:uFill>
                  <a:solidFill>
                    <a:srgbClr val="000000"/>
                  </a:solidFill>
                </a:uFill>
                <a:latin typeface="Cambria" panose="02040503050406030204" pitchFamily="18" charset="0"/>
                <a:ea typeface="Cambria" panose="02040503050406030204" pitchFamily="18" charset="0"/>
                <a:cs typeface="Calibri"/>
              </a:rPr>
              <a:t>and Drift…</a:t>
            </a:r>
          </a:p>
        </p:txBody>
      </p:sp>
    </p:spTree>
    <p:extLst>
      <p:ext uri="{BB962C8B-B14F-4D97-AF65-F5344CB8AC3E}">
        <p14:creationId xmlns:p14="http://schemas.microsoft.com/office/powerpoint/2010/main" val="2857565091"/>
      </p:ext>
    </p:extLst>
  </p:cSld>
  <p:clrMapOvr>
    <a:masterClrMapping/>
  </p:clrMapOvr>
  <p:transition spd="slow">
    <p:wipe dir="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53721" y="1344209"/>
            <a:ext cx="8890280" cy="4462760"/>
          </a:xfrm>
          <a:prstGeom prst="rect">
            <a:avLst/>
          </a:prstGeom>
        </p:spPr>
        <p:txBody>
          <a:bodyPr wrap="square">
            <a:spAutoFit/>
          </a:bodyPr>
          <a:lstStyle/>
          <a:p>
            <a:pPr marL="228600" indent="-228600">
              <a:spcAft>
                <a:spcPts val="2400"/>
              </a:spcAft>
              <a:buFont typeface="Arial" panose="020B0604020202020204" pitchFamily="34" charset="0"/>
              <a:buChar char="•"/>
            </a:pPr>
            <a:r>
              <a:rPr lang="en-US" sz="2800" dirty="0">
                <a:latin typeface="Cambria" panose="02040503050406030204" pitchFamily="18" charset="0"/>
                <a:ea typeface="Cambria" panose="02040503050406030204" pitchFamily="18" charset="0"/>
              </a:rPr>
              <a:t>The stable coordinate system that allows us to measure </a:t>
            </a:r>
            <a:r>
              <a:rPr lang="en-US" sz="2800" b="1" dirty="0">
                <a:latin typeface="Cambria" panose="02040503050406030204" pitchFamily="18" charset="0"/>
                <a:ea typeface="Cambria" panose="02040503050406030204" pitchFamily="18" charset="0"/>
              </a:rPr>
              <a:t>change over space, time </a:t>
            </a:r>
            <a:r>
              <a:rPr lang="en-US" sz="2800" dirty="0">
                <a:latin typeface="Cambria" panose="02040503050406030204" pitchFamily="18" charset="0"/>
                <a:ea typeface="Cambria" panose="02040503050406030204" pitchFamily="18" charset="0"/>
              </a:rPr>
              <a:t>and evolving technologies</a:t>
            </a:r>
            <a:r>
              <a:rPr lang="en-US" sz="2800" dirty="0" smtClean="0">
                <a:latin typeface="Cambria" panose="02040503050406030204" pitchFamily="18" charset="0"/>
                <a:ea typeface="Cambria" panose="02040503050406030204" pitchFamily="18" charset="0"/>
              </a:rPr>
              <a:t>.</a:t>
            </a:r>
            <a:endParaRPr lang="en-US" sz="2800" dirty="0">
              <a:latin typeface="Cambria" panose="02040503050406030204" pitchFamily="18" charset="0"/>
              <a:ea typeface="Cambria" panose="02040503050406030204" pitchFamily="18" charset="0"/>
            </a:endParaRPr>
          </a:p>
          <a:p>
            <a:pPr marL="228600" indent="-228600">
              <a:spcAft>
                <a:spcPts val="2400"/>
              </a:spcAft>
              <a:buFont typeface="Arial" panose="020B0604020202020204" pitchFamily="34" charset="0"/>
              <a:buChar char="•"/>
            </a:pPr>
            <a:r>
              <a:rPr lang="en-US" sz="2800" dirty="0">
                <a:latin typeface="Cambria" panose="02040503050406030204" pitchFamily="18" charset="0"/>
                <a:ea typeface="Cambria" panose="02040503050406030204" pitchFamily="18" charset="0"/>
              </a:rPr>
              <a:t>An accurate, stable set of station positions and velocities</a:t>
            </a:r>
            <a:r>
              <a:rPr lang="en-US" sz="2800" dirty="0" smtClean="0">
                <a:latin typeface="Cambria" panose="02040503050406030204" pitchFamily="18" charset="0"/>
                <a:ea typeface="Cambria" panose="02040503050406030204" pitchFamily="18" charset="0"/>
              </a:rPr>
              <a:t>.</a:t>
            </a:r>
            <a:endParaRPr lang="en-US" sz="2800" dirty="0">
              <a:latin typeface="Cambria" panose="02040503050406030204" pitchFamily="18" charset="0"/>
              <a:ea typeface="Cambria" panose="02040503050406030204" pitchFamily="18" charset="0"/>
            </a:endParaRPr>
          </a:p>
          <a:p>
            <a:pPr marL="228600" indent="-228600">
              <a:spcAft>
                <a:spcPts val="2400"/>
              </a:spcAft>
              <a:buFont typeface="Arial" panose="020B0604020202020204" pitchFamily="34" charset="0"/>
              <a:buChar char="•"/>
            </a:pPr>
            <a:r>
              <a:rPr lang="en-US" sz="2800" dirty="0">
                <a:latin typeface="Cambria" panose="02040503050406030204" pitchFamily="18" charset="0"/>
                <a:ea typeface="Cambria" panose="02040503050406030204" pitchFamily="18" charset="0"/>
              </a:rPr>
              <a:t>Network measurements interconnected by </a:t>
            </a:r>
            <a:r>
              <a:rPr lang="en-US" sz="2800" b="1" dirty="0">
                <a:latin typeface="Cambria" panose="02040503050406030204" pitchFamily="18" charset="0"/>
                <a:ea typeface="Cambria" panose="02040503050406030204" pitchFamily="18" charset="0"/>
              </a:rPr>
              <a:t>co-location of different space geodetic techniques</a:t>
            </a:r>
            <a:r>
              <a:rPr lang="en-US" sz="2800" dirty="0" smtClean="0">
                <a:latin typeface="Cambria" panose="02040503050406030204" pitchFamily="18" charset="0"/>
                <a:ea typeface="Cambria" panose="02040503050406030204" pitchFamily="18" charset="0"/>
              </a:rPr>
              <a:t>.</a:t>
            </a:r>
            <a:endParaRPr lang="en-US" sz="2800" dirty="0">
              <a:latin typeface="Cambria" panose="02040503050406030204" pitchFamily="18" charset="0"/>
              <a:ea typeface="Cambria" panose="02040503050406030204" pitchFamily="18" charset="0"/>
            </a:endParaRPr>
          </a:p>
          <a:p>
            <a:pPr marL="228600" indent="-228600">
              <a:spcAft>
                <a:spcPts val="2400"/>
              </a:spcAft>
              <a:buFont typeface="Arial" panose="020B0604020202020204" pitchFamily="34" charset="0"/>
              <a:buChar char="•"/>
            </a:pPr>
            <a:r>
              <a:rPr lang="en-US" sz="2800" dirty="0" smtClean="0">
                <a:latin typeface="Cambria" panose="02040503050406030204" pitchFamily="18" charset="0"/>
                <a:ea typeface="Cambria" panose="02040503050406030204" pitchFamily="18" charset="0"/>
              </a:rPr>
              <a:t>“</a:t>
            </a:r>
            <a:r>
              <a:rPr lang="en-US" sz="2800" i="1" dirty="0" smtClean="0">
                <a:latin typeface="Cambria" panose="02040503050406030204" pitchFamily="18" charset="0"/>
                <a:ea typeface="Cambria" panose="02040503050406030204" pitchFamily="18" charset="0"/>
              </a:rPr>
              <a:t>Approximately </a:t>
            </a:r>
            <a:r>
              <a:rPr lang="en-US" sz="2800" i="1" dirty="0">
                <a:latin typeface="Cambria" panose="02040503050406030204" pitchFamily="18" charset="0"/>
                <a:ea typeface="Cambria" panose="02040503050406030204" pitchFamily="18" charset="0"/>
              </a:rPr>
              <a:t>represents the motions of the tectonic plates with respect to the Earth's deep </a:t>
            </a:r>
            <a:r>
              <a:rPr lang="en-US" sz="2800" i="1" dirty="0" smtClean="0">
                <a:latin typeface="Cambria" panose="02040503050406030204" pitchFamily="18" charset="0"/>
                <a:ea typeface="Cambria" panose="02040503050406030204" pitchFamily="18" charset="0"/>
              </a:rPr>
              <a:t>interior</a:t>
            </a:r>
            <a:r>
              <a:rPr lang="en-US" sz="2800" dirty="0" smtClean="0">
                <a:latin typeface="Cambria" panose="02040503050406030204" pitchFamily="18" charset="0"/>
                <a:ea typeface="Cambria" panose="02040503050406030204" pitchFamily="18" charset="0"/>
              </a:rPr>
              <a:t>”… </a:t>
            </a:r>
            <a:r>
              <a:rPr lang="en-US" sz="2800" dirty="0">
                <a:latin typeface="Cambria" panose="02040503050406030204" pitchFamily="18" charset="0"/>
                <a:ea typeface="Cambria" panose="02040503050406030204" pitchFamily="18" charset="0"/>
              </a:rPr>
              <a:t>huh</a:t>
            </a:r>
            <a:r>
              <a:rPr lang="en-US" sz="2800" dirty="0" smtClean="0">
                <a:latin typeface="Cambria" panose="02040503050406030204" pitchFamily="18" charset="0"/>
                <a:ea typeface="Cambria" panose="02040503050406030204" pitchFamily="18" charset="0"/>
              </a:rPr>
              <a:t>?</a:t>
            </a:r>
            <a:endParaRPr lang="en-US" sz="2800" dirty="0">
              <a:latin typeface="Cambria" panose="02040503050406030204" pitchFamily="18" charset="0"/>
              <a:ea typeface="Cambria" panose="02040503050406030204" pitchFamily="18" charset="0"/>
            </a:endParaRPr>
          </a:p>
        </p:txBody>
      </p:sp>
      <p:sp>
        <p:nvSpPr>
          <p:cNvPr id="6" name="object 2"/>
          <p:cNvSpPr txBox="1">
            <a:spLocks noGrp="1"/>
          </p:cNvSpPr>
          <p:nvPr>
            <p:ph type="title"/>
          </p:nvPr>
        </p:nvSpPr>
        <p:spPr>
          <a:xfrm>
            <a:off x="1" y="538935"/>
            <a:ext cx="9144000" cy="632651"/>
          </a:xfrm>
          <a:prstGeom prst="rect">
            <a:avLst/>
          </a:prstGeom>
        </p:spPr>
        <p:txBody>
          <a:bodyPr vert="horz" wrap="square" lIns="0" tIns="16933" rIns="0" bIns="0" numCol="1" rtlCol="0" anchor="ctr" anchorCtr="0" compatLnSpc="1">
            <a:prstTxWarp prst="textNoShape">
              <a:avLst/>
            </a:prstTxWarp>
            <a:spAutoFit/>
          </a:bodyPr>
          <a:lstStyle/>
          <a:p>
            <a:pPr marL="16933">
              <a:spcBef>
                <a:spcPts val="133"/>
              </a:spcBef>
            </a:pPr>
            <a:r>
              <a:rPr lang="en-US" sz="4000" spc="-40" dirty="0">
                <a:latin typeface="Cambria" panose="02040503050406030204" pitchFamily="18" charset="0"/>
                <a:cs typeface="Calibri"/>
              </a:rPr>
              <a:t>International Terrestrial Reference Frame</a:t>
            </a:r>
            <a:endParaRPr sz="4000" dirty="0">
              <a:latin typeface="Cambria" panose="02040503050406030204" pitchFamily="18" charset="0"/>
              <a:cs typeface="Calibri"/>
            </a:endParaRPr>
          </a:p>
        </p:txBody>
      </p:sp>
    </p:spTree>
    <p:extLst>
      <p:ext uri="{BB962C8B-B14F-4D97-AF65-F5344CB8AC3E}">
        <p14:creationId xmlns:p14="http://schemas.microsoft.com/office/powerpoint/2010/main" val="14293547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fade">
                                      <p:cBhvr>
                                        <p:cTn id="22"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98196" y="176896"/>
            <a:ext cx="6547608" cy="6547608"/>
          </a:xfrm>
          <a:prstGeom prst="rect">
            <a:avLst/>
          </a:prstGeom>
        </p:spPr>
      </p:pic>
      <p:sp>
        <p:nvSpPr>
          <p:cNvPr id="6" name="TextBox 5"/>
          <p:cNvSpPr txBox="1"/>
          <p:nvPr/>
        </p:nvSpPr>
        <p:spPr>
          <a:xfrm>
            <a:off x="6429725" y="238451"/>
            <a:ext cx="2530180" cy="523220"/>
          </a:xfrm>
          <a:prstGeom prst="rect">
            <a:avLst/>
          </a:prstGeom>
          <a:noFill/>
        </p:spPr>
        <p:txBody>
          <a:bodyPr wrap="none" rtlCol="0">
            <a:spAutoFit/>
          </a:bodyPr>
          <a:lstStyle/>
          <a:p>
            <a:r>
              <a:rPr lang="en-US" sz="2800" dirty="0">
                <a:latin typeface="Cambria" panose="02040503050406030204" pitchFamily="18" charset="0"/>
                <a:ea typeface="Cambria" panose="02040503050406030204" pitchFamily="18" charset="0"/>
              </a:rPr>
              <a:t>Watch the grid!</a:t>
            </a:r>
          </a:p>
        </p:txBody>
      </p:sp>
      <p:sp>
        <p:nvSpPr>
          <p:cNvPr id="5" name="TextBox 4"/>
          <p:cNvSpPr txBox="1"/>
          <p:nvPr/>
        </p:nvSpPr>
        <p:spPr>
          <a:xfrm>
            <a:off x="126945" y="176896"/>
            <a:ext cx="2654445" cy="584775"/>
          </a:xfrm>
          <a:prstGeom prst="rect">
            <a:avLst/>
          </a:prstGeom>
          <a:noFill/>
        </p:spPr>
        <p:txBody>
          <a:bodyPr wrap="none" rtlCol="0">
            <a:spAutoFit/>
          </a:bodyPr>
          <a:lstStyle/>
          <a:p>
            <a:r>
              <a:rPr lang="en-US" sz="3200" b="1" dirty="0" smtClean="0">
                <a:latin typeface="Cambria" panose="02040503050406030204" pitchFamily="18" charset="0"/>
                <a:ea typeface="Cambria" panose="02040503050406030204" pitchFamily="18" charset="0"/>
              </a:rPr>
              <a:t>ITRF concept</a:t>
            </a:r>
            <a:endParaRPr lang="en-US" sz="3200" b="1" dirty="0">
              <a:latin typeface="Cambria" panose="02040503050406030204" pitchFamily="18" charset="0"/>
              <a:ea typeface="Cambria" panose="02040503050406030204" pitchFamily="18" charset="0"/>
            </a:endParaRPr>
          </a:p>
        </p:txBody>
      </p:sp>
      <p:sp>
        <p:nvSpPr>
          <p:cNvPr id="7" name="TextBox 6"/>
          <p:cNvSpPr txBox="1"/>
          <p:nvPr/>
        </p:nvSpPr>
        <p:spPr>
          <a:xfrm>
            <a:off x="7391401" y="5236366"/>
            <a:ext cx="2311454" cy="707886"/>
          </a:xfrm>
          <a:prstGeom prst="rect">
            <a:avLst/>
          </a:prstGeom>
          <a:noFill/>
        </p:spPr>
        <p:txBody>
          <a:bodyPr wrap="square" rtlCol="0">
            <a:noAutofit/>
          </a:bodyPr>
          <a:lstStyle/>
          <a:p>
            <a:pPr marL="16932" marR="713722" lvl="0">
              <a:spcBef>
                <a:spcPts val="3000"/>
              </a:spcBef>
              <a:tabLst>
                <a:tab pos="473275" algn="l"/>
                <a:tab pos="474121" algn="l"/>
                <a:tab pos="6531870" algn="l"/>
              </a:tabLst>
            </a:pPr>
            <a:r>
              <a:rPr lang="en-US" sz="4000" i="1" spc="-20" dirty="0" smtClean="0">
                <a:solidFill>
                  <a:srgbClr val="424242"/>
                </a:solidFill>
                <a:uFill>
                  <a:solidFill>
                    <a:srgbClr val="000000"/>
                  </a:solidFill>
                </a:uFill>
                <a:latin typeface="Cambria" panose="02040503050406030204" pitchFamily="18" charset="0"/>
                <a:ea typeface="Cambria" panose="02040503050406030204" pitchFamily="18" charset="0"/>
                <a:cs typeface="Calibri"/>
              </a:rPr>
              <a:t>Drift</a:t>
            </a:r>
            <a:r>
              <a:rPr lang="en-US" sz="4000" i="1" spc="-20" dirty="0">
                <a:solidFill>
                  <a:srgbClr val="424242"/>
                </a:solidFill>
                <a:uFill>
                  <a:solidFill>
                    <a:srgbClr val="000000"/>
                  </a:solidFill>
                </a:uFill>
                <a:latin typeface="Cambria" panose="02040503050406030204" pitchFamily="18" charset="0"/>
                <a:ea typeface="Cambria" panose="02040503050406030204" pitchFamily="18" charset="0"/>
                <a:cs typeface="Calibri"/>
              </a:rPr>
              <a:t>…</a:t>
            </a:r>
          </a:p>
        </p:txBody>
      </p:sp>
    </p:spTree>
    <p:extLst>
      <p:ext uri="{BB962C8B-B14F-4D97-AF65-F5344CB8AC3E}">
        <p14:creationId xmlns:p14="http://schemas.microsoft.com/office/powerpoint/2010/main" val="10666385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grpId="0" nodeType="withEffect">
                                  <p:stCondLst>
                                    <p:cond delay="0"/>
                                  </p:stCondLst>
                                  <p:childTnLst>
                                    <p:animEffect transition="out" filter="fade">
                                      <p:cBhvr>
                                        <p:cTn id="6" dur="1750" tmFilter="0, 0; .2, .5; .8, .5; 1, 0"/>
                                        <p:tgtEl>
                                          <p:spTgt spid="6"/>
                                        </p:tgtEl>
                                      </p:cBhvr>
                                    </p:animEffect>
                                    <p:animScale>
                                      <p:cBhvr>
                                        <p:cTn id="7" dur="875" autoRev="1" fill="hold"/>
                                        <p:tgtEl>
                                          <p:spTgt spid="6"/>
                                        </p:tgtEl>
                                      </p:cBhvr>
                                      <p:by x="105000" y="105000"/>
                                    </p:animScale>
                                  </p:childTnLst>
                                </p:cTn>
                              </p:par>
                            </p:childTnLst>
                          </p:cTn>
                        </p:par>
                        <p:par>
                          <p:cTn id="8" fill="hold">
                            <p:stCondLst>
                              <p:cond delay="1750"/>
                            </p:stCondLst>
                            <p:childTnLst>
                              <p:par>
                                <p:cTn id="9" presetID="42" presetClass="entr" presetSubtype="0" fill="hold" nodeType="afterEffect">
                                  <p:stCondLst>
                                    <p:cond delay="3000"/>
                                  </p:stCondLst>
                                  <p:childTnLst>
                                    <p:set>
                                      <p:cBhvr>
                                        <p:cTn id="10" dur="1" fill="hold">
                                          <p:stCondLst>
                                            <p:cond delay="0"/>
                                          </p:stCondLst>
                                        </p:cTn>
                                        <p:tgtEl>
                                          <p:spTgt spid="7">
                                            <p:txEl>
                                              <p:pRg st="0" end="0"/>
                                            </p:txEl>
                                          </p:spTgt>
                                        </p:tgtEl>
                                        <p:attrNameLst>
                                          <p:attrName>style.visibility</p:attrName>
                                        </p:attrNameLst>
                                      </p:cBhvr>
                                      <p:to>
                                        <p:strVal val="visible"/>
                                      </p:to>
                                    </p:set>
                                    <p:animEffect transition="in" filter="fade">
                                      <p:cBhvr>
                                        <p:cTn id="11" dur="1000"/>
                                        <p:tgtEl>
                                          <p:spTgt spid="7">
                                            <p:txEl>
                                              <p:pRg st="0" end="0"/>
                                            </p:txEl>
                                          </p:spTgt>
                                        </p:tgtEl>
                                      </p:cBhvr>
                                    </p:animEffect>
                                    <p:anim calcmode="lin" valueType="num">
                                      <p:cBhvr>
                                        <p:cTn id="12"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13"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0" y="420930"/>
            <a:ext cx="9144000" cy="754908"/>
          </a:xfrm>
          <a:prstGeom prst="rect">
            <a:avLst/>
          </a:prstGeom>
        </p:spPr>
        <p:txBody>
          <a:bodyPr vert="horz" wrap="square" lIns="0" tIns="16087" rIns="0" bIns="0" numCol="1" rtlCol="0" anchor="ctr" anchorCtr="0" compatLnSpc="1">
            <a:prstTxWarp prst="textNoShape">
              <a:avLst/>
            </a:prstTxWarp>
            <a:spAutoFit/>
          </a:bodyPr>
          <a:lstStyle/>
          <a:p>
            <a:pPr marL="16933">
              <a:spcBef>
                <a:spcPts val="127"/>
              </a:spcBef>
            </a:pPr>
            <a:r>
              <a:rPr sz="4800" spc="-13" dirty="0">
                <a:latin typeface="Cambria" panose="02040503050406030204" pitchFamily="18" charset="0"/>
                <a:cs typeface="Calibri"/>
              </a:rPr>
              <a:t>Replacing</a:t>
            </a:r>
            <a:r>
              <a:rPr sz="4800" spc="-93" dirty="0">
                <a:latin typeface="Cambria" panose="02040503050406030204" pitchFamily="18" charset="0"/>
                <a:cs typeface="Calibri"/>
              </a:rPr>
              <a:t> </a:t>
            </a:r>
            <a:r>
              <a:rPr sz="4800" spc="-13" dirty="0">
                <a:latin typeface="Cambria" panose="02040503050406030204" pitchFamily="18" charset="0"/>
                <a:cs typeface="Calibri"/>
              </a:rPr>
              <a:t>NAD83</a:t>
            </a:r>
            <a:endParaRPr sz="4800" dirty="0">
              <a:latin typeface="Cambria" panose="02040503050406030204" pitchFamily="18" charset="0"/>
              <a:cs typeface="Calibri"/>
            </a:endParaRPr>
          </a:p>
        </p:txBody>
      </p:sp>
      <p:sp>
        <p:nvSpPr>
          <p:cNvPr id="3" name="object 3"/>
          <p:cNvSpPr txBox="1"/>
          <p:nvPr/>
        </p:nvSpPr>
        <p:spPr>
          <a:xfrm>
            <a:off x="128337" y="1470456"/>
            <a:ext cx="9015663" cy="5075311"/>
          </a:xfrm>
          <a:prstGeom prst="rect">
            <a:avLst/>
          </a:prstGeom>
        </p:spPr>
        <p:txBody>
          <a:bodyPr vert="horz" wrap="square" lIns="0" tIns="16933" rIns="0" bIns="0" rtlCol="0">
            <a:noAutofit/>
          </a:bodyPr>
          <a:lstStyle/>
          <a:p>
            <a:pPr marL="531282" marR="6773" indent="-514350">
              <a:spcBef>
                <a:spcPts val="133"/>
              </a:spcBef>
              <a:buFont typeface="+mj-lt"/>
              <a:buAutoNum type="arabicPeriod"/>
              <a:tabLst>
                <a:tab pos="473275" algn="l"/>
                <a:tab pos="474121" algn="l"/>
              </a:tabLst>
            </a:pPr>
            <a:r>
              <a:rPr lang="en-US" sz="3200" spc="-7" dirty="0" smtClean="0">
                <a:latin typeface="Cambria" panose="02040503050406030204" pitchFamily="18" charset="0"/>
                <a:ea typeface="Cambria" panose="02040503050406030204" pitchFamily="18" charset="0"/>
                <a:cs typeface="Calibri"/>
              </a:rPr>
              <a:t>develop </a:t>
            </a:r>
            <a:r>
              <a:rPr lang="en-US" sz="3200" u="sng" dirty="0" smtClean="0">
                <a:latin typeface="Cambria" panose="02040503050406030204" pitchFamily="18" charset="0"/>
                <a:ea typeface="Cambria" panose="02040503050406030204" pitchFamily="18" charset="0"/>
                <a:cs typeface="Calibri"/>
              </a:rPr>
              <a:t>four</a:t>
            </a:r>
            <a:r>
              <a:rPr sz="3200" u="sng" dirty="0" smtClean="0">
                <a:latin typeface="Cambria" panose="02040503050406030204" pitchFamily="18" charset="0"/>
                <a:ea typeface="Cambria" panose="02040503050406030204" pitchFamily="18" charset="0"/>
                <a:cs typeface="Calibri"/>
              </a:rPr>
              <a:t> </a:t>
            </a:r>
            <a:r>
              <a:rPr lang="en-US" sz="3200" u="sng" dirty="0" smtClean="0">
                <a:latin typeface="Cambria" panose="02040503050406030204" pitchFamily="18" charset="0"/>
                <a:ea typeface="Cambria" panose="02040503050406030204" pitchFamily="18" charset="0"/>
                <a:cs typeface="Calibri"/>
              </a:rPr>
              <a:t>"</a:t>
            </a:r>
            <a:r>
              <a:rPr sz="3200" u="sng" spc="-13" dirty="0" smtClean="0">
                <a:latin typeface="Cambria" panose="02040503050406030204" pitchFamily="18" charset="0"/>
                <a:ea typeface="Cambria" panose="02040503050406030204" pitchFamily="18" charset="0"/>
                <a:cs typeface="Calibri"/>
              </a:rPr>
              <a:t>plate-fixed</a:t>
            </a:r>
            <a:r>
              <a:rPr lang="en-US" sz="3200" u="sng" spc="-13" dirty="0" smtClean="0">
                <a:latin typeface="Cambria" panose="02040503050406030204" pitchFamily="18" charset="0"/>
                <a:ea typeface="Cambria" panose="02040503050406030204" pitchFamily="18" charset="0"/>
                <a:cs typeface="Calibri"/>
              </a:rPr>
              <a:t>" </a:t>
            </a:r>
            <a:r>
              <a:rPr sz="3200" u="sng" spc="-27" dirty="0" smtClean="0">
                <a:latin typeface="Cambria" panose="02040503050406030204" pitchFamily="18" charset="0"/>
                <a:ea typeface="Cambria" panose="02040503050406030204" pitchFamily="18" charset="0"/>
                <a:cs typeface="Calibri"/>
              </a:rPr>
              <a:t>reference</a:t>
            </a:r>
            <a:r>
              <a:rPr sz="3200" u="sng" spc="20" dirty="0" smtClean="0">
                <a:latin typeface="Cambria" panose="02040503050406030204" pitchFamily="18" charset="0"/>
                <a:ea typeface="Cambria" panose="02040503050406030204" pitchFamily="18" charset="0"/>
                <a:cs typeface="Calibri"/>
              </a:rPr>
              <a:t> </a:t>
            </a:r>
            <a:r>
              <a:rPr sz="3200" u="sng" spc="-20" dirty="0" smtClean="0">
                <a:latin typeface="Cambria" panose="02040503050406030204" pitchFamily="18" charset="0"/>
                <a:ea typeface="Cambria" panose="02040503050406030204" pitchFamily="18" charset="0"/>
                <a:cs typeface="Calibri"/>
              </a:rPr>
              <a:t>frames</a:t>
            </a:r>
            <a:endParaRPr sz="3200" u="sng" dirty="0">
              <a:latin typeface="Cambria" panose="02040503050406030204" pitchFamily="18" charset="0"/>
              <a:ea typeface="Cambria" panose="02040503050406030204" pitchFamily="18" charset="0"/>
              <a:cs typeface="Calibri"/>
            </a:endParaRPr>
          </a:p>
          <a:p>
            <a:pPr marL="531282" marR="27093" indent="-514350">
              <a:spcBef>
                <a:spcPts val="2300"/>
              </a:spcBef>
              <a:buFont typeface="+mj-lt"/>
              <a:buAutoNum type="arabicPeriod"/>
              <a:tabLst>
                <a:tab pos="473275" algn="l"/>
                <a:tab pos="474121" algn="l"/>
              </a:tabLst>
            </a:pPr>
            <a:r>
              <a:rPr sz="3200" spc="-20" dirty="0">
                <a:latin typeface="Cambria" panose="02040503050406030204" pitchFamily="18" charset="0"/>
                <a:ea typeface="Cambria" panose="02040503050406030204" pitchFamily="18" charset="0"/>
                <a:cs typeface="Calibri"/>
              </a:rPr>
              <a:t>remove </a:t>
            </a:r>
            <a:r>
              <a:rPr sz="3200" u="sng" spc="-13" dirty="0">
                <a:latin typeface="Cambria" panose="02040503050406030204" pitchFamily="18" charset="0"/>
                <a:ea typeface="Cambria" panose="02040503050406030204" pitchFamily="18" charset="0"/>
                <a:cs typeface="Calibri"/>
              </a:rPr>
              <a:t>non-geocentricity </a:t>
            </a:r>
            <a:r>
              <a:rPr sz="3200" u="sng" spc="-7" dirty="0">
                <a:latin typeface="Cambria" panose="02040503050406030204" pitchFamily="18" charset="0"/>
                <a:ea typeface="Cambria" panose="02040503050406030204" pitchFamily="18" charset="0"/>
                <a:cs typeface="Calibri"/>
              </a:rPr>
              <a:t>of </a:t>
            </a:r>
            <a:r>
              <a:rPr sz="3200" u="sng" spc="-7" dirty="0" smtClean="0">
                <a:latin typeface="Cambria" panose="02040503050406030204" pitchFamily="18" charset="0"/>
                <a:ea typeface="Cambria" panose="02040503050406030204" pitchFamily="18" charset="0"/>
                <a:cs typeface="Calibri"/>
              </a:rPr>
              <a:t>NAD</a:t>
            </a:r>
            <a:r>
              <a:rPr sz="3200" u="sng" dirty="0" smtClean="0">
                <a:latin typeface="Cambria" panose="02040503050406030204" pitchFamily="18" charset="0"/>
                <a:ea typeface="Cambria" panose="02040503050406030204" pitchFamily="18" charset="0"/>
                <a:cs typeface="Calibri"/>
              </a:rPr>
              <a:t>83</a:t>
            </a:r>
            <a:endParaRPr sz="3200" dirty="0" smtClean="0">
              <a:latin typeface="Cambria" panose="02040503050406030204" pitchFamily="18" charset="0"/>
              <a:ea typeface="Cambria" panose="02040503050406030204" pitchFamily="18" charset="0"/>
              <a:cs typeface="Calibri"/>
            </a:endParaRPr>
          </a:p>
          <a:p>
            <a:pPr marL="531282" indent="-514350">
              <a:spcBef>
                <a:spcPts val="2053"/>
              </a:spcBef>
              <a:buFont typeface="+mj-lt"/>
              <a:buAutoNum type="arabicPeriod"/>
              <a:tabLst>
                <a:tab pos="473275" algn="l"/>
                <a:tab pos="474121" algn="l"/>
              </a:tabLst>
            </a:pPr>
            <a:r>
              <a:rPr lang="en-US" sz="3200" spc="-13" dirty="0" smtClean="0">
                <a:latin typeface="Cambria" panose="02040503050406030204" pitchFamily="18" charset="0"/>
                <a:ea typeface="Cambria" panose="02040503050406030204" pitchFamily="18" charset="0"/>
                <a:cs typeface="Calibri"/>
              </a:rPr>
              <a:t>align</a:t>
            </a:r>
            <a:r>
              <a:rPr sz="3200" spc="-13" dirty="0" smtClean="0">
                <a:latin typeface="Cambria" panose="02040503050406030204" pitchFamily="18" charset="0"/>
                <a:ea typeface="Cambria" panose="02040503050406030204" pitchFamily="18" charset="0"/>
                <a:cs typeface="Calibri"/>
              </a:rPr>
              <a:t> </a:t>
            </a:r>
            <a:r>
              <a:rPr sz="3200" spc="-20" dirty="0" smtClean="0">
                <a:latin typeface="Cambria" panose="02040503050406030204" pitchFamily="18" charset="0"/>
                <a:ea typeface="Cambria" panose="02040503050406030204" pitchFamily="18" charset="0"/>
                <a:cs typeface="Calibri"/>
              </a:rPr>
              <a:t>to </a:t>
            </a:r>
            <a:r>
              <a:rPr sz="3200" u="sng" spc="-7" dirty="0" smtClean="0">
                <a:latin typeface="Cambria" panose="02040503050406030204" pitchFamily="18" charset="0"/>
                <a:ea typeface="Cambria" panose="02040503050406030204" pitchFamily="18" charset="0"/>
                <a:cs typeface="Calibri"/>
              </a:rPr>
              <a:t>I</a:t>
            </a:r>
            <a:r>
              <a:rPr lang="en-US" sz="3200" u="sng" spc="-7" dirty="0" smtClean="0">
                <a:latin typeface="Cambria" panose="02040503050406030204" pitchFamily="18" charset="0"/>
                <a:ea typeface="Cambria" panose="02040503050406030204" pitchFamily="18" charset="0"/>
                <a:cs typeface="Calibri"/>
              </a:rPr>
              <a:t>TRF20</a:t>
            </a:r>
            <a:r>
              <a:rPr sz="3200" u="sng" spc="-7" dirty="0" smtClean="0">
                <a:latin typeface="Cambria" panose="02040503050406030204" pitchFamily="18" charset="0"/>
                <a:ea typeface="Cambria" panose="02040503050406030204" pitchFamily="18" charset="0"/>
                <a:cs typeface="Calibri"/>
              </a:rPr>
              <a:t>14 </a:t>
            </a:r>
            <a:r>
              <a:rPr sz="3200" u="sng" spc="-20" dirty="0" smtClean="0">
                <a:latin typeface="Cambria" panose="02040503050406030204" pitchFamily="18" charset="0"/>
                <a:ea typeface="Cambria" panose="02040503050406030204" pitchFamily="18" charset="0"/>
                <a:cs typeface="Calibri"/>
              </a:rPr>
              <a:t>at</a:t>
            </a:r>
            <a:r>
              <a:rPr lang="en-US" sz="3200" u="sng" spc="-20" dirty="0" smtClean="0">
                <a:latin typeface="Cambria" panose="02040503050406030204" pitchFamily="18" charset="0"/>
                <a:ea typeface="Cambria" panose="02040503050406030204" pitchFamily="18" charset="0"/>
                <a:cs typeface="Calibri"/>
              </a:rPr>
              <a:t> epoch</a:t>
            </a:r>
            <a:r>
              <a:rPr sz="3200" u="sng" spc="-20" dirty="0" smtClean="0">
                <a:latin typeface="Cambria" panose="02040503050406030204" pitchFamily="18" charset="0"/>
                <a:ea typeface="Cambria" panose="02040503050406030204" pitchFamily="18" charset="0"/>
                <a:cs typeface="Calibri"/>
              </a:rPr>
              <a:t> </a:t>
            </a:r>
            <a:r>
              <a:rPr sz="3200" u="sng" spc="-7" dirty="0" smtClean="0">
                <a:latin typeface="Cambria" panose="02040503050406030204" pitchFamily="18" charset="0"/>
                <a:ea typeface="Cambria" panose="02040503050406030204" pitchFamily="18" charset="0"/>
                <a:cs typeface="Calibri"/>
              </a:rPr>
              <a:t>2020.00</a:t>
            </a:r>
            <a:endParaRPr lang="en-US" sz="3200" u="sng" dirty="0" smtClean="0">
              <a:latin typeface="Cambria" panose="02040503050406030204" pitchFamily="18" charset="0"/>
              <a:ea typeface="Cambria" panose="02040503050406030204" pitchFamily="18" charset="0"/>
              <a:cs typeface="Calibri"/>
            </a:endParaRPr>
          </a:p>
          <a:p>
            <a:pPr marL="531282" marR="713722" indent="-514350">
              <a:spcBef>
                <a:spcPts val="2047"/>
              </a:spcBef>
              <a:buFont typeface="+mj-lt"/>
              <a:buAutoNum type="arabicPeriod"/>
              <a:tabLst>
                <a:tab pos="473075" algn="l"/>
                <a:tab pos="473075" algn="l"/>
              </a:tabLst>
            </a:pPr>
            <a:r>
              <a:rPr sz="3200" b="1" spc="-20" dirty="0" smtClean="0">
                <a:latin typeface="Cambria" panose="02040503050406030204" pitchFamily="18" charset="0"/>
                <a:ea typeface="Cambria" panose="02040503050406030204" pitchFamily="18" charset="0"/>
                <a:cs typeface="Calibri"/>
              </a:rPr>
              <a:t>remov</a:t>
            </a:r>
            <a:r>
              <a:rPr lang="en-US" sz="3200" b="1" spc="-20" dirty="0">
                <a:latin typeface="Cambria" panose="02040503050406030204" pitchFamily="18" charset="0"/>
                <a:ea typeface="Cambria" panose="02040503050406030204" pitchFamily="18" charset="0"/>
                <a:cs typeface="Calibri"/>
              </a:rPr>
              <a:t>e</a:t>
            </a:r>
            <a:r>
              <a:rPr sz="3200" b="1" spc="-20" dirty="0">
                <a:latin typeface="Cambria" panose="02040503050406030204" pitchFamily="18" charset="0"/>
                <a:ea typeface="Cambria" panose="02040503050406030204" pitchFamily="18" charset="0"/>
                <a:cs typeface="Calibri"/>
              </a:rPr>
              <a:t> </a:t>
            </a:r>
            <a:r>
              <a:rPr sz="3200" b="1" spc="-13" dirty="0">
                <a:latin typeface="Cambria" panose="02040503050406030204" pitchFamily="18" charset="0"/>
                <a:ea typeface="Cambria" panose="02040503050406030204" pitchFamily="18" charset="0"/>
                <a:cs typeface="Calibri"/>
              </a:rPr>
              <a:t>most </a:t>
            </a:r>
            <a:r>
              <a:rPr sz="3200" b="1" spc="-7" dirty="0">
                <a:latin typeface="Cambria" panose="02040503050406030204" pitchFamily="18" charset="0"/>
                <a:ea typeface="Cambria" panose="02040503050406030204" pitchFamily="18" charset="0"/>
                <a:cs typeface="Calibri"/>
              </a:rPr>
              <a:t>of </a:t>
            </a:r>
            <a:r>
              <a:rPr sz="3200" b="1" spc="-13" dirty="0">
                <a:latin typeface="Cambria" panose="02040503050406030204" pitchFamily="18" charset="0"/>
                <a:ea typeface="Cambria" panose="02040503050406030204" pitchFamily="18" charset="0"/>
                <a:cs typeface="Calibri"/>
              </a:rPr>
              <a:t>tectonic </a:t>
            </a:r>
            <a:r>
              <a:rPr sz="3200" b="1" spc="-20" dirty="0">
                <a:latin typeface="Cambria" panose="02040503050406030204" pitchFamily="18" charset="0"/>
                <a:ea typeface="Cambria" panose="02040503050406030204" pitchFamily="18" charset="0"/>
                <a:cs typeface="Calibri"/>
              </a:rPr>
              <a:t>plate rotation from </a:t>
            </a:r>
            <a:r>
              <a:rPr sz="3200" b="1" spc="-7" dirty="0">
                <a:latin typeface="Cambria" panose="02040503050406030204" pitchFamily="18" charset="0"/>
                <a:ea typeface="Cambria" panose="02040503050406030204" pitchFamily="18" charset="0"/>
                <a:cs typeface="Calibri"/>
              </a:rPr>
              <a:t>I</a:t>
            </a:r>
            <a:r>
              <a:rPr lang="en-US" sz="3200" b="1" spc="-7" dirty="0">
                <a:latin typeface="Cambria" panose="02040503050406030204" pitchFamily="18" charset="0"/>
                <a:ea typeface="Cambria" panose="02040503050406030204" pitchFamily="18" charset="0"/>
                <a:cs typeface="Calibri"/>
              </a:rPr>
              <a:t>TRF20</a:t>
            </a:r>
            <a:r>
              <a:rPr sz="3200" b="1" spc="-7" dirty="0">
                <a:latin typeface="Cambria" panose="02040503050406030204" pitchFamily="18" charset="0"/>
                <a:ea typeface="Cambria" panose="02040503050406030204" pitchFamily="18" charset="0"/>
                <a:cs typeface="Calibri"/>
              </a:rPr>
              <a:t>14 </a:t>
            </a:r>
            <a:r>
              <a:rPr lang="en-US" sz="3200" b="1" spc="-7" dirty="0" smtClean="0">
                <a:latin typeface="Cambria" panose="02040503050406030204" pitchFamily="18" charset="0"/>
                <a:ea typeface="Cambria" panose="02040503050406030204" pitchFamily="18" charset="0"/>
                <a:cs typeface="Calibri"/>
              </a:rPr>
              <a:t>via</a:t>
            </a:r>
            <a:r>
              <a:rPr sz="3200" b="1" spc="-7" dirty="0" smtClean="0">
                <a:latin typeface="Cambria" panose="02040503050406030204" pitchFamily="18" charset="0"/>
                <a:ea typeface="Cambria" panose="02040503050406030204" pitchFamily="18" charset="0"/>
                <a:cs typeface="Calibri"/>
              </a:rPr>
              <a:t> </a:t>
            </a:r>
            <a:r>
              <a:rPr sz="3200" b="1" u="sng" spc="-7" dirty="0" smtClean="0">
                <a:uFill>
                  <a:solidFill>
                    <a:srgbClr val="000000"/>
                  </a:solidFill>
                </a:uFill>
                <a:latin typeface="Cambria" panose="02040503050406030204" pitchFamily="18" charset="0"/>
                <a:ea typeface="Cambria" panose="02040503050406030204" pitchFamily="18" charset="0"/>
                <a:cs typeface="Calibri"/>
              </a:rPr>
              <a:t>Euler</a:t>
            </a:r>
            <a:r>
              <a:rPr sz="3200" b="1" u="sng" dirty="0" smtClean="0">
                <a:uFill>
                  <a:solidFill>
                    <a:srgbClr val="000000"/>
                  </a:solidFill>
                </a:uFill>
                <a:latin typeface="Cambria" panose="02040503050406030204" pitchFamily="18" charset="0"/>
                <a:ea typeface="Cambria" panose="02040503050406030204" pitchFamily="18" charset="0"/>
                <a:cs typeface="Calibri"/>
              </a:rPr>
              <a:t> </a:t>
            </a:r>
            <a:r>
              <a:rPr sz="3200" b="1" u="sng" spc="-20" dirty="0" smtClean="0">
                <a:uFill>
                  <a:solidFill>
                    <a:srgbClr val="000000"/>
                  </a:solidFill>
                </a:uFill>
                <a:latin typeface="Cambria" panose="02040503050406030204" pitchFamily="18" charset="0"/>
                <a:ea typeface="Cambria" panose="02040503050406030204" pitchFamily="18" charset="0"/>
                <a:cs typeface="Calibri"/>
              </a:rPr>
              <a:t>Pole</a:t>
            </a:r>
            <a:r>
              <a:rPr lang="en-US" sz="3200" b="1" u="sng" spc="-20" dirty="0" smtClean="0">
                <a:uFill>
                  <a:solidFill>
                    <a:srgbClr val="000000"/>
                  </a:solidFill>
                </a:uFill>
                <a:latin typeface="Cambria" panose="02040503050406030204" pitchFamily="18" charset="0"/>
                <a:ea typeface="Cambria" panose="02040503050406030204" pitchFamily="18" charset="0"/>
                <a:cs typeface="Calibri"/>
              </a:rPr>
              <a:t> Parameters</a:t>
            </a:r>
            <a:endParaRPr lang="en-US" sz="3200" b="1" spc="-20" dirty="0" smtClean="0">
              <a:uFill>
                <a:solidFill>
                  <a:srgbClr val="000000"/>
                </a:solidFill>
              </a:uFill>
              <a:latin typeface="Cambria" panose="02040503050406030204" pitchFamily="18" charset="0"/>
              <a:ea typeface="Cambria" panose="02040503050406030204" pitchFamily="18" charset="0"/>
              <a:cs typeface="Calibri"/>
            </a:endParaRPr>
          </a:p>
          <a:p>
            <a:pPr marL="16932" marR="713722">
              <a:spcBef>
                <a:spcPts val="0"/>
              </a:spcBef>
              <a:tabLst>
                <a:tab pos="473075" algn="l"/>
                <a:tab pos="473075" algn="l"/>
              </a:tabLst>
            </a:pPr>
            <a:r>
              <a:rPr lang="en-US" sz="2800" spc="-20" dirty="0" smtClean="0">
                <a:uFill>
                  <a:solidFill>
                    <a:srgbClr val="000000"/>
                  </a:solidFill>
                </a:uFill>
                <a:latin typeface="Cambria" panose="02040503050406030204" pitchFamily="18" charset="0"/>
                <a:ea typeface="Cambria" panose="02040503050406030204" pitchFamily="18" charset="0"/>
                <a:cs typeface="Calibri"/>
              </a:rPr>
              <a:t>			(pronounced: </a:t>
            </a:r>
            <a:r>
              <a:rPr lang="en-US" sz="2800" spc="-20" dirty="0">
                <a:uFill>
                  <a:solidFill>
                    <a:srgbClr val="000000"/>
                  </a:solidFill>
                </a:uFill>
                <a:latin typeface="Cambria" panose="02040503050406030204" pitchFamily="18" charset="0"/>
                <a:ea typeface="Cambria" panose="02040503050406030204" pitchFamily="18" charset="0"/>
                <a:cs typeface="Calibri"/>
              </a:rPr>
              <a:t>“oiler”)</a:t>
            </a:r>
          </a:p>
          <a:p>
            <a:pPr marL="16932" marR="713722" algn="ctr">
              <a:spcBef>
                <a:spcPts val="3000"/>
              </a:spcBef>
              <a:tabLst>
                <a:tab pos="473275" algn="l"/>
                <a:tab pos="474121" algn="l"/>
                <a:tab pos="6531870" algn="l"/>
              </a:tabLst>
            </a:pPr>
            <a:r>
              <a:rPr lang="en-US" sz="4000" i="1" spc="-20" dirty="0">
                <a:solidFill>
                  <a:srgbClr val="424242"/>
                </a:solidFill>
                <a:uFill>
                  <a:solidFill>
                    <a:srgbClr val="000000"/>
                  </a:solidFill>
                </a:uFill>
                <a:latin typeface="Cambria" panose="02040503050406030204" pitchFamily="18" charset="0"/>
                <a:ea typeface="Cambria" panose="02040503050406030204" pitchFamily="18" charset="0"/>
                <a:cs typeface="Calibri"/>
              </a:rPr>
              <a:t>Shift and Drift…</a:t>
            </a:r>
          </a:p>
        </p:txBody>
      </p:sp>
    </p:spTree>
    <p:extLst>
      <p:ext uri="{BB962C8B-B14F-4D97-AF65-F5344CB8AC3E}">
        <p14:creationId xmlns:p14="http://schemas.microsoft.com/office/powerpoint/2010/main" val="1357864642"/>
      </p:ext>
    </p:extLst>
  </p:cSld>
  <p:clrMapOvr>
    <a:masterClrMapping/>
  </p:clrMapOvr>
  <p:transition spd="slow">
    <p:wipe dir="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894896" y="410693"/>
            <a:ext cx="7465332" cy="914400"/>
          </a:xfrm>
        </p:spPr>
        <p:txBody>
          <a:bodyPr/>
          <a:lstStyle/>
          <a:p>
            <a:pPr eaLnBrk="1" hangingPunct="1"/>
            <a:r>
              <a:rPr lang="en-US" altLang="en-US" sz="5400" b="1" dirty="0" smtClean="0">
                <a:latin typeface="Cambria" panose="02040503050406030204" pitchFamily="18" charset="0"/>
                <a:ea typeface="Tahoma" panose="020B0604030504040204" pitchFamily="34" charset="0"/>
                <a:cs typeface="Tahoma" panose="020B0604030504040204" pitchFamily="34" charset="0"/>
              </a:rPr>
              <a:t>NGS Mission</a:t>
            </a:r>
          </a:p>
        </p:txBody>
      </p:sp>
      <p:sp>
        <p:nvSpPr>
          <p:cNvPr id="16387" name="Rectangle 3"/>
          <p:cNvSpPr>
            <a:spLocks noGrp="1" noChangeArrowheads="1"/>
          </p:cNvSpPr>
          <p:nvPr>
            <p:ph idx="1"/>
          </p:nvPr>
        </p:nvSpPr>
        <p:spPr>
          <a:xfrm>
            <a:off x="249382" y="1527465"/>
            <a:ext cx="8666018" cy="4468091"/>
          </a:xfrm>
        </p:spPr>
        <p:txBody>
          <a:bodyPr/>
          <a:lstStyle/>
          <a:p>
            <a:pPr marL="0" indent="0">
              <a:buNone/>
              <a:tabLst>
                <a:tab pos="0" algn="l"/>
              </a:tabLst>
            </a:pPr>
            <a:r>
              <a:rPr lang="en-US" altLang="zh-CN" sz="4800" dirty="0">
                <a:latin typeface="Cambria" panose="02040503050406030204" pitchFamily="18" charset="0"/>
                <a:ea typeface="ＭＳ Ｐゴシック" panose="020B0600070205080204" pitchFamily="34" charset="-128"/>
                <a:cs typeface="Arial" panose="020B0604020202020204" pitchFamily="34" charset="0"/>
              </a:rPr>
              <a:t>To define, maintain and provide access to the </a:t>
            </a:r>
            <a:r>
              <a:rPr lang="en-US" altLang="zh-CN" sz="4800" b="1" dirty="0">
                <a:solidFill>
                  <a:srgbClr val="C00000"/>
                </a:solidFill>
                <a:latin typeface="Cambria" panose="02040503050406030204" pitchFamily="18" charset="0"/>
                <a:ea typeface="ＭＳ Ｐゴシック" panose="020B0600070205080204" pitchFamily="34" charset="-128"/>
                <a:cs typeface="Arial" panose="020B0604020202020204" pitchFamily="34" charset="0"/>
              </a:rPr>
              <a:t>National Spatial Reference System (NSRS) </a:t>
            </a:r>
            <a:r>
              <a:rPr lang="en-US" altLang="zh-CN" sz="4800" dirty="0">
                <a:latin typeface="Cambria" panose="02040503050406030204" pitchFamily="18" charset="0"/>
                <a:ea typeface="ＭＳ Ｐゴシック" panose="020B0600070205080204" pitchFamily="34" charset="-128"/>
                <a:cs typeface="Arial" panose="020B0604020202020204" pitchFamily="34" charset="0"/>
              </a:rPr>
              <a:t>to meet our Nation’s economic, social, and environmental needs. </a:t>
            </a:r>
          </a:p>
        </p:txBody>
      </p:sp>
    </p:spTree>
    <p:extLst>
      <p:ext uri="{BB962C8B-B14F-4D97-AF65-F5344CB8AC3E}">
        <p14:creationId xmlns:p14="http://schemas.microsoft.com/office/powerpoint/2010/main" val="37331840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0" y="420930"/>
            <a:ext cx="9144000" cy="754908"/>
          </a:xfrm>
          <a:prstGeom prst="rect">
            <a:avLst/>
          </a:prstGeom>
        </p:spPr>
        <p:txBody>
          <a:bodyPr vert="horz" wrap="square" lIns="0" tIns="16087" rIns="0" bIns="0" numCol="1" rtlCol="0" anchor="ctr" anchorCtr="0" compatLnSpc="1">
            <a:prstTxWarp prst="textNoShape">
              <a:avLst/>
            </a:prstTxWarp>
            <a:spAutoFit/>
          </a:bodyPr>
          <a:lstStyle/>
          <a:p>
            <a:pPr marL="16933">
              <a:spcBef>
                <a:spcPts val="127"/>
              </a:spcBef>
            </a:pPr>
            <a:r>
              <a:rPr lang="en-US" sz="4800" spc="-13" dirty="0" smtClean="0">
                <a:latin typeface="Cambria" panose="02040503050406030204" pitchFamily="18" charset="0"/>
                <a:cs typeface="Calibri"/>
              </a:rPr>
              <a:t>Two types of drift</a:t>
            </a:r>
            <a:endParaRPr sz="4800" dirty="0">
              <a:latin typeface="Cambria" panose="02040503050406030204" pitchFamily="18" charset="0"/>
              <a:cs typeface="Calibri"/>
            </a:endParaRPr>
          </a:p>
        </p:txBody>
      </p:sp>
      <p:sp>
        <p:nvSpPr>
          <p:cNvPr id="3" name="object 3"/>
          <p:cNvSpPr txBox="1"/>
          <p:nvPr/>
        </p:nvSpPr>
        <p:spPr>
          <a:xfrm>
            <a:off x="128337" y="1470456"/>
            <a:ext cx="8806113" cy="5075311"/>
          </a:xfrm>
          <a:prstGeom prst="rect">
            <a:avLst/>
          </a:prstGeom>
        </p:spPr>
        <p:txBody>
          <a:bodyPr vert="horz" wrap="square" lIns="0" tIns="16933" rIns="0" bIns="0" rtlCol="0">
            <a:noAutofit/>
          </a:bodyPr>
          <a:lstStyle/>
          <a:p>
            <a:pPr marL="457200" marR="6773">
              <a:spcBef>
                <a:spcPts val="133"/>
              </a:spcBef>
            </a:pPr>
            <a:r>
              <a:rPr lang="en-US" sz="4000" spc="-7" dirty="0">
                <a:latin typeface="Cambria" panose="02040503050406030204" pitchFamily="18" charset="0"/>
                <a:ea typeface="Cambria" panose="02040503050406030204" pitchFamily="18" charset="0"/>
                <a:cs typeface="Calibri"/>
              </a:rPr>
              <a:t>T</a:t>
            </a:r>
            <a:r>
              <a:rPr lang="en-US" sz="4000" spc="-7" dirty="0" smtClean="0">
                <a:latin typeface="Cambria" panose="02040503050406030204" pitchFamily="18" charset="0"/>
                <a:ea typeface="Cambria" panose="02040503050406030204" pitchFamily="18" charset="0"/>
                <a:cs typeface="Calibri"/>
              </a:rPr>
              <a:t>ectonic </a:t>
            </a:r>
            <a:r>
              <a:rPr lang="en-US" sz="4000" spc="-7" dirty="0">
                <a:latin typeface="Cambria" panose="02040503050406030204" pitchFamily="18" charset="0"/>
                <a:ea typeface="Cambria" panose="02040503050406030204" pitchFamily="18" charset="0"/>
                <a:cs typeface="Calibri"/>
              </a:rPr>
              <a:t>P</a:t>
            </a:r>
            <a:r>
              <a:rPr lang="en-US" sz="4000" spc="-7" dirty="0" smtClean="0">
                <a:latin typeface="Cambria" panose="02040503050406030204" pitchFamily="18" charset="0"/>
                <a:ea typeface="Cambria" panose="02040503050406030204" pitchFamily="18" charset="0"/>
                <a:cs typeface="Calibri"/>
              </a:rPr>
              <a:t>late </a:t>
            </a:r>
            <a:r>
              <a:rPr lang="en-US" sz="4000" spc="-7" dirty="0">
                <a:latin typeface="Cambria" panose="02040503050406030204" pitchFamily="18" charset="0"/>
                <a:ea typeface="Cambria" panose="02040503050406030204" pitchFamily="18" charset="0"/>
                <a:cs typeface="Calibri"/>
              </a:rPr>
              <a:t>R</a:t>
            </a:r>
            <a:r>
              <a:rPr lang="en-US" sz="4000" spc="-7" dirty="0" smtClean="0">
                <a:latin typeface="Cambria" panose="02040503050406030204" pitchFamily="18" charset="0"/>
                <a:ea typeface="Cambria" panose="02040503050406030204" pitchFamily="18" charset="0"/>
                <a:cs typeface="Calibri"/>
              </a:rPr>
              <a:t>otation</a:t>
            </a:r>
          </a:p>
          <a:p>
            <a:pPr marL="1485900" marR="6773" lvl="2" indent="-342900">
              <a:spcBef>
                <a:spcPts val="133"/>
              </a:spcBef>
              <a:spcAft>
                <a:spcPts val="1200"/>
              </a:spcAft>
              <a:buFont typeface="Arial" panose="020B0604020202020204" pitchFamily="34" charset="0"/>
              <a:buChar char="•"/>
            </a:pPr>
            <a:r>
              <a:rPr lang="en-US" sz="3600" spc="-7" dirty="0" smtClean="0">
                <a:latin typeface="Cambria" panose="02040503050406030204" pitchFamily="18" charset="0"/>
                <a:ea typeface="Cambria" panose="02040503050406030204" pitchFamily="18" charset="0"/>
                <a:cs typeface="Calibri"/>
              </a:rPr>
              <a:t>horizontal</a:t>
            </a:r>
          </a:p>
          <a:p>
            <a:pPr marL="1485900" marR="6773" lvl="2" indent="-342900">
              <a:spcBef>
                <a:spcPts val="133"/>
              </a:spcBef>
              <a:spcAft>
                <a:spcPts val="1200"/>
              </a:spcAft>
              <a:buFont typeface="Arial" panose="020B0604020202020204" pitchFamily="34" charset="0"/>
              <a:buChar char="•"/>
            </a:pPr>
            <a:endParaRPr lang="en-US" sz="3600" spc="-7" dirty="0" smtClean="0">
              <a:latin typeface="Cambria" panose="02040503050406030204" pitchFamily="18" charset="0"/>
              <a:ea typeface="Cambria" panose="02040503050406030204" pitchFamily="18" charset="0"/>
              <a:cs typeface="Calibri"/>
            </a:endParaRPr>
          </a:p>
          <a:p>
            <a:pPr marL="457200" marR="6773">
              <a:spcBef>
                <a:spcPts val="133"/>
              </a:spcBef>
            </a:pPr>
            <a:r>
              <a:rPr lang="en-US" sz="4000" spc="-7" dirty="0" smtClean="0">
                <a:latin typeface="Cambria" panose="02040503050406030204" pitchFamily="18" charset="0"/>
                <a:ea typeface="Cambria" panose="02040503050406030204" pitchFamily="18" charset="0"/>
                <a:cs typeface="Calibri"/>
              </a:rPr>
              <a:t>Everything Else</a:t>
            </a:r>
          </a:p>
          <a:p>
            <a:pPr marL="1485900" marR="6773" lvl="2" indent="-342900">
              <a:spcBef>
                <a:spcPts val="133"/>
              </a:spcBef>
              <a:buFont typeface="Arial" panose="020B0604020202020204" pitchFamily="34" charset="0"/>
              <a:buChar char="•"/>
            </a:pPr>
            <a:r>
              <a:rPr lang="en-US" sz="3600" spc="-7" dirty="0" smtClean="0">
                <a:latin typeface="Cambria" panose="02040503050406030204" pitchFamily="18" charset="0"/>
                <a:ea typeface="Cambria" panose="02040503050406030204" pitchFamily="18" charset="0"/>
                <a:cs typeface="Calibri"/>
              </a:rPr>
              <a:t>residual motions left after rotation</a:t>
            </a:r>
          </a:p>
          <a:p>
            <a:pPr marL="1485900" marR="6773" lvl="2" indent="-342900">
              <a:spcBef>
                <a:spcPts val="133"/>
              </a:spcBef>
              <a:buFont typeface="Arial" panose="020B0604020202020204" pitchFamily="34" charset="0"/>
              <a:buChar char="•"/>
            </a:pPr>
            <a:r>
              <a:rPr lang="en-US" sz="3600" spc="-7" dirty="0" smtClean="0">
                <a:latin typeface="Cambria" panose="02040503050406030204" pitchFamily="18" charset="0"/>
                <a:ea typeface="Cambria" panose="02040503050406030204" pitchFamily="18" charset="0"/>
                <a:cs typeface="Calibri"/>
              </a:rPr>
              <a:t>regional linear motions</a:t>
            </a:r>
          </a:p>
          <a:p>
            <a:pPr marL="1485900" marR="6773" lvl="2" indent="-342900">
              <a:spcBef>
                <a:spcPts val="133"/>
              </a:spcBef>
              <a:buFont typeface="Arial" panose="020B0604020202020204" pitchFamily="34" charset="0"/>
              <a:buChar char="•"/>
            </a:pPr>
            <a:r>
              <a:rPr lang="en-US" sz="3600" spc="-7" dirty="0" smtClean="0">
                <a:latin typeface="Cambria" panose="02040503050406030204" pitchFamily="18" charset="0"/>
                <a:ea typeface="Cambria" panose="02040503050406030204" pitchFamily="18" charset="0"/>
                <a:cs typeface="Calibri"/>
              </a:rPr>
              <a:t>localized subsidence or uplift</a:t>
            </a:r>
          </a:p>
        </p:txBody>
      </p:sp>
      <p:sp>
        <p:nvSpPr>
          <p:cNvPr id="4" name="object 3"/>
          <p:cNvSpPr txBox="1"/>
          <p:nvPr/>
        </p:nvSpPr>
        <p:spPr>
          <a:xfrm>
            <a:off x="4705350" y="2165353"/>
            <a:ext cx="3257550" cy="876300"/>
          </a:xfrm>
          <a:prstGeom prst="rect">
            <a:avLst/>
          </a:prstGeom>
        </p:spPr>
        <p:txBody>
          <a:bodyPr vert="horz" wrap="square" lIns="0" tIns="16933" rIns="0" bIns="0" rtlCol="0">
            <a:noAutofit/>
          </a:bodyPr>
          <a:lstStyle/>
          <a:p>
            <a:pPr marR="6773">
              <a:spcBef>
                <a:spcPts val="133"/>
              </a:spcBef>
            </a:pPr>
            <a:r>
              <a:rPr lang="en-US" sz="3600" i="1" spc="-7" dirty="0" smtClean="0">
                <a:solidFill>
                  <a:srgbClr val="FF0000"/>
                </a:solidFill>
                <a:latin typeface="Cambria" panose="02040503050406030204" pitchFamily="18" charset="0"/>
                <a:ea typeface="Cambria" panose="02040503050406030204" pitchFamily="18" charset="0"/>
                <a:cs typeface="Calibri"/>
              </a:rPr>
              <a:t>simple to model</a:t>
            </a:r>
            <a:endParaRPr lang="en-US" sz="3200" i="1" spc="-7" dirty="0" smtClean="0">
              <a:solidFill>
                <a:srgbClr val="FF0000"/>
              </a:solidFill>
              <a:latin typeface="Cambria" panose="02040503050406030204" pitchFamily="18" charset="0"/>
              <a:ea typeface="Cambria" panose="02040503050406030204" pitchFamily="18" charset="0"/>
              <a:cs typeface="Calibri"/>
            </a:endParaRPr>
          </a:p>
        </p:txBody>
      </p:sp>
      <p:sp>
        <p:nvSpPr>
          <p:cNvPr id="5" name="object 3"/>
          <p:cNvSpPr txBox="1"/>
          <p:nvPr/>
        </p:nvSpPr>
        <p:spPr>
          <a:xfrm>
            <a:off x="4705350" y="5783769"/>
            <a:ext cx="5181600" cy="876300"/>
          </a:xfrm>
          <a:prstGeom prst="rect">
            <a:avLst/>
          </a:prstGeom>
        </p:spPr>
        <p:txBody>
          <a:bodyPr vert="horz" wrap="square" lIns="0" tIns="16933" rIns="0" bIns="0" rtlCol="0">
            <a:noAutofit/>
          </a:bodyPr>
          <a:lstStyle/>
          <a:p>
            <a:pPr marR="6773">
              <a:spcBef>
                <a:spcPts val="133"/>
              </a:spcBef>
            </a:pPr>
            <a:r>
              <a:rPr lang="en-US" sz="3600" i="1" spc="-7" dirty="0" smtClean="0">
                <a:solidFill>
                  <a:srgbClr val="FF0000"/>
                </a:solidFill>
                <a:latin typeface="Cambria" panose="02040503050406030204" pitchFamily="18" charset="0"/>
                <a:ea typeface="Cambria" panose="02040503050406030204" pitchFamily="18" charset="0"/>
                <a:cs typeface="Calibri"/>
              </a:rPr>
              <a:t>complex</a:t>
            </a:r>
            <a:endParaRPr lang="en-US" sz="3200" i="1" spc="-7" dirty="0" smtClean="0">
              <a:solidFill>
                <a:srgbClr val="FF0000"/>
              </a:solidFill>
              <a:latin typeface="Cambria" panose="02040503050406030204" pitchFamily="18" charset="0"/>
              <a:ea typeface="Cambria" panose="02040503050406030204" pitchFamily="18" charset="0"/>
              <a:cs typeface="Calibri"/>
            </a:endParaRPr>
          </a:p>
        </p:txBody>
      </p:sp>
    </p:spTree>
    <p:extLst>
      <p:ext uri="{BB962C8B-B14F-4D97-AF65-F5344CB8AC3E}">
        <p14:creationId xmlns:p14="http://schemas.microsoft.com/office/powerpoint/2010/main" val="40942161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128337" y="1470456"/>
            <a:ext cx="8806113" cy="5075311"/>
          </a:xfrm>
          <a:prstGeom prst="rect">
            <a:avLst/>
          </a:prstGeom>
        </p:spPr>
        <p:txBody>
          <a:bodyPr vert="horz" wrap="square" lIns="0" tIns="16933" rIns="0" bIns="0" rtlCol="0">
            <a:noAutofit/>
          </a:bodyPr>
          <a:lstStyle/>
          <a:p>
            <a:pPr marL="457200" marR="6773">
              <a:spcBef>
                <a:spcPts val="133"/>
              </a:spcBef>
            </a:pPr>
            <a:r>
              <a:rPr lang="en-US" sz="4000" spc="-7" dirty="0">
                <a:latin typeface="Cambria" panose="02040503050406030204" pitchFamily="18" charset="0"/>
                <a:ea typeface="Cambria" panose="02040503050406030204" pitchFamily="18" charset="0"/>
                <a:cs typeface="Calibri"/>
              </a:rPr>
              <a:t>T</a:t>
            </a:r>
            <a:r>
              <a:rPr lang="en-US" sz="4000" spc="-7" dirty="0" smtClean="0">
                <a:latin typeface="Cambria" panose="02040503050406030204" pitchFamily="18" charset="0"/>
                <a:ea typeface="Cambria" panose="02040503050406030204" pitchFamily="18" charset="0"/>
                <a:cs typeface="Calibri"/>
              </a:rPr>
              <a:t>ectonic </a:t>
            </a:r>
            <a:r>
              <a:rPr lang="en-US" sz="4000" spc="-7" dirty="0">
                <a:latin typeface="Cambria" panose="02040503050406030204" pitchFamily="18" charset="0"/>
                <a:ea typeface="Cambria" panose="02040503050406030204" pitchFamily="18" charset="0"/>
                <a:cs typeface="Calibri"/>
              </a:rPr>
              <a:t>P</a:t>
            </a:r>
            <a:r>
              <a:rPr lang="en-US" sz="4000" spc="-7" dirty="0" smtClean="0">
                <a:latin typeface="Cambria" panose="02040503050406030204" pitchFamily="18" charset="0"/>
                <a:ea typeface="Cambria" panose="02040503050406030204" pitchFamily="18" charset="0"/>
                <a:cs typeface="Calibri"/>
              </a:rPr>
              <a:t>late </a:t>
            </a:r>
            <a:r>
              <a:rPr lang="en-US" sz="4000" spc="-7" dirty="0">
                <a:latin typeface="Cambria" panose="02040503050406030204" pitchFamily="18" charset="0"/>
                <a:ea typeface="Cambria" panose="02040503050406030204" pitchFamily="18" charset="0"/>
                <a:cs typeface="Calibri"/>
              </a:rPr>
              <a:t>R</a:t>
            </a:r>
            <a:r>
              <a:rPr lang="en-US" sz="4000" spc="-7" dirty="0" smtClean="0">
                <a:latin typeface="Cambria" panose="02040503050406030204" pitchFamily="18" charset="0"/>
                <a:ea typeface="Cambria" panose="02040503050406030204" pitchFamily="18" charset="0"/>
                <a:cs typeface="Calibri"/>
              </a:rPr>
              <a:t>otation</a:t>
            </a:r>
          </a:p>
          <a:p>
            <a:pPr marL="1485900" marR="6773" lvl="2" indent="-342900">
              <a:spcBef>
                <a:spcPts val="133"/>
              </a:spcBef>
              <a:spcAft>
                <a:spcPts val="1200"/>
              </a:spcAft>
              <a:buFont typeface="Arial" panose="020B0604020202020204" pitchFamily="34" charset="0"/>
              <a:buChar char="•"/>
            </a:pPr>
            <a:r>
              <a:rPr lang="en-US" sz="3600" spc="-7" dirty="0" smtClean="0">
                <a:latin typeface="Cambria" panose="02040503050406030204" pitchFamily="18" charset="0"/>
                <a:ea typeface="Cambria" panose="02040503050406030204" pitchFamily="18" charset="0"/>
                <a:cs typeface="Calibri"/>
              </a:rPr>
              <a:t>horizontal</a:t>
            </a:r>
          </a:p>
          <a:p>
            <a:pPr marL="1143000" marR="6773" lvl="2">
              <a:spcBef>
                <a:spcPts val="133"/>
              </a:spcBef>
              <a:spcAft>
                <a:spcPts val="1200"/>
              </a:spcAft>
            </a:pPr>
            <a:endParaRPr lang="en-US" sz="3600" spc="-7" dirty="0" smtClean="0">
              <a:latin typeface="Cambria" panose="02040503050406030204" pitchFamily="18" charset="0"/>
              <a:ea typeface="Cambria" panose="02040503050406030204" pitchFamily="18" charset="0"/>
              <a:cs typeface="Calibri"/>
            </a:endParaRPr>
          </a:p>
        </p:txBody>
      </p:sp>
      <p:sp>
        <p:nvSpPr>
          <p:cNvPr id="4" name="object 3"/>
          <p:cNvSpPr txBox="1"/>
          <p:nvPr/>
        </p:nvSpPr>
        <p:spPr>
          <a:xfrm>
            <a:off x="4705350" y="2165353"/>
            <a:ext cx="3257550" cy="876300"/>
          </a:xfrm>
          <a:prstGeom prst="rect">
            <a:avLst/>
          </a:prstGeom>
        </p:spPr>
        <p:txBody>
          <a:bodyPr vert="horz" wrap="square" lIns="0" tIns="16933" rIns="0" bIns="0" rtlCol="0">
            <a:noAutofit/>
          </a:bodyPr>
          <a:lstStyle/>
          <a:p>
            <a:pPr marR="6773">
              <a:spcBef>
                <a:spcPts val="133"/>
              </a:spcBef>
            </a:pPr>
            <a:r>
              <a:rPr lang="en-US" sz="3600" i="1" spc="-7" dirty="0" smtClean="0">
                <a:solidFill>
                  <a:srgbClr val="FF0000"/>
                </a:solidFill>
                <a:latin typeface="Cambria" panose="02040503050406030204" pitchFamily="18" charset="0"/>
                <a:ea typeface="Cambria" panose="02040503050406030204" pitchFamily="18" charset="0"/>
                <a:cs typeface="Calibri"/>
              </a:rPr>
              <a:t>simple to model</a:t>
            </a:r>
            <a:endParaRPr lang="en-US" sz="3200" i="1" spc="-7" dirty="0" smtClean="0">
              <a:solidFill>
                <a:srgbClr val="FF0000"/>
              </a:solidFill>
              <a:latin typeface="Cambria" panose="02040503050406030204" pitchFamily="18" charset="0"/>
              <a:ea typeface="Cambria" panose="02040503050406030204" pitchFamily="18" charset="0"/>
              <a:cs typeface="Calibri"/>
            </a:endParaRPr>
          </a:p>
        </p:txBody>
      </p:sp>
    </p:spTree>
    <p:extLst>
      <p:ext uri="{BB962C8B-B14F-4D97-AF65-F5344CB8AC3E}">
        <p14:creationId xmlns:p14="http://schemas.microsoft.com/office/powerpoint/2010/main" val="19009836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p:nvPr/>
        </p:nvSpPr>
        <p:spPr>
          <a:xfrm>
            <a:off x="1" y="887968"/>
            <a:ext cx="9144000" cy="3279530"/>
          </a:xfrm>
          <a:prstGeom prst="rect">
            <a:avLst/>
          </a:prstGeom>
        </p:spPr>
        <p:txBody>
          <a:bodyPr vert="horz" wrap="square" lIns="0" tIns="16933" rIns="0" bIns="0" rtlCol="0">
            <a:spAutoFit/>
          </a:bodyPr>
          <a:lstStyle/>
          <a:p>
            <a:pPr marL="16933" algn="ctr">
              <a:spcBef>
                <a:spcPts val="0"/>
              </a:spcBef>
              <a:buSzPct val="159375"/>
              <a:tabLst>
                <a:tab pos="397077" algn="l"/>
                <a:tab pos="397923" algn="l"/>
              </a:tabLst>
            </a:pPr>
            <a:r>
              <a:rPr lang="en-US" sz="5400" b="1" dirty="0" smtClean="0">
                <a:uFill>
                  <a:solidFill>
                    <a:srgbClr val="1F497D"/>
                  </a:solidFill>
                </a:uFill>
                <a:latin typeface="Cambria" panose="02040503050406030204" pitchFamily="18" charset="0"/>
                <a:cs typeface="Arial"/>
              </a:rPr>
              <a:t>Euler Pole Parameters</a:t>
            </a:r>
          </a:p>
          <a:p>
            <a:pPr marL="16933" algn="ctr">
              <a:spcBef>
                <a:spcPts val="0"/>
              </a:spcBef>
              <a:buSzPct val="159375"/>
              <a:tabLst>
                <a:tab pos="397077" algn="l"/>
                <a:tab pos="397923" algn="l"/>
              </a:tabLst>
            </a:pPr>
            <a:r>
              <a:rPr lang="en-US" sz="5400" b="1" dirty="0" smtClean="0">
                <a:uFill>
                  <a:solidFill>
                    <a:srgbClr val="1F497D"/>
                  </a:solidFill>
                </a:uFill>
                <a:latin typeface="Cambria" panose="02040503050406030204" pitchFamily="18" charset="0"/>
                <a:cs typeface="Arial"/>
              </a:rPr>
              <a:t> o</a:t>
            </a:r>
            <a:r>
              <a:rPr sz="5400" b="1" spc="-7" dirty="0" smtClean="0">
                <a:uFill>
                  <a:solidFill>
                    <a:srgbClr val="1F497D"/>
                  </a:solidFill>
                </a:uFill>
                <a:latin typeface="Cambria" panose="02040503050406030204" pitchFamily="18" charset="0"/>
                <a:cs typeface="Arial"/>
              </a:rPr>
              <a:t>f</a:t>
            </a:r>
            <a:r>
              <a:rPr sz="5400" b="1" spc="-33" dirty="0" smtClean="0">
                <a:uFill>
                  <a:solidFill>
                    <a:srgbClr val="1F497D"/>
                  </a:solidFill>
                </a:uFill>
                <a:latin typeface="Cambria" panose="02040503050406030204" pitchFamily="18" charset="0"/>
                <a:cs typeface="Arial"/>
              </a:rPr>
              <a:t> </a:t>
            </a:r>
            <a:r>
              <a:rPr sz="5400" b="1" spc="-7" dirty="0">
                <a:uFill>
                  <a:solidFill>
                    <a:srgbClr val="1F497D"/>
                  </a:solidFill>
                </a:uFill>
                <a:latin typeface="Cambria" panose="02040503050406030204" pitchFamily="18" charset="0"/>
                <a:cs typeface="Arial"/>
              </a:rPr>
              <a:t>2022</a:t>
            </a:r>
            <a:r>
              <a:rPr lang="en-US" sz="5400" b="1" spc="-7" dirty="0">
                <a:uFill>
                  <a:solidFill>
                    <a:srgbClr val="1F497D"/>
                  </a:solidFill>
                </a:uFill>
                <a:latin typeface="Cambria" panose="02040503050406030204" pitchFamily="18" charset="0"/>
                <a:cs typeface="Arial"/>
              </a:rPr>
              <a:t> </a:t>
            </a:r>
          </a:p>
          <a:p>
            <a:pPr marL="16933" algn="ctr">
              <a:spcBef>
                <a:spcPts val="0"/>
              </a:spcBef>
              <a:buSzPct val="159375"/>
              <a:tabLst>
                <a:tab pos="397077" algn="l"/>
                <a:tab pos="397923" algn="l"/>
              </a:tabLst>
            </a:pPr>
            <a:endParaRPr lang="en-US" sz="4400" b="1" spc="-7" dirty="0">
              <a:solidFill>
                <a:srgbClr val="1F497D"/>
              </a:solidFill>
              <a:uFill>
                <a:solidFill>
                  <a:srgbClr val="1F497D"/>
                </a:solidFill>
              </a:uFill>
              <a:latin typeface="Cambria" panose="02040503050406030204" pitchFamily="18" charset="0"/>
              <a:cs typeface="Arial"/>
            </a:endParaRPr>
          </a:p>
          <a:p>
            <a:pPr marL="16933" algn="ctr">
              <a:spcBef>
                <a:spcPts val="0"/>
              </a:spcBef>
              <a:buSzPct val="159375"/>
              <a:tabLst>
                <a:tab pos="397077" algn="l"/>
                <a:tab pos="397923" algn="l"/>
              </a:tabLst>
            </a:pPr>
            <a:r>
              <a:rPr lang="en-US" sz="6000" b="1" spc="-20" dirty="0" smtClean="0">
                <a:solidFill>
                  <a:srgbClr val="C00000"/>
                </a:solidFill>
                <a:uFill>
                  <a:solidFill>
                    <a:srgbClr val="C00000"/>
                  </a:solidFill>
                </a:uFill>
                <a:latin typeface="Cambria" panose="02040503050406030204" pitchFamily="18" charset="0"/>
                <a:cs typeface="Arial Black"/>
              </a:rPr>
              <a:t>EPP</a:t>
            </a:r>
            <a:r>
              <a:rPr sz="6000" b="1" spc="-20" dirty="0" smtClean="0">
                <a:solidFill>
                  <a:srgbClr val="C00000"/>
                </a:solidFill>
                <a:uFill>
                  <a:solidFill>
                    <a:srgbClr val="C00000"/>
                  </a:solidFill>
                </a:uFill>
                <a:latin typeface="Cambria" panose="02040503050406030204" pitchFamily="18" charset="0"/>
                <a:cs typeface="Arial Black"/>
              </a:rPr>
              <a:t>2022</a:t>
            </a:r>
            <a:endParaRPr lang="en-US" sz="6000" b="1" spc="-20" dirty="0" smtClean="0">
              <a:solidFill>
                <a:srgbClr val="C00000"/>
              </a:solidFill>
              <a:uFill>
                <a:solidFill>
                  <a:srgbClr val="C00000"/>
                </a:solidFill>
              </a:uFill>
              <a:latin typeface="Cambria" panose="02040503050406030204" pitchFamily="18" charset="0"/>
              <a:cs typeface="Arial Black"/>
            </a:endParaRPr>
          </a:p>
        </p:txBody>
      </p:sp>
    </p:spTree>
    <p:extLst>
      <p:ext uri="{BB962C8B-B14F-4D97-AF65-F5344CB8AC3E}">
        <p14:creationId xmlns:p14="http://schemas.microsoft.com/office/powerpoint/2010/main" val="3717814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1235EEE-24E3-497A-8C0F-872C14BD5DA1}"/>
              </a:ext>
            </a:extLst>
          </p:cNvPr>
          <p:cNvPicPr>
            <a:picLocks noChangeAspect="1"/>
          </p:cNvPicPr>
          <p:nvPr/>
        </p:nvPicPr>
        <p:blipFill>
          <a:blip r:embed="rId3"/>
          <a:stretch>
            <a:fillRect/>
          </a:stretch>
        </p:blipFill>
        <p:spPr>
          <a:xfrm>
            <a:off x="4557337" y="1599618"/>
            <a:ext cx="4586663" cy="5205862"/>
          </a:xfrm>
          <a:prstGeom prst="rect">
            <a:avLst/>
          </a:prstGeom>
        </p:spPr>
      </p:pic>
      <p:sp>
        <p:nvSpPr>
          <p:cNvPr id="10" name="Arrow: Circular 9">
            <a:extLst>
              <a:ext uri="{FF2B5EF4-FFF2-40B4-BE49-F238E27FC236}">
                <a16:creationId xmlns:a16="http://schemas.microsoft.com/office/drawing/2014/main" id="{3BD1C4B8-B79B-43BE-8631-45A60E5EBE5A}"/>
              </a:ext>
            </a:extLst>
          </p:cNvPr>
          <p:cNvSpPr/>
          <p:nvPr/>
        </p:nvSpPr>
        <p:spPr>
          <a:xfrm rot="1691144" flipH="1">
            <a:off x="4659641" y="2884854"/>
            <a:ext cx="5993186" cy="5997715"/>
          </a:xfrm>
          <a:prstGeom prst="circularArrow">
            <a:avLst>
              <a:gd name="adj1" fmla="val 641"/>
              <a:gd name="adj2" fmla="val 599331"/>
              <a:gd name="adj3" fmla="val 21306641"/>
              <a:gd name="adj4" fmla="val 1525736"/>
              <a:gd name="adj5" fmla="val 2202"/>
            </a:avLst>
          </a:prstGeom>
          <a:solidFill>
            <a:srgbClr val="00B05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3" name="Freeform 12"/>
          <p:cNvSpPr/>
          <p:nvPr/>
        </p:nvSpPr>
        <p:spPr>
          <a:xfrm>
            <a:off x="7584734" y="6043647"/>
            <a:ext cx="784160" cy="220535"/>
          </a:xfrm>
          <a:custGeom>
            <a:avLst/>
            <a:gdLst>
              <a:gd name="connsiteX0" fmla="*/ 48841 w 784160"/>
              <a:gd name="connsiteY0" fmla="*/ 753 h 220535"/>
              <a:gd name="connsiteX1" fmla="*/ 249629 w 784160"/>
              <a:gd name="connsiteY1" fmla="*/ 3467 h 220535"/>
              <a:gd name="connsiteX2" fmla="*/ 279476 w 784160"/>
              <a:gd name="connsiteY2" fmla="*/ 6180 h 220535"/>
              <a:gd name="connsiteX3" fmla="*/ 303896 w 784160"/>
              <a:gd name="connsiteY3" fmla="*/ 17034 h 220535"/>
              <a:gd name="connsiteX4" fmla="*/ 360876 w 784160"/>
              <a:gd name="connsiteY4" fmla="*/ 25174 h 220535"/>
              <a:gd name="connsiteX5" fmla="*/ 388010 w 784160"/>
              <a:gd name="connsiteY5" fmla="*/ 30600 h 220535"/>
              <a:gd name="connsiteX6" fmla="*/ 425997 w 784160"/>
              <a:gd name="connsiteY6" fmla="*/ 44167 h 220535"/>
              <a:gd name="connsiteX7" fmla="*/ 442277 w 784160"/>
              <a:gd name="connsiteY7" fmla="*/ 46880 h 220535"/>
              <a:gd name="connsiteX8" fmla="*/ 466697 w 784160"/>
              <a:gd name="connsiteY8" fmla="*/ 52307 h 220535"/>
              <a:gd name="connsiteX9" fmla="*/ 482977 w 784160"/>
              <a:gd name="connsiteY9" fmla="*/ 55021 h 220535"/>
              <a:gd name="connsiteX10" fmla="*/ 493831 w 784160"/>
              <a:gd name="connsiteY10" fmla="*/ 57734 h 220535"/>
              <a:gd name="connsiteX11" fmla="*/ 512824 w 784160"/>
              <a:gd name="connsiteY11" fmla="*/ 63161 h 220535"/>
              <a:gd name="connsiteX12" fmla="*/ 561665 w 784160"/>
              <a:gd name="connsiteY12" fmla="*/ 68587 h 220535"/>
              <a:gd name="connsiteX13" fmla="*/ 583371 w 784160"/>
              <a:gd name="connsiteY13" fmla="*/ 71301 h 220535"/>
              <a:gd name="connsiteX14" fmla="*/ 607792 w 784160"/>
              <a:gd name="connsiteY14" fmla="*/ 74014 h 220535"/>
              <a:gd name="connsiteX15" fmla="*/ 640352 w 784160"/>
              <a:gd name="connsiteY15" fmla="*/ 79441 h 220535"/>
              <a:gd name="connsiteX16" fmla="*/ 648492 w 784160"/>
              <a:gd name="connsiteY16" fmla="*/ 82154 h 220535"/>
              <a:gd name="connsiteX17" fmla="*/ 681052 w 784160"/>
              <a:gd name="connsiteY17" fmla="*/ 87581 h 220535"/>
              <a:gd name="connsiteX18" fmla="*/ 746173 w 784160"/>
              <a:gd name="connsiteY18" fmla="*/ 90294 h 220535"/>
              <a:gd name="connsiteX19" fmla="*/ 751599 w 784160"/>
              <a:gd name="connsiteY19" fmla="*/ 106574 h 220535"/>
              <a:gd name="connsiteX20" fmla="*/ 762453 w 784160"/>
              <a:gd name="connsiteY20" fmla="*/ 122854 h 220535"/>
              <a:gd name="connsiteX21" fmla="*/ 767879 w 784160"/>
              <a:gd name="connsiteY21" fmla="*/ 141848 h 220535"/>
              <a:gd name="connsiteX22" fmla="*/ 773306 w 784160"/>
              <a:gd name="connsiteY22" fmla="*/ 149988 h 220535"/>
              <a:gd name="connsiteX23" fmla="*/ 781446 w 784160"/>
              <a:gd name="connsiteY23" fmla="*/ 177121 h 220535"/>
              <a:gd name="connsiteX24" fmla="*/ 784160 w 784160"/>
              <a:gd name="connsiteY24" fmla="*/ 185261 h 220535"/>
              <a:gd name="connsiteX25" fmla="*/ 781446 w 784160"/>
              <a:gd name="connsiteY25" fmla="*/ 198828 h 220535"/>
              <a:gd name="connsiteX26" fmla="*/ 759739 w 784160"/>
              <a:gd name="connsiteY26" fmla="*/ 209682 h 220535"/>
              <a:gd name="connsiteX27" fmla="*/ 751599 w 784160"/>
              <a:gd name="connsiteY27" fmla="*/ 212395 h 220535"/>
              <a:gd name="connsiteX28" fmla="*/ 716326 w 784160"/>
              <a:gd name="connsiteY28" fmla="*/ 215108 h 220535"/>
              <a:gd name="connsiteX29" fmla="*/ 640352 w 784160"/>
              <a:gd name="connsiteY29" fmla="*/ 217822 h 220535"/>
              <a:gd name="connsiteX30" fmla="*/ 599651 w 784160"/>
              <a:gd name="connsiteY30" fmla="*/ 220535 h 220535"/>
              <a:gd name="connsiteX31" fmla="*/ 466697 w 784160"/>
              <a:gd name="connsiteY31" fmla="*/ 217822 h 220535"/>
              <a:gd name="connsiteX32" fmla="*/ 415143 w 784160"/>
              <a:gd name="connsiteY32" fmla="*/ 212395 h 220535"/>
              <a:gd name="connsiteX33" fmla="*/ 388010 w 784160"/>
              <a:gd name="connsiteY33" fmla="*/ 209682 h 220535"/>
              <a:gd name="connsiteX34" fmla="*/ 160088 w 784160"/>
              <a:gd name="connsiteY34" fmla="*/ 201542 h 220535"/>
              <a:gd name="connsiteX35" fmla="*/ 122101 w 784160"/>
              <a:gd name="connsiteY35" fmla="*/ 198828 h 220535"/>
              <a:gd name="connsiteX36" fmla="*/ 94968 w 784160"/>
              <a:gd name="connsiteY36" fmla="*/ 193402 h 220535"/>
              <a:gd name="connsiteX37" fmla="*/ 75974 w 784160"/>
              <a:gd name="connsiteY37" fmla="*/ 185261 h 220535"/>
              <a:gd name="connsiteX38" fmla="*/ 40701 w 784160"/>
              <a:gd name="connsiteY38" fmla="*/ 166268 h 220535"/>
              <a:gd name="connsiteX39" fmla="*/ 29847 w 784160"/>
              <a:gd name="connsiteY39" fmla="*/ 158128 h 220535"/>
              <a:gd name="connsiteX40" fmla="*/ 13567 w 784160"/>
              <a:gd name="connsiteY40" fmla="*/ 133708 h 220535"/>
              <a:gd name="connsiteX41" fmla="*/ 10854 w 784160"/>
              <a:gd name="connsiteY41" fmla="*/ 122854 h 220535"/>
              <a:gd name="connsiteX42" fmla="*/ 5427 w 784160"/>
              <a:gd name="connsiteY42" fmla="*/ 114714 h 220535"/>
              <a:gd name="connsiteX43" fmla="*/ 0 w 784160"/>
              <a:gd name="connsiteY43" fmla="*/ 82154 h 220535"/>
              <a:gd name="connsiteX44" fmla="*/ 2714 w 784160"/>
              <a:gd name="connsiteY44" fmla="*/ 57734 h 220535"/>
              <a:gd name="connsiteX45" fmla="*/ 10854 w 784160"/>
              <a:gd name="connsiteY45" fmla="*/ 49594 h 220535"/>
              <a:gd name="connsiteX46" fmla="*/ 16281 w 784160"/>
              <a:gd name="connsiteY46" fmla="*/ 38740 h 220535"/>
              <a:gd name="connsiteX47" fmla="*/ 35274 w 784160"/>
              <a:gd name="connsiteY47" fmla="*/ 17034 h 220535"/>
              <a:gd name="connsiteX48" fmla="*/ 48841 w 784160"/>
              <a:gd name="connsiteY48" fmla="*/ 753 h 220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784160" h="220535">
                <a:moveTo>
                  <a:pt x="48841" y="753"/>
                </a:moveTo>
                <a:cubicBezTo>
                  <a:pt x="84567" y="-1508"/>
                  <a:pt x="182712" y="1892"/>
                  <a:pt x="249629" y="3467"/>
                </a:cubicBezTo>
                <a:cubicBezTo>
                  <a:pt x="259616" y="3702"/>
                  <a:pt x="269657" y="4339"/>
                  <a:pt x="279476" y="6180"/>
                </a:cubicBezTo>
                <a:cubicBezTo>
                  <a:pt x="304293" y="10833"/>
                  <a:pt x="282463" y="11319"/>
                  <a:pt x="303896" y="17034"/>
                </a:cubicBezTo>
                <a:cubicBezTo>
                  <a:pt x="322931" y="22110"/>
                  <a:pt x="341439" y="23230"/>
                  <a:pt x="360876" y="25174"/>
                </a:cubicBezTo>
                <a:cubicBezTo>
                  <a:pt x="387639" y="34094"/>
                  <a:pt x="338108" y="18125"/>
                  <a:pt x="388010" y="30600"/>
                </a:cubicBezTo>
                <a:cubicBezTo>
                  <a:pt x="415334" y="37431"/>
                  <a:pt x="386756" y="37628"/>
                  <a:pt x="425997" y="44167"/>
                </a:cubicBezTo>
                <a:cubicBezTo>
                  <a:pt x="431424" y="45071"/>
                  <a:pt x="436882" y="45801"/>
                  <a:pt x="442277" y="46880"/>
                </a:cubicBezTo>
                <a:cubicBezTo>
                  <a:pt x="485894" y="55604"/>
                  <a:pt x="414487" y="42814"/>
                  <a:pt x="466697" y="52307"/>
                </a:cubicBezTo>
                <a:cubicBezTo>
                  <a:pt x="472110" y="53291"/>
                  <a:pt x="477582" y="53942"/>
                  <a:pt x="482977" y="55021"/>
                </a:cubicBezTo>
                <a:cubicBezTo>
                  <a:pt x="486634" y="55752"/>
                  <a:pt x="490245" y="56710"/>
                  <a:pt x="493831" y="57734"/>
                </a:cubicBezTo>
                <a:cubicBezTo>
                  <a:pt x="503996" y="60638"/>
                  <a:pt x="501169" y="61042"/>
                  <a:pt x="512824" y="63161"/>
                </a:cubicBezTo>
                <a:cubicBezTo>
                  <a:pt x="531349" y="66529"/>
                  <a:pt x="541628" y="66478"/>
                  <a:pt x="561665" y="68587"/>
                </a:cubicBezTo>
                <a:cubicBezTo>
                  <a:pt x="568917" y="69350"/>
                  <a:pt x="576129" y="70449"/>
                  <a:pt x="583371" y="71301"/>
                </a:cubicBezTo>
                <a:lnTo>
                  <a:pt x="607792" y="74014"/>
                </a:lnTo>
                <a:cubicBezTo>
                  <a:pt x="626875" y="80374"/>
                  <a:pt x="604002" y="73382"/>
                  <a:pt x="640352" y="79441"/>
                </a:cubicBezTo>
                <a:cubicBezTo>
                  <a:pt x="643173" y="79911"/>
                  <a:pt x="645687" y="81593"/>
                  <a:pt x="648492" y="82154"/>
                </a:cubicBezTo>
                <a:cubicBezTo>
                  <a:pt x="659281" y="84312"/>
                  <a:pt x="670087" y="86667"/>
                  <a:pt x="681052" y="87581"/>
                </a:cubicBezTo>
                <a:cubicBezTo>
                  <a:pt x="702703" y="89385"/>
                  <a:pt x="724466" y="89390"/>
                  <a:pt x="746173" y="90294"/>
                </a:cubicBezTo>
                <a:cubicBezTo>
                  <a:pt x="747982" y="95721"/>
                  <a:pt x="748426" y="101815"/>
                  <a:pt x="751599" y="106574"/>
                </a:cubicBezTo>
                <a:lnTo>
                  <a:pt x="762453" y="122854"/>
                </a:lnTo>
                <a:cubicBezTo>
                  <a:pt x="763322" y="126331"/>
                  <a:pt x="765933" y="137956"/>
                  <a:pt x="767879" y="141848"/>
                </a:cubicBezTo>
                <a:cubicBezTo>
                  <a:pt x="769337" y="144765"/>
                  <a:pt x="771497" y="147275"/>
                  <a:pt x="773306" y="149988"/>
                </a:cubicBezTo>
                <a:cubicBezTo>
                  <a:pt x="777405" y="166387"/>
                  <a:pt x="774841" y="157308"/>
                  <a:pt x="781446" y="177121"/>
                </a:cubicBezTo>
                <a:lnTo>
                  <a:pt x="784160" y="185261"/>
                </a:lnTo>
                <a:cubicBezTo>
                  <a:pt x="783255" y="189783"/>
                  <a:pt x="784707" y="195567"/>
                  <a:pt x="781446" y="198828"/>
                </a:cubicBezTo>
                <a:cubicBezTo>
                  <a:pt x="775726" y="204548"/>
                  <a:pt x="767414" y="207124"/>
                  <a:pt x="759739" y="209682"/>
                </a:cubicBezTo>
                <a:cubicBezTo>
                  <a:pt x="757026" y="210586"/>
                  <a:pt x="754437" y="212040"/>
                  <a:pt x="751599" y="212395"/>
                </a:cubicBezTo>
                <a:cubicBezTo>
                  <a:pt x="739898" y="213858"/>
                  <a:pt x="728104" y="214533"/>
                  <a:pt x="716326" y="215108"/>
                </a:cubicBezTo>
                <a:cubicBezTo>
                  <a:pt x="691015" y="216343"/>
                  <a:pt x="665665" y="216645"/>
                  <a:pt x="640352" y="217822"/>
                </a:cubicBezTo>
                <a:cubicBezTo>
                  <a:pt x="626770" y="218454"/>
                  <a:pt x="613218" y="219631"/>
                  <a:pt x="599651" y="220535"/>
                </a:cubicBezTo>
                <a:lnTo>
                  <a:pt x="466697" y="217822"/>
                </a:lnTo>
                <a:cubicBezTo>
                  <a:pt x="449338" y="217243"/>
                  <a:pt x="432347" y="214306"/>
                  <a:pt x="415143" y="212395"/>
                </a:cubicBezTo>
                <a:cubicBezTo>
                  <a:pt x="406109" y="211391"/>
                  <a:pt x="397054" y="210586"/>
                  <a:pt x="388010" y="209682"/>
                </a:cubicBezTo>
                <a:cubicBezTo>
                  <a:pt x="304293" y="181775"/>
                  <a:pt x="383673" y="206403"/>
                  <a:pt x="160088" y="201542"/>
                </a:cubicBezTo>
                <a:cubicBezTo>
                  <a:pt x="147396" y="201266"/>
                  <a:pt x="134763" y="199733"/>
                  <a:pt x="122101" y="198828"/>
                </a:cubicBezTo>
                <a:cubicBezTo>
                  <a:pt x="103707" y="192697"/>
                  <a:pt x="126154" y="199640"/>
                  <a:pt x="94968" y="193402"/>
                </a:cubicBezTo>
                <a:cubicBezTo>
                  <a:pt x="87575" y="191923"/>
                  <a:pt x="82903" y="188411"/>
                  <a:pt x="75974" y="185261"/>
                </a:cubicBezTo>
                <a:cubicBezTo>
                  <a:pt x="51498" y="174136"/>
                  <a:pt x="62227" y="181336"/>
                  <a:pt x="40701" y="166268"/>
                </a:cubicBezTo>
                <a:cubicBezTo>
                  <a:pt x="36996" y="163675"/>
                  <a:pt x="33045" y="161326"/>
                  <a:pt x="29847" y="158128"/>
                </a:cubicBezTo>
                <a:cubicBezTo>
                  <a:pt x="19814" y="148095"/>
                  <a:pt x="19247" y="145067"/>
                  <a:pt x="13567" y="133708"/>
                </a:cubicBezTo>
                <a:cubicBezTo>
                  <a:pt x="12663" y="130090"/>
                  <a:pt x="12323" y="126282"/>
                  <a:pt x="10854" y="122854"/>
                </a:cubicBezTo>
                <a:cubicBezTo>
                  <a:pt x="9569" y="119857"/>
                  <a:pt x="6267" y="117865"/>
                  <a:pt x="5427" y="114714"/>
                </a:cubicBezTo>
                <a:cubicBezTo>
                  <a:pt x="2592" y="104083"/>
                  <a:pt x="0" y="82154"/>
                  <a:pt x="0" y="82154"/>
                </a:cubicBezTo>
                <a:cubicBezTo>
                  <a:pt x="905" y="74014"/>
                  <a:pt x="124" y="65504"/>
                  <a:pt x="2714" y="57734"/>
                </a:cubicBezTo>
                <a:cubicBezTo>
                  <a:pt x="3928" y="54094"/>
                  <a:pt x="8624" y="52716"/>
                  <a:pt x="10854" y="49594"/>
                </a:cubicBezTo>
                <a:cubicBezTo>
                  <a:pt x="13205" y="46302"/>
                  <a:pt x="14200" y="42209"/>
                  <a:pt x="16281" y="38740"/>
                </a:cubicBezTo>
                <a:cubicBezTo>
                  <a:pt x="20578" y="31578"/>
                  <a:pt x="25890" y="20162"/>
                  <a:pt x="35274" y="17034"/>
                </a:cubicBezTo>
                <a:cubicBezTo>
                  <a:pt x="37848" y="16176"/>
                  <a:pt x="13115" y="3014"/>
                  <a:pt x="48841" y="753"/>
                </a:cubicBez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Freeform 13"/>
          <p:cNvSpPr/>
          <p:nvPr/>
        </p:nvSpPr>
        <p:spPr>
          <a:xfrm>
            <a:off x="8359551" y="6141096"/>
            <a:ext cx="83345" cy="67397"/>
          </a:xfrm>
          <a:custGeom>
            <a:avLst/>
            <a:gdLst>
              <a:gd name="connsiteX0" fmla="*/ 921 w 83345"/>
              <a:gd name="connsiteY0" fmla="*/ 26185 h 67397"/>
              <a:gd name="connsiteX1" fmla="*/ 3496 w 83345"/>
              <a:gd name="connsiteY1" fmla="*/ 46791 h 67397"/>
              <a:gd name="connsiteX2" fmla="*/ 11224 w 83345"/>
              <a:gd name="connsiteY2" fmla="*/ 49367 h 67397"/>
              <a:gd name="connsiteX3" fmla="*/ 24103 w 83345"/>
              <a:gd name="connsiteY3" fmla="*/ 67397 h 67397"/>
              <a:gd name="connsiteX4" fmla="*/ 67891 w 83345"/>
              <a:gd name="connsiteY4" fmla="*/ 64822 h 67397"/>
              <a:gd name="connsiteX5" fmla="*/ 75618 w 83345"/>
              <a:gd name="connsiteY5" fmla="*/ 62246 h 67397"/>
              <a:gd name="connsiteX6" fmla="*/ 83345 w 83345"/>
              <a:gd name="connsiteY6" fmla="*/ 33912 h 67397"/>
              <a:gd name="connsiteX7" fmla="*/ 80770 w 83345"/>
              <a:gd name="connsiteY7" fmla="*/ 8155 h 67397"/>
              <a:gd name="connsiteX8" fmla="*/ 78194 w 83345"/>
              <a:gd name="connsiteY8" fmla="*/ 427 h 67397"/>
              <a:gd name="connsiteX9" fmla="*/ 42133 w 83345"/>
              <a:gd name="connsiteY9" fmla="*/ 3003 h 67397"/>
              <a:gd name="connsiteX10" fmla="*/ 31830 w 83345"/>
              <a:gd name="connsiteY10" fmla="*/ 5579 h 67397"/>
              <a:gd name="connsiteX11" fmla="*/ 16375 w 83345"/>
              <a:gd name="connsiteY11" fmla="*/ 10730 h 67397"/>
              <a:gd name="connsiteX12" fmla="*/ 921 w 83345"/>
              <a:gd name="connsiteY12" fmla="*/ 26185 h 67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3345" h="67397">
                <a:moveTo>
                  <a:pt x="921" y="26185"/>
                </a:moveTo>
                <a:cubicBezTo>
                  <a:pt x="-1226" y="32195"/>
                  <a:pt x="685" y="40466"/>
                  <a:pt x="3496" y="46791"/>
                </a:cubicBezTo>
                <a:cubicBezTo>
                  <a:pt x="4599" y="49272"/>
                  <a:pt x="9646" y="47157"/>
                  <a:pt x="11224" y="49367"/>
                </a:cubicBezTo>
                <a:cubicBezTo>
                  <a:pt x="26248" y="70402"/>
                  <a:pt x="6716" y="61603"/>
                  <a:pt x="24103" y="67397"/>
                </a:cubicBezTo>
                <a:cubicBezTo>
                  <a:pt x="38699" y="66539"/>
                  <a:pt x="53342" y="66277"/>
                  <a:pt x="67891" y="64822"/>
                </a:cubicBezTo>
                <a:cubicBezTo>
                  <a:pt x="70593" y="64552"/>
                  <a:pt x="74040" y="64455"/>
                  <a:pt x="75618" y="62246"/>
                </a:cubicBezTo>
                <a:cubicBezTo>
                  <a:pt x="79251" y="57160"/>
                  <a:pt x="82046" y="40408"/>
                  <a:pt x="83345" y="33912"/>
                </a:cubicBezTo>
                <a:cubicBezTo>
                  <a:pt x="82487" y="25326"/>
                  <a:pt x="82082" y="16683"/>
                  <a:pt x="80770" y="8155"/>
                </a:cubicBezTo>
                <a:cubicBezTo>
                  <a:pt x="80357" y="5471"/>
                  <a:pt x="80886" y="786"/>
                  <a:pt x="78194" y="427"/>
                </a:cubicBezTo>
                <a:cubicBezTo>
                  <a:pt x="66249" y="-1166"/>
                  <a:pt x="54153" y="2144"/>
                  <a:pt x="42133" y="3003"/>
                </a:cubicBezTo>
                <a:cubicBezTo>
                  <a:pt x="38699" y="3862"/>
                  <a:pt x="35221" y="4562"/>
                  <a:pt x="31830" y="5579"/>
                </a:cubicBezTo>
                <a:cubicBezTo>
                  <a:pt x="26629" y="7139"/>
                  <a:pt x="16375" y="10730"/>
                  <a:pt x="16375" y="10730"/>
                </a:cubicBezTo>
                <a:cubicBezTo>
                  <a:pt x="10159" y="20056"/>
                  <a:pt x="3068" y="20175"/>
                  <a:pt x="921" y="26185"/>
                </a:cubicBez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Content Placeholder 2"/>
          <p:cNvSpPr>
            <a:spLocks noGrp="1"/>
          </p:cNvSpPr>
          <p:nvPr>
            <p:ph idx="1"/>
          </p:nvPr>
        </p:nvSpPr>
        <p:spPr>
          <a:xfrm>
            <a:off x="-1" y="2501744"/>
            <a:ext cx="4557337" cy="2774668"/>
          </a:xfrm>
        </p:spPr>
        <p:txBody>
          <a:bodyPr/>
          <a:lstStyle/>
          <a:p>
            <a:pPr marL="290513" lvl="1" indent="-231775"/>
            <a:r>
              <a:rPr lang="en-US" dirty="0" smtClean="0">
                <a:latin typeface="Cambria" panose="02040503050406030204" pitchFamily="18" charset="0"/>
                <a:ea typeface="Cambria" panose="02040503050406030204" pitchFamily="18" charset="0"/>
              </a:rPr>
              <a:t>In </a:t>
            </a:r>
            <a:r>
              <a:rPr lang="en-US" dirty="0">
                <a:latin typeface="Cambria" panose="02040503050406030204" pitchFamily="18" charset="0"/>
                <a:ea typeface="Cambria" panose="02040503050406030204" pitchFamily="18" charset="0"/>
              </a:rPr>
              <a:t>the ITRF, many tectonic plates have a</a:t>
            </a:r>
            <a:r>
              <a:rPr lang="en-US" dirty="0" smtClean="0">
                <a:latin typeface="Cambria" panose="02040503050406030204" pitchFamily="18" charset="0"/>
                <a:ea typeface="Cambria" panose="02040503050406030204" pitchFamily="18" charset="0"/>
              </a:rPr>
              <a:t> </a:t>
            </a:r>
            <a:r>
              <a:rPr lang="en-US" i="1" dirty="0">
                <a:latin typeface="Cambria" panose="02040503050406030204" pitchFamily="18" charset="0"/>
                <a:ea typeface="Cambria" panose="02040503050406030204" pitchFamily="18" charset="0"/>
              </a:rPr>
              <a:t>dominant </a:t>
            </a:r>
            <a:r>
              <a:rPr lang="en-US" dirty="0">
                <a:latin typeface="Cambria" panose="02040503050406030204" pitchFamily="18" charset="0"/>
                <a:ea typeface="Cambria" panose="02040503050406030204" pitchFamily="18" charset="0"/>
              </a:rPr>
              <a:t>motion: </a:t>
            </a:r>
            <a:r>
              <a:rPr lang="en-US" b="1" dirty="0" smtClean="0">
                <a:latin typeface="Cambria" panose="02040503050406030204" pitchFamily="18" charset="0"/>
                <a:ea typeface="Cambria" panose="02040503050406030204" pitchFamily="18" charset="0"/>
              </a:rPr>
              <a:t>rotation</a:t>
            </a:r>
          </a:p>
          <a:p>
            <a:pPr marL="290513" lvl="1" indent="-231775"/>
            <a:endParaRPr lang="en-US" dirty="0">
              <a:latin typeface="Cambria" panose="02040503050406030204" pitchFamily="18" charset="0"/>
              <a:ea typeface="Cambria" panose="02040503050406030204" pitchFamily="18" charset="0"/>
            </a:endParaRPr>
          </a:p>
          <a:p>
            <a:pPr marL="290513" lvl="1" indent="-231775"/>
            <a:r>
              <a:rPr lang="en-US" b="1" dirty="0">
                <a:latin typeface="Cambria" panose="02040503050406030204" pitchFamily="18" charset="0"/>
                <a:ea typeface="Cambria" panose="02040503050406030204" pitchFamily="18" charset="0"/>
              </a:rPr>
              <a:t>Euler Pole </a:t>
            </a:r>
            <a:r>
              <a:rPr lang="en-US" dirty="0">
                <a:latin typeface="Cambria" panose="02040503050406030204" pitchFamily="18" charset="0"/>
                <a:ea typeface="Cambria" panose="02040503050406030204" pitchFamily="18" charset="0"/>
              </a:rPr>
              <a:t>- point about which a plate </a:t>
            </a:r>
            <a:r>
              <a:rPr lang="en-US" dirty="0" smtClean="0">
                <a:latin typeface="Cambria" panose="02040503050406030204" pitchFamily="18" charset="0"/>
                <a:ea typeface="Cambria" panose="02040503050406030204" pitchFamily="18" charset="0"/>
              </a:rPr>
              <a:t>rotates (yellow star)</a:t>
            </a:r>
            <a:endParaRPr lang="en-US" i="1" dirty="0">
              <a:latin typeface="Cambria" panose="02040503050406030204" pitchFamily="18" charset="0"/>
              <a:ea typeface="Cambria" panose="02040503050406030204" pitchFamily="18" charset="0"/>
            </a:endParaRPr>
          </a:p>
        </p:txBody>
      </p:sp>
      <p:sp>
        <p:nvSpPr>
          <p:cNvPr id="3" name="Right Arrow 2"/>
          <p:cNvSpPr/>
          <p:nvPr/>
        </p:nvSpPr>
        <p:spPr>
          <a:xfrm>
            <a:off x="5330706" y="5331250"/>
            <a:ext cx="1987588" cy="1071734"/>
          </a:xfrm>
          <a:prstGeom prst="rightArrow">
            <a:avLst/>
          </a:prstGeom>
          <a:solidFill>
            <a:schemeClr val="accent6">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bwMode="auto">
          <a:xfrm>
            <a:off x="5506197" y="5562162"/>
            <a:ext cx="1732573" cy="646331"/>
          </a:xfrm>
          <a:prstGeom prst="rect">
            <a:avLst/>
          </a:prstGeom>
          <a:noFill/>
          <a:ln w="9525">
            <a:noFill/>
            <a:miter lim="800000"/>
            <a:headEnd/>
            <a:tailEnd/>
          </a:ln>
        </p:spPr>
        <p:txBody>
          <a:bodyPr wrap="square" rtlCol="0">
            <a:spAutoFit/>
          </a:bodyPr>
          <a:lstStyle/>
          <a:p>
            <a:r>
              <a:rPr lang="en-US" dirty="0" smtClean="0">
                <a:latin typeface="Cambria" panose="02040503050406030204" pitchFamily="18" charset="0"/>
                <a:ea typeface="Cambria" panose="02040503050406030204" pitchFamily="18" charset="0"/>
              </a:rPr>
              <a:t>NATRF2022 Euler Pole</a:t>
            </a:r>
            <a:endParaRPr lang="en-US" dirty="0">
              <a:latin typeface="Cambria" panose="02040503050406030204" pitchFamily="18" charset="0"/>
              <a:ea typeface="Cambria" panose="02040503050406030204" pitchFamily="18" charset="0"/>
            </a:endParaRPr>
          </a:p>
        </p:txBody>
      </p:sp>
      <p:sp>
        <p:nvSpPr>
          <p:cNvPr id="21" name="5-Point Star 20"/>
          <p:cNvSpPr/>
          <p:nvPr/>
        </p:nvSpPr>
        <p:spPr>
          <a:xfrm>
            <a:off x="7414261" y="5681287"/>
            <a:ext cx="401908" cy="404847"/>
          </a:xfrm>
          <a:prstGeom prst="star5">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object 2"/>
          <p:cNvSpPr txBox="1">
            <a:spLocks noGrp="1"/>
          </p:cNvSpPr>
          <p:nvPr>
            <p:ph type="title"/>
          </p:nvPr>
        </p:nvSpPr>
        <p:spPr>
          <a:xfrm>
            <a:off x="0" y="333846"/>
            <a:ext cx="9144000" cy="754908"/>
          </a:xfrm>
          <a:prstGeom prst="rect">
            <a:avLst/>
          </a:prstGeom>
        </p:spPr>
        <p:txBody>
          <a:bodyPr vert="horz" wrap="square" lIns="0" tIns="16087" rIns="0" bIns="0" numCol="1" rtlCol="0" anchor="ctr" anchorCtr="0" compatLnSpc="1">
            <a:prstTxWarp prst="textNoShape">
              <a:avLst/>
            </a:prstTxWarp>
            <a:spAutoFit/>
          </a:bodyPr>
          <a:lstStyle/>
          <a:p>
            <a:pPr marL="16933">
              <a:spcBef>
                <a:spcPts val="127"/>
              </a:spcBef>
            </a:pPr>
            <a:r>
              <a:rPr lang="en-US" sz="4800" spc="-13" dirty="0">
                <a:latin typeface="Cambria" panose="02040503050406030204" pitchFamily="18" charset="0"/>
                <a:cs typeface="Calibri"/>
              </a:rPr>
              <a:t>Euler Poles and “Plate-Fixed”</a:t>
            </a:r>
          </a:p>
        </p:txBody>
      </p:sp>
    </p:spTree>
    <p:extLst>
      <p:ext uri="{BB962C8B-B14F-4D97-AF65-F5344CB8AC3E}">
        <p14:creationId xmlns:p14="http://schemas.microsoft.com/office/powerpoint/2010/main" val="29947350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par>
                          <p:cTn id="7" fill="hold">
                            <p:stCondLst>
                              <p:cond delay="0"/>
                            </p:stCondLst>
                            <p:childTnLst>
                              <p:par>
                                <p:cTn id="8" presetID="8" presetClass="emph" presetSubtype="0" fill="hold" grpId="0" nodeType="afterEffect">
                                  <p:stCondLst>
                                    <p:cond delay="0"/>
                                  </p:stCondLst>
                                  <p:childTnLst>
                                    <p:animRot by="-43200000">
                                      <p:cBhvr>
                                        <p:cTn id="9" dur="2000" fill="hold"/>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object 2"/>
          <p:cNvSpPr txBox="1">
            <a:spLocks noGrp="1"/>
          </p:cNvSpPr>
          <p:nvPr>
            <p:ph type="title"/>
          </p:nvPr>
        </p:nvSpPr>
        <p:spPr>
          <a:xfrm>
            <a:off x="0" y="333846"/>
            <a:ext cx="9144000" cy="754908"/>
          </a:xfrm>
          <a:prstGeom prst="rect">
            <a:avLst/>
          </a:prstGeom>
        </p:spPr>
        <p:txBody>
          <a:bodyPr vert="horz" wrap="square" lIns="0" tIns="16087" rIns="0" bIns="0" numCol="1" rtlCol="0" anchor="ctr" anchorCtr="0" compatLnSpc="1">
            <a:prstTxWarp prst="textNoShape">
              <a:avLst/>
            </a:prstTxWarp>
            <a:spAutoFit/>
          </a:bodyPr>
          <a:lstStyle/>
          <a:p>
            <a:pPr marL="16933">
              <a:spcBef>
                <a:spcPts val="127"/>
              </a:spcBef>
            </a:pPr>
            <a:r>
              <a:rPr lang="en-US" sz="4800" spc="-13" dirty="0">
                <a:latin typeface="Cambria" panose="02040503050406030204" pitchFamily="18" charset="0"/>
                <a:cs typeface="Calibri"/>
              </a:rPr>
              <a:t>Euler Poles and “Plate-Fixed”</a:t>
            </a:r>
          </a:p>
        </p:txBody>
      </p:sp>
      <p:sp>
        <p:nvSpPr>
          <p:cNvPr id="12" name="TextBox 11"/>
          <p:cNvSpPr txBox="1"/>
          <p:nvPr/>
        </p:nvSpPr>
        <p:spPr bwMode="auto">
          <a:xfrm>
            <a:off x="208840" y="2609744"/>
            <a:ext cx="3530054" cy="1569660"/>
          </a:xfrm>
          <a:prstGeom prst="rect">
            <a:avLst/>
          </a:prstGeom>
          <a:noFill/>
          <a:ln w="9525">
            <a:noFill/>
            <a:miter lim="800000"/>
            <a:headEnd/>
            <a:tailEnd/>
          </a:ln>
        </p:spPr>
        <p:txBody>
          <a:bodyPr wrap="square" rtlCol="0">
            <a:spAutoFit/>
          </a:bodyPr>
          <a:lstStyle/>
          <a:p>
            <a:pPr algn="ctr"/>
            <a:r>
              <a:rPr lang="en-US" sz="3200" b="1" u="sng" dirty="0">
                <a:solidFill>
                  <a:srgbClr val="00B0F0"/>
                </a:solidFill>
                <a:latin typeface="Cambria" panose="02040503050406030204" pitchFamily="18" charset="0"/>
                <a:ea typeface="Cambria" panose="02040503050406030204" pitchFamily="18" charset="0"/>
              </a:rPr>
              <a:t>ITRF</a:t>
            </a:r>
          </a:p>
          <a:p>
            <a:r>
              <a:rPr lang="en-US" sz="3200" dirty="0">
                <a:latin typeface="Cambria" panose="02040503050406030204" pitchFamily="18" charset="0"/>
                <a:ea typeface="Cambria" panose="02040503050406030204" pitchFamily="18" charset="0"/>
              </a:rPr>
              <a:t>Frame = constant</a:t>
            </a:r>
          </a:p>
          <a:p>
            <a:r>
              <a:rPr lang="en-US" sz="3200" dirty="0">
                <a:latin typeface="Cambria" panose="02040503050406030204" pitchFamily="18" charset="0"/>
                <a:ea typeface="Cambria" panose="02040503050406030204" pitchFamily="18" charset="0"/>
              </a:rPr>
              <a:t>NA Plate = </a:t>
            </a:r>
            <a:r>
              <a:rPr lang="en-US" sz="3200" dirty="0" smtClean="0">
                <a:latin typeface="Cambria" panose="02040503050406030204" pitchFamily="18" charset="0"/>
                <a:ea typeface="Cambria" panose="02040503050406030204" pitchFamily="18" charset="0"/>
              </a:rPr>
              <a:t>rotating</a:t>
            </a:r>
            <a:endParaRPr lang="en-US" sz="3200" dirty="0">
              <a:latin typeface="Cambria" panose="02040503050406030204" pitchFamily="18" charset="0"/>
              <a:ea typeface="Cambria" panose="02040503050406030204" pitchFamily="18" charset="0"/>
            </a:endParaRPr>
          </a:p>
        </p:txBody>
      </p:sp>
      <p:sp>
        <p:nvSpPr>
          <p:cNvPr id="16" name="TextBox 15"/>
          <p:cNvSpPr txBox="1"/>
          <p:nvPr/>
        </p:nvSpPr>
        <p:spPr bwMode="auto">
          <a:xfrm>
            <a:off x="4030864" y="2609744"/>
            <a:ext cx="5113136" cy="1569660"/>
          </a:xfrm>
          <a:prstGeom prst="rect">
            <a:avLst/>
          </a:prstGeom>
          <a:noFill/>
          <a:ln w="9525">
            <a:noFill/>
            <a:miter lim="800000"/>
            <a:headEnd/>
            <a:tailEnd/>
          </a:ln>
        </p:spPr>
        <p:txBody>
          <a:bodyPr wrap="square" rtlCol="0">
            <a:spAutoFit/>
          </a:bodyPr>
          <a:lstStyle/>
          <a:p>
            <a:pPr algn="ctr"/>
            <a:r>
              <a:rPr lang="en-US" sz="3200" b="1" u="sng" dirty="0">
                <a:solidFill>
                  <a:srgbClr val="FF0000"/>
                </a:solidFill>
                <a:latin typeface="Cambria" panose="02040503050406030204" pitchFamily="18" charset="0"/>
                <a:ea typeface="Cambria" panose="02040503050406030204" pitchFamily="18" charset="0"/>
              </a:rPr>
              <a:t>NATRF</a:t>
            </a:r>
          </a:p>
          <a:p>
            <a:r>
              <a:rPr lang="en-US" sz="3200" dirty="0">
                <a:latin typeface="Cambria" panose="02040503050406030204" pitchFamily="18" charset="0"/>
                <a:ea typeface="Cambria" panose="02040503050406030204" pitchFamily="18" charset="0"/>
              </a:rPr>
              <a:t>Frame = rotating</a:t>
            </a:r>
          </a:p>
          <a:p>
            <a:r>
              <a:rPr lang="en-US" sz="3200" dirty="0" smtClean="0">
                <a:latin typeface="Cambria" panose="02040503050406030204" pitchFamily="18" charset="0"/>
                <a:ea typeface="Cambria" panose="02040503050406030204" pitchFamily="18" charset="0"/>
              </a:rPr>
              <a:t>NA </a:t>
            </a:r>
            <a:r>
              <a:rPr lang="en-US" sz="3200" dirty="0">
                <a:latin typeface="Cambria" panose="02040503050406030204" pitchFamily="18" charset="0"/>
                <a:ea typeface="Cambria" panose="02040503050406030204" pitchFamily="18" charset="0"/>
              </a:rPr>
              <a:t>Plate = </a:t>
            </a:r>
            <a:r>
              <a:rPr lang="en-US" sz="3200" dirty="0" smtClean="0">
                <a:latin typeface="Cambria" panose="02040503050406030204" pitchFamily="18" charset="0"/>
                <a:ea typeface="Cambria" panose="02040503050406030204" pitchFamily="18" charset="0"/>
              </a:rPr>
              <a:t>constant</a:t>
            </a:r>
            <a:endParaRPr lang="en-US" sz="32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7941218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object 2"/>
          <p:cNvSpPr txBox="1">
            <a:spLocks noGrp="1"/>
          </p:cNvSpPr>
          <p:nvPr>
            <p:ph type="title"/>
          </p:nvPr>
        </p:nvSpPr>
        <p:spPr>
          <a:xfrm>
            <a:off x="0" y="333846"/>
            <a:ext cx="9144000" cy="754908"/>
          </a:xfrm>
          <a:prstGeom prst="rect">
            <a:avLst/>
          </a:prstGeom>
        </p:spPr>
        <p:txBody>
          <a:bodyPr vert="horz" wrap="square" lIns="0" tIns="16087" rIns="0" bIns="0" numCol="1" rtlCol="0" anchor="ctr" anchorCtr="0" compatLnSpc="1">
            <a:prstTxWarp prst="textNoShape">
              <a:avLst/>
            </a:prstTxWarp>
            <a:spAutoFit/>
          </a:bodyPr>
          <a:lstStyle/>
          <a:p>
            <a:pPr marL="16933">
              <a:spcBef>
                <a:spcPts val="127"/>
              </a:spcBef>
            </a:pPr>
            <a:r>
              <a:rPr lang="en-US" sz="4800" spc="-13" dirty="0">
                <a:latin typeface="Cambria" panose="02040503050406030204" pitchFamily="18" charset="0"/>
                <a:cs typeface="Calibri"/>
              </a:rPr>
              <a:t>Euler Poles and “Plate-Fixed”</a:t>
            </a:r>
          </a:p>
        </p:txBody>
      </p:sp>
      <p:sp>
        <p:nvSpPr>
          <p:cNvPr id="12" name="TextBox 11"/>
          <p:cNvSpPr txBox="1"/>
          <p:nvPr/>
        </p:nvSpPr>
        <p:spPr bwMode="auto">
          <a:xfrm>
            <a:off x="208840" y="2609744"/>
            <a:ext cx="3530054" cy="1569660"/>
          </a:xfrm>
          <a:prstGeom prst="rect">
            <a:avLst/>
          </a:prstGeom>
          <a:noFill/>
          <a:ln w="9525">
            <a:noFill/>
            <a:miter lim="800000"/>
            <a:headEnd/>
            <a:tailEnd/>
          </a:ln>
        </p:spPr>
        <p:txBody>
          <a:bodyPr wrap="square" rtlCol="0">
            <a:spAutoFit/>
          </a:bodyPr>
          <a:lstStyle/>
          <a:p>
            <a:pPr algn="ctr"/>
            <a:r>
              <a:rPr lang="en-US" sz="3200" b="1" u="sng" dirty="0">
                <a:solidFill>
                  <a:srgbClr val="00B0F0"/>
                </a:solidFill>
                <a:latin typeface="Cambria" panose="02040503050406030204" pitchFamily="18" charset="0"/>
                <a:ea typeface="Cambria" panose="02040503050406030204" pitchFamily="18" charset="0"/>
              </a:rPr>
              <a:t>ITRF</a:t>
            </a:r>
          </a:p>
          <a:p>
            <a:r>
              <a:rPr lang="en-US" sz="3200" dirty="0">
                <a:latin typeface="Cambria" panose="02040503050406030204" pitchFamily="18" charset="0"/>
                <a:ea typeface="Cambria" panose="02040503050406030204" pitchFamily="18" charset="0"/>
              </a:rPr>
              <a:t>Frame = constant</a:t>
            </a:r>
          </a:p>
          <a:p>
            <a:r>
              <a:rPr lang="en-US" sz="3200" dirty="0">
                <a:latin typeface="Cambria" panose="02040503050406030204" pitchFamily="18" charset="0"/>
                <a:ea typeface="Cambria" panose="02040503050406030204" pitchFamily="18" charset="0"/>
              </a:rPr>
              <a:t>NA Plate = </a:t>
            </a:r>
            <a:r>
              <a:rPr lang="en-US" sz="3200" dirty="0" smtClean="0">
                <a:latin typeface="Cambria" panose="02040503050406030204" pitchFamily="18" charset="0"/>
                <a:ea typeface="Cambria" panose="02040503050406030204" pitchFamily="18" charset="0"/>
              </a:rPr>
              <a:t>rotating</a:t>
            </a:r>
            <a:endParaRPr lang="en-US" sz="3200" dirty="0">
              <a:latin typeface="Cambria" panose="02040503050406030204" pitchFamily="18" charset="0"/>
              <a:ea typeface="Cambria" panose="02040503050406030204" pitchFamily="18" charset="0"/>
            </a:endParaRPr>
          </a:p>
        </p:txBody>
      </p:sp>
      <p:sp>
        <p:nvSpPr>
          <p:cNvPr id="16" name="TextBox 15"/>
          <p:cNvSpPr txBox="1"/>
          <p:nvPr/>
        </p:nvSpPr>
        <p:spPr bwMode="auto">
          <a:xfrm>
            <a:off x="4030864" y="2609744"/>
            <a:ext cx="5113136" cy="2554545"/>
          </a:xfrm>
          <a:prstGeom prst="rect">
            <a:avLst/>
          </a:prstGeom>
          <a:noFill/>
          <a:ln w="9525">
            <a:noFill/>
            <a:miter lim="800000"/>
            <a:headEnd/>
            <a:tailEnd/>
          </a:ln>
        </p:spPr>
        <p:txBody>
          <a:bodyPr wrap="square" rtlCol="0">
            <a:spAutoFit/>
          </a:bodyPr>
          <a:lstStyle/>
          <a:p>
            <a:pPr algn="ctr"/>
            <a:r>
              <a:rPr lang="en-US" sz="3200" b="1" u="sng" dirty="0">
                <a:solidFill>
                  <a:srgbClr val="FF0000"/>
                </a:solidFill>
                <a:latin typeface="Cambria" panose="02040503050406030204" pitchFamily="18" charset="0"/>
                <a:ea typeface="Cambria" panose="02040503050406030204" pitchFamily="18" charset="0"/>
              </a:rPr>
              <a:t>NATRF</a:t>
            </a:r>
          </a:p>
          <a:p>
            <a:r>
              <a:rPr lang="en-US" sz="3200" dirty="0">
                <a:latin typeface="Cambria" panose="02040503050406030204" pitchFamily="18" charset="0"/>
                <a:ea typeface="Cambria" panose="02040503050406030204" pitchFamily="18" charset="0"/>
              </a:rPr>
              <a:t>Frame = rotating</a:t>
            </a:r>
          </a:p>
          <a:p>
            <a:r>
              <a:rPr lang="en-US" sz="3200" dirty="0">
                <a:latin typeface="Cambria" panose="02040503050406030204" pitchFamily="18" charset="0"/>
                <a:ea typeface="Cambria" panose="02040503050406030204" pitchFamily="18" charset="0"/>
              </a:rPr>
              <a:t>	(</a:t>
            </a:r>
            <a:r>
              <a:rPr lang="en-US" sz="3200" i="1" dirty="0">
                <a:latin typeface="Cambria" panose="02040503050406030204" pitchFamily="18" charset="0"/>
                <a:ea typeface="Cambria" panose="02040503050406030204" pitchFamily="18" charset="0"/>
              </a:rPr>
              <a:t>relative to ITRF</a:t>
            </a:r>
            <a:r>
              <a:rPr lang="en-US" sz="3200" dirty="0">
                <a:latin typeface="Cambria" panose="02040503050406030204" pitchFamily="18" charset="0"/>
                <a:ea typeface="Cambria" panose="02040503050406030204" pitchFamily="18" charset="0"/>
              </a:rPr>
              <a:t>)</a:t>
            </a:r>
          </a:p>
          <a:p>
            <a:r>
              <a:rPr lang="en-US" sz="3200" dirty="0">
                <a:latin typeface="Cambria" panose="02040503050406030204" pitchFamily="18" charset="0"/>
                <a:ea typeface="Cambria" panose="02040503050406030204" pitchFamily="18" charset="0"/>
              </a:rPr>
              <a:t>NA Plate = constant</a:t>
            </a:r>
          </a:p>
          <a:p>
            <a:r>
              <a:rPr lang="en-US" sz="3200" dirty="0">
                <a:latin typeface="Cambria" panose="02040503050406030204" pitchFamily="18" charset="0"/>
                <a:ea typeface="Cambria" panose="02040503050406030204" pitchFamily="18" charset="0"/>
              </a:rPr>
              <a:t>	(</a:t>
            </a:r>
            <a:r>
              <a:rPr lang="en-US" sz="3200" i="1" dirty="0">
                <a:latin typeface="Cambria" panose="02040503050406030204" pitchFamily="18" charset="0"/>
                <a:ea typeface="Cambria" panose="02040503050406030204" pitchFamily="18" charset="0"/>
              </a:rPr>
              <a:t>relative to NATRF2022</a:t>
            </a:r>
            <a:r>
              <a:rPr lang="en-US" sz="3200" dirty="0" smtClean="0">
                <a:latin typeface="Cambria" panose="02040503050406030204" pitchFamily="18" charset="0"/>
                <a:ea typeface="Cambria" panose="02040503050406030204" pitchFamily="18" charset="0"/>
              </a:rPr>
              <a:t>)</a:t>
            </a:r>
            <a:endParaRPr lang="en-US" sz="32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978576769"/>
      </p:ext>
    </p:extLst>
  </p:cSld>
  <p:clrMapOvr>
    <a:masterClrMapping/>
  </p:clrMapOvr>
  <p:transition spd="slow">
    <p:wipe dir="d"/>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 name="Group 3"/>
          <p:cNvGrpSpPr/>
          <p:nvPr/>
        </p:nvGrpSpPr>
        <p:grpSpPr>
          <a:xfrm>
            <a:off x="-415691" y="1152105"/>
            <a:ext cx="10286766" cy="22542314"/>
            <a:chOff x="-415691" y="1152105"/>
            <a:chExt cx="10286766" cy="22542314"/>
          </a:xfrm>
        </p:grpSpPr>
        <p:pic>
          <p:nvPicPr>
            <p:cNvPr id="7" name="Picture 6"/>
            <p:cNvPicPr>
              <a:picLocks noChangeAspect="1"/>
            </p:cNvPicPr>
            <p:nvPr/>
          </p:nvPicPr>
          <p:blipFill>
            <a:blip r:embed="rId3" cstate="print">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a:off x="-187325" y="1152105"/>
              <a:ext cx="10058400" cy="5600916"/>
            </a:xfrm>
            <a:prstGeom prst="rect">
              <a:avLst/>
            </a:prstGeom>
          </p:spPr>
        </p:pic>
        <p:pic>
          <p:nvPicPr>
            <p:cNvPr id="25" name="Picture 24"/>
            <p:cNvPicPr>
              <a:picLocks noChangeAspect="1"/>
            </p:cNvPicPr>
            <p:nvPr/>
          </p:nvPicPr>
          <p:blipFill>
            <a:blip r:embed="rId3" cstate="print">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rot="10800000">
              <a:off x="-415691" y="18093503"/>
              <a:ext cx="10058400" cy="5600916"/>
            </a:xfrm>
            <a:prstGeom prst="rect">
              <a:avLst/>
            </a:prstGeom>
          </p:spPr>
        </p:pic>
      </p:grpSp>
      <p:grpSp>
        <p:nvGrpSpPr>
          <p:cNvPr id="2" name="Group 1"/>
          <p:cNvGrpSpPr/>
          <p:nvPr/>
        </p:nvGrpSpPr>
        <p:grpSpPr>
          <a:xfrm>
            <a:off x="-849368" y="602007"/>
            <a:ext cx="10785848" cy="6513506"/>
            <a:chOff x="-849368" y="602007"/>
            <a:chExt cx="10785848" cy="6513506"/>
          </a:xfrm>
        </p:grpSpPr>
        <p:cxnSp>
          <p:nvCxnSpPr>
            <p:cNvPr id="12" name="Straight Connector 11"/>
            <p:cNvCxnSpPr/>
            <p:nvPr/>
          </p:nvCxnSpPr>
          <p:spPr>
            <a:xfrm flipH="1">
              <a:off x="79920" y="759213"/>
              <a:ext cx="1515511" cy="5883522"/>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1034643" y="786335"/>
              <a:ext cx="1245139" cy="604690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a:off x="2021967" y="789613"/>
              <a:ext cx="893534" cy="6120614"/>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H="1">
              <a:off x="2983161" y="789613"/>
              <a:ext cx="579195" cy="6120614"/>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H="1">
              <a:off x="3908904" y="789613"/>
              <a:ext cx="292060" cy="632590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4834484" y="759213"/>
              <a:ext cx="78035" cy="6339293"/>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5481224" y="759213"/>
              <a:ext cx="372456" cy="6151014"/>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6119947" y="789613"/>
              <a:ext cx="717439" cy="6235226"/>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6748858" y="759213"/>
              <a:ext cx="1099742" cy="6296026"/>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7446546" y="789613"/>
              <a:ext cx="1389378" cy="6235226"/>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8124369" y="786335"/>
              <a:ext cx="1735839" cy="6238504"/>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8808720" y="790575"/>
              <a:ext cx="1051488" cy="3143973"/>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flipH="1">
              <a:off x="-849368" y="789613"/>
              <a:ext cx="1760447" cy="5401637"/>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89" name="Freeform 88"/>
            <p:cNvSpPr/>
            <p:nvPr/>
          </p:nvSpPr>
          <p:spPr>
            <a:xfrm>
              <a:off x="-160020" y="602007"/>
              <a:ext cx="9475470" cy="942200"/>
            </a:xfrm>
            <a:custGeom>
              <a:avLst/>
              <a:gdLst>
                <a:gd name="connsiteX0" fmla="*/ 8930640 w 8930640"/>
                <a:gd name="connsiteY0" fmla="*/ 45720 h 829832"/>
                <a:gd name="connsiteX1" fmla="*/ 8023860 w 8930640"/>
                <a:gd name="connsiteY1" fmla="*/ 365760 h 829832"/>
                <a:gd name="connsiteX2" fmla="*/ 6705600 w 8930640"/>
                <a:gd name="connsiteY2" fmla="*/ 647700 h 829832"/>
                <a:gd name="connsiteX3" fmla="*/ 5364480 w 8930640"/>
                <a:gd name="connsiteY3" fmla="*/ 792480 h 829832"/>
                <a:gd name="connsiteX4" fmla="*/ 4000500 w 8930640"/>
                <a:gd name="connsiteY4" fmla="*/ 822960 h 829832"/>
                <a:gd name="connsiteX5" fmla="*/ 2667000 w 8930640"/>
                <a:gd name="connsiteY5" fmla="*/ 685800 h 829832"/>
                <a:gd name="connsiteX6" fmla="*/ 1348740 w 8930640"/>
                <a:gd name="connsiteY6" fmla="*/ 411480 h 829832"/>
                <a:gd name="connsiteX7" fmla="*/ 0 w 8930640"/>
                <a:gd name="connsiteY7" fmla="*/ 0 h 82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930640" h="829832">
                  <a:moveTo>
                    <a:pt x="8930640" y="45720"/>
                  </a:moveTo>
                  <a:cubicBezTo>
                    <a:pt x="8662670" y="155575"/>
                    <a:pt x="8394700" y="265430"/>
                    <a:pt x="8023860" y="365760"/>
                  </a:cubicBezTo>
                  <a:cubicBezTo>
                    <a:pt x="7653020" y="466090"/>
                    <a:pt x="7148830" y="576580"/>
                    <a:pt x="6705600" y="647700"/>
                  </a:cubicBezTo>
                  <a:cubicBezTo>
                    <a:pt x="6262370" y="718820"/>
                    <a:pt x="5815330" y="763270"/>
                    <a:pt x="5364480" y="792480"/>
                  </a:cubicBezTo>
                  <a:cubicBezTo>
                    <a:pt x="4913630" y="821690"/>
                    <a:pt x="4450080" y="840740"/>
                    <a:pt x="4000500" y="822960"/>
                  </a:cubicBezTo>
                  <a:cubicBezTo>
                    <a:pt x="3550920" y="805180"/>
                    <a:pt x="3108960" y="754380"/>
                    <a:pt x="2667000" y="685800"/>
                  </a:cubicBezTo>
                  <a:cubicBezTo>
                    <a:pt x="2225040" y="617220"/>
                    <a:pt x="1793240" y="525780"/>
                    <a:pt x="1348740" y="411480"/>
                  </a:cubicBezTo>
                  <a:cubicBezTo>
                    <a:pt x="904240" y="297180"/>
                    <a:pt x="120650" y="55880"/>
                    <a:pt x="0" y="0"/>
                  </a:cubicBezTo>
                </a:path>
              </a:pathLst>
            </a:cu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Freeform 94"/>
            <p:cNvSpPr/>
            <p:nvPr/>
          </p:nvSpPr>
          <p:spPr>
            <a:xfrm>
              <a:off x="-160020" y="1682115"/>
              <a:ext cx="9547059" cy="876459"/>
            </a:xfrm>
            <a:custGeom>
              <a:avLst/>
              <a:gdLst>
                <a:gd name="connsiteX0" fmla="*/ 0 w 9547059"/>
                <a:gd name="connsiteY0" fmla="*/ 0 h 876459"/>
                <a:gd name="connsiteX1" fmla="*/ 708660 w 9547059"/>
                <a:gd name="connsiteY1" fmla="*/ 243840 h 876459"/>
                <a:gd name="connsiteX2" fmla="*/ 2133600 w 9547059"/>
                <a:gd name="connsiteY2" fmla="*/ 617220 h 876459"/>
                <a:gd name="connsiteX3" fmla="*/ 3566160 w 9547059"/>
                <a:gd name="connsiteY3" fmla="*/ 807720 h 876459"/>
                <a:gd name="connsiteX4" fmla="*/ 5029200 w 9547059"/>
                <a:gd name="connsiteY4" fmla="*/ 876300 h 876459"/>
                <a:gd name="connsiteX5" fmla="*/ 6477000 w 9547059"/>
                <a:gd name="connsiteY5" fmla="*/ 792480 h 876459"/>
                <a:gd name="connsiteX6" fmla="*/ 7932420 w 9547059"/>
                <a:gd name="connsiteY6" fmla="*/ 556260 h 876459"/>
                <a:gd name="connsiteX7" fmla="*/ 9334500 w 9547059"/>
                <a:gd name="connsiteY7" fmla="*/ 152400 h 876459"/>
                <a:gd name="connsiteX8" fmla="*/ 9517380 w 9547059"/>
                <a:gd name="connsiteY8" fmla="*/ 91440 h 876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47059" h="876459">
                  <a:moveTo>
                    <a:pt x="0" y="0"/>
                  </a:moveTo>
                  <a:cubicBezTo>
                    <a:pt x="176530" y="70485"/>
                    <a:pt x="353060" y="140970"/>
                    <a:pt x="708660" y="243840"/>
                  </a:cubicBezTo>
                  <a:cubicBezTo>
                    <a:pt x="1064260" y="346710"/>
                    <a:pt x="1657350" y="523240"/>
                    <a:pt x="2133600" y="617220"/>
                  </a:cubicBezTo>
                  <a:cubicBezTo>
                    <a:pt x="2609850" y="711200"/>
                    <a:pt x="3083560" y="764540"/>
                    <a:pt x="3566160" y="807720"/>
                  </a:cubicBezTo>
                  <a:cubicBezTo>
                    <a:pt x="4048760" y="850900"/>
                    <a:pt x="4544060" y="878840"/>
                    <a:pt x="5029200" y="876300"/>
                  </a:cubicBezTo>
                  <a:cubicBezTo>
                    <a:pt x="5514340" y="873760"/>
                    <a:pt x="5993130" y="845820"/>
                    <a:pt x="6477000" y="792480"/>
                  </a:cubicBezTo>
                  <a:cubicBezTo>
                    <a:pt x="6960870" y="739140"/>
                    <a:pt x="7456170" y="662940"/>
                    <a:pt x="7932420" y="556260"/>
                  </a:cubicBezTo>
                  <a:cubicBezTo>
                    <a:pt x="8408670" y="449580"/>
                    <a:pt x="9070340" y="229870"/>
                    <a:pt x="9334500" y="152400"/>
                  </a:cubicBezTo>
                  <a:cubicBezTo>
                    <a:pt x="9598660" y="74930"/>
                    <a:pt x="9558020" y="83185"/>
                    <a:pt x="9517380" y="91440"/>
                  </a:cubicBezTo>
                </a:path>
              </a:pathLst>
            </a:cu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Freeform 95"/>
            <p:cNvSpPr/>
            <p:nvPr/>
          </p:nvSpPr>
          <p:spPr>
            <a:xfrm>
              <a:off x="-373380" y="2710815"/>
              <a:ext cx="10035540" cy="895564"/>
            </a:xfrm>
            <a:custGeom>
              <a:avLst/>
              <a:gdLst>
                <a:gd name="connsiteX0" fmla="*/ 10035540 w 10035540"/>
                <a:gd name="connsiteY0" fmla="*/ 45720 h 895564"/>
                <a:gd name="connsiteX1" fmla="*/ 9852660 w 10035540"/>
                <a:gd name="connsiteY1" fmla="*/ 114300 h 895564"/>
                <a:gd name="connsiteX2" fmla="*/ 9113520 w 10035540"/>
                <a:gd name="connsiteY2" fmla="*/ 327660 h 895564"/>
                <a:gd name="connsiteX3" fmla="*/ 7574280 w 10035540"/>
                <a:gd name="connsiteY3" fmla="*/ 670560 h 895564"/>
                <a:gd name="connsiteX4" fmla="*/ 6012180 w 10035540"/>
                <a:gd name="connsiteY4" fmla="*/ 861060 h 895564"/>
                <a:gd name="connsiteX5" fmla="*/ 4457700 w 10035540"/>
                <a:gd name="connsiteY5" fmla="*/ 883920 h 895564"/>
                <a:gd name="connsiteX6" fmla="*/ 2895600 w 10035540"/>
                <a:gd name="connsiteY6" fmla="*/ 731520 h 895564"/>
                <a:gd name="connsiteX7" fmla="*/ 1348740 w 10035540"/>
                <a:gd name="connsiteY7" fmla="*/ 426720 h 895564"/>
                <a:gd name="connsiteX8" fmla="*/ 0 w 10035540"/>
                <a:gd name="connsiteY8" fmla="*/ 0 h 895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35540" h="895564">
                  <a:moveTo>
                    <a:pt x="10035540" y="45720"/>
                  </a:moveTo>
                  <a:cubicBezTo>
                    <a:pt x="10020935" y="56515"/>
                    <a:pt x="10006330" y="67310"/>
                    <a:pt x="9852660" y="114300"/>
                  </a:cubicBezTo>
                  <a:cubicBezTo>
                    <a:pt x="9698990" y="161290"/>
                    <a:pt x="9493250" y="234950"/>
                    <a:pt x="9113520" y="327660"/>
                  </a:cubicBezTo>
                  <a:cubicBezTo>
                    <a:pt x="8733790" y="420370"/>
                    <a:pt x="8091170" y="581660"/>
                    <a:pt x="7574280" y="670560"/>
                  </a:cubicBezTo>
                  <a:cubicBezTo>
                    <a:pt x="7057390" y="759460"/>
                    <a:pt x="6531610" y="825500"/>
                    <a:pt x="6012180" y="861060"/>
                  </a:cubicBezTo>
                  <a:cubicBezTo>
                    <a:pt x="5492750" y="896620"/>
                    <a:pt x="4977130" y="905510"/>
                    <a:pt x="4457700" y="883920"/>
                  </a:cubicBezTo>
                  <a:cubicBezTo>
                    <a:pt x="3938270" y="862330"/>
                    <a:pt x="3413760" y="807720"/>
                    <a:pt x="2895600" y="731520"/>
                  </a:cubicBezTo>
                  <a:cubicBezTo>
                    <a:pt x="2377440" y="655320"/>
                    <a:pt x="1831340" y="548640"/>
                    <a:pt x="1348740" y="426720"/>
                  </a:cubicBezTo>
                  <a:cubicBezTo>
                    <a:pt x="866140" y="304800"/>
                    <a:pt x="433070" y="152400"/>
                    <a:pt x="0" y="0"/>
                  </a:cubicBezTo>
                </a:path>
              </a:pathLst>
            </a:cu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Freeform 96"/>
            <p:cNvSpPr/>
            <p:nvPr/>
          </p:nvSpPr>
          <p:spPr>
            <a:xfrm>
              <a:off x="-487680" y="3769995"/>
              <a:ext cx="10370820" cy="872529"/>
            </a:xfrm>
            <a:custGeom>
              <a:avLst/>
              <a:gdLst>
                <a:gd name="connsiteX0" fmla="*/ 10370820 w 10370820"/>
                <a:gd name="connsiteY0" fmla="*/ 0 h 872529"/>
                <a:gd name="connsiteX1" fmla="*/ 9509760 w 10370820"/>
                <a:gd name="connsiteY1" fmla="*/ 281940 h 872529"/>
                <a:gd name="connsiteX2" fmla="*/ 7856220 w 10370820"/>
                <a:gd name="connsiteY2" fmla="*/ 640080 h 872529"/>
                <a:gd name="connsiteX3" fmla="*/ 6202680 w 10370820"/>
                <a:gd name="connsiteY3" fmla="*/ 845820 h 872529"/>
                <a:gd name="connsiteX4" fmla="*/ 4518660 w 10370820"/>
                <a:gd name="connsiteY4" fmla="*/ 853440 h 872529"/>
                <a:gd name="connsiteX5" fmla="*/ 2865120 w 10370820"/>
                <a:gd name="connsiteY5" fmla="*/ 693420 h 872529"/>
                <a:gd name="connsiteX6" fmla="*/ 1211580 w 10370820"/>
                <a:gd name="connsiteY6" fmla="*/ 358140 h 872529"/>
                <a:gd name="connsiteX7" fmla="*/ 0 w 10370820"/>
                <a:gd name="connsiteY7" fmla="*/ 7620 h 872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370820" h="872529">
                  <a:moveTo>
                    <a:pt x="10370820" y="0"/>
                  </a:moveTo>
                  <a:cubicBezTo>
                    <a:pt x="10149840" y="87630"/>
                    <a:pt x="9928860" y="175260"/>
                    <a:pt x="9509760" y="281940"/>
                  </a:cubicBezTo>
                  <a:cubicBezTo>
                    <a:pt x="9090660" y="388620"/>
                    <a:pt x="8407400" y="546100"/>
                    <a:pt x="7856220" y="640080"/>
                  </a:cubicBezTo>
                  <a:cubicBezTo>
                    <a:pt x="7305040" y="734060"/>
                    <a:pt x="6758940" y="810260"/>
                    <a:pt x="6202680" y="845820"/>
                  </a:cubicBezTo>
                  <a:cubicBezTo>
                    <a:pt x="5646420" y="881380"/>
                    <a:pt x="5074920" y="878840"/>
                    <a:pt x="4518660" y="853440"/>
                  </a:cubicBezTo>
                  <a:cubicBezTo>
                    <a:pt x="3962400" y="828040"/>
                    <a:pt x="3416300" y="775970"/>
                    <a:pt x="2865120" y="693420"/>
                  </a:cubicBezTo>
                  <a:cubicBezTo>
                    <a:pt x="2313940" y="610870"/>
                    <a:pt x="1689100" y="472440"/>
                    <a:pt x="1211580" y="358140"/>
                  </a:cubicBezTo>
                  <a:cubicBezTo>
                    <a:pt x="734060" y="243840"/>
                    <a:pt x="367030" y="125730"/>
                    <a:pt x="0" y="7620"/>
                  </a:cubicBezTo>
                </a:path>
              </a:pathLst>
            </a:cu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Freeform 97"/>
            <p:cNvSpPr/>
            <p:nvPr/>
          </p:nvSpPr>
          <p:spPr>
            <a:xfrm>
              <a:off x="-571677" y="4829027"/>
              <a:ext cx="10508157" cy="843495"/>
            </a:xfrm>
            <a:custGeom>
              <a:avLst/>
              <a:gdLst>
                <a:gd name="connsiteX0" fmla="*/ 177 w 10508157"/>
                <a:gd name="connsiteY0" fmla="*/ 148 h 843495"/>
                <a:gd name="connsiteX1" fmla="*/ 160197 w 10508157"/>
                <a:gd name="connsiteY1" fmla="*/ 45868 h 843495"/>
                <a:gd name="connsiteX2" fmla="*/ 1036497 w 10508157"/>
                <a:gd name="connsiteY2" fmla="*/ 312568 h 843495"/>
                <a:gd name="connsiteX3" fmla="*/ 2789097 w 10508157"/>
                <a:gd name="connsiteY3" fmla="*/ 663088 h 843495"/>
                <a:gd name="connsiteX4" fmla="*/ 4595037 w 10508157"/>
                <a:gd name="connsiteY4" fmla="*/ 830728 h 843495"/>
                <a:gd name="connsiteX5" fmla="*/ 6355257 w 10508157"/>
                <a:gd name="connsiteY5" fmla="*/ 807868 h 843495"/>
                <a:gd name="connsiteX6" fmla="*/ 8130717 w 10508157"/>
                <a:gd name="connsiteY6" fmla="*/ 617368 h 843495"/>
                <a:gd name="connsiteX7" fmla="*/ 9860457 w 10508157"/>
                <a:gd name="connsiteY7" fmla="*/ 198268 h 843495"/>
                <a:gd name="connsiteX8" fmla="*/ 10508157 w 10508157"/>
                <a:gd name="connsiteY8" fmla="*/ 15388 h 843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08157" h="843495">
                  <a:moveTo>
                    <a:pt x="177" y="148"/>
                  </a:moveTo>
                  <a:cubicBezTo>
                    <a:pt x="-6173" y="-3027"/>
                    <a:pt x="160197" y="45868"/>
                    <a:pt x="160197" y="45868"/>
                  </a:cubicBezTo>
                  <a:cubicBezTo>
                    <a:pt x="332917" y="97938"/>
                    <a:pt x="598347" y="209698"/>
                    <a:pt x="1036497" y="312568"/>
                  </a:cubicBezTo>
                  <a:cubicBezTo>
                    <a:pt x="1474647" y="415438"/>
                    <a:pt x="2196007" y="576728"/>
                    <a:pt x="2789097" y="663088"/>
                  </a:cubicBezTo>
                  <a:cubicBezTo>
                    <a:pt x="3382187" y="749448"/>
                    <a:pt x="4000677" y="806598"/>
                    <a:pt x="4595037" y="830728"/>
                  </a:cubicBezTo>
                  <a:cubicBezTo>
                    <a:pt x="5189397" y="854858"/>
                    <a:pt x="5765977" y="843428"/>
                    <a:pt x="6355257" y="807868"/>
                  </a:cubicBezTo>
                  <a:cubicBezTo>
                    <a:pt x="6944537" y="772308"/>
                    <a:pt x="7546517" y="718968"/>
                    <a:pt x="8130717" y="617368"/>
                  </a:cubicBezTo>
                  <a:cubicBezTo>
                    <a:pt x="8714917" y="515768"/>
                    <a:pt x="9464217" y="298598"/>
                    <a:pt x="9860457" y="198268"/>
                  </a:cubicBezTo>
                  <a:cubicBezTo>
                    <a:pt x="10256697" y="97938"/>
                    <a:pt x="10382427" y="56663"/>
                    <a:pt x="10508157" y="15388"/>
                  </a:cubicBezTo>
                </a:path>
              </a:pathLst>
            </a:cu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Freeform 98"/>
            <p:cNvSpPr/>
            <p:nvPr/>
          </p:nvSpPr>
          <p:spPr>
            <a:xfrm>
              <a:off x="-807720" y="5835015"/>
              <a:ext cx="10706100" cy="854006"/>
            </a:xfrm>
            <a:custGeom>
              <a:avLst/>
              <a:gdLst>
                <a:gd name="connsiteX0" fmla="*/ 10706100 w 10706100"/>
                <a:gd name="connsiteY0" fmla="*/ 91440 h 854006"/>
                <a:gd name="connsiteX1" fmla="*/ 10393680 w 10706100"/>
                <a:gd name="connsiteY1" fmla="*/ 182880 h 854006"/>
                <a:gd name="connsiteX2" fmla="*/ 9464040 w 10706100"/>
                <a:gd name="connsiteY2" fmla="*/ 419100 h 854006"/>
                <a:gd name="connsiteX3" fmla="*/ 7589520 w 10706100"/>
                <a:gd name="connsiteY3" fmla="*/ 739140 h 854006"/>
                <a:gd name="connsiteX4" fmla="*/ 5715000 w 10706100"/>
                <a:gd name="connsiteY4" fmla="*/ 853440 h 854006"/>
                <a:gd name="connsiteX5" fmla="*/ 3817620 w 10706100"/>
                <a:gd name="connsiteY5" fmla="*/ 769620 h 854006"/>
                <a:gd name="connsiteX6" fmla="*/ 1935480 w 10706100"/>
                <a:gd name="connsiteY6" fmla="*/ 495300 h 854006"/>
                <a:gd name="connsiteX7" fmla="*/ 1028700 w 10706100"/>
                <a:gd name="connsiteY7" fmla="*/ 297180 h 854006"/>
                <a:gd name="connsiteX8" fmla="*/ 594360 w 10706100"/>
                <a:gd name="connsiteY8" fmla="*/ 175260 h 854006"/>
                <a:gd name="connsiteX9" fmla="*/ 0 w 10706100"/>
                <a:gd name="connsiteY9" fmla="*/ 0 h 854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706100" h="854006">
                  <a:moveTo>
                    <a:pt x="10706100" y="91440"/>
                  </a:moveTo>
                  <a:cubicBezTo>
                    <a:pt x="10653395" y="109855"/>
                    <a:pt x="10393680" y="182880"/>
                    <a:pt x="10393680" y="182880"/>
                  </a:cubicBezTo>
                  <a:cubicBezTo>
                    <a:pt x="10186670" y="237490"/>
                    <a:pt x="9931400" y="326390"/>
                    <a:pt x="9464040" y="419100"/>
                  </a:cubicBezTo>
                  <a:cubicBezTo>
                    <a:pt x="8996680" y="511810"/>
                    <a:pt x="8214360" y="666750"/>
                    <a:pt x="7589520" y="739140"/>
                  </a:cubicBezTo>
                  <a:cubicBezTo>
                    <a:pt x="6964680" y="811530"/>
                    <a:pt x="6343650" y="848360"/>
                    <a:pt x="5715000" y="853440"/>
                  </a:cubicBezTo>
                  <a:cubicBezTo>
                    <a:pt x="5086350" y="858520"/>
                    <a:pt x="4447540" y="829310"/>
                    <a:pt x="3817620" y="769620"/>
                  </a:cubicBezTo>
                  <a:cubicBezTo>
                    <a:pt x="3187700" y="709930"/>
                    <a:pt x="2400300" y="574040"/>
                    <a:pt x="1935480" y="495300"/>
                  </a:cubicBezTo>
                  <a:cubicBezTo>
                    <a:pt x="1470660" y="416560"/>
                    <a:pt x="1252220" y="350520"/>
                    <a:pt x="1028700" y="297180"/>
                  </a:cubicBezTo>
                  <a:cubicBezTo>
                    <a:pt x="805180" y="243840"/>
                    <a:pt x="594360" y="175260"/>
                    <a:pt x="594360" y="175260"/>
                  </a:cubicBezTo>
                  <a:lnTo>
                    <a:pt x="0" y="0"/>
                  </a:lnTo>
                </a:path>
              </a:pathLst>
            </a:cu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5" name="TextBox 104"/>
          <p:cNvSpPr txBox="1"/>
          <p:nvPr/>
        </p:nvSpPr>
        <p:spPr>
          <a:xfrm>
            <a:off x="0" y="1"/>
            <a:ext cx="9144000" cy="637371"/>
          </a:xfrm>
          <a:prstGeom prst="rect">
            <a:avLst/>
          </a:prstGeom>
          <a:solidFill>
            <a:schemeClr val="bg1"/>
          </a:solidFill>
        </p:spPr>
        <p:txBody>
          <a:bodyPr wrap="square" rtlCol="0">
            <a:noAutofit/>
          </a:bodyPr>
          <a:lstStyle/>
          <a:p>
            <a:pPr algn="ctr"/>
            <a:r>
              <a:rPr lang="en-US" sz="3200" b="1" dirty="0">
                <a:solidFill>
                  <a:srgbClr val="00B0F0"/>
                </a:solidFill>
                <a:latin typeface="Cambria" panose="02040503050406030204" pitchFamily="18" charset="0"/>
                <a:ea typeface="Cambria" panose="02040503050406030204" pitchFamily="18" charset="0"/>
              </a:rPr>
              <a:t>ITRF</a:t>
            </a:r>
            <a:r>
              <a:rPr lang="en-US" sz="3200" dirty="0">
                <a:latin typeface="Cambria" panose="02040503050406030204" pitchFamily="18" charset="0"/>
                <a:ea typeface="Cambria" panose="02040503050406030204" pitchFamily="18" charset="0"/>
              </a:rPr>
              <a:t> – constant frame, rotating plate</a:t>
            </a:r>
          </a:p>
        </p:txBody>
      </p:sp>
    </p:spTree>
    <p:extLst>
      <p:ext uri="{BB962C8B-B14F-4D97-AF65-F5344CB8AC3E}">
        <p14:creationId xmlns:p14="http://schemas.microsoft.com/office/powerpoint/2010/main" val="3468236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600000">
                                      <p:cBhvr>
                                        <p:cTn id="6" dur="5000" fill="hold"/>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 name="Group 2"/>
          <p:cNvGrpSpPr/>
          <p:nvPr/>
        </p:nvGrpSpPr>
        <p:grpSpPr>
          <a:xfrm>
            <a:off x="-849368" y="602007"/>
            <a:ext cx="10785848" cy="23092412"/>
            <a:chOff x="-849368" y="602007"/>
            <a:chExt cx="10785848" cy="23092412"/>
          </a:xfrm>
        </p:grpSpPr>
        <p:grpSp>
          <p:nvGrpSpPr>
            <p:cNvPr id="4" name="Group 3"/>
            <p:cNvGrpSpPr/>
            <p:nvPr/>
          </p:nvGrpSpPr>
          <p:grpSpPr>
            <a:xfrm>
              <a:off x="-415691" y="1152105"/>
              <a:ext cx="10286766" cy="22542314"/>
              <a:chOff x="-415691" y="1152105"/>
              <a:chExt cx="10286766" cy="22542314"/>
            </a:xfrm>
          </p:grpSpPr>
          <p:pic>
            <p:nvPicPr>
              <p:cNvPr id="7" name="Picture 6"/>
              <p:cNvPicPr>
                <a:picLocks noChangeAspect="1"/>
              </p:cNvPicPr>
              <p:nvPr/>
            </p:nvPicPr>
            <p:blipFill>
              <a:blip r:embed="rId3" cstate="print">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a:off x="-187325" y="1152105"/>
                <a:ext cx="10058400" cy="5600916"/>
              </a:xfrm>
              <a:prstGeom prst="rect">
                <a:avLst/>
              </a:prstGeom>
            </p:spPr>
          </p:pic>
          <p:pic>
            <p:nvPicPr>
              <p:cNvPr id="25" name="Picture 24"/>
              <p:cNvPicPr>
                <a:picLocks noChangeAspect="1"/>
              </p:cNvPicPr>
              <p:nvPr/>
            </p:nvPicPr>
            <p:blipFill>
              <a:blip r:embed="rId3" cstate="print">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rot="10800000">
                <a:off x="-415691" y="18093503"/>
                <a:ext cx="10058400" cy="5600916"/>
              </a:xfrm>
              <a:prstGeom prst="rect">
                <a:avLst/>
              </a:prstGeom>
            </p:spPr>
          </p:pic>
        </p:grpSp>
        <p:cxnSp>
          <p:nvCxnSpPr>
            <p:cNvPr id="12" name="Straight Connector 11"/>
            <p:cNvCxnSpPr/>
            <p:nvPr/>
          </p:nvCxnSpPr>
          <p:spPr>
            <a:xfrm flipH="1">
              <a:off x="79920" y="759213"/>
              <a:ext cx="1515511" cy="588352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1034643" y="786335"/>
              <a:ext cx="1245139" cy="60469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a:off x="2021967" y="789613"/>
              <a:ext cx="893534" cy="612061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H="1">
              <a:off x="2983161" y="789613"/>
              <a:ext cx="579195" cy="612061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H="1">
              <a:off x="3908904" y="789613"/>
              <a:ext cx="292060" cy="63259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4834484" y="759213"/>
              <a:ext cx="78035" cy="633929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5481224" y="759213"/>
              <a:ext cx="372456" cy="615101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6119947" y="789613"/>
              <a:ext cx="717439" cy="623522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6748858" y="759213"/>
              <a:ext cx="1099742" cy="629602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7446546" y="789613"/>
              <a:ext cx="1389378" cy="623522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8124369" y="786335"/>
              <a:ext cx="1735839" cy="623850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8808720" y="790575"/>
              <a:ext cx="1051488" cy="314397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flipH="1">
              <a:off x="-849368" y="789613"/>
              <a:ext cx="1760447" cy="540163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89" name="Freeform 88"/>
            <p:cNvSpPr/>
            <p:nvPr/>
          </p:nvSpPr>
          <p:spPr>
            <a:xfrm>
              <a:off x="-160020" y="602007"/>
              <a:ext cx="9475470" cy="942200"/>
            </a:xfrm>
            <a:custGeom>
              <a:avLst/>
              <a:gdLst>
                <a:gd name="connsiteX0" fmla="*/ 8930640 w 8930640"/>
                <a:gd name="connsiteY0" fmla="*/ 45720 h 829832"/>
                <a:gd name="connsiteX1" fmla="*/ 8023860 w 8930640"/>
                <a:gd name="connsiteY1" fmla="*/ 365760 h 829832"/>
                <a:gd name="connsiteX2" fmla="*/ 6705600 w 8930640"/>
                <a:gd name="connsiteY2" fmla="*/ 647700 h 829832"/>
                <a:gd name="connsiteX3" fmla="*/ 5364480 w 8930640"/>
                <a:gd name="connsiteY3" fmla="*/ 792480 h 829832"/>
                <a:gd name="connsiteX4" fmla="*/ 4000500 w 8930640"/>
                <a:gd name="connsiteY4" fmla="*/ 822960 h 829832"/>
                <a:gd name="connsiteX5" fmla="*/ 2667000 w 8930640"/>
                <a:gd name="connsiteY5" fmla="*/ 685800 h 829832"/>
                <a:gd name="connsiteX6" fmla="*/ 1348740 w 8930640"/>
                <a:gd name="connsiteY6" fmla="*/ 411480 h 829832"/>
                <a:gd name="connsiteX7" fmla="*/ 0 w 8930640"/>
                <a:gd name="connsiteY7" fmla="*/ 0 h 82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930640" h="829832">
                  <a:moveTo>
                    <a:pt x="8930640" y="45720"/>
                  </a:moveTo>
                  <a:cubicBezTo>
                    <a:pt x="8662670" y="155575"/>
                    <a:pt x="8394700" y="265430"/>
                    <a:pt x="8023860" y="365760"/>
                  </a:cubicBezTo>
                  <a:cubicBezTo>
                    <a:pt x="7653020" y="466090"/>
                    <a:pt x="7148830" y="576580"/>
                    <a:pt x="6705600" y="647700"/>
                  </a:cubicBezTo>
                  <a:cubicBezTo>
                    <a:pt x="6262370" y="718820"/>
                    <a:pt x="5815330" y="763270"/>
                    <a:pt x="5364480" y="792480"/>
                  </a:cubicBezTo>
                  <a:cubicBezTo>
                    <a:pt x="4913630" y="821690"/>
                    <a:pt x="4450080" y="840740"/>
                    <a:pt x="4000500" y="822960"/>
                  </a:cubicBezTo>
                  <a:cubicBezTo>
                    <a:pt x="3550920" y="805180"/>
                    <a:pt x="3108960" y="754380"/>
                    <a:pt x="2667000" y="685800"/>
                  </a:cubicBezTo>
                  <a:cubicBezTo>
                    <a:pt x="2225040" y="617220"/>
                    <a:pt x="1793240" y="525780"/>
                    <a:pt x="1348740" y="411480"/>
                  </a:cubicBezTo>
                  <a:cubicBezTo>
                    <a:pt x="904240" y="297180"/>
                    <a:pt x="120650" y="55880"/>
                    <a:pt x="0" y="0"/>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Freeform 94"/>
            <p:cNvSpPr/>
            <p:nvPr/>
          </p:nvSpPr>
          <p:spPr>
            <a:xfrm>
              <a:off x="-160020" y="1682115"/>
              <a:ext cx="9547059" cy="876459"/>
            </a:xfrm>
            <a:custGeom>
              <a:avLst/>
              <a:gdLst>
                <a:gd name="connsiteX0" fmla="*/ 0 w 9547059"/>
                <a:gd name="connsiteY0" fmla="*/ 0 h 876459"/>
                <a:gd name="connsiteX1" fmla="*/ 708660 w 9547059"/>
                <a:gd name="connsiteY1" fmla="*/ 243840 h 876459"/>
                <a:gd name="connsiteX2" fmla="*/ 2133600 w 9547059"/>
                <a:gd name="connsiteY2" fmla="*/ 617220 h 876459"/>
                <a:gd name="connsiteX3" fmla="*/ 3566160 w 9547059"/>
                <a:gd name="connsiteY3" fmla="*/ 807720 h 876459"/>
                <a:gd name="connsiteX4" fmla="*/ 5029200 w 9547059"/>
                <a:gd name="connsiteY4" fmla="*/ 876300 h 876459"/>
                <a:gd name="connsiteX5" fmla="*/ 6477000 w 9547059"/>
                <a:gd name="connsiteY5" fmla="*/ 792480 h 876459"/>
                <a:gd name="connsiteX6" fmla="*/ 7932420 w 9547059"/>
                <a:gd name="connsiteY6" fmla="*/ 556260 h 876459"/>
                <a:gd name="connsiteX7" fmla="*/ 9334500 w 9547059"/>
                <a:gd name="connsiteY7" fmla="*/ 152400 h 876459"/>
                <a:gd name="connsiteX8" fmla="*/ 9517380 w 9547059"/>
                <a:gd name="connsiteY8" fmla="*/ 91440 h 876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47059" h="876459">
                  <a:moveTo>
                    <a:pt x="0" y="0"/>
                  </a:moveTo>
                  <a:cubicBezTo>
                    <a:pt x="176530" y="70485"/>
                    <a:pt x="353060" y="140970"/>
                    <a:pt x="708660" y="243840"/>
                  </a:cubicBezTo>
                  <a:cubicBezTo>
                    <a:pt x="1064260" y="346710"/>
                    <a:pt x="1657350" y="523240"/>
                    <a:pt x="2133600" y="617220"/>
                  </a:cubicBezTo>
                  <a:cubicBezTo>
                    <a:pt x="2609850" y="711200"/>
                    <a:pt x="3083560" y="764540"/>
                    <a:pt x="3566160" y="807720"/>
                  </a:cubicBezTo>
                  <a:cubicBezTo>
                    <a:pt x="4048760" y="850900"/>
                    <a:pt x="4544060" y="878840"/>
                    <a:pt x="5029200" y="876300"/>
                  </a:cubicBezTo>
                  <a:cubicBezTo>
                    <a:pt x="5514340" y="873760"/>
                    <a:pt x="5993130" y="845820"/>
                    <a:pt x="6477000" y="792480"/>
                  </a:cubicBezTo>
                  <a:cubicBezTo>
                    <a:pt x="6960870" y="739140"/>
                    <a:pt x="7456170" y="662940"/>
                    <a:pt x="7932420" y="556260"/>
                  </a:cubicBezTo>
                  <a:cubicBezTo>
                    <a:pt x="8408670" y="449580"/>
                    <a:pt x="9070340" y="229870"/>
                    <a:pt x="9334500" y="152400"/>
                  </a:cubicBezTo>
                  <a:cubicBezTo>
                    <a:pt x="9598660" y="74930"/>
                    <a:pt x="9558020" y="83185"/>
                    <a:pt x="9517380" y="91440"/>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Freeform 95"/>
            <p:cNvSpPr/>
            <p:nvPr/>
          </p:nvSpPr>
          <p:spPr>
            <a:xfrm>
              <a:off x="-373380" y="2710815"/>
              <a:ext cx="10035540" cy="895564"/>
            </a:xfrm>
            <a:custGeom>
              <a:avLst/>
              <a:gdLst>
                <a:gd name="connsiteX0" fmla="*/ 10035540 w 10035540"/>
                <a:gd name="connsiteY0" fmla="*/ 45720 h 895564"/>
                <a:gd name="connsiteX1" fmla="*/ 9852660 w 10035540"/>
                <a:gd name="connsiteY1" fmla="*/ 114300 h 895564"/>
                <a:gd name="connsiteX2" fmla="*/ 9113520 w 10035540"/>
                <a:gd name="connsiteY2" fmla="*/ 327660 h 895564"/>
                <a:gd name="connsiteX3" fmla="*/ 7574280 w 10035540"/>
                <a:gd name="connsiteY3" fmla="*/ 670560 h 895564"/>
                <a:gd name="connsiteX4" fmla="*/ 6012180 w 10035540"/>
                <a:gd name="connsiteY4" fmla="*/ 861060 h 895564"/>
                <a:gd name="connsiteX5" fmla="*/ 4457700 w 10035540"/>
                <a:gd name="connsiteY5" fmla="*/ 883920 h 895564"/>
                <a:gd name="connsiteX6" fmla="*/ 2895600 w 10035540"/>
                <a:gd name="connsiteY6" fmla="*/ 731520 h 895564"/>
                <a:gd name="connsiteX7" fmla="*/ 1348740 w 10035540"/>
                <a:gd name="connsiteY7" fmla="*/ 426720 h 895564"/>
                <a:gd name="connsiteX8" fmla="*/ 0 w 10035540"/>
                <a:gd name="connsiteY8" fmla="*/ 0 h 895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35540" h="895564">
                  <a:moveTo>
                    <a:pt x="10035540" y="45720"/>
                  </a:moveTo>
                  <a:cubicBezTo>
                    <a:pt x="10020935" y="56515"/>
                    <a:pt x="10006330" y="67310"/>
                    <a:pt x="9852660" y="114300"/>
                  </a:cubicBezTo>
                  <a:cubicBezTo>
                    <a:pt x="9698990" y="161290"/>
                    <a:pt x="9493250" y="234950"/>
                    <a:pt x="9113520" y="327660"/>
                  </a:cubicBezTo>
                  <a:cubicBezTo>
                    <a:pt x="8733790" y="420370"/>
                    <a:pt x="8091170" y="581660"/>
                    <a:pt x="7574280" y="670560"/>
                  </a:cubicBezTo>
                  <a:cubicBezTo>
                    <a:pt x="7057390" y="759460"/>
                    <a:pt x="6531610" y="825500"/>
                    <a:pt x="6012180" y="861060"/>
                  </a:cubicBezTo>
                  <a:cubicBezTo>
                    <a:pt x="5492750" y="896620"/>
                    <a:pt x="4977130" y="905510"/>
                    <a:pt x="4457700" y="883920"/>
                  </a:cubicBezTo>
                  <a:cubicBezTo>
                    <a:pt x="3938270" y="862330"/>
                    <a:pt x="3413760" y="807720"/>
                    <a:pt x="2895600" y="731520"/>
                  </a:cubicBezTo>
                  <a:cubicBezTo>
                    <a:pt x="2377440" y="655320"/>
                    <a:pt x="1831340" y="548640"/>
                    <a:pt x="1348740" y="426720"/>
                  </a:cubicBezTo>
                  <a:cubicBezTo>
                    <a:pt x="866140" y="304800"/>
                    <a:pt x="433070" y="152400"/>
                    <a:pt x="0" y="0"/>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Freeform 96"/>
            <p:cNvSpPr/>
            <p:nvPr/>
          </p:nvSpPr>
          <p:spPr>
            <a:xfrm>
              <a:off x="-487680" y="3769995"/>
              <a:ext cx="10370820" cy="872529"/>
            </a:xfrm>
            <a:custGeom>
              <a:avLst/>
              <a:gdLst>
                <a:gd name="connsiteX0" fmla="*/ 10370820 w 10370820"/>
                <a:gd name="connsiteY0" fmla="*/ 0 h 872529"/>
                <a:gd name="connsiteX1" fmla="*/ 9509760 w 10370820"/>
                <a:gd name="connsiteY1" fmla="*/ 281940 h 872529"/>
                <a:gd name="connsiteX2" fmla="*/ 7856220 w 10370820"/>
                <a:gd name="connsiteY2" fmla="*/ 640080 h 872529"/>
                <a:gd name="connsiteX3" fmla="*/ 6202680 w 10370820"/>
                <a:gd name="connsiteY3" fmla="*/ 845820 h 872529"/>
                <a:gd name="connsiteX4" fmla="*/ 4518660 w 10370820"/>
                <a:gd name="connsiteY4" fmla="*/ 853440 h 872529"/>
                <a:gd name="connsiteX5" fmla="*/ 2865120 w 10370820"/>
                <a:gd name="connsiteY5" fmla="*/ 693420 h 872529"/>
                <a:gd name="connsiteX6" fmla="*/ 1211580 w 10370820"/>
                <a:gd name="connsiteY6" fmla="*/ 358140 h 872529"/>
                <a:gd name="connsiteX7" fmla="*/ 0 w 10370820"/>
                <a:gd name="connsiteY7" fmla="*/ 7620 h 872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370820" h="872529">
                  <a:moveTo>
                    <a:pt x="10370820" y="0"/>
                  </a:moveTo>
                  <a:cubicBezTo>
                    <a:pt x="10149840" y="87630"/>
                    <a:pt x="9928860" y="175260"/>
                    <a:pt x="9509760" y="281940"/>
                  </a:cubicBezTo>
                  <a:cubicBezTo>
                    <a:pt x="9090660" y="388620"/>
                    <a:pt x="8407400" y="546100"/>
                    <a:pt x="7856220" y="640080"/>
                  </a:cubicBezTo>
                  <a:cubicBezTo>
                    <a:pt x="7305040" y="734060"/>
                    <a:pt x="6758940" y="810260"/>
                    <a:pt x="6202680" y="845820"/>
                  </a:cubicBezTo>
                  <a:cubicBezTo>
                    <a:pt x="5646420" y="881380"/>
                    <a:pt x="5074920" y="878840"/>
                    <a:pt x="4518660" y="853440"/>
                  </a:cubicBezTo>
                  <a:cubicBezTo>
                    <a:pt x="3962400" y="828040"/>
                    <a:pt x="3416300" y="775970"/>
                    <a:pt x="2865120" y="693420"/>
                  </a:cubicBezTo>
                  <a:cubicBezTo>
                    <a:pt x="2313940" y="610870"/>
                    <a:pt x="1689100" y="472440"/>
                    <a:pt x="1211580" y="358140"/>
                  </a:cubicBezTo>
                  <a:cubicBezTo>
                    <a:pt x="734060" y="243840"/>
                    <a:pt x="367030" y="125730"/>
                    <a:pt x="0" y="7620"/>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Freeform 97"/>
            <p:cNvSpPr/>
            <p:nvPr/>
          </p:nvSpPr>
          <p:spPr>
            <a:xfrm>
              <a:off x="-571677" y="4829027"/>
              <a:ext cx="10508157" cy="843495"/>
            </a:xfrm>
            <a:custGeom>
              <a:avLst/>
              <a:gdLst>
                <a:gd name="connsiteX0" fmla="*/ 177 w 10508157"/>
                <a:gd name="connsiteY0" fmla="*/ 148 h 843495"/>
                <a:gd name="connsiteX1" fmla="*/ 160197 w 10508157"/>
                <a:gd name="connsiteY1" fmla="*/ 45868 h 843495"/>
                <a:gd name="connsiteX2" fmla="*/ 1036497 w 10508157"/>
                <a:gd name="connsiteY2" fmla="*/ 312568 h 843495"/>
                <a:gd name="connsiteX3" fmla="*/ 2789097 w 10508157"/>
                <a:gd name="connsiteY3" fmla="*/ 663088 h 843495"/>
                <a:gd name="connsiteX4" fmla="*/ 4595037 w 10508157"/>
                <a:gd name="connsiteY4" fmla="*/ 830728 h 843495"/>
                <a:gd name="connsiteX5" fmla="*/ 6355257 w 10508157"/>
                <a:gd name="connsiteY5" fmla="*/ 807868 h 843495"/>
                <a:gd name="connsiteX6" fmla="*/ 8130717 w 10508157"/>
                <a:gd name="connsiteY6" fmla="*/ 617368 h 843495"/>
                <a:gd name="connsiteX7" fmla="*/ 9860457 w 10508157"/>
                <a:gd name="connsiteY7" fmla="*/ 198268 h 843495"/>
                <a:gd name="connsiteX8" fmla="*/ 10508157 w 10508157"/>
                <a:gd name="connsiteY8" fmla="*/ 15388 h 843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08157" h="843495">
                  <a:moveTo>
                    <a:pt x="177" y="148"/>
                  </a:moveTo>
                  <a:cubicBezTo>
                    <a:pt x="-6173" y="-3027"/>
                    <a:pt x="160197" y="45868"/>
                    <a:pt x="160197" y="45868"/>
                  </a:cubicBezTo>
                  <a:cubicBezTo>
                    <a:pt x="332917" y="97938"/>
                    <a:pt x="598347" y="209698"/>
                    <a:pt x="1036497" y="312568"/>
                  </a:cubicBezTo>
                  <a:cubicBezTo>
                    <a:pt x="1474647" y="415438"/>
                    <a:pt x="2196007" y="576728"/>
                    <a:pt x="2789097" y="663088"/>
                  </a:cubicBezTo>
                  <a:cubicBezTo>
                    <a:pt x="3382187" y="749448"/>
                    <a:pt x="4000677" y="806598"/>
                    <a:pt x="4595037" y="830728"/>
                  </a:cubicBezTo>
                  <a:cubicBezTo>
                    <a:pt x="5189397" y="854858"/>
                    <a:pt x="5765977" y="843428"/>
                    <a:pt x="6355257" y="807868"/>
                  </a:cubicBezTo>
                  <a:cubicBezTo>
                    <a:pt x="6944537" y="772308"/>
                    <a:pt x="7546517" y="718968"/>
                    <a:pt x="8130717" y="617368"/>
                  </a:cubicBezTo>
                  <a:cubicBezTo>
                    <a:pt x="8714917" y="515768"/>
                    <a:pt x="9464217" y="298598"/>
                    <a:pt x="9860457" y="198268"/>
                  </a:cubicBezTo>
                  <a:cubicBezTo>
                    <a:pt x="10256697" y="97938"/>
                    <a:pt x="10382427" y="56663"/>
                    <a:pt x="10508157" y="15388"/>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Freeform 98"/>
            <p:cNvSpPr/>
            <p:nvPr/>
          </p:nvSpPr>
          <p:spPr>
            <a:xfrm>
              <a:off x="-807720" y="5835015"/>
              <a:ext cx="10706100" cy="854006"/>
            </a:xfrm>
            <a:custGeom>
              <a:avLst/>
              <a:gdLst>
                <a:gd name="connsiteX0" fmla="*/ 10706100 w 10706100"/>
                <a:gd name="connsiteY0" fmla="*/ 91440 h 854006"/>
                <a:gd name="connsiteX1" fmla="*/ 10393680 w 10706100"/>
                <a:gd name="connsiteY1" fmla="*/ 182880 h 854006"/>
                <a:gd name="connsiteX2" fmla="*/ 9464040 w 10706100"/>
                <a:gd name="connsiteY2" fmla="*/ 419100 h 854006"/>
                <a:gd name="connsiteX3" fmla="*/ 7589520 w 10706100"/>
                <a:gd name="connsiteY3" fmla="*/ 739140 h 854006"/>
                <a:gd name="connsiteX4" fmla="*/ 5715000 w 10706100"/>
                <a:gd name="connsiteY4" fmla="*/ 853440 h 854006"/>
                <a:gd name="connsiteX5" fmla="*/ 3817620 w 10706100"/>
                <a:gd name="connsiteY5" fmla="*/ 769620 h 854006"/>
                <a:gd name="connsiteX6" fmla="*/ 1935480 w 10706100"/>
                <a:gd name="connsiteY6" fmla="*/ 495300 h 854006"/>
                <a:gd name="connsiteX7" fmla="*/ 1028700 w 10706100"/>
                <a:gd name="connsiteY7" fmla="*/ 297180 h 854006"/>
                <a:gd name="connsiteX8" fmla="*/ 594360 w 10706100"/>
                <a:gd name="connsiteY8" fmla="*/ 175260 h 854006"/>
                <a:gd name="connsiteX9" fmla="*/ 0 w 10706100"/>
                <a:gd name="connsiteY9" fmla="*/ 0 h 854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706100" h="854006">
                  <a:moveTo>
                    <a:pt x="10706100" y="91440"/>
                  </a:moveTo>
                  <a:cubicBezTo>
                    <a:pt x="10653395" y="109855"/>
                    <a:pt x="10393680" y="182880"/>
                    <a:pt x="10393680" y="182880"/>
                  </a:cubicBezTo>
                  <a:cubicBezTo>
                    <a:pt x="10186670" y="237490"/>
                    <a:pt x="9931400" y="326390"/>
                    <a:pt x="9464040" y="419100"/>
                  </a:cubicBezTo>
                  <a:cubicBezTo>
                    <a:pt x="8996680" y="511810"/>
                    <a:pt x="8214360" y="666750"/>
                    <a:pt x="7589520" y="739140"/>
                  </a:cubicBezTo>
                  <a:cubicBezTo>
                    <a:pt x="6964680" y="811530"/>
                    <a:pt x="6343650" y="848360"/>
                    <a:pt x="5715000" y="853440"/>
                  </a:cubicBezTo>
                  <a:cubicBezTo>
                    <a:pt x="5086350" y="858520"/>
                    <a:pt x="4447540" y="829310"/>
                    <a:pt x="3817620" y="769620"/>
                  </a:cubicBezTo>
                  <a:cubicBezTo>
                    <a:pt x="3187700" y="709930"/>
                    <a:pt x="2400300" y="574040"/>
                    <a:pt x="1935480" y="495300"/>
                  </a:cubicBezTo>
                  <a:cubicBezTo>
                    <a:pt x="1470660" y="416560"/>
                    <a:pt x="1252220" y="350520"/>
                    <a:pt x="1028700" y="297180"/>
                  </a:cubicBezTo>
                  <a:cubicBezTo>
                    <a:pt x="805180" y="243840"/>
                    <a:pt x="594360" y="175260"/>
                    <a:pt x="594360" y="175260"/>
                  </a:cubicBezTo>
                  <a:lnTo>
                    <a:pt x="0" y="0"/>
                  </a:ln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5" name="TextBox 104"/>
          <p:cNvSpPr txBox="1"/>
          <p:nvPr/>
        </p:nvSpPr>
        <p:spPr>
          <a:xfrm>
            <a:off x="0" y="1"/>
            <a:ext cx="9144000" cy="637371"/>
          </a:xfrm>
          <a:prstGeom prst="rect">
            <a:avLst/>
          </a:prstGeom>
          <a:solidFill>
            <a:schemeClr val="bg1"/>
          </a:solidFill>
        </p:spPr>
        <p:txBody>
          <a:bodyPr wrap="square" rtlCol="0">
            <a:noAutofit/>
          </a:bodyPr>
          <a:lstStyle/>
          <a:p>
            <a:pPr algn="ctr"/>
            <a:r>
              <a:rPr lang="en-US" sz="3200" b="1" dirty="0">
                <a:solidFill>
                  <a:srgbClr val="FF0000"/>
                </a:solidFill>
                <a:latin typeface="Cambria" panose="02040503050406030204" pitchFamily="18" charset="0"/>
                <a:ea typeface="Cambria" panose="02040503050406030204" pitchFamily="18" charset="0"/>
              </a:rPr>
              <a:t>NATRF</a:t>
            </a:r>
            <a:r>
              <a:rPr lang="en-US" sz="3200" dirty="0">
                <a:latin typeface="Cambria" panose="02040503050406030204" pitchFamily="18" charset="0"/>
                <a:ea typeface="Cambria" panose="02040503050406030204" pitchFamily="18" charset="0"/>
              </a:rPr>
              <a:t> – rotating frame, </a:t>
            </a:r>
            <a:r>
              <a:rPr lang="en-US" sz="3200" dirty="0" smtClean="0">
                <a:latin typeface="Cambria" panose="02040503050406030204" pitchFamily="18" charset="0"/>
                <a:ea typeface="Cambria" panose="02040503050406030204" pitchFamily="18" charset="0"/>
              </a:rPr>
              <a:t>constant with </a:t>
            </a:r>
            <a:r>
              <a:rPr lang="en-US" sz="3200" dirty="0">
                <a:latin typeface="Cambria" panose="02040503050406030204" pitchFamily="18" charset="0"/>
                <a:ea typeface="Cambria" panose="02040503050406030204" pitchFamily="18" charset="0"/>
              </a:rPr>
              <a:t>plate</a:t>
            </a:r>
          </a:p>
        </p:txBody>
      </p:sp>
      <p:sp>
        <p:nvSpPr>
          <p:cNvPr id="26" name="object 2"/>
          <p:cNvSpPr txBox="1">
            <a:spLocks noGrp="1"/>
          </p:cNvSpPr>
          <p:nvPr>
            <p:ph type="title"/>
          </p:nvPr>
        </p:nvSpPr>
        <p:spPr>
          <a:xfrm>
            <a:off x="2773078" y="562954"/>
            <a:ext cx="3547130" cy="754908"/>
          </a:xfrm>
          <a:prstGeom prst="rect">
            <a:avLst/>
          </a:prstGeom>
          <a:solidFill>
            <a:schemeClr val="bg1"/>
          </a:solidFill>
        </p:spPr>
        <p:txBody>
          <a:bodyPr vert="horz" wrap="square" lIns="0" tIns="16087" rIns="0" bIns="0" numCol="1" rtlCol="0" anchor="ctr" anchorCtr="0" compatLnSpc="1">
            <a:prstTxWarp prst="textNoShape">
              <a:avLst/>
            </a:prstTxWarp>
            <a:spAutoFit/>
          </a:bodyPr>
          <a:lstStyle/>
          <a:p>
            <a:pPr marL="16933">
              <a:spcBef>
                <a:spcPts val="127"/>
              </a:spcBef>
            </a:pPr>
            <a:r>
              <a:rPr lang="en-US" sz="4800" spc="-13" dirty="0" smtClean="0">
                <a:latin typeface="Cambria" panose="02040503050406030204" pitchFamily="18" charset="0"/>
                <a:cs typeface="Calibri"/>
              </a:rPr>
              <a:t>“Plate-Fixed</a:t>
            </a:r>
            <a:r>
              <a:rPr lang="en-US" sz="4800" spc="-13" dirty="0">
                <a:latin typeface="Cambria" panose="02040503050406030204" pitchFamily="18" charset="0"/>
                <a:cs typeface="Calibri"/>
              </a:rPr>
              <a:t>”</a:t>
            </a:r>
          </a:p>
        </p:txBody>
      </p:sp>
    </p:spTree>
    <p:extLst>
      <p:ext uri="{BB962C8B-B14F-4D97-AF65-F5344CB8AC3E}">
        <p14:creationId xmlns:p14="http://schemas.microsoft.com/office/powerpoint/2010/main" val="266398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600000">
                                      <p:cBhvr>
                                        <p:cTn id="6" dur="5000" fill="hold"/>
                                        <p:tgtEl>
                                          <p:spTgt spid="3"/>
                                        </p:tgtEl>
                                        <p:attrNameLst>
                                          <p:attrName>r</p:attrName>
                                        </p:attrNameLst>
                                      </p:cBhvr>
                                    </p:animRot>
                                  </p:childTnLst>
                                </p:cTn>
                              </p:par>
                            </p:childTnLst>
                          </p:cTn>
                        </p:par>
                        <p:par>
                          <p:cTn id="7" fill="hold">
                            <p:stCondLst>
                              <p:cond delay="5000"/>
                            </p:stCondLst>
                            <p:childTnLst>
                              <p:par>
                                <p:cTn id="8" presetID="22" presetClass="entr" presetSubtype="4" fill="hold" grpId="0" nodeType="after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wipe(down)">
                                      <p:cBhvr>
                                        <p:cTn id="10"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6" name="Group 55"/>
          <p:cNvGrpSpPr/>
          <p:nvPr/>
        </p:nvGrpSpPr>
        <p:grpSpPr>
          <a:xfrm>
            <a:off x="-849368" y="602007"/>
            <a:ext cx="10785848" cy="23092412"/>
            <a:chOff x="-849368" y="602007"/>
            <a:chExt cx="10785848" cy="23092412"/>
          </a:xfrm>
        </p:grpSpPr>
        <p:grpSp>
          <p:nvGrpSpPr>
            <p:cNvPr id="4" name="Group 3">
              <a:extLst>
                <a:ext uri="{FF2B5EF4-FFF2-40B4-BE49-F238E27FC236}">
                  <a16:creationId xmlns:a16="http://schemas.microsoft.com/office/drawing/2014/main" id="{440FAA5C-B762-4CB0-9D29-8BEBDA835F9C}"/>
                </a:ext>
              </a:extLst>
            </p:cNvPr>
            <p:cNvGrpSpPr/>
            <p:nvPr/>
          </p:nvGrpSpPr>
          <p:grpSpPr>
            <a:xfrm>
              <a:off x="-849368" y="602007"/>
              <a:ext cx="10785848" cy="23092412"/>
              <a:chOff x="-849368" y="602007"/>
              <a:chExt cx="10785848" cy="23092412"/>
            </a:xfrm>
          </p:grpSpPr>
          <p:grpSp>
            <p:nvGrpSpPr>
              <p:cNvPr id="5" name="Group 4">
                <a:extLst>
                  <a:ext uri="{FF2B5EF4-FFF2-40B4-BE49-F238E27FC236}">
                    <a16:creationId xmlns:a16="http://schemas.microsoft.com/office/drawing/2014/main" id="{6EEC80D5-AED2-4F5E-A850-19C708E72E79}"/>
                  </a:ext>
                </a:extLst>
              </p:cNvPr>
              <p:cNvGrpSpPr/>
              <p:nvPr/>
            </p:nvGrpSpPr>
            <p:grpSpPr>
              <a:xfrm>
                <a:off x="-415691" y="1152105"/>
                <a:ext cx="10286766" cy="22542314"/>
                <a:chOff x="-415691" y="1152105"/>
                <a:chExt cx="10286766" cy="22542314"/>
              </a:xfrm>
            </p:grpSpPr>
            <p:pic>
              <p:nvPicPr>
                <p:cNvPr id="25" name="Picture 24">
                  <a:extLst>
                    <a:ext uri="{FF2B5EF4-FFF2-40B4-BE49-F238E27FC236}">
                      <a16:creationId xmlns:a16="http://schemas.microsoft.com/office/drawing/2014/main" id="{99DB4685-4BE3-44B2-9A42-5E7B4C729B13}"/>
                    </a:ext>
                  </a:extLst>
                </p:cNvPr>
                <p:cNvPicPr>
                  <a:picLocks noChangeAspect="1"/>
                </p:cNvPicPr>
                <p:nvPr/>
              </p:nvPicPr>
              <p:blipFill>
                <a:blip r:embed="rId3" cstate="print">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a:off x="-187325" y="1152105"/>
                  <a:ext cx="10058400" cy="5600916"/>
                </a:xfrm>
                <a:prstGeom prst="rect">
                  <a:avLst/>
                </a:prstGeom>
              </p:spPr>
            </p:pic>
            <p:pic>
              <p:nvPicPr>
                <p:cNvPr id="26" name="Picture 25">
                  <a:extLst>
                    <a:ext uri="{FF2B5EF4-FFF2-40B4-BE49-F238E27FC236}">
                      <a16:creationId xmlns:a16="http://schemas.microsoft.com/office/drawing/2014/main" id="{94AF1668-2116-47EE-B50C-4DB1D54AB3F9}"/>
                    </a:ext>
                  </a:extLst>
                </p:cNvPr>
                <p:cNvPicPr>
                  <a:picLocks noChangeAspect="1"/>
                </p:cNvPicPr>
                <p:nvPr/>
              </p:nvPicPr>
              <p:blipFill>
                <a:blip r:embed="rId3" cstate="print">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rot="10800000">
                  <a:off x="-415691" y="18093503"/>
                  <a:ext cx="10058400" cy="5600916"/>
                </a:xfrm>
                <a:prstGeom prst="rect">
                  <a:avLst/>
                </a:prstGeom>
              </p:spPr>
            </p:pic>
          </p:grpSp>
          <p:cxnSp>
            <p:nvCxnSpPr>
              <p:cNvPr id="6" name="Straight Connector 5">
                <a:extLst>
                  <a:ext uri="{FF2B5EF4-FFF2-40B4-BE49-F238E27FC236}">
                    <a16:creationId xmlns:a16="http://schemas.microsoft.com/office/drawing/2014/main" id="{C127AD56-817E-42B6-9482-FDA647469FF8}"/>
                  </a:ext>
                </a:extLst>
              </p:cNvPr>
              <p:cNvCxnSpPr/>
              <p:nvPr/>
            </p:nvCxnSpPr>
            <p:spPr>
              <a:xfrm flipH="1">
                <a:off x="79920" y="759213"/>
                <a:ext cx="1515511" cy="588352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F1218598-0C98-46AB-8882-51E4FE3626FB}"/>
                  </a:ext>
                </a:extLst>
              </p:cNvPr>
              <p:cNvCxnSpPr/>
              <p:nvPr/>
            </p:nvCxnSpPr>
            <p:spPr>
              <a:xfrm flipH="1">
                <a:off x="1034643" y="786335"/>
                <a:ext cx="1245139" cy="60469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A5203577-E8F2-4BB3-A72A-94F0E9705534}"/>
                  </a:ext>
                </a:extLst>
              </p:cNvPr>
              <p:cNvCxnSpPr/>
              <p:nvPr/>
            </p:nvCxnSpPr>
            <p:spPr>
              <a:xfrm flipH="1">
                <a:off x="2021967" y="789613"/>
                <a:ext cx="893534" cy="612061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1F1CC143-7244-4543-9187-388F40FCE4BE}"/>
                  </a:ext>
                </a:extLst>
              </p:cNvPr>
              <p:cNvCxnSpPr/>
              <p:nvPr/>
            </p:nvCxnSpPr>
            <p:spPr>
              <a:xfrm flipH="1">
                <a:off x="2983161" y="789613"/>
                <a:ext cx="579195" cy="612061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14833F8C-1225-4F46-9EE9-377CB43F119F}"/>
                  </a:ext>
                </a:extLst>
              </p:cNvPr>
              <p:cNvCxnSpPr/>
              <p:nvPr/>
            </p:nvCxnSpPr>
            <p:spPr>
              <a:xfrm flipH="1">
                <a:off x="3908904" y="789613"/>
                <a:ext cx="292060" cy="63259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F4A4F93-1BC4-45E2-8A95-6F1F27132F1E}"/>
                  </a:ext>
                </a:extLst>
              </p:cNvPr>
              <p:cNvCxnSpPr/>
              <p:nvPr/>
            </p:nvCxnSpPr>
            <p:spPr>
              <a:xfrm>
                <a:off x="4834484" y="759213"/>
                <a:ext cx="78035" cy="633929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ADD9C65C-7276-4178-8E95-5A3F0ADD86A7}"/>
                  </a:ext>
                </a:extLst>
              </p:cNvPr>
              <p:cNvCxnSpPr/>
              <p:nvPr/>
            </p:nvCxnSpPr>
            <p:spPr>
              <a:xfrm>
                <a:off x="5481224" y="759213"/>
                <a:ext cx="372456" cy="615101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8955CC27-2B73-425D-908D-17314D49DB57}"/>
                  </a:ext>
                </a:extLst>
              </p:cNvPr>
              <p:cNvCxnSpPr/>
              <p:nvPr/>
            </p:nvCxnSpPr>
            <p:spPr>
              <a:xfrm>
                <a:off x="6119947" y="789613"/>
                <a:ext cx="717439" cy="623522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119E9665-4FCA-419D-9B30-46FE080F27D6}"/>
                  </a:ext>
                </a:extLst>
              </p:cNvPr>
              <p:cNvCxnSpPr/>
              <p:nvPr/>
            </p:nvCxnSpPr>
            <p:spPr>
              <a:xfrm>
                <a:off x="6748858" y="759213"/>
                <a:ext cx="1099742" cy="629602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25DCBA5C-A91E-410E-B9CB-2E13E385AC8F}"/>
                  </a:ext>
                </a:extLst>
              </p:cNvPr>
              <p:cNvCxnSpPr/>
              <p:nvPr/>
            </p:nvCxnSpPr>
            <p:spPr>
              <a:xfrm>
                <a:off x="7446546" y="789613"/>
                <a:ext cx="1389378" cy="623522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27E39F5-DAF7-426E-888B-FA53CF39F079}"/>
                  </a:ext>
                </a:extLst>
              </p:cNvPr>
              <p:cNvCxnSpPr/>
              <p:nvPr/>
            </p:nvCxnSpPr>
            <p:spPr>
              <a:xfrm>
                <a:off x="8124369" y="786335"/>
                <a:ext cx="1735839" cy="623850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CA46F113-93A2-4BBD-A364-6C7D2515C3B6}"/>
                  </a:ext>
                </a:extLst>
              </p:cNvPr>
              <p:cNvCxnSpPr/>
              <p:nvPr/>
            </p:nvCxnSpPr>
            <p:spPr>
              <a:xfrm>
                <a:off x="8808720" y="790575"/>
                <a:ext cx="1051488" cy="314397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652DED6B-503F-457D-AE3D-FAFB415E565F}"/>
                  </a:ext>
                </a:extLst>
              </p:cNvPr>
              <p:cNvCxnSpPr/>
              <p:nvPr/>
            </p:nvCxnSpPr>
            <p:spPr>
              <a:xfrm flipH="1">
                <a:off x="-849368" y="789613"/>
                <a:ext cx="1760447" cy="540163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9" name="Freeform 88">
                <a:extLst>
                  <a:ext uri="{FF2B5EF4-FFF2-40B4-BE49-F238E27FC236}">
                    <a16:creationId xmlns:a16="http://schemas.microsoft.com/office/drawing/2014/main" id="{DCDFFED4-2671-4AEB-809E-D4908FF23AB7}"/>
                  </a:ext>
                </a:extLst>
              </p:cNvPr>
              <p:cNvSpPr/>
              <p:nvPr/>
            </p:nvSpPr>
            <p:spPr>
              <a:xfrm>
                <a:off x="-160020" y="602007"/>
                <a:ext cx="9475470" cy="942200"/>
              </a:xfrm>
              <a:custGeom>
                <a:avLst/>
                <a:gdLst>
                  <a:gd name="connsiteX0" fmla="*/ 8930640 w 8930640"/>
                  <a:gd name="connsiteY0" fmla="*/ 45720 h 829832"/>
                  <a:gd name="connsiteX1" fmla="*/ 8023860 w 8930640"/>
                  <a:gd name="connsiteY1" fmla="*/ 365760 h 829832"/>
                  <a:gd name="connsiteX2" fmla="*/ 6705600 w 8930640"/>
                  <a:gd name="connsiteY2" fmla="*/ 647700 h 829832"/>
                  <a:gd name="connsiteX3" fmla="*/ 5364480 w 8930640"/>
                  <a:gd name="connsiteY3" fmla="*/ 792480 h 829832"/>
                  <a:gd name="connsiteX4" fmla="*/ 4000500 w 8930640"/>
                  <a:gd name="connsiteY4" fmla="*/ 822960 h 829832"/>
                  <a:gd name="connsiteX5" fmla="*/ 2667000 w 8930640"/>
                  <a:gd name="connsiteY5" fmla="*/ 685800 h 829832"/>
                  <a:gd name="connsiteX6" fmla="*/ 1348740 w 8930640"/>
                  <a:gd name="connsiteY6" fmla="*/ 411480 h 829832"/>
                  <a:gd name="connsiteX7" fmla="*/ 0 w 8930640"/>
                  <a:gd name="connsiteY7" fmla="*/ 0 h 82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930640" h="829832">
                    <a:moveTo>
                      <a:pt x="8930640" y="45720"/>
                    </a:moveTo>
                    <a:cubicBezTo>
                      <a:pt x="8662670" y="155575"/>
                      <a:pt x="8394700" y="265430"/>
                      <a:pt x="8023860" y="365760"/>
                    </a:cubicBezTo>
                    <a:cubicBezTo>
                      <a:pt x="7653020" y="466090"/>
                      <a:pt x="7148830" y="576580"/>
                      <a:pt x="6705600" y="647700"/>
                    </a:cubicBezTo>
                    <a:cubicBezTo>
                      <a:pt x="6262370" y="718820"/>
                      <a:pt x="5815330" y="763270"/>
                      <a:pt x="5364480" y="792480"/>
                    </a:cubicBezTo>
                    <a:cubicBezTo>
                      <a:pt x="4913630" y="821690"/>
                      <a:pt x="4450080" y="840740"/>
                      <a:pt x="4000500" y="822960"/>
                    </a:cubicBezTo>
                    <a:cubicBezTo>
                      <a:pt x="3550920" y="805180"/>
                      <a:pt x="3108960" y="754380"/>
                      <a:pt x="2667000" y="685800"/>
                    </a:cubicBezTo>
                    <a:cubicBezTo>
                      <a:pt x="2225040" y="617220"/>
                      <a:pt x="1793240" y="525780"/>
                      <a:pt x="1348740" y="411480"/>
                    </a:cubicBezTo>
                    <a:cubicBezTo>
                      <a:pt x="904240" y="297180"/>
                      <a:pt x="120650" y="55880"/>
                      <a:pt x="0" y="0"/>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20" name="Freeform 94">
                <a:extLst>
                  <a:ext uri="{FF2B5EF4-FFF2-40B4-BE49-F238E27FC236}">
                    <a16:creationId xmlns:a16="http://schemas.microsoft.com/office/drawing/2014/main" id="{DCC407A2-287E-4875-90D4-1F066B5D89BA}"/>
                  </a:ext>
                </a:extLst>
              </p:cNvPr>
              <p:cNvSpPr/>
              <p:nvPr/>
            </p:nvSpPr>
            <p:spPr>
              <a:xfrm>
                <a:off x="-160020" y="1682115"/>
                <a:ext cx="9547059" cy="876459"/>
              </a:xfrm>
              <a:custGeom>
                <a:avLst/>
                <a:gdLst>
                  <a:gd name="connsiteX0" fmla="*/ 0 w 9547059"/>
                  <a:gd name="connsiteY0" fmla="*/ 0 h 876459"/>
                  <a:gd name="connsiteX1" fmla="*/ 708660 w 9547059"/>
                  <a:gd name="connsiteY1" fmla="*/ 243840 h 876459"/>
                  <a:gd name="connsiteX2" fmla="*/ 2133600 w 9547059"/>
                  <a:gd name="connsiteY2" fmla="*/ 617220 h 876459"/>
                  <a:gd name="connsiteX3" fmla="*/ 3566160 w 9547059"/>
                  <a:gd name="connsiteY3" fmla="*/ 807720 h 876459"/>
                  <a:gd name="connsiteX4" fmla="*/ 5029200 w 9547059"/>
                  <a:gd name="connsiteY4" fmla="*/ 876300 h 876459"/>
                  <a:gd name="connsiteX5" fmla="*/ 6477000 w 9547059"/>
                  <a:gd name="connsiteY5" fmla="*/ 792480 h 876459"/>
                  <a:gd name="connsiteX6" fmla="*/ 7932420 w 9547059"/>
                  <a:gd name="connsiteY6" fmla="*/ 556260 h 876459"/>
                  <a:gd name="connsiteX7" fmla="*/ 9334500 w 9547059"/>
                  <a:gd name="connsiteY7" fmla="*/ 152400 h 876459"/>
                  <a:gd name="connsiteX8" fmla="*/ 9517380 w 9547059"/>
                  <a:gd name="connsiteY8" fmla="*/ 91440 h 876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47059" h="876459">
                    <a:moveTo>
                      <a:pt x="0" y="0"/>
                    </a:moveTo>
                    <a:cubicBezTo>
                      <a:pt x="176530" y="70485"/>
                      <a:pt x="353060" y="140970"/>
                      <a:pt x="708660" y="243840"/>
                    </a:cubicBezTo>
                    <a:cubicBezTo>
                      <a:pt x="1064260" y="346710"/>
                      <a:pt x="1657350" y="523240"/>
                      <a:pt x="2133600" y="617220"/>
                    </a:cubicBezTo>
                    <a:cubicBezTo>
                      <a:pt x="2609850" y="711200"/>
                      <a:pt x="3083560" y="764540"/>
                      <a:pt x="3566160" y="807720"/>
                    </a:cubicBezTo>
                    <a:cubicBezTo>
                      <a:pt x="4048760" y="850900"/>
                      <a:pt x="4544060" y="878840"/>
                      <a:pt x="5029200" y="876300"/>
                    </a:cubicBezTo>
                    <a:cubicBezTo>
                      <a:pt x="5514340" y="873760"/>
                      <a:pt x="5993130" y="845820"/>
                      <a:pt x="6477000" y="792480"/>
                    </a:cubicBezTo>
                    <a:cubicBezTo>
                      <a:pt x="6960870" y="739140"/>
                      <a:pt x="7456170" y="662940"/>
                      <a:pt x="7932420" y="556260"/>
                    </a:cubicBezTo>
                    <a:cubicBezTo>
                      <a:pt x="8408670" y="449580"/>
                      <a:pt x="9070340" y="229870"/>
                      <a:pt x="9334500" y="152400"/>
                    </a:cubicBezTo>
                    <a:cubicBezTo>
                      <a:pt x="9598660" y="74930"/>
                      <a:pt x="9558020" y="83185"/>
                      <a:pt x="9517380" y="91440"/>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21" name="Freeform 95">
                <a:extLst>
                  <a:ext uri="{FF2B5EF4-FFF2-40B4-BE49-F238E27FC236}">
                    <a16:creationId xmlns:a16="http://schemas.microsoft.com/office/drawing/2014/main" id="{6E66ADA6-5BED-4B34-A047-01E0A35B1646}"/>
                  </a:ext>
                </a:extLst>
              </p:cNvPr>
              <p:cNvSpPr/>
              <p:nvPr/>
            </p:nvSpPr>
            <p:spPr>
              <a:xfrm>
                <a:off x="-373380" y="2710815"/>
                <a:ext cx="10035540" cy="895564"/>
              </a:xfrm>
              <a:custGeom>
                <a:avLst/>
                <a:gdLst>
                  <a:gd name="connsiteX0" fmla="*/ 10035540 w 10035540"/>
                  <a:gd name="connsiteY0" fmla="*/ 45720 h 895564"/>
                  <a:gd name="connsiteX1" fmla="*/ 9852660 w 10035540"/>
                  <a:gd name="connsiteY1" fmla="*/ 114300 h 895564"/>
                  <a:gd name="connsiteX2" fmla="*/ 9113520 w 10035540"/>
                  <a:gd name="connsiteY2" fmla="*/ 327660 h 895564"/>
                  <a:gd name="connsiteX3" fmla="*/ 7574280 w 10035540"/>
                  <a:gd name="connsiteY3" fmla="*/ 670560 h 895564"/>
                  <a:gd name="connsiteX4" fmla="*/ 6012180 w 10035540"/>
                  <a:gd name="connsiteY4" fmla="*/ 861060 h 895564"/>
                  <a:gd name="connsiteX5" fmla="*/ 4457700 w 10035540"/>
                  <a:gd name="connsiteY5" fmla="*/ 883920 h 895564"/>
                  <a:gd name="connsiteX6" fmla="*/ 2895600 w 10035540"/>
                  <a:gd name="connsiteY6" fmla="*/ 731520 h 895564"/>
                  <a:gd name="connsiteX7" fmla="*/ 1348740 w 10035540"/>
                  <a:gd name="connsiteY7" fmla="*/ 426720 h 895564"/>
                  <a:gd name="connsiteX8" fmla="*/ 0 w 10035540"/>
                  <a:gd name="connsiteY8" fmla="*/ 0 h 895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35540" h="895564">
                    <a:moveTo>
                      <a:pt x="10035540" y="45720"/>
                    </a:moveTo>
                    <a:cubicBezTo>
                      <a:pt x="10020935" y="56515"/>
                      <a:pt x="10006330" y="67310"/>
                      <a:pt x="9852660" y="114300"/>
                    </a:cubicBezTo>
                    <a:cubicBezTo>
                      <a:pt x="9698990" y="161290"/>
                      <a:pt x="9493250" y="234950"/>
                      <a:pt x="9113520" y="327660"/>
                    </a:cubicBezTo>
                    <a:cubicBezTo>
                      <a:pt x="8733790" y="420370"/>
                      <a:pt x="8091170" y="581660"/>
                      <a:pt x="7574280" y="670560"/>
                    </a:cubicBezTo>
                    <a:cubicBezTo>
                      <a:pt x="7057390" y="759460"/>
                      <a:pt x="6531610" y="825500"/>
                      <a:pt x="6012180" y="861060"/>
                    </a:cubicBezTo>
                    <a:cubicBezTo>
                      <a:pt x="5492750" y="896620"/>
                      <a:pt x="4977130" y="905510"/>
                      <a:pt x="4457700" y="883920"/>
                    </a:cubicBezTo>
                    <a:cubicBezTo>
                      <a:pt x="3938270" y="862330"/>
                      <a:pt x="3413760" y="807720"/>
                      <a:pt x="2895600" y="731520"/>
                    </a:cubicBezTo>
                    <a:cubicBezTo>
                      <a:pt x="2377440" y="655320"/>
                      <a:pt x="1831340" y="548640"/>
                      <a:pt x="1348740" y="426720"/>
                    </a:cubicBezTo>
                    <a:cubicBezTo>
                      <a:pt x="866140" y="304800"/>
                      <a:pt x="433070" y="152400"/>
                      <a:pt x="0" y="0"/>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22" name="Freeform 96">
                <a:extLst>
                  <a:ext uri="{FF2B5EF4-FFF2-40B4-BE49-F238E27FC236}">
                    <a16:creationId xmlns:a16="http://schemas.microsoft.com/office/drawing/2014/main" id="{3826B369-3382-4C9B-8FE9-AD8CCC9AE3FA}"/>
                  </a:ext>
                </a:extLst>
              </p:cNvPr>
              <p:cNvSpPr/>
              <p:nvPr/>
            </p:nvSpPr>
            <p:spPr>
              <a:xfrm>
                <a:off x="-487680" y="3769995"/>
                <a:ext cx="10370820" cy="872529"/>
              </a:xfrm>
              <a:custGeom>
                <a:avLst/>
                <a:gdLst>
                  <a:gd name="connsiteX0" fmla="*/ 10370820 w 10370820"/>
                  <a:gd name="connsiteY0" fmla="*/ 0 h 872529"/>
                  <a:gd name="connsiteX1" fmla="*/ 9509760 w 10370820"/>
                  <a:gd name="connsiteY1" fmla="*/ 281940 h 872529"/>
                  <a:gd name="connsiteX2" fmla="*/ 7856220 w 10370820"/>
                  <a:gd name="connsiteY2" fmla="*/ 640080 h 872529"/>
                  <a:gd name="connsiteX3" fmla="*/ 6202680 w 10370820"/>
                  <a:gd name="connsiteY3" fmla="*/ 845820 h 872529"/>
                  <a:gd name="connsiteX4" fmla="*/ 4518660 w 10370820"/>
                  <a:gd name="connsiteY4" fmla="*/ 853440 h 872529"/>
                  <a:gd name="connsiteX5" fmla="*/ 2865120 w 10370820"/>
                  <a:gd name="connsiteY5" fmla="*/ 693420 h 872529"/>
                  <a:gd name="connsiteX6" fmla="*/ 1211580 w 10370820"/>
                  <a:gd name="connsiteY6" fmla="*/ 358140 h 872529"/>
                  <a:gd name="connsiteX7" fmla="*/ 0 w 10370820"/>
                  <a:gd name="connsiteY7" fmla="*/ 7620 h 872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370820" h="872529">
                    <a:moveTo>
                      <a:pt x="10370820" y="0"/>
                    </a:moveTo>
                    <a:cubicBezTo>
                      <a:pt x="10149840" y="87630"/>
                      <a:pt x="9928860" y="175260"/>
                      <a:pt x="9509760" y="281940"/>
                    </a:cubicBezTo>
                    <a:cubicBezTo>
                      <a:pt x="9090660" y="388620"/>
                      <a:pt x="8407400" y="546100"/>
                      <a:pt x="7856220" y="640080"/>
                    </a:cubicBezTo>
                    <a:cubicBezTo>
                      <a:pt x="7305040" y="734060"/>
                      <a:pt x="6758940" y="810260"/>
                      <a:pt x="6202680" y="845820"/>
                    </a:cubicBezTo>
                    <a:cubicBezTo>
                      <a:pt x="5646420" y="881380"/>
                      <a:pt x="5074920" y="878840"/>
                      <a:pt x="4518660" y="853440"/>
                    </a:cubicBezTo>
                    <a:cubicBezTo>
                      <a:pt x="3962400" y="828040"/>
                      <a:pt x="3416300" y="775970"/>
                      <a:pt x="2865120" y="693420"/>
                    </a:cubicBezTo>
                    <a:cubicBezTo>
                      <a:pt x="2313940" y="610870"/>
                      <a:pt x="1689100" y="472440"/>
                      <a:pt x="1211580" y="358140"/>
                    </a:cubicBezTo>
                    <a:cubicBezTo>
                      <a:pt x="734060" y="243840"/>
                      <a:pt x="367030" y="125730"/>
                      <a:pt x="0" y="7620"/>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23" name="Freeform 97">
                <a:extLst>
                  <a:ext uri="{FF2B5EF4-FFF2-40B4-BE49-F238E27FC236}">
                    <a16:creationId xmlns:a16="http://schemas.microsoft.com/office/drawing/2014/main" id="{5A04930E-04B7-41F3-8A00-E304EF5BFE62}"/>
                  </a:ext>
                </a:extLst>
              </p:cNvPr>
              <p:cNvSpPr/>
              <p:nvPr/>
            </p:nvSpPr>
            <p:spPr>
              <a:xfrm>
                <a:off x="-571677" y="4829027"/>
                <a:ext cx="10508157" cy="843495"/>
              </a:xfrm>
              <a:custGeom>
                <a:avLst/>
                <a:gdLst>
                  <a:gd name="connsiteX0" fmla="*/ 177 w 10508157"/>
                  <a:gd name="connsiteY0" fmla="*/ 148 h 843495"/>
                  <a:gd name="connsiteX1" fmla="*/ 160197 w 10508157"/>
                  <a:gd name="connsiteY1" fmla="*/ 45868 h 843495"/>
                  <a:gd name="connsiteX2" fmla="*/ 1036497 w 10508157"/>
                  <a:gd name="connsiteY2" fmla="*/ 312568 h 843495"/>
                  <a:gd name="connsiteX3" fmla="*/ 2789097 w 10508157"/>
                  <a:gd name="connsiteY3" fmla="*/ 663088 h 843495"/>
                  <a:gd name="connsiteX4" fmla="*/ 4595037 w 10508157"/>
                  <a:gd name="connsiteY4" fmla="*/ 830728 h 843495"/>
                  <a:gd name="connsiteX5" fmla="*/ 6355257 w 10508157"/>
                  <a:gd name="connsiteY5" fmla="*/ 807868 h 843495"/>
                  <a:gd name="connsiteX6" fmla="*/ 8130717 w 10508157"/>
                  <a:gd name="connsiteY6" fmla="*/ 617368 h 843495"/>
                  <a:gd name="connsiteX7" fmla="*/ 9860457 w 10508157"/>
                  <a:gd name="connsiteY7" fmla="*/ 198268 h 843495"/>
                  <a:gd name="connsiteX8" fmla="*/ 10508157 w 10508157"/>
                  <a:gd name="connsiteY8" fmla="*/ 15388 h 843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08157" h="843495">
                    <a:moveTo>
                      <a:pt x="177" y="148"/>
                    </a:moveTo>
                    <a:cubicBezTo>
                      <a:pt x="-6173" y="-3027"/>
                      <a:pt x="160197" y="45868"/>
                      <a:pt x="160197" y="45868"/>
                    </a:cubicBezTo>
                    <a:cubicBezTo>
                      <a:pt x="332917" y="97938"/>
                      <a:pt x="598347" y="209698"/>
                      <a:pt x="1036497" y="312568"/>
                    </a:cubicBezTo>
                    <a:cubicBezTo>
                      <a:pt x="1474647" y="415438"/>
                      <a:pt x="2196007" y="576728"/>
                      <a:pt x="2789097" y="663088"/>
                    </a:cubicBezTo>
                    <a:cubicBezTo>
                      <a:pt x="3382187" y="749448"/>
                      <a:pt x="4000677" y="806598"/>
                      <a:pt x="4595037" y="830728"/>
                    </a:cubicBezTo>
                    <a:cubicBezTo>
                      <a:pt x="5189397" y="854858"/>
                      <a:pt x="5765977" y="843428"/>
                      <a:pt x="6355257" y="807868"/>
                    </a:cubicBezTo>
                    <a:cubicBezTo>
                      <a:pt x="6944537" y="772308"/>
                      <a:pt x="7546517" y="718968"/>
                      <a:pt x="8130717" y="617368"/>
                    </a:cubicBezTo>
                    <a:cubicBezTo>
                      <a:pt x="8714917" y="515768"/>
                      <a:pt x="9464217" y="298598"/>
                      <a:pt x="9860457" y="198268"/>
                    </a:cubicBezTo>
                    <a:cubicBezTo>
                      <a:pt x="10256697" y="97938"/>
                      <a:pt x="10382427" y="56663"/>
                      <a:pt x="10508157" y="15388"/>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24" name="Freeform 98">
                <a:extLst>
                  <a:ext uri="{FF2B5EF4-FFF2-40B4-BE49-F238E27FC236}">
                    <a16:creationId xmlns:a16="http://schemas.microsoft.com/office/drawing/2014/main" id="{83D2D810-A5FE-49D3-B810-69B5C729C4D0}"/>
                  </a:ext>
                </a:extLst>
              </p:cNvPr>
              <p:cNvSpPr/>
              <p:nvPr/>
            </p:nvSpPr>
            <p:spPr>
              <a:xfrm>
                <a:off x="-807720" y="5835015"/>
                <a:ext cx="10706100" cy="854006"/>
              </a:xfrm>
              <a:custGeom>
                <a:avLst/>
                <a:gdLst>
                  <a:gd name="connsiteX0" fmla="*/ 10706100 w 10706100"/>
                  <a:gd name="connsiteY0" fmla="*/ 91440 h 854006"/>
                  <a:gd name="connsiteX1" fmla="*/ 10393680 w 10706100"/>
                  <a:gd name="connsiteY1" fmla="*/ 182880 h 854006"/>
                  <a:gd name="connsiteX2" fmla="*/ 9464040 w 10706100"/>
                  <a:gd name="connsiteY2" fmla="*/ 419100 h 854006"/>
                  <a:gd name="connsiteX3" fmla="*/ 7589520 w 10706100"/>
                  <a:gd name="connsiteY3" fmla="*/ 739140 h 854006"/>
                  <a:gd name="connsiteX4" fmla="*/ 5715000 w 10706100"/>
                  <a:gd name="connsiteY4" fmla="*/ 853440 h 854006"/>
                  <a:gd name="connsiteX5" fmla="*/ 3817620 w 10706100"/>
                  <a:gd name="connsiteY5" fmla="*/ 769620 h 854006"/>
                  <a:gd name="connsiteX6" fmla="*/ 1935480 w 10706100"/>
                  <a:gd name="connsiteY6" fmla="*/ 495300 h 854006"/>
                  <a:gd name="connsiteX7" fmla="*/ 1028700 w 10706100"/>
                  <a:gd name="connsiteY7" fmla="*/ 297180 h 854006"/>
                  <a:gd name="connsiteX8" fmla="*/ 594360 w 10706100"/>
                  <a:gd name="connsiteY8" fmla="*/ 175260 h 854006"/>
                  <a:gd name="connsiteX9" fmla="*/ 0 w 10706100"/>
                  <a:gd name="connsiteY9" fmla="*/ 0 h 854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706100" h="854006">
                    <a:moveTo>
                      <a:pt x="10706100" y="91440"/>
                    </a:moveTo>
                    <a:cubicBezTo>
                      <a:pt x="10653395" y="109855"/>
                      <a:pt x="10393680" y="182880"/>
                      <a:pt x="10393680" y="182880"/>
                    </a:cubicBezTo>
                    <a:cubicBezTo>
                      <a:pt x="10186670" y="237490"/>
                      <a:pt x="9931400" y="326390"/>
                      <a:pt x="9464040" y="419100"/>
                    </a:cubicBezTo>
                    <a:cubicBezTo>
                      <a:pt x="8996680" y="511810"/>
                      <a:pt x="8214360" y="666750"/>
                      <a:pt x="7589520" y="739140"/>
                    </a:cubicBezTo>
                    <a:cubicBezTo>
                      <a:pt x="6964680" y="811530"/>
                      <a:pt x="6343650" y="848360"/>
                      <a:pt x="5715000" y="853440"/>
                    </a:cubicBezTo>
                    <a:cubicBezTo>
                      <a:pt x="5086350" y="858520"/>
                      <a:pt x="4447540" y="829310"/>
                      <a:pt x="3817620" y="769620"/>
                    </a:cubicBezTo>
                    <a:cubicBezTo>
                      <a:pt x="3187700" y="709930"/>
                      <a:pt x="2400300" y="574040"/>
                      <a:pt x="1935480" y="495300"/>
                    </a:cubicBezTo>
                    <a:cubicBezTo>
                      <a:pt x="1470660" y="416560"/>
                      <a:pt x="1252220" y="350520"/>
                      <a:pt x="1028700" y="297180"/>
                    </a:cubicBezTo>
                    <a:cubicBezTo>
                      <a:pt x="805180" y="243840"/>
                      <a:pt x="594360" y="175260"/>
                      <a:pt x="594360" y="175260"/>
                    </a:cubicBezTo>
                    <a:lnTo>
                      <a:pt x="0" y="0"/>
                    </a:ln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grpSp>
        <p:sp>
          <p:nvSpPr>
            <p:cNvPr id="54" name="Oval 53">
              <a:extLst>
                <a:ext uri="{FF2B5EF4-FFF2-40B4-BE49-F238E27FC236}">
                  <a16:creationId xmlns:a16="http://schemas.microsoft.com/office/drawing/2014/main" id="{1118A28D-4E5E-464D-9907-E32EB25F6ACD}"/>
                </a:ext>
              </a:extLst>
            </p:cNvPr>
            <p:cNvSpPr/>
            <p:nvPr/>
          </p:nvSpPr>
          <p:spPr>
            <a:xfrm>
              <a:off x="6358007" y="3419754"/>
              <a:ext cx="141064" cy="162943"/>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grpSp>
      <p:sp>
        <p:nvSpPr>
          <p:cNvPr id="27" name="TextBox 26">
            <a:extLst>
              <a:ext uri="{FF2B5EF4-FFF2-40B4-BE49-F238E27FC236}">
                <a16:creationId xmlns:a16="http://schemas.microsoft.com/office/drawing/2014/main" id="{EEF895EC-4A5B-4E3C-BC23-A527B301D396}"/>
              </a:ext>
            </a:extLst>
          </p:cNvPr>
          <p:cNvSpPr txBox="1"/>
          <p:nvPr/>
        </p:nvSpPr>
        <p:spPr>
          <a:xfrm>
            <a:off x="0" y="1"/>
            <a:ext cx="9144000" cy="637371"/>
          </a:xfrm>
          <a:prstGeom prst="rect">
            <a:avLst/>
          </a:prstGeom>
          <a:solidFill>
            <a:schemeClr val="bg1"/>
          </a:solidFill>
        </p:spPr>
        <p:txBody>
          <a:bodyPr wrap="square" rtlCol="0">
            <a:noAutofit/>
          </a:bodyPr>
          <a:lstStyle/>
          <a:p>
            <a:pPr algn="ctr"/>
            <a:r>
              <a:rPr lang="en-US" sz="3200" b="1" dirty="0" smtClean="0">
                <a:solidFill>
                  <a:srgbClr val="00B0F0"/>
                </a:solidFill>
                <a:latin typeface="Cambria" panose="02040503050406030204" pitchFamily="18" charset="0"/>
                <a:ea typeface="Cambria" panose="02040503050406030204" pitchFamily="18" charset="0"/>
              </a:rPr>
              <a:t>ITRF</a:t>
            </a:r>
            <a:r>
              <a:rPr lang="en-US" sz="3200" dirty="0" smtClean="0">
                <a:latin typeface="Cambria" panose="02040503050406030204" pitchFamily="18" charset="0"/>
                <a:ea typeface="Cambria" panose="02040503050406030204" pitchFamily="18" charset="0"/>
              </a:rPr>
              <a:t> or </a:t>
            </a:r>
            <a:r>
              <a:rPr lang="en-US" sz="3200" b="1" dirty="0" smtClean="0">
                <a:solidFill>
                  <a:srgbClr val="FF0000"/>
                </a:solidFill>
                <a:latin typeface="Cambria" panose="02040503050406030204" pitchFamily="18" charset="0"/>
                <a:ea typeface="Cambria" panose="02040503050406030204" pitchFamily="18" charset="0"/>
              </a:rPr>
              <a:t>NATRF</a:t>
            </a:r>
            <a:r>
              <a:rPr lang="en-US" sz="3200" dirty="0" smtClean="0">
                <a:latin typeface="Cambria" panose="02040503050406030204" pitchFamily="18" charset="0"/>
                <a:ea typeface="Cambria" panose="02040503050406030204" pitchFamily="18" charset="0"/>
              </a:rPr>
              <a:t> – your choice, just use </a:t>
            </a:r>
            <a:r>
              <a:rPr lang="en-US" sz="3200" b="1" dirty="0" smtClean="0">
                <a:solidFill>
                  <a:srgbClr val="00B050"/>
                </a:solidFill>
                <a:latin typeface="Cambria" panose="02040503050406030204" pitchFamily="18" charset="0"/>
                <a:ea typeface="Cambria" panose="02040503050406030204" pitchFamily="18" charset="0"/>
              </a:rPr>
              <a:t>EPP</a:t>
            </a:r>
            <a:endParaRPr lang="en-US" sz="3200" b="1" dirty="0">
              <a:solidFill>
                <a:srgbClr val="00B050"/>
              </a:solidFill>
              <a:latin typeface="Cambria" panose="02040503050406030204" pitchFamily="18" charset="0"/>
              <a:ea typeface="Cambria" panose="02040503050406030204" pitchFamily="18" charset="0"/>
            </a:endParaRPr>
          </a:p>
        </p:txBody>
      </p:sp>
      <p:sp>
        <p:nvSpPr>
          <p:cNvPr id="2" name="Arc 1">
            <a:extLst>
              <a:ext uri="{FF2B5EF4-FFF2-40B4-BE49-F238E27FC236}">
                <a16:creationId xmlns:a16="http://schemas.microsoft.com/office/drawing/2014/main" id="{A1389F58-F6F7-4C6F-AC48-93F986056D1E}"/>
              </a:ext>
            </a:extLst>
          </p:cNvPr>
          <p:cNvSpPr/>
          <p:nvPr/>
        </p:nvSpPr>
        <p:spPr>
          <a:xfrm rot="923700" flipH="1">
            <a:off x="575344" y="3320384"/>
            <a:ext cx="9265290" cy="9260858"/>
          </a:xfrm>
          <a:prstGeom prst="arc">
            <a:avLst>
              <a:gd name="adj1" fmla="val 16200000"/>
              <a:gd name="adj2" fmla="val 17374577"/>
            </a:avLst>
          </a:prstGeom>
          <a:ln w="28575">
            <a:solidFill>
              <a:srgbClr val="00B050"/>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u="sng"/>
          </a:p>
        </p:txBody>
      </p:sp>
      <p:grpSp>
        <p:nvGrpSpPr>
          <p:cNvPr id="52" name="Group 51"/>
          <p:cNvGrpSpPr/>
          <p:nvPr/>
        </p:nvGrpSpPr>
        <p:grpSpPr>
          <a:xfrm>
            <a:off x="-849368" y="602007"/>
            <a:ext cx="10785848" cy="6513506"/>
            <a:chOff x="-849368" y="602007"/>
            <a:chExt cx="10785848" cy="6513506"/>
          </a:xfrm>
        </p:grpSpPr>
        <p:cxnSp>
          <p:nvCxnSpPr>
            <p:cNvPr id="28" name="Straight Connector 27">
              <a:extLst>
                <a:ext uri="{FF2B5EF4-FFF2-40B4-BE49-F238E27FC236}">
                  <a16:creationId xmlns:a16="http://schemas.microsoft.com/office/drawing/2014/main" id="{FE809394-EFF8-45B1-8F24-9F5513A67B44}"/>
                </a:ext>
              </a:extLst>
            </p:cNvPr>
            <p:cNvCxnSpPr/>
            <p:nvPr/>
          </p:nvCxnSpPr>
          <p:spPr>
            <a:xfrm flipH="1">
              <a:off x="79920" y="759213"/>
              <a:ext cx="1515511" cy="5883522"/>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6123872A-A23C-4687-9B23-2621B7E0826F}"/>
                </a:ext>
              </a:extLst>
            </p:cNvPr>
            <p:cNvCxnSpPr/>
            <p:nvPr/>
          </p:nvCxnSpPr>
          <p:spPr>
            <a:xfrm flipH="1">
              <a:off x="1034643" y="786335"/>
              <a:ext cx="1245139" cy="604690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91338E07-8D2E-41EF-8053-D2D6170D3642}"/>
                </a:ext>
              </a:extLst>
            </p:cNvPr>
            <p:cNvCxnSpPr/>
            <p:nvPr/>
          </p:nvCxnSpPr>
          <p:spPr>
            <a:xfrm flipH="1">
              <a:off x="2021967" y="789613"/>
              <a:ext cx="893534" cy="6120614"/>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67A6CFE-5860-459A-BE18-30BF3F312E1B}"/>
                </a:ext>
              </a:extLst>
            </p:cNvPr>
            <p:cNvCxnSpPr/>
            <p:nvPr/>
          </p:nvCxnSpPr>
          <p:spPr>
            <a:xfrm flipH="1">
              <a:off x="2983161" y="789613"/>
              <a:ext cx="579195" cy="6120614"/>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6992CE49-919B-437F-BD7C-848B848D3408}"/>
                </a:ext>
              </a:extLst>
            </p:cNvPr>
            <p:cNvCxnSpPr/>
            <p:nvPr/>
          </p:nvCxnSpPr>
          <p:spPr>
            <a:xfrm flipH="1">
              <a:off x="3908904" y="789613"/>
              <a:ext cx="292060" cy="632590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C5D06F02-78AD-4B6C-A4C7-F2CF3D5F72E0}"/>
                </a:ext>
              </a:extLst>
            </p:cNvPr>
            <p:cNvCxnSpPr/>
            <p:nvPr/>
          </p:nvCxnSpPr>
          <p:spPr>
            <a:xfrm>
              <a:off x="4834484" y="759213"/>
              <a:ext cx="78035" cy="6339293"/>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7EAFB512-50E1-4330-874A-FC138DD49537}"/>
                </a:ext>
              </a:extLst>
            </p:cNvPr>
            <p:cNvCxnSpPr/>
            <p:nvPr/>
          </p:nvCxnSpPr>
          <p:spPr>
            <a:xfrm>
              <a:off x="5481224" y="759213"/>
              <a:ext cx="372456" cy="6151014"/>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4F94D2E9-EC32-4B18-A305-6B48EDB50DFD}"/>
                </a:ext>
              </a:extLst>
            </p:cNvPr>
            <p:cNvCxnSpPr/>
            <p:nvPr/>
          </p:nvCxnSpPr>
          <p:spPr>
            <a:xfrm>
              <a:off x="6119947" y="789613"/>
              <a:ext cx="717439" cy="6235226"/>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565342C3-F414-46AF-BC19-B859A3036ECA}"/>
                </a:ext>
              </a:extLst>
            </p:cNvPr>
            <p:cNvCxnSpPr/>
            <p:nvPr/>
          </p:nvCxnSpPr>
          <p:spPr>
            <a:xfrm>
              <a:off x="6748858" y="759213"/>
              <a:ext cx="1099742" cy="6296026"/>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0D448838-0A0F-47D6-BC2E-CF342F9EE763}"/>
                </a:ext>
              </a:extLst>
            </p:cNvPr>
            <p:cNvCxnSpPr/>
            <p:nvPr/>
          </p:nvCxnSpPr>
          <p:spPr>
            <a:xfrm>
              <a:off x="7446546" y="789613"/>
              <a:ext cx="1389378" cy="6235226"/>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511BDA3A-BD0C-48CB-A09D-680656A7505E}"/>
                </a:ext>
              </a:extLst>
            </p:cNvPr>
            <p:cNvCxnSpPr/>
            <p:nvPr/>
          </p:nvCxnSpPr>
          <p:spPr>
            <a:xfrm>
              <a:off x="8124369" y="786335"/>
              <a:ext cx="1735839" cy="6238504"/>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9B84897B-5BE5-49D9-BF5C-C1353170B68C}"/>
                </a:ext>
              </a:extLst>
            </p:cNvPr>
            <p:cNvCxnSpPr/>
            <p:nvPr/>
          </p:nvCxnSpPr>
          <p:spPr>
            <a:xfrm>
              <a:off x="8808720" y="790575"/>
              <a:ext cx="1051488" cy="3143973"/>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21533E05-5D04-4E48-948F-D6C665A56917}"/>
                </a:ext>
              </a:extLst>
            </p:cNvPr>
            <p:cNvCxnSpPr/>
            <p:nvPr/>
          </p:nvCxnSpPr>
          <p:spPr>
            <a:xfrm flipH="1">
              <a:off x="-849368" y="789613"/>
              <a:ext cx="1760447" cy="5401637"/>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41" name="Freeform 88">
              <a:extLst>
                <a:ext uri="{FF2B5EF4-FFF2-40B4-BE49-F238E27FC236}">
                  <a16:creationId xmlns:a16="http://schemas.microsoft.com/office/drawing/2014/main" id="{A1D3FBBA-354D-4EDC-800F-D8BEF167BF40}"/>
                </a:ext>
              </a:extLst>
            </p:cNvPr>
            <p:cNvSpPr/>
            <p:nvPr/>
          </p:nvSpPr>
          <p:spPr>
            <a:xfrm>
              <a:off x="-160020" y="602007"/>
              <a:ext cx="9475470" cy="942200"/>
            </a:xfrm>
            <a:custGeom>
              <a:avLst/>
              <a:gdLst>
                <a:gd name="connsiteX0" fmla="*/ 8930640 w 8930640"/>
                <a:gd name="connsiteY0" fmla="*/ 45720 h 829832"/>
                <a:gd name="connsiteX1" fmla="*/ 8023860 w 8930640"/>
                <a:gd name="connsiteY1" fmla="*/ 365760 h 829832"/>
                <a:gd name="connsiteX2" fmla="*/ 6705600 w 8930640"/>
                <a:gd name="connsiteY2" fmla="*/ 647700 h 829832"/>
                <a:gd name="connsiteX3" fmla="*/ 5364480 w 8930640"/>
                <a:gd name="connsiteY3" fmla="*/ 792480 h 829832"/>
                <a:gd name="connsiteX4" fmla="*/ 4000500 w 8930640"/>
                <a:gd name="connsiteY4" fmla="*/ 822960 h 829832"/>
                <a:gd name="connsiteX5" fmla="*/ 2667000 w 8930640"/>
                <a:gd name="connsiteY5" fmla="*/ 685800 h 829832"/>
                <a:gd name="connsiteX6" fmla="*/ 1348740 w 8930640"/>
                <a:gd name="connsiteY6" fmla="*/ 411480 h 829832"/>
                <a:gd name="connsiteX7" fmla="*/ 0 w 8930640"/>
                <a:gd name="connsiteY7" fmla="*/ 0 h 82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930640" h="829832">
                  <a:moveTo>
                    <a:pt x="8930640" y="45720"/>
                  </a:moveTo>
                  <a:cubicBezTo>
                    <a:pt x="8662670" y="155575"/>
                    <a:pt x="8394700" y="265430"/>
                    <a:pt x="8023860" y="365760"/>
                  </a:cubicBezTo>
                  <a:cubicBezTo>
                    <a:pt x="7653020" y="466090"/>
                    <a:pt x="7148830" y="576580"/>
                    <a:pt x="6705600" y="647700"/>
                  </a:cubicBezTo>
                  <a:cubicBezTo>
                    <a:pt x="6262370" y="718820"/>
                    <a:pt x="5815330" y="763270"/>
                    <a:pt x="5364480" y="792480"/>
                  </a:cubicBezTo>
                  <a:cubicBezTo>
                    <a:pt x="4913630" y="821690"/>
                    <a:pt x="4450080" y="840740"/>
                    <a:pt x="4000500" y="822960"/>
                  </a:cubicBezTo>
                  <a:cubicBezTo>
                    <a:pt x="3550920" y="805180"/>
                    <a:pt x="3108960" y="754380"/>
                    <a:pt x="2667000" y="685800"/>
                  </a:cubicBezTo>
                  <a:cubicBezTo>
                    <a:pt x="2225040" y="617220"/>
                    <a:pt x="1793240" y="525780"/>
                    <a:pt x="1348740" y="411480"/>
                  </a:cubicBezTo>
                  <a:cubicBezTo>
                    <a:pt x="904240" y="297180"/>
                    <a:pt x="120650" y="55880"/>
                    <a:pt x="0" y="0"/>
                  </a:cubicBezTo>
                </a:path>
              </a:pathLst>
            </a:cu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42" name="Freeform 94">
              <a:extLst>
                <a:ext uri="{FF2B5EF4-FFF2-40B4-BE49-F238E27FC236}">
                  <a16:creationId xmlns:a16="http://schemas.microsoft.com/office/drawing/2014/main" id="{01A2CFFB-EB28-45CE-8CB0-1672826CC319}"/>
                </a:ext>
              </a:extLst>
            </p:cNvPr>
            <p:cNvSpPr/>
            <p:nvPr/>
          </p:nvSpPr>
          <p:spPr>
            <a:xfrm>
              <a:off x="-160020" y="1682115"/>
              <a:ext cx="9547059" cy="876459"/>
            </a:xfrm>
            <a:custGeom>
              <a:avLst/>
              <a:gdLst>
                <a:gd name="connsiteX0" fmla="*/ 0 w 9547059"/>
                <a:gd name="connsiteY0" fmla="*/ 0 h 876459"/>
                <a:gd name="connsiteX1" fmla="*/ 708660 w 9547059"/>
                <a:gd name="connsiteY1" fmla="*/ 243840 h 876459"/>
                <a:gd name="connsiteX2" fmla="*/ 2133600 w 9547059"/>
                <a:gd name="connsiteY2" fmla="*/ 617220 h 876459"/>
                <a:gd name="connsiteX3" fmla="*/ 3566160 w 9547059"/>
                <a:gd name="connsiteY3" fmla="*/ 807720 h 876459"/>
                <a:gd name="connsiteX4" fmla="*/ 5029200 w 9547059"/>
                <a:gd name="connsiteY4" fmla="*/ 876300 h 876459"/>
                <a:gd name="connsiteX5" fmla="*/ 6477000 w 9547059"/>
                <a:gd name="connsiteY5" fmla="*/ 792480 h 876459"/>
                <a:gd name="connsiteX6" fmla="*/ 7932420 w 9547059"/>
                <a:gd name="connsiteY6" fmla="*/ 556260 h 876459"/>
                <a:gd name="connsiteX7" fmla="*/ 9334500 w 9547059"/>
                <a:gd name="connsiteY7" fmla="*/ 152400 h 876459"/>
                <a:gd name="connsiteX8" fmla="*/ 9517380 w 9547059"/>
                <a:gd name="connsiteY8" fmla="*/ 91440 h 876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47059" h="876459">
                  <a:moveTo>
                    <a:pt x="0" y="0"/>
                  </a:moveTo>
                  <a:cubicBezTo>
                    <a:pt x="176530" y="70485"/>
                    <a:pt x="353060" y="140970"/>
                    <a:pt x="708660" y="243840"/>
                  </a:cubicBezTo>
                  <a:cubicBezTo>
                    <a:pt x="1064260" y="346710"/>
                    <a:pt x="1657350" y="523240"/>
                    <a:pt x="2133600" y="617220"/>
                  </a:cubicBezTo>
                  <a:cubicBezTo>
                    <a:pt x="2609850" y="711200"/>
                    <a:pt x="3083560" y="764540"/>
                    <a:pt x="3566160" y="807720"/>
                  </a:cubicBezTo>
                  <a:cubicBezTo>
                    <a:pt x="4048760" y="850900"/>
                    <a:pt x="4544060" y="878840"/>
                    <a:pt x="5029200" y="876300"/>
                  </a:cubicBezTo>
                  <a:cubicBezTo>
                    <a:pt x="5514340" y="873760"/>
                    <a:pt x="5993130" y="845820"/>
                    <a:pt x="6477000" y="792480"/>
                  </a:cubicBezTo>
                  <a:cubicBezTo>
                    <a:pt x="6960870" y="739140"/>
                    <a:pt x="7456170" y="662940"/>
                    <a:pt x="7932420" y="556260"/>
                  </a:cubicBezTo>
                  <a:cubicBezTo>
                    <a:pt x="8408670" y="449580"/>
                    <a:pt x="9070340" y="229870"/>
                    <a:pt x="9334500" y="152400"/>
                  </a:cubicBezTo>
                  <a:cubicBezTo>
                    <a:pt x="9598660" y="74930"/>
                    <a:pt x="9558020" y="83185"/>
                    <a:pt x="9517380" y="91440"/>
                  </a:cubicBezTo>
                </a:path>
              </a:pathLst>
            </a:cu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43" name="Freeform 95">
              <a:extLst>
                <a:ext uri="{FF2B5EF4-FFF2-40B4-BE49-F238E27FC236}">
                  <a16:creationId xmlns:a16="http://schemas.microsoft.com/office/drawing/2014/main" id="{2CFA0F56-6738-4824-AE63-84DCF421C71F}"/>
                </a:ext>
              </a:extLst>
            </p:cNvPr>
            <p:cNvSpPr/>
            <p:nvPr/>
          </p:nvSpPr>
          <p:spPr>
            <a:xfrm>
              <a:off x="-373380" y="2710815"/>
              <a:ext cx="10035540" cy="895564"/>
            </a:xfrm>
            <a:custGeom>
              <a:avLst/>
              <a:gdLst>
                <a:gd name="connsiteX0" fmla="*/ 10035540 w 10035540"/>
                <a:gd name="connsiteY0" fmla="*/ 45720 h 895564"/>
                <a:gd name="connsiteX1" fmla="*/ 9852660 w 10035540"/>
                <a:gd name="connsiteY1" fmla="*/ 114300 h 895564"/>
                <a:gd name="connsiteX2" fmla="*/ 9113520 w 10035540"/>
                <a:gd name="connsiteY2" fmla="*/ 327660 h 895564"/>
                <a:gd name="connsiteX3" fmla="*/ 7574280 w 10035540"/>
                <a:gd name="connsiteY3" fmla="*/ 670560 h 895564"/>
                <a:gd name="connsiteX4" fmla="*/ 6012180 w 10035540"/>
                <a:gd name="connsiteY4" fmla="*/ 861060 h 895564"/>
                <a:gd name="connsiteX5" fmla="*/ 4457700 w 10035540"/>
                <a:gd name="connsiteY5" fmla="*/ 883920 h 895564"/>
                <a:gd name="connsiteX6" fmla="*/ 2895600 w 10035540"/>
                <a:gd name="connsiteY6" fmla="*/ 731520 h 895564"/>
                <a:gd name="connsiteX7" fmla="*/ 1348740 w 10035540"/>
                <a:gd name="connsiteY7" fmla="*/ 426720 h 895564"/>
                <a:gd name="connsiteX8" fmla="*/ 0 w 10035540"/>
                <a:gd name="connsiteY8" fmla="*/ 0 h 895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35540" h="895564">
                  <a:moveTo>
                    <a:pt x="10035540" y="45720"/>
                  </a:moveTo>
                  <a:cubicBezTo>
                    <a:pt x="10020935" y="56515"/>
                    <a:pt x="10006330" y="67310"/>
                    <a:pt x="9852660" y="114300"/>
                  </a:cubicBezTo>
                  <a:cubicBezTo>
                    <a:pt x="9698990" y="161290"/>
                    <a:pt x="9493250" y="234950"/>
                    <a:pt x="9113520" y="327660"/>
                  </a:cubicBezTo>
                  <a:cubicBezTo>
                    <a:pt x="8733790" y="420370"/>
                    <a:pt x="8091170" y="581660"/>
                    <a:pt x="7574280" y="670560"/>
                  </a:cubicBezTo>
                  <a:cubicBezTo>
                    <a:pt x="7057390" y="759460"/>
                    <a:pt x="6531610" y="825500"/>
                    <a:pt x="6012180" y="861060"/>
                  </a:cubicBezTo>
                  <a:cubicBezTo>
                    <a:pt x="5492750" y="896620"/>
                    <a:pt x="4977130" y="905510"/>
                    <a:pt x="4457700" y="883920"/>
                  </a:cubicBezTo>
                  <a:cubicBezTo>
                    <a:pt x="3938270" y="862330"/>
                    <a:pt x="3413760" y="807720"/>
                    <a:pt x="2895600" y="731520"/>
                  </a:cubicBezTo>
                  <a:cubicBezTo>
                    <a:pt x="2377440" y="655320"/>
                    <a:pt x="1831340" y="548640"/>
                    <a:pt x="1348740" y="426720"/>
                  </a:cubicBezTo>
                  <a:cubicBezTo>
                    <a:pt x="866140" y="304800"/>
                    <a:pt x="433070" y="152400"/>
                    <a:pt x="0" y="0"/>
                  </a:cubicBezTo>
                </a:path>
              </a:pathLst>
            </a:cu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44" name="Freeform 96">
              <a:extLst>
                <a:ext uri="{FF2B5EF4-FFF2-40B4-BE49-F238E27FC236}">
                  <a16:creationId xmlns:a16="http://schemas.microsoft.com/office/drawing/2014/main" id="{1D0D456E-72BD-48B1-B9AF-C56112B892D3}"/>
                </a:ext>
              </a:extLst>
            </p:cNvPr>
            <p:cNvSpPr/>
            <p:nvPr/>
          </p:nvSpPr>
          <p:spPr>
            <a:xfrm>
              <a:off x="-487680" y="3769995"/>
              <a:ext cx="10370820" cy="872529"/>
            </a:xfrm>
            <a:custGeom>
              <a:avLst/>
              <a:gdLst>
                <a:gd name="connsiteX0" fmla="*/ 10370820 w 10370820"/>
                <a:gd name="connsiteY0" fmla="*/ 0 h 872529"/>
                <a:gd name="connsiteX1" fmla="*/ 9509760 w 10370820"/>
                <a:gd name="connsiteY1" fmla="*/ 281940 h 872529"/>
                <a:gd name="connsiteX2" fmla="*/ 7856220 w 10370820"/>
                <a:gd name="connsiteY2" fmla="*/ 640080 h 872529"/>
                <a:gd name="connsiteX3" fmla="*/ 6202680 w 10370820"/>
                <a:gd name="connsiteY3" fmla="*/ 845820 h 872529"/>
                <a:gd name="connsiteX4" fmla="*/ 4518660 w 10370820"/>
                <a:gd name="connsiteY4" fmla="*/ 853440 h 872529"/>
                <a:gd name="connsiteX5" fmla="*/ 2865120 w 10370820"/>
                <a:gd name="connsiteY5" fmla="*/ 693420 h 872529"/>
                <a:gd name="connsiteX6" fmla="*/ 1211580 w 10370820"/>
                <a:gd name="connsiteY6" fmla="*/ 358140 h 872529"/>
                <a:gd name="connsiteX7" fmla="*/ 0 w 10370820"/>
                <a:gd name="connsiteY7" fmla="*/ 7620 h 872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370820" h="872529">
                  <a:moveTo>
                    <a:pt x="10370820" y="0"/>
                  </a:moveTo>
                  <a:cubicBezTo>
                    <a:pt x="10149840" y="87630"/>
                    <a:pt x="9928860" y="175260"/>
                    <a:pt x="9509760" y="281940"/>
                  </a:cubicBezTo>
                  <a:cubicBezTo>
                    <a:pt x="9090660" y="388620"/>
                    <a:pt x="8407400" y="546100"/>
                    <a:pt x="7856220" y="640080"/>
                  </a:cubicBezTo>
                  <a:cubicBezTo>
                    <a:pt x="7305040" y="734060"/>
                    <a:pt x="6758940" y="810260"/>
                    <a:pt x="6202680" y="845820"/>
                  </a:cubicBezTo>
                  <a:cubicBezTo>
                    <a:pt x="5646420" y="881380"/>
                    <a:pt x="5074920" y="878840"/>
                    <a:pt x="4518660" y="853440"/>
                  </a:cubicBezTo>
                  <a:cubicBezTo>
                    <a:pt x="3962400" y="828040"/>
                    <a:pt x="3416300" y="775970"/>
                    <a:pt x="2865120" y="693420"/>
                  </a:cubicBezTo>
                  <a:cubicBezTo>
                    <a:pt x="2313940" y="610870"/>
                    <a:pt x="1689100" y="472440"/>
                    <a:pt x="1211580" y="358140"/>
                  </a:cubicBezTo>
                  <a:cubicBezTo>
                    <a:pt x="734060" y="243840"/>
                    <a:pt x="367030" y="125730"/>
                    <a:pt x="0" y="7620"/>
                  </a:cubicBezTo>
                </a:path>
              </a:pathLst>
            </a:cu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45" name="Freeform 97">
              <a:extLst>
                <a:ext uri="{FF2B5EF4-FFF2-40B4-BE49-F238E27FC236}">
                  <a16:creationId xmlns:a16="http://schemas.microsoft.com/office/drawing/2014/main" id="{5D727E83-65EA-44F1-9CE0-F084D6ECEF50}"/>
                </a:ext>
              </a:extLst>
            </p:cNvPr>
            <p:cNvSpPr/>
            <p:nvPr/>
          </p:nvSpPr>
          <p:spPr>
            <a:xfrm>
              <a:off x="-571677" y="4829027"/>
              <a:ext cx="10508157" cy="843495"/>
            </a:xfrm>
            <a:custGeom>
              <a:avLst/>
              <a:gdLst>
                <a:gd name="connsiteX0" fmla="*/ 177 w 10508157"/>
                <a:gd name="connsiteY0" fmla="*/ 148 h 843495"/>
                <a:gd name="connsiteX1" fmla="*/ 160197 w 10508157"/>
                <a:gd name="connsiteY1" fmla="*/ 45868 h 843495"/>
                <a:gd name="connsiteX2" fmla="*/ 1036497 w 10508157"/>
                <a:gd name="connsiteY2" fmla="*/ 312568 h 843495"/>
                <a:gd name="connsiteX3" fmla="*/ 2789097 w 10508157"/>
                <a:gd name="connsiteY3" fmla="*/ 663088 h 843495"/>
                <a:gd name="connsiteX4" fmla="*/ 4595037 w 10508157"/>
                <a:gd name="connsiteY4" fmla="*/ 830728 h 843495"/>
                <a:gd name="connsiteX5" fmla="*/ 6355257 w 10508157"/>
                <a:gd name="connsiteY5" fmla="*/ 807868 h 843495"/>
                <a:gd name="connsiteX6" fmla="*/ 8130717 w 10508157"/>
                <a:gd name="connsiteY6" fmla="*/ 617368 h 843495"/>
                <a:gd name="connsiteX7" fmla="*/ 9860457 w 10508157"/>
                <a:gd name="connsiteY7" fmla="*/ 198268 h 843495"/>
                <a:gd name="connsiteX8" fmla="*/ 10508157 w 10508157"/>
                <a:gd name="connsiteY8" fmla="*/ 15388 h 843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08157" h="843495">
                  <a:moveTo>
                    <a:pt x="177" y="148"/>
                  </a:moveTo>
                  <a:cubicBezTo>
                    <a:pt x="-6173" y="-3027"/>
                    <a:pt x="160197" y="45868"/>
                    <a:pt x="160197" y="45868"/>
                  </a:cubicBezTo>
                  <a:cubicBezTo>
                    <a:pt x="332917" y="97938"/>
                    <a:pt x="598347" y="209698"/>
                    <a:pt x="1036497" y="312568"/>
                  </a:cubicBezTo>
                  <a:cubicBezTo>
                    <a:pt x="1474647" y="415438"/>
                    <a:pt x="2196007" y="576728"/>
                    <a:pt x="2789097" y="663088"/>
                  </a:cubicBezTo>
                  <a:cubicBezTo>
                    <a:pt x="3382187" y="749448"/>
                    <a:pt x="4000677" y="806598"/>
                    <a:pt x="4595037" y="830728"/>
                  </a:cubicBezTo>
                  <a:cubicBezTo>
                    <a:pt x="5189397" y="854858"/>
                    <a:pt x="5765977" y="843428"/>
                    <a:pt x="6355257" y="807868"/>
                  </a:cubicBezTo>
                  <a:cubicBezTo>
                    <a:pt x="6944537" y="772308"/>
                    <a:pt x="7546517" y="718968"/>
                    <a:pt x="8130717" y="617368"/>
                  </a:cubicBezTo>
                  <a:cubicBezTo>
                    <a:pt x="8714917" y="515768"/>
                    <a:pt x="9464217" y="298598"/>
                    <a:pt x="9860457" y="198268"/>
                  </a:cubicBezTo>
                  <a:cubicBezTo>
                    <a:pt x="10256697" y="97938"/>
                    <a:pt x="10382427" y="56663"/>
                    <a:pt x="10508157" y="15388"/>
                  </a:cubicBezTo>
                </a:path>
              </a:pathLst>
            </a:cu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46" name="Freeform 98">
              <a:extLst>
                <a:ext uri="{FF2B5EF4-FFF2-40B4-BE49-F238E27FC236}">
                  <a16:creationId xmlns:a16="http://schemas.microsoft.com/office/drawing/2014/main" id="{64179DF1-715E-40EA-90A4-FB20325E104F}"/>
                </a:ext>
              </a:extLst>
            </p:cNvPr>
            <p:cNvSpPr/>
            <p:nvPr/>
          </p:nvSpPr>
          <p:spPr>
            <a:xfrm>
              <a:off x="-807720" y="5835015"/>
              <a:ext cx="10706100" cy="854006"/>
            </a:xfrm>
            <a:custGeom>
              <a:avLst/>
              <a:gdLst>
                <a:gd name="connsiteX0" fmla="*/ 10706100 w 10706100"/>
                <a:gd name="connsiteY0" fmla="*/ 91440 h 854006"/>
                <a:gd name="connsiteX1" fmla="*/ 10393680 w 10706100"/>
                <a:gd name="connsiteY1" fmla="*/ 182880 h 854006"/>
                <a:gd name="connsiteX2" fmla="*/ 9464040 w 10706100"/>
                <a:gd name="connsiteY2" fmla="*/ 419100 h 854006"/>
                <a:gd name="connsiteX3" fmla="*/ 7589520 w 10706100"/>
                <a:gd name="connsiteY3" fmla="*/ 739140 h 854006"/>
                <a:gd name="connsiteX4" fmla="*/ 5715000 w 10706100"/>
                <a:gd name="connsiteY4" fmla="*/ 853440 h 854006"/>
                <a:gd name="connsiteX5" fmla="*/ 3817620 w 10706100"/>
                <a:gd name="connsiteY5" fmla="*/ 769620 h 854006"/>
                <a:gd name="connsiteX6" fmla="*/ 1935480 w 10706100"/>
                <a:gd name="connsiteY6" fmla="*/ 495300 h 854006"/>
                <a:gd name="connsiteX7" fmla="*/ 1028700 w 10706100"/>
                <a:gd name="connsiteY7" fmla="*/ 297180 h 854006"/>
                <a:gd name="connsiteX8" fmla="*/ 594360 w 10706100"/>
                <a:gd name="connsiteY8" fmla="*/ 175260 h 854006"/>
                <a:gd name="connsiteX9" fmla="*/ 0 w 10706100"/>
                <a:gd name="connsiteY9" fmla="*/ 0 h 854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706100" h="854006">
                  <a:moveTo>
                    <a:pt x="10706100" y="91440"/>
                  </a:moveTo>
                  <a:cubicBezTo>
                    <a:pt x="10653395" y="109855"/>
                    <a:pt x="10393680" y="182880"/>
                    <a:pt x="10393680" y="182880"/>
                  </a:cubicBezTo>
                  <a:cubicBezTo>
                    <a:pt x="10186670" y="237490"/>
                    <a:pt x="9931400" y="326390"/>
                    <a:pt x="9464040" y="419100"/>
                  </a:cubicBezTo>
                  <a:cubicBezTo>
                    <a:pt x="8996680" y="511810"/>
                    <a:pt x="8214360" y="666750"/>
                    <a:pt x="7589520" y="739140"/>
                  </a:cubicBezTo>
                  <a:cubicBezTo>
                    <a:pt x="6964680" y="811530"/>
                    <a:pt x="6343650" y="848360"/>
                    <a:pt x="5715000" y="853440"/>
                  </a:cubicBezTo>
                  <a:cubicBezTo>
                    <a:pt x="5086350" y="858520"/>
                    <a:pt x="4447540" y="829310"/>
                    <a:pt x="3817620" y="769620"/>
                  </a:cubicBezTo>
                  <a:cubicBezTo>
                    <a:pt x="3187700" y="709930"/>
                    <a:pt x="2400300" y="574040"/>
                    <a:pt x="1935480" y="495300"/>
                  </a:cubicBezTo>
                  <a:cubicBezTo>
                    <a:pt x="1470660" y="416560"/>
                    <a:pt x="1252220" y="350520"/>
                    <a:pt x="1028700" y="297180"/>
                  </a:cubicBezTo>
                  <a:cubicBezTo>
                    <a:pt x="805180" y="243840"/>
                    <a:pt x="594360" y="175260"/>
                    <a:pt x="594360" y="175260"/>
                  </a:cubicBezTo>
                  <a:lnTo>
                    <a:pt x="0" y="0"/>
                  </a:lnTo>
                </a:path>
              </a:pathLst>
            </a:cu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grpSp>
    </p:spTree>
    <p:extLst>
      <p:ext uri="{BB962C8B-B14F-4D97-AF65-F5344CB8AC3E}">
        <p14:creationId xmlns:p14="http://schemas.microsoft.com/office/powerpoint/2010/main" val="4253134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repeatCount="indefinite" accel="8000" decel="8000" autoRev="1" fill="hold" nodeType="clickEffect">
                                  <p:stCondLst>
                                    <p:cond delay="0"/>
                                  </p:stCondLst>
                                  <p:endCondLst>
                                    <p:cond evt="onNext" delay="0">
                                      <p:tgtEl>
                                        <p:sldTgt/>
                                      </p:tgtEl>
                                    </p:cond>
                                  </p:endCondLst>
                                  <p:childTnLst>
                                    <p:animRot by="-600000">
                                      <p:cBhvr>
                                        <p:cTn id="6" dur="5000" fill="hold"/>
                                        <p:tgtEl>
                                          <p:spTgt spid="5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400050"/>
            <a:ext cx="9144000" cy="1181100"/>
          </a:xfrm>
        </p:spPr>
        <p:txBody>
          <a:bodyPr/>
          <a:lstStyle/>
          <a:p>
            <a:r>
              <a:rPr lang="en-US" sz="5200" dirty="0" smtClean="0">
                <a:latin typeface="Cambria" panose="02040503050406030204" pitchFamily="18" charset="0"/>
                <a:ea typeface="Cambria" panose="02040503050406030204" pitchFamily="18" charset="0"/>
              </a:rPr>
              <a:t>EPP – Euler </a:t>
            </a:r>
            <a:r>
              <a:rPr lang="en-US" sz="5200" dirty="0">
                <a:latin typeface="Cambria" panose="02040503050406030204" pitchFamily="18" charset="0"/>
                <a:ea typeface="Cambria" panose="02040503050406030204" pitchFamily="18" charset="0"/>
              </a:rPr>
              <a:t>Pole </a:t>
            </a:r>
            <a:r>
              <a:rPr lang="en-US" sz="5200" dirty="0" smtClean="0">
                <a:latin typeface="Cambria" panose="02040503050406030204" pitchFamily="18" charset="0"/>
                <a:ea typeface="Cambria" panose="02040503050406030204" pitchFamily="18" charset="0"/>
              </a:rPr>
              <a:t>Parameters</a:t>
            </a:r>
            <a:endParaRPr lang="en-US" sz="5400" dirty="0">
              <a:latin typeface="Cambria" panose="02040503050406030204" pitchFamily="18" charset="0"/>
              <a:ea typeface="Cambria" panose="02040503050406030204" pitchFamily="18" charset="0"/>
            </a:endParaRPr>
          </a:p>
        </p:txBody>
      </p:sp>
      <p:sp>
        <p:nvSpPr>
          <p:cNvPr id="6" name="Title 2"/>
          <p:cNvSpPr txBox="1">
            <a:spLocks/>
          </p:cNvSpPr>
          <p:nvPr/>
        </p:nvSpPr>
        <p:spPr bwMode="auto">
          <a:xfrm>
            <a:off x="514350" y="2552700"/>
            <a:ext cx="6419850" cy="255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Times New Roman" pitchFamily="18" charset="0"/>
                <a:ea typeface="ＭＳ Ｐゴシック" charset="0"/>
                <a:cs typeface="Times New Roman" pitchFamily="18" charset="0"/>
              </a:defRPr>
            </a:lvl1pPr>
            <a:lvl2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2pPr>
            <a:lvl3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3pPr>
            <a:lvl4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4pPr>
            <a:lvl5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pPr algn="l"/>
            <a:r>
              <a:rPr lang="en-US" sz="5200" dirty="0" smtClean="0">
                <a:latin typeface="Cambria" panose="02040503050406030204" pitchFamily="18" charset="0"/>
                <a:ea typeface="Cambria" panose="02040503050406030204" pitchFamily="18" charset="0"/>
              </a:rPr>
              <a:t>Latitude</a:t>
            </a:r>
          </a:p>
          <a:p>
            <a:pPr algn="l"/>
            <a:r>
              <a:rPr lang="en-US" sz="5200" dirty="0" smtClean="0">
                <a:latin typeface="Cambria" panose="02040503050406030204" pitchFamily="18" charset="0"/>
                <a:ea typeface="Cambria" panose="02040503050406030204" pitchFamily="18" charset="0"/>
              </a:rPr>
              <a:t>Longitude</a:t>
            </a:r>
          </a:p>
          <a:p>
            <a:pPr algn="l"/>
            <a:r>
              <a:rPr lang="en-US" sz="5200" dirty="0" smtClean="0">
                <a:latin typeface="Cambria" panose="02040503050406030204" pitchFamily="18" charset="0"/>
                <a:ea typeface="Cambria" panose="02040503050406030204" pitchFamily="18" charset="0"/>
              </a:rPr>
              <a:t>Rotation Speed</a:t>
            </a:r>
            <a:endParaRPr lang="en-US" sz="5400" dirty="0">
              <a:latin typeface="Cambria" panose="02040503050406030204" pitchFamily="18" charset="0"/>
              <a:ea typeface="Cambria" panose="02040503050406030204" pitchFamily="18" charset="0"/>
            </a:endParaRPr>
          </a:p>
        </p:txBody>
      </p:sp>
      <p:sp>
        <p:nvSpPr>
          <p:cNvPr id="7" name="Left Brace 6"/>
          <p:cNvSpPr/>
          <p:nvPr/>
        </p:nvSpPr>
        <p:spPr>
          <a:xfrm rot="10800000">
            <a:off x="3676648" y="2762250"/>
            <a:ext cx="571501" cy="1447800"/>
          </a:xfrm>
          <a:prstGeom prst="leftBrace">
            <a:avLst>
              <a:gd name="adj1" fmla="val 8333"/>
              <a:gd name="adj2" fmla="val 50444"/>
            </a:avLst>
          </a:prstGeom>
          <a:ln w="63500"/>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8" name="Title 2"/>
          <p:cNvSpPr txBox="1">
            <a:spLocks/>
          </p:cNvSpPr>
          <p:nvPr/>
        </p:nvSpPr>
        <p:spPr bwMode="auto">
          <a:xfrm>
            <a:off x="4419600" y="2809875"/>
            <a:ext cx="4391025" cy="141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Times New Roman" pitchFamily="18" charset="0"/>
                <a:ea typeface="ＭＳ Ｐゴシック" charset="0"/>
                <a:cs typeface="Times New Roman" pitchFamily="18" charset="0"/>
              </a:defRPr>
            </a:lvl1pPr>
            <a:lvl2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2pPr>
            <a:lvl3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3pPr>
            <a:lvl4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4pPr>
            <a:lvl5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pPr algn="l"/>
            <a:r>
              <a:rPr lang="en-US" sz="3600" dirty="0" smtClean="0">
                <a:latin typeface="Cambria" panose="02040503050406030204" pitchFamily="18" charset="0"/>
                <a:ea typeface="Cambria" panose="02040503050406030204" pitchFamily="18" charset="0"/>
              </a:rPr>
              <a:t>yellow star off west coast of S. America</a:t>
            </a:r>
            <a:endParaRPr lang="en-US" sz="36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8812057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p:cTn id="13" dur="1000" fill="hold"/>
                                        <p:tgtEl>
                                          <p:spTgt spid="8"/>
                                        </p:tgtEl>
                                        <p:attrNameLst>
                                          <p:attrName>ppt_w</p:attrName>
                                        </p:attrNameLst>
                                      </p:cBhvr>
                                      <p:tavLst>
                                        <p:tav tm="0">
                                          <p:val>
                                            <p:fltVal val="0"/>
                                          </p:val>
                                        </p:tav>
                                        <p:tav tm="100000">
                                          <p:val>
                                            <p:strVal val="#ppt_w"/>
                                          </p:val>
                                        </p:tav>
                                      </p:tavLst>
                                    </p:anim>
                                    <p:anim calcmode="lin" valueType="num">
                                      <p:cBhvr>
                                        <p:cTn id="14" dur="1000" fill="hold"/>
                                        <p:tgtEl>
                                          <p:spTgt spid="8"/>
                                        </p:tgtEl>
                                        <p:attrNameLst>
                                          <p:attrName>ppt_h</p:attrName>
                                        </p:attrNameLst>
                                      </p:cBhvr>
                                      <p:tavLst>
                                        <p:tav tm="0">
                                          <p:val>
                                            <p:fltVal val="0"/>
                                          </p:val>
                                        </p:tav>
                                        <p:tav tm="100000">
                                          <p:val>
                                            <p:strVal val="#ppt_h"/>
                                          </p:val>
                                        </p:tav>
                                      </p:tavLst>
                                    </p:anim>
                                    <p:anim calcmode="lin" valueType="num">
                                      <p:cBhvr>
                                        <p:cTn id="15" dur="1000" fill="hold"/>
                                        <p:tgtEl>
                                          <p:spTgt spid="8"/>
                                        </p:tgtEl>
                                        <p:attrNameLst>
                                          <p:attrName>style.rotation</p:attrName>
                                        </p:attrNameLst>
                                      </p:cBhvr>
                                      <p:tavLst>
                                        <p:tav tm="0">
                                          <p:val>
                                            <p:fltVal val="90"/>
                                          </p:val>
                                        </p:tav>
                                        <p:tav tm="100000">
                                          <p:val>
                                            <p:fltVal val="0"/>
                                          </p:val>
                                        </p:tav>
                                      </p:tavLst>
                                    </p:anim>
                                    <p:animEffect transition="in" filter="fade">
                                      <p:cBhvr>
                                        <p:cTn id="16"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3"/>
          <p:cNvSpPr>
            <a:spLocks noGrp="1" noChangeArrowheads="1"/>
          </p:cNvSpPr>
          <p:nvPr>
            <p:ph idx="1"/>
          </p:nvPr>
        </p:nvSpPr>
        <p:spPr>
          <a:xfrm>
            <a:off x="261258" y="1307914"/>
            <a:ext cx="8556172" cy="5116511"/>
          </a:xfrm>
        </p:spPr>
        <p:txBody>
          <a:bodyPr/>
          <a:lstStyle/>
          <a:p>
            <a:pPr marL="0" indent="0">
              <a:buNone/>
              <a:tabLst>
                <a:tab pos="0" algn="l"/>
              </a:tabLst>
            </a:pPr>
            <a:r>
              <a:rPr lang="en-US" altLang="en-US" dirty="0" smtClean="0">
                <a:latin typeface="Cambria" panose="02040503050406030204" pitchFamily="18" charset="0"/>
                <a:ea typeface="ＭＳ Ｐゴシック" panose="020B0600070205080204" pitchFamily="34" charset="-128"/>
                <a:cs typeface="Arial" panose="020B0604020202020204" pitchFamily="34" charset="0"/>
              </a:rPr>
              <a:t>A consistent </a:t>
            </a:r>
            <a:r>
              <a:rPr lang="en-US" altLang="en-US" dirty="0">
                <a:latin typeface="Cambria" panose="02040503050406030204" pitchFamily="18" charset="0"/>
                <a:ea typeface="ＭＳ Ｐゴシック" panose="020B0600070205080204" pitchFamily="34" charset="-128"/>
                <a:cs typeface="Arial" panose="020B0604020202020204" pitchFamily="34" charset="0"/>
              </a:rPr>
              <a:t>coordinate system that </a:t>
            </a:r>
            <a:r>
              <a:rPr lang="en-US" altLang="en-US" dirty="0" smtClean="0">
                <a:latin typeface="Cambria" panose="02040503050406030204" pitchFamily="18" charset="0"/>
                <a:ea typeface="ＭＳ Ｐゴシック" panose="020B0600070205080204" pitchFamily="34" charset="-128"/>
                <a:cs typeface="Arial" panose="020B0604020202020204" pitchFamily="34" charset="0"/>
              </a:rPr>
              <a:t>defines</a:t>
            </a:r>
          </a:p>
          <a:p>
            <a:pPr>
              <a:tabLst>
                <a:tab pos="0" algn="l"/>
              </a:tabLst>
            </a:pPr>
            <a:r>
              <a:rPr lang="en-US" altLang="en-US" dirty="0" smtClean="0">
                <a:latin typeface="Cambria" panose="02040503050406030204" pitchFamily="18" charset="0"/>
                <a:ea typeface="ＭＳ Ｐゴシック" panose="020B0600070205080204" pitchFamily="34" charset="-128"/>
                <a:cs typeface="Arial" panose="020B0604020202020204" pitchFamily="34" charset="0"/>
              </a:rPr>
              <a:t>latitude</a:t>
            </a:r>
          </a:p>
          <a:p>
            <a:pPr>
              <a:tabLst>
                <a:tab pos="0" algn="l"/>
              </a:tabLst>
            </a:pPr>
            <a:r>
              <a:rPr lang="en-US" altLang="en-US" dirty="0" smtClean="0">
                <a:latin typeface="Cambria" panose="02040503050406030204" pitchFamily="18" charset="0"/>
                <a:ea typeface="ＭＳ Ｐゴシック" panose="020B0600070205080204" pitchFamily="34" charset="-128"/>
                <a:cs typeface="Arial" panose="020B0604020202020204" pitchFamily="34" charset="0"/>
              </a:rPr>
              <a:t>longitude</a:t>
            </a:r>
          </a:p>
          <a:p>
            <a:pPr>
              <a:tabLst>
                <a:tab pos="0" algn="l"/>
              </a:tabLst>
            </a:pPr>
            <a:r>
              <a:rPr lang="en-US" altLang="en-US" dirty="0" smtClean="0">
                <a:latin typeface="Cambria" panose="02040503050406030204" pitchFamily="18" charset="0"/>
                <a:ea typeface="ＭＳ Ｐゴシック" panose="020B0600070205080204" pitchFamily="34" charset="-128"/>
                <a:cs typeface="Arial" panose="020B0604020202020204" pitchFamily="34" charset="0"/>
              </a:rPr>
              <a:t>height</a:t>
            </a:r>
          </a:p>
          <a:p>
            <a:pPr>
              <a:tabLst>
                <a:tab pos="0" algn="l"/>
              </a:tabLst>
            </a:pPr>
            <a:r>
              <a:rPr lang="en-US" altLang="en-US" dirty="0" smtClean="0">
                <a:latin typeface="Cambria" panose="02040503050406030204" pitchFamily="18" charset="0"/>
                <a:ea typeface="ＭＳ Ｐゴシック" panose="020B0600070205080204" pitchFamily="34" charset="-128"/>
                <a:cs typeface="Arial" panose="020B0604020202020204" pitchFamily="34" charset="0"/>
              </a:rPr>
              <a:t>scale</a:t>
            </a:r>
          </a:p>
          <a:p>
            <a:pPr>
              <a:tabLst>
                <a:tab pos="0" algn="l"/>
              </a:tabLst>
            </a:pPr>
            <a:r>
              <a:rPr lang="en-US" altLang="en-US" dirty="0" smtClean="0">
                <a:latin typeface="Cambria" panose="02040503050406030204" pitchFamily="18" charset="0"/>
                <a:ea typeface="ＭＳ Ｐゴシック" panose="020B0600070205080204" pitchFamily="34" charset="-128"/>
                <a:cs typeface="Arial" panose="020B0604020202020204" pitchFamily="34" charset="0"/>
              </a:rPr>
              <a:t>orientation</a:t>
            </a:r>
          </a:p>
          <a:p>
            <a:pPr>
              <a:tabLst>
                <a:tab pos="0" algn="l"/>
              </a:tabLst>
            </a:pPr>
            <a:r>
              <a:rPr lang="en-US" altLang="en-US" dirty="0">
                <a:latin typeface="Cambria" panose="02040503050406030204" pitchFamily="18" charset="0"/>
                <a:ea typeface="ＭＳ Ｐゴシック" panose="020B0600070205080204" pitchFamily="34" charset="-128"/>
                <a:cs typeface="Arial" panose="020B0604020202020204" pitchFamily="34" charset="0"/>
              </a:rPr>
              <a:t>gravity</a:t>
            </a:r>
            <a:endParaRPr lang="en-US" altLang="en-US" dirty="0" smtClean="0">
              <a:latin typeface="Cambria" panose="02040503050406030204" pitchFamily="18" charset="0"/>
              <a:ea typeface="ＭＳ Ｐゴシック" panose="020B0600070205080204" pitchFamily="34" charset="-128"/>
              <a:cs typeface="Arial" panose="020B0604020202020204" pitchFamily="34" charset="0"/>
            </a:endParaRPr>
          </a:p>
          <a:p>
            <a:pPr marL="0" indent="0">
              <a:buNone/>
              <a:tabLst>
                <a:tab pos="0" algn="l"/>
              </a:tabLst>
            </a:pPr>
            <a:endParaRPr lang="en-US" altLang="en-US" dirty="0" smtClean="0">
              <a:latin typeface="Cambria" panose="02040503050406030204" pitchFamily="18" charset="0"/>
              <a:ea typeface="ＭＳ Ｐゴシック" panose="020B0600070205080204" pitchFamily="34" charset="-128"/>
              <a:cs typeface="Arial" panose="020B0604020202020204" pitchFamily="34" charset="0"/>
            </a:endParaRPr>
          </a:p>
          <a:p>
            <a:pPr marL="0" indent="0">
              <a:buNone/>
              <a:tabLst>
                <a:tab pos="0" algn="l"/>
              </a:tabLst>
            </a:pPr>
            <a:r>
              <a:rPr lang="en-US" altLang="en-US" dirty="0" smtClean="0">
                <a:latin typeface="Cambria" panose="02040503050406030204" pitchFamily="18" charset="0"/>
                <a:ea typeface="ＭＳ Ｐゴシック" panose="020B0600070205080204" pitchFamily="34" charset="-128"/>
                <a:cs typeface="Arial" panose="020B0604020202020204" pitchFamily="34" charset="0"/>
              </a:rPr>
              <a:t>throughout </a:t>
            </a:r>
            <a:r>
              <a:rPr lang="en-US" altLang="en-US" dirty="0">
                <a:latin typeface="Cambria" panose="02040503050406030204" pitchFamily="18" charset="0"/>
                <a:ea typeface="ＭＳ Ｐゴシック" panose="020B0600070205080204" pitchFamily="34" charset="-128"/>
                <a:cs typeface="Arial" panose="020B0604020202020204" pitchFamily="34" charset="0"/>
              </a:rPr>
              <a:t>the United </a:t>
            </a:r>
            <a:r>
              <a:rPr lang="en-US" altLang="en-US" dirty="0" smtClean="0">
                <a:latin typeface="Cambria" panose="02040503050406030204" pitchFamily="18" charset="0"/>
                <a:ea typeface="ＭＳ Ｐゴシック" panose="020B0600070205080204" pitchFamily="34" charset="-128"/>
                <a:cs typeface="Arial" panose="020B0604020202020204" pitchFamily="34" charset="0"/>
              </a:rPr>
              <a:t>States and its Territories </a:t>
            </a:r>
            <a:endParaRPr lang="en-US" altLang="en-US" dirty="0">
              <a:latin typeface="Cambria" panose="02040503050406030204" pitchFamily="18" charset="0"/>
              <a:ea typeface="ＭＳ Ｐゴシック" panose="020B0600070205080204" pitchFamily="34" charset="-128"/>
              <a:cs typeface="Arial" panose="020B0604020202020204" pitchFamily="34" charset="0"/>
            </a:endParaRPr>
          </a:p>
          <a:p>
            <a:pPr marL="0" indent="0">
              <a:buNone/>
              <a:tabLst>
                <a:tab pos="0" algn="l"/>
              </a:tabLst>
            </a:pPr>
            <a:endParaRPr lang="en-US" altLang="zh-CN" sz="1800" dirty="0">
              <a:latin typeface="Cambria" panose="02040503050406030204" pitchFamily="18" charset="0"/>
              <a:ea typeface="ＭＳ Ｐゴシック" panose="020B0600070205080204" pitchFamily="34" charset="-128"/>
              <a:cs typeface="Arial" panose="020B0604020202020204" pitchFamily="34" charset="0"/>
            </a:endParaRPr>
          </a:p>
        </p:txBody>
      </p:sp>
      <p:sp>
        <p:nvSpPr>
          <p:cNvPr id="2" name="Title 1"/>
          <p:cNvSpPr>
            <a:spLocks noGrp="1"/>
          </p:cNvSpPr>
          <p:nvPr>
            <p:ph type="title"/>
          </p:nvPr>
        </p:nvSpPr>
        <p:spPr>
          <a:xfrm>
            <a:off x="114301" y="274638"/>
            <a:ext cx="8925791" cy="1143000"/>
          </a:xfrm>
        </p:spPr>
        <p:txBody>
          <a:bodyPr/>
          <a:lstStyle/>
          <a:p>
            <a:r>
              <a:rPr lang="en-US" altLang="en-US" sz="3600" b="1" dirty="0">
                <a:latin typeface="Cambria" panose="02040503050406030204" pitchFamily="18" charset="0"/>
                <a:ea typeface="Tahoma" panose="020B0604030504040204" pitchFamily="34" charset="0"/>
                <a:cs typeface="Tahoma" panose="020B0604030504040204" pitchFamily="34" charset="0"/>
              </a:rPr>
              <a:t>National Spatial Reference System (NSRS)</a:t>
            </a:r>
            <a:endParaRPr lang="en-US" sz="3600" dirty="0"/>
          </a:p>
        </p:txBody>
      </p:sp>
      <p:sp>
        <p:nvSpPr>
          <p:cNvPr id="3" name="TextBox 2"/>
          <p:cNvSpPr txBox="1"/>
          <p:nvPr/>
        </p:nvSpPr>
        <p:spPr bwMode="auto">
          <a:xfrm>
            <a:off x="2161907" y="5256057"/>
            <a:ext cx="4620985" cy="584775"/>
          </a:xfrm>
          <a:prstGeom prst="rect">
            <a:avLst/>
          </a:prstGeom>
          <a:noFill/>
          <a:ln w="9525">
            <a:noFill/>
            <a:miter lim="800000"/>
            <a:headEnd/>
            <a:tailEnd/>
          </a:ln>
        </p:spPr>
        <p:txBody>
          <a:bodyPr wrap="square" rtlCol="0">
            <a:spAutoFit/>
          </a:bodyPr>
          <a:lstStyle/>
          <a:p>
            <a:r>
              <a:rPr lang="en-US" sz="3200" i="1" dirty="0">
                <a:latin typeface="Cambria" panose="02040503050406030204" pitchFamily="18" charset="0"/>
              </a:rPr>
              <a:t>…and their time variants</a:t>
            </a:r>
          </a:p>
        </p:txBody>
      </p:sp>
    </p:spTree>
    <p:extLst>
      <p:ext uri="{BB962C8B-B14F-4D97-AF65-F5344CB8AC3E}">
        <p14:creationId xmlns:p14="http://schemas.microsoft.com/office/powerpoint/2010/main" val="31188251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200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3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352470"/>
            <a:ext cx="9150558" cy="796516"/>
          </a:xfrm>
        </p:spPr>
        <p:txBody>
          <a:bodyPr/>
          <a:lstStyle/>
          <a:p>
            <a:r>
              <a:rPr lang="en-US" sz="4800" dirty="0">
                <a:latin typeface="Cambria" panose="02040503050406030204" pitchFamily="18" charset="0"/>
              </a:rPr>
              <a:t>CORS Velocities in ITRF2014</a:t>
            </a:r>
          </a:p>
        </p:txBody>
      </p:sp>
      <p:pic>
        <p:nvPicPr>
          <p:cNvPr id="4" name="Picture 2"/>
          <p:cNvPicPr preferRelativeResize="0">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0" y="1276350"/>
            <a:ext cx="9150558" cy="54470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7023046" y="5399809"/>
            <a:ext cx="2311454" cy="707886"/>
          </a:xfrm>
          <a:prstGeom prst="rect">
            <a:avLst/>
          </a:prstGeom>
          <a:noFill/>
        </p:spPr>
        <p:txBody>
          <a:bodyPr wrap="square" rtlCol="0">
            <a:noAutofit/>
          </a:bodyPr>
          <a:lstStyle/>
          <a:p>
            <a:pPr marL="16932" marR="713722" lvl="0">
              <a:spcBef>
                <a:spcPts val="3000"/>
              </a:spcBef>
              <a:tabLst>
                <a:tab pos="473275" algn="l"/>
                <a:tab pos="474121" algn="l"/>
                <a:tab pos="6531870" algn="l"/>
              </a:tabLst>
            </a:pPr>
            <a:r>
              <a:rPr lang="en-US" sz="4000" i="1" spc="-20" dirty="0" smtClean="0">
                <a:solidFill>
                  <a:srgbClr val="424242"/>
                </a:solidFill>
                <a:uFill>
                  <a:solidFill>
                    <a:srgbClr val="000000"/>
                  </a:solidFill>
                </a:uFill>
                <a:latin typeface="Cambria" panose="02040503050406030204" pitchFamily="18" charset="0"/>
                <a:ea typeface="Cambria" panose="02040503050406030204" pitchFamily="18" charset="0"/>
                <a:cs typeface="Calibri"/>
              </a:rPr>
              <a:t>Drift</a:t>
            </a:r>
            <a:r>
              <a:rPr lang="en-US" sz="4000" i="1" spc="-20" dirty="0">
                <a:solidFill>
                  <a:srgbClr val="424242"/>
                </a:solidFill>
                <a:uFill>
                  <a:solidFill>
                    <a:srgbClr val="000000"/>
                  </a:solidFill>
                </a:uFill>
                <a:latin typeface="Cambria" panose="02040503050406030204" pitchFamily="18" charset="0"/>
                <a:ea typeface="Cambria" panose="02040503050406030204" pitchFamily="18" charset="0"/>
                <a:cs typeface="Calibri"/>
              </a:rPr>
              <a:t>…</a:t>
            </a:r>
          </a:p>
        </p:txBody>
      </p:sp>
      <p:sp>
        <p:nvSpPr>
          <p:cNvPr id="7" name="Oval 6"/>
          <p:cNvSpPr/>
          <p:nvPr/>
        </p:nvSpPr>
        <p:spPr>
          <a:xfrm rot="19395227">
            <a:off x="1872085" y="3638358"/>
            <a:ext cx="829595" cy="2146227"/>
          </a:xfrm>
          <a:prstGeom prst="ellipse">
            <a:avLst/>
          </a:prstGeom>
          <a:noFill/>
          <a:ln w="6032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673203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75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heel(1)">
                                      <p:cBhvr>
                                        <p:cTn id="14"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280079"/>
            <a:ext cx="9150350" cy="5450406"/>
          </a:xfrm>
          <a:prstGeom prst="rect">
            <a:avLst/>
          </a:prstGeom>
        </p:spPr>
      </p:pic>
      <p:sp>
        <p:nvSpPr>
          <p:cNvPr id="7" name="Title 2"/>
          <p:cNvSpPr txBox="1">
            <a:spLocks/>
          </p:cNvSpPr>
          <p:nvPr/>
        </p:nvSpPr>
        <p:spPr bwMode="auto">
          <a:xfrm>
            <a:off x="-1" y="352470"/>
            <a:ext cx="9150351" cy="7965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Times New Roman" pitchFamily="18" charset="0"/>
                <a:ea typeface="ＭＳ Ｐゴシック" charset="0"/>
                <a:cs typeface="Times New Roman" pitchFamily="18" charset="0"/>
              </a:defRPr>
            </a:lvl1pPr>
            <a:lvl2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2pPr>
            <a:lvl3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3pPr>
            <a:lvl4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4pPr>
            <a:lvl5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r>
              <a:rPr lang="en-US" sz="4800" dirty="0">
                <a:latin typeface="Cambria" panose="02040503050406030204" pitchFamily="18" charset="0"/>
              </a:rPr>
              <a:t>CORS Velocities in NATRF2022</a:t>
            </a:r>
          </a:p>
        </p:txBody>
      </p:sp>
      <p:sp>
        <p:nvSpPr>
          <p:cNvPr id="9" name="TextBox 8"/>
          <p:cNvSpPr txBox="1"/>
          <p:nvPr/>
        </p:nvSpPr>
        <p:spPr bwMode="auto">
          <a:xfrm>
            <a:off x="1146174" y="1653613"/>
            <a:ext cx="6858000" cy="523220"/>
          </a:xfrm>
          <a:prstGeom prst="rect">
            <a:avLst/>
          </a:prstGeom>
          <a:solidFill>
            <a:schemeClr val="accent6">
              <a:lumMod val="40000"/>
              <a:lumOff val="60000"/>
            </a:schemeClr>
          </a:solidFill>
          <a:ln w="9525">
            <a:noFill/>
            <a:miter lim="800000"/>
            <a:headEnd/>
            <a:tailEnd/>
          </a:ln>
        </p:spPr>
        <p:txBody>
          <a:bodyPr wrap="square" rtlCol="0">
            <a:spAutoFit/>
          </a:bodyPr>
          <a:lstStyle/>
          <a:p>
            <a:pPr algn="ctr"/>
            <a:r>
              <a:rPr lang="en-US" sz="2800" dirty="0">
                <a:latin typeface="Cambria" panose="02040503050406030204" pitchFamily="18" charset="0"/>
                <a:ea typeface="Cambria" panose="02040503050406030204" pitchFamily="18" charset="0"/>
              </a:rPr>
              <a:t>Think of this map as </a:t>
            </a:r>
            <a:r>
              <a:rPr lang="en-US" sz="2800" b="1" dirty="0">
                <a:latin typeface="Cambria" panose="02040503050406030204" pitchFamily="18" charset="0"/>
                <a:ea typeface="Cambria" panose="02040503050406030204" pitchFamily="18" charset="0"/>
              </a:rPr>
              <a:t>ITRF2014 </a:t>
            </a:r>
            <a:r>
              <a:rPr lang="en-US" sz="2800" b="1" dirty="0" smtClean="0">
                <a:latin typeface="Cambria" panose="02040503050406030204" pitchFamily="18" charset="0"/>
                <a:ea typeface="Cambria" panose="02040503050406030204" pitchFamily="18" charset="0"/>
              </a:rPr>
              <a:t>+ </a:t>
            </a:r>
            <a:r>
              <a:rPr lang="en-US" sz="2800" b="1" dirty="0">
                <a:latin typeface="Cambria" panose="02040503050406030204" pitchFamily="18" charset="0"/>
                <a:ea typeface="Cambria" panose="02040503050406030204" pitchFamily="18" charset="0"/>
              </a:rPr>
              <a:t>EPP2022</a:t>
            </a:r>
          </a:p>
        </p:txBody>
      </p:sp>
      <p:sp>
        <p:nvSpPr>
          <p:cNvPr id="6" name="TextBox 5"/>
          <p:cNvSpPr txBox="1"/>
          <p:nvPr/>
        </p:nvSpPr>
        <p:spPr>
          <a:xfrm>
            <a:off x="7156396" y="4322078"/>
            <a:ext cx="2311454" cy="1792109"/>
          </a:xfrm>
          <a:prstGeom prst="rect">
            <a:avLst/>
          </a:prstGeom>
          <a:noFill/>
        </p:spPr>
        <p:txBody>
          <a:bodyPr wrap="square" rtlCol="0">
            <a:noAutofit/>
          </a:bodyPr>
          <a:lstStyle/>
          <a:p>
            <a:pPr marL="16932" marR="713722" lvl="0">
              <a:spcBef>
                <a:spcPts val="3000"/>
              </a:spcBef>
              <a:tabLst>
                <a:tab pos="473275" algn="l"/>
                <a:tab pos="474121" algn="l"/>
                <a:tab pos="6531870" algn="l"/>
              </a:tabLst>
            </a:pPr>
            <a:r>
              <a:rPr lang="en-US" sz="4000" i="1" spc="-20" dirty="0" smtClean="0">
                <a:solidFill>
                  <a:srgbClr val="424242"/>
                </a:solidFill>
                <a:uFill>
                  <a:solidFill>
                    <a:srgbClr val="000000"/>
                  </a:solidFill>
                </a:uFill>
                <a:latin typeface="Cambria" panose="02040503050406030204" pitchFamily="18" charset="0"/>
                <a:ea typeface="Cambria" panose="02040503050406030204" pitchFamily="18" charset="0"/>
                <a:cs typeface="Calibri"/>
              </a:rPr>
              <a:t>Still </a:t>
            </a:r>
            <a:r>
              <a:rPr lang="en-US" sz="4000" i="1" spc="-20" dirty="0" err="1" smtClean="0">
                <a:solidFill>
                  <a:srgbClr val="424242"/>
                </a:solidFill>
                <a:uFill>
                  <a:solidFill>
                    <a:srgbClr val="000000"/>
                  </a:solidFill>
                </a:uFill>
                <a:latin typeface="Cambria" panose="02040503050406030204" pitchFamily="18" charset="0"/>
                <a:ea typeface="Cambria" panose="02040503050406030204" pitchFamily="18" charset="0"/>
                <a:cs typeface="Calibri"/>
              </a:rPr>
              <a:t>SomeDrift</a:t>
            </a:r>
            <a:r>
              <a:rPr lang="en-US" sz="4000" i="1" spc="-20" dirty="0">
                <a:solidFill>
                  <a:srgbClr val="424242"/>
                </a:solidFill>
                <a:uFill>
                  <a:solidFill>
                    <a:srgbClr val="000000"/>
                  </a:solidFill>
                </a:uFill>
                <a:latin typeface="Cambria" panose="02040503050406030204" pitchFamily="18" charset="0"/>
                <a:ea typeface="Cambria" panose="02040503050406030204" pitchFamily="18" charset="0"/>
                <a:cs typeface="Calibri"/>
              </a:rPr>
              <a:t>…</a:t>
            </a:r>
          </a:p>
        </p:txBody>
      </p:sp>
      <p:sp>
        <p:nvSpPr>
          <p:cNvPr id="8" name="Oval 7"/>
          <p:cNvSpPr/>
          <p:nvPr/>
        </p:nvSpPr>
        <p:spPr>
          <a:xfrm rot="19395227">
            <a:off x="1872085" y="3638358"/>
            <a:ext cx="829595" cy="2146227"/>
          </a:xfrm>
          <a:prstGeom prst="ellipse">
            <a:avLst/>
          </a:prstGeom>
          <a:noFill/>
          <a:ln w="6032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68365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150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par>
                          <p:cTn id="8" fill="hold">
                            <p:stCondLst>
                              <p:cond delay="2000"/>
                            </p:stCondLst>
                            <p:childTnLst>
                              <p:par>
                                <p:cTn id="9" presetID="42" presetClass="entr" presetSubtype="0" fill="hold" nodeType="afterEffect">
                                  <p:stCondLst>
                                    <p:cond delay="150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fade">
                                      <p:cBhvr>
                                        <p:cTn id="11" dur="1000"/>
                                        <p:tgtEl>
                                          <p:spTgt spid="6">
                                            <p:txEl>
                                              <p:pRg st="0" end="0"/>
                                            </p:txEl>
                                          </p:spTgt>
                                        </p:tgtEl>
                                      </p:cBhvr>
                                    </p:animEffect>
                                    <p:anim calcmode="lin" valueType="num">
                                      <p:cBhvr>
                                        <p:cTn id="12"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13"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Content Placeholder 2"/>
          <p:cNvSpPr txBox="1">
            <a:spLocks/>
          </p:cNvSpPr>
          <p:nvPr/>
        </p:nvSpPr>
        <p:spPr bwMode="gray">
          <a:xfrm>
            <a:off x="5695950" y="1417638"/>
            <a:ext cx="3219450" cy="45414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fontScale="92500" lnSpcReduction="20000"/>
          </a:bodyPr>
          <a:lstStyle>
            <a:lvl1pPr marL="342900" indent="-342900" algn="l" rtl="0" eaLnBrk="1" fontAlgn="base" hangingPunct="1">
              <a:spcBef>
                <a:spcPct val="20000"/>
              </a:spcBef>
              <a:spcAft>
                <a:spcPct val="0"/>
              </a:spcAft>
              <a:buClr>
                <a:schemeClr val="accent1"/>
              </a:buClr>
              <a:buFont typeface="Wingdings" pitchFamily="2" charset="2"/>
              <a:buChar char="§"/>
              <a:defRPr sz="2400" b="0">
                <a:solidFill>
                  <a:schemeClr val="tx1"/>
                </a:solidFill>
                <a:latin typeface="Calibri"/>
                <a:ea typeface="+mn-ea"/>
                <a:cs typeface="Calibri"/>
              </a:defRPr>
            </a:lvl1pPr>
            <a:lvl2pPr marL="742950" indent="-285750" algn="l" rtl="0" eaLnBrk="1" fontAlgn="base" hangingPunct="1">
              <a:spcBef>
                <a:spcPct val="20000"/>
              </a:spcBef>
              <a:spcAft>
                <a:spcPct val="0"/>
              </a:spcAft>
              <a:buClr>
                <a:schemeClr val="accent1"/>
              </a:buClr>
              <a:buChar char="–"/>
              <a:defRPr sz="2000" b="0">
                <a:solidFill>
                  <a:schemeClr val="tx1"/>
                </a:solidFill>
                <a:latin typeface="Calibri"/>
                <a:cs typeface="Calibri"/>
              </a:defRPr>
            </a:lvl2pPr>
            <a:lvl3pPr marL="1143000" indent="-228600" algn="l" rtl="0" eaLnBrk="1" fontAlgn="base" hangingPunct="1">
              <a:spcBef>
                <a:spcPct val="20000"/>
              </a:spcBef>
              <a:spcAft>
                <a:spcPct val="0"/>
              </a:spcAft>
              <a:buClr>
                <a:schemeClr val="accent1"/>
              </a:buClr>
              <a:buFont typeface="Wingdings" pitchFamily="2" charset="2"/>
              <a:buChar char="§"/>
              <a:defRPr sz="1800" b="0">
                <a:solidFill>
                  <a:schemeClr val="tx1"/>
                </a:solidFill>
                <a:latin typeface="Calibri"/>
                <a:cs typeface="Calibri"/>
              </a:defRPr>
            </a:lvl3pPr>
            <a:lvl4pPr marL="1600200" indent="-228600" algn="l" rtl="0" eaLnBrk="1" fontAlgn="base" hangingPunct="1">
              <a:spcBef>
                <a:spcPct val="20000"/>
              </a:spcBef>
              <a:spcAft>
                <a:spcPct val="0"/>
              </a:spcAft>
              <a:buClr>
                <a:schemeClr val="accent1"/>
              </a:buClr>
              <a:buFont typeface="Wingdings" pitchFamily="2" charset="2"/>
              <a:buChar char="§"/>
              <a:defRPr sz="1800" b="0">
                <a:solidFill>
                  <a:schemeClr val="tx1"/>
                </a:solidFill>
                <a:latin typeface="Calibri"/>
                <a:cs typeface="Calibri"/>
              </a:defRPr>
            </a:lvl4pPr>
            <a:lvl5pPr marL="2057400" indent="-228600" algn="l" rtl="0" eaLnBrk="1" fontAlgn="base" hangingPunct="1">
              <a:spcBef>
                <a:spcPct val="20000"/>
              </a:spcBef>
              <a:spcAft>
                <a:spcPct val="0"/>
              </a:spcAft>
              <a:buClr>
                <a:schemeClr val="accent1"/>
              </a:buClr>
              <a:buFont typeface="Wingdings" pitchFamily="2" charset="2"/>
              <a:buChar char="§"/>
              <a:defRPr sz="1800" b="0">
                <a:solidFill>
                  <a:schemeClr val="tx1"/>
                </a:solidFill>
                <a:latin typeface="Calibri"/>
                <a:cs typeface="Calibri"/>
              </a:defRPr>
            </a:lvl5pPr>
            <a:lvl6pPr marL="2514600" indent="-228600" algn="l" rtl="0" eaLnBrk="1" fontAlgn="base" hangingPunct="1">
              <a:spcBef>
                <a:spcPct val="20000"/>
              </a:spcBef>
              <a:spcAft>
                <a:spcPct val="0"/>
              </a:spcAft>
              <a:buClr>
                <a:schemeClr val="accent1"/>
              </a:buClr>
              <a:buFont typeface="Wingdings" pitchFamily="2" charset="2"/>
              <a:buChar char="§"/>
              <a:defRPr sz="1800" b="1">
                <a:solidFill>
                  <a:schemeClr val="tx1"/>
                </a:solidFill>
                <a:latin typeface="+mn-lt"/>
              </a:defRPr>
            </a:lvl6pPr>
            <a:lvl7pPr marL="2971800" indent="-228600" algn="l" rtl="0" eaLnBrk="1" fontAlgn="base" hangingPunct="1">
              <a:spcBef>
                <a:spcPct val="20000"/>
              </a:spcBef>
              <a:spcAft>
                <a:spcPct val="0"/>
              </a:spcAft>
              <a:buClr>
                <a:schemeClr val="accent1"/>
              </a:buClr>
              <a:buFont typeface="Wingdings" pitchFamily="2" charset="2"/>
              <a:buChar char="§"/>
              <a:defRPr sz="1800" b="1">
                <a:solidFill>
                  <a:schemeClr val="tx1"/>
                </a:solidFill>
                <a:latin typeface="+mn-lt"/>
              </a:defRPr>
            </a:lvl7pPr>
            <a:lvl8pPr marL="3429000" indent="-228600" algn="l" rtl="0" eaLnBrk="1" fontAlgn="base" hangingPunct="1">
              <a:spcBef>
                <a:spcPct val="20000"/>
              </a:spcBef>
              <a:spcAft>
                <a:spcPct val="0"/>
              </a:spcAft>
              <a:buClr>
                <a:schemeClr val="accent1"/>
              </a:buClr>
              <a:buFont typeface="Wingdings" pitchFamily="2" charset="2"/>
              <a:buChar char="§"/>
              <a:defRPr sz="1800" b="1">
                <a:solidFill>
                  <a:schemeClr val="tx1"/>
                </a:solidFill>
                <a:latin typeface="+mn-lt"/>
              </a:defRPr>
            </a:lvl8pPr>
            <a:lvl9pPr marL="3886200" indent="-228600" algn="l" rtl="0" eaLnBrk="1" fontAlgn="base" hangingPunct="1">
              <a:spcBef>
                <a:spcPct val="20000"/>
              </a:spcBef>
              <a:spcAft>
                <a:spcPct val="0"/>
              </a:spcAft>
              <a:buClr>
                <a:schemeClr val="accent1"/>
              </a:buClr>
              <a:buFont typeface="Wingdings" pitchFamily="2" charset="2"/>
              <a:buChar char="§"/>
              <a:defRPr sz="1800" b="1">
                <a:solidFill>
                  <a:schemeClr val="tx1"/>
                </a:solidFill>
                <a:latin typeface="+mn-lt"/>
              </a:defRPr>
            </a:lvl9pPr>
          </a:lstStyle>
          <a:p>
            <a:pPr marL="0" indent="0">
              <a:buNone/>
              <a:defRPr/>
            </a:pPr>
            <a:r>
              <a:rPr lang="en-US" sz="2000" kern="0" dirty="0" smtClean="0">
                <a:solidFill>
                  <a:srgbClr val="FF0000"/>
                </a:solidFill>
                <a:latin typeface="Cambria" panose="02040503050406030204" pitchFamily="18" charset="0"/>
                <a:ea typeface="Cambria" panose="02040503050406030204" pitchFamily="18" charset="0"/>
              </a:rPr>
              <a:t>North </a:t>
            </a:r>
            <a:r>
              <a:rPr lang="en-US" sz="2000" kern="0" dirty="0">
                <a:solidFill>
                  <a:srgbClr val="FF0000"/>
                </a:solidFill>
                <a:latin typeface="Cambria" panose="02040503050406030204" pitchFamily="18" charset="0"/>
                <a:ea typeface="Cambria" panose="02040503050406030204" pitchFamily="18" charset="0"/>
              </a:rPr>
              <a:t>American Terrestrial Reference Frame of 2022 </a:t>
            </a:r>
            <a:endParaRPr lang="en-US" sz="2000" kern="0" dirty="0" smtClean="0">
              <a:solidFill>
                <a:srgbClr val="FF0000"/>
              </a:solidFill>
              <a:latin typeface="Cambria" panose="02040503050406030204" pitchFamily="18" charset="0"/>
              <a:ea typeface="Cambria" panose="02040503050406030204" pitchFamily="18" charset="0"/>
            </a:endParaRPr>
          </a:p>
          <a:p>
            <a:pPr marL="0" indent="0">
              <a:buNone/>
              <a:defRPr/>
            </a:pPr>
            <a:r>
              <a:rPr lang="en-US" sz="2000" kern="0" dirty="0" smtClean="0">
                <a:solidFill>
                  <a:srgbClr val="FF0000"/>
                </a:solidFill>
                <a:latin typeface="Cambria" panose="02040503050406030204" pitchFamily="18" charset="0"/>
                <a:ea typeface="Cambria" panose="02040503050406030204" pitchFamily="18" charset="0"/>
              </a:rPr>
              <a:t>	(NATRF2022)</a:t>
            </a:r>
          </a:p>
          <a:p>
            <a:pPr marL="0" indent="0">
              <a:buNone/>
              <a:defRPr/>
            </a:pPr>
            <a:endParaRPr lang="en-US" sz="2000" kern="0" dirty="0">
              <a:solidFill>
                <a:srgbClr val="FF0000"/>
              </a:solidFill>
              <a:latin typeface="Cambria" panose="02040503050406030204" pitchFamily="18" charset="0"/>
              <a:ea typeface="Cambria" panose="02040503050406030204" pitchFamily="18" charset="0"/>
            </a:endParaRPr>
          </a:p>
          <a:p>
            <a:pPr marL="0" indent="0">
              <a:buNone/>
              <a:defRPr/>
            </a:pPr>
            <a:r>
              <a:rPr lang="en-US" sz="2000" kern="0" dirty="0" smtClean="0">
                <a:solidFill>
                  <a:srgbClr val="FF0000"/>
                </a:solidFill>
                <a:latin typeface="Cambria" panose="02040503050406030204" pitchFamily="18" charset="0"/>
                <a:ea typeface="Cambria" panose="02040503050406030204" pitchFamily="18" charset="0"/>
              </a:rPr>
              <a:t>Caribbean </a:t>
            </a:r>
            <a:r>
              <a:rPr lang="en-US" sz="2000" kern="0" dirty="0">
                <a:solidFill>
                  <a:srgbClr val="FF0000"/>
                </a:solidFill>
                <a:latin typeface="Cambria" panose="02040503050406030204" pitchFamily="18" charset="0"/>
                <a:ea typeface="Cambria" panose="02040503050406030204" pitchFamily="18" charset="0"/>
              </a:rPr>
              <a:t>Terrestrial Reference Frame of 2022 </a:t>
            </a:r>
          </a:p>
          <a:p>
            <a:pPr marL="0" indent="0">
              <a:buNone/>
              <a:defRPr/>
            </a:pPr>
            <a:r>
              <a:rPr lang="en-US" sz="2000" kern="0" dirty="0">
                <a:solidFill>
                  <a:srgbClr val="FF0000"/>
                </a:solidFill>
                <a:latin typeface="Cambria" panose="02040503050406030204" pitchFamily="18" charset="0"/>
                <a:ea typeface="Cambria" panose="02040503050406030204" pitchFamily="18" charset="0"/>
              </a:rPr>
              <a:t>	(CATRF2022)</a:t>
            </a:r>
          </a:p>
          <a:p>
            <a:pPr marL="0" indent="0">
              <a:buNone/>
              <a:defRPr/>
            </a:pPr>
            <a:endParaRPr lang="en-US" sz="2000" kern="0" dirty="0">
              <a:solidFill>
                <a:srgbClr val="FF0000"/>
              </a:solidFill>
              <a:latin typeface="Cambria" panose="02040503050406030204" pitchFamily="18" charset="0"/>
              <a:ea typeface="Cambria" panose="02040503050406030204" pitchFamily="18" charset="0"/>
            </a:endParaRPr>
          </a:p>
          <a:p>
            <a:pPr marL="0" indent="0">
              <a:buNone/>
              <a:defRPr/>
            </a:pPr>
            <a:r>
              <a:rPr lang="en-US" sz="2000" kern="0" dirty="0" smtClean="0">
                <a:solidFill>
                  <a:srgbClr val="FF0000"/>
                </a:solidFill>
                <a:latin typeface="Cambria" panose="02040503050406030204" pitchFamily="18" charset="0"/>
                <a:ea typeface="Cambria" panose="02040503050406030204" pitchFamily="18" charset="0"/>
              </a:rPr>
              <a:t>Pacific </a:t>
            </a:r>
            <a:r>
              <a:rPr lang="en-US" sz="2000" kern="0" dirty="0">
                <a:solidFill>
                  <a:srgbClr val="FF0000"/>
                </a:solidFill>
                <a:latin typeface="Cambria" panose="02040503050406030204" pitchFamily="18" charset="0"/>
                <a:ea typeface="Cambria" panose="02040503050406030204" pitchFamily="18" charset="0"/>
              </a:rPr>
              <a:t>Terrestrial Reference Frame of 2022 </a:t>
            </a:r>
          </a:p>
          <a:p>
            <a:pPr marL="0" indent="0">
              <a:buNone/>
              <a:defRPr/>
            </a:pPr>
            <a:r>
              <a:rPr lang="en-US" sz="2000" kern="0" dirty="0">
                <a:solidFill>
                  <a:srgbClr val="FF0000"/>
                </a:solidFill>
                <a:latin typeface="Cambria" panose="02040503050406030204" pitchFamily="18" charset="0"/>
                <a:ea typeface="Cambria" panose="02040503050406030204" pitchFamily="18" charset="0"/>
              </a:rPr>
              <a:t>	(PATRF2022)</a:t>
            </a:r>
          </a:p>
          <a:p>
            <a:pPr marL="0" indent="0">
              <a:buNone/>
              <a:defRPr/>
            </a:pPr>
            <a:endParaRPr lang="en-US" sz="2000" kern="0" dirty="0">
              <a:solidFill>
                <a:srgbClr val="FF0000"/>
              </a:solidFill>
              <a:latin typeface="Cambria" panose="02040503050406030204" pitchFamily="18" charset="0"/>
              <a:ea typeface="Cambria" panose="02040503050406030204" pitchFamily="18" charset="0"/>
            </a:endParaRPr>
          </a:p>
          <a:p>
            <a:pPr marL="0" indent="0">
              <a:buNone/>
              <a:defRPr/>
            </a:pPr>
            <a:r>
              <a:rPr lang="en-US" sz="2000" kern="0" dirty="0" smtClean="0">
                <a:solidFill>
                  <a:srgbClr val="FF0000"/>
                </a:solidFill>
                <a:latin typeface="Cambria" panose="02040503050406030204" pitchFamily="18" charset="0"/>
                <a:ea typeface="Cambria" panose="02040503050406030204" pitchFamily="18" charset="0"/>
              </a:rPr>
              <a:t>Mariana </a:t>
            </a:r>
            <a:r>
              <a:rPr lang="en-US" sz="2000" kern="0" dirty="0">
                <a:solidFill>
                  <a:srgbClr val="FF0000"/>
                </a:solidFill>
                <a:latin typeface="Cambria" panose="02040503050406030204" pitchFamily="18" charset="0"/>
                <a:ea typeface="Cambria" panose="02040503050406030204" pitchFamily="18" charset="0"/>
              </a:rPr>
              <a:t>Terrestrial Reference Frame of 2022 </a:t>
            </a:r>
          </a:p>
          <a:p>
            <a:pPr marL="0" indent="0">
              <a:buNone/>
              <a:defRPr/>
            </a:pPr>
            <a:r>
              <a:rPr lang="en-US" sz="2000" kern="0" dirty="0">
                <a:solidFill>
                  <a:srgbClr val="FF0000"/>
                </a:solidFill>
                <a:latin typeface="Cambria" panose="02040503050406030204" pitchFamily="18" charset="0"/>
                <a:ea typeface="Cambria" panose="02040503050406030204" pitchFamily="18" charset="0"/>
              </a:rPr>
              <a:t>	(MATRF2022</a:t>
            </a:r>
            <a:r>
              <a:rPr lang="en-US" kern="0" dirty="0" smtClean="0">
                <a:solidFill>
                  <a:srgbClr val="FF0000"/>
                </a:solidFill>
                <a:latin typeface="Cambria" panose="02040503050406030204" pitchFamily="18" charset="0"/>
                <a:ea typeface="Cambria" panose="02040503050406030204" pitchFamily="18" charset="0"/>
              </a:rPr>
              <a:t>)</a:t>
            </a:r>
            <a:endParaRPr lang="en-US" kern="0" dirty="0">
              <a:solidFill>
                <a:srgbClr val="FF0000"/>
              </a:solidFill>
              <a:latin typeface="Cambria" panose="02040503050406030204" pitchFamily="18" charset="0"/>
              <a:ea typeface="Cambria" panose="02040503050406030204" pitchFamily="18" charset="0"/>
            </a:endParaRPr>
          </a:p>
        </p:txBody>
      </p:sp>
      <p:sp>
        <p:nvSpPr>
          <p:cNvPr id="8" name="TextBox 7"/>
          <p:cNvSpPr txBox="1"/>
          <p:nvPr/>
        </p:nvSpPr>
        <p:spPr>
          <a:xfrm>
            <a:off x="2650998" y="1446869"/>
            <a:ext cx="2275633" cy="646331"/>
          </a:xfrm>
          <a:prstGeom prst="rect">
            <a:avLst/>
          </a:prstGeom>
          <a:noFill/>
          <a:ln>
            <a:solidFill>
              <a:schemeClr val="tx1"/>
            </a:solidFill>
          </a:ln>
        </p:spPr>
        <p:txBody>
          <a:bodyPr wrap="square" rtlCol="0">
            <a:spAutoFit/>
          </a:bodyPr>
          <a:lstStyle/>
          <a:p>
            <a:r>
              <a:rPr lang="en-US" dirty="0" smtClean="0"/>
              <a:t>Rotation of the </a:t>
            </a:r>
          </a:p>
          <a:p>
            <a:r>
              <a:rPr lang="en-US" dirty="0" smtClean="0"/>
              <a:t>North American Plate</a:t>
            </a:r>
          </a:p>
        </p:txBody>
      </p:sp>
      <p:sp>
        <p:nvSpPr>
          <p:cNvPr id="14" name="TextBox 13"/>
          <p:cNvSpPr txBox="1"/>
          <p:nvPr/>
        </p:nvSpPr>
        <p:spPr>
          <a:xfrm>
            <a:off x="2650997" y="2579272"/>
            <a:ext cx="1909028" cy="646331"/>
          </a:xfrm>
          <a:prstGeom prst="rect">
            <a:avLst/>
          </a:prstGeom>
          <a:noFill/>
          <a:ln>
            <a:solidFill>
              <a:schemeClr val="tx1"/>
            </a:solidFill>
          </a:ln>
        </p:spPr>
        <p:txBody>
          <a:bodyPr wrap="square" rtlCol="0">
            <a:spAutoFit/>
          </a:bodyPr>
          <a:lstStyle/>
          <a:p>
            <a:r>
              <a:rPr lang="en-US" dirty="0" smtClean="0"/>
              <a:t>Rotation of the </a:t>
            </a:r>
          </a:p>
          <a:p>
            <a:r>
              <a:rPr lang="en-US" dirty="0" smtClean="0"/>
              <a:t>Caribbean Plate</a:t>
            </a:r>
          </a:p>
        </p:txBody>
      </p:sp>
      <p:sp>
        <p:nvSpPr>
          <p:cNvPr id="15" name="TextBox 14"/>
          <p:cNvSpPr txBox="1"/>
          <p:nvPr/>
        </p:nvSpPr>
        <p:spPr>
          <a:xfrm>
            <a:off x="2650997" y="3725512"/>
            <a:ext cx="1666034" cy="646331"/>
          </a:xfrm>
          <a:prstGeom prst="rect">
            <a:avLst/>
          </a:prstGeom>
          <a:noFill/>
          <a:ln>
            <a:solidFill>
              <a:schemeClr val="tx1"/>
            </a:solidFill>
          </a:ln>
        </p:spPr>
        <p:txBody>
          <a:bodyPr wrap="none" rtlCol="0">
            <a:spAutoFit/>
          </a:bodyPr>
          <a:lstStyle/>
          <a:p>
            <a:r>
              <a:rPr lang="en-US" dirty="0" smtClean="0"/>
              <a:t>Rotation of the </a:t>
            </a:r>
          </a:p>
          <a:p>
            <a:r>
              <a:rPr lang="en-US" dirty="0" smtClean="0"/>
              <a:t>Pacific Plate</a:t>
            </a:r>
          </a:p>
        </p:txBody>
      </p:sp>
      <p:sp>
        <p:nvSpPr>
          <p:cNvPr id="16" name="TextBox 15"/>
          <p:cNvSpPr txBox="1"/>
          <p:nvPr/>
        </p:nvSpPr>
        <p:spPr>
          <a:xfrm>
            <a:off x="2650997" y="4856929"/>
            <a:ext cx="1666034" cy="646331"/>
          </a:xfrm>
          <a:prstGeom prst="rect">
            <a:avLst/>
          </a:prstGeom>
          <a:noFill/>
          <a:ln>
            <a:solidFill>
              <a:schemeClr val="tx1"/>
            </a:solidFill>
          </a:ln>
        </p:spPr>
        <p:txBody>
          <a:bodyPr wrap="none" rtlCol="0">
            <a:spAutoFit/>
          </a:bodyPr>
          <a:lstStyle/>
          <a:p>
            <a:r>
              <a:rPr lang="en-US" dirty="0" smtClean="0"/>
              <a:t>Rotation of the </a:t>
            </a:r>
          </a:p>
          <a:p>
            <a:r>
              <a:rPr lang="en-US" dirty="0" smtClean="0"/>
              <a:t>Mariana Plate</a:t>
            </a:r>
          </a:p>
        </p:txBody>
      </p:sp>
      <p:sp>
        <p:nvSpPr>
          <p:cNvPr id="18" name="Content Placeholder 2"/>
          <p:cNvSpPr txBox="1">
            <a:spLocks/>
          </p:cNvSpPr>
          <p:nvPr/>
        </p:nvSpPr>
        <p:spPr bwMode="gray">
          <a:xfrm>
            <a:off x="162189" y="3225603"/>
            <a:ext cx="1456660" cy="4439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ormAutofit fontScale="85000" lnSpcReduction="20000"/>
          </a:bodyPr>
          <a:lstStyle>
            <a:lvl1pPr marL="342900" indent="-342900" algn="l" rtl="0" eaLnBrk="1" fontAlgn="base" hangingPunct="1">
              <a:spcBef>
                <a:spcPct val="20000"/>
              </a:spcBef>
              <a:spcAft>
                <a:spcPct val="0"/>
              </a:spcAft>
              <a:buClr>
                <a:schemeClr val="accent1"/>
              </a:buClr>
              <a:buFont typeface="Wingdings" pitchFamily="2" charset="2"/>
              <a:buChar char="§"/>
              <a:defRPr sz="2400" b="0">
                <a:solidFill>
                  <a:schemeClr val="tx1"/>
                </a:solidFill>
                <a:latin typeface="Calibri"/>
                <a:ea typeface="+mn-ea"/>
                <a:cs typeface="Calibri"/>
              </a:defRPr>
            </a:lvl1pPr>
            <a:lvl2pPr marL="742950" indent="-285750" algn="l" rtl="0" eaLnBrk="1" fontAlgn="base" hangingPunct="1">
              <a:spcBef>
                <a:spcPct val="20000"/>
              </a:spcBef>
              <a:spcAft>
                <a:spcPct val="0"/>
              </a:spcAft>
              <a:buClr>
                <a:schemeClr val="accent1"/>
              </a:buClr>
              <a:buChar char="–"/>
              <a:defRPr sz="2000" b="0">
                <a:solidFill>
                  <a:schemeClr val="tx1"/>
                </a:solidFill>
                <a:latin typeface="Calibri"/>
                <a:cs typeface="Calibri"/>
              </a:defRPr>
            </a:lvl2pPr>
            <a:lvl3pPr marL="1143000" indent="-228600" algn="l" rtl="0" eaLnBrk="1" fontAlgn="base" hangingPunct="1">
              <a:spcBef>
                <a:spcPct val="20000"/>
              </a:spcBef>
              <a:spcAft>
                <a:spcPct val="0"/>
              </a:spcAft>
              <a:buClr>
                <a:schemeClr val="accent1"/>
              </a:buClr>
              <a:buFont typeface="Wingdings" pitchFamily="2" charset="2"/>
              <a:buChar char="§"/>
              <a:defRPr sz="1800" b="0">
                <a:solidFill>
                  <a:schemeClr val="tx1"/>
                </a:solidFill>
                <a:latin typeface="Calibri"/>
                <a:cs typeface="Calibri"/>
              </a:defRPr>
            </a:lvl3pPr>
            <a:lvl4pPr marL="1600200" indent="-228600" algn="l" rtl="0" eaLnBrk="1" fontAlgn="base" hangingPunct="1">
              <a:spcBef>
                <a:spcPct val="20000"/>
              </a:spcBef>
              <a:spcAft>
                <a:spcPct val="0"/>
              </a:spcAft>
              <a:buClr>
                <a:schemeClr val="accent1"/>
              </a:buClr>
              <a:buFont typeface="Wingdings" pitchFamily="2" charset="2"/>
              <a:buChar char="§"/>
              <a:defRPr sz="1800" b="0">
                <a:solidFill>
                  <a:schemeClr val="tx1"/>
                </a:solidFill>
                <a:latin typeface="Calibri"/>
                <a:cs typeface="Calibri"/>
              </a:defRPr>
            </a:lvl4pPr>
            <a:lvl5pPr marL="2057400" indent="-228600" algn="l" rtl="0" eaLnBrk="1" fontAlgn="base" hangingPunct="1">
              <a:spcBef>
                <a:spcPct val="20000"/>
              </a:spcBef>
              <a:spcAft>
                <a:spcPct val="0"/>
              </a:spcAft>
              <a:buClr>
                <a:schemeClr val="accent1"/>
              </a:buClr>
              <a:buFont typeface="Wingdings" pitchFamily="2" charset="2"/>
              <a:buChar char="§"/>
              <a:defRPr sz="1800" b="0">
                <a:solidFill>
                  <a:schemeClr val="tx1"/>
                </a:solidFill>
                <a:latin typeface="Calibri"/>
                <a:cs typeface="Calibri"/>
              </a:defRPr>
            </a:lvl5pPr>
            <a:lvl6pPr marL="2514600" indent="-228600" algn="l" rtl="0" eaLnBrk="1" fontAlgn="base" hangingPunct="1">
              <a:spcBef>
                <a:spcPct val="20000"/>
              </a:spcBef>
              <a:spcAft>
                <a:spcPct val="0"/>
              </a:spcAft>
              <a:buClr>
                <a:schemeClr val="accent1"/>
              </a:buClr>
              <a:buFont typeface="Wingdings" pitchFamily="2" charset="2"/>
              <a:buChar char="§"/>
              <a:defRPr sz="1800" b="1">
                <a:solidFill>
                  <a:schemeClr val="tx1"/>
                </a:solidFill>
                <a:latin typeface="+mn-lt"/>
              </a:defRPr>
            </a:lvl6pPr>
            <a:lvl7pPr marL="2971800" indent="-228600" algn="l" rtl="0" eaLnBrk="1" fontAlgn="base" hangingPunct="1">
              <a:spcBef>
                <a:spcPct val="20000"/>
              </a:spcBef>
              <a:spcAft>
                <a:spcPct val="0"/>
              </a:spcAft>
              <a:buClr>
                <a:schemeClr val="accent1"/>
              </a:buClr>
              <a:buFont typeface="Wingdings" pitchFamily="2" charset="2"/>
              <a:buChar char="§"/>
              <a:defRPr sz="1800" b="1">
                <a:solidFill>
                  <a:schemeClr val="tx1"/>
                </a:solidFill>
                <a:latin typeface="+mn-lt"/>
              </a:defRPr>
            </a:lvl7pPr>
            <a:lvl8pPr marL="3429000" indent="-228600" algn="l" rtl="0" eaLnBrk="1" fontAlgn="base" hangingPunct="1">
              <a:spcBef>
                <a:spcPct val="20000"/>
              </a:spcBef>
              <a:spcAft>
                <a:spcPct val="0"/>
              </a:spcAft>
              <a:buClr>
                <a:schemeClr val="accent1"/>
              </a:buClr>
              <a:buFont typeface="Wingdings" pitchFamily="2" charset="2"/>
              <a:buChar char="§"/>
              <a:defRPr sz="1800" b="1">
                <a:solidFill>
                  <a:schemeClr val="tx1"/>
                </a:solidFill>
                <a:latin typeface="+mn-lt"/>
              </a:defRPr>
            </a:lvl8pPr>
            <a:lvl9pPr marL="3886200" indent="-228600" algn="l" rtl="0" eaLnBrk="1" fontAlgn="base" hangingPunct="1">
              <a:spcBef>
                <a:spcPct val="20000"/>
              </a:spcBef>
              <a:spcAft>
                <a:spcPct val="0"/>
              </a:spcAft>
              <a:buClr>
                <a:schemeClr val="accent1"/>
              </a:buClr>
              <a:buFont typeface="Wingdings" pitchFamily="2" charset="2"/>
              <a:buChar char="§"/>
              <a:defRPr sz="1800" b="1">
                <a:solidFill>
                  <a:schemeClr val="tx1"/>
                </a:solidFill>
                <a:latin typeface="+mn-lt"/>
              </a:defRPr>
            </a:lvl9pPr>
          </a:lstStyle>
          <a:p>
            <a:pPr marL="0" indent="0">
              <a:lnSpc>
                <a:spcPct val="120000"/>
              </a:lnSpc>
              <a:spcBef>
                <a:spcPts val="0"/>
              </a:spcBef>
              <a:buNone/>
              <a:defRPr/>
            </a:pPr>
            <a:r>
              <a:rPr lang="en-US" sz="3400" b="1" kern="0" dirty="0">
                <a:solidFill>
                  <a:srgbClr val="00B0F0"/>
                </a:solidFill>
                <a:latin typeface="Cambria" panose="02040503050406030204" pitchFamily="18" charset="0"/>
                <a:ea typeface="Cambria" panose="02040503050406030204" pitchFamily="18" charset="0"/>
              </a:rPr>
              <a:t>ITRF2014</a:t>
            </a:r>
          </a:p>
        </p:txBody>
      </p:sp>
      <p:sp>
        <p:nvSpPr>
          <p:cNvPr id="7" name="Rounded Rectangle 6"/>
          <p:cNvSpPr/>
          <p:nvPr/>
        </p:nvSpPr>
        <p:spPr>
          <a:xfrm>
            <a:off x="2347177" y="1213831"/>
            <a:ext cx="2881559" cy="4745254"/>
          </a:xfrm>
          <a:prstGeom prst="roundRect">
            <a:avLst/>
          </a:prstGeom>
          <a:noFill/>
          <a:ln w="69850">
            <a:solidFill>
              <a:srgbClr val="00B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p:cNvSpPr txBox="1"/>
          <p:nvPr/>
        </p:nvSpPr>
        <p:spPr>
          <a:xfrm>
            <a:off x="2921372" y="6040328"/>
            <a:ext cx="1733167" cy="538609"/>
          </a:xfrm>
          <a:prstGeom prst="rect">
            <a:avLst/>
          </a:prstGeom>
          <a:noFill/>
        </p:spPr>
        <p:txBody>
          <a:bodyPr wrap="none" rtlCol="0">
            <a:spAutoFit/>
          </a:bodyPr>
          <a:lstStyle/>
          <a:p>
            <a:r>
              <a:rPr lang="en-US" sz="2900" b="1" dirty="0">
                <a:solidFill>
                  <a:srgbClr val="00B050"/>
                </a:solidFill>
                <a:latin typeface="Cambria" panose="02040503050406030204" pitchFamily="18" charset="0"/>
                <a:ea typeface="Cambria" panose="02040503050406030204" pitchFamily="18" charset="0"/>
              </a:rPr>
              <a:t>EPP2022</a:t>
            </a:r>
          </a:p>
        </p:txBody>
      </p:sp>
      <p:cxnSp>
        <p:nvCxnSpPr>
          <p:cNvPr id="11" name="Elbow Connector 10"/>
          <p:cNvCxnSpPr>
            <a:stCxn id="18" idx="0"/>
            <a:endCxn id="8" idx="1"/>
          </p:cNvCxnSpPr>
          <p:nvPr/>
        </p:nvCxnSpPr>
        <p:spPr>
          <a:xfrm rot="5400000" flipH="1" flipV="1">
            <a:off x="1042974" y="1617580"/>
            <a:ext cx="1455568" cy="1760479"/>
          </a:xfrm>
          <a:prstGeom prst="bentConnector2">
            <a:avLst/>
          </a:prstGeom>
          <a:ln w="31750">
            <a:solidFill>
              <a:srgbClr val="00B0F0"/>
            </a:solidFill>
            <a:tailEnd type="triangle"/>
          </a:ln>
        </p:spPr>
        <p:style>
          <a:lnRef idx="2">
            <a:schemeClr val="accent1"/>
          </a:lnRef>
          <a:fillRef idx="0">
            <a:schemeClr val="accent1"/>
          </a:fillRef>
          <a:effectRef idx="1">
            <a:schemeClr val="accent1"/>
          </a:effectRef>
          <a:fontRef idx="minor">
            <a:schemeClr val="tx1"/>
          </a:fontRef>
        </p:style>
      </p:cxnSp>
      <p:cxnSp>
        <p:nvCxnSpPr>
          <p:cNvPr id="22" name="Elbow Connector 21"/>
          <p:cNvCxnSpPr>
            <a:endCxn id="14" idx="1"/>
          </p:cNvCxnSpPr>
          <p:nvPr/>
        </p:nvCxnSpPr>
        <p:spPr>
          <a:xfrm flipV="1">
            <a:off x="1879963" y="2902438"/>
            <a:ext cx="771034" cy="459739"/>
          </a:xfrm>
          <a:prstGeom prst="bentConnector3">
            <a:avLst>
              <a:gd name="adj1" fmla="val 37152"/>
            </a:avLst>
          </a:prstGeom>
          <a:ln w="31750">
            <a:solidFill>
              <a:srgbClr val="00B0F0"/>
            </a:solidFill>
            <a:tailEnd type="triangle"/>
          </a:ln>
        </p:spPr>
        <p:style>
          <a:lnRef idx="2">
            <a:schemeClr val="accent1"/>
          </a:lnRef>
          <a:fillRef idx="0">
            <a:schemeClr val="accent1"/>
          </a:fillRef>
          <a:effectRef idx="1">
            <a:schemeClr val="accent1"/>
          </a:effectRef>
          <a:fontRef idx="minor">
            <a:schemeClr val="tx1"/>
          </a:fontRef>
        </p:style>
      </p:cxnSp>
      <p:cxnSp>
        <p:nvCxnSpPr>
          <p:cNvPr id="26" name="Elbow Connector 25"/>
          <p:cNvCxnSpPr>
            <a:stCxn id="18" idx="2"/>
            <a:endCxn id="16" idx="1"/>
          </p:cNvCxnSpPr>
          <p:nvPr/>
        </p:nvCxnSpPr>
        <p:spPr>
          <a:xfrm rot="16200000" flipH="1">
            <a:off x="1015470" y="3544566"/>
            <a:ext cx="1510577" cy="1760478"/>
          </a:xfrm>
          <a:prstGeom prst="bentConnector2">
            <a:avLst/>
          </a:prstGeom>
          <a:ln w="31750">
            <a:solidFill>
              <a:srgbClr val="00B0F0"/>
            </a:solidFill>
            <a:tailEnd type="triangle"/>
          </a:ln>
        </p:spPr>
        <p:style>
          <a:lnRef idx="2">
            <a:schemeClr val="accent1"/>
          </a:lnRef>
          <a:fillRef idx="0">
            <a:schemeClr val="accent1"/>
          </a:fillRef>
          <a:effectRef idx="1">
            <a:schemeClr val="accent1"/>
          </a:effectRef>
          <a:fontRef idx="minor">
            <a:schemeClr val="tx1"/>
          </a:fontRef>
        </p:style>
      </p:cxnSp>
      <p:cxnSp>
        <p:nvCxnSpPr>
          <p:cNvPr id="36" name="Elbow Connector 35"/>
          <p:cNvCxnSpPr>
            <a:endCxn id="15" idx="1"/>
          </p:cNvCxnSpPr>
          <p:nvPr/>
        </p:nvCxnSpPr>
        <p:spPr>
          <a:xfrm>
            <a:off x="1879963" y="3498751"/>
            <a:ext cx="771034" cy="549927"/>
          </a:xfrm>
          <a:prstGeom prst="bentConnector3">
            <a:avLst>
              <a:gd name="adj1" fmla="val 37152"/>
            </a:avLst>
          </a:prstGeom>
          <a:ln w="31750">
            <a:solidFill>
              <a:srgbClr val="00B0F0"/>
            </a:solidFill>
            <a:tailEnd type="triangle"/>
          </a:ln>
        </p:spPr>
        <p:style>
          <a:lnRef idx="2">
            <a:schemeClr val="accent1"/>
          </a:lnRef>
          <a:fillRef idx="0">
            <a:schemeClr val="accent1"/>
          </a:fillRef>
          <a:effectRef idx="1">
            <a:schemeClr val="accent1"/>
          </a:effectRef>
          <a:fontRef idx="minor">
            <a:schemeClr val="tx1"/>
          </a:fontRef>
        </p:style>
      </p:cxnSp>
      <p:cxnSp>
        <p:nvCxnSpPr>
          <p:cNvPr id="23559" name="Straight Arrow Connector 23558"/>
          <p:cNvCxnSpPr/>
          <p:nvPr/>
        </p:nvCxnSpPr>
        <p:spPr>
          <a:xfrm>
            <a:off x="4926630" y="1770035"/>
            <a:ext cx="675312" cy="0"/>
          </a:xfrm>
          <a:prstGeom prst="straightConnector1">
            <a:avLst/>
          </a:prstGeom>
          <a:ln w="31750">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44" name="Straight Arrow Connector 43"/>
          <p:cNvCxnSpPr>
            <a:stCxn id="14" idx="3"/>
          </p:cNvCxnSpPr>
          <p:nvPr/>
        </p:nvCxnSpPr>
        <p:spPr>
          <a:xfrm flipV="1">
            <a:off x="4560026" y="2894443"/>
            <a:ext cx="1041917" cy="7994"/>
          </a:xfrm>
          <a:prstGeom prst="straightConnector1">
            <a:avLst/>
          </a:prstGeom>
          <a:ln w="31750">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47" name="Straight Arrow Connector 46"/>
          <p:cNvCxnSpPr>
            <a:stCxn id="15" idx="3"/>
          </p:cNvCxnSpPr>
          <p:nvPr/>
        </p:nvCxnSpPr>
        <p:spPr>
          <a:xfrm flipV="1">
            <a:off x="4317032" y="4045437"/>
            <a:ext cx="1284911" cy="3240"/>
          </a:xfrm>
          <a:prstGeom prst="straightConnector1">
            <a:avLst/>
          </a:prstGeom>
          <a:ln w="31750">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50" name="Straight Arrow Connector 49"/>
          <p:cNvCxnSpPr/>
          <p:nvPr/>
        </p:nvCxnSpPr>
        <p:spPr>
          <a:xfrm flipV="1">
            <a:off x="4303426" y="5180094"/>
            <a:ext cx="1284911" cy="3240"/>
          </a:xfrm>
          <a:prstGeom prst="straightConnector1">
            <a:avLst/>
          </a:prstGeom>
          <a:ln w="31750">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23" name="Title 2"/>
          <p:cNvSpPr txBox="1">
            <a:spLocks/>
          </p:cNvSpPr>
          <p:nvPr/>
        </p:nvSpPr>
        <p:spPr bwMode="auto">
          <a:xfrm>
            <a:off x="-1" y="200070"/>
            <a:ext cx="9150351" cy="7965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Times New Roman" pitchFamily="18" charset="0"/>
                <a:ea typeface="ＭＳ Ｐゴシック" charset="0"/>
                <a:cs typeface="Times New Roman" pitchFamily="18" charset="0"/>
              </a:defRPr>
            </a:lvl1pPr>
            <a:lvl2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2pPr>
            <a:lvl3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3pPr>
            <a:lvl4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4pPr>
            <a:lvl5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r>
              <a:rPr lang="en-US" b="1" dirty="0" smtClean="0">
                <a:solidFill>
                  <a:srgbClr val="00B0F0"/>
                </a:solidFill>
                <a:latin typeface="Cambria" panose="02040503050406030204" pitchFamily="18" charset="0"/>
              </a:rPr>
              <a:t>ITRF2014</a:t>
            </a:r>
            <a:r>
              <a:rPr lang="en-US" dirty="0" smtClean="0">
                <a:latin typeface="Cambria" panose="02040503050406030204" pitchFamily="18" charset="0"/>
              </a:rPr>
              <a:t> + </a:t>
            </a:r>
            <a:r>
              <a:rPr lang="en-US" b="1" dirty="0" smtClean="0">
                <a:solidFill>
                  <a:srgbClr val="00B050"/>
                </a:solidFill>
                <a:latin typeface="Cambria" panose="02040503050406030204" pitchFamily="18" charset="0"/>
              </a:rPr>
              <a:t>EPP2022</a:t>
            </a:r>
            <a:r>
              <a:rPr lang="en-US" dirty="0" smtClean="0">
                <a:latin typeface="Cambria" panose="02040503050406030204" pitchFamily="18" charset="0"/>
              </a:rPr>
              <a:t> = </a:t>
            </a:r>
            <a:r>
              <a:rPr lang="en-US" dirty="0" smtClean="0">
                <a:solidFill>
                  <a:srgbClr val="FF0000"/>
                </a:solidFill>
                <a:latin typeface="Cambria" panose="02040503050406030204" pitchFamily="18" charset="0"/>
              </a:rPr>
              <a:t>--TRF2022</a:t>
            </a:r>
            <a:endParaRPr lang="en-US" dirty="0">
              <a:solidFill>
                <a:srgbClr val="FF0000"/>
              </a:solidFill>
              <a:latin typeface="Cambria" panose="02040503050406030204" pitchFamily="18" charset="0"/>
            </a:endParaRPr>
          </a:p>
        </p:txBody>
      </p:sp>
    </p:spTree>
    <p:extLst>
      <p:ext uri="{BB962C8B-B14F-4D97-AF65-F5344CB8AC3E}">
        <p14:creationId xmlns:p14="http://schemas.microsoft.com/office/powerpoint/2010/main" val="93062278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0" y="420930"/>
            <a:ext cx="9144000" cy="754908"/>
          </a:xfrm>
          <a:prstGeom prst="rect">
            <a:avLst/>
          </a:prstGeom>
        </p:spPr>
        <p:txBody>
          <a:bodyPr vert="horz" wrap="square" lIns="0" tIns="16087" rIns="0" bIns="0" numCol="1" rtlCol="0" anchor="ctr" anchorCtr="0" compatLnSpc="1">
            <a:prstTxWarp prst="textNoShape">
              <a:avLst/>
            </a:prstTxWarp>
            <a:spAutoFit/>
          </a:bodyPr>
          <a:lstStyle/>
          <a:p>
            <a:pPr marL="16933">
              <a:spcBef>
                <a:spcPts val="127"/>
              </a:spcBef>
            </a:pPr>
            <a:r>
              <a:rPr lang="en-US" sz="4800" spc="-13" dirty="0" smtClean="0">
                <a:latin typeface="Cambria" panose="02040503050406030204" pitchFamily="18" charset="0"/>
                <a:cs typeface="Calibri"/>
              </a:rPr>
              <a:t>Two types of drift</a:t>
            </a:r>
            <a:endParaRPr sz="4800" dirty="0">
              <a:latin typeface="Cambria" panose="02040503050406030204" pitchFamily="18" charset="0"/>
              <a:cs typeface="Calibri"/>
            </a:endParaRPr>
          </a:p>
        </p:txBody>
      </p:sp>
      <p:sp>
        <p:nvSpPr>
          <p:cNvPr id="3" name="object 3"/>
          <p:cNvSpPr txBox="1"/>
          <p:nvPr/>
        </p:nvSpPr>
        <p:spPr>
          <a:xfrm>
            <a:off x="128337" y="1470456"/>
            <a:ext cx="8806113" cy="5075311"/>
          </a:xfrm>
          <a:prstGeom prst="rect">
            <a:avLst/>
          </a:prstGeom>
        </p:spPr>
        <p:txBody>
          <a:bodyPr vert="horz" wrap="square" lIns="0" tIns="16933" rIns="0" bIns="0" rtlCol="0">
            <a:noAutofit/>
          </a:bodyPr>
          <a:lstStyle/>
          <a:p>
            <a:pPr marL="457200" marR="6773">
              <a:spcBef>
                <a:spcPts val="133"/>
              </a:spcBef>
            </a:pPr>
            <a:r>
              <a:rPr lang="en-US" sz="4000" spc="-7" dirty="0">
                <a:latin typeface="Cambria" panose="02040503050406030204" pitchFamily="18" charset="0"/>
                <a:ea typeface="Cambria" panose="02040503050406030204" pitchFamily="18" charset="0"/>
                <a:cs typeface="Calibri"/>
              </a:rPr>
              <a:t>T</a:t>
            </a:r>
            <a:r>
              <a:rPr lang="en-US" sz="4000" spc="-7" dirty="0" smtClean="0">
                <a:latin typeface="Cambria" panose="02040503050406030204" pitchFamily="18" charset="0"/>
                <a:ea typeface="Cambria" panose="02040503050406030204" pitchFamily="18" charset="0"/>
                <a:cs typeface="Calibri"/>
              </a:rPr>
              <a:t>ectonic </a:t>
            </a:r>
            <a:r>
              <a:rPr lang="en-US" sz="4000" spc="-7" dirty="0">
                <a:latin typeface="Cambria" panose="02040503050406030204" pitchFamily="18" charset="0"/>
                <a:ea typeface="Cambria" panose="02040503050406030204" pitchFamily="18" charset="0"/>
                <a:cs typeface="Calibri"/>
              </a:rPr>
              <a:t>P</a:t>
            </a:r>
            <a:r>
              <a:rPr lang="en-US" sz="4000" spc="-7" dirty="0" smtClean="0">
                <a:latin typeface="Cambria" panose="02040503050406030204" pitchFamily="18" charset="0"/>
                <a:ea typeface="Cambria" panose="02040503050406030204" pitchFamily="18" charset="0"/>
                <a:cs typeface="Calibri"/>
              </a:rPr>
              <a:t>late </a:t>
            </a:r>
            <a:r>
              <a:rPr lang="en-US" sz="4000" spc="-7" dirty="0">
                <a:latin typeface="Cambria" panose="02040503050406030204" pitchFamily="18" charset="0"/>
                <a:ea typeface="Cambria" panose="02040503050406030204" pitchFamily="18" charset="0"/>
                <a:cs typeface="Calibri"/>
              </a:rPr>
              <a:t>R</a:t>
            </a:r>
            <a:r>
              <a:rPr lang="en-US" sz="4000" spc="-7" dirty="0" smtClean="0">
                <a:latin typeface="Cambria" panose="02040503050406030204" pitchFamily="18" charset="0"/>
                <a:ea typeface="Cambria" panose="02040503050406030204" pitchFamily="18" charset="0"/>
                <a:cs typeface="Calibri"/>
              </a:rPr>
              <a:t>otation</a:t>
            </a:r>
          </a:p>
          <a:p>
            <a:pPr marL="1485900" marR="6773" lvl="2" indent="-342900">
              <a:spcBef>
                <a:spcPts val="133"/>
              </a:spcBef>
              <a:spcAft>
                <a:spcPts val="1200"/>
              </a:spcAft>
              <a:buFont typeface="Arial" panose="020B0604020202020204" pitchFamily="34" charset="0"/>
              <a:buChar char="•"/>
            </a:pPr>
            <a:r>
              <a:rPr lang="en-US" sz="3600" spc="-7" dirty="0" smtClean="0">
                <a:latin typeface="Cambria" panose="02040503050406030204" pitchFamily="18" charset="0"/>
                <a:ea typeface="Cambria" panose="02040503050406030204" pitchFamily="18" charset="0"/>
                <a:cs typeface="Calibri"/>
              </a:rPr>
              <a:t>horizontal</a:t>
            </a:r>
          </a:p>
          <a:p>
            <a:pPr marL="1485900" marR="6773" lvl="2" indent="-342900">
              <a:spcBef>
                <a:spcPts val="133"/>
              </a:spcBef>
              <a:spcAft>
                <a:spcPts val="1200"/>
              </a:spcAft>
              <a:buFont typeface="Arial" panose="020B0604020202020204" pitchFamily="34" charset="0"/>
              <a:buChar char="•"/>
            </a:pPr>
            <a:endParaRPr lang="en-US" sz="3600" spc="-7" dirty="0" smtClean="0">
              <a:latin typeface="Cambria" panose="02040503050406030204" pitchFamily="18" charset="0"/>
              <a:ea typeface="Cambria" panose="02040503050406030204" pitchFamily="18" charset="0"/>
              <a:cs typeface="Calibri"/>
            </a:endParaRPr>
          </a:p>
          <a:p>
            <a:pPr marL="457200" marR="6773">
              <a:spcBef>
                <a:spcPts val="133"/>
              </a:spcBef>
            </a:pPr>
            <a:r>
              <a:rPr lang="en-US" sz="4000" spc="-7" dirty="0" smtClean="0">
                <a:latin typeface="Cambria" panose="02040503050406030204" pitchFamily="18" charset="0"/>
                <a:ea typeface="Cambria" panose="02040503050406030204" pitchFamily="18" charset="0"/>
                <a:cs typeface="Calibri"/>
              </a:rPr>
              <a:t>Everything Else</a:t>
            </a:r>
          </a:p>
          <a:p>
            <a:pPr marL="1485900" marR="6773" lvl="2" indent="-342900">
              <a:spcBef>
                <a:spcPts val="133"/>
              </a:spcBef>
              <a:buFont typeface="Arial" panose="020B0604020202020204" pitchFamily="34" charset="0"/>
              <a:buChar char="•"/>
            </a:pPr>
            <a:r>
              <a:rPr lang="en-US" sz="3600" spc="-7" dirty="0" smtClean="0">
                <a:latin typeface="Cambria" panose="02040503050406030204" pitchFamily="18" charset="0"/>
                <a:ea typeface="Cambria" panose="02040503050406030204" pitchFamily="18" charset="0"/>
                <a:cs typeface="Calibri"/>
              </a:rPr>
              <a:t>residual motions left after rotation</a:t>
            </a:r>
          </a:p>
          <a:p>
            <a:pPr marL="1485900" marR="6773" lvl="2" indent="-342900">
              <a:spcBef>
                <a:spcPts val="133"/>
              </a:spcBef>
              <a:buFont typeface="Arial" panose="020B0604020202020204" pitchFamily="34" charset="0"/>
              <a:buChar char="•"/>
            </a:pPr>
            <a:r>
              <a:rPr lang="en-US" sz="3600" spc="-7" dirty="0" smtClean="0">
                <a:latin typeface="Cambria" panose="02040503050406030204" pitchFamily="18" charset="0"/>
                <a:ea typeface="Cambria" panose="02040503050406030204" pitchFamily="18" charset="0"/>
                <a:cs typeface="Calibri"/>
              </a:rPr>
              <a:t>regional linear motions</a:t>
            </a:r>
          </a:p>
          <a:p>
            <a:pPr marL="1485900" marR="6773" lvl="2" indent="-342900">
              <a:spcBef>
                <a:spcPts val="133"/>
              </a:spcBef>
              <a:buFont typeface="Arial" panose="020B0604020202020204" pitchFamily="34" charset="0"/>
              <a:buChar char="•"/>
            </a:pPr>
            <a:r>
              <a:rPr lang="en-US" sz="3600" spc="-7" dirty="0" smtClean="0">
                <a:latin typeface="Cambria" panose="02040503050406030204" pitchFamily="18" charset="0"/>
                <a:ea typeface="Cambria" panose="02040503050406030204" pitchFamily="18" charset="0"/>
                <a:cs typeface="Calibri"/>
              </a:rPr>
              <a:t>localized subsidence or uplift</a:t>
            </a:r>
          </a:p>
        </p:txBody>
      </p:sp>
      <p:sp>
        <p:nvSpPr>
          <p:cNvPr id="4" name="object 3"/>
          <p:cNvSpPr txBox="1"/>
          <p:nvPr/>
        </p:nvSpPr>
        <p:spPr>
          <a:xfrm>
            <a:off x="4705350" y="2165353"/>
            <a:ext cx="3257550" cy="876300"/>
          </a:xfrm>
          <a:prstGeom prst="rect">
            <a:avLst/>
          </a:prstGeom>
        </p:spPr>
        <p:txBody>
          <a:bodyPr vert="horz" wrap="square" lIns="0" tIns="16933" rIns="0" bIns="0" rtlCol="0">
            <a:noAutofit/>
          </a:bodyPr>
          <a:lstStyle/>
          <a:p>
            <a:pPr marR="6773">
              <a:spcBef>
                <a:spcPts val="133"/>
              </a:spcBef>
            </a:pPr>
            <a:r>
              <a:rPr lang="en-US" sz="3600" i="1" spc="-7" dirty="0" smtClean="0">
                <a:solidFill>
                  <a:srgbClr val="FF0000"/>
                </a:solidFill>
                <a:latin typeface="Cambria" panose="02040503050406030204" pitchFamily="18" charset="0"/>
                <a:ea typeface="Cambria" panose="02040503050406030204" pitchFamily="18" charset="0"/>
                <a:cs typeface="Calibri"/>
              </a:rPr>
              <a:t>simple to model</a:t>
            </a:r>
            <a:endParaRPr lang="en-US" sz="3200" i="1" spc="-7" dirty="0" smtClean="0">
              <a:solidFill>
                <a:srgbClr val="FF0000"/>
              </a:solidFill>
              <a:latin typeface="Cambria" panose="02040503050406030204" pitchFamily="18" charset="0"/>
              <a:ea typeface="Cambria" panose="02040503050406030204" pitchFamily="18" charset="0"/>
              <a:cs typeface="Calibri"/>
            </a:endParaRPr>
          </a:p>
        </p:txBody>
      </p:sp>
      <p:sp>
        <p:nvSpPr>
          <p:cNvPr id="5" name="object 3"/>
          <p:cNvSpPr txBox="1"/>
          <p:nvPr/>
        </p:nvSpPr>
        <p:spPr>
          <a:xfrm>
            <a:off x="4705350" y="5783769"/>
            <a:ext cx="5181600" cy="876300"/>
          </a:xfrm>
          <a:prstGeom prst="rect">
            <a:avLst/>
          </a:prstGeom>
        </p:spPr>
        <p:txBody>
          <a:bodyPr vert="horz" wrap="square" lIns="0" tIns="16933" rIns="0" bIns="0" rtlCol="0">
            <a:noAutofit/>
          </a:bodyPr>
          <a:lstStyle/>
          <a:p>
            <a:pPr marR="6773">
              <a:spcBef>
                <a:spcPts val="133"/>
              </a:spcBef>
            </a:pPr>
            <a:r>
              <a:rPr lang="en-US" sz="3600" i="1" spc="-7" dirty="0" smtClean="0">
                <a:solidFill>
                  <a:srgbClr val="FF0000"/>
                </a:solidFill>
                <a:latin typeface="Cambria" panose="02040503050406030204" pitchFamily="18" charset="0"/>
                <a:ea typeface="Cambria" panose="02040503050406030204" pitchFamily="18" charset="0"/>
                <a:cs typeface="Calibri"/>
              </a:rPr>
              <a:t>complex</a:t>
            </a:r>
            <a:endParaRPr lang="en-US" sz="3200" i="1" spc="-7" dirty="0" smtClean="0">
              <a:solidFill>
                <a:srgbClr val="FF0000"/>
              </a:solidFill>
              <a:latin typeface="Cambria" panose="02040503050406030204" pitchFamily="18" charset="0"/>
              <a:ea typeface="Cambria" panose="02040503050406030204" pitchFamily="18" charset="0"/>
              <a:cs typeface="Calibri"/>
            </a:endParaRPr>
          </a:p>
        </p:txBody>
      </p:sp>
    </p:spTree>
    <p:extLst>
      <p:ext uri="{BB962C8B-B14F-4D97-AF65-F5344CB8AC3E}">
        <p14:creationId xmlns:p14="http://schemas.microsoft.com/office/powerpoint/2010/main" val="19352806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128337" y="1470456"/>
            <a:ext cx="8806113" cy="5075311"/>
          </a:xfrm>
          <a:prstGeom prst="rect">
            <a:avLst/>
          </a:prstGeom>
        </p:spPr>
        <p:txBody>
          <a:bodyPr vert="horz" wrap="square" lIns="0" tIns="16933" rIns="0" bIns="0" rtlCol="0">
            <a:noAutofit/>
          </a:bodyPr>
          <a:lstStyle/>
          <a:p>
            <a:pPr marL="1485900" marR="6773" lvl="2" indent="-342900">
              <a:spcBef>
                <a:spcPts val="133"/>
              </a:spcBef>
              <a:spcAft>
                <a:spcPts val="600"/>
              </a:spcAft>
              <a:buFont typeface="Arial" panose="020B0604020202020204" pitchFamily="34" charset="0"/>
              <a:buChar char="•"/>
            </a:pPr>
            <a:endParaRPr lang="en-US" sz="3600" spc="-7" dirty="0" smtClean="0">
              <a:latin typeface="Cambria" panose="02040503050406030204" pitchFamily="18" charset="0"/>
              <a:ea typeface="Cambria" panose="02040503050406030204" pitchFamily="18" charset="0"/>
              <a:cs typeface="Calibri"/>
            </a:endParaRPr>
          </a:p>
          <a:p>
            <a:pPr marL="1485900" marR="6773" lvl="2" indent="-342900">
              <a:spcBef>
                <a:spcPts val="133"/>
              </a:spcBef>
              <a:spcAft>
                <a:spcPts val="1200"/>
              </a:spcAft>
              <a:buFont typeface="Arial" panose="020B0604020202020204" pitchFamily="34" charset="0"/>
              <a:buChar char="•"/>
            </a:pPr>
            <a:endParaRPr lang="en-US" sz="3600" spc="-7" dirty="0">
              <a:latin typeface="Cambria" panose="02040503050406030204" pitchFamily="18" charset="0"/>
              <a:ea typeface="Cambria" panose="02040503050406030204" pitchFamily="18" charset="0"/>
              <a:cs typeface="Calibri"/>
            </a:endParaRPr>
          </a:p>
          <a:p>
            <a:pPr marL="1485900" marR="6773" lvl="2" indent="-342900">
              <a:spcBef>
                <a:spcPts val="133"/>
              </a:spcBef>
              <a:spcAft>
                <a:spcPts val="1200"/>
              </a:spcAft>
              <a:buFont typeface="Arial" panose="020B0604020202020204" pitchFamily="34" charset="0"/>
              <a:buChar char="•"/>
            </a:pPr>
            <a:endParaRPr lang="en-US" sz="3600" spc="-7" dirty="0" smtClean="0">
              <a:latin typeface="Cambria" panose="02040503050406030204" pitchFamily="18" charset="0"/>
              <a:ea typeface="Cambria" panose="02040503050406030204" pitchFamily="18" charset="0"/>
              <a:cs typeface="Calibri"/>
            </a:endParaRPr>
          </a:p>
          <a:p>
            <a:pPr marL="457200" marR="6773">
              <a:spcBef>
                <a:spcPts val="133"/>
              </a:spcBef>
            </a:pPr>
            <a:r>
              <a:rPr lang="en-US" sz="4000" spc="-7" dirty="0" smtClean="0">
                <a:latin typeface="Cambria" panose="02040503050406030204" pitchFamily="18" charset="0"/>
                <a:ea typeface="Cambria" panose="02040503050406030204" pitchFamily="18" charset="0"/>
                <a:cs typeface="Calibri"/>
              </a:rPr>
              <a:t>Everything Else</a:t>
            </a:r>
          </a:p>
          <a:p>
            <a:pPr marL="1485900" marR="6773" lvl="2" indent="-342900">
              <a:spcBef>
                <a:spcPts val="133"/>
              </a:spcBef>
              <a:buFont typeface="Arial" panose="020B0604020202020204" pitchFamily="34" charset="0"/>
              <a:buChar char="•"/>
            </a:pPr>
            <a:r>
              <a:rPr lang="en-US" sz="3600" spc="-7" dirty="0" smtClean="0">
                <a:latin typeface="Cambria" panose="02040503050406030204" pitchFamily="18" charset="0"/>
                <a:ea typeface="Cambria" panose="02040503050406030204" pitchFamily="18" charset="0"/>
                <a:cs typeface="Calibri"/>
              </a:rPr>
              <a:t>residual motions left after rotation</a:t>
            </a:r>
          </a:p>
          <a:p>
            <a:pPr marL="1485900" marR="6773" lvl="2" indent="-342900">
              <a:spcBef>
                <a:spcPts val="133"/>
              </a:spcBef>
              <a:buFont typeface="Arial" panose="020B0604020202020204" pitchFamily="34" charset="0"/>
              <a:buChar char="•"/>
            </a:pPr>
            <a:r>
              <a:rPr lang="en-US" sz="3600" spc="-7" dirty="0" smtClean="0">
                <a:latin typeface="Cambria" panose="02040503050406030204" pitchFamily="18" charset="0"/>
                <a:ea typeface="Cambria" panose="02040503050406030204" pitchFamily="18" charset="0"/>
                <a:cs typeface="Calibri"/>
              </a:rPr>
              <a:t>regional linear motions</a:t>
            </a:r>
          </a:p>
          <a:p>
            <a:pPr marL="1485900" marR="6773" lvl="2" indent="-342900">
              <a:spcBef>
                <a:spcPts val="133"/>
              </a:spcBef>
              <a:buFont typeface="Arial" panose="020B0604020202020204" pitchFamily="34" charset="0"/>
              <a:buChar char="•"/>
            </a:pPr>
            <a:r>
              <a:rPr lang="en-US" sz="3600" spc="-7" dirty="0" smtClean="0">
                <a:latin typeface="Cambria" panose="02040503050406030204" pitchFamily="18" charset="0"/>
                <a:ea typeface="Cambria" panose="02040503050406030204" pitchFamily="18" charset="0"/>
                <a:cs typeface="Calibri"/>
              </a:rPr>
              <a:t>localized subsidence or uplift</a:t>
            </a:r>
          </a:p>
        </p:txBody>
      </p:sp>
      <p:sp>
        <p:nvSpPr>
          <p:cNvPr id="5" name="object 3"/>
          <p:cNvSpPr txBox="1"/>
          <p:nvPr/>
        </p:nvSpPr>
        <p:spPr>
          <a:xfrm>
            <a:off x="4705350" y="5783769"/>
            <a:ext cx="5181600" cy="876300"/>
          </a:xfrm>
          <a:prstGeom prst="rect">
            <a:avLst/>
          </a:prstGeom>
        </p:spPr>
        <p:txBody>
          <a:bodyPr vert="horz" wrap="square" lIns="0" tIns="16933" rIns="0" bIns="0" rtlCol="0">
            <a:noAutofit/>
          </a:bodyPr>
          <a:lstStyle/>
          <a:p>
            <a:pPr marR="6773">
              <a:spcBef>
                <a:spcPts val="133"/>
              </a:spcBef>
            </a:pPr>
            <a:r>
              <a:rPr lang="en-US" sz="3600" i="1" spc="-7" dirty="0" smtClean="0">
                <a:solidFill>
                  <a:srgbClr val="FF0000"/>
                </a:solidFill>
                <a:latin typeface="Cambria" panose="02040503050406030204" pitchFamily="18" charset="0"/>
                <a:ea typeface="Cambria" panose="02040503050406030204" pitchFamily="18" charset="0"/>
                <a:cs typeface="Calibri"/>
              </a:rPr>
              <a:t>complex</a:t>
            </a:r>
            <a:endParaRPr lang="en-US" sz="3200" i="1" spc="-7" dirty="0" smtClean="0">
              <a:solidFill>
                <a:srgbClr val="FF0000"/>
              </a:solidFill>
              <a:latin typeface="Cambria" panose="02040503050406030204" pitchFamily="18" charset="0"/>
              <a:ea typeface="Cambria" panose="02040503050406030204" pitchFamily="18" charset="0"/>
              <a:cs typeface="Calibri"/>
            </a:endParaRPr>
          </a:p>
        </p:txBody>
      </p:sp>
      <p:sp>
        <p:nvSpPr>
          <p:cNvPr id="7" name="TextBox 6"/>
          <p:cNvSpPr txBox="1"/>
          <p:nvPr/>
        </p:nvSpPr>
        <p:spPr>
          <a:xfrm>
            <a:off x="6680146" y="1845578"/>
            <a:ext cx="2311454" cy="1792109"/>
          </a:xfrm>
          <a:prstGeom prst="rect">
            <a:avLst/>
          </a:prstGeom>
          <a:noFill/>
        </p:spPr>
        <p:txBody>
          <a:bodyPr wrap="square" rtlCol="0">
            <a:noAutofit/>
          </a:bodyPr>
          <a:lstStyle/>
          <a:p>
            <a:pPr marL="16932" marR="713722" lvl="0">
              <a:spcBef>
                <a:spcPts val="3000"/>
              </a:spcBef>
              <a:tabLst>
                <a:tab pos="473275" algn="l"/>
                <a:tab pos="474121" algn="l"/>
                <a:tab pos="6531870" algn="l"/>
              </a:tabLst>
            </a:pPr>
            <a:r>
              <a:rPr lang="en-US" sz="4000" i="1" spc="-20" dirty="0" smtClean="0">
                <a:solidFill>
                  <a:srgbClr val="424242"/>
                </a:solidFill>
                <a:uFill>
                  <a:solidFill>
                    <a:srgbClr val="000000"/>
                  </a:solidFill>
                </a:uFill>
                <a:latin typeface="Cambria" panose="02040503050406030204" pitchFamily="18" charset="0"/>
                <a:ea typeface="Cambria" panose="02040503050406030204" pitchFamily="18" charset="0"/>
                <a:cs typeface="Calibri"/>
              </a:rPr>
              <a:t>Still </a:t>
            </a:r>
            <a:r>
              <a:rPr lang="en-US" sz="4000" i="1" spc="-20" dirty="0" err="1" smtClean="0">
                <a:solidFill>
                  <a:srgbClr val="424242"/>
                </a:solidFill>
                <a:uFill>
                  <a:solidFill>
                    <a:srgbClr val="000000"/>
                  </a:solidFill>
                </a:uFill>
                <a:latin typeface="Cambria" panose="02040503050406030204" pitchFamily="18" charset="0"/>
                <a:ea typeface="Cambria" panose="02040503050406030204" pitchFamily="18" charset="0"/>
                <a:cs typeface="Calibri"/>
              </a:rPr>
              <a:t>SomeDrift</a:t>
            </a:r>
            <a:r>
              <a:rPr lang="en-US" sz="4000" i="1" spc="-20" dirty="0">
                <a:solidFill>
                  <a:srgbClr val="424242"/>
                </a:solidFill>
                <a:uFill>
                  <a:solidFill>
                    <a:srgbClr val="000000"/>
                  </a:solidFill>
                </a:uFill>
                <a:latin typeface="Cambria" panose="02040503050406030204" pitchFamily="18" charset="0"/>
                <a:ea typeface="Cambria" panose="02040503050406030204" pitchFamily="18" charset="0"/>
                <a:cs typeface="Calibri"/>
              </a:rPr>
              <a:t>…</a:t>
            </a:r>
          </a:p>
        </p:txBody>
      </p:sp>
    </p:spTree>
    <p:extLst>
      <p:ext uri="{BB962C8B-B14F-4D97-AF65-F5344CB8AC3E}">
        <p14:creationId xmlns:p14="http://schemas.microsoft.com/office/powerpoint/2010/main" val="35279221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20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1000"/>
                                        <p:tgtEl>
                                          <p:spTgt spid="7">
                                            <p:txEl>
                                              <p:pRg st="0" end="0"/>
                                            </p:txEl>
                                          </p:spTgt>
                                        </p:tgtEl>
                                      </p:cBhvr>
                                    </p:animEffect>
                                    <p:anim calcmode="lin" valueType="num">
                                      <p:cBhvr>
                                        <p:cTn id="8"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p:nvPr/>
        </p:nvSpPr>
        <p:spPr>
          <a:xfrm>
            <a:off x="1" y="887968"/>
            <a:ext cx="9144000" cy="3279530"/>
          </a:xfrm>
          <a:prstGeom prst="rect">
            <a:avLst/>
          </a:prstGeom>
        </p:spPr>
        <p:txBody>
          <a:bodyPr vert="horz" wrap="square" lIns="0" tIns="16933" rIns="0" bIns="0" rtlCol="0">
            <a:spAutoFit/>
          </a:bodyPr>
          <a:lstStyle/>
          <a:p>
            <a:pPr marL="16933" algn="ctr">
              <a:spcBef>
                <a:spcPts val="0"/>
              </a:spcBef>
              <a:buSzPct val="159375"/>
              <a:tabLst>
                <a:tab pos="397077" algn="l"/>
                <a:tab pos="397923" algn="l"/>
              </a:tabLst>
            </a:pPr>
            <a:r>
              <a:rPr lang="en-US" sz="5400" b="1" dirty="0" smtClean="0">
                <a:uFill>
                  <a:solidFill>
                    <a:srgbClr val="1F497D"/>
                  </a:solidFill>
                </a:uFill>
                <a:latin typeface="Cambria" panose="02040503050406030204" pitchFamily="18" charset="0"/>
                <a:cs typeface="Arial"/>
              </a:rPr>
              <a:t>Intra-Frame Velocity Model o</a:t>
            </a:r>
            <a:r>
              <a:rPr sz="5400" b="1" spc="-7" dirty="0" smtClean="0">
                <a:uFill>
                  <a:solidFill>
                    <a:srgbClr val="1F497D"/>
                  </a:solidFill>
                </a:uFill>
                <a:latin typeface="Cambria" panose="02040503050406030204" pitchFamily="18" charset="0"/>
                <a:cs typeface="Arial"/>
              </a:rPr>
              <a:t>f</a:t>
            </a:r>
            <a:r>
              <a:rPr sz="5400" b="1" spc="-33" dirty="0" smtClean="0">
                <a:uFill>
                  <a:solidFill>
                    <a:srgbClr val="1F497D"/>
                  </a:solidFill>
                </a:uFill>
                <a:latin typeface="Cambria" panose="02040503050406030204" pitchFamily="18" charset="0"/>
                <a:cs typeface="Arial"/>
              </a:rPr>
              <a:t> </a:t>
            </a:r>
            <a:r>
              <a:rPr sz="5400" b="1" spc="-7" dirty="0">
                <a:uFill>
                  <a:solidFill>
                    <a:srgbClr val="1F497D"/>
                  </a:solidFill>
                </a:uFill>
                <a:latin typeface="Cambria" panose="02040503050406030204" pitchFamily="18" charset="0"/>
                <a:cs typeface="Arial"/>
              </a:rPr>
              <a:t>2022</a:t>
            </a:r>
            <a:r>
              <a:rPr lang="en-US" sz="5400" b="1" spc="-7" dirty="0">
                <a:uFill>
                  <a:solidFill>
                    <a:srgbClr val="1F497D"/>
                  </a:solidFill>
                </a:uFill>
                <a:latin typeface="Cambria" panose="02040503050406030204" pitchFamily="18" charset="0"/>
                <a:cs typeface="Arial"/>
              </a:rPr>
              <a:t> </a:t>
            </a:r>
          </a:p>
          <a:p>
            <a:pPr marL="16933" algn="ctr">
              <a:spcBef>
                <a:spcPts val="0"/>
              </a:spcBef>
              <a:buSzPct val="159375"/>
              <a:tabLst>
                <a:tab pos="397077" algn="l"/>
                <a:tab pos="397923" algn="l"/>
              </a:tabLst>
            </a:pPr>
            <a:endParaRPr lang="en-US" sz="4400" b="1" spc="-7" dirty="0">
              <a:solidFill>
                <a:srgbClr val="1F497D"/>
              </a:solidFill>
              <a:uFill>
                <a:solidFill>
                  <a:srgbClr val="1F497D"/>
                </a:solidFill>
              </a:uFill>
              <a:latin typeface="Cambria" panose="02040503050406030204" pitchFamily="18" charset="0"/>
              <a:cs typeface="Arial"/>
            </a:endParaRPr>
          </a:p>
          <a:p>
            <a:pPr marL="16933" algn="ctr">
              <a:spcBef>
                <a:spcPts val="0"/>
              </a:spcBef>
              <a:buSzPct val="159375"/>
              <a:tabLst>
                <a:tab pos="397077" algn="l"/>
                <a:tab pos="397923" algn="l"/>
              </a:tabLst>
            </a:pPr>
            <a:r>
              <a:rPr lang="en-US" sz="6000" b="1" spc="-20" dirty="0" smtClean="0">
                <a:solidFill>
                  <a:srgbClr val="C00000"/>
                </a:solidFill>
                <a:uFill>
                  <a:solidFill>
                    <a:srgbClr val="C00000"/>
                  </a:solidFill>
                </a:uFill>
                <a:latin typeface="Cambria" panose="02040503050406030204" pitchFamily="18" charset="0"/>
                <a:cs typeface="Arial Black"/>
              </a:rPr>
              <a:t>IFVM</a:t>
            </a:r>
            <a:r>
              <a:rPr sz="6000" b="1" spc="-20" dirty="0" smtClean="0">
                <a:solidFill>
                  <a:srgbClr val="C00000"/>
                </a:solidFill>
                <a:uFill>
                  <a:solidFill>
                    <a:srgbClr val="C00000"/>
                  </a:solidFill>
                </a:uFill>
                <a:latin typeface="Cambria" panose="02040503050406030204" pitchFamily="18" charset="0"/>
                <a:cs typeface="Arial Black"/>
              </a:rPr>
              <a:t>2022</a:t>
            </a:r>
            <a:endParaRPr lang="en-US" sz="6000" b="1" spc="-20" dirty="0" smtClean="0">
              <a:solidFill>
                <a:srgbClr val="C00000"/>
              </a:solidFill>
              <a:uFill>
                <a:solidFill>
                  <a:srgbClr val="C00000"/>
                </a:solidFill>
              </a:uFill>
              <a:latin typeface="Cambria" panose="02040503050406030204" pitchFamily="18" charset="0"/>
              <a:cs typeface="Arial Black"/>
            </a:endParaRPr>
          </a:p>
        </p:txBody>
      </p:sp>
    </p:spTree>
    <p:extLst>
      <p:ext uri="{BB962C8B-B14F-4D97-AF65-F5344CB8AC3E}">
        <p14:creationId xmlns:p14="http://schemas.microsoft.com/office/powerpoint/2010/main" val="12044865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 name="object 81"/>
          <p:cNvSpPr txBox="1"/>
          <p:nvPr/>
        </p:nvSpPr>
        <p:spPr>
          <a:xfrm>
            <a:off x="285121" y="1336438"/>
            <a:ext cx="7161907" cy="443711"/>
          </a:xfrm>
          <a:prstGeom prst="rect">
            <a:avLst/>
          </a:prstGeom>
        </p:spPr>
        <p:txBody>
          <a:bodyPr vert="horz" wrap="square" lIns="0" tIns="12700" rIns="0" bIns="0" rtlCol="0">
            <a:spAutoFit/>
          </a:bodyPr>
          <a:lstStyle/>
          <a:p>
            <a:pPr marL="12700" algn="ctr">
              <a:spcBef>
                <a:spcPts val="100"/>
              </a:spcBef>
            </a:pPr>
            <a:r>
              <a:rPr sz="2800" spc="-5" dirty="0">
                <a:latin typeface="Calibri"/>
                <a:cs typeface="Calibri"/>
              </a:rPr>
              <a:t>Longitude </a:t>
            </a:r>
            <a:r>
              <a:rPr sz="2800" spc="-10" dirty="0">
                <a:latin typeface="Calibri"/>
                <a:cs typeface="Calibri"/>
              </a:rPr>
              <a:t>(Easting) History </a:t>
            </a:r>
            <a:r>
              <a:rPr sz="2800" spc="-5" dirty="0">
                <a:latin typeface="Calibri"/>
                <a:cs typeface="Calibri"/>
              </a:rPr>
              <a:t>of</a:t>
            </a:r>
            <a:r>
              <a:rPr sz="2800" spc="-30" dirty="0">
                <a:latin typeface="Calibri"/>
                <a:cs typeface="Calibri"/>
              </a:rPr>
              <a:t> </a:t>
            </a:r>
            <a:r>
              <a:rPr sz="2800" spc="-5" dirty="0">
                <a:latin typeface="Calibri"/>
                <a:cs typeface="Calibri"/>
              </a:rPr>
              <a:t>DI4044</a:t>
            </a:r>
            <a:endParaRPr sz="2800" dirty="0">
              <a:latin typeface="Calibri"/>
              <a:cs typeface="Calibri"/>
            </a:endParaRPr>
          </a:p>
        </p:txBody>
      </p:sp>
      <p:sp>
        <p:nvSpPr>
          <p:cNvPr id="87" name="object 87"/>
          <p:cNvSpPr txBox="1"/>
          <p:nvPr/>
        </p:nvSpPr>
        <p:spPr>
          <a:xfrm>
            <a:off x="6839514" y="5611972"/>
            <a:ext cx="2110584" cy="874598"/>
          </a:xfrm>
          <a:prstGeom prst="rect">
            <a:avLst/>
          </a:prstGeom>
        </p:spPr>
        <p:txBody>
          <a:bodyPr vert="horz" wrap="square" lIns="0" tIns="12700" rIns="0" bIns="0" rtlCol="0">
            <a:spAutoFit/>
          </a:bodyPr>
          <a:lstStyle/>
          <a:p>
            <a:pPr marL="12700" marR="5080">
              <a:spcBef>
                <a:spcPts val="100"/>
              </a:spcBef>
            </a:pPr>
            <a:r>
              <a:rPr lang="en-US" sz="2800" b="1" dirty="0">
                <a:solidFill>
                  <a:srgbClr val="00B0F0"/>
                </a:solidFill>
                <a:latin typeface="Calibri"/>
                <a:cs typeface="Calibri"/>
              </a:rPr>
              <a:t>BLUE IS ITRF COORDINATE</a:t>
            </a:r>
            <a:endParaRPr sz="2800" dirty="0">
              <a:solidFill>
                <a:srgbClr val="00B0F0"/>
              </a:solidFill>
              <a:latin typeface="Calibri"/>
              <a:cs typeface="Calibri"/>
            </a:endParaRPr>
          </a:p>
        </p:txBody>
      </p:sp>
      <p:sp>
        <p:nvSpPr>
          <p:cNvPr id="90" name="object 90"/>
          <p:cNvSpPr txBox="1"/>
          <p:nvPr/>
        </p:nvSpPr>
        <p:spPr>
          <a:xfrm>
            <a:off x="6902321" y="2009814"/>
            <a:ext cx="2110586" cy="1318310"/>
          </a:xfrm>
          <a:prstGeom prst="rect">
            <a:avLst/>
          </a:prstGeom>
        </p:spPr>
        <p:txBody>
          <a:bodyPr vert="horz" wrap="square" lIns="0" tIns="12700" rIns="0" bIns="0" rtlCol="0">
            <a:spAutoFit/>
          </a:bodyPr>
          <a:lstStyle/>
          <a:p>
            <a:pPr marL="12700" marR="133985">
              <a:spcBef>
                <a:spcPts val="100"/>
              </a:spcBef>
            </a:pPr>
            <a:r>
              <a:rPr lang="en-US" sz="2800" b="1" dirty="0">
                <a:solidFill>
                  <a:srgbClr val="FF0000"/>
                </a:solidFill>
                <a:latin typeface="Calibri"/>
                <a:cs typeface="Calibri"/>
              </a:rPr>
              <a:t>RED IS NATRF2022</a:t>
            </a:r>
          </a:p>
          <a:p>
            <a:pPr marL="12700" marR="133985">
              <a:spcBef>
                <a:spcPts val="100"/>
              </a:spcBef>
            </a:pPr>
            <a:r>
              <a:rPr lang="en-US" sz="2800" b="1" dirty="0">
                <a:solidFill>
                  <a:srgbClr val="FF0000"/>
                </a:solidFill>
                <a:latin typeface="Calibri"/>
                <a:cs typeface="Calibri"/>
              </a:rPr>
              <a:t>COORDINATE</a:t>
            </a:r>
            <a:endParaRPr sz="2800" dirty="0">
              <a:solidFill>
                <a:srgbClr val="FF0000"/>
              </a:solidFill>
              <a:latin typeface="Calibri"/>
              <a:cs typeface="Calibri"/>
            </a:endParaRPr>
          </a:p>
        </p:txBody>
      </p:sp>
      <p:sp>
        <p:nvSpPr>
          <p:cNvPr id="3" name="object 3"/>
          <p:cNvSpPr/>
          <p:nvPr/>
        </p:nvSpPr>
        <p:spPr>
          <a:xfrm>
            <a:off x="600595" y="5979877"/>
            <a:ext cx="6098425" cy="0"/>
          </a:xfrm>
          <a:custGeom>
            <a:avLst/>
            <a:gdLst/>
            <a:ahLst/>
            <a:cxnLst/>
            <a:rect l="l" t="t" r="r" b="b"/>
            <a:pathLst>
              <a:path w="5229225">
                <a:moveTo>
                  <a:pt x="0" y="0"/>
                </a:moveTo>
                <a:lnTo>
                  <a:pt x="5228844" y="0"/>
                </a:lnTo>
              </a:path>
            </a:pathLst>
          </a:custGeom>
          <a:ln w="9144">
            <a:solidFill>
              <a:srgbClr val="D9D9D9"/>
            </a:solidFill>
          </a:ln>
        </p:spPr>
        <p:txBody>
          <a:bodyPr wrap="square" lIns="0" tIns="0" rIns="0" bIns="0" rtlCol="0"/>
          <a:lstStyle/>
          <a:p>
            <a:endParaRPr/>
          </a:p>
        </p:txBody>
      </p:sp>
      <p:sp>
        <p:nvSpPr>
          <p:cNvPr id="4" name="object 4"/>
          <p:cNvSpPr/>
          <p:nvPr/>
        </p:nvSpPr>
        <p:spPr>
          <a:xfrm>
            <a:off x="600595" y="5611972"/>
            <a:ext cx="6098425" cy="0"/>
          </a:xfrm>
          <a:custGeom>
            <a:avLst/>
            <a:gdLst/>
            <a:ahLst/>
            <a:cxnLst/>
            <a:rect l="l" t="t" r="r" b="b"/>
            <a:pathLst>
              <a:path w="5229225">
                <a:moveTo>
                  <a:pt x="0" y="0"/>
                </a:moveTo>
                <a:lnTo>
                  <a:pt x="5228844" y="0"/>
                </a:lnTo>
              </a:path>
            </a:pathLst>
          </a:custGeom>
          <a:ln w="9144">
            <a:solidFill>
              <a:srgbClr val="D9D9D9"/>
            </a:solidFill>
          </a:ln>
        </p:spPr>
        <p:txBody>
          <a:bodyPr wrap="square" lIns="0" tIns="0" rIns="0" bIns="0" rtlCol="0"/>
          <a:lstStyle/>
          <a:p>
            <a:endParaRPr/>
          </a:p>
        </p:txBody>
      </p:sp>
      <p:sp>
        <p:nvSpPr>
          <p:cNvPr id="5" name="object 5"/>
          <p:cNvSpPr/>
          <p:nvPr/>
        </p:nvSpPr>
        <p:spPr>
          <a:xfrm>
            <a:off x="600595" y="5244067"/>
            <a:ext cx="6098425" cy="0"/>
          </a:xfrm>
          <a:custGeom>
            <a:avLst/>
            <a:gdLst/>
            <a:ahLst/>
            <a:cxnLst/>
            <a:rect l="l" t="t" r="r" b="b"/>
            <a:pathLst>
              <a:path w="5229225">
                <a:moveTo>
                  <a:pt x="0" y="0"/>
                </a:moveTo>
                <a:lnTo>
                  <a:pt x="5228844" y="0"/>
                </a:lnTo>
              </a:path>
            </a:pathLst>
          </a:custGeom>
          <a:ln w="9144">
            <a:solidFill>
              <a:srgbClr val="D9D9D9"/>
            </a:solidFill>
          </a:ln>
        </p:spPr>
        <p:txBody>
          <a:bodyPr wrap="square" lIns="0" tIns="0" rIns="0" bIns="0" rtlCol="0"/>
          <a:lstStyle/>
          <a:p>
            <a:endParaRPr/>
          </a:p>
        </p:txBody>
      </p:sp>
      <p:sp>
        <p:nvSpPr>
          <p:cNvPr id="6" name="object 6"/>
          <p:cNvSpPr/>
          <p:nvPr/>
        </p:nvSpPr>
        <p:spPr>
          <a:xfrm>
            <a:off x="600595" y="4876163"/>
            <a:ext cx="6098425" cy="0"/>
          </a:xfrm>
          <a:custGeom>
            <a:avLst/>
            <a:gdLst/>
            <a:ahLst/>
            <a:cxnLst/>
            <a:rect l="l" t="t" r="r" b="b"/>
            <a:pathLst>
              <a:path w="5229225">
                <a:moveTo>
                  <a:pt x="0" y="0"/>
                </a:moveTo>
                <a:lnTo>
                  <a:pt x="5228844" y="0"/>
                </a:lnTo>
              </a:path>
            </a:pathLst>
          </a:custGeom>
          <a:ln w="9144">
            <a:solidFill>
              <a:srgbClr val="D9D9D9"/>
            </a:solidFill>
          </a:ln>
        </p:spPr>
        <p:txBody>
          <a:bodyPr wrap="square" lIns="0" tIns="0" rIns="0" bIns="0" rtlCol="0"/>
          <a:lstStyle/>
          <a:p>
            <a:endParaRPr/>
          </a:p>
        </p:txBody>
      </p:sp>
      <p:sp>
        <p:nvSpPr>
          <p:cNvPr id="7" name="object 7"/>
          <p:cNvSpPr/>
          <p:nvPr/>
        </p:nvSpPr>
        <p:spPr>
          <a:xfrm>
            <a:off x="600595" y="4508258"/>
            <a:ext cx="6098425" cy="0"/>
          </a:xfrm>
          <a:custGeom>
            <a:avLst/>
            <a:gdLst/>
            <a:ahLst/>
            <a:cxnLst/>
            <a:rect l="l" t="t" r="r" b="b"/>
            <a:pathLst>
              <a:path w="5229225">
                <a:moveTo>
                  <a:pt x="0" y="0"/>
                </a:moveTo>
                <a:lnTo>
                  <a:pt x="5228844" y="0"/>
                </a:lnTo>
              </a:path>
            </a:pathLst>
          </a:custGeom>
          <a:ln w="9144">
            <a:solidFill>
              <a:srgbClr val="D9D9D9"/>
            </a:solidFill>
          </a:ln>
        </p:spPr>
        <p:txBody>
          <a:bodyPr wrap="square" lIns="0" tIns="0" rIns="0" bIns="0" rtlCol="0"/>
          <a:lstStyle/>
          <a:p>
            <a:endParaRPr/>
          </a:p>
        </p:txBody>
      </p:sp>
      <p:sp>
        <p:nvSpPr>
          <p:cNvPr id="8" name="object 8"/>
          <p:cNvSpPr/>
          <p:nvPr/>
        </p:nvSpPr>
        <p:spPr>
          <a:xfrm>
            <a:off x="600595" y="4140353"/>
            <a:ext cx="6098425" cy="0"/>
          </a:xfrm>
          <a:custGeom>
            <a:avLst/>
            <a:gdLst/>
            <a:ahLst/>
            <a:cxnLst/>
            <a:rect l="l" t="t" r="r" b="b"/>
            <a:pathLst>
              <a:path w="5229225">
                <a:moveTo>
                  <a:pt x="0" y="0"/>
                </a:moveTo>
                <a:lnTo>
                  <a:pt x="5228844" y="0"/>
                </a:lnTo>
              </a:path>
            </a:pathLst>
          </a:custGeom>
          <a:ln w="9144">
            <a:solidFill>
              <a:srgbClr val="D9D9D9"/>
            </a:solidFill>
          </a:ln>
        </p:spPr>
        <p:txBody>
          <a:bodyPr wrap="square" lIns="0" tIns="0" rIns="0" bIns="0" rtlCol="0"/>
          <a:lstStyle/>
          <a:p>
            <a:endParaRPr/>
          </a:p>
        </p:txBody>
      </p:sp>
      <p:sp>
        <p:nvSpPr>
          <p:cNvPr id="9" name="object 9"/>
          <p:cNvSpPr/>
          <p:nvPr/>
        </p:nvSpPr>
        <p:spPr>
          <a:xfrm>
            <a:off x="600595" y="3772448"/>
            <a:ext cx="6098425" cy="0"/>
          </a:xfrm>
          <a:custGeom>
            <a:avLst/>
            <a:gdLst/>
            <a:ahLst/>
            <a:cxnLst/>
            <a:rect l="l" t="t" r="r" b="b"/>
            <a:pathLst>
              <a:path w="5229225">
                <a:moveTo>
                  <a:pt x="0" y="0"/>
                </a:moveTo>
                <a:lnTo>
                  <a:pt x="5228844" y="0"/>
                </a:lnTo>
              </a:path>
            </a:pathLst>
          </a:custGeom>
          <a:ln w="9144">
            <a:solidFill>
              <a:srgbClr val="D9D9D9"/>
            </a:solidFill>
          </a:ln>
        </p:spPr>
        <p:txBody>
          <a:bodyPr wrap="square" lIns="0" tIns="0" rIns="0" bIns="0" rtlCol="0"/>
          <a:lstStyle/>
          <a:p>
            <a:endParaRPr/>
          </a:p>
        </p:txBody>
      </p:sp>
      <p:sp>
        <p:nvSpPr>
          <p:cNvPr id="10" name="object 10"/>
          <p:cNvSpPr/>
          <p:nvPr/>
        </p:nvSpPr>
        <p:spPr>
          <a:xfrm>
            <a:off x="600595" y="3404542"/>
            <a:ext cx="6098425" cy="0"/>
          </a:xfrm>
          <a:custGeom>
            <a:avLst/>
            <a:gdLst/>
            <a:ahLst/>
            <a:cxnLst/>
            <a:rect l="l" t="t" r="r" b="b"/>
            <a:pathLst>
              <a:path w="5229225">
                <a:moveTo>
                  <a:pt x="0" y="0"/>
                </a:moveTo>
                <a:lnTo>
                  <a:pt x="5228844" y="0"/>
                </a:lnTo>
              </a:path>
            </a:pathLst>
          </a:custGeom>
          <a:ln w="9144">
            <a:solidFill>
              <a:srgbClr val="D9D9D9"/>
            </a:solidFill>
          </a:ln>
        </p:spPr>
        <p:txBody>
          <a:bodyPr wrap="square" lIns="0" tIns="0" rIns="0" bIns="0" rtlCol="0"/>
          <a:lstStyle/>
          <a:p>
            <a:endParaRPr/>
          </a:p>
        </p:txBody>
      </p:sp>
      <p:sp>
        <p:nvSpPr>
          <p:cNvPr id="11" name="object 11"/>
          <p:cNvSpPr/>
          <p:nvPr/>
        </p:nvSpPr>
        <p:spPr>
          <a:xfrm>
            <a:off x="600595" y="3036637"/>
            <a:ext cx="6098425" cy="0"/>
          </a:xfrm>
          <a:custGeom>
            <a:avLst/>
            <a:gdLst/>
            <a:ahLst/>
            <a:cxnLst/>
            <a:rect l="l" t="t" r="r" b="b"/>
            <a:pathLst>
              <a:path w="5229225">
                <a:moveTo>
                  <a:pt x="0" y="0"/>
                </a:moveTo>
                <a:lnTo>
                  <a:pt x="5228844" y="0"/>
                </a:lnTo>
              </a:path>
            </a:pathLst>
          </a:custGeom>
          <a:ln w="9144">
            <a:solidFill>
              <a:srgbClr val="D9D9D9"/>
            </a:solidFill>
          </a:ln>
        </p:spPr>
        <p:txBody>
          <a:bodyPr wrap="square" lIns="0" tIns="0" rIns="0" bIns="0" rtlCol="0"/>
          <a:lstStyle/>
          <a:p>
            <a:endParaRPr/>
          </a:p>
        </p:txBody>
      </p:sp>
      <p:sp>
        <p:nvSpPr>
          <p:cNvPr id="12" name="object 12"/>
          <p:cNvSpPr/>
          <p:nvPr/>
        </p:nvSpPr>
        <p:spPr>
          <a:xfrm>
            <a:off x="600595" y="2666955"/>
            <a:ext cx="6098425" cy="0"/>
          </a:xfrm>
          <a:custGeom>
            <a:avLst/>
            <a:gdLst/>
            <a:ahLst/>
            <a:cxnLst/>
            <a:rect l="l" t="t" r="r" b="b"/>
            <a:pathLst>
              <a:path w="5229225">
                <a:moveTo>
                  <a:pt x="0" y="0"/>
                </a:moveTo>
                <a:lnTo>
                  <a:pt x="5228844" y="0"/>
                </a:lnTo>
              </a:path>
            </a:pathLst>
          </a:custGeom>
          <a:ln w="9144">
            <a:solidFill>
              <a:srgbClr val="D9D9D9"/>
            </a:solidFill>
          </a:ln>
        </p:spPr>
        <p:txBody>
          <a:bodyPr wrap="square" lIns="0" tIns="0" rIns="0" bIns="0" rtlCol="0"/>
          <a:lstStyle/>
          <a:p>
            <a:endParaRPr/>
          </a:p>
        </p:txBody>
      </p:sp>
      <p:sp>
        <p:nvSpPr>
          <p:cNvPr id="13" name="object 13"/>
          <p:cNvSpPr/>
          <p:nvPr/>
        </p:nvSpPr>
        <p:spPr>
          <a:xfrm>
            <a:off x="600595" y="2299051"/>
            <a:ext cx="6098425" cy="0"/>
          </a:xfrm>
          <a:custGeom>
            <a:avLst/>
            <a:gdLst/>
            <a:ahLst/>
            <a:cxnLst/>
            <a:rect l="l" t="t" r="r" b="b"/>
            <a:pathLst>
              <a:path w="5229225">
                <a:moveTo>
                  <a:pt x="0" y="0"/>
                </a:moveTo>
                <a:lnTo>
                  <a:pt x="5228844" y="0"/>
                </a:lnTo>
              </a:path>
            </a:pathLst>
          </a:custGeom>
          <a:ln w="9144">
            <a:solidFill>
              <a:srgbClr val="D9D9D9"/>
            </a:solidFill>
          </a:ln>
        </p:spPr>
        <p:txBody>
          <a:bodyPr wrap="square" lIns="0" tIns="0" rIns="0" bIns="0" rtlCol="0"/>
          <a:lstStyle/>
          <a:p>
            <a:endParaRPr/>
          </a:p>
        </p:txBody>
      </p:sp>
      <p:sp>
        <p:nvSpPr>
          <p:cNvPr id="14" name="object 14"/>
          <p:cNvSpPr/>
          <p:nvPr/>
        </p:nvSpPr>
        <p:spPr>
          <a:xfrm>
            <a:off x="600595" y="1931146"/>
            <a:ext cx="6098425" cy="0"/>
          </a:xfrm>
          <a:custGeom>
            <a:avLst/>
            <a:gdLst/>
            <a:ahLst/>
            <a:cxnLst/>
            <a:rect l="l" t="t" r="r" b="b"/>
            <a:pathLst>
              <a:path w="5229225">
                <a:moveTo>
                  <a:pt x="0" y="0"/>
                </a:moveTo>
                <a:lnTo>
                  <a:pt x="5228844" y="0"/>
                </a:lnTo>
              </a:path>
            </a:pathLst>
          </a:custGeom>
          <a:ln w="9144">
            <a:solidFill>
              <a:srgbClr val="D9D9D9"/>
            </a:solidFill>
          </a:ln>
        </p:spPr>
        <p:txBody>
          <a:bodyPr wrap="square" lIns="0" tIns="0" rIns="0" bIns="0" rtlCol="0"/>
          <a:lstStyle/>
          <a:p>
            <a:endParaRPr/>
          </a:p>
        </p:txBody>
      </p:sp>
      <p:sp>
        <p:nvSpPr>
          <p:cNvPr id="15" name="object 15"/>
          <p:cNvSpPr/>
          <p:nvPr/>
        </p:nvSpPr>
        <p:spPr>
          <a:xfrm>
            <a:off x="1471479" y="1931148"/>
            <a:ext cx="0" cy="4049323"/>
          </a:xfrm>
          <a:custGeom>
            <a:avLst/>
            <a:gdLst/>
            <a:ahLst/>
            <a:cxnLst/>
            <a:rect l="l" t="t" r="r" b="b"/>
            <a:pathLst>
              <a:path h="3472179">
                <a:moveTo>
                  <a:pt x="0" y="0"/>
                </a:moveTo>
                <a:lnTo>
                  <a:pt x="0" y="3471672"/>
                </a:lnTo>
              </a:path>
            </a:pathLst>
          </a:custGeom>
          <a:ln w="9144">
            <a:solidFill>
              <a:srgbClr val="D9D9D9"/>
            </a:solidFill>
          </a:ln>
        </p:spPr>
        <p:txBody>
          <a:bodyPr wrap="square" lIns="0" tIns="0" rIns="0" bIns="0" rtlCol="0"/>
          <a:lstStyle/>
          <a:p>
            <a:endParaRPr/>
          </a:p>
        </p:txBody>
      </p:sp>
      <p:sp>
        <p:nvSpPr>
          <p:cNvPr id="16" name="object 16"/>
          <p:cNvSpPr/>
          <p:nvPr/>
        </p:nvSpPr>
        <p:spPr>
          <a:xfrm>
            <a:off x="2342367" y="1931148"/>
            <a:ext cx="0" cy="4049323"/>
          </a:xfrm>
          <a:custGeom>
            <a:avLst/>
            <a:gdLst/>
            <a:ahLst/>
            <a:cxnLst/>
            <a:rect l="l" t="t" r="r" b="b"/>
            <a:pathLst>
              <a:path h="3472179">
                <a:moveTo>
                  <a:pt x="0" y="0"/>
                </a:moveTo>
                <a:lnTo>
                  <a:pt x="0" y="3471672"/>
                </a:lnTo>
              </a:path>
            </a:pathLst>
          </a:custGeom>
          <a:ln w="9144">
            <a:solidFill>
              <a:srgbClr val="D9D9D9"/>
            </a:solidFill>
          </a:ln>
        </p:spPr>
        <p:txBody>
          <a:bodyPr wrap="square" lIns="0" tIns="0" rIns="0" bIns="0" rtlCol="0"/>
          <a:lstStyle/>
          <a:p>
            <a:endParaRPr/>
          </a:p>
        </p:txBody>
      </p:sp>
      <p:sp>
        <p:nvSpPr>
          <p:cNvPr id="17" name="object 17"/>
          <p:cNvSpPr/>
          <p:nvPr/>
        </p:nvSpPr>
        <p:spPr>
          <a:xfrm>
            <a:off x="3213252" y="1931148"/>
            <a:ext cx="0" cy="4049323"/>
          </a:xfrm>
          <a:custGeom>
            <a:avLst/>
            <a:gdLst/>
            <a:ahLst/>
            <a:cxnLst/>
            <a:rect l="l" t="t" r="r" b="b"/>
            <a:pathLst>
              <a:path h="3472179">
                <a:moveTo>
                  <a:pt x="0" y="0"/>
                </a:moveTo>
                <a:lnTo>
                  <a:pt x="0" y="3471672"/>
                </a:lnTo>
              </a:path>
            </a:pathLst>
          </a:custGeom>
          <a:ln w="9144">
            <a:solidFill>
              <a:srgbClr val="D9D9D9"/>
            </a:solidFill>
          </a:ln>
        </p:spPr>
        <p:txBody>
          <a:bodyPr wrap="square" lIns="0" tIns="0" rIns="0" bIns="0" rtlCol="0"/>
          <a:lstStyle/>
          <a:p>
            <a:endParaRPr/>
          </a:p>
        </p:txBody>
      </p:sp>
      <p:sp>
        <p:nvSpPr>
          <p:cNvPr id="18" name="object 18"/>
          <p:cNvSpPr/>
          <p:nvPr/>
        </p:nvSpPr>
        <p:spPr>
          <a:xfrm>
            <a:off x="4084139" y="1931148"/>
            <a:ext cx="0" cy="4049323"/>
          </a:xfrm>
          <a:custGeom>
            <a:avLst/>
            <a:gdLst/>
            <a:ahLst/>
            <a:cxnLst/>
            <a:rect l="l" t="t" r="r" b="b"/>
            <a:pathLst>
              <a:path h="3472179">
                <a:moveTo>
                  <a:pt x="0" y="0"/>
                </a:moveTo>
                <a:lnTo>
                  <a:pt x="0" y="3471672"/>
                </a:lnTo>
              </a:path>
            </a:pathLst>
          </a:custGeom>
          <a:ln w="9144">
            <a:solidFill>
              <a:srgbClr val="D9D9D9"/>
            </a:solidFill>
          </a:ln>
        </p:spPr>
        <p:txBody>
          <a:bodyPr wrap="square" lIns="0" tIns="0" rIns="0" bIns="0" rtlCol="0"/>
          <a:lstStyle/>
          <a:p>
            <a:endParaRPr/>
          </a:p>
        </p:txBody>
      </p:sp>
      <p:sp>
        <p:nvSpPr>
          <p:cNvPr id="19" name="object 19"/>
          <p:cNvSpPr/>
          <p:nvPr/>
        </p:nvSpPr>
        <p:spPr>
          <a:xfrm>
            <a:off x="4956801" y="1931148"/>
            <a:ext cx="0" cy="4049323"/>
          </a:xfrm>
          <a:custGeom>
            <a:avLst/>
            <a:gdLst/>
            <a:ahLst/>
            <a:cxnLst/>
            <a:rect l="l" t="t" r="r" b="b"/>
            <a:pathLst>
              <a:path h="3472179">
                <a:moveTo>
                  <a:pt x="0" y="0"/>
                </a:moveTo>
                <a:lnTo>
                  <a:pt x="0" y="3471672"/>
                </a:lnTo>
              </a:path>
            </a:pathLst>
          </a:custGeom>
          <a:ln w="9144">
            <a:solidFill>
              <a:srgbClr val="D9D9D9"/>
            </a:solidFill>
          </a:ln>
        </p:spPr>
        <p:txBody>
          <a:bodyPr wrap="square" lIns="0" tIns="0" rIns="0" bIns="0" rtlCol="0"/>
          <a:lstStyle/>
          <a:p>
            <a:endParaRPr/>
          </a:p>
        </p:txBody>
      </p:sp>
      <p:sp>
        <p:nvSpPr>
          <p:cNvPr id="20" name="object 20"/>
          <p:cNvSpPr/>
          <p:nvPr/>
        </p:nvSpPr>
        <p:spPr>
          <a:xfrm>
            <a:off x="5827689" y="1931148"/>
            <a:ext cx="0" cy="4049323"/>
          </a:xfrm>
          <a:custGeom>
            <a:avLst/>
            <a:gdLst/>
            <a:ahLst/>
            <a:cxnLst/>
            <a:rect l="l" t="t" r="r" b="b"/>
            <a:pathLst>
              <a:path h="3472179">
                <a:moveTo>
                  <a:pt x="0" y="0"/>
                </a:moveTo>
                <a:lnTo>
                  <a:pt x="0" y="3471672"/>
                </a:lnTo>
              </a:path>
            </a:pathLst>
          </a:custGeom>
          <a:ln w="9144">
            <a:solidFill>
              <a:srgbClr val="D9D9D9"/>
            </a:solidFill>
          </a:ln>
        </p:spPr>
        <p:txBody>
          <a:bodyPr wrap="square" lIns="0" tIns="0" rIns="0" bIns="0" rtlCol="0"/>
          <a:lstStyle/>
          <a:p>
            <a:endParaRPr/>
          </a:p>
        </p:txBody>
      </p:sp>
      <p:sp>
        <p:nvSpPr>
          <p:cNvPr id="21" name="object 21"/>
          <p:cNvSpPr/>
          <p:nvPr/>
        </p:nvSpPr>
        <p:spPr>
          <a:xfrm>
            <a:off x="6698575" y="1931148"/>
            <a:ext cx="0" cy="4049323"/>
          </a:xfrm>
          <a:custGeom>
            <a:avLst/>
            <a:gdLst/>
            <a:ahLst/>
            <a:cxnLst/>
            <a:rect l="l" t="t" r="r" b="b"/>
            <a:pathLst>
              <a:path h="3472179">
                <a:moveTo>
                  <a:pt x="0" y="0"/>
                </a:moveTo>
                <a:lnTo>
                  <a:pt x="0" y="3471672"/>
                </a:lnTo>
              </a:path>
            </a:pathLst>
          </a:custGeom>
          <a:ln w="9144">
            <a:solidFill>
              <a:srgbClr val="D9D9D9"/>
            </a:solidFill>
          </a:ln>
        </p:spPr>
        <p:txBody>
          <a:bodyPr wrap="square" lIns="0" tIns="0" rIns="0" bIns="0" rtlCol="0"/>
          <a:lstStyle/>
          <a:p>
            <a:endParaRPr/>
          </a:p>
        </p:txBody>
      </p:sp>
      <p:sp>
        <p:nvSpPr>
          <p:cNvPr id="22" name="object 22"/>
          <p:cNvSpPr/>
          <p:nvPr/>
        </p:nvSpPr>
        <p:spPr>
          <a:xfrm>
            <a:off x="600593" y="1931148"/>
            <a:ext cx="0" cy="4049323"/>
          </a:xfrm>
          <a:custGeom>
            <a:avLst/>
            <a:gdLst/>
            <a:ahLst/>
            <a:cxnLst/>
            <a:rect l="l" t="t" r="r" b="b"/>
            <a:pathLst>
              <a:path h="3472179">
                <a:moveTo>
                  <a:pt x="0" y="3471672"/>
                </a:moveTo>
                <a:lnTo>
                  <a:pt x="0" y="0"/>
                </a:lnTo>
              </a:path>
            </a:pathLst>
          </a:custGeom>
          <a:ln w="9144">
            <a:solidFill>
              <a:srgbClr val="BEBEBE"/>
            </a:solidFill>
          </a:ln>
        </p:spPr>
        <p:txBody>
          <a:bodyPr wrap="square" lIns="0" tIns="0" rIns="0" bIns="0" rtlCol="0"/>
          <a:lstStyle/>
          <a:p>
            <a:endParaRPr/>
          </a:p>
        </p:txBody>
      </p:sp>
      <p:sp>
        <p:nvSpPr>
          <p:cNvPr id="23" name="object 23"/>
          <p:cNvSpPr/>
          <p:nvPr/>
        </p:nvSpPr>
        <p:spPr>
          <a:xfrm>
            <a:off x="600595" y="5979877"/>
            <a:ext cx="6098425" cy="0"/>
          </a:xfrm>
          <a:custGeom>
            <a:avLst/>
            <a:gdLst/>
            <a:ahLst/>
            <a:cxnLst/>
            <a:rect l="l" t="t" r="r" b="b"/>
            <a:pathLst>
              <a:path w="5229225">
                <a:moveTo>
                  <a:pt x="0" y="0"/>
                </a:moveTo>
                <a:lnTo>
                  <a:pt x="5228844" y="0"/>
                </a:lnTo>
              </a:path>
            </a:pathLst>
          </a:custGeom>
          <a:ln w="9144">
            <a:solidFill>
              <a:srgbClr val="BEBEBE"/>
            </a:solidFill>
          </a:ln>
        </p:spPr>
        <p:txBody>
          <a:bodyPr wrap="square" lIns="0" tIns="0" rIns="0" bIns="0" rtlCol="0"/>
          <a:lstStyle/>
          <a:p>
            <a:endParaRPr/>
          </a:p>
        </p:txBody>
      </p:sp>
      <p:sp>
        <p:nvSpPr>
          <p:cNvPr id="24" name="object 24"/>
          <p:cNvSpPr/>
          <p:nvPr/>
        </p:nvSpPr>
        <p:spPr>
          <a:xfrm>
            <a:off x="1482143" y="2583423"/>
            <a:ext cx="0" cy="165883"/>
          </a:xfrm>
          <a:custGeom>
            <a:avLst/>
            <a:gdLst/>
            <a:ahLst/>
            <a:cxnLst/>
            <a:rect l="l" t="t" r="r" b="b"/>
            <a:pathLst>
              <a:path h="142239">
                <a:moveTo>
                  <a:pt x="0" y="0"/>
                </a:moveTo>
                <a:lnTo>
                  <a:pt x="0" y="141731"/>
                </a:lnTo>
              </a:path>
            </a:pathLst>
          </a:custGeom>
          <a:ln w="9144">
            <a:solidFill>
              <a:srgbClr val="585858"/>
            </a:solidFill>
          </a:ln>
        </p:spPr>
        <p:txBody>
          <a:bodyPr wrap="square" lIns="0" tIns="0" rIns="0" bIns="0" rtlCol="0"/>
          <a:lstStyle/>
          <a:p>
            <a:endParaRPr/>
          </a:p>
        </p:txBody>
      </p:sp>
      <p:sp>
        <p:nvSpPr>
          <p:cNvPr id="25" name="object 25"/>
          <p:cNvSpPr/>
          <p:nvPr/>
        </p:nvSpPr>
        <p:spPr>
          <a:xfrm>
            <a:off x="1482143" y="2418132"/>
            <a:ext cx="0" cy="165883"/>
          </a:xfrm>
          <a:custGeom>
            <a:avLst/>
            <a:gdLst/>
            <a:ahLst/>
            <a:cxnLst/>
            <a:rect l="l" t="t" r="r" b="b"/>
            <a:pathLst>
              <a:path h="142239">
                <a:moveTo>
                  <a:pt x="0" y="141732"/>
                </a:moveTo>
                <a:lnTo>
                  <a:pt x="0" y="0"/>
                </a:lnTo>
              </a:path>
            </a:pathLst>
          </a:custGeom>
          <a:ln w="9144">
            <a:solidFill>
              <a:srgbClr val="585858"/>
            </a:solidFill>
          </a:ln>
        </p:spPr>
        <p:txBody>
          <a:bodyPr wrap="square" lIns="0" tIns="0" rIns="0" bIns="0" rtlCol="0"/>
          <a:lstStyle/>
          <a:p>
            <a:endParaRPr/>
          </a:p>
        </p:txBody>
      </p:sp>
      <p:sp>
        <p:nvSpPr>
          <p:cNvPr id="26" name="object 26"/>
          <p:cNvSpPr/>
          <p:nvPr/>
        </p:nvSpPr>
        <p:spPr>
          <a:xfrm>
            <a:off x="1448377" y="2748713"/>
            <a:ext cx="65909" cy="0"/>
          </a:xfrm>
          <a:custGeom>
            <a:avLst/>
            <a:gdLst/>
            <a:ahLst/>
            <a:cxnLst/>
            <a:rect l="l" t="t" r="r" b="b"/>
            <a:pathLst>
              <a:path w="56514">
                <a:moveTo>
                  <a:pt x="0" y="0"/>
                </a:moveTo>
                <a:lnTo>
                  <a:pt x="56387" y="0"/>
                </a:lnTo>
              </a:path>
            </a:pathLst>
          </a:custGeom>
          <a:ln w="9144">
            <a:solidFill>
              <a:srgbClr val="585858"/>
            </a:solidFill>
          </a:ln>
        </p:spPr>
        <p:txBody>
          <a:bodyPr wrap="square" lIns="0" tIns="0" rIns="0" bIns="0" rtlCol="0"/>
          <a:lstStyle/>
          <a:p>
            <a:endParaRPr/>
          </a:p>
        </p:txBody>
      </p:sp>
      <p:sp>
        <p:nvSpPr>
          <p:cNvPr id="27" name="object 27"/>
          <p:cNvSpPr/>
          <p:nvPr/>
        </p:nvSpPr>
        <p:spPr>
          <a:xfrm>
            <a:off x="1448377" y="2418130"/>
            <a:ext cx="65909" cy="0"/>
          </a:xfrm>
          <a:custGeom>
            <a:avLst/>
            <a:gdLst/>
            <a:ahLst/>
            <a:cxnLst/>
            <a:rect l="l" t="t" r="r" b="b"/>
            <a:pathLst>
              <a:path w="56514">
                <a:moveTo>
                  <a:pt x="0" y="0"/>
                </a:moveTo>
                <a:lnTo>
                  <a:pt x="56387" y="0"/>
                </a:lnTo>
              </a:path>
            </a:pathLst>
          </a:custGeom>
          <a:ln w="9144">
            <a:solidFill>
              <a:srgbClr val="585858"/>
            </a:solidFill>
          </a:ln>
        </p:spPr>
        <p:txBody>
          <a:bodyPr wrap="square" lIns="0" tIns="0" rIns="0" bIns="0" rtlCol="0"/>
          <a:lstStyle/>
          <a:p>
            <a:endParaRPr/>
          </a:p>
        </p:txBody>
      </p:sp>
      <p:sp>
        <p:nvSpPr>
          <p:cNvPr id="28" name="object 28"/>
          <p:cNvSpPr/>
          <p:nvPr/>
        </p:nvSpPr>
        <p:spPr>
          <a:xfrm>
            <a:off x="3527838" y="3624932"/>
            <a:ext cx="0" cy="55541"/>
          </a:xfrm>
          <a:custGeom>
            <a:avLst/>
            <a:gdLst/>
            <a:ahLst/>
            <a:cxnLst/>
            <a:rect l="l" t="t" r="r" b="b"/>
            <a:pathLst>
              <a:path h="47625">
                <a:moveTo>
                  <a:pt x="0" y="0"/>
                </a:moveTo>
                <a:lnTo>
                  <a:pt x="0" y="47243"/>
                </a:lnTo>
              </a:path>
            </a:pathLst>
          </a:custGeom>
          <a:ln w="9144">
            <a:solidFill>
              <a:srgbClr val="585858"/>
            </a:solidFill>
          </a:ln>
        </p:spPr>
        <p:txBody>
          <a:bodyPr wrap="square" lIns="0" tIns="0" rIns="0" bIns="0" rtlCol="0"/>
          <a:lstStyle/>
          <a:p>
            <a:endParaRPr/>
          </a:p>
        </p:txBody>
      </p:sp>
      <p:sp>
        <p:nvSpPr>
          <p:cNvPr id="29" name="object 29"/>
          <p:cNvSpPr/>
          <p:nvPr/>
        </p:nvSpPr>
        <p:spPr>
          <a:xfrm>
            <a:off x="3527838" y="3568055"/>
            <a:ext cx="0" cy="57022"/>
          </a:xfrm>
          <a:custGeom>
            <a:avLst/>
            <a:gdLst/>
            <a:ahLst/>
            <a:cxnLst/>
            <a:rect l="l" t="t" r="r" b="b"/>
            <a:pathLst>
              <a:path h="48895">
                <a:moveTo>
                  <a:pt x="0" y="48768"/>
                </a:moveTo>
                <a:lnTo>
                  <a:pt x="0" y="0"/>
                </a:lnTo>
              </a:path>
            </a:pathLst>
          </a:custGeom>
          <a:ln w="9144">
            <a:solidFill>
              <a:srgbClr val="585858"/>
            </a:solidFill>
          </a:ln>
        </p:spPr>
        <p:txBody>
          <a:bodyPr wrap="square" lIns="0" tIns="0" rIns="0" bIns="0" rtlCol="0"/>
          <a:lstStyle/>
          <a:p>
            <a:endParaRPr/>
          </a:p>
        </p:txBody>
      </p:sp>
      <p:sp>
        <p:nvSpPr>
          <p:cNvPr id="30" name="object 30"/>
          <p:cNvSpPr/>
          <p:nvPr/>
        </p:nvSpPr>
        <p:spPr>
          <a:xfrm>
            <a:off x="3494071" y="3680026"/>
            <a:ext cx="68129" cy="0"/>
          </a:xfrm>
          <a:custGeom>
            <a:avLst/>
            <a:gdLst/>
            <a:ahLst/>
            <a:cxnLst/>
            <a:rect l="l" t="t" r="r" b="b"/>
            <a:pathLst>
              <a:path w="58420">
                <a:moveTo>
                  <a:pt x="0" y="0"/>
                </a:moveTo>
                <a:lnTo>
                  <a:pt x="57912" y="0"/>
                </a:lnTo>
              </a:path>
            </a:pathLst>
          </a:custGeom>
          <a:ln w="9144">
            <a:solidFill>
              <a:srgbClr val="585858"/>
            </a:solidFill>
          </a:ln>
        </p:spPr>
        <p:txBody>
          <a:bodyPr wrap="square" lIns="0" tIns="0" rIns="0" bIns="0" rtlCol="0"/>
          <a:lstStyle/>
          <a:p>
            <a:endParaRPr/>
          </a:p>
        </p:txBody>
      </p:sp>
      <p:sp>
        <p:nvSpPr>
          <p:cNvPr id="31" name="object 31"/>
          <p:cNvSpPr/>
          <p:nvPr/>
        </p:nvSpPr>
        <p:spPr>
          <a:xfrm>
            <a:off x="3494071" y="3568055"/>
            <a:ext cx="68129" cy="0"/>
          </a:xfrm>
          <a:custGeom>
            <a:avLst/>
            <a:gdLst/>
            <a:ahLst/>
            <a:cxnLst/>
            <a:rect l="l" t="t" r="r" b="b"/>
            <a:pathLst>
              <a:path w="58420">
                <a:moveTo>
                  <a:pt x="0" y="0"/>
                </a:moveTo>
                <a:lnTo>
                  <a:pt x="57912" y="0"/>
                </a:lnTo>
              </a:path>
            </a:pathLst>
          </a:custGeom>
          <a:ln w="9144">
            <a:solidFill>
              <a:srgbClr val="585858"/>
            </a:solidFill>
          </a:ln>
        </p:spPr>
        <p:txBody>
          <a:bodyPr wrap="square" lIns="0" tIns="0" rIns="0" bIns="0" rtlCol="0"/>
          <a:lstStyle/>
          <a:p>
            <a:endParaRPr/>
          </a:p>
        </p:txBody>
      </p:sp>
      <p:sp>
        <p:nvSpPr>
          <p:cNvPr id="32" name="object 32"/>
          <p:cNvSpPr/>
          <p:nvPr/>
        </p:nvSpPr>
        <p:spPr>
          <a:xfrm>
            <a:off x="4183669" y="4243440"/>
            <a:ext cx="0" cy="37767"/>
          </a:xfrm>
          <a:custGeom>
            <a:avLst/>
            <a:gdLst/>
            <a:ahLst/>
            <a:cxnLst/>
            <a:rect l="l" t="t" r="r" b="b"/>
            <a:pathLst>
              <a:path h="32385">
                <a:moveTo>
                  <a:pt x="0" y="0"/>
                </a:moveTo>
                <a:lnTo>
                  <a:pt x="0" y="32004"/>
                </a:lnTo>
              </a:path>
            </a:pathLst>
          </a:custGeom>
          <a:ln w="9144">
            <a:solidFill>
              <a:srgbClr val="585858"/>
            </a:solidFill>
          </a:ln>
        </p:spPr>
        <p:txBody>
          <a:bodyPr wrap="square" lIns="0" tIns="0" rIns="0" bIns="0" rtlCol="0"/>
          <a:lstStyle/>
          <a:p>
            <a:endParaRPr/>
          </a:p>
        </p:txBody>
      </p:sp>
      <p:sp>
        <p:nvSpPr>
          <p:cNvPr id="33" name="object 33"/>
          <p:cNvSpPr/>
          <p:nvPr/>
        </p:nvSpPr>
        <p:spPr>
          <a:xfrm>
            <a:off x="4183669" y="4206116"/>
            <a:ext cx="0" cy="37767"/>
          </a:xfrm>
          <a:custGeom>
            <a:avLst/>
            <a:gdLst/>
            <a:ahLst/>
            <a:cxnLst/>
            <a:rect l="l" t="t" r="r" b="b"/>
            <a:pathLst>
              <a:path h="32385">
                <a:moveTo>
                  <a:pt x="0" y="32003"/>
                </a:moveTo>
                <a:lnTo>
                  <a:pt x="0" y="0"/>
                </a:lnTo>
              </a:path>
            </a:pathLst>
          </a:custGeom>
          <a:ln w="9144">
            <a:solidFill>
              <a:srgbClr val="585858"/>
            </a:solidFill>
          </a:ln>
        </p:spPr>
        <p:txBody>
          <a:bodyPr wrap="square" lIns="0" tIns="0" rIns="0" bIns="0" rtlCol="0"/>
          <a:lstStyle/>
          <a:p>
            <a:endParaRPr/>
          </a:p>
        </p:txBody>
      </p:sp>
      <p:sp>
        <p:nvSpPr>
          <p:cNvPr id="34" name="object 34"/>
          <p:cNvSpPr/>
          <p:nvPr/>
        </p:nvSpPr>
        <p:spPr>
          <a:xfrm>
            <a:off x="4149902" y="4280760"/>
            <a:ext cx="65909" cy="0"/>
          </a:xfrm>
          <a:custGeom>
            <a:avLst/>
            <a:gdLst/>
            <a:ahLst/>
            <a:cxnLst/>
            <a:rect l="l" t="t" r="r" b="b"/>
            <a:pathLst>
              <a:path w="56514">
                <a:moveTo>
                  <a:pt x="0" y="0"/>
                </a:moveTo>
                <a:lnTo>
                  <a:pt x="56387" y="0"/>
                </a:lnTo>
              </a:path>
            </a:pathLst>
          </a:custGeom>
          <a:ln w="9144">
            <a:solidFill>
              <a:srgbClr val="585858"/>
            </a:solidFill>
          </a:ln>
        </p:spPr>
        <p:txBody>
          <a:bodyPr wrap="square" lIns="0" tIns="0" rIns="0" bIns="0" rtlCol="0"/>
          <a:lstStyle/>
          <a:p>
            <a:endParaRPr/>
          </a:p>
        </p:txBody>
      </p:sp>
      <p:sp>
        <p:nvSpPr>
          <p:cNvPr id="35" name="object 35"/>
          <p:cNvSpPr/>
          <p:nvPr/>
        </p:nvSpPr>
        <p:spPr>
          <a:xfrm>
            <a:off x="4149902" y="4206114"/>
            <a:ext cx="65909" cy="0"/>
          </a:xfrm>
          <a:custGeom>
            <a:avLst/>
            <a:gdLst/>
            <a:ahLst/>
            <a:cxnLst/>
            <a:rect l="l" t="t" r="r" b="b"/>
            <a:pathLst>
              <a:path w="56514">
                <a:moveTo>
                  <a:pt x="0" y="0"/>
                </a:moveTo>
                <a:lnTo>
                  <a:pt x="56387" y="0"/>
                </a:lnTo>
              </a:path>
            </a:pathLst>
          </a:custGeom>
          <a:ln w="9144">
            <a:solidFill>
              <a:srgbClr val="585858"/>
            </a:solidFill>
          </a:ln>
        </p:spPr>
        <p:txBody>
          <a:bodyPr wrap="square" lIns="0" tIns="0" rIns="0" bIns="0" rtlCol="0"/>
          <a:lstStyle/>
          <a:p>
            <a:endParaRPr/>
          </a:p>
        </p:txBody>
      </p:sp>
      <p:sp>
        <p:nvSpPr>
          <p:cNvPr id="36" name="object 36"/>
          <p:cNvSpPr/>
          <p:nvPr/>
        </p:nvSpPr>
        <p:spPr>
          <a:xfrm>
            <a:off x="6152938" y="5375592"/>
            <a:ext cx="0" cy="128115"/>
          </a:xfrm>
          <a:custGeom>
            <a:avLst/>
            <a:gdLst/>
            <a:ahLst/>
            <a:cxnLst/>
            <a:rect l="l" t="t" r="r" b="b"/>
            <a:pathLst>
              <a:path h="109854">
                <a:moveTo>
                  <a:pt x="0" y="0"/>
                </a:moveTo>
                <a:lnTo>
                  <a:pt x="0" y="109728"/>
                </a:lnTo>
              </a:path>
            </a:pathLst>
          </a:custGeom>
          <a:ln w="9144">
            <a:solidFill>
              <a:srgbClr val="585858"/>
            </a:solidFill>
          </a:ln>
        </p:spPr>
        <p:txBody>
          <a:bodyPr wrap="square" lIns="0" tIns="0" rIns="0" bIns="0" rtlCol="0"/>
          <a:lstStyle/>
          <a:p>
            <a:endParaRPr/>
          </a:p>
        </p:txBody>
      </p:sp>
      <p:sp>
        <p:nvSpPr>
          <p:cNvPr id="37" name="object 37"/>
          <p:cNvSpPr/>
          <p:nvPr/>
        </p:nvSpPr>
        <p:spPr>
          <a:xfrm>
            <a:off x="6152938" y="5245846"/>
            <a:ext cx="0" cy="130337"/>
          </a:xfrm>
          <a:custGeom>
            <a:avLst/>
            <a:gdLst/>
            <a:ahLst/>
            <a:cxnLst/>
            <a:rect l="l" t="t" r="r" b="b"/>
            <a:pathLst>
              <a:path h="111760">
                <a:moveTo>
                  <a:pt x="0" y="111251"/>
                </a:moveTo>
                <a:lnTo>
                  <a:pt x="0" y="0"/>
                </a:lnTo>
              </a:path>
            </a:pathLst>
          </a:custGeom>
          <a:ln w="9144">
            <a:solidFill>
              <a:srgbClr val="585858"/>
            </a:solidFill>
          </a:ln>
        </p:spPr>
        <p:txBody>
          <a:bodyPr wrap="square" lIns="0" tIns="0" rIns="0" bIns="0" rtlCol="0"/>
          <a:lstStyle/>
          <a:p>
            <a:endParaRPr/>
          </a:p>
        </p:txBody>
      </p:sp>
      <p:sp>
        <p:nvSpPr>
          <p:cNvPr id="38" name="object 38"/>
          <p:cNvSpPr/>
          <p:nvPr/>
        </p:nvSpPr>
        <p:spPr>
          <a:xfrm>
            <a:off x="6119171" y="5503555"/>
            <a:ext cx="68129" cy="0"/>
          </a:xfrm>
          <a:custGeom>
            <a:avLst/>
            <a:gdLst/>
            <a:ahLst/>
            <a:cxnLst/>
            <a:rect l="l" t="t" r="r" b="b"/>
            <a:pathLst>
              <a:path w="58420">
                <a:moveTo>
                  <a:pt x="0" y="0"/>
                </a:moveTo>
                <a:lnTo>
                  <a:pt x="57911" y="0"/>
                </a:lnTo>
              </a:path>
            </a:pathLst>
          </a:custGeom>
          <a:ln w="9144">
            <a:solidFill>
              <a:srgbClr val="585858"/>
            </a:solidFill>
          </a:ln>
        </p:spPr>
        <p:txBody>
          <a:bodyPr wrap="square" lIns="0" tIns="0" rIns="0" bIns="0" rtlCol="0"/>
          <a:lstStyle/>
          <a:p>
            <a:endParaRPr/>
          </a:p>
        </p:txBody>
      </p:sp>
      <p:sp>
        <p:nvSpPr>
          <p:cNvPr id="39" name="object 39"/>
          <p:cNvSpPr/>
          <p:nvPr/>
        </p:nvSpPr>
        <p:spPr>
          <a:xfrm>
            <a:off x="6119171" y="5245844"/>
            <a:ext cx="68129" cy="0"/>
          </a:xfrm>
          <a:custGeom>
            <a:avLst/>
            <a:gdLst/>
            <a:ahLst/>
            <a:cxnLst/>
            <a:rect l="l" t="t" r="r" b="b"/>
            <a:pathLst>
              <a:path w="58420">
                <a:moveTo>
                  <a:pt x="0" y="0"/>
                </a:moveTo>
                <a:lnTo>
                  <a:pt x="57911" y="0"/>
                </a:lnTo>
              </a:path>
            </a:pathLst>
          </a:custGeom>
          <a:ln w="9144">
            <a:solidFill>
              <a:srgbClr val="585858"/>
            </a:solidFill>
          </a:ln>
        </p:spPr>
        <p:txBody>
          <a:bodyPr wrap="square" lIns="0" tIns="0" rIns="0" bIns="0" rtlCol="0"/>
          <a:lstStyle/>
          <a:p>
            <a:endParaRPr/>
          </a:p>
        </p:txBody>
      </p:sp>
      <p:sp>
        <p:nvSpPr>
          <p:cNvPr id="40" name="object 40"/>
          <p:cNvSpPr/>
          <p:nvPr/>
        </p:nvSpPr>
        <p:spPr>
          <a:xfrm>
            <a:off x="1482143" y="2583423"/>
            <a:ext cx="0" cy="165883"/>
          </a:xfrm>
          <a:custGeom>
            <a:avLst/>
            <a:gdLst/>
            <a:ahLst/>
            <a:cxnLst/>
            <a:rect l="l" t="t" r="r" b="b"/>
            <a:pathLst>
              <a:path h="142239">
                <a:moveTo>
                  <a:pt x="0" y="0"/>
                </a:moveTo>
                <a:lnTo>
                  <a:pt x="0" y="141731"/>
                </a:lnTo>
              </a:path>
            </a:pathLst>
          </a:custGeom>
          <a:ln w="9144">
            <a:solidFill>
              <a:srgbClr val="585858"/>
            </a:solidFill>
          </a:ln>
        </p:spPr>
        <p:txBody>
          <a:bodyPr wrap="square" lIns="0" tIns="0" rIns="0" bIns="0" rtlCol="0"/>
          <a:lstStyle/>
          <a:p>
            <a:endParaRPr/>
          </a:p>
        </p:txBody>
      </p:sp>
      <p:sp>
        <p:nvSpPr>
          <p:cNvPr id="41" name="object 41"/>
          <p:cNvSpPr/>
          <p:nvPr/>
        </p:nvSpPr>
        <p:spPr>
          <a:xfrm>
            <a:off x="1482143" y="2418132"/>
            <a:ext cx="0" cy="165883"/>
          </a:xfrm>
          <a:custGeom>
            <a:avLst/>
            <a:gdLst/>
            <a:ahLst/>
            <a:cxnLst/>
            <a:rect l="l" t="t" r="r" b="b"/>
            <a:pathLst>
              <a:path h="142239">
                <a:moveTo>
                  <a:pt x="0" y="141732"/>
                </a:moveTo>
                <a:lnTo>
                  <a:pt x="0" y="0"/>
                </a:lnTo>
              </a:path>
            </a:pathLst>
          </a:custGeom>
          <a:ln w="9144">
            <a:solidFill>
              <a:srgbClr val="585858"/>
            </a:solidFill>
          </a:ln>
        </p:spPr>
        <p:txBody>
          <a:bodyPr wrap="square" lIns="0" tIns="0" rIns="0" bIns="0" rtlCol="0"/>
          <a:lstStyle/>
          <a:p>
            <a:endParaRPr/>
          </a:p>
        </p:txBody>
      </p:sp>
      <p:sp>
        <p:nvSpPr>
          <p:cNvPr id="42" name="object 42"/>
          <p:cNvSpPr/>
          <p:nvPr/>
        </p:nvSpPr>
        <p:spPr>
          <a:xfrm>
            <a:off x="1448377" y="2748713"/>
            <a:ext cx="65909" cy="0"/>
          </a:xfrm>
          <a:custGeom>
            <a:avLst/>
            <a:gdLst/>
            <a:ahLst/>
            <a:cxnLst/>
            <a:rect l="l" t="t" r="r" b="b"/>
            <a:pathLst>
              <a:path w="56514">
                <a:moveTo>
                  <a:pt x="0" y="0"/>
                </a:moveTo>
                <a:lnTo>
                  <a:pt x="56387" y="0"/>
                </a:lnTo>
              </a:path>
            </a:pathLst>
          </a:custGeom>
          <a:ln w="9144">
            <a:solidFill>
              <a:srgbClr val="585858"/>
            </a:solidFill>
          </a:ln>
        </p:spPr>
        <p:txBody>
          <a:bodyPr wrap="square" lIns="0" tIns="0" rIns="0" bIns="0" rtlCol="0"/>
          <a:lstStyle/>
          <a:p>
            <a:endParaRPr/>
          </a:p>
        </p:txBody>
      </p:sp>
      <p:sp>
        <p:nvSpPr>
          <p:cNvPr id="43" name="object 43"/>
          <p:cNvSpPr/>
          <p:nvPr/>
        </p:nvSpPr>
        <p:spPr>
          <a:xfrm>
            <a:off x="1448377" y="2418130"/>
            <a:ext cx="65909" cy="0"/>
          </a:xfrm>
          <a:custGeom>
            <a:avLst/>
            <a:gdLst/>
            <a:ahLst/>
            <a:cxnLst/>
            <a:rect l="l" t="t" r="r" b="b"/>
            <a:pathLst>
              <a:path w="56514">
                <a:moveTo>
                  <a:pt x="0" y="0"/>
                </a:moveTo>
                <a:lnTo>
                  <a:pt x="56387" y="0"/>
                </a:lnTo>
              </a:path>
            </a:pathLst>
          </a:custGeom>
          <a:ln w="9144">
            <a:solidFill>
              <a:srgbClr val="585858"/>
            </a:solidFill>
          </a:ln>
        </p:spPr>
        <p:txBody>
          <a:bodyPr wrap="square" lIns="0" tIns="0" rIns="0" bIns="0" rtlCol="0"/>
          <a:lstStyle/>
          <a:p>
            <a:endParaRPr/>
          </a:p>
        </p:txBody>
      </p:sp>
      <p:sp>
        <p:nvSpPr>
          <p:cNvPr id="44" name="object 44"/>
          <p:cNvSpPr/>
          <p:nvPr/>
        </p:nvSpPr>
        <p:spPr>
          <a:xfrm>
            <a:off x="3527838" y="2535435"/>
            <a:ext cx="0" cy="55541"/>
          </a:xfrm>
          <a:custGeom>
            <a:avLst/>
            <a:gdLst/>
            <a:ahLst/>
            <a:cxnLst/>
            <a:rect l="l" t="t" r="r" b="b"/>
            <a:pathLst>
              <a:path h="47625">
                <a:moveTo>
                  <a:pt x="0" y="0"/>
                </a:moveTo>
                <a:lnTo>
                  <a:pt x="0" y="47243"/>
                </a:lnTo>
              </a:path>
            </a:pathLst>
          </a:custGeom>
          <a:ln w="9144">
            <a:solidFill>
              <a:srgbClr val="585858"/>
            </a:solidFill>
          </a:ln>
        </p:spPr>
        <p:txBody>
          <a:bodyPr wrap="square" lIns="0" tIns="0" rIns="0" bIns="0" rtlCol="0"/>
          <a:lstStyle/>
          <a:p>
            <a:endParaRPr/>
          </a:p>
        </p:txBody>
      </p:sp>
      <p:sp>
        <p:nvSpPr>
          <p:cNvPr id="45" name="object 45"/>
          <p:cNvSpPr/>
          <p:nvPr/>
        </p:nvSpPr>
        <p:spPr>
          <a:xfrm>
            <a:off x="3527838" y="2480339"/>
            <a:ext cx="0" cy="55541"/>
          </a:xfrm>
          <a:custGeom>
            <a:avLst/>
            <a:gdLst/>
            <a:ahLst/>
            <a:cxnLst/>
            <a:rect l="l" t="t" r="r" b="b"/>
            <a:pathLst>
              <a:path h="47625">
                <a:moveTo>
                  <a:pt x="0" y="47244"/>
                </a:moveTo>
                <a:lnTo>
                  <a:pt x="0" y="0"/>
                </a:lnTo>
              </a:path>
            </a:pathLst>
          </a:custGeom>
          <a:ln w="9144">
            <a:solidFill>
              <a:srgbClr val="585858"/>
            </a:solidFill>
          </a:ln>
        </p:spPr>
        <p:txBody>
          <a:bodyPr wrap="square" lIns="0" tIns="0" rIns="0" bIns="0" rtlCol="0"/>
          <a:lstStyle/>
          <a:p>
            <a:endParaRPr/>
          </a:p>
        </p:txBody>
      </p:sp>
      <p:sp>
        <p:nvSpPr>
          <p:cNvPr id="46" name="object 46"/>
          <p:cNvSpPr/>
          <p:nvPr/>
        </p:nvSpPr>
        <p:spPr>
          <a:xfrm>
            <a:off x="3494071" y="2590530"/>
            <a:ext cx="68129" cy="0"/>
          </a:xfrm>
          <a:custGeom>
            <a:avLst/>
            <a:gdLst/>
            <a:ahLst/>
            <a:cxnLst/>
            <a:rect l="l" t="t" r="r" b="b"/>
            <a:pathLst>
              <a:path w="58420">
                <a:moveTo>
                  <a:pt x="0" y="0"/>
                </a:moveTo>
                <a:lnTo>
                  <a:pt x="57912" y="0"/>
                </a:lnTo>
              </a:path>
            </a:pathLst>
          </a:custGeom>
          <a:ln w="9144">
            <a:solidFill>
              <a:srgbClr val="585858"/>
            </a:solidFill>
          </a:ln>
        </p:spPr>
        <p:txBody>
          <a:bodyPr wrap="square" lIns="0" tIns="0" rIns="0" bIns="0" rtlCol="0"/>
          <a:lstStyle/>
          <a:p>
            <a:endParaRPr/>
          </a:p>
        </p:txBody>
      </p:sp>
      <p:sp>
        <p:nvSpPr>
          <p:cNvPr id="47" name="object 47"/>
          <p:cNvSpPr/>
          <p:nvPr/>
        </p:nvSpPr>
        <p:spPr>
          <a:xfrm>
            <a:off x="3494071" y="2480337"/>
            <a:ext cx="68129" cy="0"/>
          </a:xfrm>
          <a:custGeom>
            <a:avLst/>
            <a:gdLst/>
            <a:ahLst/>
            <a:cxnLst/>
            <a:rect l="l" t="t" r="r" b="b"/>
            <a:pathLst>
              <a:path w="58420">
                <a:moveTo>
                  <a:pt x="0" y="0"/>
                </a:moveTo>
                <a:lnTo>
                  <a:pt x="57912" y="0"/>
                </a:lnTo>
              </a:path>
            </a:pathLst>
          </a:custGeom>
          <a:ln w="9144">
            <a:solidFill>
              <a:srgbClr val="585858"/>
            </a:solidFill>
          </a:ln>
        </p:spPr>
        <p:txBody>
          <a:bodyPr wrap="square" lIns="0" tIns="0" rIns="0" bIns="0" rtlCol="0"/>
          <a:lstStyle/>
          <a:p>
            <a:endParaRPr/>
          </a:p>
        </p:txBody>
      </p:sp>
      <p:sp>
        <p:nvSpPr>
          <p:cNvPr id="48" name="object 48"/>
          <p:cNvSpPr/>
          <p:nvPr/>
        </p:nvSpPr>
        <p:spPr>
          <a:xfrm>
            <a:off x="4183669" y="2805589"/>
            <a:ext cx="0" cy="37767"/>
          </a:xfrm>
          <a:custGeom>
            <a:avLst/>
            <a:gdLst/>
            <a:ahLst/>
            <a:cxnLst/>
            <a:rect l="l" t="t" r="r" b="b"/>
            <a:pathLst>
              <a:path h="32385">
                <a:moveTo>
                  <a:pt x="0" y="0"/>
                </a:moveTo>
                <a:lnTo>
                  <a:pt x="0" y="32003"/>
                </a:lnTo>
              </a:path>
            </a:pathLst>
          </a:custGeom>
          <a:ln w="9144">
            <a:solidFill>
              <a:srgbClr val="585858"/>
            </a:solidFill>
          </a:ln>
        </p:spPr>
        <p:txBody>
          <a:bodyPr wrap="square" lIns="0" tIns="0" rIns="0" bIns="0" rtlCol="0"/>
          <a:lstStyle/>
          <a:p>
            <a:endParaRPr/>
          </a:p>
        </p:txBody>
      </p:sp>
      <p:sp>
        <p:nvSpPr>
          <p:cNvPr id="49" name="object 49"/>
          <p:cNvSpPr/>
          <p:nvPr/>
        </p:nvSpPr>
        <p:spPr>
          <a:xfrm>
            <a:off x="4183669" y="2768264"/>
            <a:ext cx="0" cy="37767"/>
          </a:xfrm>
          <a:custGeom>
            <a:avLst/>
            <a:gdLst/>
            <a:ahLst/>
            <a:cxnLst/>
            <a:rect l="l" t="t" r="r" b="b"/>
            <a:pathLst>
              <a:path h="32385">
                <a:moveTo>
                  <a:pt x="0" y="32004"/>
                </a:moveTo>
                <a:lnTo>
                  <a:pt x="0" y="0"/>
                </a:lnTo>
              </a:path>
            </a:pathLst>
          </a:custGeom>
          <a:ln w="9144">
            <a:solidFill>
              <a:srgbClr val="585858"/>
            </a:solidFill>
          </a:ln>
        </p:spPr>
        <p:txBody>
          <a:bodyPr wrap="square" lIns="0" tIns="0" rIns="0" bIns="0" rtlCol="0"/>
          <a:lstStyle/>
          <a:p>
            <a:endParaRPr/>
          </a:p>
        </p:txBody>
      </p:sp>
      <p:sp>
        <p:nvSpPr>
          <p:cNvPr id="50" name="object 50"/>
          <p:cNvSpPr/>
          <p:nvPr/>
        </p:nvSpPr>
        <p:spPr>
          <a:xfrm>
            <a:off x="4149902" y="2842910"/>
            <a:ext cx="65909" cy="0"/>
          </a:xfrm>
          <a:custGeom>
            <a:avLst/>
            <a:gdLst/>
            <a:ahLst/>
            <a:cxnLst/>
            <a:rect l="l" t="t" r="r" b="b"/>
            <a:pathLst>
              <a:path w="56514">
                <a:moveTo>
                  <a:pt x="0" y="0"/>
                </a:moveTo>
                <a:lnTo>
                  <a:pt x="56387" y="0"/>
                </a:lnTo>
              </a:path>
            </a:pathLst>
          </a:custGeom>
          <a:ln w="9144">
            <a:solidFill>
              <a:srgbClr val="585858"/>
            </a:solidFill>
          </a:ln>
        </p:spPr>
        <p:txBody>
          <a:bodyPr wrap="square" lIns="0" tIns="0" rIns="0" bIns="0" rtlCol="0"/>
          <a:lstStyle/>
          <a:p>
            <a:endParaRPr/>
          </a:p>
        </p:txBody>
      </p:sp>
      <p:sp>
        <p:nvSpPr>
          <p:cNvPr id="51" name="object 51"/>
          <p:cNvSpPr/>
          <p:nvPr/>
        </p:nvSpPr>
        <p:spPr>
          <a:xfrm>
            <a:off x="4149902" y="2768262"/>
            <a:ext cx="65909" cy="0"/>
          </a:xfrm>
          <a:custGeom>
            <a:avLst/>
            <a:gdLst/>
            <a:ahLst/>
            <a:cxnLst/>
            <a:rect l="l" t="t" r="r" b="b"/>
            <a:pathLst>
              <a:path w="56514">
                <a:moveTo>
                  <a:pt x="0" y="0"/>
                </a:moveTo>
                <a:lnTo>
                  <a:pt x="56387" y="0"/>
                </a:lnTo>
              </a:path>
            </a:pathLst>
          </a:custGeom>
          <a:ln w="9144">
            <a:solidFill>
              <a:srgbClr val="585858"/>
            </a:solidFill>
          </a:ln>
        </p:spPr>
        <p:txBody>
          <a:bodyPr wrap="square" lIns="0" tIns="0" rIns="0" bIns="0" rtlCol="0"/>
          <a:lstStyle/>
          <a:p>
            <a:endParaRPr/>
          </a:p>
        </p:txBody>
      </p:sp>
      <p:sp>
        <p:nvSpPr>
          <p:cNvPr id="52" name="object 52"/>
          <p:cNvSpPr/>
          <p:nvPr/>
        </p:nvSpPr>
        <p:spPr>
          <a:xfrm>
            <a:off x="6152938" y="2889122"/>
            <a:ext cx="0" cy="128115"/>
          </a:xfrm>
          <a:custGeom>
            <a:avLst/>
            <a:gdLst/>
            <a:ahLst/>
            <a:cxnLst/>
            <a:rect l="l" t="t" r="r" b="b"/>
            <a:pathLst>
              <a:path h="109854">
                <a:moveTo>
                  <a:pt x="0" y="0"/>
                </a:moveTo>
                <a:lnTo>
                  <a:pt x="0" y="109727"/>
                </a:lnTo>
              </a:path>
            </a:pathLst>
          </a:custGeom>
          <a:ln w="9144">
            <a:solidFill>
              <a:srgbClr val="585858"/>
            </a:solidFill>
          </a:ln>
        </p:spPr>
        <p:txBody>
          <a:bodyPr wrap="square" lIns="0" tIns="0" rIns="0" bIns="0" rtlCol="0"/>
          <a:lstStyle/>
          <a:p>
            <a:endParaRPr/>
          </a:p>
        </p:txBody>
      </p:sp>
      <p:sp>
        <p:nvSpPr>
          <p:cNvPr id="53" name="object 53"/>
          <p:cNvSpPr/>
          <p:nvPr/>
        </p:nvSpPr>
        <p:spPr>
          <a:xfrm>
            <a:off x="6152938" y="2759378"/>
            <a:ext cx="0" cy="130337"/>
          </a:xfrm>
          <a:custGeom>
            <a:avLst/>
            <a:gdLst/>
            <a:ahLst/>
            <a:cxnLst/>
            <a:rect l="l" t="t" r="r" b="b"/>
            <a:pathLst>
              <a:path h="111760">
                <a:moveTo>
                  <a:pt x="0" y="111251"/>
                </a:moveTo>
                <a:lnTo>
                  <a:pt x="0" y="0"/>
                </a:lnTo>
              </a:path>
            </a:pathLst>
          </a:custGeom>
          <a:ln w="9144">
            <a:solidFill>
              <a:srgbClr val="585858"/>
            </a:solidFill>
          </a:ln>
        </p:spPr>
        <p:txBody>
          <a:bodyPr wrap="square" lIns="0" tIns="0" rIns="0" bIns="0" rtlCol="0"/>
          <a:lstStyle/>
          <a:p>
            <a:endParaRPr/>
          </a:p>
        </p:txBody>
      </p:sp>
      <p:sp>
        <p:nvSpPr>
          <p:cNvPr id="54" name="object 54"/>
          <p:cNvSpPr/>
          <p:nvPr/>
        </p:nvSpPr>
        <p:spPr>
          <a:xfrm>
            <a:off x="6119171" y="3017088"/>
            <a:ext cx="68129" cy="0"/>
          </a:xfrm>
          <a:custGeom>
            <a:avLst/>
            <a:gdLst/>
            <a:ahLst/>
            <a:cxnLst/>
            <a:rect l="l" t="t" r="r" b="b"/>
            <a:pathLst>
              <a:path w="58420">
                <a:moveTo>
                  <a:pt x="0" y="0"/>
                </a:moveTo>
                <a:lnTo>
                  <a:pt x="57911" y="0"/>
                </a:lnTo>
              </a:path>
            </a:pathLst>
          </a:custGeom>
          <a:ln w="9144">
            <a:solidFill>
              <a:srgbClr val="585858"/>
            </a:solidFill>
          </a:ln>
        </p:spPr>
        <p:txBody>
          <a:bodyPr wrap="square" lIns="0" tIns="0" rIns="0" bIns="0" rtlCol="0"/>
          <a:lstStyle/>
          <a:p>
            <a:endParaRPr/>
          </a:p>
        </p:txBody>
      </p:sp>
      <p:sp>
        <p:nvSpPr>
          <p:cNvPr id="55" name="object 55"/>
          <p:cNvSpPr/>
          <p:nvPr/>
        </p:nvSpPr>
        <p:spPr>
          <a:xfrm>
            <a:off x="6119171" y="2759376"/>
            <a:ext cx="68129" cy="0"/>
          </a:xfrm>
          <a:custGeom>
            <a:avLst/>
            <a:gdLst/>
            <a:ahLst/>
            <a:cxnLst/>
            <a:rect l="l" t="t" r="r" b="b"/>
            <a:pathLst>
              <a:path w="58420">
                <a:moveTo>
                  <a:pt x="0" y="0"/>
                </a:moveTo>
                <a:lnTo>
                  <a:pt x="57911" y="0"/>
                </a:lnTo>
              </a:path>
            </a:pathLst>
          </a:custGeom>
          <a:ln w="9144">
            <a:solidFill>
              <a:srgbClr val="585858"/>
            </a:solidFill>
          </a:ln>
        </p:spPr>
        <p:txBody>
          <a:bodyPr wrap="square" lIns="0" tIns="0" rIns="0" bIns="0" rtlCol="0"/>
          <a:lstStyle/>
          <a:p>
            <a:endParaRPr/>
          </a:p>
        </p:txBody>
      </p:sp>
      <p:sp>
        <p:nvSpPr>
          <p:cNvPr id="56" name="object 56"/>
          <p:cNvSpPr/>
          <p:nvPr/>
        </p:nvSpPr>
        <p:spPr>
          <a:xfrm>
            <a:off x="1481258" y="2584309"/>
            <a:ext cx="4672867" cy="2790390"/>
          </a:xfrm>
          <a:custGeom>
            <a:avLst/>
            <a:gdLst/>
            <a:ahLst/>
            <a:cxnLst/>
            <a:rect l="l" t="t" r="r" b="b"/>
            <a:pathLst>
              <a:path w="4006850" h="2392679">
                <a:moveTo>
                  <a:pt x="0" y="0"/>
                </a:moveTo>
                <a:lnTo>
                  <a:pt x="1755647" y="891539"/>
                </a:lnTo>
                <a:lnTo>
                  <a:pt x="2316480" y="1423415"/>
                </a:lnTo>
                <a:lnTo>
                  <a:pt x="4006596" y="2392679"/>
                </a:lnTo>
              </a:path>
            </a:pathLst>
          </a:custGeom>
          <a:ln w="50292">
            <a:solidFill>
              <a:srgbClr val="00B0F0"/>
            </a:solidFill>
          </a:ln>
        </p:spPr>
        <p:txBody>
          <a:bodyPr wrap="square" lIns="0" tIns="0" rIns="0" bIns="0" rtlCol="0"/>
          <a:lstStyle/>
          <a:p>
            <a:endParaRPr/>
          </a:p>
        </p:txBody>
      </p:sp>
      <p:sp>
        <p:nvSpPr>
          <p:cNvPr id="57" name="object 57"/>
          <p:cNvSpPr/>
          <p:nvPr/>
        </p:nvSpPr>
        <p:spPr>
          <a:xfrm>
            <a:off x="1439490" y="2541508"/>
            <a:ext cx="85311" cy="85311"/>
          </a:xfrm>
          <a:prstGeom prst="rect">
            <a:avLst/>
          </a:prstGeom>
          <a:blipFill>
            <a:blip r:embed="rId3" cstate="print"/>
            <a:stretch>
              <a:fillRect/>
            </a:stretch>
          </a:blipFill>
        </p:spPr>
        <p:txBody>
          <a:bodyPr wrap="square" lIns="0" tIns="0" rIns="0" bIns="0" rtlCol="0"/>
          <a:lstStyle/>
          <a:p>
            <a:endParaRPr/>
          </a:p>
        </p:txBody>
      </p:sp>
      <p:sp>
        <p:nvSpPr>
          <p:cNvPr id="58" name="object 58"/>
          <p:cNvSpPr/>
          <p:nvPr/>
        </p:nvSpPr>
        <p:spPr>
          <a:xfrm>
            <a:off x="3485183" y="3583018"/>
            <a:ext cx="85310" cy="85311"/>
          </a:xfrm>
          <a:prstGeom prst="rect">
            <a:avLst/>
          </a:prstGeom>
          <a:blipFill>
            <a:blip r:embed="rId4" cstate="print"/>
            <a:stretch>
              <a:fillRect/>
            </a:stretch>
          </a:blipFill>
        </p:spPr>
        <p:txBody>
          <a:bodyPr wrap="square" lIns="0" tIns="0" rIns="0" bIns="0" rtlCol="0"/>
          <a:lstStyle/>
          <a:p>
            <a:endParaRPr/>
          </a:p>
        </p:txBody>
      </p:sp>
      <p:sp>
        <p:nvSpPr>
          <p:cNvPr id="59" name="object 59"/>
          <p:cNvSpPr/>
          <p:nvPr/>
        </p:nvSpPr>
        <p:spPr>
          <a:xfrm>
            <a:off x="4141015" y="4201524"/>
            <a:ext cx="85311" cy="85311"/>
          </a:xfrm>
          <a:prstGeom prst="rect">
            <a:avLst/>
          </a:prstGeom>
          <a:blipFill>
            <a:blip r:embed="rId5" cstate="print"/>
            <a:stretch>
              <a:fillRect/>
            </a:stretch>
          </a:blipFill>
        </p:spPr>
        <p:txBody>
          <a:bodyPr wrap="square" lIns="0" tIns="0" rIns="0" bIns="0" rtlCol="0"/>
          <a:lstStyle/>
          <a:p>
            <a:endParaRPr/>
          </a:p>
        </p:txBody>
      </p:sp>
      <p:sp>
        <p:nvSpPr>
          <p:cNvPr id="60" name="object 60"/>
          <p:cNvSpPr/>
          <p:nvPr/>
        </p:nvSpPr>
        <p:spPr>
          <a:xfrm>
            <a:off x="6110281" y="5333675"/>
            <a:ext cx="85310" cy="85311"/>
          </a:xfrm>
          <a:prstGeom prst="rect">
            <a:avLst/>
          </a:prstGeom>
          <a:blipFill>
            <a:blip r:embed="rId6" cstate="print"/>
            <a:stretch>
              <a:fillRect/>
            </a:stretch>
          </a:blipFill>
        </p:spPr>
        <p:txBody>
          <a:bodyPr wrap="square" lIns="0" tIns="0" rIns="0" bIns="0" rtlCol="0"/>
          <a:lstStyle/>
          <a:p>
            <a:endParaRPr/>
          </a:p>
        </p:txBody>
      </p:sp>
      <p:sp>
        <p:nvSpPr>
          <p:cNvPr id="61" name="object 61"/>
          <p:cNvSpPr/>
          <p:nvPr/>
        </p:nvSpPr>
        <p:spPr>
          <a:xfrm>
            <a:off x="1481258" y="2534547"/>
            <a:ext cx="4672867" cy="353983"/>
          </a:xfrm>
          <a:custGeom>
            <a:avLst/>
            <a:gdLst/>
            <a:ahLst/>
            <a:cxnLst/>
            <a:rect l="l" t="t" r="r" b="b"/>
            <a:pathLst>
              <a:path w="4006850" h="303529">
                <a:moveTo>
                  <a:pt x="0" y="42672"/>
                </a:moveTo>
                <a:lnTo>
                  <a:pt x="1755647" y="0"/>
                </a:lnTo>
                <a:lnTo>
                  <a:pt x="2316480" y="233172"/>
                </a:lnTo>
                <a:lnTo>
                  <a:pt x="4006596" y="303275"/>
                </a:lnTo>
              </a:path>
            </a:pathLst>
          </a:custGeom>
          <a:ln w="50292">
            <a:solidFill>
              <a:srgbClr val="FF0000"/>
            </a:solidFill>
          </a:ln>
        </p:spPr>
        <p:txBody>
          <a:bodyPr wrap="square" lIns="0" tIns="0" rIns="0" bIns="0" rtlCol="0"/>
          <a:lstStyle/>
          <a:p>
            <a:endParaRPr/>
          </a:p>
        </p:txBody>
      </p:sp>
      <p:sp>
        <p:nvSpPr>
          <p:cNvPr id="62" name="object 62"/>
          <p:cNvSpPr/>
          <p:nvPr/>
        </p:nvSpPr>
        <p:spPr>
          <a:xfrm>
            <a:off x="1439490" y="2541508"/>
            <a:ext cx="85311" cy="85311"/>
          </a:xfrm>
          <a:prstGeom prst="rect">
            <a:avLst/>
          </a:prstGeom>
          <a:blipFill>
            <a:blip r:embed="rId7" cstate="print"/>
            <a:stretch>
              <a:fillRect/>
            </a:stretch>
          </a:blipFill>
        </p:spPr>
        <p:txBody>
          <a:bodyPr wrap="square" lIns="0" tIns="0" rIns="0" bIns="0" rtlCol="0"/>
          <a:lstStyle/>
          <a:p>
            <a:endParaRPr/>
          </a:p>
        </p:txBody>
      </p:sp>
      <p:sp>
        <p:nvSpPr>
          <p:cNvPr id="63" name="object 63"/>
          <p:cNvSpPr/>
          <p:nvPr/>
        </p:nvSpPr>
        <p:spPr>
          <a:xfrm>
            <a:off x="3485183" y="2493521"/>
            <a:ext cx="85310" cy="85311"/>
          </a:xfrm>
          <a:prstGeom prst="rect">
            <a:avLst/>
          </a:prstGeom>
          <a:blipFill>
            <a:blip r:embed="rId8" cstate="print"/>
            <a:stretch>
              <a:fillRect/>
            </a:stretch>
          </a:blipFill>
        </p:spPr>
        <p:txBody>
          <a:bodyPr wrap="square" lIns="0" tIns="0" rIns="0" bIns="0" rtlCol="0"/>
          <a:lstStyle/>
          <a:p>
            <a:endParaRPr/>
          </a:p>
        </p:txBody>
      </p:sp>
      <p:sp>
        <p:nvSpPr>
          <p:cNvPr id="64" name="object 64"/>
          <p:cNvSpPr/>
          <p:nvPr/>
        </p:nvSpPr>
        <p:spPr>
          <a:xfrm>
            <a:off x="4141015" y="2763673"/>
            <a:ext cx="85311" cy="85311"/>
          </a:xfrm>
          <a:prstGeom prst="rect">
            <a:avLst/>
          </a:prstGeom>
          <a:blipFill>
            <a:blip r:embed="rId8" cstate="print"/>
            <a:stretch>
              <a:fillRect/>
            </a:stretch>
          </a:blipFill>
        </p:spPr>
        <p:txBody>
          <a:bodyPr wrap="square" lIns="0" tIns="0" rIns="0" bIns="0" rtlCol="0"/>
          <a:lstStyle/>
          <a:p>
            <a:endParaRPr/>
          </a:p>
        </p:txBody>
      </p:sp>
      <p:sp>
        <p:nvSpPr>
          <p:cNvPr id="65" name="object 65"/>
          <p:cNvSpPr/>
          <p:nvPr/>
        </p:nvSpPr>
        <p:spPr>
          <a:xfrm>
            <a:off x="6110281" y="2847208"/>
            <a:ext cx="85310" cy="85311"/>
          </a:xfrm>
          <a:prstGeom prst="rect">
            <a:avLst/>
          </a:prstGeom>
          <a:blipFill>
            <a:blip r:embed="rId7" cstate="print"/>
            <a:stretch>
              <a:fillRect/>
            </a:stretch>
          </a:blipFill>
        </p:spPr>
        <p:txBody>
          <a:bodyPr wrap="square" lIns="0" tIns="0" rIns="0" bIns="0" rtlCol="0"/>
          <a:lstStyle/>
          <a:p>
            <a:endParaRPr/>
          </a:p>
        </p:txBody>
      </p:sp>
      <p:sp>
        <p:nvSpPr>
          <p:cNvPr id="66" name="object 66"/>
          <p:cNvSpPr/>
          <p:nvPr/>
        </p:nvSpPr>
        <p:spPr>
          <a:xfrm>
            <a:off x="1481258" y="2534547"/>
            <a:ext cx="4672867" cy="2820753"/>
          </a:xfrm>
          <a:custGeom>
            <a:avLst/>
            <a:gdLst/>
            <a:ahLst/>
            <a:cxnLst/>
            <a:rect l="l" t="t" r="r" b="b"/>
            <a:pathLst>
              <a:path w="4006850" h="2418715">
                <a:moveTo>
                  <a:pt x="0" y="0"/>
                </a:moveTo>
                <a:lnTo>
                  <a:pt x="4006596" y="2418588"/>
                </a:lnTo>
              </a:path>
            </a:pathLst>
          </a:custGeom>
          <a:ln w="38100">
            <a:solidFill>
              <a:srgbClr val="4F81BC"/>
            </a:solidFill>
            <a:prstDash val="dot"/>
          </a:ln>
        </p:spPr>
        <p:txBody>
          <a:bodyPr wrap="square" lIns="0" tIns="0" rIns="0" bIns="0" rtlCol="0"/>
          <a:lstStyle/>
          <a:p>
            <a:endParaRPr u="sng" dirty="0"/>
          </a:p>
        </p:txBody>
      </p:sp>
      <p:sp>
        <p:nvSpPr>
          <p:cNvPr id="67" name="object 67"/>
          <p:cNvSpPr/>
          <p:nvPr/>
        </p:nvSpPr>
        <p:spPr>
          <a:xfrm>
            <a:off x="1481258" y="2534545"/>
            <a:ext cx="4672867" cy="334728"/>
          </a:xfrm>
          <a:custGeom>
            <a:avLst/>
            <a:gdLst/>
            <a:ahLst/>
            <a:cxnLst/>
            <a:rect l="l" t="t" r="r" b="b"/>
            <a:pathLst>
              <a:path w="4006850" h="287020">
                <a:moveTo>
                  <a:pt x="0" y="0"/>
                </a:moveTo>
                <a:lnTo>
                  <a:pt x="4006596" y="286512"/>
                </a:lnTo>
              </a:path>
            </a:pathLst>
          </a:custGeom>
          <a:ln w="38100">
            <a:solidFill>
              <a:srgbClr val="C0504D"/>
            </a:solidFill>
            <a:prstDash val="dot"/>
          </a:ln>
        </p:spPr>
        <p:txBody>
          <a:bodyPr wrap="square" lIns="0" tIns="0" rIns="0" bIns="0" rtlCol="0"/>
          <a:lstStyle/>
          <a:p>
            <a:endParaRPr/>
          </a:p>
        </p:txBody>
      </p:sp>
      <p:sp>
        <p:nvSpPr>
          <p:cNvPr id="68" name="object 68"/>
          <p:cNvSpPr txBox="1"/>
          <p:nvPr/>
        </p:nvSpPr>
        <p:spPr>
          <a:xfrm>
            <a:off x="1693055" y="4270987"/>
            <a:ext cx="2788169" cy="320601"/>
          </a:xfrm>
          <a:prstGeom prst="rect">
            <a:avLst/>
          </a:prstGeom>
        </p:spPr>
        <p:txBody>
          <a:bodyPr vert="horz" wrap="square" lIns="0" tIns="12700" rIns="0" bIns="0" rtlCol="0">
            <a:spAutoFit/>
          </a:bodyPr>
          <a:lstStyle/>
          <a:p>
            <a:pPr marL="12700">
              <a:spcBef>
                <a:spcPts val="100"/>
              </a:spcBef>
            </a:pPr>
            <a:r>
              <a:rPr sz="2000" spc="-25" dirty="0">
                <a:solidFill>
                  <a:srgbClr val="585858"/>
                </a:solidFill>
                <a:latin typeface="Calibri"/>
                <a:cs typeface="Calibri"/>
              </a:rPr>
              <a:t>Trend: </a:t>
            </a:r>
            <a:r>
              <a:rPr sz="2000" spc="-5" dirty="0">
                <a:solidFill>
                  <a:srgbClr val="585858"/>
                </a:solidFill>
                <a:latin typeface="Calibri"/>
                <a:cs typeface="Calibri"/>
              </a:rPr>
              <a:t>-14.3 </a:t>
            </a:r>
            <a:r>
              <a:rPr sz="2000" dirty="0">
                <a:solidFill>
                  <a:srgbClr val="585858"/>
                </a:solidFill>
                <a:latin typeface="Calibri"/>
                <a:cs typeface="Calibri"/>
              </a:rPr>
              <a:t>mm /</a:t>
            </a:r>
            <a:r>
              <a:rPr sz="2000" spc="-65" dirty="0">
                <a:solidFill>
                  <a:srgbClr val="585858"/>
                </a:solidFill>
                <a:latin typeface="Calibri"/>
                <a:cs typeface="Calibri"/>
              </a:rPr>
              <a:t> </a:t>
            </a:r>
            <a:r>
              <a:rPr sz="2000" spc="-5" dirty="0">
                <a:solidFill>
                  <a:srgbClr val="585858"/>
                </a:solidFill>
                <a:latin typeface="Calibri"/>
                <a:cs typeface="Calibri"/>
              </a:rPr>
              <a:t>year</a:t>
            </a:r>
            <a:endParaRPr sz="2000" dirty="0">
              <a:latin typeface="Calibri"/>
              <a:cs typeface="Calibri"/>
            </a:endParaRPr>
          </a:p>
        </p:txBody>
      </p:sp>
      <p:sp>
        <p:nvSpPr>
          <p:cNvPr id="69" name="object 69"/>
          <p:cNvSpPr txBox="1"/>
          <p:nvPr/>
        </p:nvSpPr>
        <p:spPr>
          <a:xfrm>
            <a:off x="2201873" y="2005797"/>
            <a:ext cx="3405787" cy="289823"/>
          </a:xfrm>
          <a:prstGeom prst="rect">
            <a:avLst/>
          </a:prstGeom>
        </p:spPr>
        <p:txBody>
          <a:bodyPr vert="horz" wrap="square" lIns="0" tIns="12700" rIns="0" bIns="0" rtlCol="0">
            <a:spAutoFit/>
          </a:bodyPr>
          <a:lstStyle/>
          <a:p>
            <a:pPr marL="12700">
              <a:spcBef>
                <a:spcPts val="100"/>
              </a:spcBef>
            </a:pPr>
            <a:r>
              <a:rPr spc="-25" dirty="0">
                <a:solidFill>
                  <a:srgbClr val="585858"/>
                </a:solidFill>
                <a:latin typeface="Calibri"/>
                <a:cs typeface="Calibri"/>
              </a:rPr>
              <a:t>Trend: </a:t>
            </a:r>
            <a:r>
              <a:rPr dirty="0">
                <a:solidFill>
                  <a:srgbClr val="585858"/>
                </a:solidFill>
                <a:latin typeface="Calibri"/>
                <a:cs typeface="Calibri"/>
              </a:rPr>
              <a:t>-1.7 mm / </a:t>
            </a:r>
            <a:r>
              <a:rPr spc="-10" dirty="0">
                <a:solidFill>
                  <a:srgbClr val="585858"/>
                </a:solidFill>
                <a:latin typeface="Calibri"/>
                <a:cs typeface="Calibri"/>
              </a:rPr>
              <a:t>year</a:t>
            </a:r>
            <a:endParaRPr dirty="0">
              <a:latin typeface="Calibri"/>
              <a:cs typeface="Calibri"/>
            </a:endParaRPr>
          </a:p>
        </p:txBody>
      </p:sp>
      <p:sp>
        <p:nvSpPr>
          <p:cNvPr id="80" name="object 80"/>
          <p:cNvSpPr txBox="1"/>
          <p:nvPr/>
        </p:nvSpPr>
        <p:spPr>
          <a:xfrm>
            <a:off x="285119" y="6140668"/>
            <a:ext cx="6730854" cy="320601"/>
          </a:xfrm>
          <a:prstGeom prst="rect">
            <a:avLst/>
          </a:prstGeom>
        </p:spPr>
        <p:txBody>
          <a:bodyPr vert="horz" wrap="square" lIns="0" tIns="12700" rIns="0" bIns="0" rtlCol="0">
            <a:spAutoFit/>
          </a:bodyPr>
          <a:lstStyle/>
          <a:p>
            <a:pPr marL="12700">
              <a:spcBef>
                <a:spcPts val="100"/>
              </a:spcBef>
              <a:tabLst>
                <a:tab pos="759460" algn="l"/>
                <a:tab pos="1506855" algn="l"/>
                <a:tab pos="2253615" algn="l"/>
                <a:tab pos="3001010" algn="l"/>
                <a:tab pos="3748404" algn="l"/>
                <a:tab pos="4495800" algn="l"/>
                <a:tab pos="5243195" algn="l"/>
              </a:tabLst>
            </a:pPr>
            <a:r>
              <a:rPr sz="2000" spc="-10" dirty="0">
                <a:solidFill>
                  <a:srgbClr val="585858"/>
                </a:solidFill>
                <a:latin typeface="Calibri"/>
                <a:cs typeface="Calibri"/>
              </a:rPr>
              <a:t>2</a:t>
            </a:r>
            <a:r>
              <a:rPr sz="2000" dirty="0">
                <a:solidFill>
                  <a:srgbClr val="585858"/>
                </a:solidFill>
                <a:latin typeface="Calibri"/>
                <a:cs typeface="Calibri"/>
              </a:rPr>
              <a:t>004	</a:t>
            </a:r>
            <a:r>
              <a:rPr sz="2000" spc="-10" dirty="0">
                <a:solidFill>
                  <a:srgbClr val="585858"/>
                </a:solidFill>
                <a:latin typeface="Calibri"/>
                <a:cs typeface="Calibri"/>
              </a:rPr>
              <a:t>2</a:t>
            </a:r>
            <a:r>
              <a:rPr sz="2000" dirty="0">
                <a:solidFill>
                  <a:srgbClr val="585858"/>
                </a:solidFill>
                <a:latin typeface="Calibri"/>
                <a:cs typeface="Calibri"/>
              </a:rPr>
              <a:t>006	</a:t>
            </a:r>
            <a:r>
              <a:rPr sz="2000" spc="-10" dirty="0">
                <a:solidFill>
                  <a:srgbClr val="585858"/>
                </a:solidFill>
                <a:latin typeface="Calibri"/>
                <a:cs typeface="Calibri"/>
              </a:rPr>
              <a:t>2</a:t>
            </a:r>
            <a:r>
              <a:rPr sz="2000" dirty="0">
                <a:solidFill>
                  <a:srgbClr val="585858"/>
                </a:solidFill>
                <a:latin typeface="Calibri"/>
                <a:cs typeface="Calibri"/>
              </a:rPr>
              <a:t>008	</a:t>
            </a:r>
            <a:r>
              <a:rPr sz="2000" spc="-10" dirty="0">
                <a:solidFill>
                  <a:srgbClr val="585858"/>
                </a:solidFill>
                <a:latin typeface="Calibri"/>
                <a:cs typeface="Calibri"/>
              </a:rPr>
              <a:t>2</a:t>
            </a:r>
            <a:r>
              <a:rPr sz="2000" dirty="0">
                <a:solidFill>
                  <a:srgbClr val="585858"/>
                </a:solidFill>
                <a:latin typeface="Calibri"/>
                <a:cs typeface="Calibri"/>
              </a:rPr>
              <a:t>0</a:t>
            </a:r>
            <a:r>
              <a:rPr sz="2000" spc="-10" dirty="0">
                <a:solidFill>
                  <a:srgbClr val="585858"/>
                </a:solidFill>
                <a:latin typeface="Calibri"/>
                <a:cs typeface="Calibri"/>
              </a:rPr>
              <a:t>1</a:t>
            </a:r>
            <a:r>
              <a:rPr sz="2000" dirty="0">
                <a:solidFill>
                  <a:srgbClr val="585858"/>
                </a:solidFill>
                <a:latin typeface="Calibri"/>
                <a:cs typeface="Calibri"/>
              </a:rPr>
              <a:t>0	</a:t>
            </a:r>
            <a:r>
              <a:rPr sz="2000" spc="-10" dirty="0">
                <a:solidFill>
                  <a:srgbClr val="585858"/>
                </a:solidFill>
                <a:latin typeface="Calibri"/>
                <a:cs typeface="Calibri"/>
              </a:rPr>
              <a:t>2</a:t>
            </a:r>
            <a:r>
              <a:rPr sz="2000" dirty="0">
                <a:solidFill>
                  <a:srgbClr val="585858"/>
                </a:solidFill>
                <a:latin typeface="Calibri"/>
                <a:cs typeface="Calibri"/>
              </a:rPr>
              <a:t>012	</a:t>
            </a:r>
            <a:r>
              <a:rPr sz="2000" spc="-10" dirty="0">
                <a:solidFill>
                  <a:srgbClr val="585858"/>
                </a:solidFill>
                <a:latin typeface="Calibri"/>
                <a:cs typeface="Calibri"/>
              </a:rPr>
              <a:t>2</a:t>
            </a:r>
            <a:r>
              <a:rPr sz="2000" dirty="0">
                <a:solidFill>
                  <a:srgbClr val="585858"/>
                </a:solidFill>
                <a:latin typeface="Calibri"/>
                <a:cs typeface="Calibri"/>
              </a:rPr>
              <a:t>014	</a:t>
            </a:r>
            <a:r>
              <a:rPr sz="2000" spc="-10" dirty="0">
                <a:solidFill>
                  <a:srgbClr val="585858"/>
                </a:solidFill>
                <a:latin typeface="Calibri"/>
                <a:cs typeface="Calibri"/>
              </a:rPr>
              <a:t>2</a:t>
            </a:r>
            <a:r>
              <a:rPr sz="2000" dirty="0">
                <a:solidFill>
                  <a:srgbClr val="585858"/>
                </a:solidFill>
                <a:latin typeface="Calibri"/>
                <a:cs typeface="Calibri"/>
              </a:rPr>
              <a:t>016	</a:t>
            </a:r>
            <a:r>
              <a:rPr sz="2000" spc="-10" dirty="0">
                <a:solidFill>
                  <a:srgbClr val="585858"/>
                </a:solidFill>
                <a:latin typeface="Calibri"/>
                <a:cs typeface="Calibri"/>
              </a:rPr>
              <a:t>2</a:t>
            </a:r>
            <a:r>
              <a:rPr sz="2000" dirty="0">
                <a:solidFill>
                  <a:srgbClr val="585858"/>
                </a:solidFill>
                <a:latin typeface="Calibri"/>
                <a:cs typeface="Calibri"/>
              </a:rPr>
              <a:t>018</a:t>
            </a:r>
            <a:endParaRPr sz="2000">
              <a:latin typeface="Calibri"/>
              <a:cs typeface="Calibri"/>
            </a:endParaRPr>
          </a:p>
        </p:txBody>
      </p:sp>
      <p:sp>
        <p:nvSpPr>
          <p:cNvPr id="74" name="TextBox 73"/>
          <p:cNvSpPr txBox="1"/>
          <p:nvPr/>
        </p:nvSpPr>
        <p:spPr>
          <a:xfrm>
            <a:off x="6927256" y="3561179"/>
            <a:ext cx="2311454" cy="1792109"/>
          </a:xfrm>
          <a:prstGeom prst="rect">
            <a:avLst/>
          </a:prstGeom>
          <a:noFill/>
        </p:spPr>
        <p:txBody>
          <a:bodyPr wrap="square" rtlCol="0">
            <a:noAutofit/>
          </a:bodyPr>
          <a:lstStyle/>
          <a:p>
            <a:pPr marL="16932" marR="713722" lvl="0">
              <a:spcBef>
                <a:spcPts val="3000"/>
              </a:spcBef>
              <a:tabLst>
                <a:tab pos="473275" algn="l"/>
                <a:tab pos="474121" algn="l"/>
                <a:tab pos="6531870" algn="l"/>
              </a:tabLst>
            </a:pPr>
            <a:r>
              <a:rPr lang="en-US" sz="3200" i="1" spc="-20" dirty="0" smtClean="0">
                <a:solidFill>
                  <a:srgbClr val="424242"/>
                </a:solidFill>
                <a:uFill>
                  <a:solidFill>
                    <a:srgbClr val="000000"/>
                  </a:solidFill>
                </a:uFill>
                <a:latin typeface="Cambria" panose="02040503050406030204" pitchFamily="18" charset="0"/>
                <a:ea typeface="Cambria" panose="02040503050406030204" pitchFamily="18" charset="0"/>
                <a:cs typeface="Calibri"/>
              </a:rPr>
              <a:t>Still Some Drift</a:t>
            </a:r>
            <a:r>
              <a:rPr lang="en-US" sz="3200" i="1" spc="-20" dirty="0">
                <a:solidFill>
                  <a:srgbClr val="424242"/>
                </a:solidFill>
                <a:uFill>
                  <a:solidFill>
                    <a:srgbClr val="000000"/>
                  </a:solidFill>
                </a:uFill>
                <a:latin typeface="Cambria" panose="02040503050406030204" pitchFamily="18" charset="0"/>
                <a:ea typeface="Cambria" panose="02040503050406030204" pitchFamily="18" charset="0"/>
                <a:cs typeface="Calibri"/>
              </a:rPr>
              <a:t>…</a:t>
            </a:r>
          </a:p>
        </p:txBody>
      </p:sp>
      <p:cxnSp>
        <p:nvCxnSpPr>
          <p:cNvPr id="71" name="Straight Arrow Connector 70"/>
          <p:cNvCxnSpPr>
            <a:stCxn id="74" idx="1"/>
          </p:cNvCxnSpPr>
          <p:nvPr/>
        </p:nvCxnSpPr>
        <p:spPr>
          <a:xfrm flipH="1" flipV="1">
            <a:off x="4226326" y="2418130"/>
            <a:ext cx="2700930" cy="2039104"/>
          </a:xfrm>
          <a:prstGeom prst="straightConnector1">
            <a:avLst/>
          </a:prstGeom>
          <a:ln w="34925">
            <a:headEnd w="lg" len="lg"/>
            <a:tailEnd type="triangle" w="lg" len="lg"/>
          </a:ln>
          <a:effectLst/>
        </p:spPr>
        <p:style>
          <a:lnRef idx="2">
            <a:schemeClr val="accent1"/>
          </a:lnRef>
          <a:fillRef idx="0">
            <a:schemeClr val="accent1"/>
          </a:fillRef>
          <a:effectRef idx="1">
            <a:schemeClr val="accent1"/>
          </a:effectRef>
          <a:fontRef idx="minor">
            <a:schemeClr val="tx1"/>
          </a:fontRef>
        </p:style>
      </p:cxnSp>
      <p:sp>
        <p:nvSpPr>
          <p:cNvPr id="79" name="Title 2"/>
          <p:cNvSpPr txBox="1">
            <a:spLocks/>
          </p:cNvSpPr>
          <p:nvPr/>
        </p:nvSpPr>
        <p:spPr bwMode="auto">
          <a:xfrm>
            <a:off x="-1" y="352470"/>
            <a:ext cx="9150351" cy="7965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Times New Roman" pitchFamily="18" charset="0"/>
                <a:ea typeface="ＭＳ Ｐゴシック" charset="0"/>
                <a:cs typeface="Times New Roman" pitchFamily="18" charset="0"/>
              </a:defRPr>
            </a:lvl1pPr>
            <a:lvl2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2pPr>
            <a:lvl3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3pPr>
            <a:lvl4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4pPr>
            <a:lvl5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r>
              <a:rPr lang="en-US" sz="4800" dirty="0" smtClean="0">
                <a:latin typeface="Cambria" panose="02040503050406030204" pitchFamily="18" charset="0"/>
              </a:rPr>
              <a:t>Concept of goal of IFVM</a:t>
            </a:r>
            <a:endParaRPr lang="en-US" sz="4800" dirty="0">
              <a:latin typeface="Cambria" panose="02040503050406030204" pitchFamily="18" charset="0"/>
            </a:endParaRPr>
          </a:p>
        </p:txBody>
      </p:sp>
    </p:spTree>
    <p:extLst>
      <p:ext uri="{BB962C8B-B14F-4D97-AF65-F5344CB8AC3E}">
        <p14:creationId xmlns:p14="http://schemas.microsoft.com/office/powerpoint/2010/main" val="35898561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4"/>
                                        </p:tgtEl>
                                        <p:attrNameLst>
                                          <p:attrName>style.visibility</p:attrName>
                                        </p:attrNameLst>
                                      </p:cBhvr>
                                      <p:to>
                                        <p:strVal val="visible"/>
                                      </p:to>
                                    </p:set>
                                    <p:animEffect transition="in" filter="wipe(down)">
                                      <p:cBhvr>
                                        <p:cTn id="7" dur="500"/>
                                        <p:tgtEl>
                                          <p:spTgt spid="74"/>
                                        </p:tgtEl>
                                      </p:cBhvr>
                                    </p:animEffect>
                                  </p:childTnLst>
                                </p:cTn>
                              </p:par>
                              <p:par>
                                <p:cTn id="8" presetID="22" presetClass="entr" presetSubtype="4" fill="hold" nodeType="withEffect">
                                  <p:stCondLst>
                                    <p:cond delay="0"/>
                                  </p:stCondLst>
                                  <p:childTnLst>
                                    <p:set>
                                      <p:cBhvr>
                                        <p:cTn id="9" dur="1" fill="hold">
                                          <p:stCondLst>
                                            <p:cond delay="0"/>
                                          </p:stCondLst>
                                        </p:cTn>
                                        <p:tgtEl>
                                          <p:spTgt spid="71"/>
                                        </p:tgtEl>
                                        <p:attrNameLst>
                                          <p:attrName>style.visibility</p:attrName>
                                        </p:attrNameLst>
                                      </p:cBhvr>
                                      <p:to>
                                        <p:strVal val="visible"/>
                                      </p:to>
                                    </p:set>
                                    <p:animEffect transition="in" filter="wipe(down)">
                                      <p:cBhvr>
                                        <p:cTn id="10" dur="5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280079"/>
            <a:ext cx="9150350" cy="5450406"/>
          </a:xfrm>
          <a:prstGeom prst="rect">
            <a:avLst/>
          </a:prstGeom>
        </p:spPr>
      </p:pic>
      <p:sp>
        <p:nvSpPr>
          <p:cNvPr id="7" name="Title 2"/>
          <p:cNvSpPr txBox="1">
            <a:spLocks/>
          </p:cNvSpPr>
          <p:nvPr/>
        </p:nvSpPr>
        <p:spPr bwMode="auto">
          <a:xfrm>
            <a:off x="-1" y="352470"/>
            <a:ext cx="9150351" cy="7965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Times New Roman" pitchFamily="18" charset="0"/>
                <a:ea typeface="ＭＳ Ｐゴシック" charset="0"/>
                <a:cs typeface="Times New Roman" pitchFamily="18" charset="0"/>
              </a:defRPr>
            </a:lvl1pPr>
            <a:lvl2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2pPr>
            <a:lvl3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3pPr>
            <a:lvl4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4pPr>
            <a:lvl5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r>
              <a:rPr lang="en-US" sz="4800" dirty="0">
                <a:latin typeface="Cambria" panose="02040503050406030204" pitchFamily="18" charset="0"/>
              </a:rPr>
              <a:t>CORS Velocities in NATRF2022</a:t>
            </a:r>
          </a:p>
        </p:txBody>
      </p:sp>
      <p:sp>
        <p:nvSpPr>
          <p:cNvPr id="9" name="TextBox 8"/>
          <p:cNvSpPr txBox="1"/>
          <p:nvPr/>
        </p:nvSpPr>
        <p:spPr bwMode="auto">
          <a:xfrm>
            <a:off x="1146174" y="1653613"/>
            <a:ext cx="6858000" cy="523220"/>
          </a:xfrm>
          <a:prstGeom prst="rect">
            <a:avLst/>
          </a:prstGeom>
          <a:solidFill>
            <a:schemeClr val="accent6">
              <a:lumMod val="40000"/>
              <a:lumOff val="60000"/>
            </a:schemeClr>
          </a:solidFill>
          <a:ln w="9525">
            <a:noFill/>
            <a:miter lim="800000"/>
            <a:headEnd/>
            <a:tailEnd/>
          </a:ln>
        </p:spPr>
        <p:txBody>
          <a:bodyPr wrap="square" rtlCol="0">
            <a:spAutoFit/>
          </a:bodyPr>
          <a:lstStyle/>
          <a:p>
            <a:pPr algn="ctr"/>
            <a:r>
              <a:rPr lang="en-US" sz="2800" dirty="0">
                <a:latin typeface="Cambria" panose="02040503050406030204" pitchFamily="18" charset="0"/>
                <a:ea typeface="Cambria" panose="02040503050406030204" pitchFamily="18" charset="0"/>
              </a:rPr>
              <a:t>Think of this map as </a:t>
            </a:r>
            <a:r>
              <a:rPr lang="en-US" sz="2800" b="1" dirty="0">
                <a:latin typeface="Cambria" panose="02040503050406030204" pitchFamily="18" charset="0"/>
                <a:ea typeface="Cambria" panose="02040503050406030204" pitchFamily="18" charset="0"/>
              </a:rPr>
              <a:t>ITRF2014 </a:t>
            </a:r>
            <a:r>
              <a:rPr lang="en-US" sz="2800" b="1" dirty="0" smtClean="0">
                <a:latin typeface="Cambria" panose="02040503050406030204" pitchFamily="18" charset="0"/>
                <a:ea typeface="Cambria" panose="02040503050406030204" pitchFamily="18" charset="0"/>
              </a:rPr>
              <a:t>+ </a:t>
            </a:r>
            <a:r>
              <a:rPr lang="en-US" sz="2800" b="1" dirty="0">
                <a:latin typeface="Cambria" panose="02040503050406030204" pitchFamily="18" charset="0"/>
                <a:ea typeface="Cambria" panose="02040503050406030204" pitchFamily="18" charset="0"/>
              </a:rPr>
              <a:t>EPP2022</a:t>
            </a:r>
          </a:p>
        </p:txBody>
      </p:sp>
      <p:sp>
        <p:nvSpPr>
          <p:cNvPr id="6" name="TextBox 5"/>
          <p:cNvSpPr txBox="1"/>
          <p:nvPr/>
        </p:nvSpPr>
        <p:spPr>
          <a:xfrm>
            <a:off x="7156396" y="4322078"/>
            <a:ext cx="2311454" cy="1792109"/>
          </a:xfrm>
          <a:prstGeom prst="rect">
            <a:avLst/>
          </a:prstGeom>
          <a:noFill/>
        </p:spPr>
        <p:txBody>
          <a:bodyPr wrap="square" rtlCol="0">
            <a:noAutofit/>
          </a:bodyPr>
          <a:lstStyle/>
          <a:p>
            <a:pPr marL="16932" marR="713722" lvl="0">
              <a:spcBef>
                <a:spcPts val="3000"/>
              </a:spcBef>
              <a:tabLst>
                <a:tab pos="473275" algn="l"/>
                <a:tab pos="474121" algn="l"/>
                <a:tab pos="6531870" algn="l"/>
              </a:tabLst>
            </a:pPr>
            <a:r>
              <a:rPr lang="en-US" sz="4000" i="1" spc="-20" dirty="0" smtClean="0">
                <a:solidFill>
                  <a:srgbClr val="424242"/>
                </a:solidFill>
                <a:uFill>
                  <a:solidFill>
                    <a:srgbClr val="000000"/>
                  </a:solidFill>
                </a:uFill>
                <a:latin typeface="Cambria" panose="02040503050406030204" pitchFamily="18" charset="0"/>
                <a:ea typeface="Cambria" panose="02040503050406030204" pitchFamily="18" charset="0"/>
                <a:cs typeface="Calibri"/>
              </a:rPr>
              <a:t>Still </a:t>
            </a:r>
            <a:r>
              <a:rPr lang="en-US" sz="4000" i="1" spc="-20" dirty="0" err="1" smtClean="0">
                <a:solidFill>
                  <a:srgbClr val="424242"/>
                </a:solidFill>
                <a:uFill>
                  <a:solidFill>
                    <a:srgbClr val="000000"/>
                  </a:solidFill>
                </a:uFill>
                <a:latin typeface="Cambria" panose="02040503050406030204" pitchFamily="18" charset="0"/>
                <a:ea typeface="Cambria" panose="02040503050406030204" pitchFamily="18" charset="0"/>
                <a:cs typeface="Calibri"/>
              </a:rPr>
              <a:t>SomeDrift</a:t>
            </a:r>
            <a:r>
              <a:rPr lang="en-US" sz="4000" i="1" spc="-20" dirty="0">
                <a:solidFill>
                  <a:srgbClr val="424242"/>
                </a:solidFill>
                <a:uFill>
                  <a:solidFill>
                    <a:srgbClr val="000000"/>
                  </a:solidFill>
                </a:uFill>
                <a:latin typeface="Cambria" panose="02040503050406030204" pitchFamily="18" charset="0"/>
                <a:ea typeface="Cambria" panose="02040503050406030204" pitchFamily="18" charset="0"/>
                <a:cs typeface="Calibri"/>
              </a:rPr>
              <a:t>…</a:t>
            </a:r>
          </a:p>
        </p:txBody>
      </p:sp>
      <p:sp>
        <p:nvSpPr>
          <p:cNvPr id="8" name="Oval 7"/>
          <p:cNvSpPr/>
          <p:nvPr/>
        </p:nvSpPr>
        <p:spPr>
          <a:xfrm rot="19395227">
            <a:off x="1872085" y="3638358"/>
            <a:ext cx="829595" cy="2146227"/>
          </a:xfrm>
          <a:prstGeom prst="ellipse">
            <a:avLst/>
          </a:prstGeom>
          <a:noFill/>
          <a:ln w="6032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894511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150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par>
                          <p:cTn id="8" fill="hold">
                            <p:stCondLst>
                              <p:cond delay="2000"/>
                            </p:stCondLst>
                            <p:childTnLst>
                              <p:par>
                                <p:cTn id="9" presetID="42" presetClass="entr" presetSubtype="0" fill="hold" nodeType="afterEffect">
                                  <p:stCondLst>
                                    <p:cond delay="150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fade">
                                      <p:cBhvr>
                                        <p:cTn id="11" dur="1000"/>
                                        <p:tgtEl>
                                          <p:spTgt spid="6">
                                            <p:txEl>
                                              <p:pRg st="0" end="0"/>
                                            </p:txEl>
                                          </p:spTgt>
                                        </p:tgtEl>
                                      </p:cBhvr>
                                    </p:animEffect>
                                    <p:anim calcmode="lin" valueType="num">
                                      <p:cBhvr>
                                        <p:cTn id="12"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13"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lstStyle/>
          <a:p>
            <a:r>
              <a:rPr lang="en-US" i="1" dirty="0" smtClean="0"/>
              <a:t>Still Some Drift…</a:t>
            </a:r>
            <a:endParaRPr lang="en-US" i="1" dirty="0"/>
          </a:p>
        </p:txBody>
      </p:sp>
      <p:sp>
        <p:nvSpPr>
          <p:cNvPr id="3" name="Content Placeholder 2"/>
          <p:cNvSpPr>
            <a:spLocks noGrp="1"/>
          </p:cNvSpPr>
          <p:nvPr>
            <p:ph idx="1"/>
          </p:nvPr>
        </p:nvSpPr>
        <p:spPr>
          <a:xfrm>
            <a:off x="0" y="1409704"/>
            <a:ext cx="8934450" cy="5448296"/>
          </a:xfrm>
        </p:spPr>
        <p:txBody>
          <a:bodyPr/>
          <a:lstStyle/>
          <a:p>
            <a:pPr lvl="1">
              <a:spcAft>
                <a:spcPts val="1200"/>
              </a:spcAft>
            </a:pPr>
            <a:r>
              <a:rPr lang="en-US" sz="3600" b="1" dirty="0">
                <a:latin typeface="Cambria" panose="02040503050406030204" pitchFamily="18" charset="0"/>
                <a:ea typeface="Cambria" panose="02040503050406030204" pitchFamily="18" charset="0"/>
              </a:rPr>
              <a:t>Everything</a:t>
            </a:r>
            <a:r>
              <a:rPr lang="en-US" sz="3600" dirty="0">
                <a:latin typeface="Cambria" panose="02040503050406030204" pitchFamily="18" charset="0"/>
                <a:ea typeface="Cambria" panose="02040503050406030204" pitchFamily="18" charset="0"/>
              </a:rPr>
              <a:t> in the world moves</a:t>
            </a:r>
          </a:p>
          <a:p>
            <a:pPr lvl="1">
              <a:spcAft>
                <a:spcPts val="1200"/>
              </a:spcAft>
            </a:pPr>
            <a:r>
              <a:rPr lang="en-US" sz="3600" dirty="0">
                <a:latin typeface="Cambria" panose="02040503050406030204" pitchFamily="18" charset="0"/>
                <a:ea typeface="Cambria" panose="02040503050406030204" pitchFamily="18" charset="0"/>
              </a:rPr>
              <a:t>Coordinates will be associated with </a:t>
            </a:r>
            <a:r>
              <a:rPr lang="en-US" sz="3600" u="sng" dirty="0">
                <a:latin typeface="Cambria" panose="02040503050406030204" pitchFamily="18" charset="0"/>
                <a:ea typeface="Cambria" panose="02040503050406030204" pitchFamily="18" charset="0"/>
              </a:rPr>
              <a:t>the actual date when the data was </a:t>
            </a:r>
            <a:r>
              <a:rPr lang="en-US" sz="3600" u="sng" dirty="0" smtClean="0">
                <a:latin typeface="Cambria" panose="02040503050406030204" pitchFamily="18" charset="0"/>
                <a:ea typeface="Cambria" panose="02040503050406030204" pitchFamily="18" charset="0"/>
              </a:rPr>
              <a:t>collected</a:t>
            </a:r>
            <a:r>
              <a:rPr lang="en-US" sz="3600" dirty="0" smtClean="0">
                <a:latin typeface="Cambria" panose="02040503050406030204" pitchFamily="18" charset="0"/>
                <a:ea typeface="Cambria" panose="02040503050406030204" pitchFamily="18" charset="0"/>
              </a:rPr>
              <a:t>!</a:t>
            </a:r>
            <a:endParaRPr lang="en-US" sz="3600" dirty="0">
              <a:latin typeface="Cambria" panose="02040503050406030204" pitchFamily="18" charset="0"/>
              <a:ea typeface="Cambria" panose="02040503050406030204" pitchFamily="18" charset="0"/>
            </a:endParaRPr>
          </a:p>
          <a:p>
            <a:pPr lvl="1">
              <a:spcAft>
                <a:spcPts val="1200"/>
              </a:spcAft>
            </a:pPr>
            <a:r>
              <a:rPr lang="en-US" sz="3600" dirty="0">
                <a:latin typeface="Cambria" panose="02040503050406030204" pitchFamily="18" charset="0"/>
                <a:ea typeface="Cambria" panose="02040503050406030204" pitchFamily="18" charset="0"/>
              </a:rPr>
              <a:t>Velocities at all marks can be </a:t>
            </a:r>
            <a:r>
              <a:rPr lang="en-US" sz="3600" i="1" dirty="0" smtClean="0">
                <a:latin typeface="Cambria" panose="02040503050406030204" pitchFamily="18" charset="0"/>
                <a:ea typeface="Cambria" panose="02040503050406030204" pitchFamily="18" charset="0"/>
              </a:rPr>
              <a:t>estimated</a:t>
            </a:r>
            <a:r>
              <a:rPr lang="en-US" sz="3600" dirty="0" smtClean="0">
                <a:latin typeface="Cambria" panose="02040503050406030204" pitchFamily="18" charset="0"/>
                <a:ea typeface="Cambria" panose="02040503050406030204" pitchFamily="18" charset="0"/>
              </a:rPr>
              <a:t> using the IFVM</a:t>
            </a:r>
          </a:p>
          <a:p>
            <a:pPr lvl="1">
              <a:spcAft>
                <a:spcPts val="1200"/>
              </a:spcAft>
            </a:pPr>
            <a:r>
              <a:rPr lang="en-US" sz="3600" dirty="0" smtClean="0">
                <a:latin typeface="Cambria" panose="02040503050406030204" pitchFamily="18" charset="0"/>
                <a:ea typeface="Cambria" panose="02040503050406030204" pitchFamily="18" charset="0"/>
              </a:rPr>
              <a:t>IFVM goal is to move collected data thru time to Reference Epochs for coordinate comparisons/analysis</a:t>
            </a:r>
            <a:endParaRPr lang="en-US" sz="36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01536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 y="397762"/>
            <a:ext cx="8997695" cy="1101854"/>
          </a:xfrm>
          <a:prstGeom prst="rect">
            <a:avLst/>
          </a:prstGeom>
        </p:spPr>
        <p:txBody>
          <a:bodyPr vert="horz" wrap="square" lIns="0" tIns="16087" rIns="0" bIns="0" numCol="1" rtlCol="0" anchor="ctr" anchorCtr="0" compatLnSpc="1">
            <a:prstTxWarp prst="textNoShape">
              <a:avLst/>
            </a:prstTxWarp>
            <a:noAutofit/>
          </a:bodyPr>
          <a:lstStyle/>
          <a:p>
            <a:pPr marL="16933">
              <a:spcBef>
                <a:spcPts val="127"/>
              </a:spcBef>
            </a:pPr>
            <a:r>
              <a:rPr lang="en-US" spc="-7" dirty="0" smtClean="0">
                <a:solidFill>
                  <a:schemeClr val="tx2">
                    <a:lumMod val="75000"/>
                  </a:schemeClr>
                </a:solidFill>
                <a:latin typeface="Cambria" panose="02040503050406030204" pitchFamily="18" charset="0"/>
                <a:cs typeface="Calibri"/>
              </a:rPr>
              <a:t>Majority of audience working in stable regions of North America…</a:t>
            </a:r>
            <a:endParaRPr dirty="0">
              <a:solidFill>
                <a:schemeClr val="tx2">
                  <a:lumMod val="75000"/>
                </a:schemeClr>
              </a:solidFill>
              <a:latin typeface="Cambria" panose="02040503050406030204" pitchFamily="18" charset="0"/>
              <a:cs typeface="Calibri"/>
            </a:endParaRPr>
          </a:p>
        </p:txBody>
      </p:sp>
      <p:sp>
        <p:nvSpPr>
          <p:cNvPr id="4" name="object 4"/>
          <p:cNvSpPr txBox="1"/>
          <p:nvPr/>
        </p:nvSpPr>
        <p:spPr>
          <a:xfrm>
            <a:off x="1" y="2337246"/>
            <a:ext cx="9144000" cy="2725532"/>
          </a:xfrm>
          <a:prstGeom prst="rect">
            <a:avLst/>
          </a:prstGeom>
        </p:spPr>
        <p:txBody>
          <a:bodyPr vert="horz" wrap="square" lIns="0" tIns="16933" rIns="0" bIns="0" rtlCol="0">
            <a:spAutoFit/>
          </a:bodyPr>
          <a:lstStyle/>
          <a:p>
            <a:pPr marL="16933" marR="0" lvl="0" indent="0" algn="ctr" defTabSz="457200" rtl="0" eaLnBrk="1" fontAlgn="base" latinLnBrk="0" hangingPunct="1">
              <a:lnSpc>
                <a:spcPct val="100000"/>
              </a:lnSpc>
              <a:spcBef>
                <a:spcPct val="0"/>
              </a:spcBef>
              <a:spcAft>
                <a:spcPct val="0"/>
              </a:spcAft>
              <a:buClrTx/>
              <a:buSzPct val="159375"/>
              <a:buFontTx/>
              <a:buNone/>
              <a:tabLst>
                <a:tab pos="397077" algn="l"/>
                <a:tab pos="397923" algn="l"/>
              </a:tabLst>
              <a:defRPr/>
            </a:pPr>
            <a:r>
              <a:rPr kumimoji="0" sz="4400" b="1" i="0" u="none" strike="noStrike" kern="1200" cap="none" spc="0" normalizeH="0" baseline="0" noProof="0" dirty="0">
                <a:ln>
                  <a:noFill/>
                </a:ln>
                <a:solidFill>
                  <a:srgbClr val="1F497D"/>
                </a:solidFill>
                <a:effectLst/>
                <a:uLnTx/>
                <a:uFill>
                  <a:solidFill>
                    <a:srgbClr val="1F497D"/>
                  </a:solidFill>
                </a:uFill>
                <a:latin typeface="Cambria" panose="02040503050406030204" pitchFamily="18" charset="0"/>
                <a:ea typeface="ＭＳ Ｐゴシック" pitchFamily="34" charset="-128"/>
                <a:cs typeface="Arial"/>
              </a:rPr>
              <a:t>North </a:t>
            </a:r>
            <a:r>
              <a:rPr kumimoji="0" sz="4400" b="1" i="0" u="none" strike="noStrike" kern="1200" cap="none" spc="-7" normalizeH="0" baseline="0" noProof="0" dirty="0">
                <a:ln>
                  <a:noFill/>
                </a:ln>
                <a:solidFill>
                  <a:srgbClr val="1F497D"/>
                </a:solidFill>
                <a:effectLst/>
                <a:uLnTx/>
                <a:uFill>
                  <a:solidFill>
                    <a:srgbClr val="1F497D"/>
                  </a:solidFill>
                </a:uFill>
                <a:latin typeface="Cambria" panose="02040503050406030204" pitchFamily="18" charset="0"/>
                <a:ea typeface="ＭＳ Ｐゴシック" pitchFamily="34" charset="-128"/>
                <a:cs typeface="Arial"/>
              </a:rPr>
              <a:t>American </a:t>
            </a:r>
            <a:r>
              <a:rPr kumimoji="0" sz="4400" b="1" i="0" u="none" strike="noStrike" kern="1200" cap="none" spc="-20" normalizeH="0" baseline="0" noProof="0" dirty="0">
                <a:ln>
                  <a:noFill/>
                </a:ln>
                <a:solidFill>
                  <a:srgbClr val="1F497D"/>
                </a:solidFill>
                <a:effectLst/>
                <a:uLnTx/>
                <a:uFill>
                  <a:solidFill>
                    <a:srgbClr val="1F497D"/>
                  </a:solidFill>
                </a:uFill>
                <a:latin typeface="Cambria" panose="02040503050406030204" pitchFamily="18" charset="0"/>
                <a:ea typeface="ＭＳ Ｐゴシック" pitchFamily="34" charset="-128"/>
                <a:cs typeface="Arial"/>
              </a:rPr>
              <a:t>Terrestrial </a:t>
            </a:r>
            <a:r>
              <a:rPr kumimoji="0" sz="4400" b="1" i="0" u="none" strike="noStrike" kern="1200" cap="none" spc="-7" normalizeH="0" baseline="0" noProof="0" dirty="0">
                <a:ln>
                  <a:noFill/>
                </a:ln>
                <a:solidFill>
                  <a:srgbClr val="1F497D"/>
                </a:solidFill>
                <a:effectLst/>
                <a:uLnTx/>
                <a:uFill>
                  <a:solidFill>
                    <a:srgbClr val="1F497D"/>
                  </a:solidFill>
                </a:uFill>
                <a:latin typeface="Cambria" panose="02040503050406030204" pitchFamily="18" charset="0"/>
                <a:ea typeface="ＭＳ Ｐゴシック" pitchFamily="34" charset="-128"/>
                <a:cs typeface="Arial"/>
              </a:rPr>
              <a:t>Reference</a:t>
            </a:r>
            <a:r>
              <a:rPr kumimoji="0" lang="en-US" sz="4400" b="1" i="0" u="none" strike="noStrike" kern="1200" cap="none" spc="-7" normalizeH="0" baseline="0" noProof="0" dirty="0">
                <a:ln>
                  <a:noFill/>
                </a:ln>
                <a:solidFill>
                  <a:srgbClr val="1F497D"/>
                </a:solidFill>
                <a:effectLst/>
                <a:uLnTx/>
                <a:uFill>
                  <a:solidFill>
                    <a:srgbClr val="1F497D"/>
                  </a:solidFill>
                </a:uFill>
                <a:latin typeface="Cambria" panose="02040503050406030204" pitchFamily="18" charset="0"/>
                <a:ea typeface="ＭＳ Ｐゴシック" pitchFamily="34" charset="-128"/>
                <a:cs typeface="Arial"/>
              </a:rPr>
              <a:t> </a:t>
            </a:r>
            <a:r>
              <a:rPr kumimoji="0" sz="4400" b="1" i="0" u="none" strike="noStrike" kern="1200" cap="none" spc="-7" normalizeH="0" baseline="0" noProof="0" dirty="0">
                <a:ln>
                  <a:noFill/>
                </a:ln>
                <a:solidFill>
                  <a:srgbClr val="1F497D"/>
                </a:solidFill>
                <a:effectLst/>
                <a:uLnTx/>
                <a:uFill>
                  <a:solidFill>
                    <a:srgbClr val="1F497D"/>
                  </a:solidFill>
                </a:uFill>
                <a:latin typeface="Cambria" panose="02040503050406030204" pitchFamily="18" charset="0"/>
                <a:ea typeface="ＭＳ Ｐゴシック" pitchFamily="34" charset="-128"/>
                <a:cs typeface="Arial"/>
              </a:rPr>
              <a:t>Frame of</a:t>
            </a:r>
            <a:r>
              <a:rPr kumimoji="0" sz="4400" b="1" i="0" u="none" strike="noStrike" kern="1200" cap="none" spc="-33" normalizeH="0" baseline="0" noProof="0" dirty="0">
                <a:ln>
                  <a:noFill/>
                </a:ln>
                <a:solidFill>
                  <a:srgbClr val="1F497D"/>
                </a:solidFill>
                <a:effectLst/>
                <a:uLnTx/>
                <a:uFill>
                  <a:solidFill>
                    <a:srgbClr val="1F497D"/>
                  </a:solidFill>
                </a:uFill>
                <a:latin typeface="Cambria" panose="02040503050406030204" pitchFamily="18" charset="0"/>
                <a:ea typeface="ＭＳ Ｐゴシック" pitchFamily="34" charset="-128"/>
                <a:cs typeface="Arial"/>
              </a:rPr>
              <a:t> </a:t>
            </a:r>
            <a:r>
              <a:rPr kumimoji="0" sz="4400" b="1" i="0" u="none" strike="noStrike" kern="1200" cap="none" spc="-7" normalizeH="0" baseline="0" noProof="0" dirty="0">
                <a:ln>
                  <a:noFill/>
                </a:ln>
                <a:solidFill>
                  <a:srgbClr val="1F497D"/>
                </a:solidFill>
                <a:effectLst/>
                <a:uLnTx/>
                <a:uFill>
                  <a:solidFill>
                    <a:srgbClr val="1F497D"/>
                  </a:solidFill>
                </a:uFill>
                <a:latin typeface="Cambria" panose="02040503050406030204" pitchFamily="18" charset="0"/>
                <a:ea typeface="ＭＳ Ｐゴシック" pitchFamily="34" charset="-128"/>
                <a:cs typeface="Arial"/>
              </a:rPr>
              <a:t>2022</a:t>
            </a:r>
            <a:r>
              <a:rPr kumimoji="0" lang="en-US" sz="4400" b="1" i="0" u="none" strike="noStrike" kern="1200" cap="none" spc="-7" normalizeH="0" baseline="0" noProof="0" dirty="0">
                <a:ln>
                  <a:noFill/>
                </a:ln>
                <a:solidFill>
                  <a:srgbClr val="1F497D"/>
                </a:solidFill>
                <a:effectLst/>
                <a:uLnTx/>
                <a:uFill>
                  <a:solidFill>
                    <a:srgbClr val="1F497D"/>
                  </a:solidFill>
                </a:uFill>
                <a:latin typeface="Cambria" panose="02040503050406030204" pitchFamily="18" charset="0"/>
                <a:ea typeface="ＭＳ Ｐゴシック" pitchFamily="34" charset="-128"/>
                <a:cs typeface="Arial"/>
              </a:rPr>
              <a:t> </a:t>
            </a:r>
          </a:p>
          <a:p>
            <a:pPr marL="16933" marR="0" lvl="0" indent="0" algn="ctr" defTabSz="457200" rtl="0" eaLnBrk="1" fontAlgn="base" latinLnBrk="0" hangingPunct="1">
              <a:lnSpc>
                <a:spcPct val="100000"/>
              </a:lnSpc>
              <a:spcBef>
                <a:spcPct val="0"/>
              </a:spcBef>
              <a:spcAft>
                <a:spcPct val="0"/>
              </a:spcAft>
              <a:buClrTx/>
              <a:buSzPct val="159375"/>
              <a:buFontTx/>
              <a:buNone/>
              <a:tabLst>
                <a:tab pos="397077" algn="l"/>
                <a:tab pos="397923" algn="l"/>
              </a:tabLst>
              <a:defRPr/>
            </a:pPr>
            <a:endParaRPr kumimoji="0" lang="en-US" sz="4400" b="1" i="0" u="none" strike="noStrike" kern="1200" cap="none" spc="-7" normalizeH="0" baseline="0" noProof="0" dirty="0">
              <a:ln>
                <a:noFill/>
              </a:ln>
              <a:solidFill>
                <a:srgbClr val="1F497D"/>
              </a:solidFill>
              <a:effectLst/>
              <a:uLnTx/>
              <a:uFill>
                <a:solidFill>
                  <a:srgbClr val="1F497D"/>
                </a:solidFill>
              </a:uFill>
              <a:latin typeface="Cambria" panose="02040503050406030204" pitchFamily="18" charset="0"/>
              <a:ea typeface="ＭＳ Ｐゴシック" pitchFamily="34" charset="-128"/>
              <a:cs typeface="Arial"/>
            </a:endParaRPr>
          </a:p>
          <a:p>
            <a:pPr marL="16933" marR="0" lvl="0" indent="0" algn="ctr" defTabSz="457200" rtl="0" eaLnBrk="1" fontAlgn="base" latinLnBrk="0" hangingPunct="1">
              <a:lnSpc>
                <a:spcPct val="100000"/>
              </a:lnSpc>
              <a:spcBef>
                <a:spcPct val="0"/>
              </a:spcBef>
              <a:spcAft>
                <a:spcPct val="0"/>
              </a:spcAft>
              <a:buClrTx/>
              <a:buSzPct val="159375"/>
              <a:buFontTx/>
              <a:buNone/>
              <a:tabLst>
                <a:tab pos="397077" algn="l"/>
                <a:tab pos="397923" algn="l"/>
              </a:tabLst>
              <a:defRPr/>
            </a:pPr>
            <a:r>
              <a:rPr kumimoji="0" sz="4400" b="1" i="0" u="none" strike="noStrike" kern="1200" cap="none" spc="-20" normalizeH="0" baseline="0" noProof="0" dirty="0">
                <a:ln>
                  <a:noFill/>
                </a:ln>
                <a:solidFill>
                  <a:srgbClr val="C00000"/>
                </a:solidFill>
                <a:effectLst/>
                <a:uLnTx/>
                <a:uFill>
                  <a:solidFill>
                    <a:srgbClr val="C00000"/>
                  </a:solidFill>
                </a:uFill>
                <a:latin typeface="Cambria" panose="02040503050406030204" pitchFamily="18" charset="0"/>
                <a:ea typeface="ＭＳ Ｐゴシック" pitchFamily="34" charset="-128"/>
                <a:cs typeface="Arial Black"/>
              </a:rPr>
              <a:t>(NATRF2022)</a:t>
            </a:r>
            <a:endParaRPr kumimoji="0" sz="4400" b="0" i="0" u="none" strike="noStrike" kern="1200" cap="none" spc="0" normalizeH="0" baseline="0" noProof="0" dirty="0">
              <a:ln>
                <a:noFill/>
              </a:ln>
              <a:solidFill>
                <a:prstClr val="black"/>
              </a:solidFill>
              <a:effectLst/>
              <a:uLnTx/>
              <a:uFillTx/>
              <a:latin typeface="Cambria" panose="02040503050406030204" pitchFamily="18" charset="0"/>
              <a:ea typeface="ＭＳ Ｐゴシック" pitchFamily="34" charset="-128"/>
              <a:cs typeface="Arial Black"/>
            </a:endParaRPr>
          </a:p>
        </p:txBody>
      </p:sp>
      <p:sp>
        <p:nvSpPr>
          <p:cNvPr id="5" name="object 5"/>
          <p:cNvSpPr>
            <a:spLocks noChangeAspect="1"/>
          </p:cNvSpPr>
          <p:nvPr/>
        </p:nvSpPr>
        <p:spPr>
          <a:xfrm>
            <a:off x="410453" y="385386"/>
            <a:ext cx="8323096" cy="5553307"/>
          </a:xfrm>
          <a:prstGeom prst="rect">
            <a:avLst/>
          </a:prstGeom>
          <a:blipFill>
            <a:blip r:embed="rId3" cstate="print"/>
            <a:srcRect/>
            <a:stretch>
              <a:fillRect b="-99003"/>
            </a:stretch>
          </a:blipFill>
          <a:ln w="38100">
            <a:solidFill>
              <a:srgbClr val="FF0000"/>
            </a:solidFill>
          </a:ln>
        </p:spPr>
        <p:txBody>
          <a:bodyPr wrap="square" lIns="0" tIns="0" rIns="0" bIns="0" rtlCol="0"/>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Tree>
    <p:extLst>
      <p:ext uri="{BB962C8B-B14F-4D97-AF65-F5344CB8AC3E}">
        <p14:creationId xmlns:p14="http://schemas.microsoft.com/office/powerpoint/2010/main" val="17854718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6000"/>
                                  </p:stCondLst>
                                  <p:childTnLst>
                                    <p:set>
                                      <p:cBhvr>
                                        <p:cTn id="6" dur="1" fill="hold">
                                          <p:stCondLst>
                                            <p:cond delay="0"/>
                                          </p:stCondLst>
                                        </p:cTn>
                                        <p:tgtEl>
                                          <p:spTgt spid="5"/>
                                        </p:tgtEl>
                                        <p:attrNameLst>
                                          <p:attrName>style.visibility</p:attrName>
                                        </p:attrNameLst>
                                      </p:cBhvr>
                                      <p:to>
                                        <p:strVal val="visible"/>
                                      </p:to>
                                    </p:set>
                                    <p:anim calcmode="lin" valueType="num">
                                      <p:cBhvr>
                                        <p:cTn id="7" dur="2000" fill="hold"/>
                                        <p:tgtEl>
                                          <p:spTgt spid="5"/>
                                        </p:tgtEl>
                                        <p:attrNameLst>
                                          <p:attrName>ppt_w</p:attrName>
                                        </p:attrNameLst>
                                      </p:cBhvr>
                                      <p:tavLst>
                                        <p:tav tm="0">
                                          <p:val>
                                            <p:fltVal val="0"/>
                                          </p:val>
                                        </p:tav>
                                        <p:tav tm="100000">
                                          <p:val>
                                            <p:strVal val="#ppt_w"/>
                                          </p:val>
                                        </p:tav>
                                      </p:tavLst>
                                    </p:anim>
                                    <p:anim calcmode="lin" valueType="num">
                                      <p:cBhvr>
                                        <p:cTn id="8" dur="2000" fill="hold"/>
                                        <p:tgtEl>
                                          <p:spTgt spid="5"/>
                                        </p:tgtEl>
                                        <p:attrNameLst>
                                          <p:attrName>ppt_h</p:attrName>
                                        </p:attrNameLst>
                                      </p:cBhvr>
                                      <p:tavLst>
                                        <p:tav tm="0">
                                          <p:val>
                                            <p:fltVal val="0"/>
                                          </p:val>
                                        </p:tav>
                                        <p:tav tm="100000">
                                          <p:val>
                                            <p:strVal val="#ppt_h"/>
                                          </p:val>
                                        </p:tav>
                                      </p:tavLst>
                                    </p:anim>
                                    <p:anim calcmode="lin" valueType="num">
                                      <p:cBhvr>
                                        <p:cTn id="9" dur="2000" fill="hold"/>
                                        <p:tgtEl>
                                          <p:spTgt spid="5"/>
                                        </p:tgtEl>
                                        <p:attrNameLst>
                                          <p:attrName>style.rotation</p:attrName>
                                        </p:attrNameLst>
                                      </p:cBhvr>
                                      <p:tavLst>
                                        <p:tav tm="0">
                                          <p:val>
                                            <p:fltVal val="90"/>
                                          </p:val>
                                        </p:tav>
                                        <p:tav tm="100000">
                                          <p:val>
                                            <p:fltVal val="0"/>
                                          </p:val>
                                        </p:tav>
                                      </p:tavLst>
                                    </p:anim>
                                    <p:animEffect transition="in" filter="fade">
                                      <p:cBhvr>
                                        <p:cTn id="10"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114301" y="274638"/>
            <a:ext cx="8925791" cy="1143000"/>
          </a:xfrm>
        </p:spPr>
        <p:txBody>
          <a:bodyPr/>
          <a:lstStyle/>
          <a:p>
            <a:r>
              <a:rPr lang="en-US" altLang="en-US" sz="3600" b="1" dirty="0">
                <a:latin typeface="Cambria" panose="02040503050406030204" pitchFamily="18" charset="0"/>
                <a:ea typeface="Tahoma" panose="020B0604030504040204" pitchFamily="34" charset="0"/>
                <a:cs typeface="Tahoma" panose="020B0604030504040204" pitchFamily="34" charset="0"/>
              </a:rPr>
              <a:t>National Spatial Reference System (NSRS)</a:t>
            </a:r>
            <a:endParaRPr lang="en-US" sz="3600" dirty="0"/>
          </a:p>
        </p:txBody>
      </p:sp>
      <p:sp>
        <p:nvSpPr>
          <p:cNvPr id="11" name="TextBox 10"/>
          <p:cNvSpPr txBox="1"/>
          <p:nvPr/>
        </p:nvSpPr>
        <p:spPr bwMode="auto">
          <a:xfrm>
            <a:off x="114301" y="1184566"/>
            <a:ext cx="8842665" cy="461665"/>
          </a:xfrm>
          <a:prstGeom prst="rect">
            <a:avLst/>
          </a:prstGeom>
          <a:noFill/>
          <a:ln w="9525">
            <a:noFill/>
            <a:miter lim="800000"/>
            <a:headEnd/>
            <a:tailEnd/>
          </a:ln>
        </p:spPr>
        <p:txBody>
          <a:bodyPr wrap="square" rtlCol="0">
            <a:spAutoFit/>
          </a:bodyPr>
          <a:lstStyle/>
          <a:p>
            <a:pPr algn="ctr"/>
            <a:r>
              <a:rPr lang="en-US" sz="2400" dirty="0">
                <a:latin typeface="Cambria" panose="02040503050406030204" pitchFamily="18" charset="0"/>
              </a:rPr>
              <a:t>These items ARE part of the NSRS</a:t>
            </a:r>
          </a:p>
        </p:txBody>
      </p:sp>
      <p:graphicFrame>
        <p:nvGraphicFramePr>
          <p:cNvPr id="13" name="Content Placeholder 6"/>
          <p:cNvGraphicFramePr>
            <a:graphicFrameLocks/>
          </p:cNvGraphicFramePr>
          <p:nvPr>
            <p:extLst>
              <p:ext uri="{D42A27DB-BD31-4B8C-83A1-F6EECF244321}">
                <p14:modId xmlns:p14="http://schemas.microsoft.com/office/powerpoint/2010/main" val="1616383416"/>
              </p:ext>
            </p:extLst>
          </p:nvPr>
        </p:nvGraphicFramePr>
        <p:xfrm>
          <a:off x="114300" y="1797623"/>
          <a:ext cx="8925791" cy="4176726"/>
        </p:xfrm>
        <a:graphic>
          <a:graphicData uri="http://schemas.openxmlformats.org/drawingml/2006/table">
            <a:tbl>
              <a:tblPr firstRow="1" bandRow="1">
                <a:tableStyleId>{5C22544A-7EE6-4342-B048-85BDC9FD1C3A}</a:tableStyleId>
              </a:tblPr>
              <a:tblGrid>
                <a:gridCol w="2338937">
                  <a:extLst>
                    <a:ext uri="{9D8B030D-6E8A-4147-A177-3AD203B41FA5}">
                      <a16:colId xmlns:a16="http://schemas.microsoft.com/office/drawing/2014/main" val="2202110323"/>
                    </a:ext>
                  </a:extLst>
                </a:gridCol>
                <a:gridCol w="1513429">
                  <a:extLst>
                    <a:ext uri="{9D8B030D-6E8A-4147-A177-3AD203B41FA5}">
                      <a16:colId xmlns:a16="http://schemas.microsoft.com/office/drawing/2014/main" val="1277430874"/>
                    </a:ext>
                  </a:extLst>
                </a:gridCol>
                <a:gridCol w="1221062">
                  <a:extLst>
                    <a:ext uri="{9D8B030D-6E8A-4147-A177-3AD203B41FA5}">
                      <a16:colId xmlns:a16="http://schemas.microsoft.com/office/drawing/2014/main" val="1566734961"/>
                    </a:ext>
                  </a:extLst>
                </a:gridCol>
                <a:gridCol w="1788597">
                  <a:extLst>
                    <a:ext uri="{9D8B030D-6E8A-4147-A177-3AD203B41FA5}">
                      <a16:colId xmlns:a16="http://schemas.microsoft.com/office/drawing/2014/main" val="2463132348"/>
                    </a:ext>
                  </a:extLst>
                </a:gridCol>
                <a:gridCol w="2063766">
                  <a:extLst>
                    <a:ext uri="{9D8B030D-6E8A-4147-A177-3AD203B41FA5}">
                      <a16:colId xmlns:a16="http://schemas.microsoft.com/office/drawing/2014/main" val="2738166315"/>
                    </a:ext>
                  </a:extLst>
                </a:gridCol>
              </a:tblGrid>
              <a:tr h="955968">
                <a:tc>
                  <a:txBody>
                    <a:bodyPr/>
                    <a:lstStyle/>
                    <a:p>
                      <a:r>
                        <a:rPr lang="en-US" sz="1800" dirty="0" smtClean="0"/>
                        <a:t>Horizontal</a:t>
                      </a:r>
                      <a:r>
                        <a:rPr lang="en-US" sz="1800" baseline="0" dirty="0" smtClean="0"/>
                        <a:t> </a:t>
                      </a:r>
                      <a:r>
                        <a:rPr lang="en-US" sz="1800" dirty="0" err="1" smtClean="0"/>
                        <a:t>Datums</a:t>
                      </a:r>
                      <a:r>
                        <a:rPr lang="en-US" sz="1800" dirty="0" smtClean="0"/>
                        <a:t> </a:t>
                      </a:r>
                    </a:p>
                    <a:p>
                      <a:r>
                        <a:rPr lang="en-US" sz="1800" dirty="0" smtClean="0"/>
                        <a:t>(aka Geometric Reference Frames)</a:t>
                      </a:r>
                      <a:endParaRPr lang="en-US" sz="1800" dirty="0"/>
                    </a:p>
                  </a:txBody>
                  <a:tcPr marL="75967" marR="75967" marT="37984" marB="37984"/>
                </a:tc>
                <a:tc>
                  <a:txBody>
                    <a:bodyPr/>
                    <a:lstStyle/>
                    <a:p>
                      <a:r>
                        <a:rPr lang="en-US" sz="1800" dirty="0" smtClean="0"/>
                        <a:t>Vertical</a:t>
                      </a:r>
                    </a:p>
                    <a:p>
                      <a:r>
                        <a:rPr lang="en-US" sz="1800" dirty="0" smtClean="0"/>
                        <a:t>Datums</a:t>
                      </a:r>
                      <a:endParaRPr lang="en-US" sz="1800" dirty="0"/>
                    </a:p>
                  </a:txBody>
                  <a:tcPr marL="75967" marR="75967" marT="37984" marB="37984"/>
                </a:tc>
                <a:tc>
                  <a:txBody>
                    <a:bodyPr/>
                    <a:lstStyle/>
                    <a:p>
                      <a:r>
                        <a:rPr lang="en-US" sz="1800" dirty="0" smtClean="0"/>
                        <a:t>Great Lakes Datums</a:t>
                      </a:r>
                      <a:endParaRPr lang="en-US" sz="1800" dirty="0"/>
                    </a:p>
                  </a:txBody>
                  <a:tcPr marL="75967" marR="75967" marT="37984" marB="37984"/>
                </a:tc>
                <a:tc>
                  <a:txBody>
                    <a:bodyPr/>
                    <a:lstStyle/>
                    <a:p>
                      <a:r>
                        <a:rPr lang="en-US" sz="1800" dirty="0" smtClean="0"/>
                        <a:t>Geoid</a:t>
                      </a:r>
                    </a:p>
                    <a:p>
                      <a:r>
                        <a:rPr lang="en-US" sz="1800" dirty="0" smtClean="0"/>
                        <a:t>Models</a:t>
                      </a:r>
                      <a:endParaRPr lang="en-US" sz="1800" dirty="0"/>
                    </a:p>
                  </a:txBody>
                  <a:tcPr marL="75967" marR="75967" marT="37984" marB="37984"/>
                </a:tc>
                <a:tc>
                  <a:txBody>
                    <a:bodyPr/>
                    <a:lstStyle/>
                    <a:p>
                      <a:r>
                        <a:rPr lang="en-US" sz="1800" dirty="0" smtClean="0"/>
                        <a:t>Transformations</a:t>
                      </a:r>
                      <a:r>
                        <a:rPr lang="en-US" sz="1800" baseline="0" dirty="0" smtClean="0"/>
                        <a:t> </a:t>
                      </a:r>
                      <a:r>
                        <a:rPr lang="en-US" sz="1800" dirty="0" smtClean="0"/>
                        <a:t>and</a:t>
                      </a:r>
                      <a:r>
                        <a:rPr lang="en-US" sz="1800" baseline="0" dirty="0" smtClean="0"/>
                        <a:t> </a:t>
                      </a:r>
                      <a:r>
                        <a:rPr lang="en-US" sz="1800" dirty="0" smtClean="0"/>
                        <a:t>Conversions</a:t>
                      </a:r>
                      <a:endParaRPr lang="en-US" sz="1800" dirty="0"/>
                    </a:p>
                  </a:txBody>
                  <a:tcPr marL="75967" marR="75967" marT="37984" marB="37984"/>
                </a:tc>
                <a:extLst>
                  <a:ext uri="{0D108BD9-81ED-4DB2-BD59-A6C34878D82A}">
                    <a16:rowId xmlns:a16="http://schemas.microsoft.com/office/drawing/2014/main" val="3022080662"/>
                  </a:ext>
                </a:extLst>
              </a:tr>
              <a:tr h="357862">
                <a:tc>
                  <a:txBody>
                    <a:bodyPr/>
                    <a:lstStyle/>
                    <a:p>
                      <a:r>
                        <a:rPr lang="en-US" sz="1800" dirty="0" smtClean="0">
                          <a:solidFill>
                            <a:schemeClr val="tx1"/>
                          </a:solidFill>
                          <a:latin typeface="Arial" panose="020B0604020202020204" pitchFamily="34" charset="0"/>
                          <a:cs typeface="Arial" panose="020B0604020202020204" pitchFamily="34" charset="0"/>
                        </a:rPr>
                        <a:t>NAD</a:t>
                      </a:r>
                      <a:r>
                        <a:rPr lang="en-US" sz="1800" baseline="0" dirty="0" smtClean="0">
                          <a:solidFill>
                            <a:schemeClr val="tx1"/>
                          </a:solidFill>
                          <a:latin typeface="Arial" panose="020B0604020202020204" pitchFamily="34" charset="0"/>
                          <a:cs typeface="Arial" panose="020B0604020202020204" pitchFamily="34" charset="0"/>
                        </a:rPr>
                        <a:t>83</a:t>
                      </a:r>
                      <a:endParaRPr lang="en-US" sz="1800" dirty="0">
                        <a:solidFill>
                          <a:schemeClr val="tx1"/>
                        </a:solidFill>
                      </a:endParaRPr>
                    </a:p>
                  </a:txBody>
                  <a:tcPr marL="75967" marR="75967" marT="37984" marB="37984"/>
                </a:tc>
                <a:tc>
                  <a:txBody>
                    <a:bodyPr/>
                    <a:lstStyle/>
                    <a:p>
                      <a:r>
                        <a:rPr lang="en-US" sz="1800" dirty="0" smtClean="0">
                          <a:solidFill>
                            <a:schemeClr val="tx1"/>
                          </a:solidFill>
                          <a:latin typeface="Arial" panose="020B0604020202020204" pitchFamily="34" charset="0"/>
                          <a:cs typeface="Arial" panose="020B0604020202020204" pitchFamily="34" charset="0"/>
                        </a:rPr>
                        <a:t>NAVD88</a:t>
                      </a:r>
                      <a:endParaRPr lang="en-US" sz="1800" dirty="0">
                        <a:solidFill>
                          <a:schemeClr val="tx1"/>
                        </a:solidFill>
                        <a:latin typeface="Arial" panose="020B0604020202020204" pitchFamily="34" charset="0"/>
                        <a:cs typeface="Arial" panose="020B0604020202020204" pitchFamily="34" charset="0"/>
                      </a:endParaRPr>
                    </a:p>
                  </a:txBody>
                  <a:tcPr marL="75967" marR="75967" marT="37984" marB="37984"/>
                </a:tc>
                <a:tc>
                  <a:txBody>
                    <a:bodyPr/>
                    <a:lstStyle/>
                    <a:p>
                      <a:r>
                        <a:rPr lang="en-US" sz="1800" dirty="0" smtClean="0">
                          <a:solidFill>
                            <a:schemeClr val="tx1"/>
                          </a:solidFill>
                          <a:latin typeface="Arial" panose="020B0604020202020204" pitchFamily="34" charset="0"/>
                          <a:cs typeface="Arial" panose="020B0604020202020204" pitchFamily="34" charset="0"/>
                        </a:rPr>
                        <a:t>IGLD85</a:t>
                      </a:r>
                      <a:endParaRPr lang="en-US" sz="1800" dirty="0">
                        <a:solidFill>
                          <a:schemeClr val="tx1"/>
                        </a:solidFill>
                        <a:latin typeface="Arial" panose="020B0604020202020204" pitchFamily="34" charset="0"/>
                        <a:cs typeface="Arial" panose="020B0604020202020204" pitchFamily="34" charset="0"/>
                      </a:endParaRPr>
                    </a:p>
                  </a:txBody>
                  <a:tcPr marL="75967" marR="75967" marT="37984" marB="37984"/>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schemeClr val="tx1"/>
                          </a:solidFill>
                          <a:effectLst/>
                          <a:uLnTx/>
                          <a:uFillTx/>
                          <a:latin typeface="Arial" panose="020B0604020202020204" pitchFamily="34" charset="0"/>
                          <a:ea typeface="+mn-ea"/>
                          <a:cs typeface="Arial" panose="020B0604020202020204" pitchFamily="34" charset="0"/>
                        </a:rPr>
                        <a:t>GEOID12A &amp; B</a:t>
                      </a:r>
                      <a:endParaRPr lang="en-US" sz="1800" dirty="0" smtClean="0">
                        <a:solidFill>
                          <a:schemeClr val="tx1"/>
                        </a:solidFill>
                        <a:latin typeface="Arial" panose="020B0604020202020204" pitchFamily="34" charset="0"/>
                        <a:cs typeface="Arial" panose="020B0604020202020204" pitchFamily="34" charset="0"/>
                      </a:endParaRPr>
                    </a:p>
                  </a:txBody>
                  <a:tcPr marL="75967" marR="75967" marT="37984" marB="37984"/>
                </a:tc>
                <a:tc>
                  <a:txBody>
                    <a:bodyPr/>
                    <a:lstStyle/>
                    <a:p>
                      <a:r>
                        <a:rPr lang="en-US" sz="1800" dirty="0" smtClean="0">
                          <a:solidFill>
                            <a:schemeClr val="tx1"/>
                          </a:solidFill>
                          <a:latin typeface="Arial" panose="020B0604020202020204" pitchFamily="34" charset="0"/>
                          <a:cs typeface="Arial" panose="020B0604020202020204" pitchFamily="34" charset="0"/>
                        </a:rPr>
                        <a:t>NADCON</a:t>
                      </a:r>
                      <a:endParaRPr lang="en-US" sz="1800" dirty="0">
                        <a:solidFill>
                          <a:schemeClr val="tx1"/>
                        </a:solidFill>
                        <a:latin typeface="Arial" panose="020B0604020202020204" pitchFamily="34" charset="0"/>
                        <a:cs typeface="Arial" panose="020B0604020202020204" pitchFamily="34" charset="0"/>
                      </a:endParaRPr>
                    </a:p>
                  </a:txBody>
                  <a:tcPr marL="75967" marR="75967" marT="37984" marB="37984"/>
                </a:tc>
                <a:extLst>
                  <a:ext uri="{0D108BD9-81ED-4DB2-BD59-A6C34878D82A}">
                    <a16:rowId xmlns:a16="http://schemas.microsoft.com/office/drawing/2014/main" val="3808544551"/>
                  </a:ext>
                </a:extLst>
              </a:tr>
              <a:tr h="357862">
                <a:tc>
                  <a:txBody>
                    <a:bodyPr/>
                    <a:lstStyle/>
                    <a:p>
                      <a:r>
                        <a:rPr lang="en-US" sz="1800" dirty="0" smtClean="0">
                          <a:solidFill>
                            <a:schemeClr val="tx1"/>
                          </a:solidFill>
                          <a:latin typeface="Arial" panose="020B0604020202020204" pitchFamily="34" charset="0"/>
                          <a:cs typeface="Arial" panose="020B0604020202020204" pitchFamily="34" charset="0"/>
                        </a:rPr>
                        <a:t>NAD27</a:t>
                      </a:r>
                      <a:endParaRPr lang="en-US" sz="1800" dirty="0">
                        <a:solidFill>
                          <a:schemeClr val="tx1"/>
                        </a:solidFill>
                      </a:endParaRPr>
                    </a:p>
                  </a:txBody>
                  <a:tcPr marL="75967" marR="75967" marT="37984" marB="37984"/>
                </a:tc>
                <a:tc>
                  <a:txBody>
                    <a:bodyPr/>
                    <a:lstStyle/>
                    <a:p>
                      <a:r>
                        <a:rPr lang="en-US" sz="1800" dirty="0" smtClean="0">
                          <a:solidFill>
                            <a:schemeClr val="tx1"/>
                          </a:solidFill>
                          <a:latin typeface="Arial" panose="020B0604020202020204" pitchFamily="34" charset="0"/>
                          <a:cs typeface="Arial" panose="020B0604020202020204" pitchFamily="34" charset="0"/>
                        </a:rPr>
                        <a:t>NGVD</a:t>
                      </a:r>
                      <a:r>
                        <a:rPr lang="en-US" sz="1800" baseline="0" dirty="0" smtClean="0">
                          <a:solidFill>
                            <a:schemeClr val="tx1"/>
                          </a:solidFill>
                          <a:latin typeface="Arial" panose="020B0604020202020204" pitchFamily="34" charset="0"/>
                          <a:cs typeface="Arial" panose="020B0604020202020204" pitchFamily="34" charset="0"/>
                        </a:rPr>
                        <a:t>29</a:t>
                      </a:r>
                      <a:endParaRPr lang="en-US" sz="1800" dirty="0">
                        <a:solidFill>
                          <a:schemeClr val="tx1"/>
                        </a:solidFill>
                        <a:latin typeface="Arial" panose="020B0604020202020204" pitchFamily="34" charset="0"/>
                        <a:cs typeface="Arial" panose="020B0604020202020204" pitchFamily="34" charset="0"/>
                      </a:endParaRPr>
                    </a:p>
                  </a:txBody>
                  <a:tcPr marL="75967" marR="75967" marT="37984" marB="37984"/>
                </a:tc>
                <a:tc>
                  <a:txBody>
                    <a:bodyPr/>
                    <a:lstStyle/>
                    <a:p>
                      <a:r>
                        <a:rPr lang="en-US" sz="1800" dirty="0" smtClean="0">
                          <a:solidFill>
                            <a:schemeClr val="tx1"/>
                          </a:solidFill>
                          <a:latin typeface="Arial" panose="020B0604020202020204" pitchFamily="34" charset="0"/>
                          <a:cs typeface="Arial" panose="020B0604020202020204" pitchFamily="34" charset="0"/>
                        </a:rPr>
                        <a:t>IGLD55</a:t>
                      </a:r>
                      <a:endParaRPr lang="en-US" sz="1800" dirty="0">
                        <a:solidFill>
                          <a:schemeClr val="tx1"/>
                        </a:solidFill>
                        <a:latin typeface="Arial" panose="020B0604020202020204" pitchFamily="34" charset="0"/>
                        <a:cs typeface="Arial" panose="020B0604020202020204" pitchFamily="34" charset="0"/>
                      </a:endParaRPr>
                    </a:p>
                  </a:txBody>
                  <a:tcPr marL="75967" marR="75967" marT="37984" marB="37984"/>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800" dirty="0" smtClean="0">
                          <a:solidFill>
                            <a:schemeClr val="tx1"/>
                          </a:solidFill>
                          <a:latin typeface="Arial" panose="020B0604020202020204" pitchFamily="34" charset="0"/>
                          <a:cs typeface="Arial" panose="020B0604020202020204" pitchFamily="34" charset="0"/>
                        </a:rPr>
                        <a:t>GEOID09</a:t>
                      </a:r>
                    </a:p>
                  </a:txBody>
                  <a:tcPr marL="75967" marR="75967" marT="37984" marB="37984"/>
                </a:tc>
                <a:tc>
                  <a:txBody>
                    <a:bodyPr/>
                    <a:lstStyle/>
                    <a:p>
                      <a:r>
                        <a:rPr lang="en-US" sz="1800" dirty="0" smtClean="0">
                          <a:solidFill>
                            <a:schemeClr val="tx1"/>
                          </a:solidFill>
                          <a:latin typeface="Arial" panose="020B0604020202020204" pitchFamily="34" charset="0"/>
                          <a:cs typeface="Arial" panose="020B0604020202020204" pitchFamily="34" charset="0"/>
                        </a:rPr>
                        <a:t>VERTCON</a:t>
                      </a:r>
                      <a:endParaRPr lang="en-US" sz="1800" dirty="0">
                        <a:solidFill>
                          <a:schemeClr val="tx1"/>
                        </a:solidFill>
                        <a:latin typeface="Arial" panose="020B0604020202020204" pitchFamily="34" charset="0"/>
                        <a:cs typeface="Arial" panose="020B0604020202020204" pitchFamily="34" charset="0"/>
                      </a:endParaRPr>
                    </a:p>
                  </a:txBody>
                  <a:tcPr marL="75967" marR="75967" marT="37984" marB="37984"/>
                </a:tc>
                <a:extLst>
                  <a:ext uri="{0D108BD9-81ED-4DB2-BD59-A6C34878D82A}">
                    <a16:rowId xmlns:a16="http://schemas.microsoft.com/office/drawing/2014/main" val="348057990"/>
                  </a:ext>
                </a:extLst>
              </a:tr>
              <a:tr h="357862">
                <a:tc>
                  <a:txBody>
                    <a:bodyPr/>
                    <a:lstStyle/>
                    <a:p>
                      <a:r>
                        <a:rPr lang="en-US" sz="1800" dirty="0" smtClean="0">
                          <a:solidFill>
                            <a:schemeClr val="tx1"/>
                          </a:solidFill>
                          <a:latin typeface="Arial" panose="020B0604020202020204" pitchFamily="34" charset="0"/>
                          <a:cs typeface="Arial" panose="020B0604020202020204" pitchFamily="34" charset="0"/>
                        </a:rPr>
                        <a:t>USSD</a:t>
                      </a:r>
                      <a:endParaRPr lang="en-US" sz="1800" dirty="0">
                        <a:solidFill>
                          <a:schemeClr val="tx1"/>
                        </a:solidFill>
                      </a:endParaRPr>
                    </a:p>
                  </a:txBody>
                  <a:tcPr marL="75967" marR="75967" marT="37984" marB="37984"/>
                </a:tc>
                <a:tc>
                  <a:txBody>
                    <a:bodyPr/>
                    <a:lstStyle/>
                    <a:p>
                      <a:r>
                        <a:rPr lang="en-US" sz="1800" dirty="0" smtClean="0">
                          <a:solidFill>
                            <a:schemeClr val="tx1"/>
                          </a:solidFill>
                          <a:latin typeface="Arial" panose="020B0604020202020204" pitchFamily="34" charset="0"/>
                          <a:cs typeface="Arial" panose="020B0604020202020204" pitchFamily="34" charset="0"/>
                        </a:rPr>
                        <a:t>VIVD09</a:t>
                      </a:r>
                      <a:endParaRPr lang="en-US" sz="1800" dirty="0">
                        <a:solidFill>
                          <a:schemeClr val="tx1"/>
                        </a:solidFill>
                        <a:latin typeface="Arial" panose="020B0604020202020204" pitchFamily="34" charset="0"/>
                        <a:cs typeface="Arial" panose="020B0604020202020204" pitchFamily="34" charset="0"/>
                      </a:endParaRPr>
                    </a:p>
                  </a:txBody>
                  <a:tcPr marL="75967" marR="75967" marT="37984" marB="37984"/>
                </a:tc>
                <a:tc>
                  <a:txBody>
                    <a:bodyPr/>
                    <a:lstStyle/>
                    <a:p>
                      <a:endParaRPr lang="en-US" sz="1800">
                        <a:solidFill>
                          <a:schemeClr val="tx1"/>
                        </a:solidFill>
                        <a:latin typeface="Arial" panose="020B0604020202020204" pitchFamily="34" charset="0"/>
                        <a:cs typeface="Arial" panose="020B0604020202020204" pitchFamily="34" charset="0"/>
                      </a:endParaRPr>
                    </a:p>
                  </a:txBody>
                  <a:tcPr marL="75967" marR="75967" marT="37984" marB="37984"/>
                </a:tc>
                <a:tc>
                  <a:txBody>
                    <a:bodyPr/>
                    <a:lstStyle/>
                    <a:p>
                      <a:r>
                        <a:rPr kumimoji="0" lang="en-US" sz="1800" b="0" i="0" u="none" strike="noStrike" kern="1200" cap="none" spc="0" normalizeH="0" baseline="0" noProof="0" dirty="0" smtClean="0">
                          <a:ln>
                            <a:noFill/>
                          </a:ln>
                          <a:solidFill>
                            <a:schemeClr val="tx1"/>
                          </a:solidFill>
                          <a:effectLst/>
                          <a:uLnTx/>
                          <a:uFillTx/>
                          <a:latin typeface="Arial" panose="020B0604020202020204" pitchFamily="34" charset="0"/>
                          <a:ea typeface="+mn-ea"/>
                          <a:cs typeface="Arial" panose="020B0604020202020204" pitchFamily="34" charset="0"/>
                        </a:rPr>
                        <a:t>GEOID06</a:t>
                      </a:r>
                      <a:endParaRPr lang="en-US" dirty="0"/>
                    </a:p>
                  </a:txBody>
                  <a:tcPr marL="75967" marR="75967" marT="37984" marB="37984"/>
                </a:tc>
                <a:tc>
                  <a:txBody>
                    <a:bodyPr/>
                    <a:lstStyle/>
                    <a:p>
                      <a:endParaRPr lang="en-US" sz="1800" dirty="0">
                        <a:solidFill>
                          <a:schemeClr val="tx1"/>
                        </a:solidFill>
                        <a:latin typeface="Arial" panose="020B0604020202020204" pitchFamily="34" charset="0"/>
                        <a:cs typeface="Arial" panose="020B0604020202020204" pitchFamily="34" charset="0"/>
                      </a:endParaRPr>
                    </a:p>
                  </a:txBody>
                  <a:tcPr marL="75967" marR="75967" marT="37984" marB="37984"/>
                </a:tc>
                <a:extLst>
                  <a:ext uri="{0D108BD9-81ED-4DB2-BD59-A6C34878D82A}">
                    <a16:rowId xmlns:a16="http://schemas.microsoft.com/office/drawing/2014/main" val="927589832"/>
                  </a:ext>
                </a:extLst>
              </a:tr>
              <a:tr h="357862">
                <a:tc>
                  <a:txBody>
                    <a:bodyPr/>
                    <a:lstStyle/>
                    <a:p>
                      <a:endParaRPr lang="en-US" dirty="0"/>
                    </a:p>
                  </a:txBody>
                  <a:tcPr marL="75967" marR="75967" marT="37984" marB="37984"/>
                </a:tc>
                <a:tc>
                  <a:txBody>
                    <a:bodyPr/>
                    <a:lstStyle/>
                    <a:p>
                      <a:r>
                        <a:rPr lang="en-US" sz="1800" dirty="0" smtClean="0">
                          <a:solidFill>
                            <a:schemeClr val="tx1"/>
                          </a:solidFill>
                          <a:latin typeface="Arial" panose="020B0604020202020204" pitchFamily="34" charset="0"/>
                          <a:cs typeface="Arial" panose="020B0604020202020204" pitchFamily="34" charset="0"/>
                        </a:rPr>
                        <a:t>GUVD04</a:t>
                      </a:r>
                      <a:endParaRPr lang="en-US" sz="1800" dirty="0">
                        <a:solidFill>
                          <a:schemeClr val="tx1"/>
                        </a:solidFill>
                        <a:latin typeface="Arial" panose="020B0604020202020204" pitchFamily="34" charset="0"/>
                        <a:cs typeface="Arial" panose="020B0604020202020204" pitchFamily="34" charset="0"/>
                      </a:endParaRPr>
                    </a:p>
                  </a:txBody>
                  <a:tcPr marL="75967" marR="75967" marT="37984" marB="37984"/>
                </a:tc>
                <a:tc>
                  <a:txBody>
                    <a:bodyPr/>
                    <a:lstStyle/>
                    <a:p>
                      <a:endParaRPr lang="en-US" sz="1800" dirty="0">
                        <a:solidFill>
                          <a:schemeClr val="tx1"/>
                        </a:solidFill>
                        <a:latin typeface="Arial" panose="020B0604020202020204" pitchFamily="34" charset="0"/>
                        <a:cs typeface="Arial" panose="020B0604020202020204" pitchFamily="34" charset="0"/>
                      </a:endParaRPr>
                    </a:p>
                  </a:txBody>
                  <a:tcPr marL="75967" marR="75967" marT="37984" marB="37984"/>
                </a:tc>
                <a:tc>
                  <a:txBody>
                    <a:bodyPr/>
                    <a:lstStyle/>
                    <a:p>
                      <a:r>
                        <a:rPr kumimoji="0" lang="en-US" sz="1800" b="0" i="0" u="none" strike="noStrike" kern="1200" cap="none" spc="0" normalizeH="0" baseline="0" noProof="0" dirty="0" smtClean="0">
                          <a:ln>
                            <a:noFill/>
                          </a:ln>
                          <a:solidFill>
                            <a:schemeClr val="tx1"/>
                          </a:solidFill>
                          <a:effectLst/>
                          <a:uLnTx/>
                          <a:uFillTx/>
                          <a:latin typeface="Arial" panose="020B0604020202020204" pitchFamily="34" charset="0"/>
                          <a:ea typeface="+mn-ea"/>
                          <a:cs typeface="Arial" panose="020B0604020202020204" pitchFamily="34" charset="0"/>
                        </a:rPr>
                        <a:t>GEOID03</a:t>
                      </a:r>
                      <a:endParaRPr lang="en-US" dirty="0"/>
                    </a:p>
                  </a:txBody>
                  <a:tcPr marL="75967" marR="75967" marT="37984" marB="37984"/>
                </a:tc>
                <a:tc>
                  <a:txBody>
                    <a:bodyPr/>
                    <a:lstStyle/>
                    <a:p>
                      <a:r>
                        <a:rPr lang="en-US" sz="1800" dirty="0" smtClean="0">
                          <a:solidFill>
                            <a:schemeClr val="tx1"/>
                          </a:solidFill>
                          <a:latin typeface="Arial" panose="020B0604020202020204" pitchFamily="34" charset="0"/>
                          <a:cs typeface="Arial" panose="020B0604020202020204" pitchFamily="34" charset="0"/>
                        </a:rPr>
                        <a:t>SPCS83</a:t>
                      </a:r>
                      <a:endParaRPr lang="en-US" sz="1800" dirty="0">
                        <a:solidFill>
                          <a:schemeClr val="tx1"/>
                        </a:solidFill>
                        <a:latin typeface="Arial" panose="020B0604020202020204" pitchFamily="34" charset="0"/>
                        <a:cs typeface="Arial" panose="020B0604020202020204" pitchFamily="34" charset="0"/>
                      </a:endParaRPr>
                    </a:p>
                  </a:txBody>
                  <a:tcPr marL="75967" marR="75967" marT="37984" marB="37984"/>
                </a:tc>
                <a:extLst>
                  <a:ext uri="{0D108BD9-81ED-4DB2-BD59-A6C34878D82A}">
                    <a16:rowId xmlns:a16="http://schemas.microsoft.com/office/drawing/2014/main" val="3884107606"/>
                  </a:ext>
                </a:extLst>
              </a:tr>
              <a:tr h="357862">
                <a:tc>
                  <a:txBody>
                    <a:bodyPr/>
                    <a:lstStyle/>
                    <a:p>
                      <a:endParaRPr lang="en-US" sz="1800" dirty="0">
                        <a:solidFill>
                          <a:schemeClr val="tx1"/>
                        </a:solidFill>
                        <a:latin typeface="Arial" panose="020B0604020202020204" pitchFamily="34" charset="0"/>
                        <a:cs typeface="Arial" panose="020B0604020202020204" pitchFamily="34" charset="0"/>
                      </a:endParaRPr>
                    </a:p>
                  </a:txBody>
                  <a:tcPr marL="75967" marR="75967" marT="37984" marB="37984"/>
                </a:tc>
                <a:tc>
                  <a:txBody>
                    <a:bodyPr/>
                    <a:lstStyle/>
                    <a:p>
                      <a:r>
                        <a:rPr lang="en-US" sz="1800" dirty="0" smtClean="0">
                          <a:solidFill>
                            <a:schemeClr val="tx1"/>
                          </a:solidFill>
                          <a:latin typeface="Arial" panose="020B0604020202020204" pitchFamily="34" charset="0"/>
                          <a:cs typeface="Arial" panose="020B0604020202020204" pitchFamily="34" charset="0"/>
                        </a:rPr>
                        <a:t>NMVD03</a:t>
                      </a:r>
                      <a:endParaRPr lang="en-US" sz="1800" dirty="0">
                        <a:solidFill>
                          <a:schemeClr val="tx1"/>
                        </a:solidFill>
                        <a:latin typeface="Arial" panose="020B0604020202020204" pitchFamily="34" charset="0"/>
                        <a:cs typeface="Arial" panose="020B0604020202020204" pitchFamily="34" charset="0"/>
                      </a:endParaRPr>
                    </a:p>
                  </a:txBody>
                  <a:tcPr marL="75967" marR="75967" marT="37984" marB="37984"/>
                </a:tc>
                <a:tc>
                  <a:txBody>
                    <a:bodyPr/>
                    <a:lstStyle/>
                    <a:p>
                      <a:endParaRPr lang="en-US" sz="1800" dirty="0">
                        <a:solidFill>
                          <a:schemeClr val="tx1"/>
                        </a:solidFill>
                        <a:latin typeface="Arial" panose="020B0604020202020204" pitchFamily="34" charset="0"/>
                        <a:cs typeface="Arial" panose="020B0604020202020204" pitchFamily="34" charset="0"/>
                      </a:endParaRPr>
                    </a:p>
                  </a:txBody>
                  <a:tcPr marL="75967" marR="75967" marT="37984" marB="37984"/>
                </a:tc>
                <a:tc>
                  <a:txBody>
                    <a:bodyPr/>
                    <a:lstStyle/>
                    <a:p>
                      <a:r>
                        <a:rPr kumimoji="0" lang="en-US" sz="1800" b="0" i="0" u="none" strike="noStrike" kern="1200" cap="none" spc="0" normalizeH="0" baseline="0" noProof="0" dirty="0" smtClean="0">
                          <a:ln>
                            <a:noFill/>
                          </a:ln>
                          <a:solidFill>
                            <a:schemeClr val="tx1"/>
                          </a:solidFill>
                          <a:effectLst/>
                          <a:uLnTx/>
                          <a:uFillTx/>
                          <a:latin typeface="Arial" panose="020B0604020202020204" pitchFamily="34" charset="0"/>
                          <a:ea typeface="+mn-ea"/>
                          <a:cs typeface="Arial" panose="020B0604020202020204" pitchFamily="34" charset="0"/>
                        </a:rPr>
                        <a:t>GEOID99</a:t>
                      </a:r>
                      <a:endParaRPr lang="en-US" sz="1800" dirty="0">
                        <a:solidFill>
                          <a:schemeClr val="tx1"/>
                        </a:solidFill>
                        <a:latin typeface="Arial" panose="020B0604020202020204" pitchFamily="34" charset="0"/>
                        <a:cs typeface="Arial" panose="020B0604020202020204" pitchFamily="34" charset="0"/>
                      </a:endParaRPr>
                    </a:p>
                  </a:txBody>
                  <a:tcPr marL="75967" marR="75967" marT="37984" marB="37984"/>
                </a:tc>
                <a:tc>
                  <a:txBody>
                    <a:bodyPr/>
                    <a:lstStyle/>
                    <a:p>
                      <a:r>
                        <a:rPr lang="en-US" sz="1800" dirty="0" smtClean="0">
                          <a:solidFill>
                            <a:schemeClr val="tx1"/>
                          </a:solidFill>
                          <a:latin typeface="Arial" panose="020B0604020202020204" pitchFamily="34" charset="0"/>
                          <a:cs typeface="Arial" panose="020B0604020202020204" pitchFamily="34" charset="0"/>
                        </a:rPr>
                        <a:t>SPCS27</a:t>
                      </a:r>
                      <a:endParaRPr lang="en-US" sz="1800" dirty="0">
                        <a:solidFill>
                          <a:schemeClr val="tx1"/>
                        </a:solidFill>
                        <a:latin typeface="Arial" panose="020B0604020202020204" pitchFamily="34" charset="0"/>
                        <a:cs typeface="Arial" panose="020B0604020202020204" pitchFamily="34" charset="0"/>
                      </a:endParaRPr>
                    </a:p>
                  </a:txBody>
                  <a:tcPr marL="75967" marR="75967" marT="37984" marB="37984"/>
                </a:tc>
                <a:extLst>
                  <a:ext uri="{0D108BD9-81ED-4DB2-BD59-A6C34878D82A}">
                    <a16:rowId xmlns:a16="http://schemas.microsoft.com/office/drawing/2014/main" val="2926996055"/>
                  </a:ext>
                </a:extLst>
              </a:tr>
              <a:tr h="357862">
                <a:tc>
                  <a:txBody>
                    <a:bodyPr/>
                    <a:lstStyle/>
                    <a:p>
                      <a:endParaRPr lang="en-US" sz="1800" dirty="0">
                        <a:solidFill>
                          <a:schemeClr val="tx1"/>
                        </a:solidFill>
                        <a:latin typeface="Arial" panose="020B0604020202020204" pitchFamily="34" charset="0"/>
                        <a:cs typeface="Arial" panose="020B0604020202020204" pitchFamily="34" charset="0"/>
                      </a:endParaRPr>
                    </a:p>
                  </a:txBody>
                  <a:tcPr marL="75967" marR="75967" marT="37984" marB="37984"/>
                </a:tc>
                <a:tc>
                  <a:txBody>
                    <a:bodyPr/>
                    <a:lstStyle/>
                    <a:p>
                      <a:r>
                        <a:rPr lang="en-US" sz="1800" dirty="0" smtClean="0">
                          <a:solidFill>
                            <a:schemeClr val="tx1"/>
                          </a:solidFill>
                          <a:latin typeface="Arial" panose="020B0604020202020204" pitchFamily="34" charset="0"/>
                          <a:cs typeface="Arial" panose="020B0604020202020204" pitchFamily="34" charset="0"/>
                        </a:rPr>
                        <a:t>ASVD02</a:t>
                      </a:r>
                      <a:endParaRPr lang="en-US" sz="1800" dirty="0">
                        <a:solidFill>
                          <a:schemeClr val="tx1"/>
                        </a:solidFill>
                        <a:latin typeface="Arial" panose="020B0604020202020204" pitchFamily="34" charset="0"/>
                        <a:cs typeface="Arial" panose="020B0604020202020204" pitchFamily="34" charset="0"/>
                      </a:endParaRPr>
                    </a:p>
                  </a:txBody>
                  <a:tcPr marL="75967" marR="75967" marT="37984" marB="37984"/>
                </a:tc>
                <a:tc>
                  <a:txBody>
                    <a:bodyPr/>
                    <a:lstStyle/>
                    <a:p>
                      <a:endParaRPr lang="en-US" sz="1800" dirty="0">
                        <a:solidFill>
                          <a:schemeClr val="tx1"/>
                        </a:solidFill>
                        <a:latin typeface="Arial" panose="020B0604020202020204" pitchFamily="34" charset="0"/>
                        <a:cs typeface="Arial" panose="020B0604020202020204" pitchFamily="34" charset="0"/>
                      </a:endParaRPr>
                    </a:p>
                  </a:txBody>
                  <a:tcPr marL="75967" marR="75967" marT="37984" marB="37984"/>
                </a:tc>
                <a:tc>
                  <a:txBody>
                    <a:bodyPr/>
                    <a:lstStyle/>
                    <a:p>
                      <a:r>
                        <a:rPr kumimoji="0" lang="en-US" sz="1800" b="0" i="0" u="none" strike="noStrike" kern="1200" cap="none" spc="0" normalizeH="0" baseline="0" noProof="0" dirty="0" smtClean="0">
                          <a:ln>
                            <a:noFill/>
                          </a:ln>
                          <a:solidFill>
                            <a:schemeClr val="tx1"/>
                          </a:solidFill>
                          <a:effectLst/>
                          <a:uLnTx/>
                          <a:uFillTx/>
                          <a:latin typeface="Arial" panose="020B0604020202020204" pitchFamily="34" charset="0"/>
                          <a:ea typeface="+mn-ea"/>
                          <a:cs typeface="Arial" panose="020B0604020202020204" pitchFamily="34" charset="0"/>
                        </a:rPr>
                        <a:t>GEOID96</a:t>
                      </a:r>
                      <a:endParaRPr lang="en-US" sz="1800" dirty="0">
                        <a:solidFill>
                          <a:schemeClr val="tx1"/>
                        </a:solidFill>
                        <a:latin typeface="Arial" panose="020B0604020202020204" pitchFamily="34" charset="0"/>
                        <a:cs typeface="Arial" panose="020B0604020202020204" pitchFamily="34" charset="0"/>
                      </a:endParaRPr>
                    </a:p>
                  </a:txBody>
                  <a:tcPr marL="75967" marR="75967" marT="37984" marB="37984"/>
                </a:tc>
                <a:tc>
                  <a:txBody>
                    <a:bodyPr/>
                    <a:lstStyle/>
                    <a:p>
                      <a:endParaRPr lang="en-US"/>
                    </a:p>
                  </a:txBody>
                  <a:tcPr marL="75967" marR="75967" marT="37984" marB="37984"/>
                </a:tc>
                <a:extLst>
                  <a:ext uri="{0D108BD9-81ED-4DB2-BD59-A6C34878D82A}">
                    <a16:rowId xmlns:a16="http://schemas.microsoft.com/office/drawing/2014/main" val="2282737914"/>
                  </a:ext>
                </a:extLst>
              </a:tr>
              <a:tr h="357862">
                <a:tc>
                  <a:txBody>
                    <a:bodyPr/>
                    <a:lstStyle/>
                    <a:p>
                      <a:endParaRPr lang="en-US"/>
                    </a:p>
                  </a:txBody>
                  <a:tcPr marL="75967" marR="75967" marT="37984" marB="37984"/>
                </a:tc>
                <a:tc>
                  <a:txBody>
                    <a:bodyPr/>
                    <a:lstStyle/>
                    <a:p>
                      <a:r>
                        <a:rPr lang="en-US" sz="1800" dirty="0" smtClean="0">
                          <a:solidFill>
                            <a:schemeClr val="tx1"/>
                          </a:solidFill>
                          <a:latin typeface="Arial" panose="020B0604020202020204" pitchFamily="34" charset="0"/>
                          <a:cs typeface="Arial" panose="020B0604020202020204" pitchFamily="34" charset="0"/>
                        </a:rPr>
                        <a:t>PRVD02</a:t>
                      </a:r>
                      <a:endParaRPr lang="en-US" sz="1800" dirty="0">
                        <a:solidFill>
                          <a:schemeClr val="tx1"/>
                        </a:solidFill>
                        <a:latin typeface="Arial" panose="020B0604020202020204" pitchFamily="34" charset="0"/>
                        <a:cs typeface="Arial" panose="020B0604020202020204" pitchFamily="34" charset="0"/>
                      </a:endParaRPr>
                    </a:p>
                  </a:txBody>
                  <a:tcPr marL="75967" marR="75967" marT="37984" marB="37984"/>
                </a:tc>
                <a:tc>
                  <a:txBody>
                    <a:bodyPr/>
                    <a:lstStyle/>
                    <a:p>
                      <a:endParaRPr lang="en-US" sz="1800" dirty="0">
                        <a:solidFill>
                          <a:schemeClr val="tx1"/>
                        </a:solidFill>
                        <a:latin typeface="Arial" panose="020B0604020202020204" pitchFamily="34" charset="0"/>
                        <a:cs typeface="Arial" panose="020B0604020202020204" pitchFamily="34" charset="0"/>
                      </a:endParaRPr>
                    </a:p>
                  </a:txBody>
                  <a:tcPr marL="75967" marR="75967" marT="37984" marB="37984"/>
                </a:tc>
                <a:tc>
                  <a:txBody>
                    <a:bodyPr/>
                    <a:lstStyle/>
                    <a:p>
                      <a:r>
                        <a:rPr kumimoji="0" lang="en-US" sz="1800" b="0" i="0" u="none" strike="noStrike" kern="1200" cap="none" spc="0" normalizeH="0" baseline="0" noProof="0" dirty="0" smtClean="0">
                          <a:ln>
                            <a:noFill/>
                          </a:ln>
                          <a:solidFill>
                            <a:schemeClr val="tx1"/>
                          </a:solidFill>
                          <a:effectLst/>
                          <a:uLnTx/>
                          <a:uFillTx/>
                          <a:latin typeface="Arial" panose="020B0604020202020204" pitchFamily="34" charset="0"/>
                          <a:ea typeface="+mn-ea"/>
                          <a:cs typeface="Arial" panose="020B0604020202020204" pitchFamily="34" charset="0"/>
                        </a:rPr>
                        <a:t>ALASKA94</a:t>
                      </a:r>
                      <a:endParaRPr lang="en-US" sz="1800" dirty="0">
                        <a:solidFill>
                          <a:schemeClr val="tx1"/>
                        </a:solidFill>
                        <a:latin typeface="Arial" panose="020B0604020202020204" pitchFamily="34" charset="0"/>
                        <a:cs typeface="Arial" panose="020B0604020202020204" pitchFamily="34" charset="0"/>
                      </a:endParaRPr>
                    </a:p>
                  </a:txBody>
                  <a:tcPr marL="75967" marR="75967" marT="37984" marB="37984"/>
                </a:tc>
                <a:tc>
                  <a:txBody>
                    <a:bodyPr/>
                    <a:lstStyle/>
                    <a:p>
                      <a:endParaRPr lang="en-US" dirty="0"/>
                    </a:p>
                  </a:txBody>
                  <a:tcPr marL="75967" marR="75967" marT="37984" marB="37984"/>
                </a:tc>
                <a:extLst>
                  <a:ext uri="{0D108BD9-81ED-4DB2-BD59-A6C34878D82A}">
                    <a16:rowId xmlns:a16="http://schemas.microsoft.com/office/drawing/2014/main" val="421228443"/>
                  </a:ext>
                </a:extLst>
              </a:tr>
              <a:tr h="357862">
                <a:tc>
                  <a:txBody>
                    <a:bodyPr/>
                    <a:lstStyle/>
                    <a:p>
                      <a:endParaRPr lang="en-US"/>
                    </a:p>
                  </a:txBody>
                  <a:tcPr marL="75967" marR="75967" marT="37984" marB="37984"/>
                </a:tc>
                <a:tc>
                  <a:txBody>
                    <a:bodyPr/>
                    <a:lstStyle/>
                    <a:p>
                      <a:endParaRPr lang="en-US" sz="1800" dirty="0">
                        <a:solidFill>
                          <a:schemeClr val="tx1"/>
                        </a:solidFill>
                        <a:latin typeface="Arial" panose="020B0604020202020204" pitchFamily="34" charset="0"/>
                        <a:cs typeface="Arial" panose="020B0604020202020204" pitchFamily="34" charset="0"/>
                      </a:endParaRPr>
                    </a:p>
                  </a:txBody>
                  <a:tcPr marL="75967" marR="75967" marT="37984" marB="37984"/>
                </a:tc>
                <a:tc>
                  <a:txBody>
                    <a:bodyPr/>
                    <a:lstStyle/>
                    <a:p>
                      <a:endParaRPr lang="en-US" sz="1800" dirty="0">
                        <a:solidFill>
                          <a:schemeClr val="tx1"/>
                        </a:solidFill>
                        <a:latin typeface="Arial" panose="020B0604020202020204" pitchFamily="34" charset="0"/>
                        <a:cs typeface="Arial" panose="020B0604020202020204" pitchFamily="34" charset="0"/>
                      </a:endParaRPr>
                    </a:p>
                  </a:txBody>
                  <a:tcPr marL="75967" marR="75967" marT="37984" marB="37984"/>
                </a:tc>
                <a:tc>
                  <a:txBody>
                    <a:bodyPr/>
                    <a:lstStyle/>
                    <a:p>
                      <a:r>
                        <a:rPr kumimoji="0" lang="en-US" sz="1800" b="0" i="0" u="none" strike="noStrike" kern="1200" cap="none" spc="0" normalizeH="0" baseline="0" noProof="0" dirty="0" smtClean="0">
                          <a:ln>
                            <a:noFill/>
                          </a:ln>
                          <a:solidFill>
                            <a:schemeClr val="tx1"/>
                          </a:solidFill>
                          <a:effectLst/>
                          <a:uLnTx/>
                          <a:uFillTx/>
                          <a:latin typeface="Arial" panose="020B0604020202020204" pitchFamily="34" charset="0"/>
                          <a:ea typeface="+mn-ea"/>
                          <a:cs typeface="Arial" panose="020B0604020202020204" pitchFamily="34" charset="0"/>
                        </a:rPr>
                        <a:t>GEOID93</a:t>
                      </a:r>
                      <a:endParaRPr lang="en-US" sz="1800" dirty="0">
                        <a:solidFill>
                          <a:schemeClr val="tx1"/>
                        </a:solidFill>
                        <a:latin typeface="Arial" panose="020B0604020202020204" pitchFamily="34" charset="0"/>
                        <a:cs typeface="Arial" panose="020B0604020202020204" pitchFamily="34" charset="0"/>
                      </a:endParaRPr>
                    </a:p>
                  </a:txBody>
                  <a:tcPr marL="75967" marR="75967" marT="37984" marB="37984"/>
                </a:tc>
                <a:tc>
                  <a:txBody>
                    <a:bodyPr/>
                    <a:lstStyle/>
                    <a:p>
                      <a:endParaRPr lang="en-US" sz="1800" dirty="0">
                        <a:solidFill>
                          <a:schemeClr val="tx1"/>
                        </a:solidFill>
                        <a:latin typeface="Arial" panose="020B0604020202020204" pitchFamily="34" charset="0"/>
                        <a:cs typeface="Arial" panose="020B0604020202020204" pitchFamily="34" charset="0"/>
                      </a:endParaRPr>
                    </a:p>
                  </a:txBody>
                  <a:tcPr marL="75967" marR="75967" marT="37984" marB="37984"/>
                </a:tc>
                <a:extLst>
                  <a:ext uri="{0D108BD9-81ED-4DB2-BD59-A6C34878D82A}">
                    <a16:rowId xmlns:a16="http://schemas.microsoft.com/office/drawing/2014/main" val="2544845522"/>
                  </a:ext>
                </a:extLst>
              </a:tr>
              <a:tr h="357862">
                <a:tc>
                  <a:txBody>
                    <a:bodyPr/>
                    <a:lstStyle/>
                    <a:p>
                      <a:endParaRPr lang="en-US" dirty="0"/>
                    </a:p>
                  </a:txBody>
                  <a:tcPr marL="75967" marR="75967" marT="37984" marB="37984"/>
                </a:tc>
                <a:tc>
                  <a:txBody>
                    <a:bodyPr/>
                    <a:lstStyle/>
                    <a:p>
                      <a:endParaRPr lang="en-US" sz="1800" dirty="0">
                        <a:solidFill>
                          <a:schemeClr val="tx1"/>
                        </a:solidFill>
                        <a:latin typeface="Arial" panose="020B0604020202020204" pitchFamily="34" charset="0"/>
                        <a:cs typeface="Arial" panose="020B0604020202020204" pitchFamily="34" charset="0"/>
                      </a:endParaRPr>
                    </a:p>
                  </a:txBody>
                  <a:tcPr marL="75967" marR="75967" marT="37984" marB="37984"/>
                </a:tc>
                <a:tc>
                  <a:txBody>
                    <a:bodyPr/>
                    <a:lstStyle/>
                    <a:p>
                      <a:endParaRPr lang="en-US" sz="1800" dirty="0">
                        <a:solidFill>
                          <a:schemeClr val="tx1"/>
                        </a:solidFill>
                        <a:latin typeface="Arial" panose="020B0604020202020204" pitchFamily="34" charset="0"/>
                        <a:cs typeface="Arial" panose="020B0604020202020204" pitchFamily="34" charset="0"/>
                      </a:endParaRPr>
                    </a:p>
                  </a:txBody>
                  <a:tcPr marL="75967" marR="75967" marT="37984" marB="37984"/>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smtClean="0">
                          <a:solidFill>
                            <a:schemeClr val="tx1"/>
                          </a:solidFill>
                          <a:latin typeface="Arial" panose="020B0604020202020204" pitchFamily="34" charset="0"/>
                          <a:cs typeface="Arial" panose="020B0604020202020204" pitchFamily="34" charset="0"/>
                        </a:rPr>
                        <a:t>GEOID90</a:t>
                      </a:r>
                      <a:endParaRPr lang="en-US" sz="1800" dirty="0">
                        <a:solidFill>
                          <a:schemeClr val="tx1"/>
                        </a:solidFill>
                        <a:latin typeface="Arial" panose="020B0604020202020204" pitchFamily="34" charset="0"/>
                        <a:cs typeface="Arial" panose="020B0604020202020204" pitchFamily="34" charset="0"/>
                      </a:endParaRPr>
                    </a:p>
                  </a:txBody>
                  <a:tcPr marL="75967" marR="75967" marT="37984" marB="37984"/>
                </a:tc>
                <a:tc>
                  <a:txBody>
                    <a:bodyPr/>
                    <a:lstStyle/>
                    <a:p>
                      <a:endParaRPr lang="en-US" sz="1800" dirty="0">
                        <a:solidFill>
                          <a:schemeClr val="tx1"/>
                        </a:solidFill>
                        <a:latin typeface="Arial" panose="020B0604020202020204" pitchFamily="34" charset="0"/>
                        <a:cs typeface="Arial" panose="020B0604020202020204" pitchFamily="34" charset="0"/>
                      </a:endParaRPr>
                    </a:p>
                  </a:txBody>
                  <a:tcPr marL="75967" marR="75967" marT="37984" marB="37984"/>
                </a:tc>
                <a:extLst>
                  <a:ext uri="{0D108BD9-81ED-4DB2-BD59-A6C34878D82A}">
                    <a16:rowId xmlns:a16="http://schemas.microsoft.com/office/drawing/2014/main" val="781712782"/>
                  </a:ext>
                </a:extLst>
              </a:tr>
            </a:tbl>
          </a:graphicData>
        </a:graphic>
      </p:graphicFrame>
    </p:spTree>
    <p:extLst>
      <p:ext uri="{BB962C8B-B14F-4D97-AF65-F5344CB8AC3E}">
        <p14:creationId xmlns:p14="http://schemas.microsoft.com/office/powerpoint/2010/main" val="16223500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sp>
        <p:nvSpPr>
          <p:cNvPr id="3" name="Title 2"/>
          <p:cNvSpPr>
            <a:spLocks noGrp="1"/>
          </p:cNvSpPr>
          <p:nvPr>
            <p:ph type="title"/>
          </p:nvPr>
        </p:nvSpPr>
        <p:spPr/>
        <p:txBody>
          <a:bodyPr/>
          <a:lstStyle/>
          <a:p>
            <a:endParaRPr lang="en-US"/>
          </a:p>
        </p:txBody>
      </p:sp>
    </p:spTree>
    <p:extLst>
      <p:ext uri="{BB962C8B-B14F-4D97-AF65-F5344CB8AC3E}">
        <p14:creationId xmlns:p14="http://schemas.microsoft.com/office/powerpoint/2010/main" val="1105748468"/>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3314" name="Title 1"/>
          <p:cNvSpPr txBox="1">
            <a:spLocks/>
          </p:cNvSpPr>
          <p:nvPr/>
        </p:nvSpPr>
        <p:spPr bwMode="auto">
          <a:xfrm>
            <a:off x="0" y="2560320"/>
            <a:ext cx="9144000" cy="29068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6000" b="1" i="0" u="none" strike="noStrike" kern="1200" cap="none" spc="0" normalizeH="0" baseline="0" noProof="0" dirty="0">
                <a:ln>
                  <a:noFill/>
                </a:ln>
                <a:solidFill>
                  <a:srgbClr val="1F497D"/>
                </a:solidFill>
                <a:effectLst/>
                <a:uLnTx/>
                <a:uFillTx/>
                <a:latin typeface="Calibri" charset="0"/>
                <a:ea typeface="ＭＳ Ｐゴシック" charset="0"/>
                <a:cs typeface="Times New Roman" charset="0"/>
              </a:rPr>
              <a:t>State Plane </a:t>
            </a:r>
            <a:br>
              <a:rPr kumimoji="0" lang="en-US" sz="6000" b="1" i="0" u="none" strike="noStrike" kern="1200" cap="none" spc="0" normalizeH="0" baseline="0" noProof="0" dirty="0">
                <a:ln>
                  <a:noFill/>
                </a:ln>
                <a:solidFill>
                  <a:srgbClr val="1F497D"/>
                </a:solidFill>
                <a:effectLst/>
                <a:uLnTx/>
                <a:uFillTx/>
                <a:latin typeface="Calibri" charset="0"/>
                <a:ea typeface="ＭＳ Ｐゴシック" charset="0"/>
                <a:cs typeface="Times New Roman" charset="0"/>
              </a:rPr>
            </a:br>
            <a:r>
              <a:rPr kumimoji="0" lang="en-US" sz="6000" b="1" i="0" u="none" strike="noStrike" kern="1200" cap="none" spc="0" normalizeH="0" baseline="0" noProof="0" dirty="0">
                <a:ln>
                  <a:noFill/>
                </a:ln>
                <a:solidFill>
                  <a:srgbClr val="1F497D"/>
                </a:solidFill>
                <a:effectLst/>
                <a:uLnTx/>
                <a:uFillTx/>
                <a:latin typeface="Calibri" charset="0"/>
                <a:ea typeface="ＭＳ Ｐゴシック" charset="0"/>
                <a:cs typeface="Times New Roman" charset="0"/>
              </a:rPr>
              <a:t>Coordinate System</a:t>
            </a: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73263" y="877761"/>
            <a:ext cx="936687" cy="932751"/>
          </a:xfrm>
          <a:prstGeom prst="rect">
            <a:avLst/>
          </a:prstGeom>
        </p:spPr>
      </p:pic>
    </p:spTree>
    <p:extLst>
      <p:ext uri="{BB962C8B-B14F-4D97-AF65-F5344CB8AC3E}">
        <p14:creationId xmlns:p14="http://schemas.microsoft.com/office/powerpoint/2010/main" val="3439402924"/>
      </p:ext>
    </p:extLst>
  </p:cSld>
  <p:clrMapOvr>
    <a:masterClrMapping/>
  </p:clrMapOvr>
  <p:transition spd="med">
    <p:fade/>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934E67-CD93-407C-9AD0-0CE7ED3AECF3}"/>
              </a:ext>
            </a:extLst>
          </p:cNvPr>
          <p:cNvSpPr>
            <a:spLocks noGrp="1"/>
          </p:cNvSpPr>
          <p:nvPr>
            <p:ph type="title"/>
          </p:nvPr>
        </p:nvSpPr>
        <p:spPr>
          <a:xfrm>
            <a:off x="0" y="274638"/>
            <a:ext cx="9144000" cy="1143000"/>
          </a:xfrm>
        </p:spPr>
        <p:txBody>
          <a:bodyPr/>
          <a:lstStyle/>
          <a:p>
            <a:r>
              <a:rPr lang="en-US" b="1" dirty="0">
                <a:solidFill>
                  <a:schemeClr val="tx2"/>
                </a:solidFill>
              </a:rPr>
              <a:t>Alternative Earth models exist…</a:t>
            </a:r>
          </a:p>
        </p:txBody>
      </p:sp>
      <p:sp>
        <p:nvSpPr>
          <p:cNvPr id="4" name="Slide Number Placeholder 3">
            <a:extLst>
              <a:ext uri="{FF2B5EF4-FFF2-40B4-BE49-F238E27FC236}">
                <a16:creationId xmlns:a16="http://schemas.microsoft.com/office/drawing/2014/main" id="{8464070D-5D5A-4FAC-A84E-5E50B5F4144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2D6AEA-48A7-924D-9406-EC6E0EBC20ED}"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pic>
        <p:nvPicPr>
          <p:cNvPr id="6" name="Picture 5">
            <a:extLst>
              <a:ext uri="{FF2B5EF4-FFF2-40B4-BE49-F238E27FC236}">
                <a16:creationId xmlns:a16="http://schemas.microsoft.com/office/drawing/2014/main" id="{2587462B-A28D-43A7-A215-071288C4C7D0}"/>
              </a:ext>
            </a:extLst>
          </p:cNvPr>
          <p:cNvPicPr>
            <a:picLocks noChangeAspect="1"/>
          </p:cNvPicPr>
          <p:nvPr/>
        </p:nvPicPr>
        <p:blipFill>
          <a:blip r:embed="rId3"/>
          <a:stretch>
            <a:fillRect/>
          </a:stretch>
        </p:blipFill>
        <p:spPr>
          <a:xfrm>
            <a:off x="914400" y="1480286"/>
            <a:ext cx="7315200" cy="4813415"/>
          </a:xfrm>
          <a:prstGeom prst="rect">
            <a:avLst/>
          </a:prstGeom>
        </p:spPr>
      </p:pic>
    </p:spTree>
    <p:extLst>
      <p:ext uri="{BB962C8B-B14F-4D97-AF65-F5344CB8AC3E}">
        <p14:creationId xmlns:p14="http://schemas.microsoft.com/office/powerpoint/2010/main" val="27227755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5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chemeClr val="tx2"/>
                </a:solidFill>
              </a:rPr>
              <a:t>A “flat earth” for the future</a:t>
            </a:r>
          </a:p>
        </p:txBody>
      </p:sp>
      <p:sp>
        <p:nvSpPr>
          <p:cNvPr id="3" name="Content Placeholder 2"/>
          <p:cNvSpPr>
            <a:spLocks noGrp="1"/>
          </p:cNvSpPr>
          <p:nvPr>
            <p:ph idx="1"/>
          </p:nvPr>
        </p:nvSpPr>
        <p:spPr>
          <a:xfrm>
            <a:off x="457200" y="1600200"/>
            <a:ext cx="8686800" cy="3510815"/>
          </a:xfrm>
        </p:spPr>
        <p:txBody>
          <a:bodyPr>
            <a:normAutofit fontScale="92500"/>
          </a:bodyPr>
          <a:lstStyle/>
          <a:p>
            <a:pPr>
              <a:lnSpc>
                <a:spcPct val="120000"/>
              </a:lnSpc>
            </a:pPr>
            <a:r>
              <a:rPr lang="en-US" b="1" dirty="0"/>
              <a:t>State Plane Coordinate System of 2022 (SPCS2022)</a:t>
            </a:r>
          </a:p>
          <a:p>
            <a:pPr lvl="1">
              <a:lnSpc>
                <a:spcPct val="120000"/>
              </a:lnSpc>
            </a:pPr>
            <a:r>
              <a:rPr lang="en-US" dirty="0"/>
              <a:t>Referenced to 2022 Terrestrial Reference Frames</a:t>
            </a:r>
          </a:p>
          <a:p>
            <a:pPr lvl="1">
              <a:lnSpc>
                <a:spcPct val="120000"/>
              </a:lnSpc>
            </a:pPr>
            <a:r>
              <a:rPr lang="en-US" dirty="0"/>
              <a:t>Based on same reference ellipsoid as SPCS 83 (GRS 80)</a:t>
            </a:r>
          </a:p>
          <a:p>
            <a:pPr lvl="1">
              <a:lnSpc>
                <a:spcPct val="120000"/>
              </a:lnSpc>
            </a:pPr>
            <a:r>
              <a:rPr lang="en-US" dirty="0"/>
              <a:t>Same 3 </a:t>
            </a:r>
            <a:r>
              <a:rPr lang="en-US" b="1" i="1" dirty="0"/>
              <a:t>conformal</a:t>
            </a:r>
            <a:r>
              <a:rPr lang="en-US" dirty="0"/>
              <a:t> projection types as SPCS 83 and 27:</a:t>
            </a:r>
          </a:p>
          <a:p>
            <a:endParaRPr lang="en-US" dirty="0"/>
          </a:p>
        </p:txBody>
      </p:sp>
      <p:grpSp>
        <p:nvGrpSpPr>
          <p:cNvPr id="5" name="Group 4">
            <a:extLst>
              <a:ext uri="{FF2B5EF4-FFF2-40B4-BE49-F238E27FC236}">
                <a16:creationId xmlns:a16="http://schemas.microsoft.com/office/drawing/2014/main" id="{D67F0BB5-B7D1-4341-90A5-895E77CA660B}"/>
              </a:ext>
            </a:extLst>
          </p:cNvPr>
          <p:cNvGrpSpPr>
            <a:grpSpLocks noChangeAspect="1"/>
          </p:cNvGrpSpPr>
          <p:nvPr/>
        </p:nvGrpSpPr>
        <p:grpSpPr>
          <a:xfrm>
            <a:off x="1010193" y="4058872"/>
            <a:ext cx="1536685" cy="1737360"/>
            <a:chOff x="7325342" y="2752292"/>
            <a:chExt cx="2970729" cy="3358676"/>
          </a:xfrm>
        </p:grpSpPr>
        <p:sp>
          <p:nvSpPr>
            <p:cNvPr id="6" name="Oval 5">
              <a:extLst>
                <a:ext uri="{FF2B5EF4-FFF2-40B4-BE49-F238E27FC236}">
                  <a16:creationId xmlns:a16="http://schemas.microsoft.com/office/drawing/2014/main" id="{9E0EFFBC-08AC-4697-9F9C-270FFB93A5B6}"/>
                </a:ext>
              </a:extLst>
            </p:cNvPr>
            <p:cNvSpPr>
              <a:spLocks noChangeAspect="1"/>
            </p:cNvSpPr>
            <p:nvPr/>
          </p:nvSpPr>
          <p:spPr bwMode="auto">
            <a:xfrm>
              <a:off x="7646407" y="3824968"/>
              <a:ext cx="2286000" cy="2286000"/>
            </a:xfrm>
            <a:prstGeom prst="ellipse">
              <a:avLst/>
            </a:prstGeom>
            <a:gradFill rotWithShape="1">
              <a:gsLst>
                <a:gs pos="0">
                  <a:srgbClr val="007AC2">
                    <a:alpha val="80000"/>
                  </a:srgbClr>
                </a:gs>
                <a:gs pos="100000">
                  <a:srgbClr val="007AC2">
                    <a:lumMod val="20000"/>
                    <a:lumOff val="80000"/>
                  </a:srgbClr>
                </a:gs>
              </a:gsLst>
              <a:lin ang="19800000" scaled="0"/>
            </a:gradFill>
            <a:ln w="6350" cap="flat" cmpd="sng" algn="ctr">
              <a:solidFill>
                <a:srgbClr val="007AC2"/>
              </a:solidFill>
              <a:prstDash val="solid"/>
              <a:headEnd type="none" w="med" len="med"/>
              <a:tailEnd type="none" w="med" len="med"/>
            </a:ln>
            <a:effectLst/>
          </p:spPr>
          <p:txBody>
            <a:bodyPr vert="horz" wrap="none" lIns="51435" tIns="25718" rIns="51435" bIns="25718" numCol="1" rtlCol="0" anchor="ctr" anchorCtr="0" compatLnSpc="1">
              <a:prstTxWarp prst="textNoShape">
                <a:avLst/>
              </a:prstTxWarp>
            </a:bodyPr>
            <a:lstStyle/>
            <a:p>
              <a:pPr marL="0" marR="0" lvl="0" indent="0" algn="ctr" defTabSz="257175" rtl="0" eaLnBrk="0" fontAlgn="base" latinLnBrk="0" hangingPunct="0">
                <a:lnSpc>
                  <a:spcPct val="100000"/>
                </a:lnSpc>
                <a:spcBef>
                  <a:spcPct val="0"/>
                </a:spcBef>
                <a:spcAft>
                  <a:spcPct val="0"/>
                </a:spcAft>
                <a:buClrTx/>
                <a:buSzTx/>
                <a:buFontTx/>
                <a:buNone/>
                <a:tabLst/>
                <a:defRPr/>
              </a:pPr>
              <a:endParaRPr kumimoji="0" lang="en-US" sz="788" b="1" i="0" u="none" strike="noStrike" kern="0" cap="none" spc="0" normalizeH="0" baseline="0" noProof="0" dirty="0">
                <a:ln>
                  <a:noFill/>
                </a:ln>
                <a:solidFill>
                  <a:srgbClr val="000000"/>
                </a:solidFill>
                <a:effectLst/>
                <a:uLnTx/>
                <a:uFillTx/>
                <a:latin typeface="Arial"/>
                <a:ea typeface="ＭＳ Ｐゴシック"/>
                <a:cs typeface="+mn-cs"/>
              </a:endParaRPr>
            </a:p>
          </p:txBody>
        </p:sp>
        <p:pic>
          <p:nvPicPr>
            <p:cNvPr id="7" name="Picture 2" descr="D:\GIS\General\Generic grids\Export\Globe_orthographic_oblique.png">
              <a:extLst>
                <a:ext uri="{FF2B5EF4-FFF2-40B4-BE49-F238E27FC236}">
                  <a16:creationId xmlns:a16="http://schemas.microsoft.com/office/drawing/2014/main" id="{B7B80479-9BE2-4E01-8690-04BF024A6F63}"/>
                </a:ext>
              </a:extLst>
            </p:cNvPr>
            <p:cNvPicPr>
              <a:picLocks noChangeAspect="1" noChangeArrowheads="1"/>
            </p:cNvPicPr>
            <p:nvPr/>
          </p:nvPicPr>
          <p:blipFill>
            <a:blip r:embed="rId3" cstate="print"/>
            <a:srcRect l="4400" t="4400" r="4400" b="4400"/>
            <a:stretch>
              <a:fillRect/>
            </a:stretch>
          </p:blipFill>
          <p:spPr bwMode="auto">
            <a:xfrm>
              <a:off x="7646447" y="3824968"/>
              <a:ext cx="2285998" cy="2286000"/>
            </a:xfrm>
            <a:prstGeom prst="rect">
              <a:avLst/>
            </a:prstGeom>
            <a:noFill/>
          </p:spPr>
        </p:pic>
        <p:sp>
          <p:nvSpPr>
            <p:cNvPr id="8" name="Freeform 28">
              <a:extLst>
                <a:ext uri="{FF2B5EF4-FFF2-40B4-BE49-F238E27FC236}">
                  <a16:creationId xmlns:a16="http://schemas.microsoft.com/office/drawing/2014/main" id="{99B47919-4517-453F-AC5D-DC95D17444FA}"/>
                </a:ext>
              </a:extLst>
            </p:cNvPr>
            <p:cNvSpPr>
              <a:spLocks noChangeAspect="1"/>
            </p:cNvSpPr>
            <p:nvPr/>
          </p:nvSpPr>
          <p:spPr bwMode="auto">
            <a:xfrm>
              <a:off x="7325342" y="2752292"/>
              <a:ext cx="2970729" cy="3096344"/>
            </a:xfrm>
            <a:custGeom>
              <a:avLst/>
              <a:gdLst>
                <a:gd name="connsiteX0" fmla="*/ 0 w 3204356"/>
                <a:gd name="connsiteY0" fmla="*/ 2557460 h 2557460"/>
                <a:gd name="connsiteX1" fmla="*/ 1602178 w 3204356"/>
                <a:gd name="connsiteY1" fmla="*/ 0 h 2557460"/>
                <a:gd name="connsiteX2" fmla="*/ 3204356 w 3204356"/>
                <a:gd name="connsiteY2" fmla="*/ 2557460 h 2557460"/>
                <a:gd name="connsiteX3" fmla="*/ 0 w 3204356"/>
                <a:gd name="connsiteY3" fmla="*/ 2557460 h 2557460"/>
                <a:gd name="connsiteX0" fmla="*/ 0 w 3204356"/>
                <a:gd name="connsiteY0" fmla="*/ 2557460 h 2557460"/>
                <a:gd name="connsiteX1" fmla="*/ 1602178 w 3204356"/>
                <a:gd name="connsiteY1" fmla="*/ 0 h 2557460"/>
                <a:gd name="connsiteX2" fmla="*/ 3204356 w 3204356"/>
                <a:gd name="connsiteY2" fmla="*/ 2557460 h 2557460"/>
                <a:gd name="connsiteX3" fmla="*/ 0 w 3204356"/>
                <a:gd name="connsiteY3" fmla="*/ 2557460 h 2557460"/>
                <a:gd name="connsiteX0" fmla="*/ 0 w 3204356"/>
                <a:gd name="connsiteY0" fmla="*/ 2557460 h 2842618"/>
                <a:gd name="connsiteX1" fmla="*/ 1602178 w 3204356"/>
                <a:gd name="connsiteY1" fmla="*/ 0 h 2842618"/>
                <a:gd name="connsiteX2" fmla="*/ 3204356 w 3204356"/>
                <a:gd name="connsiteY2" fmla="*/ 2557460 h 2842618"/>
                <a:gd name="connsiteX3" fmla="*/ 0 w 3204356"/>
                <a:gd name="connsiteY3" fmla="*/ 2557460 h 2842618"/>
                <a:gd name="connsiteX0" fmla="*/ 0 w 3303164"/>
                <a:gd name="connsiteY0" fmla="*/ 2557460 h 3133524"/>
                <a:gd name="connsiteX1" fmla="*/ 1602178 w 3303164"/>
                <a:gd name="connsiteY1" fmla="*/ 0 h 3133524"/>
                <a:gd name="connsiteX2" fmla="*/ 3204356 w 3303164"/>
                <a:gd name="connsiteY2" fmla="*/ 2557460 h 3133524"/>
                <a:gd name="connsiteX3" fmla="*/ 1692188 w 3303164"/>
                <a:gd name="connsiteY3" fmla="*/ 3133524 h 3133524"/>
                <a:gd name="connsiteX4" fmla="*/ 0 w 3303164"/>
                <a:gd name="connsiteY4" fmla="*/ 2557460 h 3133524"/>
                <a:gd name="connsiteX0" fmla="*/ 0 w 3303164"/>
                <a:gd name="connsiteY0" fmla="*/ 2557460 h 3133524"/>
                <a:gd name="connsiteX1" fmla="*/ 1602178 w 3303164"/>
                <a:gd name="connsiteY1" fmla="*/ 0 h 3133524"/>
                <a:gd name="connsiteX2" fmla="*/ 3204356 w 3303164"/>
                <a:gd name="connsiteY2" fmla="*/ 2557460 h 3133524"/>
                <a:gd name="connsiteX3" fmla="*/ 1836204 w 3303164"/>
                <a:gd name="connsiteY3" fmla="*/ 3133524 h 3133524"/>
                <a:gd name="connsiteX4" fmla="*/ 0 w 3303164"/>
                <a:gd name="connsiteY4" fmla="*/ 2557460 h 3133524"/>
                <a:gd name="connsiteX0" fmla="*/ 0 w 3303164"/>
                <a:gd name="connsiteY0" fmla="*/ 2557460 h 2993130"/>
                <a:gd name="connsiteX1" fmla="*/ 1602178 w 3303164"/>
                <a:gd name="connsiteY1" fmla="*/ 0 h 2993130"/>
                <a:gd name="connsiteX2" fmla="*/ 3204356 w 3303164"/>
                <a:gd name="connsiteY2" fmla="*/ 2557460 h 2993130"/>
                <a:gd name="connsiteX3" fmla="*/ 1764196 w 3303164"/>
                <a:gd name="connsiteY3" fmla="*/ 2773484 h 2993130"/>
                <a:gd name="connsiteX4" fmla="*/ 0 w 3303164"/>
                <a:gd name="connsiteY4" fmla="*/ 2557460 h 2993130"/>
                <a:gd name="connsiteX0" fmla="*/ 0 w 3303164"/>
                <a:gd name="connsiteY0" fmla="*/ 2557460 h 3169528"/>
                <a:gd name="connsiteX1" fmla="*/ 1602178 w 3303164"/>
                <a:gd name="connsiteY1" fmla="*/ 0 h 3169528"/>
                <a:gd name="connsiteX2" fmla="*/ 3204356 w 3303164"/>
                <a:gd name="connsiteY2" fmla="*/ 2557460 h 3169528"/>
                <a:gd name="connsiteX3" fmla="*/ 1584176 w 3303164"/>
                <a:gd name="connsiteY3" fmla="*/ 3169528 h 3169528"/>
                <a:gd name="connsiteX4" fmla="*/ 0 w 3303164"/>
                <a:gd name="connsiteY4" fmla="*/ 2557460 h 3169528"/>
                <a:gd name="connsiteX0" fmla="*/ 0 w 3159148"/>
                <a:gd name="connsiteY0" fmla="*/ 2557460 h 3199531"/>
                <a:gd name="connsiteX1" fmla="*/ 1602178 w 3159148"/>
                <a:gd name="connsiteY1" fmla="*/ 0 h 3199531"/>
                <a:gd name="connsiteX2" fmla="*/ 3060340 w 3159148"/>
                <a:gd name="connsiteY2" fmla="*/ 2377440 h 3199531"/>
                <a:gd name="connsiteX3" fmla="*/ 1584176 w 3159148"/>
                <a:gd name="connsiteY3" fmla="*/ 3169528 h 3199531"/>
                <a:gd name="connsiteX4" fmla="*/ 0 w 3159148"/>
                <a:gd name="connsiteY4" fmla="*/ 2557460 h 3199531"/>
                <a:gd name="connsiteX0" fmla="*/ 0 w 3015132"/>
                <a:gd name="connsiteY0" fmla="*/ 2449448 h 3181529"/>
                <a:gd name="connsiteX1" fmla="*/ 1458162 w 3015132"/>
                <a:gd name="connsiteY1" fmla="*/ 0 h 3181529"/>
                <a:gd name="connsiteX2" fmla="*/ 2916324 w 3015132"/>
                <a:gd name="connsiteY2" fmla="*/ 2377440 h 3181529"/>
                <a:gd name="connsiteX3" fmla="*/ 1440160 w 3015132"/>
                <a:gd name="connsiteY3" fmla="*/ 3169528 h 3181529"/>
                <a:gd name="connsiteX4" fmla="*/ 0 w 3015132"/>
                <a:gd name="connsiteY4" fmla="*/ 2449448 h 3181529"/>
                <a:gd name="connsiteX0" fmla="*/ 0 w 3015132"/>
                <a:gd name="connsiteY0" fmla="*/ 2449448 h 3037513"/>
                <a:gd name="connsiteX1" fmla="*/ 1458162 w 3015132"/>
                <a:gd name="connsiteY1" fmla="*/ 0 h 3037513"/>
                <a:gd name="connsiteX2" fmla="*/ 2916324 w 3015132"/>
                <a:gd name="connsiteY2" fmla="*/ 2377440 h 3037513"/>
                <a:gd name="connsiteX3" fmla="*/ 1548172 w 3015132"/>
                <a:gd name="connsiteY3" fmla="*/ 3025512 h 3037513"/>
                <a:gd name="connsiteX4" fmla="*/ 0 w 3015132"/>
                <a:gd name="connsiteY4" fmla="*/ 2449448 h 3037513"/>
                <a:gd name="connsiteX0" fmla="*/ 0 w 3015132"/>
                <a:gd name="connsiteY0" fmla="*/ 2449448 h 3163374"/>
                <a:gd name="connsiteX1" fmla="*/ 1458162 w 3015132"/>
                <a:gd name="connsiteY1" fmla="*/ 0 h 3163374"/>
                <a:gd name="connsiteX2" fmla="*/ 2916324 w 3015132"/>
                <a:gd name="connsiteY2" fmla="*/ 2377440 h 3163374"/>
                <a:gd name="connsiteX3" fmla="*/ 1489403 w 3015132"/>
                <a:gd name="connsiteY3" fmla="*/ 3151373 h 3163374"/>
                <a:gd name="connsiteX4" fmla="*/ 0 w 3015132"/>
                <a:gd name="connsiteY4" fmla="*/ 2449448 h 3163374"/>
                <a:gd name="connsiteX0" fmla="*/ 0 w 3015132"/>
                <a:gd name="connsiteY0" fmla="*/ 2449448 h 3163374"/>
                <a:gd name="connsiteX1" fmla="*/ 1458162 w 3015132"/>
                <a:gd name="connsiteY1" fmla="*/ 0 h 3163374"/>
                <a:gd name="connsiteX2" fmla="*/ 2916324 w 3015132"/>
                <a:gd name="connsiteY2" fmla="*/ 2377440 h 3163374"/>
                <a:gd name="connsiteX3" fmla="*/ 1489403 w 3015132"/>
                <a:gd name="connsiteY3" fmla="*/ 3151373 h 3163374"/>
                <a:gd name="connsiteX4" fmla="*/ 0 w 3015132"/>
                <a:gd name="connsiteY4" fmla="*/ 2449448 h 3163374"/>
                <a:gd name="connsiteX0" fmla="*/ 0 w 3015132"/>
                <a:gd name="connsiteY0" fmla="*/ 2449448 h 3168657"/>
                <a:gd name="connsiteX1" fmla="*/ 1458162 w 3015132"/>
                <a:gd name="connsiteY1" fmla="*/ 0 h 3168657"/>
                <a:gd name="connsiteX2" fmla="*/ 2916324 w 3015132"/>
                <a:gd name="connsiteY2" fmla="*/ 2377440 h 3168657"/>
                <a:gd name="connsiteX3" fmla="*/ 1489403 w 3015132"/>
                <a:gd name="connsiteY3" fmla="*/ 3151373 h 3168657"/>
                <a:gd name="connsiteX4" fmla="*/ 0 w 3015132"/>
                <a:gd name="connsiteY4" fmla="*/ 2449448 h 3168657"/>
                <a:gd name="connsiteX0" fmla="*/ 0 w 2942478"/>
                <a:gd name="connsiteY0" fmla="*/ 2430258 h 3168657"/>
                <a:gd name="connsiteX1" fmla="*/ 1385508 w 2942478"/>
                <a:gd name="connsiteY1" fmla="*/ 0 h 3168657"/>
                <a:gd name="connsiteX2" fmla="*/ 2843670 w 2942478"/>
                <a:gd name="connsiteY2" fmla="*/ 2377440 h 3168657"/>
                <a:gd name="connsiteX3" fmla="*/ 1416749 w 2942478"/>
                <a:gd name="connsiteY3" fmla="*/ 3151373 h 3168657"/>
                <a:gd name="connsiteX4" fmla="*/ 0 w 2942478"/>
                <a:gd name="connsiteY4" fmla="*/ 2430258 h 3168657"/>
                <a:gd name="connsiteX0" fmla="*/ 0 w 2859652"/>
                <a:gd name="connsiteY0" fmla="*/ 2430258 h 3168657"/>
                <a:gd name="connsiteX1" fmla="*/ 1385508 w 2859652"/>
                <a:gd name="connsiteY1" fmla="*/ 0 h 3168657"/>
                <a:gd name="connsiteX2" fmla="*/ 2760844 w 2859652"/>
                <a:gd name="connsiteY2" fmla="*/ 2354352 h 3168657"/>
                <a:gd name="connsiteX3" fmla="*/ 1416749 w 2859652"/>
                <a:gd name="connsiteY3" fmla="*/ 3151373 h 3168657"/>
                <a:gd name="connsiteX4" fmla="*/ 0 w 2859652"/>
                <a:gd name="connsiteY4" fmla="*/ 2430258 h 3168657"/>
                <a:gd name="connsiteX0" fmla="*/ 0 w 2859652"/>
                <a:gd name="connsiteY0" fmla="*/ 2430258 h 3130705"/>
                <a:gd name="connsiteX1" fmla="*/ 1385508 w 2859652"/>
                <a:gd name="connsiteY1" fmla="*/ 0 h 3130705"/>
                <a:gd name="connsiteX2" fmla="*/ 2760844 w 2859652"/>
                <a:gd name="connsiteY2" fmla="*/ 2354352 h 3130705"/>
                <a:gd name="connsiteX3" fmla="*/ 1453076 w 2859652"/>
                <a:gd name="connsiteY3" fmla="*/ 3113421 h 3130705"/>
                <a:gd name="connsiteX4" fmla="*/ 0 w 2859652"/>
                <a:gd name="connsiteY4" fmla="*/ 2430258 h 3130705"/>
                <a:gd name="connsiteX0" fmla="*/ 0 w 2859652"/>
                <a:gd name="connsiteY0" fmla="*/ 2430258 h 3130705"/>
                <a:gd name="connsiteX1" fmla="*/ 1385508 w 2859652"/>
                <a:gd name="connsiteY1" fmla="*/ 0 h 3130705"/>
                <a:gd name="connsiteX2" fmla="*/ 2760844 w 2859652"/>
                <a:gd name="connsiteY2" fmla="*/ 2354352 h 3130705"/>
                <a:gd name="connsiteX3" fmla="*/ 1453076 w 2859652"/>
                <a:gd name="connsiteY3" fmla="*/ 3113421 h 3130705"/>
                <a:gd name="connsiteX4" fmla="*/ 0 w 2859652"/>
                <a:gd name="connsiteY4" fmla="*/ 2430258 h 3130705"/>
                <a:gd name="connsiteX0" fmla="*/ 0 w 2813425"/>
                <a:gd name="connsiteY0" fmla="*/ 2430258 h 3130705"/>
                <a:gd name="connsiteX1" fmla="*/ 1385508 w 2813425"/>
                <a:gd name="connsiteY1" fmla="*/ 0 h 3130705"/>
                <a:gd name="connsiteX2" fmla="*/ 2714617 w 2813425"/>
                <a:gd name="connsiteY2" fmla="*/ 2354353 h 3130705"/>
                <a:gd name="connsiteX3" fmla="*/ 1453076 w 2813425"/>
                <a:gd name="connsiteY3" fmla="*/ 3113421 h 3130705"/>
                <a:gd name="connsiteX4" fmla="*/ 0 w 2813425"/>
                <a:gd name="connsiteY4" fmla="*/ 2430258 h 3130705"/>
                <a:gd name="connsiteX0" fmla="*/ 0 w 2740771"/>
                <a:gd name="connsiteY0" fmla="*/ 2468213 h 3130705"/>
                <a:gd name="connsiteX1" fmla="*/ 1312854 w 2740771"/>
                <a:gd name="connsiteY1" fmla="*/ 0 h 3130705"/>
                <a:gd name="connsiteX2" fmla="*/ 2641963 w 2740771"/>
                <a:gd name="connsiteY2" fmla="*/ 2354353 h 3130705"/>
                <a:gd name="connsiteX3" fmla="*/ 1380422 w 2740771"/>
                <a:gd name="connsiteY3" fmla="*/ 3113421 h 3130705"/>
                <a:gd name="connsiteX4" fmla="*/ 0 w 2740771"/>
                <a:gd name="connsiteY4" fmla="*/ 2468213 h 3130705"/>
                <a:gd name="connsiteX0" fmla="*/ 0 w 2740771"/>
                <a:gd name="connsiteY0" fmla="*/ 2430260 h 3130705"/>
                <a:gd name="connsiteX1" fmla="*/ 1312854 w 2740771"/>
                <a:gd name="connsiteY1" fmla="*/ 0 h 3130705"/>
                <a:gd name="connsiteX2" fmla="*/ 2641963 w 2740771"/>
                <a:gd name="connsiteY2" fmla="*/ 2354353 h 3130705"/>
                <a:gd name="connsiteX3" fmla="*/ 1380422 w 2740771"/>
                <a:gd name="connsiteY3" fmla="*/ 3113421 h 3130705"/>
                <a:gd name="connsiteX4" fmla="*/ 0 w 2740771"/>
                <a:gd name="connsiteY4" fmla="*/ 2430260 h 3130705"/>
                <a:gd name="connsiteX0" fmla="*/ 0 w 2740771"/>
                <a:gd name="connsiteY0" fmla="*/ 2430260 h 3130705"/>
                <a:gd name="connsiteX1" fmla="*/ 1312854 w 2740771"/>
                <a:gd name="connsiteY1" fmla="*/ 0 h 3130705"/>
                <a:gd name="connsiteX2" fmla="*/ 2641963 w 2740771"/>
                <a:gd name="connsiteY2" fmla="*/ 2354353 h 3130705"/>
                <a:gd name="connsiteX3" fmla="*/ 1380422 w 2740771"/>
                <a:gd name="connsiteY3" fmla="*/ 3113421 h 3130705"/>
                <a:gd name="connsiteX4" fmla="*/ 0 w 2740771"/>
                <a:gd name="connsiteY4" fmla="*/ 2430260 h 3130705"/>
                <a:gd name="connsiteX0" fmla="*/ 0 w 2714345"/>
                <a:gd name="connsiteY0" fmla="*/ 2430260 h 3130705"/>
                <a:gd name="connsiteX1" fmla="*/ 1286428 w 2714345"/>
                <a:gd name="connsiteY1" fmla="*/ 0 h 3130705"/>
                <a:gd name="connsiteX2" fmla="*/ 2615537 w 2714345"/>
                <a:gd name="connsiteY2" fmla="*/ 2354353 h 3130705"/>
                <a:gd name="connsiteX3" fmla="*/ 1353996 w 2714345"/>
                <a:gd name="connsiteY3" fmla="*/ 3113421 h 3130705"/>
                <a:gd name="connsiteX4" fmla="*/ 0 w 2714345"/>
                <a:gd name="connsiteY4" fmla="*/ 2430260 h 3130705"/>
                <a:gd name="connsiteX0" fmla="*/ 0 w 2714345"/>
                <a:gd name="connsiteY0" fmla="*/ 2430260 h 3130705"/>
                <a:gd name="connsiteX1" fmla="*/ 1286428 w 2714345"/>
                <a:gd name="connsiteY1" fmla="*/ 0 h 3130705"/>
                <a:gd name="connsiteX2" fmla="*/ 2615537 w 2714345"/>
                <a:gd name="connsiteY2" fmla="*/ 2430260 h 3130705"/>
                <a:gd name="connsiteX3" fmla="*/ 1353996 w 2714345"/>
                <a:gd name="connsiteY3" fmla="*/ 3113421 h 3130705"/>
                <a:gd name="connsiteX4" fmla="*/ 0 w 2714345"/>
                <a:gd name="connsiteY4" fmla="*/ 2430260 h 3130705"/>
                <a:gd name="connsiteX0" fmla="*/ 0 w 2656208"/>
                <a:gd name="connsiteY0" fmla="*/ 2430260 h 3130705"/>
                <a:gd name="connsiteX1" fmla="*/ 1286428 w 2656208"/>
                <a:gd name="connsiteY1" fmla="*/ 0 h 3130705"/>
                <a:gd name="connsiteX2" fmla="*/ 2615537 w 2656208"/>
                <a:gd name="connsiteY2" fmla="*/ 2430260 h 3130705"/>
                <a:gd name="connsiteX3" fmla="*/ 1353996 w 2656208"/>
                <a:gd name="connsiteY3" fmla="*/ 3113421 h 3130705"/>
                <a:gd name="connsiteX4" fmla="*/ 0 w 2656208"/>
                <a:gd name="connsiteY4" fmla="*/ 2430260 h 3130705"/>
                <a:gd name="connsiteX0" fmla="*/ 0 w 2656208"/>
                <a:gd name="connsiteY0" fmla="*/ 2430260 h 3130705"/>
                <a:gd name="connsiteX1" fmla="*/ 1286428 w 2656208"/>
                <a:gd name="connsiteY1" fmla="*/ 0 h 3130705"/>
                <a:gd name="connsiteX2" fmla="*/ 2615537 w 2656208"/>
                <a:gd name="connsiteY2" fmla="*/ 2430260 h 3130705"/>
                <a:gd name="connsiteX3" fmla="*/ 1353996 w 2656208"/>
                <a:gd name="connsiteY3" fmla="*/ 3113421 h 3130705"/>
                <a:gd name="connsiteX4" fmla="*/ 0 w 2656208"/>
                <a:gd name="connsiteY4" fmla="*/ 2430260 h 3130705"/>
                <a:gd name="connsiteX0" fmla="*/ 0 w 2656208"/>
                <a:gd name="connsiteY0" fmla="*/ 2430260 h 3130705"/>
                <a:gd name="connsiteX1" fmla="*/ 1286428 w 2656208"/>
                <a:gd name="connsiteY1" fmla="*/ 0 h 3130705"/>
                <a:gd name="connsiteX2" fmla="*/ 2615537 w 2656208"/>
                <a:gd name="connsiteY2" fmla="*/ 2430260 h 3130705"/>
                <a:gd name="connsiteX3" fmla="*/ 1353996 w 2656208"/>
                <a:gd name="connsiteY3" fmla="*/ 3113421 h 3130705"/>
                <a:gd name="connsiteX4" fmla="*/ 0 w 2656208"/>
                <a:gd name="connsiteY4" fmla="*/ 2430260 h 3130705"/>
                <a:gd name="connsiteX0" fmla="*/ 0 w 2656208"/>
                <a:gd name="connsiteY0" fmla="*/ 2430260 h 3130705"/>
                <a:gd name="connsiteX1" fmla="*/ 1328104 w 2656208"/>
                <a:gd name="connsiteY1" fmla="*/ 0 h 3130705"/>
                <a:gd name="connsiteX2" fmla="*/ 2615537 w 2656208"/>
                <a:gd name="connsiteY2" fmla="*/ 2430260 h 3130705"/>
                <a:gd name="connsiteX3" fmla="*/ 1353996 w 2656208"/>
                <a:gd name="connsiteY3" fmla="*/ 3113421 h 3130705"/>
                <a:gd name="connsiteX4" fmla="*/ 0 w 2656208"/>
                <a:gd name="connsiteY4" fmla="*/ 2430260 h 3130705"/>
                <a:gd name="connsiteX0" fmla="*/ 0 w 2656207"/>
                <a:gd name="connsiteY0" fmla="*/ 2430260 h 3130705"/>
                <a:gd name="connsiteX1" fmla="*/ 1328104 w 2656207"/>
                <a:gd name="connsiteY1" fmla="*/ 0 h 3130705"/>
                <a:gd name="connsiteX2" fmla="*/ 2615536 w 2656207"/>
                <a:gd name="connsiteY2" fmla="*/ 2430261 h 3130705"/>
                <a:gd name="connsiteX3" fmla="*/ 1353996 w 2656207"/>
                <a:gd name="connsiteY3" fmla="*/ 3113421 h 3130705"/>
                <a:gd name="connsiteX4" fmla="*/ 0 w 2656207"/>
                <a:gd name="connsiteY4" fmla="*/ 2430260 h 3130705"/>
                <a:gd name="connsiteX0" fmla="*/ 0 w 2656208"/>
                <a:gd name="connsiteY0" fmla="*/ 2430260 h 3130705"/>
                <a:gd name="connsiteX1" fmla="*/ 1328104 w 2656208"/>
                <a:gd name="connsiteY1" fmla="*/ 0 h 3130705"/>
                <a:gd name="connsiteX2" fmla="*/ 2615537 w 2656208"/>
                <a:gd name="connsiteY2" fmla="*/ 2430261 h 3130705"/>
                <a:gd name="connsiteX3" fmla="*/ 1353996 w 2656208"/>
                <a:gd name="connsiteY3" fmla="*/ 3113421 h 3130705"/>
                <a:gd name="connsiteX4" fmla="*/ 0 w 2656208"/>
                <a:gd name="connsiteY4" fmla="*/ 2430260 h 3130705"/>
                <a:gd name="connsiteX0" fmla="*/ 0 w 2632093"/>
                <a:gd name="connsiteY0" fmla="*/ 2430260 h 3130705"/>
                <a:gd name="connsiteX1" fmla="*/ 1328104 w 2632093"/>
                <a:gd name="connsiteY1" fmla="*/ 0 h 3130705"/>
                <a:gd name="connsiteX2" fmla="*/ 2591422 w 2632093"/>
                <a:gd name="connsiteY2" fmla="*/ 2430261 h 3130705"/>
                <a:gd name="connsiteX3" fmla="*/ 1353996 w 2632093"/>
                <a:gd name="connsiteY3" fmla="*/ 3113421 h 3130705"/>
                <a:gd name="connsiteX4" fmla="*/ 0 w 2632093"/>
                <a:gd name="connsiteY4" fmla="*/ 2430260 h 3130705"/>
                <a:gd name="connsiteX0" fmla="*/ 0 w 2632093"/>
                <a:gd name="connsiteY0" fmla="*/ 2430260 h 3130705"/>
                <a:gd name="connsiteX1" fmla="*/ 1328104 w 2632093"/>
                <a:gd name="connsiteY1" fmla="*/ 0 h 3130705"/>
                <a:gd name="connsiteX2" fmla="*/ 2591422 w 2632093"/>
                <a:gd name="connsiteY2" fmla="*/ 2430261 h 3130705"/>
                <a:gd name="connsiteX3" fmla="*/ 1328104 w 2632093"/>
                <a:gd name="connsiteY3" fmla="*/ 3113421 h 3130705"/>
                <a:gd name="connsiteX4" fmla="*/ 0 w 2632093"/>
                <a:gd name="connsiteY4" fmla="*/ 2430260 h 3130705"/>
                <a:gd name="connsiteX0" fmla="*/ 0 w 2672764"/>
                <a:gd name="connsiteY0" fmla="*/ 2430260 h 3130705"/>
                <a:gd name="connsiteX1" fmla="*/ 1328104 w 2672764"/>
                <a:gd name="connsiteY1" fmla="*/ 0 h 3130705"/>
                <a:gd name="connsiteX2" fmla="*/ 2632093 w 2672764"/>
                <a:gd name="connsiteY2" fmla="*/ 2430261 h 3130705"/>
                <a:gd name="connsiteX3" fmla="*/ 1328104 w 2672764"/>
                <a:gd name="connsiteY3" fmla="*/ 3113421 h 3130705"/>
                <a:gd name="connsiteX4" fmla="*/ 0 w 2672764"/>
                <a:gd name="connsiteY4" fmla="*/ 2430260 h 3130705"/>
                <a:gd name="connsiteX0" fmla="*/ 0 w 2672764"/>
                <a:gd name="connsiteY0" fmla="*/ 2430260 h 3130705"/>
                <a:gd name="connsiteX1" fmla="*/ 1328104 w 2672764"/>
                <a:gd name="connsiteY1" fmla="*/ 0 h 3130705"/>
                <a:gd name="connsiteX2" fmla="*/ 2632093 w 2672764"/>
                <a:gd name="connsiteY2" fmla="*/ 2430261 h 3130705"/>
                <a:gd name="connsiteX3" fmla="*/ 1328104 w 2672764"/>
                <a:gd name="connsiteY3" fmla="*/ 3113421 h 3130705"/>
                <a:gd name="connsiteX4" fmla="*/ 0 w 2672764"/>
                <a:gd name="connsiteY4" fmla="*/ 2430260 h 3130705"/>
                <a:gd name="connsiteX0" fmla="*/ 0 w 2672764"/>
                <a:gd name="connsiteY0" fmla="*/ 2430260 h 3130705"/>
                <a:gd name="connsiteX1" fmla="*/ 1328104 w 2672764"/>
                <a:gd name="connsiteY1" fmla="*/ 0 h 3130705"/>
                <a:gd name="connsiteX2" fmla="*/ 2632093 w 2672764"/>
                <a:gd name="connsiteY2" fmla="*/ 2430261 h 3130705"/>
                <a:gd name="connsiteX3" fmla="*/ 1328104 w 2672764"/>
                <a:gd name="connsiteY3" fmla="*/ 3113421 h 3130705"/>
                <a:gd name="connsiteX4" fmla="*/ 0 w 2672764"/>
                <a:gd name="connsiteY4" fmla="*/ 2430260 h 3130705"/>
                <a:gd name="connsiteX0" fmla="*/ 0 w 2672764"/>
                <a:gd name="connsiteY0" fmla="*/ 2430260 h 3130705"/>
                <a:gd name="connsiteX1" fmla="*/ 1328104 w 2672764"/>
                <a:gd name="connsiteY1" fmla="*/ 0 h 3130705"/>
                <a:gd name="connsiteX2" fmla="*/ 2632093 w 2672764"/>
                <a:gd name="connsiteY2" fmla="*/ 2430261 h 3130705"/>
                <a:gd name="connsiteX3" fmla="*/ 1390746 w 2672764"/>
                <a:gd name="connsiteY3" fmla="*/ 3113421 h 3130705"/>
                <a:gd name="connsiteX4" fmla="*/ 0 w 2672764"/>
                <a:gd name="connsiteY4" fmla="*/ 2430260 h 3130705"/>
                <a:gd name="connsiteX0" fmla="*/ 0 w 2672764"/>
                <a:gd name="connsiteY0" fmla="*/ 2430260 h 3130705"/>
                <a:gd name="connsiteX1" fmla="*/ 1328104 w 2672764"/>
                <a:gd name="connsiteY1" fmla="*/ 0 h 3130705"/>
                <a:gd name="connsiteX2" fmla="*/ 2632093 w 2672764"/>
                <a:gd name="connsiteY2" fmla="*/ 2430261 h 3130705"/>
                <a:gd name="connsiteX3" fmla="*/ 1328104 w 2672764"/>
                <a:gd name="connsiteY3" fmla="*/ 3113421 h 3130705"/>
                <a:gd name="connsiteX4" fmla="*/ 0 w 2672764"/>
                <a:gd name="connsiteY4" fmla="*/ 2430260 h 3130705"/>
                <a:gd name="connsiteX0" fmla="*/ 0 w 2672764"/>
                <a:gd name="connsiteY0" fmla="*/ 2430260 h 3130705"/>
                <a:gd name="connsiteX1" fmla="*/ 1328104 w 2672764"/>
                <a:gd name="connsiteY1" fmla="*/ 0 h 3130705"/>
                <a:gd name="connsiteX2" fmla="*/ 2632093 w 2672764"/>
                <a:gd name="connsiteY2" fmla="*/ 2430261 h 3130705"/>
                <a:gd name="connsiteX3" fmla="*/ 1293568 w 2672764"/>
                <a:gd name="connsiteY3" fmla="*/ 3113421 h 3130705"/>
                <a:gd name="connsiteX4" fmla="*/ 0 w 2672764"/>
                <a:gd name="connsiteY4" fmla="*/ 2430260 h 3130705"/>
                <a:gd name="connsiteX0" fmla="*/ 0 w 2672764"/>
                <a:gd name="connsiteY0" fmla="*/ 2430260 h 3130705"/>
                <a:gd name="connsiteX1" fmla="*/ 1328104 w 2672764"/>
                <a:gd name="connsiteY1" fmla="*/ 0 h 3130705"/>
                <a:gd name="connsiteX2" fmla="*/ 2632093 w 2672764"/>
                <a:gd name="connsiteY2" fmla="*/ 2430261 h 3130705"/>
                <a:gd name="connsiteX3" fmla="*/ 1328104 w 2672764"/>
                <a:gd name="connsiteY3" fmla="*/ 3113421 h 3130705"/>
                <a:gd name="connsiteX4" fmla="*/ 0 w 2672764"/>
                <a:gd name="connsiteY4" fmla="*/ 2430260 h 3130705"/>
                <a:gd name="connsiteX0" fmla="*/ 0 w 2672764"/>
                <a:gd name="connsiteY0" fmla="*/ 2430260 h 3130705"/>
                <a:gd name="connsiteX1" fmla="*/ 1328104 w 2672764"/>
                <a:gd name="connsiteY1" fmla="*/ 0 h 3130705"/>
                <a:gd name="connsiteX2" fmla="*/ 2632093 w 2672764"/>
                <a:gd name="connsiteY2" fmla="*/ 2430261 h 3130705"/>
                <a:gd name="connsiteX3" fmla="*/ 1317132 w 2672764"/>
                <a:gd name="connsiteY3" fmla="*/ 3113421 h 3130705"/>
                <a:gd name="connsiteX4" fmla="*/ 0 w 2672764"/>
                <a:gd name="connsiteY4" fmla="*/ 2430260 h 3130705"/>
                <a:gd name="connsiteX0" fmla="*/ 0 w 2672764"/>
                <a:gd name="connsiteY0" fmla="*/ 2430260 h 3130705"/>
                <a:gd name="connsiteX1" fmla="*/ 1317132 w 2672764"/>
                <a:gd name="connsiteY1" fmla="*/ 0 h 3130705"/>
                <a:gd name="connsiteX2" fmla="*/ 2632093 w 2672764"/>
                <a:gd name="connsiteY2" fmla="*/ 2430261 h 3130705"/>
                <a:gd name="connsiteX3" fmla="*/ 1317132 w 2672764"/>
                <a:gd name="connsiteY3" fmla="*/ 3113421 h 3130705"/>
                <a:gd name="connsiteX4" fmla="*/ 0 w 2672764"/>
                <a:gd name="connsiteY4" fmla="*/ 2430260 h 31307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72764" h="3130705">
                  <a:moveTo>
                    <a:pt x="0" y="2430260"/>
                  </a:moveTo>
                  <a:lnTo>
                    <a:pt x="1317132" y="0"/>
                  </a:lnTo>
                  <a:lnTo>
                    <a:pt x="2632093" y="2430261"/>
                  </a:lnTo>
                  <a:cubicBezTo>
                    <a:pt x="2672764" y="2797764"/>
                    <a:pt x="1915546" y="3116757"/>
                    <a:pt x="1317132" y="3113421"/>
                  </a:cubicBezTo>
                  <a:cubicBezTo>
                    <a:pt x="731796" y="3130705"/>
                    <a:pt x="69252" y="2906827"/>
                    <a:pt x="0" y="2430260"/>
                  </a:cubicBezTo>
                  <a:close/>
                </a:path>
              </a:pathLst>
            </a:custGeom>
            <a:gradFill rotWithShape="1">
              <a:gsLst>
                <a:gs pos="0">
                  <a:srgbClr val="35AC46">
                    <a:tint val="100000"/>
                    <a:shade val="100000"/>
                    <a:satMod val="130000"/>
                    <a:alpha val="60000"/>
                  </a:srgbClr>
                </a:gs>
                <a:gs pos="100000">
                  <a:srgbClr val="35AC46">
                    <a:tint val="50000"/>
                    <a:shade val="100000"/>
                    <a:satMod val="350000"/>
                    <a:alpha val="20000"/>
                  </a:srgbClr>
                </a:gs>
              </a:gsLst>
              <a:lin ang="0" scaled="0"/>
            </a:gradFill>
            <a:ln w="9525" cap="flat" cmpd="sng" algn="ctr">
              <a:solidFill>
                <a:srgbClr val="35AC46">
                  <a:lumMod val="50000"/>
                </a:srgbClr>
              </a:solidFill>
              <a:prstDash val="solid"/>
              <a:headEnd type="none" w="med" len="med"/>
              <a:tailEnd type="none" w="med" len="med"/>
            </a:ln>
            <a:effectLst>
              <a:outerShdw blurRad="50800" dist="38100" dir="5400000" algn="t" rotWithShape="0">
                <a:prstClr val="black">
                  <a:alpha val="40000"/>
                </a:prstClr>
              </a:outerShdw>
            </a:effectLst>
          </p:spPr>
          <p:txBody>
            <a:bodyPr vert="horz" wrap="none" lIns="51435" tIns="25718" rIns="51435" bIns="25718" numCol="1" rtlCol="0" anchor="ctr" anchorCtr="0" compatLnSpc="1">
              <a:prstTxWarp prst="textNoShape">
                <a:avLst/>
              </a:prstTxWarp>
            </a:bodyPr>
            <a:lstStyle/>
            <a:p>
              <a:pPr marL="0" marR="0" lvl="0" indent="0" algn="ctr" defTabSz="257175" rtl="0" eaLnBrk="0" fontAlgn="base" latinLnBrk="0" hangingPunct="0">
                <a:lnSpc>
                  <a:spcPct val="100000"/>
                </a:lnSpc>
                <a:spcBef>
                  <a:spcPct val="0"/>
                </a:spcBef>
                <a:spcAft>
                  <a:spcPct val="0"/>
                </a:spcAft>
                <a:buClrTx/>
                <a:buSzTx/>
                <a:buFontTx/>
                <a:buNone/>
                <a:tabLst/>
                <a:defRPr/>
              </a:pPr>
              <a:endParaRPr kumimoji="0" lang="en-US" sz="788" b="1" i="0" u="none" strike="noStrike" kern="0" cap="none" spc="0" normalizeH="0" baseline="0" noProof="0" dirty="0">
                <a:ln>
                  <a:noFill/>
                </a:ln>
                <a:solidFill>
                  <a:srgbClr val="000000"/>
                </a:solidFill>
                <a:effectLst/>
                <a:uLnTx/>
                <a:uFillTx/>
                <a:latin typeface="Arial"/>
                <a:ea typeface="ＭＳ Ｐゴシック"/>
                <a:cs typeface="+mn-cs"/>
              </a:endParaRPr>
            </a:p>
          </p:txBody>
        </p:sp>
        <p:sp>
          <p:nvSpPr>
            <p:cNvPr id="9" name="Arc 8">
              <a:extLst>
                <a:ext uri="{FF2B5EF4-FFF2-40B4-BE49-F238E27FC236}">
                  <a16:creationId xmlns:a16="http://schemas.microsoft.com/office/drawing/2014/main" id="{928B48B9-7880-4E86-8776-7F16F75B75A6}"/>
                </a:ext>
              </a:extLst>
            </p:cNvPr>
            <p:cNvSpPr>
              <a:spLocks noChangeAspect="1"/>
            </p:cNvSpPr>
            <p:nvPr/>
          </p:nvSpPr>
          <p:spPr bwMode="auto">
            <a:xfrm rot="10800000">
              <a:off x="7792074" y="4042433"/>
              <a:ext cx="1993392" cy="731520"/>
            </a:xfrm>
            <a:prstGeom prst="arc">
              <a:avLst>
                <a:gd name="adj1" fmla="val 10795725"/>
                <a:gd name="adj2" fmla="val 8838"/>
              </a:avLst>
            </a:prstGeom>
            <a:noFill/>
            <a:ln w="19050" cap="flat" cmpd="sng" algn="ctr">
              <a:solidFill>
                <a:srgbClr val="FF0000"/>
              </a:solidFill>
              <a:prstDash val="solid"/>
              <a:round/>
              <a:headEnd type="none" w="med" len="med"/>
              <a:tailEnd type="none" w="med" len="med"/>
            </a:ln>
            <a:effectLst/>
          </p:spPr>
          <p:txBody>
            <a:bodyPr rtlCol="0" anchor="ctr"/>
            <a:lstStyle/>
            <a:p>
              <a:pPr marL="0" marR="0" lvl="0" indent="0" algn="ctr" defTabSz="342900" rtl="0" eaLnBrk="1" fontAlgn="base" latinLnBrk="0" hangingPunct="1">
                <a:lnSpc>
                  <a:spcPct val="100000"/>
                </a:lnSpc>
                <a:spcBef>
                  <a:spcPct val="0"/>
                </a:spcBef>
                <a:spcAft>
                  <a:spcPct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Arial"/>
                <a:ea typeface="ＭＳ Ｐゴシック"/>
                <a:cs typeface="Arial" charset="0"/>
              </a:endParaRPr>
            </a:p>
          </p:txBody>
        </p:sp>
      </p:grpSp>
      <p:grpSp>
        <p:nvGrpSpPr>
          <p:cNvPr id="10" name="Group 9">
            <a:extLst>
              <a:ext uri="{FF2B5EF4-FFF2-40B4-BE49-F238E27FC236}">
                <a16:creationId xmlns:a16="http://schemas.microsoft.com/office/drawing/2014/main" id="{4B4C0544-FB89-4E21-B9BA-4E8A85C8C45F}"/>
              </a:ext>
            </a:extLst>
          </p:cNvPr>
          <p:cNvGrpSpPr>
            <a:grpSpLocks noChangeAspect="1"/>
          </p:cNvGrpSpPr>
          <p:nvPr/>
        </p:nvGrpSpPr>
        <p:grpSpPr>
          <a:xfrm>
            <a:off x="4077972" y="4201960"/>
            <a:ext cx="1494171" cy="1737360"/>
            <a:chOff x="3146775" y="2376862"/>
            <a:chExt cx="2566588" cy="2984325"/>
          </a:xfrm>
        </p:grpSpPr>
        <p:sp>
          <p:nvSpPr>
            <p:cNvPr id="11" name="Oval 10">
              <a:extLst>
                <a:ext uri="{FF2B5EF4-FFF2-40B4-BE49-F238E27FC236}">
                  <a16:creationId xmlns:a16="http://schemas.microsoft.com/office/drawing/2014/main" id="{F2300EB6-03B2-4EE1-8010-F2711FB8AF38}"/>
                </a:ext>
              </a:extLst>
            </p:cNvPr>
            <p:cNvSpPr>
              <a:spLocks noChangeAspect="1"/>
            </p:cNvSpPr>
            <p:nvPr/>
          </p:nvSpPr>
          <p:spPr bwMode="auto">
            <a:xfrm>
              <a:off x="3287030" y="2377440"/>
              <a:ext cx="2286000" cy="2286000"/>
            </a:xfrm>
            <a:prstGeom prst="ellipse">
              <a:avLst/>
            </a:prstGeom>
            <a:gradFill rotWithShape="1">
              <a:gsLst>
                <a:gs pos="0">
                  <a:srgbClr val="007AC2">
                    <a:alpha val="80000"/>
                  </a:srgbClr>
                </a:gs>
                <a:gs pos="100000">
                  <a:srgbClr val="007AC2">
                    <a:lumMod val="20000"/>
                    <a:lumOff val="80000"/>
                  </a:srgbClr>
                </a:gs>
              </a:gsLst>
              <a:lin ang="19800000" scaled="0"/>
            </a:gradFill>
            <a:ln w="6350" cap="flat" cmpd="sng" algn="ctr">
              <a:solidFill>
                <a:srgbClr val="007AC2"/>
              </a:solidFill>
              <a:prstDash val="solid"/>
              <a:headEnd type="none" w="med" len="med"/>
              <a:tailEnd type="none" w="med" len="med"/>
            </a:ln>
            <a:effectLst/>
          </p:spPr>
          <p:txBody>
            <a:bodyPr vert="horz" wrap="none" lIns="51435" tIns="25718" rIns="51435" bIns="25718" numCol="1" rtlCol="0" anchor="ctr" anchorCtr="0" compatLnSpc="1">
              <a:prstTxWarp prst="textNoShape">
                <a:avLst/>
              </a:prstTxWarp>
            </a:bodyPr>
            <a:lstStyle/>
            <a:p>
              <a:pPr marL="0" marR="0" lvl="0" indent="0" algn="ctr" defTabSz="257175" rtl="0" eaLnBrk="0" fontAlgn="base" latinLnBrk="0" hangingPunct="0">
                <a:lnSpc>
                  <a:spcPct val="100000"/>
                </a:lnSpc>
                <a:spcBef>
                  <a:spcPct val="0"/>
                </a:spcBef>
                <a:spcAft>
                  <a:spcPct val="0"/>
                </a:spcAft>
                <a:buClrTx/>
                <a:buSzTx/>
                <a:buFontTx/>
                <a:buNone/>
                <a:tabLst/>
                <a:defRPr/>
              </a:pPr>
              <a:endParaRPr kumimoji="0" lang="en-US" sz="788" b="1" i="0" u="none" strike="noStrike" kern="0" cap="none" spc="0" normalizeH="0" baseline="0" noProof="0" dirty="0">
                <a:ln>
                  <a:noFill/>
                </a:ln>
                <a:solidFill>
                  <a:srgbClr val="000000"/>
                </a:solidFill>
                <a:effectLst/>
                <a:uLnTx/>
                <a:uFillTx/>
                <a:latin typeface="Arial"/>
                <a:ea typeface="ＭＳ Ｐゴシック"/>
                <a:cs typeface="+mn-cs"/>
              </a:endParaRPr>
            </a:p>
          </p:txBody>
        </p:sp>
        <p:pic>
          <p:nvPicPr>
            <p:cNvPr id="12" name="Picture 2" descr="D:\GIS\General\Generic grids\Export\Globe_orthographic_oblique.png">
              <a:extLst>
                <a:ext uri="{FF2B5EF4-FFF2-40B4-BE49-F238E27FC236}">
                  <a16:creationId xmlns:a16="http://schemas.microsoft.com/office/drawing/2014/main" id="{4F87017C-F027-4AF2-9E85-42FB0D59CFE5}"/>
                </a:ext>
              </a:extLst>
            </p:cNvPr>
            <p:cNvPicPr>
              <a:picLocks noChangeAspect="1" noChangeArrowheads="1"/>
            </p:cNvPicPr>
            <p:nvPr/>
          </p:nvPicPr>
          <p:blipFill>
            <a:blip r:embed="rId3" cstate="print"/>
            <a:srcRect l="4400" t="4400" r="4400" b="4400"/>
            <a:stretch>
              <a:fillRect/>
            </a:stretch>
          </p:blipFill>
          <p:spPr bwMode="auto">
            <a:xfrm>
              <a:off x="3287070" y="2377440"/>
              <a:ext cx="2285998" cy="2286000"/>
            </a:xfrm>
            <a:prstGeom prst="rect">
              <a:avLst/>
            </a:prstGeom>
            <a:noFill/>
          </p:spPr>
        </p:pic>
        <p:sp>
          <p:nvSpPr>
            <p:cNvPr id="13" name="Can 193">
              <a:extLst>
                <a:ext uri="{FF2B5EF4-FFF2-40B4-BE49-F238E27FC236}">
                  <a16:creationId xmlns:a16="http://schemas.microsoft.com/office/drawing/2014/main" id="{B6AD9960-E8FC-4303-AF4C-6E6465312C53}"/>
                </a:ext>
              </a:extLst>
            </p:cNvPr>
            <p:cNvSpPr/>
            <p:nvPr/>
          </p:nvSpPr>
          <p:spPr bwMode="auto">
            <a:xfrm rot="5400000">
              <a:off x="3287070" y="2236567"/>
              <a:ext cx="2285998" cy="2566588"/>
            </a:xfrm>
            <a:prstGeom prst="can">
              <a:avLst>
                <a:gd name="adj" fmla="val 32842"/>
              </a:avLst>
            </a:prstGeom>
            <a:gradFill flip="none" rotWithShape="1">
              <a:gsLst>
                <a:gs pos="0">
                  <a:srgbClr val="35AC46">
                    <a:tint val="100000"/>
                    <a:shade val="100000"/>
                    <a:satMod val="130000"/>
                    <a:alpha val="60000"/>
                  </a:srgbClr>
                </a:gs>
                <a:gs pos="100000">
                  <a:srgbClr val="35AC46">
                    <a:tint val="50000"/>
                    <a:shade val="100000"/>
                    <a:satMod val="350000"/>
                    <a:alpha val="10000"/>
                  </a:srgbClr>
                </a:gs>
              </a:gsLst>
              <a:lin ang="11400000" scaled="0"/>
              <a:tileRect/>
            </a:gradFill>
            <a:ln w="9525" cap="flat" cmpd="sng" algn="ctr">
              <a:solidFill>
                <a:srgbClr val="35AC46">
                  <a:lumMod val="50000"/>
                </a:srgbClr>
              </a:solidFill>
              <a:prstDash val="solid"/>
              <a:headEnd type="none" w="med" len="med"/>
              <a:tailEnd type="none" w="med" len="med"/>
            </a:ln>
            <a:effectLst>
              <a:outerShdw blurRad="40000" dist="23000" dir="5400000" rotWithShape="0">
                <a:srgbClr val="000000">
                  <a:alpha val="35000"/>
                </a:srgbClr>
              </a:outerShdw>
            </a:effectLst>
          </p:spPr>
          <p:txBody>
            <a:bodyPr vert="horz" wrap="none" lIns="51435" tIns="25718" rIns="51435" bIns="25718" numCol="1" rtlCol="0" anchor="ctr" anchorCtr="0" compatLnSpc="1">
              <a:prstTxWarp prst="textNoShape">
                <a:avLst/>
              </a:prstTxWarp>
            </a:bodyPr>
            <a:lstStyle/>
            <a:p>
              <a:pPr marL="0" marR="0" lvl="0" indent="0" algn="ctr" defTabSz="514350" rtl="0" eaLnBrk="0" fontAlgn="base" latinLnBrk="0" hangingPunct="0">
                <a:lnSpc>
                  <a:spcPct val="100000"/>
                </a:lnSpc>
                <a:spcBef>
                  <a:spcPct val="0"/>
                </a:spcBef>
                <a:spcAft>
                  <a:spcPct val="0"/>
                </a:spcAft>
                <a:buClrTx/>
                <a:buSzTx/>
                <a:buFontTx/>
                <a:buNone/>
                <a:tabLst/>
                <a:defRPr/>
              </a:pPr>
              <a:endParaRPr kumimoji="0" lang="en-US" sz="788" b="1" i="0" u="none" strike="noStrike" kern="0" cap="none" spc="0" normalizeH="0" baseline="0" noProof="0" dirty="0">
                <a:ln>
                  <a:noFill/>
                </a:ln>
                <a:solidFill>
                  <a:srgbClr val="000000"/>
                </a:solidFill>
                <a:effectLst/>
                <a:uLnTx/>
                <a:uFillTx/>
                <a:latin typeface="Arial"/>
                <a:ea typeface="ＭＳ Ｐゴシック"/>
                <a:cs typeface="+mn-cs"/>
              </a:endParaRPr>
            </a:p>
          </p:txBody>
        </p:sp>
        <p:grpSp>
          <p:nvGrpSpPr>
            <p:cNvPr id="14" name="Group 197">
              <a:extLst>
                <a:ext uri="{FF2B5EF4-FFF2-40B4-BE49-F238E27FC236}">
                  <a16:creationId xmlns:a16="http://schemas.microsoft.com/office/drawing/2014/main" id="{0BB1503F-AECA-4B1B-96B1-2E068EF8617C}"/>
                </a:ext>
              </a:extLst>
            </p:cNvPr>
            <p:cNvGrpSpPr/>
            <p:nvPr/>
          </p:nvGrpSpPr>
          <p:grpSpPr>
            <a:xfrm>
              <a:off x="4043701" y="2376866"/>
              <a:ext cx="1117848" cy="2984321"/>
              <a:chOff x="4139951" y="2376866"/>
              <a:chExt cx="1117848" cy="2984321"/>
            </a:xfrm>
          </p:grpSpPr>
          <p:sp>
            <p:nvSpPr>
              <p:cNvPr id="15" name="Arc 14">
                <a:extLst>
                  <a:ext uri="{FF2B5EF4-FFF2-40B4-BE49-F238E27FC236}">
                    <a16:creationId xmlns:a16="http://schemas.microsoft.com/office/drawing/2014/main" id="{A825FAAD-DF3D-4A8B-97FE-BCB48883C729}"/>
                  </a:ext>
                </a:extLst>
              </p:cNvPr>
              <p:cNvSpPr/>
              <p:nvPr/>
            </p:nvSpPr>
            <p:spPr bwMode="auto">
              <a:xfrm rot="16200000">
                <a:off x="3613032" y="3631884"/>
                <a:ext cx="1557896" cy="504056"/>
              </a:xfrm>
              <a:prstGeom prst="arc">
                <a:avLst>
                  <a:gd name="adj1" fmla="val 10795725"/>
                  <a:gd name="adj2" fmla="val 16355539"/>
                </a:avLst>
              </a:prstGeom>
              <a:noFill/>
              <a:ln w="19050" cap="flat" cmpd="sng" algn="ctr">
                <a:solidFill>
                  <a:srgbClr val="FF0000"/>
                </a:solidFill>
                <a:prstDash val="solid"/>
                <a:round/>
                <a:headEnd type="none" w="med" len="med"/>
                <a:tailEnd type="none" w="med" len="med"/>
              </a:ln>
              <a:effectLst/>
            </p:spPr>
            <p:txBody>
              <a:bodyPr rtlCol="0" anchor="ctr"/>
              <a:lstStyle/>
              <a:p>
                <a:pPr marL="0" marR="0" lvl="0" indent="0" algn="ctr" defTabSz="342900" rtl="0" eaLnBrk="1" fontAlgn="base" latinLnBrk="0" hangingPunct="1">
                  <a:lnSpc>
                    <a:spcPct val="100000"/>
                  </a:lnSpc>
                  <a:spcBef>
                    <a:spcPct val="0"/>
                  </a:spcBef>
                  <a:spcAft>
                    <a:spcPct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Arial"/>
                  <a:ea typeface="ＭＳ Ｐゴシック"/>
                  <a:cs typeface="Arial" charset="0"/>
                </a:endParaRPr>
              </a:p>
            </p:txBody>
          </p:sp>
          <p:sp>
            <p:nvSpPr>
              <p:cNvPr id="16" name="Arc 15">
                <a:extLst>
                  <a:ext uri="{FF2B5EF4-FFF2-40B4-BE49-F238E27FC236}">
                    <a16:creationId xmlns:a16="http://schemas.microsoft.com/office/drawing/2014/main" id="{DD541338-A2BA-464C-907B-7771E472B756}"/>
                  </a:ext>
                </a:extLst>
              </p:cNvPr>
              <p:cNvSpPr/>
              <p:nvPr/>
            </p:nvSpPr>
            <p:spPr bwMode="auto">
              <a:xfrm rot="5400000">
                <a:off x="3206714" y="3310103"/>
                <a:ext cx="2984321" cy="1117848"/>
              </a:xfrm>
              <a:prstGeom prst="arc">
                <a:avLst>
                  <a:gd name="adj1" fmla="val 5386055"/>
                  <a:gd name="adj2" fmla="val 10701229"/>
                </a:avLst>
              </a:prstGeom>
              <a:noFill/>
              <a:ln w="19050" cap="flat" cmpd="sng" algn="ctr">
                <a:solidFill>
                  <a:srgbClr val="FF0000"/>
                </a:solidFill>
                <a:prstDash val="solid"/>
                <a:round/>
                <a:headEnd type="none" w="med" len="med"/>
                <a:tailEnd type="none" w="med" len="med"/>
              </a:ln>
              <a:effectLst/>
            </p:spPr>
            <p:txBody>
              <a:bodyPr rtlCol="0" anchor="ctr"/>
              <a:lstStyle/>
              <a:p>
                <a:pPr marL="0" marR="0" lvl="0" indent="0" algn="ctr" defTabSz="342900" rtl="0" eaLnBrk="1" fontAlgn="base" latinLnBrk="0" hangingPunct="1">
                  <a:lnSpc>
                    <a:spcPct val="100000"/>
                  </a:lnSpc>
                  <a:spcBef>
                    <a:spcPct val="0"/>
                  </a:spcBef>
                  <a:spcAft>
                    <a:spcPct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Arial"/>
                  <a:ea typeface="ＭＳ Ｐゴシック"/>
                  <a:cs typeface="Arial" charset="0"/>
                </a:endParaRPr>
              </a:p>
            </p:txBody>
          </p:sp>
        </p:grpSp>
      </p:grpSp>
      <p:grpSp>
        <p:nvGrpSpPr>
          <p:cNvPr id="17" name="Group 16">
            <a:extLst>
              <a:ext uri="{FF2B5EF4-FFF2-40B4-BE49-F238E27FC236}">
                <a16:creationId xmlns:a16="http://schemas.microsoft.com/office/drawing/2014/main" id="{6A1CF75B-E240-4921-A41E-0C043DADCF8D}"/>
              </a:ext>
            </a:extLst>
          </p:cNvPr>
          <p:cNvGrpSpPr>
            <a:grpSpLocks noChangeAspect="1"/>
          </p:cNvGrpSpPr>
          <p:nvPr/>
        </p:nvGrpSpPr>
        <p:grpSpPr>
          <a:xfrm>
            <a:off x="7301932" y="4274967"/>
            <a:ext cx="1315196" cy="1463040"/>
            <a:chOff x="6278958" y="2234374"/>
            <a:chExt cx="2307227" cy="2566588"/>
          </a:xfrm>
        </p:grpSpPr>
        <p:sp>
          <p:nvSpPr>
            <p:cNvPr id="18" name="Oval 17">
              <a:extLst>
                <a:ext uri="{FF2B5EF4-FFF2-40B4-BE49-F238E27FC236}">
                  <a16:creationId xmlns:a16="http://schemas.microsoft.com/office/drawing/2014/main" id="{DC41003F-539E-46E2-86DC-BC436D87CA93}"/>
                </a:ext>
              </a:extLst>
            </p:cNvPr>
            <p:cNvSpPr>
              <a:spLocks noChangeAspect="1"/>
            </p:cNvSpPr>
            <p:nvPr/>
          </p:nvSpPr>
          <p:spPr bwMode="auto">
            <a:xfrm>
              <a:off x="6300147" y="2377440"/>
              <a:ext cx="2286000" cy="2286000"/>
            </a:xfrm>
            <a:prstGeom prst="ellipse">
              <a:avLst/>
            </a:prstGeom>
            <a:gradFill rotWithShape="1">
              <a:gsLst>
                <a:gs pos="0">
                  <a:srgbClr val="007AC2">
                    <a:alpha val="80000"/>
                  </a:srgbClr>
                </a:gs>
                <a:gs pos="100000">
                  <a:srgbClr val="007AC2">
                    <a:lumMod val="20000"/>
                    <a:lumOff val="80000"/>
                  </a:srgbClr>
                </a:gs>
              </a:gsLst>
              <a:lin ang="19800000" scaled="0"/>
            </a:gradFill>
            <a:ln w="6350" cap="flat" cmpd="sng" algn="ctr">
              <a:solidFill>
                <a:srgbClr val="007AC2"/>
              </a:solidFill>
              <a:prstDash val="solid"/>
              <a:headEnd type="none" w="med" len="med"/>
              <a:tailEnd type="none" w="med" len="med"/>
            </a:ln>
            <a:effectLst/>
          </p:spPr>
          <p:txBody>
            <a:bodyPr vert="horz" wrap="none" lIns="51435" tIns="25718" rIns="51435" bIns="25718" numCol="1" rtlCol="0" anchor="ctr" anchorCtr="0" compatLnSpc="1">
              <a:prstTxWarp prst="textNoShape">
                <a:avLst/>
              </a:prstTxWarp>
            </a:bodyPr>
            <a:lstStyle/>
            <a:p>
              <a:pPr marL="0" marR="0" lvl="0" indent="0" algn="ctr" defTabSz="257175" rtl="0" eaLnBrk="0" fontAlgn="base" latinLnBrk="0" hangingPunct="0">
                <a:lnSpc>
                  <a:spcPct val="100000"/>
                </a:lnSpc>
                <a:spcBef>
                  <a:spcPct val="0"/>
                </a:spcBef>
                <a:spcAft>
                  <a:spcPct val="0"/>
                </a:spcAft>
                <a:buClrTx/>
                <a:buSzTx/>
                <a:buFontTx/>
                <a:buNone/>
                <a:tabLst/>
                <a:defRPr/>
              </a:pPr>
              <a:endParaRPr kumimoji="0" lang="en-US" sz="788" b="1" i="0" u="none" strike="noStrike" kern="0" cap="none" spc="0" normalizeH="0" baseline="0" noProof="0" dirty="0">
                <a:ln>
                  <a:noFill/>
                </a:ln>
                <a:solidFill>
                  <a:srgbClr val="000000"/>
                </a:solidFill>
                <a:effectLst/>
                <a:uLnTx/>
                <a:uFillTx/>
                <a:latin typeface="Arial"/>
                <a:ea typeface="ＭＳ Ｐゴシック"/>
                <a:cs typeface="+mn-cs"/>
              </a:endParaRPr>
            </a:p>
          </p:txBody>
        </p:sp>
        <p:pic>
          <p:nvPicPr>
            <p:cNvPr id="19" name="Picture 2" descr="D:\GIS\General\Generic grids\Export\Globe_orthographic_oblique.png">
              <a:extLst>
                <a:ext uri="{FF2B5EF4-FFF2-40B4-BE49-F238E27FC236}">
                  <a16:creationId xmlns:a16="http://schemas.microsoft.com/office/drawing/2014/main" id="{BFF4D75E-6171-4DB8-952A-2B5BCF1C30BD}"/>
                </a:ext>
              </a:extLst>
            </p:cNvPr>
            <p:cNvPicPr>
              <a:picLocks noChangeAspect="1" noChangeArrowheads="1"/>
            </p:cNvPicPr>
            <p:nvPr/>
          </p:nvPicPr>
          <p:blipFill>
            <a:blip r:embed="rId3" cstate="print"/>
            <a:srcRect l="4400" t="4400" r="4400" b="4400"/>
            <a:stretch>
              <a:fillRect/>
            </a:stretch>
          </p:blipFill>
          <p:spPr bwMode="auto">
            <a:xfrm>
              <a:off x="6300187" y="2377440"/>
              <a:ext cx="2285998" cy="2286000"/>
            </a:xfrm>
            <a:prstGeom prst="rect">
              <a:avLst/>
            </a:prstGeom>
            <a:noFill/>
          </p:spPr>
        </p:pic>
        <p:sp>
          <p:nvSpPr>
            <p:cNvPr id="20" name="Can 195">
              <a:extLst>
                <a:ext uri="{FF2B5EF4-FFF2-40B4-BE49-F238E27FC236}">
                  <a16:creationId xmlns:a16="http://schemas.microsoft.com/office/drawing/2014/main" id="{3EC19A82-9566-43BB-8253-CFBFEDD1294F}"/>
                </a:ext>
              </a:extLst>
            </p:cNvPr>
            <p:cNvSpPr/>
            <p:nvPr/>
          </p:nvSpPr>
          <p:spPr bwMode="auto">
            <a:xfrm rot="2400000">
              <a:off x="6295308" y="2234374"/>
              <a:ext cx="2285998" cy="2566588"/>
            </a:xfrm>
            <a:prstGeom prst="can">
              <a:avLst>
                <a:gd name="adj" fmla="val 32842"/>
              </a:avLst>
            </a:prstGeom>
            <a:gradFill flip="none" rotWithShape="1">
              <a:gsLst>
                <a:gs pos="0">
                  <a:srgbClr val="35AC46">
                    <a:tint val="100000"/>
                    <a:shade val="100000"/>
                    <a:satMod val="130000"/>
                    <a:alpha val="60000"/>
                  </a:srgbClr>
                </a:gs>
                <a:gs pos="100000">
                  <a:srgbClr val="35AC46">
                    <a:tint val="50000"/>
                    <a:shade val="100000"/>
                    <a:satMod val="350000"/>
                    <a:alpha val="10000"/>
                  </a:srgbClr>
                </a:gs>
              </a:gsLst>
              <a:lin ang="19800000" scaled="0"/>
              <a:tileRect/>
            </a:gradFill>
            <a:ln w="9525" cap="flat" cmpd="sng" algn="ctr">
              <a:solidFill>
                <a:srgbClr val="35AC46">
                  <a:lumMod val="50000"/>
                </a:srgbClr>
              </a:solidFill>
              <a:prstDash val="solid"/>
              <a:headEnd type="none" w="med" len="med"/>
              <a:tailEnd type="none" w="med" len="med"/>
            </a:ln>
            <a:effectLst>
              <a:outerShdw blurRad="40000" dist="23000" dir="5400000" rotWithShape="0">
                <a:srgbClr val="000000">
                  <a:alpha val="35000"/>
                </a:srgbClr>
              </a:outerShdw>
            </a:effectLst>
          </p:spPr>
          <p:txBody>
            <a:bodyPr vert="horz" wrap="none" lIns="51435" tIns="25718" rIns="51435" bIns="25718" numCol="1" rtlCol="0" anchor="ctr" anchorCtr="0" compatLnSpc="1">
              <a:prstTxWarp prst="textNoShape">
                <a:avLst/>
              </a:prstTxWarp>
            </a:bodyPr>
            <a:lstStyle/>
            <a:p>
              <a:pPr marL="0" marR="0" lvl="0" indent="0" algn="ctr" defTabSz="514350" rtl="0" eaLnBrk="0" fontAlgn="base" latinLnBrk="0" hangingPunct="0">
                <a:lnSpc>
                  <a:spcPct val="100000"/>
                </a:lnSpc>
                <a:spcBef>
                  <a:spcPct val="0"/>
                </a:spcBef>
                <a:spcAft>
                  <a:spcPct val="0"/>
                </a:spcAft>
                <a:buClrTx/>
                <a:buSzTx/>
                <a:buFontTx/>
                <a:buNone/>
                <a:tabLst/>
                <a:defRPr/>
              </a:pPr>
              <a:endParaRPr kumimoji="0" lang="en-US" sz="788" b="1" i="0" u="none" strike="noStrike" kern="0" cap="none" spc="0" normalizeH="0" baseline="0" noProof="0" dirty="0">
                <a:ln>
                  <a:noFill/>
                </a:ln>
                <a:solidFill>
                  <a:srgbClr val="000000"/>
                </a:solidFill>
                <a:effectLst/>
                <a:uLnTx/>
                <a:uFillTx/>
                <a:latin typeface="Arial"/>
                <a:ea typeface="ＭＳ Ｐゴシック"/>
                <a:cs typeface="+mn-cs"/>
              </a:endParaRPr>
            </a:p>
          </p:txBody>
        </p:sp>
        <p:sp>
          <p:nvSpPr>
            <p:cNvPr id="21" name="Arc 20">
              <a:extLst>
                <a:ext uri="{FF2B5EF4-FFF2-40B4-BE49-F238E27FC236}">
                  <a16:creationId xmlns:a16="http://schemas.microsoft.com/office/drawing/2014/main" id="{9DF1AC0C-A241-49DD-815D-1BE0FC53F7E0}"/>
                </a:ext>
              </a:extLst>
            </p:cNvPr>
            <p:cNvSpPr/>
            <p:nvPr/>
          </p:nvSpPr>
          <p:spPr bwMode="auto">
            <a:xfrm rot="13200000">
              <a:off x="6278958" y="3178467"/>
              <a:ext cx="2277886" cy="739825"/>
            </a:xfrm>
            <a:prstGeom prst="arc">
              <a:avLst>
                <a:gd name="adj1" fmla="val 10795725"/>
                <a:gd name="adj2" fmla="val 21534505"/>
              </a:avLst>
            </a:prstGeom>
            <a:noFill/>
            <a:ln w="19050" cap="flat" cmpd="sng" algn="ctr">
              <a:solidFill>
                <a:srgbClr val="FF0000"/>
              </a:solidFill>
              <a:prstDash val="solid"/>
              <a:round/>
              <a:headEnd type="none" w="med" len="med"/>
              <a:tailEnd type="none" w="med" len="med"/>
            </a:ln>
            <a:effectLst/>
          </p:spPr>
          <p:txBody>
            <a:bodyPr rtlCol="0" anchor="ctr"/>
            <a:lstStyle/>
            <a:p>
              <a:pPr marL="0" marR="0" lvl="0" indent="0" algn="ctr" defTabSz="342900" rtl="0" eaLnBrk="1" fontAlgn="base" latinLnBrk="0" hangingPunct="1">
                <a:lnSpc>
                  <a:spcPct val="100000"/>
                </a:lnSpc>
                <a:spcBef>
                  <a:spcPct val="0"/>
                </a:spcBef>
                <a:spcAft>
                  <a:spcPct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Arial"/>
                <a:ea typeface="ＭＳ Ｐゴシック"/>
                <a:cs typeface="Arial" charset="0"/>
              </a:endParaRPr>
            </a:p>
          </p:txBody>
        </p:sp>
      </p:grpSp>
      <p:sp>
        <p:nvSpPr>
          <p:cNvPr id="22" name="TextBox 21">
            <a:extLst>
              <a:ext uri="{FF2B5EF4-FFF2-40B4-BE49-F238E27FC236}">
                <a16:creationId xmlns:a16="http://schemas.microsoft.com/office/drawing/2014/main" id="{E07AC1D6-2966-45F5-8424-15169C15DC0C}"/>
              </a:ext>
            </a:extLst>
          </p:cNvPr>
          <p:cNvSpPr txBox="1"/>
          <p:nvPr/>
        </p:nvSpPr>
        <p:spPr>
          <a:xfrm>
            <a:off x="2820757" y="4114982"/>
            <a:ext cx="1128132" cy="738664"/>
          </a:xfrm>
          <a:prstGeom prst="rect">
            <a:avLst/>
          </a:prstGeom>
          <a:noFill/>
          <a:effectLst/>
        </p:spPr>
        <p:txBody>
          <a:bodyPr wrap="square" lIns="0" tIns="0" rIns="0" bIns="0" rtlCol="0">
            <a:spAutoFit/>
          </a:bodyPr>
          <a:lstStyle/>
          <a:p>
            <a:pPr marL="0" marR="0" lvl="0" indent="0" algn="r" defTabSz="257175"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a:ea typeface="ＭＳ Ｐゴシック"/>
                <a:cs typeface="Arial" charset="0"/>
              </a:rPr>
              <a:t>Transverse Mercator (TM)</a:t>
            </a:r>
          </a:p>
        </p:txBody>
      </p:sp>
      <p:sp>
        <p:nvSpPr>
          <p:cNvPr id="23" name="TextBox 22">
            <a:extLst>
              <a:ext uri="{FF2B5EF4-FFF2-40B4-BE49-F238E27FC236}">
                <a16:creationId xmlns:a16="http://schemas.microsoft.com/office/drawing/2014/main" id="{B22077A9-1B53-40B1-A16E-BAF57D251AE6}"/>
              </a:ext>
            </a:extLst>
          </p:cNvPr>
          <p:cNvSpPr txBox="1"/>
          <p:nvPr/>
        </p:nvSpPr>
        <p:spPr>
          <a:xfrm>
            <a:off x="6548130" y="4116290"/>
            <a:ext cx="948871" cy="738664"/>
          </a:xfrm>
          <a:prstGeom prst="rect">
            <a:avLst/>
          </a:prstGeom>
          <a:noFill/>
          <a:effectLst/>
        </p:spPr>
        <p:txBody>
          <a:bodyPr wrap="square" lIns="0" tIns="0" rIns="0" bIns="0" rtlCol="0">
            <a:spAutoFit/>
          </a:bodyPr>
          <a:lstStyle/>
          <a:p>
            <a:pPr marL="0" marR="0" lvl="0" indent="0" algn="l" defTabSz="257175"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a:ea typeface="ＭＳ Ｐゴシック"/>
                <a:cs typeface="Arial" charset="0"/>
              </a:rPr>
              <a:t>Oblique Mercator (OM)</a:t>
            </a:r>
          </a:p>
        </p:txBody>
      </p:sp>
      <p:sp>
        <p:nvSpPr>
          <p:cNvPr id="24" name="TextBox 23">
            <a:extLst>
              <a:ext uri="{FF2B5EF4-FFF2-40B4-BE49-F238E27FC236}">
                <a16:creationId xmlns:a16="http://schemas.microsoft.com/office/drawing/2014/main" id="{E096D85D-0587-45C8-BDF2-4969C434C507}"/>
              </a:ext>
            </a:extLst>
          </p:cNvPr>
          <p:cNvSpPr txBox="1"/>
          <p:nvPr/>
        </p:nvSpPr>
        <p:spPr>
          <a:xfrm>
            <a:off x="302439" y="4116646"/>
            <a:ext cx="1136364" cy="984885"/>
          </a:xfrm>
          <a:prstGeom prst="rect">
            <a:avLst/>
          </a:prstGeom>
          <a:noFill/>
          <a:effectLst/>
        </p:spPr>
        <p:txBody>
          <a:bodyPr wrap="square" lIns="0" tIns="0" rIns="0" bIns="0" rtlCol="0">
            <a:spAutoFit/>
          </a:bodyPr>
          <a:lstStyle/>
          <a:p>
            <a:pPr marL="0" marR="0" lvl="0" indent="0" algn="l" defTabSz="257175" rtl="0" eaLnBrk="0" fontAlgn="auto" latinLnBrk="0" hangingPunct="0">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a:ea typeface="ＭＳ Ｐゴシック"/>
                <a:cs typeface="Arial" charset="0"/>
              </a:rPr>
              <a:t>Lambert Conformal Conic (LCC)</a:t>
            </a:r>
          </a:p>
        </p:txBody>
      </p:sp>
      <p:sp>
        <p:nvSpPr>
          <p:cNvPr id="25" name="Slide Number Placeholder 24">
            <a:extLst>
              <a:ext uri="{FF2B5EF4-FFF2-40B4-BE49-F238E27FC236}">
                <a16:creationId xmlns:a16="http://schemas.microsoft.com/office/drawing/2014/main" id="{C2001F06-954B-4760-8023-FA421CA14EA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2D6AEA-48A7-924D-9406-EC6E0EBC20ED}"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32452045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10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750"/>
                                        <p:tgtEl>
                                          <p:spTgt spid="5"/>
                                        </p:tgtEl>
                                      </p:cBhvr>
                                    </p:animEffect>
                                  </p:childTnLst>
                                </p:cTn>
                              </p:par>
                              <p:par>
                                <p:cTn id="8" presetID="10" presetClass="entr" presetSubtype="0" fill="hold" grpId="0" nodeType="withEffect">
                                  <p:stCondLst>
                                    <p:cond delay="1000"/>
                                  </p:stCondLst>
                                  <p:childTnLst>
                                    <p:set>
                                      <p:cBhvr>
                                        <p:cTn id="9" dur="1" fill="hold">
                                          <p:stCondLst>
                                            <p:cond delay="0"/>
                                          </p:stCondLst>
                                        </p:cTn>
                                        <p:tgtEl>
                                          <p:spTgt spid="24"/>
                                        </p:tgtEl>
                                        <p:attrNameLst>
                                          <p:attrName>style.visibility</p:attrName>
                                        </p:attrNameLst>
                                      </p:cBhvr>
                                      <p:to>
                                        <p:strVal val="visible"/>
                                      </p:to>
                                    </p:set>
                                    <p:animEffect transition="in" filter="fade">
                                      <p:cBhvr>
                                        <p:cTn id="10" dur="750"/>
                                        <p:tgtEl>
                                          <p:spTgt spid="24"/>
                                        </p:tgtEl>
                                      </p:cBhvr>
                                    </p:animEffect>
                                  </p:childTnLst>
                                </p:cTn>
                              </p:par>
                            </p:childTnLst>
                          </p:cTn>
                        </p:par>
                        <p:par>
                          <p:cTn id="11" fill="hold">
                            <p:stCondLst>
                              <p:cond delay="1750"/>
                            </p:stCondLst>
                            <p:childTnLst>
                              <p:par>
                                <p:cTn id="12" presetID="10" presetClass="entr" presetSubtype="0" fill="hold" nodeType="afterEffect">
                                  <p:stCondLst>
                                    <p:cond delay="50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750"/>
                                        <p:tgtEl>
                                          <p:spTgt spid="10"/>
                                        </p:tgtEl>
                                      </p:cBhvr>
                                    </p:animEffect>
                                  </p:childTnLst>
                                </p:cTn>
                              </p:par>
                              <p:par>
                                <p:cTn id="15" presetID="10" presetClass="entr" presetSubtype="0" fill="hold" grpId="0" nodeType="withEffect">
                                  <p:stCondLst>
                                    <p:cond delay="50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750"/>
                                        <p:tgtEl>
                                          <p:spTgt spid="22"/>
                                        </p:tgtEl>
                                      </p:cBhvr>
                                    </p:animEffect>
                                  </p:childTnLst>
                                </p:cTn>
                              </p:par>
                            </p:childTnLst>
                          </p:cTn>
                        </p:par>
                        <p:par>
                          <p:cTn id="18" fill="hold">
                            <p:stCondLst>
                              <p:cond delay="3000"/>
                            </p:stCondLst>
                            <p:childTnLst>
                              <p:par>
                                <p:cTn id="19" presetID="10" presetClass="entr" presetSubtype="0" fill="hold" nodeType="afterEffect">
                                  <p:stCondLst>
                                    <p:cond delay="50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750"/>
                                        <p:tgtEl>
                                          <p:spTgt spid="17"/>
                                        </p:tgtEl>
                                      </p:cBhvr>
                                    </p:animEffect>
                                  </p:childTnLst>
                                </p:cTn>
                              </p:par>
                              <p:par>
                                <p:cTn id="22" presetID="10" presetClass="entr" presetSubtype="0" fill="hold" grpId="0" nodeType="withEffect">
                                  <p:stCondLst>
                                    <p:cond delay="500"/>
                                  </p:stCondLst>
                                  <p:childTnLst>
                                    <p:set>
                                      <p:cBhvr>
                                        <p:cTn id="23" dur="1" fill="hold">
                                          <p:stCondLst>
                                            <p:cond delay="0"/>
                                          </p:stCondLst>
                                        </p:cTn>
                                        <p:tgtEl>
                                          <p:spTgt spid="23"/>
                                        </p:tgtEl>
                                        <p:attrNameLst>
                                          <p:attrName>style.visibility</p:attrName>
                                        </p:attrNameLst>
                                      </p:cBhvr>
                                      <p:to>
                                        <p:strVal val="visible"/>
                                      </p:to>
                                    </p:set>
                                    <p:animEffect transition="in" filter="fade">
                                      <p:cBhvr>
                                        <p:cTn id="24" dur="75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24"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SPCS 83 and 27</a:t>
            </a:r>
          </a:p>
        </p:txBody>
      </p:sp>
      <p:pic>
        <p:nvPicPr>
          <p:cNvPr id="4" name="Picture 3">
            <a:extLst>
              <a:ext uri="{FF2B5EF4-FFF2-40B4-BE49-F238E27FC236}">
                <a16:creationId xmlns:a16="http://schemas.microsoft.com/office/drawing/2014/main" id="{911FCA05-DF1C-4A33-A587-35AB59C866FB}"/>
              </a:ext>
            </a:extLst>
          </p:cNvPr>
          <p:cNvPicPr>
            <a:picLocks noChangeAspect="1"/>
          </p:cNvPicPr>
          <p:nvPr/>
        </p:nvPicPr>
        <p:blipFill>
          <a:blip r:embed="rId3"/>
          <a:stretch>
            <a:fillRect/>
          </a:stretch>
        </p:blipFill>
        <p:spPr>
          <a:xfrm>
            <a:off x="0" y="457199"/>
            <a:ext cx="9144000" cy="6491643"/>
          </a:xfrm>
          <a:prstGeom prst="rect">
            <a:avLst/>
          </a:prstGeom>
        </p:spPr>
      </p:pic>
      <p:sp>
        <p:nvSpPr>
          <p:cNvPr id="5" name="TextBox 4">
            <a:extLst>
              <a:ext uri="{FF2B5EF4-FFF2-40B4-BE49-F238E27FC236}">
                <a16:creationId xmlns:a16="http://schemas.microsoft.com/office/drawing/2014/main" id="{6C5F4F9F-EA81-40C5-8484-77153D612D6E}"/>
              </a:ext>
            </a:extLst>
          </p:cNvPr>
          <p:cNvSpPr txBox="1"/>
          <p:nvPr/>
        </p:nvSpPr>
        <p:spPr>
          <a:xfrm>
            <a:off x="0" y="-1"/>
            <a:ext cx="9144000" cy="457200"/>
          </a:xfrm>
          <a:prstGeom prst="rect">
            <a:avLst/>
          </a:prstGeom>
          <a:solidFill>
            <a:sysClr val="window" lastClr="FFFFFF"/>
          </a:solidFill>
        </p:spPr>
        <p:txBody>
          <a:bodyPr wrap="square" rtlCol="0">
            <a:norm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200" b="1" i="0" u="none" strike="noStrike" kern="1200" cap="none" spc="0" normalizeH="0" baseline="0" noProof="0" dirty="0">
              <a:ln>
                <a:noFill/>
              </a:ln>
              <a:solidFill>
                <a:prstClr val="black"/>
              </a:solidFill>
              <a:effectLst/>
              <a:uLnTx/>
              <a:uFillTx/>
              <a:latin typeface="Calibri" charset="0"/>
              <a:ea typeface="ＭＳ Ｐゴシック" charset="0"/>
              <a:cs typeface="+mn-cs"/>
            </a:endParaRPr>
          </a:p>
          <a:p>
            <a:pPr marL="0" marR="0" lvl="0" indent="0" algn="ctr" defTabSz="457200" rtl="0" eaLnBrk="1" fontAlgn="base" latinLnBrk="0" hangingPunct="1">
              <a:lnSpc>
                <a:spcPct val="5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charset="0"/>
                <a:ea typeface="ＭＳ Ｐゴシック" charset="0"/>
                <a:cs typeface="+mn-cs"/>
              </a:rPr>
              <a:t>State Plane Coordinate Systems of 1927 (134 zones) and 1983 (125 zones)</a:t>
            </a:r>
          </a:p>
        </p:txBody>
      </p:sp>
      <p:sp>
        <p:nvSpPr>
          <p:cNvPr id="6" name="Rectangle 5">
            <a:extLst>
              <a:ext uri="{FF2B5EF4-FFF2-40B4-BE49-F238E27FC236}">
                <a16:creationId xmlns:a16="http://schemas.microsoft.com/office/drawing/2014/main" id="{9FCE12BA-A31B-4E7A-BD23-D042955BFB8D}"/>
              </a:ext>
            </a:extLst>
          </p:cNvPr>
          <p:cNvSpPr/>
          <p:nvPr/>
        </p:nvSpPr>
        <p:spPr>
          <a:xfrm>
            <a:off x="4479633" y="2454861"/>
            <a:ext cx="184730" cy="4708981"/>
          </a:xfrm>
          <a:prstGeom prst="rect">
            <a:avLst/>
          </a:prstGeom>
          <a:noFill/>
          <a:effectLst>
            <a:outerShdw blurRad="50800" dist="38100" dir="10800000" algn="r" rotWithShape="0">
              <a:schemeClr val="bg1"/>
            </a:outerShdw>
          </a:effectLst>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0000" b="1" i="0" u="none" strike="noStrike" kern="1200" cap="none" spc="0" normalizeH="0" baseline="0" noProof="0" dirty="0">
              <a:ln w="38100">
                <a:solidFill>
                  <a:prstClr val="white"/>
                </a:solidFill>
              </a:ln>
              <a:solidFill>
                <a:srgbClr val="1F497D">
                  <a:lumMod val="75000"/>
                </a:srgbClr>
              </a:solidFill>
              <a:effectLst>
                <a:outerShdw blurRad="63500" sx="102000" sy="102000" algn="ctr" rotWithShape="0">
                  <a:prstClr val="white"/>
                </a:outerShdw>
              </a:effectLst>
              <a:uLnTx/>
              <a:uFillTx/>
              <a:latin typeface="Calibri"/>
              <a:ea typeface="+mn-ea"/>
              <a:cs typeface="+mn-cs"/>
            </a:endParaRPr>
          </a:p>
        </p:txBody>
      </p:sp>
      <p:sp>
        <p:nvSpPr>
          <p:cNvPr id="8" name="Rectangle 7">
            <a:extLst>
              <a:ext uri="{FF2B5EF4-FFF2-40B4-BE49-F238E27FC236}">
                <a16:creationId xmlns:a16="http://schemas.microsoft.com/office/drawing/2014/main" id="{B2984FDF-BE46-4068-9A25-12871CEC9080}"/>
              </a:ext>
            </a:extLst>
          </p:cNvPr>
          <p:cNvSpPr/>
          <p:nvPr/>
        </p:nvSpPr>
        <p:spPr>
          <a:xfrm>
            <a:off x="457199" y="1280160"/>
            <a:ext cx="8229600" cy="2123658"/>
          </a:xfrm>
          <a:prstGeom prst="rect">
            <a:avLst/>
          </a:prstGeom>
          <a:noFill/>
          <a:effectLst>
            <a:outerShdw blurRad="50800" dist="38100" dir="10800000" algn="r" rotWithShape="0">
              <a:schemeClr val="bg1"/>
            </a:outerShdw>
          </a:effectLst>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1" u="none" strike="noStrike" kern="1200" cap="none" spc="0" normalizeH="0" baseline="0" noProof="0" dirty="0">
                <a:ln w="12700">
                  <a:solidFill>
                    <a:prstClr val="white"/>
                  </a:solidFill>
                </a:ln>
                <a:solidFill>
                  <a:srgbClr val="1F497D"/>
                </a:solidFill>
                <a:effectLst>
                  <a:outerShdw blurRad="38100" dist="38100" dir="2700000" algn="tl">
                    <a:prstClr val="white"/>
                  </a:outerShdw>
                </a:effectLst>
                <a:uLnTx/>
                <a:uFillTx/>
                <a:latin typeface="Calibri"/>
                <a:ea typeface="+mn-ea"/>
                <a:cs typeface="+mn-cs"/>
              </a:rPr>
              <a:t>The shape of things to come for SPCS2022</a:t>
            </a:r>
          </a:p>
        </p:txBody>
      </p:sp>
      <p:sp>
        <p:nvSpPr>
          <p:cNvPr id="3" name="Slide Number Placeholder 2">
            <a:extLst>
              <a:ext uri="{FF2B5EF4-FFF2-40B4-BE49-F238E27FC236}">
                <a16:creationId xmlns:a16="http://schemas.microsoft.com/office/drawing/2014/main" id="{3B008CBD-0F9C-40BA-BF68-5896E7698EA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21C175-7EF2-4F00-94D5-418B427E826E}"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5975619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829143-C990-4523-B1D6-DCA28082B9D6}"/>
              </a:ext>
            </a:extLst>
          </p:cNvPr>
          <p:cNvSpPr>
            <a:spLocks noGrp="1"/>
          </p:cNvSpPr>
          <p:nvPr>
            <p:ph type="title"/>
          </p:nvPr>
        </p:nvSpPr>
        <p:spPr/>
        <p:txBody>
          <a:bodyPr/>
          <a:lstStyle/>
          <a:p>
            <a:r>
              <a:rPr lang="en-US" b="1" dirty="0">
                <a:solidFill>
                  <a:schemeClr val="tx2"/>
                </a:solidFill>
              </a:rPr>
              <a:t>Getting acquainted with SPCS2022</a:t>
            </a:r>
            <a:endParaRPr lang="en-US" b="1" i="1" dirty="0">
              <a:solidFill>
                <a:schemeClr val="tx2"/>
              </a:solidFill>
            </a:endParaRPr>
          </a:p>
        </p:txBody>
      </p:sp>
      <p:sp>
        <p:nvSpPr>
          <p:cNvPr id="3" name="Content Placeholder 2">
            <a:extLst>
              <a:ext uri="{FF2B5EF4-FFF2-40B4-BE49-F238E27FC236}">
                <a16:creationId xmlns:a16="http://schemas.microsoft.com/office/drawing/2014/main" id="{7CA7FF94-EB8A-4847-95E8-1B09AA81B68D}"/>
              </a:ext>
            </a:extLst>
          </p:cNvPr>
          <p:cNvSpPr>
            <a:spLocks noGrp="1"/>
          </p:cNvSpPr>
          <p:nvPr>
            <p:ph idx="1"/>
          </p:nvPr>
        </p:nvSpPr>
        <p:spPr>
          <a:xfrm>
            <a:off x="457200" y="1600200"/>
            <a:ext cx="8229600" cy="4983162"/>
          </a:xfrm>
        </p:spPr>
        <p:txBody>
          <a:bodyPr>
            <a:normAutofit/>
          </a:bodyPr>
          <a:lstStyle/>
          <a:p>
            <a:r>
              <a:rPr lang="en-US" b="1" dirty="0"/>
              <a:t>Distortion design philosophy</a:t>
            </a:r>
          </a:p>
          <a:p>
            <a:pPr lvl="1"/>
            <a:r>
              <a:rPr lang="en-US" b="1" i="1" dirty="0"/>
              <a:t>Linear distortion </a:t>
            </a:r>
            <a:r>
              <a:rPr lang="en-US" dirty="0"/>
              <a:t>minimized at topographic surface (</a:t>
            </a:r>
            <a:r>
              <a:rPr lang="en-US" b="1" i="1" dirty="0"/>
              <a:t>not</a:t>
            </a:r>
            <a:r>
              <a:rPr lang="en-US" dirty="0"/>
              <a:t> at ellipsoid surface)</a:t>
            </a:r>
          </a:p>
          <a:p>
            <a:pPr lvl="1"/>
            <a:r>
              <a:rPr lang="en-US" b="1" i="1" dirty="0"/>
              <a:t>Purpose:  </a:t>
            </a:r>
            <a:r>
              <a:rPr lang="en-US" dirty="0"/>
              <a:t>to reduce difference </a:t>
            </a:r>
            <a:r>
              <a:rPr lang="en-US" dirty="0" smtClean="0"/>
              <a:t>between </a:t>
            </a:r>
            <a:r>
              <a:rPr lang="en-US" dirty="0"/>
              <a:t>projected “grid” and actual “ground” distances</a:t>
            </a:r>
          </a:p>
          <a:p>
            <a:r>
              <a:rPr lang="en-US" b="1" dirty="0"/>
              <a:t>Other things:</a:t>
            </a:r>
          </a:p>
          <a:p>
            <a:pPr lvl="1"/>
            <a:r>
              <a:rPr lang="en-US" dirty="0"/>
              <a:t>Zone “layers”</a:t>
            </a:r>
          </a:p>
          <a:p>
            <a:pPr lvl="1"/>
            <a:r>
              <a:rPr lang="en-US" dirty="0"/>
              <a:t>Status of zone designs</a:t>
            </a:r>
          </a:p>
          <a:p>
            <a:pPr lvl="1"/>
            <a:r>
              <a:rPr lang="en-US" dirty="0"/>
              <a:t>The timing of it all…</a:t>
            </a:r>
          </a:p>
        </p:txBody>
      </p:sp>
      <p:sp>
        <p:nvSpPr>
          <p:cNvPr id="4" name="Slide Number Placeholder 3">
            <a:extLst>
              <a:ext uri="{FF2B5EF4-FFF2-40B4-BE49-F238E27FC236}">
                <a16:creationId xmlns:a16="http://schemas.microsoft.com/office/drawing/2014/main" id="{B992AF2B-F86A-4FC0-866D-865FFFCD968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2D6AEA-48A7-924D-9406-EC6E0EBC20ED}"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62503280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500"/>
                                        <p:tgtEl>
                                          <p:spTgt spid="3">
                                            <p:txEl>
                                              <p:pRg st="3" end="3"/>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4" end="4"/>
                                            </p:txEl>
                                          </p:spTgt>
                                        </p:tgtEl>
                                        <p:attrNameLst>
                                          <p:attrName>style.visibility</p:attrName>
                                        </p:attrNameLst>
                                      </p:cBhvr>
                                      <p:to>
                                        <p:strVal val="visible"/>
                                      </p:to>
                                    </p:set>
                                    <p:animEffect transition="in" filter="fade">
                                      <p:cBhvr>
                                        <p:cTn id="10" dur="500"/>
                                        <p:tgtEl>
                                          <p:spTgt spid="3">
                                            <p:txEl>
                                              <p:pRg st="4" end="4"/>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animEffect transition="in" filter="fade">
                                      <p:cBhvr>
                                        <p:cTn id="13" dur="500"/>
                                        <p:tgtEl>
                                          <p:spTgt spid="3">
                                            <p:txEl>
                                              <p:pRg st="5" end="5"/>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6" end="6"/>
                                            </p:txEl>
                                          </p:spTgt>
                                        </p:tgtEl>
                                        <p:attrNameLst>
                                          <p:attrName>style.visibility</p:attrName>
                                        </p:attrNameLst>
                                      </p:cBhvr>
                                      <p:to>
                                        <p:strVal val="visible"/>
                                      </p:to>
                                    </p:set>
                                    <p:animEffect transition="in" filter="fade">
                                      <p:cBhvr>
                                        <p:cTn id="16"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gradFill>
          <a:gsLst>
            <a:gs pos="99000">
              <a:schemeClr val="bg2">
                <a:lumMod val="50000"/>
              </a:schemeClr>
            </a:gs>
            <a:gs pos="87000">
              <a:schemeClr val="bg2">
                <a:lumMod val="20000"/>
                <a:lumOff val="80000"/>
              </a:schemeClr>
            </a:gs>
            <a:gs pos="80000">
              <a:schemeClr val="tx1"/>
            </a:gs>
          </a:gsLst>
          <a:lin ang="16200000" scaled="1"/>
        </a:gradFill>
        <a:effectLst/>
      </p:bgPr>
    </p:bg>
    <p:spTree>
      <p:nvGrpSpPr>
        <p:cNvPr id="1" name=""/>
        <p:cNvGrpSpPr/>
        <p:nvPr/>
      </p:nvGrpSpPr>
      <p:grpSpPr>
        <a:xfrm>
          <a:off x="0" y="0"/>
          <a:ext cx="0" cy="0"/>
          <a:chOff x="0" y="0"/>
          <a:chExt cx="0" cy="0"/>
        </a:xfrm>
      </p:grpSpPr>
      <p:sp>
        <p:nvSpPr>
          <p:cNvPr id="44" name="Freeform 53">
            <a:extLst>
              <a:ext uri="{FF2B5EF4-FFF2-40B4-BE49-F238E27FC236}">
                <a16:creationId xmlns:a16="http://schemas.microsoft.com/office/drawing/2014/main" id="{183A3D10-32F0-4E11-BC6B-B0F4FF288611}"/>
              </a:ext>
            </a:extLst>
          </p:cNvPr>
          <p:cNvSpPr/>
          <p:nvPr/>
        </p:nvSpPr>
        <p:spPr>
          <a:xfrm>
            <a:off x="1280522" y="2183784"/>
            <a:ext cx="6651365" cy="1778596"/>
          </a:xfrm>
          <a:custGeom>
            <a:avLst/>
            <a:gdLst>
              <a:gd name="connsiteX0" fmla="*/ 572867 w 5021042"/>
              <a:gd name="connsiteY0" fmla="*/ 2095500 h 2143125"/>
              <a:gd name="connsiteX1" fmla="*/ 572867 w 5021042"/>
              <a:gd name="connsiteY1" fmla="*/ 2095500 h 2143125"/>
              <a:gd name="connsiteX2" fmla="*/ 544292 w 5021042"/>
              <a:gd name="connsiteY2" fmla="*/ 2019300 h 2143125"/>
              <a:gd name="connsiteX3" fmla="*/ 515717 w 5021042"/>
              <a:gd name="connsiteY3" fmla="*/ 1933575 h 2143125"/>
              <a:gd name="connsiteX4" fmla="*/ 506192 w 5021042"/>
              <a:gd name="connsiteY4" fmla="*/ 1905000 h 2143125"/>
              <a:gd name="connsiteX5" fmla="*/ 496667 w 5021042"/>
              <a:gd name="connsiteY5" fmla="*/ 1876425 h 2143125"/>
              <a:gd name="connsiteX6" fmla="*/ 429992 w 5021042"/>
              <a:gd name="connsiteY6" fmla="*/ 1790700 h 2143125"/>
              <a:gd name="connsiteX7" fmla="*/ 391892 w 5021042"/>
              <a:gd name="connsiteY7" fmla="*/ 1676400 h 2143125"/>
              <a:gd name="connsiteX8" fmla="*/ 382367 w 5021042"/>
              <a:gd name="connsiteY8" fmla="*/ 1647825 h 2143125"/>
              <a:gd name="connsiteX9" fmla="*/ 344267 w 5021042"/>
              <a:gd name="connsiteY9" fmla="*/ 1590675 h 2143125"/>
              <a:gd name="connsiteX10" fmla="*/ 325217 w 5021042"/>
              <a:gd name="connsiteY10" fmla="*/ 1533525 h 2143125"/>
              <a:gd name="connsiteX11" fmla="*/ 315692 w 5021042"/>
              <a:gd name="connsiteY11" fmla="*/ 1504950 h 2143125"/>
              <a:gd name="connsiteX12" fmla="*/ 239492 w 5021042"/>
              <a:gd name="connsiteY12" fmla="*/ 1390650 h 2143125"/>
              <a:gd name="connsiteX13" fmla="*/ 220442 w 5021042"/>
              <a:gd name="connsiteY13" fmla="*/ 1362075 h 2143125"/>
              <a:gd name="connsiteX14" fmla="*/ 210917 w 5021042"/>
              <a:gd name="connsiteY14" fmla="*/ 1333500 h 2143125"/>
              <a:gd name="connsiteX15" fmla="*/ 191867 w 5021042"/>
              <a:gd name="connsiteY15" fmla="*/ 1304925 h 2143125"/>
              <a:gd name="connsiteX16" fmla="*/ 172817 w 5021042"/>
              <a:gd name="connsiteY16" fmla="*/ 1247775 h 2143125"/>
              <a:gd name="connsiteX17" fmla="*/ 153767 w 5021042"/>
              <a:gd name="connsiteY17" fmla="*/ 1190625 h 2143125"/>
              <a:gd name="connsiteX18" fmla="*/ 144242 w 5021042"/>
              <a:gd name="connsiteY18" fmla="*/ 1162050 h 2143125"/>
              <a:gd name="connsiteX19" fmla="*/ 106142 w 5021042"/>
              <a:gd name="connsiteY19" fmla="*/ 1076325 h 2143125"/>
              <a:gd name="connsiteX20" fmla="*/ 96617 w 5021042"/>
              <a:gd name="connsiteY20" fmla="*/ 1047750 h 2143125"/>
              <a:gd name="connsiteX21" fmla="*/ 87092 w 5021042"/>
              <a:gd name="connsiteY21" fmla="*/ 1019175 h 2143125"/>
              <a:gd name="connsiteX22" fmla="*/ 58517 w 5021042"/>
              <a:gd name="connsiteY22" fmla="*/ 962025 h 2143125"/>
              <a:gd name="connsiteX23" fmla="*/ 39467 w 5021042"/>
              <a:gd name="connsiteY23" fmla="*/ 933450 h 2143125"/>
              <a:gd name="connsiteX24" fmla="*/ 10892 w 5021042"/>
              <a:gd name="connsiteY24" fmla="*/ 838200 h 2143125"/>
              <a:gd name="connsiteX25" fmla="*/ 1367 w 5021042"/>
              <a:gd name="connsiteY25" fmla="*/ 809625 h 2143125"/>
              <a:gd name="connsiteX26" fmla="*/ 68042 w 5021042"/>
              <a:gd name="connsiteY26" fmla="*/ 733425 h 2143125"/>
              <a:gd name="connsiteX27" fmla="*/ 96617 w 5021042"/>
              <a:gd name="connsiteY27" fmla="*/ 714375 h 2143125"/>
              <a:gd name="connsiteX28" fmla="*/ 125192 w 5021042"/>
              <a:gd name="connsiteY28" fmla="*/ 695325 h 2143125"/>
              <a:gd name="connsiteX29" fmla="*/ 172817 w 5021042"/>
              <a:gd name="connsiteY29" fmla="*/ 647700 h 2143125"/>
              <a:gd name="connsiteX30" fmla="*/ 201392 w 5021042"/>
              <a:gd name="connsiteY30" fmla="*/ 638175 h 2143125"/>
              <a:gd name="connsiteX31" fmla="*/ 258542 w 5021042"/>
              <a:gd name="connsiteY31" fmla="*/ 600075 h 2143125"/>
              <a:gd name="connsiteX32" fmla="*/ 315692 w 5021042"/>
              <a:gd name="connsiteY32" fmla="*/ 571500 h 2143125"/>
              <a:gd name="connsiteX33" fmla="*/ 344267 w 5021042"/>
              <a:gd name="connsiteY33" fmla="*/ 561975 h 2143125"/>
              <a:gd name="connsiteX34" fmla="*/ 401417 w 5021042"/>
              <a:gd name="connsiteY34" fmla="*/ 523875 h 2143125"/>
              <a:gd name="connsiteX35" fmla="*/ 429992 w 5021042"/>
              <a:gd name="connsiteY35" fmla="*/ 504825 h 2143125"/>
              <a:gd name="connsiteX36" fmla="*/ 458567 w 5021042"/>
              <a:gd name="connsiteY36" fmla="*/ 495300 h 2143125"/>
              <a:gd name="connsiteX37" fmla="*/ 487142 w 5021042"/>
              <a:gd name="connsiteY37" fmla="*/ 476250 h 2143125"/>
              <a:gd name="connsiteX38" fmla="*/ 544292 w 5021042"/>
              <a:gd name="connsiteY38" fmla="*/ 457200 h 2143125"/>
              <a:gd name="connsiteX39" fmla="*/ 649067 w 5021042"/>
              <a:gd name="connsiteY39" fmla="*/ 428625 h 2143125"/>
              <a:gd name="connsiteX40" fmla="*/ 830042 w 5021042"/>
              <a:gd name="connsiteY40" fmla="*/ 409575 h 2143125"/>
              <a:gd name="connsiteX41" fmla="*/ 925292 w 5021042"/>
              <a:gd name="connsiteY41" fmla="*/ 381000 h 2143125"/>
              <a:gd name="connsiteX42" fmla="*/ 953867 w 5021042"/>
              <a:gd name="connsiteY42" fmla="*/ 361950 h 2143125"/>
              <a:gd name="connsiteX43" fmla="*/ 1011017 w 5021042"/>
              <a:gd name="connsiteY43" fmla="*/ 342900 h 2143125"/>
              <a:gd name="connsiteX44" fmla="*/ 1096742 w 5021042"/>
              <a:gd name="connsiteY44" fmla="*/ 304800 h 2143125"/>
              <a:gd name="connsiteX45" fmla="*/ 1182467 w 5021042"/>
              <a:gd name="connsiteY45" fmla="*/ 285750 h 2143125"/>
              <a:gd name="connsiteX46" fmla="*/ 1220567 w 5021042"/>
              <a:gd name="connsiteY46" fmla="*/ 276225 h 2143125"/>
              <a:gd name="connsiteX47" fmla="*/ 1411067 w 5021042"/>
              <a:gd name="connsiteY47" fmla="*/ 266700 h 2143125"/>
              <a:gd name="connsiteX48" fmla="*/ 1458692 w 5021042"/>
              <a:gd name="connsiteY48" fmla="*/ 257175 h 2143125"/>
              <a:gd name="connsiteX49" fmla="*/ 1487267 w 5021042"/>
              <a:gd name="connsiteY49" fmla="*/ 247650 h 2143125"/>
              <a:gd name="connsiteX50" fmla="*/ 1544417 w 5021042"/>
              <a:gd name="connsiteY50" fmla="*/ 238125 h 2143125"/>
              <a:gd name="connsiteX51" fmla="*/ 1658717 w 5021042"/>
              <a:gd name="connsiteY51" fmla="*/ 247650 h 2143125"/>
              <a:gd name="connsiteX52" fmla="*/ 1868267 w 5021042"/>
              <a:gd name="connsiteY52" fmla="*/ 228600 h 2143125"/>
              <a:gd name="connsiteX53" fmla="*/ 1953992 w 5021042"/>
              <a:gd name="connsiteY53" fmla="*/ 200025 h 2143125"/>
              <a:gd name="connsiteX54" fmla="*/ 1982567 w 5021042"/>
              <a:gd name="connsiteY54" fmla="*/ 190500 h 2143125"/>
              <a:gd name="connsiteX55" fmla="*/ 2011142 w 5021042"/>
              <a:gd name="connsiteY55" fmla="*/ 171450 h 2143125"/>
              <a:gd name="connsiteX56" fmla="*/ 2068292 w 5021042"/>
              <a:gd name="connsiteY56" fmla="*/ 152400 h 2143125"/>
              <a:gd name="connsiteX57" fmla="*/ 2154017 w 5021042"/>
              <a:gd name="connsiteY57" fmla="*/ 114300 h 2143125"/>
              <a:gd name="connsiteX58" fmla="*/ 2496917 w 5021042"/>
              <a:gd name="connsiteY58" fmla="*/ 95250 h 2143125"/>
              <a:gd name="connsiteX59" fmla="*/ 2582642 w 5021042"/>
              <a:gd name="connsiteY59" fmla="*/ 66675 h 2143125"/>
              <a:gd name="connsiteX60" fmla="*/ 2611217 w 5021042"/>
              <a:gd name="connsiteY60" fmla="*/ 57150 h 2143125"/>
              <a:gd name="connsiteX61" fmla="*/ 2639792 w 5021042"/>
              <a:gd name="connsiteY61" fmla="*/ 38100 h 2143125"/>
              <a:gd name="connsiteX62" fmla="*/ 2696942 w 5021042"/>
              <a:gd name="connsiteY62" fmla="*/ 19050 h 2143125"/>
              <a:gd name="connsiteX63" fmla="*/ 2763617 w 5021042"/>
              <a:gd name="connsiteY63" fmla="*/ 0 h 2143125"/>
              <a:gd name="connsiteX64" fmla="*/ 2982692 w 5021042"/>
              <a:gd name="connsiteY64" fmla="*/ 9525 h 2143125"/>
              <a:gd name="connsiteX65" fmla="*/ 3039842 w 5021042"/>
              <a:gd name="connsiteY65" fmla="*/ 28575 h 2143125"/>
              <a:gd name="connsiteX66" fmla="*/ 3077942 w 5021042"/>
              <a:gd name="connsiteY66" fmla="*/ 38100 h 2143125"/>
              <a:gd name="connsiteX67" fmla="*/ 3135092 w 5021042"/>
              <a:gd name="connsiteY67" fmla="*/ 57150 h 2143125"/>
              <a:gd name="connsiteX68" fmla="*/ 3192242 w 5021042"/>
              <a:gd name="connsiteY68" fmla="*/ 76200 h 2143125"/>
              <a:gd name="connsiteX69" fmla="*/ 3220817 w 5021042"/>
              <a:gd name="connsiteY69" fmla="*/ 85725 h 2143125"/>
              <a:gd name="connsiteX70" fmla="*/ 3249392 w 5021042"/>
              <a:gd name="connsiteY70" fmla="*/ 95250 h 2143125"/>
              <a:gd name="connsiteX71" fmla="*/ 3363692 w 5021042"/>
              <a:gd name="connsiteY71" fmla="*/ 104775 h 2143125"/>
              <a:gd name="connsiteX72" fmla="*/ 3420842 w 5021042"/>
              <a:gd name="connsiteY72" fmla="*/ 133350 h 2143125"/>
              <a:gd name="connsiteX73" fmla="*/ 3449417 w 5021042"/>
              <a:gd name="connsiteY73" fmla="*/ 161925 h 2143125"/>
              <a:gd name="connsiteX74" fmla="*/ 3506567 w 5021042"/>
              <a:gd name="connsiteY74" fmla="*/ 200025 h 2143125"/>
              <a:gd name="connsiteX75" fmla="*/ 3535142 w 5021042"/>
              <a:gd name="connsiteY75" fmla="*/ 219075 h 2143125"/>
              <a:gd name="connsiteX76" fmla="*/ 3563717 w 5021042"/>
              <a:gd name="connsiteY76" fmla="*/ 247650 h 2143125"/>
              <a:gd name="connsiteX77" fmla="*/ 3620867 w 5021042"/>
              <a:gd name="connsiteY77" fmla="*/ 266700 h 2143125"/>
              <a:gd name="connsiteX78" fmla="*/ 3678017 w 5021042"/>
              <a:gd name="connsiteY78" fmla="*/ 295275 h 2143125"/>
              <a:gd name="connsiteX79" fmla="*/ 3706592 w 5021042"/>
              <a:gd name="connsiteY79" fmla="*/ 314325 h 2143125"/>
              <a:gd name="connsiteX80" fmla="*/ 3744692 w 5021042"/>
              <a:gd name="connsiteY80" fmla="*/ 323850 h 2143125"/>
              <a:gd name="connsiteX81" fmla="*/ 3887567 w 5021042"/>
              <a:gd name="connsiteY81" fmla="*/ 342900 h 2143125"/>
              <a:gd name="connsiteX82" fmla="*/ 3944717 w 5021042"/>
              <a:gd name="connsiteY82" fmla="*/ 361950 h 2143125"/>
              <a:gd name="connsiteX83" fmla="*/ 3973292 w 5021042"/>
              <a:gd name="connsiteY83" fmla="*/ 371475 h 2143125"/>
              <a:gd name="connsiteX84" fmla="*/ 4030442 w 5021042"/>
              <a:gd name="connsiteY84" fmla="*/ 419100 h 2143125"/>
              <a:gd name="connsiteX85" fmla="*/ 4087592 w 5021042"/>
              <a:gd name="connsiteY85" fmla="*/ 457200 h 2143125"/>
              <a:gd name="connsiteX86" fmla="*/ 4116167 w 5021042"/>
              <a:gd name="connsiteY86" fmla="*/ 476250 h 2143125"/>
              <a:gd name="connsiteX87" fmla="*/ 4173317 w 5021042"/>
              <a:gd name="connsiteY87" fmla="*/ 514350 h 2143125"/>
              <a:gd name="connsiteX88" fmla="*/ 4201892 w 5021042"/>
              <a:gd name="connsiteY88" fmla="*/ 533400 h 2143125"/>
              <a:gd name="connsiteX89" fmla="*/ 4230467 w 5021042"/>
              <a:gd name="connsiteY89" fmla="*/ 542925 h 2143125"/>
              <a:gd name="connsiteX90" fmla="*/ 4259042 w 5021042"/>
              <a:gd name="connsiteY90" fmla="*/ 571500 h 2143125"/>
              <a:gd name="connsiteX91" fmla="*/ 4316192 w 5021042"/>
              <a:gd name="connsiteY91" fmla="*/ 600075 h 2143125"/>
              <a:gd name="connsiteX92" fmla="*/ 4344767 w 5021042"/>
              <a:gd name="connsiteY92" fmla="*/ 628650 h 2143125"/>
              <a:gd name="connsiteX93" fmla="*/ 4373342 w 5021042"/>
              <a:gd name="connsiteY93" fmla="*/ 638175 h 2143125"/>
              <a:gd name="connsiteX94" fmla="*/ 4459067 w 5021042"/>
              <a:gd name="connsiteY94" fmla="*/ 695325 h 2143125"/>
              <a:gd name="connsiteX95" fmla="*/ 4487642 w 5021042"/>
              <a:gd name="connsiteY95" fmla="*/ 714375 h 2143125"/>
              <a:gd name="connsiteX96" fmla="*/ 4516217 w 5021042"/>
              <a:gd name="connsiteY96" fmla="*/ 733425 h 2143125"/>
              <a:gd name="connsiteX97" fmla="*/ 4601942 w 5021042"/>
              <a:gd name="connsiteY97" fmla="*/ 809625 h 2143125"/>
              <a:gd name="connsiteX98" fmla="*/ 4630517 w 5021042"/>
              <a:gd name="connsiteY98" fmla="*/ 819150 h 2143125"/>
              <a:gd name="connsiteX99" fmla="*/ 4687667 w 5021042"/>
              <a:gd name="connsiteY99" fmla="*/ 857250 h 2143125"/>
              <a:gd name="connsiteX100" fmla="*/ 4754342 w 5021042"/>
              <a:gd name="connsiteY100" fmla="*/ 876300 h 2143125"/>
              <a:gd name="connsiteX101" fmla="*/ 4782917 w 5021042"/>
              <a:gd name="connsiteY101" fmla="*/ 885825 h 2143125"/>
              <a:gd name="connsiteX102" fmla="*/ 4849592 w 5021042"/>
              <a:gd name="connsiteY102" fmla="*/ 904875 h 2143125"/>
              <a:gd name="connsiteX103" fmla="*/ 4878167 w 5021042"/>
              <a:gd name="connsiteY103" fmla="*/ 923925 h 2143125"/>
              <a:gd name="connsiteX104" fmla="*/ 4906742 w 5021042"/>
              <a:gd name="connsiteY104" fmla="*/ 933450 h 2143125"/>
              <a:gd name="connsiteX105" fmla="*/ 4963892 w 5021042"/>
              <a:gd name="connsiteY105" fmla="*/ 971550 h 2143125"/>
              <a:gd name="connsiteX106" fmla="*/ 4992467 w 5021042"/>
              <a:gd name="connsiteY106" fmla="*/ 990600 h 2143125"/>
              <a:gd name="connsiteX107" fmla="*/ 5021042 w 5021042"/>
              <a:gd name="connsiteY107" fmla="*/ 1000125 h 2143125"/>
              <a:gd name="connsiteX108" fmla="*/ 4935317 w 5021042"/>
              <a:gd name="connsiteY108" fmla="*/ 1076325 h 2143125"/>
              <a:gd name="connsiteX109" fmla="*/ 4906742 w 5021042"/>
              <a:gd name="connsiteY109" fmla="*/ 1104900 h 2143125"/>
              <a:gd name="connsiteX110" fmla="*/ 4859117 w 5021042"/>
              <a:gd name="connsiteY110" fmla="*/ 1152525 h 2143125"/>
              <a:gd name="connsiteX111" fmla="*/ 4821017 w 5021042"/>
              <a:gd name="connsiteY111" fmla="*/ 1209675 h 2143125"/>
              <a:gd name="connsiteX112" fmla="*/ 4801967 w 5021042"/>
              <a:gd name="connsiteY112" fmla="*/ 1238250 h 2143125"/>
              <a:gd name="connsiteX113" fmla="*/ 4773392 w 5021042"/>
              <a:gd name="connsiteY113" fmla="*/ 1266825 h 2143125"/>
              <a:gd name="connsiteX114" fmla="*/ 4725767 w 5021042"/>
              <a:gd name="connsiteY114" fmla="*/ 1352550 h 2143125"/>
              <a:gd name="connsiteX115" fmla="*/ 4678142 w 5021042"/>
              <a:gd name="connsiteY115" fmla="*/ 1409700 h 2143125"/>
              <a:gd name="connsiteX116" fmla="*/ 4630517 w 5021042"/>
              <a:gd name="connsiteY116" fmla="*/ 1495425 h 2143125"/>
              <a:gd name="connsiteX117" fmla="*/ 4601942 w 5021042"/>
              <a:gd name="connsiteY117" fmla="*/ 1514475 h 2143125"/>
              <a:gd name="connsiteX118" fmla="*/ 4535267 w 5021042"/>
              <a:gd name="connsiteY118" fmla="*/ 1590675 h 2143125"/>
              <a:gd name="connsiteX119" fmla="*/ 4497167 w 5021042"/>
              <a:gd name="connsiteY119" fmla="*/ 1647825 h 2143125"/>
              <a:gd name="connsiteX120" fmla="*/ 4478117 w 5021042"/>
              <a:gd name="connsiteY120" fmla="*/ 1676400 h 2143125"/>
              <a:gd name="connsiteX121" fmla="*/ 4449542 w 5021042"/>
              <a:gd name="connsiteY121" fmla="*/ 1704975 h 2143125"/>
              <a:gd name="connsiteX122" fmla="*/ 4401917 w 5021042"/>
              <a:gd name="connsiteY122" fmla="*/ 1762125 h 2143125"/>
              <a:gd name="connsiteX123" fmla="*/ 4363817 w 5021042"/>
              <a:gd name="connsiteY123" fmla="*/ 1809750 h 2143125"/>
              <a:gd name="connsiteX124" fmla="*/ 4354292 w 5021042"/>
              <a:gd name="connsiteY124" fmla="*/ 1838325 h 2143125"/>
              <a:gd name="connsiteX125" fmla="*/ 4335242 w 5021042"/>
              <a:gd name="connsiteY125" fmla="*/ 1866900 h 2143125"/>
              <a:gd name="connsiteX126" fmla="*/ 4306667 w 5021042"/>
              <a:gd name="connsiteY126" fmla="*/ 1895475 h 2143125"/>
              <a:gd name="connsiteX127" fmla="*/ 4268567 w 5021042"/>
              <a:gd name="connsiteY127" fmla="*/ 1952625 h 2143125"/>
              <a:gd name="connsiteX128" fmla="*/ 4249517 w 5021042"/>
              <a:gd name="connsiteY128" fmla="*/ 1981200 h 2143125"/>
              <a:gd name="connsiteX129" fmla="*/ 4230467 w 5021042"/>
              <a:gd name="connsiteY129" fmla="*/ 2009775 h 2143125"/>
              <a:gd name="connsiteX130" fmla="*/ 4220942 w 5021042"/>
              <a:gd name="connsiteY130" fmla="*/ 2038350 h 2143125"/>
              <a:gd name="connsiteX131" fmla="*/ 4154267 w 5021042"/>
              <a:gd name="connsiteY131" fmla="*/ 2114550 h 2143125"/>
              <a:gd name="connsiteX132" fmla="*/ 4106642 w 5021042"/>
              <a:gd name="connsiteY132" fmla="*/ 2124075 h 2143125"/>
              <a:gd name="connsiteX133" fmla="*/ 3906617 w 5021042"/>
              <a:gd name="connsiteY133" fmla="*/ 2143125 h 2143125"/>
              <a:gd name="connsiteX134" fmla="*/ 3458942 w 5021042"/>
              <a:gd name="connsiteY134" fmla="*/ 2124075 h 2143125"/>
              <a:gd name="connsiteX135" fmla="*/ 3344642 w 5021042"/>
              <a:gd name="connsiteY135" fmla="*/ 2095500 h 2143125"/>
              <a:gd name="connsiteX136" fmla="*/ 3297017 w 5021042"/>
              <a:gd name="connsiteY136" fmla="*/ 2085975 h 2143125"/>
              <a:gd name="connsiteX137" fmla="*/ 3068417 w 5021042"/>
              <a:gd name="connsiteY137" fmla="*/ 2095500 h 2143125"/>
              <a:gd name="connsiteX138" fmla="*/ 3030317 w 5021042"/>
              <a:gd name="connsiteY138" fmla="*/ 2105025 h 2143125"/>
              <a:gd name="connsiteX139" fmla="*/ 2925542 w 5021042"/>
              <a:gd name="connsiteY139" fmla="*/ 2114550 h 2143125"/>
              <a:gd name="connsiteX140" fmla="*/ 2858867 w 5021042"/>
              <a:gd name="connsiteY140" fmla="*/ 2124075 h 2143125"/>
              <a:gd name="connsiteX141" fmla="*/ 2011142 w 5021042"/>
              <a:gd name="connsiteY141" fmla="*/ 2114550 h 2143125"/>
              <a:gd name="connsiteX142" fmla="*/ 1887317 w 5021042"/>
              <a:gd name="connsiteY142" fmla="*/ 2095500 h 2143125"/>
              <a:gd name="connsiteX143" fmla="*/ 1639667 w 5021042"/>
              <a:gd name="connsiteY143" fmla="*/ 2085975 h 2143125"/>
              <a:gd name="connsiteX144" fmla="*/ 1553942 w 5021042"/>
              <a:gd name="connsiteY144" fmla="*/ 2076450 h 2143125"/>
              <a:gd name="connsiteX145" fmla="*/ 1525367 w 5021042"/>
              <a:gd name="connsiteY145" fmla="*/ 2066925 h 2143125"/>
              <a:gd name="connsiteX146" fmla="*/ 687167 w 5021042"/>
              <a:gd name="connsiteY146" fmla="*/ 2085975 h 2143125"/>
              <a:gd name="connsiteX147" fmla="*/ 620492 w 5021042"/>
              <a:gd name="connsiteY147" fmla="*/ 2076450 h 2143125"/>
              <a:gd name="connsiteX148" fmla="*/ 572867 w 5021042"/>
              <a:gd name="connsiteY148" fmla="*/ 2095500 h 2143125"/>
              <a:gd name="connsiteX0" fmla="*/ 572867 w 5021042"/>
              <a:gd name="connsiteY0" fmla="*/ 2095500 h 2143125"/>
              <a:gd name="connsiteX1" fmla="*/ 572867 w 5021042"/>
              <a:gd name="connsiteY1" fmla="*/ 2095500 h 2143125"/>
              <a:gd name="connsiteX2" fmla="*/ 544292 w 5021042"/>
              <a:gd name="connsiteY2" fmla="*/ 2019300 h 2143125"/>
              <a:gd name="connsiteX3" fmla="*/ 515717 w 5021042"/>
              <a:gd name="connsiteY3" fmla="*/ 1933575 h 2143125"/>
              <a:gd name="connsiteX4" fmla="*/ 506192 w 5021042"/>
              <a:gd name="connsiteY4" fmla="*/ 1905000 h 2143125"/>
              <a:gd name="connsiteX5" fmla="*/ 496667 w 5021042"/>
              <a:gd name="connsiteY5" fmla="*/ 1876425 h 2143125"/>
              <a:gd name="connsiteX6" fmla="*/ 429992 w 5021042"/>
              <a:gd name="connsiteY6" fmla="*/ 1790700 h 2143125"/>
              <a:gd name="connsiteX7" fmla="*/ 391892 w 5021042"/>
              <a:gd name="connsiteY7" fmla="*/ 1676400 h 2143125"/>
              <a:gd name="connsiteX8" fmla="*/ 382367 w 5021042"/>
              <a:gd name="connsiteY8" fmla="*/ 1647825 h 2143125"/>
              <a:gd name="connsiteX9" fmla="*/ 344267 w 5021042"/>
              <a:gd name="connsiteY9" fmla="*/ 1590675 h 2143125"/>
              <a:gd name="connsiteX10" fmla="*/ 325217 w 5021042"/>
              <a:gd name="connsiteY10" fmla="*/ 1533525 h 2143125"/>
              <a:gd name="connsiteX11" fmla="*/ 315692 w 5021042"/>
              <a:gd name="connsiteY11" fmla="*/ 1504950 h 2143125"/>
              <a:gd name="connsiteX12" fmla="*/ 239492 w 5021042"/>
              <a:gd name="connsiteY12" fmla="*/ 1390650 h 2143125"/>
              <a:gd name="connsiteX13" fmla="*/ 220442 w 5021042"/>
              <a:gd name="connsiteY13" fmla="*/ 1362075 h 2143125"/>
              <a:gd name="connsiteX14" fmla="*/ 210917 w 5021042"/>
              <a:gd name="connsiteY14" fmla="*/ 1333500 h 2143125"/>
              <a:gd name="connsiteX15" fmla="*/ 191867 w 5021042"/>
              <a:gd name="connsiteY15" fmla="*/ 1304925 h 2143125"/>
              <a:gd name="connsiteX16" fmla="*/ 172817 w 5021042"/>
              <a:gd name="connsiteY16" fmla="*/ 1247775 h 2143125"/>
              <a:gd name="connsiteX17" fmla="*/ 153767 w 5021042"/>
              <a:gd name="connsiteY17" fmla="*/ 1190625 h 2143125"/>
              <a:gd name="connsiteX18" fmla="*/ 144242 w 5021042"/>
              <a:gd name="connsiteY18" fmla="*/ 1162050 h 2143125"/>
              <a:gd name="connsiteX19" fmla="*/ 106142 w 5021042"/>
              <a:gd name="connsiteY19" fmla="*/ 1076325 h 2143125"/>
              <a:gd name="connsiteX20" fmla="*/ 96617 w 5021042"/>
              <a:gd name="connsiteY20" fmla="*/ 1047750 h 2143125"/>
              <a:gd name="connsiteX21" fmla="*/ 87092 w 5021042"/>
              <a:gd name="connsiteY21" fmla="*/ 1019175 h 2143125"/>
              <a:gd name="connsiteX22" fmla="*/ 58517 w 5021042"/>
              <a:gd name="connsiteY22" fmla="*/ 962025 h 2143125"/>
              <a:gd name="connsiteX23" fmla="*/ 39467 w 5021042"/>
              <a:gd name="connsiteY23" fmla="*/ 933450 h 2143125"/>
              <a:gd name="connsiteX24" fmla="*/ 10892 w 5021042"/>
              <a:gd name="connsiteY24" fmla="*/ 838200 h 2143125"/>
              <a:gd name="connsiteX25" fmla="*/ 1367 w 5021042"/>
              <a:gd name="connsiteY25" fmla="*/ 809625 h 2143125"/>
              <a:gd name="connsiteX26" fmla="*/ 68042 w 5021042"/>
              <a:gd name="connsiteY26" fmla="*/ 733425 h 2143125"/>
              <a:gd name="connsiteX27" fmla="*/ 96617 w 5021042"/>
              <a:gd name="connsiteY27" fmla="*/ 714375 h 2143125"/>
              <a:gd name="connsiteX28" fmla="*/ 125192 w 5021042"/>
              <a:gd name="connsiteY28" fmla="*/ 695325 h 2143125"/>
              <a:gd name="connsiteX29" fmla="*/ 172817 w 5021042"/>
              <a:gd name="connsiteY29" fmla="*/ 647700 h 2143125"/>
              <a:gd name="connsiteX30" fmla="*/ 201392 w 5021042"/>
              <a:gd name="connsiteY30" fmla="*/ 638175 h 2143125"/>
              <a:gd name="connsiteX31" fmla="*/ 258542 w 5021042"/>
              <a:gd name="connsiteY31" fmla="*/ 600075 h 2143125"/>
              <a:gd name="connsiteX32" fmla="*/ 315692 w 5021042"/>
              <a:gd name="connsiteY32" fmla="*/ 571500 h 2143125"/>
              <a:gd name="connsiteX33" fmla="*/ 344267 w 5021042"/>
              <a:gd name="connsiteY33" fmla="*/ 561975 h 2143125"/>
              <a:gd name="connsiteX34" fmla="*/ 401417 w 5021042"/>
              <a:gd name="connsiteY34" fmla="*/ 523875 h 2143125"/>
              <a:gd name="connsiteX35" fmla="*/ 429992 w 5021042"/>
              <a:gd name="connsiteY35" fmla="*/ 504825 h 2143125"/>
              <a:gd name="connsiteX36" fmla="*/ 458567 w 5021042"/>
              <a:gd name="connsiteY36" fmla="*/ 495300 h 2143125"/>
              <a:gd name="connsiteX37" fmla="*/ 487142 w 5021042"/>
              <a:gd name="connsiteY37" fmla="*/ 476250 h 2143125"/>
              <a:gd name="connsiteX38" fmla="*/ 544292 w 5021042"/>
              <a:gd name="connsiteY38" fmla="*/ 457200 h 2143125"/>
              <a:gd name="connsiteX39" fmla="*/ 649067 w 5021042"/>
              <a:gd name="connsiteY39" fmla="*/ 428625 h 2143125"/>
              <a:gd name="connsiteX40" fmla="*/ 830042 w 5021042"/>
              <a:gd name="connsiteY40" fmla="*/ 409575 h 2143125"/>
              <a:gd name="connsiteX41" fmla="*/ 925292 w 5021042"/>
              <a:gd name="connsiteY41" fmla="*/ 381000 h 2143125"/>
              <a:gd name="connsiteX42" fmla="*/ 953867 w 5021042"/>
              <a:gd name="connsiteY42" fmla="*/ 361950 h 2143125"/>
              <a:gd name="connsiteX43" fmla="*/ 1011017 w 5021042"/>
              <a:gd name="connsiteY43" fmla="*/ 342900 h 2143125"/>
              <a:gd name="connsiteX44" fmla="*/ 1096742 w 5021042"/>
              <a:gd name="connsiteY44" fmla="*/ 304800 h 2143125"/>
              <a:gd name="connsiteX45" fmla="*/ 1182467 w 5021042"/>
              <a:gd name="connsiteY45" fmla="*/ 285750 h 2143125"/>
              <a:gd name="connsiteX46" fmla="*/ 1220567 w 5021042"/>
              <a:gd name="connsiteY46" fmla="*/ 276225 h 2143125"/>
              <a:gd name="connsiteX47" fmla="*/ 1411067 w 5021042"/>
              <a:gd name="connsiteY47" fmla="*/ 266700 h 2143125"/>
              <a:gd name="connsiteX48" fmla="*/ 1458692 w 5021042"/>
              <a:gd name="connsiteY48" fmla="*/ 257175 h 2143125"/>
              <a:gd name="connsiteX49" fmla="*/ 1487267 w 5021042"/>
              <a:gd name="connsiteY49" fmla="*/ 247650 h 2143125"/>
              <a:gd name="connsiteX50" fmla="*/ 1544417 w 5021042"/>
              <a:gd name="connsiteY50" fmla="*/ 238125 h 2143125"/>
              <a:gd name="connsiteX51" fmla="*/ 1658717 w 5021042"/>
              <a:gd name="connsiteY51" fmla="*/ 247650 h 2143125"/>
              <a:gd name="connsiteX52" fmla="*/ 1868267 w 5021042"/>
              <a:gd name="connsiteY52" fmla="*/ 228600 h 2143125"/>
              <a:gd name="connsiteX53" fmla="*/ 1953992 w 5021042"/>
              <a:gd name="connsiteY53" fmla="*/ 200025 h 2143125"/>
              <a:gd name="connsiteX54" fmla="*/ 1982567 w 5021042"/>
              <a:gd name="connsiteY54" fmla="*/ 190500 h 2143125"/>
              <a:gd name="connsiteX55" fmla="*/ 2011142 w 5021042"/>
              <a:gd name="connsiteY55" fmla="*/ 171450 h 2143125"/>
              <a:gd name="connsiteX56" fmla="*/ 2068292 w 5021042"/>
              <a:gd name="connsiteY56" fmla="*/ 152400 h 2143125"/>
              <a:gd name="connsiteX57" fmla="*/ 2154017 w 5021042"/>
              <a:gd name="connsiteY57" fmla="*/ 114300 h 2143125"/>
              <a:gd name="connsiteX58" fmla="*/ 2496917 w 5021042"/>
              <a:gd name="connsiteY58" fmla="*/ 95250 h 2143125"/>
              <a:gd name="connsiteX59" fmla="*/ 2582642 w 5021042"/>
              <a:gd name="connsiteY59" fmla="*/ 66675 h 2143125"/>
              <a:gd name="connsiteX60" fmla="*/ 2611217 w 5021042"/>
              <a:gd name="connsiteY60" fmla="*/ 57150 h 2143125"/>
              <a:gd name="connsiteX61" fmla="*/ 2639792 w 5021042"/>
              <a:gd name="connsiteY61" fmla="*/ 38100 h 2143125"/>
              <a:gd name="connsiteX62" fmla="*/ 2696942 w 5021042"/>
              <a:gd name="connsiteY62" fmla="*/ 19050 h 2143125"/>
              <a:gd name="connsiteX63" fmla="*/ 2763617 w 5021042"/>
              <a:gd name="connsiteY63" fmla="*/ 0 h 2143125"/>
              <a:gd name="connsiteX64" fmla="*/ 2982692 w 5021042"/>
              <a:gd name="connsiteY64" fmla="*/ 9525 h 2143125"/>
              <a:gd name="connsiteX65" fmla="*/ 3039842 w 5021042"/>
              <a:gd name="connsiteY65" fmla="*/ 28575 h 2143125"/>
              <a:gd name="connsiteX66" fmla="*/ 3077942 w 5021042"/>
              <a:gd name="connsiteY66" fmla="*/ 38100 h 2143125"/>
              <a:gd name="connsiteX67" fmla="*/ 3135092 w 5021042"/>
              <a:gd name="connsiteY67" fmla="*/ 57150 h 2143125"/>
              <a:gd name="connsiteX68" fmla="*/ 3192242 w 5021042"/>
              <a:gd name="connsiteY68" fmla="*/ 76200 h 2143125"/>
              <a:gd name="connsiteX69" fmla="*/ 3220817 w 5021042"/>
              <a:gd name="connsiteY69" fmla="*/ 85725 h 2143125"/>
              <a:gd name="connsiteX70" fmla="*/ 3249392 w 5021042"/>
              <a:gd name="connsiteY70" fmla="*/ 95250 h 2143125"/>
              <a:gd name="connsiteX71" fmla="*/ 3363692 w 5021042"/>
              <a:gd name="connsiteY71" fmla="*/ 104775 h 2143125"/>
              <a:gd name="connsiteX72" fmla="*/ 3420842 w 5021042"/>
              <a:gd name="connsiteY72" fmla="*/ 133350 h 2143125"/>
              <a:gd name="connsiteX73" fmla="*/ 3449417 w 5021042"/>
              <a:gd name="connsiteY73" fmla="*/ 161925 h 2143125"/>
              <a:gd name="connsiteX74" fmla="*/ 3506567 w 5021042"/>
              <a:gd name="connsiteY74" fmla="*/ 200025 h 2143125"/>
              <a:gd name="connsiteX75" fmla="*/ 3535142 w 5021042"/>
              <a:gd name="connsiteY75" fmla="*/ 219075 h 2143125"/>
              <a:gd name="connsiteX76" fmla="*/ 3563717 w 5021042"/>
              <a:gd name="connsiteY76" fmla="*/ 247650 h 2143125"/>
              <a:gd name="connsiteX77" fmla="*/ 3620867 w 5021042"/>
              <a:gd name="connsiteY77" fmla="*/ 266700 h 2143125"/>
              <a:gd name="connsiteX78" fmla="*/ 3678017 w 5021042"/>
              <a:gd name="connsiteY78" fmla="*/ 295275 h 2143125"/>
              <a:gd name="connsiteX79" fmla="*/ 3706592 w 5021042"/>
              <a:gd name="connsiteY79" fmla="*/ 314325 h 2143125"/>
              <a:gd name="connsiteX80" fmla="*/ 3744692 w 5021042"/>
              <a:gd name="connsiteY80" fmla="*/ 323850 h 2143125"/>
              <a:gd name="connsiteX81" fmla="*/ 3887567 w 5021042"/>
              <a:gd name="connsiteY81" fmla="*/ 342900 h 2143125"/>
              <a:gd name="connsiteX82" fmla="*/ 3944717 w 5021042"/>
              <a:gd name="connsiteY82" fmla="*/ 361950 h 2143125"/>
              <a:gd name="connsiteX83" fmla="*/ 3973292 w 5021042"/>
              <a:gd name="connsiteY83" fmla="*/ 371475 h 2143125"/>
              <a:gd name="connsiteX84" fmla="*/ 4030442 w 5021042"/>
              <a:gd name="connsiteY84" fmla="*/ 419100 h 2143125"/>
              <a:gd name="connsiteX85" fmla="*/ 4087592 w 5021042"/>
              <a:gd name="connsiteY85" fmla="*/ 457200 h 2143125"/>
              <a:gd name="connsiteX86" fmla="*/ 4116167 w 5021042"/>
              <a:gd name="connsiteY86" fmla="*/ 476250 h 2143125"/>
              <a:gd name="connsiteX87" fmla="*/ 4173317 w 5021042"/>
              <a:gd name="connsiteY87" fmla="*/ 514350 h 2143125"/>
              <a:gd name="connsiteX88" fmla="*/ 4201892 w 5021042"/>
              <a:gd name="connsiteY88" fmla="*/ 533400 h 2143125"/>
              <a:gd name="connsiteX89" fmla="*/ 4230467 w 5021042"/>
              <a:gd name="connsiteY89" fmla="*/ 542925 h 2143125"/>
              <a:gd name="connsiteX90" fmla="*/ 4259042 w 5021042"/>
              <a:gd name="connsiteY90" fmla="*/ 571500 h 2143125"/>
              <a:gd name="connsiteX91" fmla="*/ 4316192 w 5021042"/>
              <a:gd name="connsiteY91" fmla="*/ 600075 h 2143125"/>
              <a:gd name="connsiteX92" fmla="*/ 4344767 w 5021042"/>
              <a:gd name="connsiteY92" fmla="*/ 628650 h 2143125"/>
              <a:gd name="connsiteX93" fmla="*/ 4373342 w 5021042"/>
              <a:gd name="connsiteY93" fmla="*/ 638175 h 2143125"/>
              <a:gd name="connsiteX94" fmla="*/ 4459067 w 5021042"/>
              <a:gd name="connsiteY94" fmla="*/ 695325 h 2143125"/>
              <a:gd name="connsiteX95" fmla="*/ 4487642 w 5021042"/>
              <a:gd name="connsiteY95" fmla="*/ 714375 h 2143125"/>
              <a:gd name="connsiteX96" fmla="*/ 4516217 w 5021042"/>
              <a:gd name="connsiteY96" fmla="*/ 733425 h 2143125"/>
              <a:gd name="connsiteX97" fmla="*/ 4601942 w 5021042"/>
              <a:gd name="connsiteY97" fmla="*/ 809625 h 2143125"/>
              <a:gd name="connsiteX98" fmla="*/ 4630517 w 5021042"/>
              <a:gd name="connsiteY98" fmla="*/ 819150 h 2143125"/>
              <a:gd name="connsiteX99" fmla="*/ 4687667 w 5021042"/>
              <a:gd name="connsiteY99" fmla="*/ 857250 h 2143125"/>
              <a:gd name="connsiteX100" fmla="*/ 4754342 w 5021042"/>
              <a:gd name="connsiteY100" fmla="*/ 876300 h 2143125"/>
              <a:gd name="connsiteX101" fmla="*/ 4782917 w 5021042"/>
              <a:gd name="connsiteY101" fmla="*/ 885825 h 2143125"/>
              <a:gd name="connsiteX102" fmla="*/ 4849592 w 5021042"/>
              <a:gd name="connsiteY102" fmla="*/ 904875 h 2143125"/>
              <a:gd name="connsiteX103" fmla="*/ 4878167 w 5021042"/>
              <a:gd name="connsiteY103" fmla="*/ 923925 h 2143125"/>
              <a:gd name="connsiteX104" fmla="*/ 4906742 w 5021042"/>
              <a:gd name="connsiteY104" fmla="*/ 933450 h 2143125"/>
              <a:gd name="connsiteX105" fmla="*/ 4963892 w 5021042"/>
              <a:gd name="connsiteY105" fmla="*/ 971550 h 2143125"/>
              <a:gd name="connsiteX106" fmla="*/ 4992467 w 5021042"/>
              <a:gd name="connsiteY106" fmla="*/ 990600 h 2143125"/>
              <a:gd name="connsiteX107" fmla="*/ 5021042 w 5021042"/>
              <a:gd name="connsiteY107" fmla="*/ 1000125 h 2143125"/>
              <a:gd name="connsiteX108" fmla="*/ 4935317 w 5021042"/>
              <a:gd name="connsiteY108" fmla="*/ 1076325 h 2143125"/>
              <a:gd name="connsiteX109" fmla="*/ 4906742 w 5021042"/>
              <a:gd name="connsiteY109" fmla="*/ 1104900 h 2143125"/>
              <a:gd name="connsiteX110" fmla="*/ 4859117 w 5021042"/>
              <a:gd name="connsiteY110" fmla="*/ 1152525 h 2143125"/>
              <a:gd name="connsiteX111" fmla="*/ 4821017 w 5021042"/>
              <a:gd name="connsiteY111" fmla="*/ 1209675 h 2143125"/>
              <a:gd name="connsiteX112" fmla="*/ 4801967 w 5021042"/>
              <a:gd name="connsiteY112" fmla="*/ 1238250 h 2143125"/>
              <a:gd name="connsiteX113" fmla="*/ 4773392 w 5021042"/>
              <a:gd name="connsiteY113" fmla="*/ 1266825 h 2143125"/>
              <a:gd name="connsiteX114" fmla="*/ 4725767 w 5021042"/>
              <a:gd name="connsiteY114" fmla="*/ 1352550 h 2143125"/>
              <a:gd name="connsiteX115" fmla="*/ 4678142 w 5021042"/>
              <a:gd name="connsiteY115" fmla="*/ 1409700 h 2143125"/>
              <a:gd name="connsiteX116" fmla="*/ 4630517 w 5021042"/>
              <a:gd name="connsiteY116" fmla="*/ 1495425 h 2143125"/>
              <a:gd name="connsiteX117" fmla="*/ 4601942 w 5021042"/>
              <a:gd name="connsiteY117" fmla="*/ 1514475 h 2143125"/>
              <a:gd name="connsiteX118" fmla="*/ 4535267 w 5021042"/>
              <a:gd name="connsiteY118" fmla="*/ 1590675 h 2143125"/>
              <a:gd name="connsiteX119" fmla="*/ 4497167 w 5021042"/>
              <a:gd name="connsiteY119" fmla="*/ 1647825 h 2143125"/>
              <a:gd name="connsiteX120" fmla="*/ 4478117 w 5021042"/>
              <a:gd name="connsiteY120" fmla="*/ 1676400 h 2143125"/>
              <a:gd name="connsiteX121" fmla="*/ 4449542 w 5021042"/>
              <a:gd name="connsiteY121" fmla="*/ 1704975 h 2143125"/>
              <a:gd name="connsiteX122" fmla="*/ 4401917 w 5021042"/>
              <a:gd name="connsiteY122" fmla="*/ 1762125 h 2143125"/>
              <a:gd name="connsiteX123" fmla="*/ 4363817 w 5021042"/>
              <a:gd name="connsiteY123" fmla="*/ 1809750 h 2143125"/>
              <a:gd name="connsiteX124" fmla="*/ 4354292 w 5021042"/>
              <a:gd name="connsiteY124" fmla="*/ 1838325 h 2143125"/>
              <a:gd name="connsiteX125" fmla="*/ 4335242 w 5021042"/>
              <a:gd name="connsiteY125" fmla="*/ 1866900 h 2143125"/>
              <a:gd name="connsiteX126" fmla="*/ 4306667 w 5021042"/>
              <a:gd name="connsiteY126" fmla="*/ 1895475 h 2143125"/>
              <a:gd name="connsiteX127" fmla="*/ 4268567 w 5021042"/>
              <a:gd name="connsiteY127" fmla="*/ 1952625 h 2143125"/>
              <a:gd name="connsiteX128" fmla="*/ 4230467 w 5021042"/>
              <a:gd name="connsiteY128" fmla="*/ 2009775 h 2143125"/>
              <a:gd name="connsiteX129" fmla="*/ 4220942 w 5021042"/>
              <a:gd name="connsiteY129" fmla="*/ 2038350 h 2143125"/>
              <a:gd name="connsiteX130" fmla="*/ 4154267 w 5021042"/>
              <a:gd name="connsiteY130" fmla="*/ 2114550 h 2143125"/>
              <a:gd name="connsiteX131" fmla="*/ 4106642 w 5021042"/>
              <a:gd name="connsiteY131" fmla="*/ 2124075 h 2143125"/>
              <a:gd name="connsiteX132" fmla="*/ 3906617 w 5021042"/>
              <a:gd name="connsiteY132" fmla="*/ 2143125 h 2143125"/>
              <a:gd name="connsiteX133" fmla="*/ 3458942 w 5021042"/>
              <a:gd name="connsiteY133" fmla="*/ 2124075 h 2143125"/>
              <a:gd name="connsiteX134" fmla="*/ 3344642 w 5021042"/>
              <a:gd name="connsiteY134" fmla="*/ 2095500 h 2143125"/>
              <a:gd name="connsiteX135" fmla="*/ 3297017 w 5021042"/>
              <a:gd name="connsiteY135" fmla="*/ 2085975 h 2143125"/>
              <a:gd name="connsiteX136" fmla="*/ 3068417 w 5021042"/>
              <a:gd name="connsiteY136" fmla="*/ 2095500 h 2143125"/>
              <a:gd name="connsiteX137" fmla="*/ 3030317 w 5021042"/>
              <a:gd name="connsiteY137" fmla="*/ 2105025 h 2143125"/>
              <a:gd name="connsiteX138" fmla="*/ 2925542 w 5021042"/>
              <a:gd name="connsiteY138" fmla="*/ 2114550 h 2143125"/>
              <a:gd name="connsiteX139" fmla="*/ 2858867 w 5021042"/>
              <a:gd name="connsiteY139" fmla="*/ 2124075 h 2143125"/>
              <a:gd name="connsiteX140" fmla="*/ 2011142 w 5021042"/>
              <a:gd name="connsiteY140" fmla="*/ 2114550 h 2143125"/>
              <a:gd name="connsiteX141" fmla="*/ 1887317 w 5021042"/>
              <a:gd name="connsiteY141" fmla="*/ 2095500 h 2143125"/>
              <a:gd name="connsiteX142" fmla="*/ 1639667 w 5021042"/>
              <a:gd name="connsiteY142" fmla="*/ 2085975 h 2143125"/>
              <a:gd name="connsiteX143" fmla="*/ 1553942 w 5021042"/>
              <a:gd name="connsiteY143" fmla="*/ 2076450 h 2143125"/>
              <a:gd name="connsiteX144" fmla="*/ 1525367 w 5021042"/>
              <a:gd name="connsiteY144" fmla="*/ 2066925 h 2143125"/>
              <a:gd name="connsiteX145" fmla="*/ 687167 w 5021042"/>
              <a:gd name="connsiteY145" fmla="*/ 2085975 h 2143125"/>
              <a:gd name="connsiteX146" fmla="*/ 620492 w 5021042"/>
              <a:gd name="connsiteY146" fmla="*/ 2076450 h 2143125"/>
              <a:gd name="connsiteX147" fmla="*/ 572867 w 5021042"/>
              <a:gd name="connsiteY147" fmla="*/ 2095500 h 2143125"/>
              <a:gd name="connsiteX0" fmla="*/ 572867 w 5021042"/>
              <a:gd name="connsiteY0" fmla="*/ 2095500 h 2143125"/>
              <a:gd name="connsiteX1" fmla="*/ 572867 w 5021042"/>
              <a:gd name="connsiteY1" fmla="*/ 2095500 h 2143125"/>
              <a:gd name="connsiteX2" fmla="*/ 544292 w 5021042"/>
              <a:gd name="connsiteY2" fmla="*/ 2019300 h 2143125"/>
              <a:gd name="connsiteX3" fmla="*/ 515717 w 5021042"/>
              <a:gd name="connsiteY3" fmla="*/ 1933575 h 2143125"/>
              <a:gd name="connsiteX4" fmla="*/ 506192 w 5021042"/>
              <a:gd name="connsiteY4" fmla="*/ 1905000 h 2143125"/>
              <a:gd name="connsiteX5" fmla="*/ 496667 w 5021042"/>
              <a:gd name="connsiteY5" fmla="*/ 1876425 h 2143125"/>
              <a:gd name="connsiteX6" fmla="*/ 429992 w 5021042"/>
              <a:gd name="connsiteY6" fmla="*/ 1790700 h 2143125"/>
              <a:gd name="connsiteX7" fmla="*/ 391892 w 5021042"/>
              <a:gd name="connsiteY7" fmla="*/ 1676400 h 2143125"/>
              <a:gd name="connsiteX8" fmla="*/ 382367 w 5021042"/>
              <a:gd name="connsiteY8" fmla="*/ 1647825 h 2143125"/>
              <a:gd name="connsiteX9" fmla="*/ 344267 w 5021042"/>
              <a:gd name="connsiteY9" fmla="*/ 1590675 h 2143125"/>
              <a:gd name="connsiteX10" fmla="*/ 325217 w 5021042"/>
              <a:gd name="connsiteY10" fmla="*/ 1533525 h 2143125"/>
              <a:gd name="connsiteX11" fmla="*/ 315692 w 5021042"/>
              <a:gd name="connsiteY11" fmla="*/ 1504950 h 2143125"/>
              <a:gd name="connsiteX12" fmla="*/ 239492 w 5021042"/>
              <a:gd name="connsiteY12" fmla="*/ 1390650 h 2143125"/>
              <a:gd name="connsiteX13" fmla="*/ 220442 w 5021042"/>
              <a:gd name="connsiteY13" fmla="*/ 1362075 h 2143125"/>
              <a:gd name="connsiteX14" fmla="*/ 210917 w 5021042"/>
              <a:gd name="connsiteY14" fmla="*/ 1333500 h 2143125"/>
              <a:gd name="connsiteX15" fmla="*/ 191867 w 5021042"/>
              <a:gd name="connsiteY15" fmla="*/ 1304925 h 2143125"/>
              <a:gd name="connsiteX16" fmla="*/ 172817 w 5021042"/>
              <a:gd name="connsiteY16" fmla="*/ 1247775 h 2143125"/>
              <a:gd name="connsiteX17" fmla="*/ 153767 w 5021042"/>
              <a:gd name="connsiteY17" fmla="*/ 1190625 h 2143125"/>
              <a:gd name="connsiteX18" fmla="*/ 144242 w 5021042"/>
              <a:gd name="connsiteY18" fmla="*/ 1162050 h 2143125"/>
              <a:gd name="connsiteX19" fmla="*/ 106142 w 5021042"/>
              <a:gd name="connsiteY19" fmla="*/ 1076325 h 2143125"/>
              <a:gd name="connsiteX20" fmla="*/ 96617 w 5021042"/>
              <a:gd name="connsiteY20" fmla="*/ 1047750 h 2143125"/>
              <a:gd name="connsiteX21" fmla="*/ 87092 w 5021042"/>
              <a:gd name="connsiteY21" fmla="*/ 1019175 h 2143125"/>
              <a:gd name="connsiteX22" fmla="*/ 58517 w 5021042"/>
              <a:gd name="connsiteY22" fmla="*/ 962025 h 2143125"/>
              <a:gd name="connsiteX23" fmla="*/ 39467 w 5021042"/>
              <a:gd name="connsiteY23" fmla="*/ 933450 h 2143125"/>
              <a:gd name="connsiteX24" fmla="*/ 10892 w 5021042"/>
              <a:gd name="connsiteY24" fmla="*/ 838200 h 2143125"/>
              <a:gd name="connsiteX25" fmla="*/ 1367 w 5021042"/>
              <a:gd name="connsiteY25" fmla="*/ 809625 h 2143125"/>
              <a:gd name="connsiteX26" fmla="*/ 68042 w 5021042"/>
              <a:gd name="connsiteY26" fmla="*/ 733425 h 2143125"/>
              <a:gd name="connsiteX27" fmla="*/ 96617 w 5021042"/>
              <a:gd name="connsiteY27" fmla="*/ 714375 h 2143125"/>
              <a:gd name="connsiteX28" fmla="*/ 125192 w 5021042"/>
              <a:gd name="connsiteY28" fmla="*/ 695325 h 2143125"/>
              <a:gd name="connsiteX29" fmla="*/ 172817 w 5021042"/>
              <a:gd name="connsiteY29" fmla="*/ 647700 h 2143125"/>
              <a:gd name="connsiteX30" fmla="*/ 201392 w 5021042"/>
              <a:gd name="connsiteY30" fmla="*/ 638175 h 2143125"/>
              <a:gd name="connsiteX31" fmla="*/ 258542 w 5021042"/>
              <a:gd name="connsiteY31" fmla="*/ 600075 h 2143125"/>
              <a:gd name="connsiteX32" fmla="*/ 315692 w 5021042"/>
              <a:gd name="connsiteY32" fmla="*/ 571500 h 2143125"/>
              <a:gd name="connsiteX33" fmla="*/ 344267 w 5021042"/>
              <a:gd name="connsiteY33" fmla="*/ 561975 h 2143125"/>
              <a:gd name="connsiteX34" fmla="*/ 401417 w 5021042"/>
              <a:gd name="connsiteY34" fmla="*/ 523875 h 2143125"/>
              <a:gd name="connsiteX35" fmla="*/ 429992 w 5021042"/>
              <a:gd name="connsiteY35" fmla="*/ 504825 h 2143125"/>
              <a:gd name="connsiteX36" fmla="*/ 458567 w 5021042"/>
              <a:gd name="connsiteY36" fmla="*/ 495300 h 2143125"/>
              <a:gd name="connsiteX37" fmla="*/ 487142 w 5021042"/>
              <a:gd name="connsiteY37" fmla="*/ 476250 h 2143125"/>
              <a:gd name="connsiteX38" fmla="*/ 544292 w 5021042"/>
              <a:gd name="connsiteY38" fmla="*/ 457200 h 2143125"/>
              <a:gd name="connsiteX39" fmla="*/ 649067 w 5021042"/>
              <a:gd name="connsiteY39" fmla="*/ 428625 h 2143125"/>
              <a:gd name="connsiteX40" fmla="*/ 830042 w 5021042"/>
              <a:gd name="connsiteY40" fmla="*/ 409575 h 2143125"/>
              <a:gd name="connsiteX41" fmla="*/ 925292 w 5021042"/>
              <a:gd name="connsiteY41" fmla="*/ 381000 h 2143125"/>
              <a:gd name="connsiteX42" fmla="*/ 953867 w 5021042"/>
              <a:gd name="connsiteY42" fmla="*/ 361950 h 2143125"/>
              <a:gd name="connsiteX43" fmla="*/ 1011017 w 5021042"/>
              <a:gd name="connsiteY43" fmla="*/ 342900 h 2143125"/>
              <a:gd name="connsiteX44" fmla="*/ 1096742 w 5021042"/>
              <a:gd name="connsiteY44" fmla="*/ 304800 h 2143125"/>
              <a:gd name="connsiteX45" fmla="*/ 1182467 w 5021042"/>
              <a:gd name="connsiteY45" fmla="*/ 285750 h 2143125"/>
              <a:gd name="connsiteX46" fmla="*/ 1220567 w 5021042"/>
              <a:gd name="connsiteY46" fmla="*/ 276225 h 2143125"/>
              <a:gd name="connsiteX47" fmla="*/ 1411067 w 5021042"/>
              <a:gd name="connsiteY47" fmla="*/ 266700 h 2143125"/>
              <a:gd name="connsiteX48" fmla="*/ 1458692 w 5021042"/>
              <a:gd name="connsiteY48" fmla="*/ 257175 h 2143125"/>
              <a:gd name="connsiteX49" fmla="*/ 1487267 w 5021042"/>
              <a:gd name="connsiteY49" fmla="*/ 247650 h 2143125"/>
              <a:gd name="connsiteX50" fmla="*/ 1544417 w 5021042"/>
              <a:gd name="connsiteY50" fmla="*/ 238125 h 2143125"/>
              <a:gd name="connsiteX51" fmla="*/ 1658717 w 5021042"/>
              <a:gd name="connsiteY51" fmla="*/ 247650 h 2143125"/>
              <a:gd name="connsiteX52" fmla="*/ 1868267 w 5021042"/>
              <a:gd name="connsiteY52" fmla="*/ 228600 h 2143125"/>
              <a:gd name="connsiteX53" fmla="*/ 1953992 w 5021042"/>
              <a:gd name="connsiteY53" fmla="*/ 200025 h 2143125"/>
              <a:gd name="connsiteX54" fmla="*/ 1982567 w 5021042"/>
              <a:gd name="connsiteY54" fmla="*/ 190500 h 2143125"/>
              <a:gd name="connsiteX55" fmla="*/ 2011142 w 5021042"/>
              <a:gd name="connsiteY55" fmla="*/ 171450 h 2143125"/>
              <a:gd name="connsiteX56" fmla="*/ 2068292 w 5021042"/>
              <a:gd name="connsiteY56" fmla="*/ 152400 h 2143125"/>
              <a:gd name="connsiteX57" fmla="*/ 2154017 w 5021042"/>
              <a:gd name="connsiteY57" fmla="*/ 114300 h 2143125"/>
              <a:gd name="connsiteX58" fmla="*/ 2496917 w 5021042"/>
              <a:gd name="connsiteY58" fmla="*/ 95250 h 2143125"/>
              <a:gd name="connsiteX59" fmla="*/ 2582642 w 5021042"/>
              <a:gd name="connsiteY59" fmla="*/ 66675 h 2143125"/>
              <a:gd name="connsiteX60" fmla="*/ 2611217 w 5021042"/>
              <a:gd name="connsiteY60" fmla="*/ 57150 h 2143125"/>
              <a:gd name="connsiteX61" fmla="*/ 2639792 w 5021042"/>
              <a:gd name="connsiteY61" fmla="*/ 38100 h 2143125"/>
              <a:gd name="connsiteX62" fmla="*/ 2696942 w 5021042"/>
              <a:gd name="connsiteY62" fmla="*/ 19050 h 2143125"/>
              <a:gd name="connsiteX63" fmla="*/ 2763617 w 5021042"/>
              <a:gd name="connsiteY63" fmla="*/ 0 h 2143125"/>
              <a:gd name="connsiteX64" fmla="*/ 2982692 w 5021042"/>
              <a:gd name="connsiteY64" fmla="*/ 9525 h 2143125"/>
              <a:gd name="connsiteX65" fmla="*/ 3039842 w 5021042"/>
              <a:gd name="connsiteY65" fmla="*/ 28575 h 2143125"/>
              <a:gd name="connsiteX66" fmla="*/ 3077942 w 5021042"/>
              <a:gd name="connsiteY66" fmla="*/ 38100 h 2143125"/>
              <a:gd name="connsiteX67" fmla="*/ 3135092 w 5021042"/>
              <a:gd name="connsiteY67" fmla="*/ 57150 h 2143125"/>
              <a:gd name="connsiteX68" fmla="*/ 3192242 w 5021042"/>
              <a:gd name="connsiteY68" fmla="*/ 76200 h 2143125"/>
              <a:gd name="connsiteX69" fmla="*/ 3220817 w 5021042"/>
              <a:gd name="connsiteY69" fmla="*/ 85725 h 2143125"/>
              <a:gd name="connsiteX70" fmla="*/ 3249392 w 5021042"/>
              <a:gd name="connsiteY70" fmla="*/ 95250 h 2143125"/>
              <a:gd name="connsiteX71" fmla="*/ 3363692 w 5021042"/>
              <a:gd name="connsiteY71" fmla="*/ 104775 h 2143125"/>
              <a:gd name="connsiteX72" fmla="*/ 3420842 w 5021042"/>
              <a:gd name="connsiteY72" fmla="*/ 133350 h 2143125"/>
              <a:gd name="connsiteX73" fmla="*/ 3449417 w 5021042"/>
              <a:gd name="connsiteY73" fmla="*/ 161925 h 2143125"/>
              <a:gd name="connsiteX74" fmla="*/ 3506567 w 5021042"/>
              <a:gd name="connsiteY74" fmla="*/ 200025 h 2143125"/>
              <a:gd name="connsiteX75" fmla="*/ 3535142 w 5021042"/>
              <a:gd name="connsiteY75" fmla="*/ 219075 h 2143125"/>
              <a:gd name="connsiteX76" fmla="*/ 3563717 w 5021042"/>
              <a:gd name="connsiteY76" fmla="*/ 247650 h 2143125"/>
              <a:gd name="connsiteX77" fmla="*/ 3620867 w 5021042"/>
              <a:gd name="connsiteY77" fmla="*/ 266700 h 2143125"/>
              <a:gd name="connsiteX78" fmla="*/ 3678017 w 5021042"/>
              <a:gd name="connsiteY78" fmla="*/ 295275 h 2143125"/>
              <a:gd name="connsiteX79" fmla="*/ 3706592 w 5021042"/>
              <a:gd name="connsiteY79" fmla="*/ 314325 h 2143125"/>
              <a:gd name="connsiteX80" fmla="*/ 3744692 w 5021042"/>
              <a:gd name="connsiteY80" fmla="*/ 323850 h 2143125"/>
              <a:gd name="connsiteX81" fmla="*/ 3887567 w 5021042"/>
              <a:gd name="connsiteY81" fmla="*/ 342900 h 2143125"/>
              <a:gd name="connsiteX82" fmla="*/ 3944717 w 5021042"/>
              <a:gd name="connsiteY82" fmla="*/ 361950 h 2143125"/>
              <a:gd name="connsiteX83" fmla="*/ 3973292 w 5021042"/>
              <a:gd name="connsiteY83" fmla="*/ 371475 h 2143125"/>
              <a:gd name="connsiteX84" fmla="*/ 4030442 w 5021042"/>
              <a:gd name="connsiteY84" fmla="*/ 419100 h 2143125"/>
              <a:gd name="connsiteX85" fmla="*/ 4087592 w 5021042"/>
              <a:gd name="connsiteY85" fmla="*/ 457200 h 2143125"/>
              <a:gd name="connsiteX86" fmla="*/ 4116167 w 5021042"/>
              <a:gd name="connsiteY86" fmla="*/ 476250 h 2143125"/>
              <a:gd name="connsiteX87" fmla="*/ 4173317 w 5021042"/>
              <a:gd name="connsiteY87" fmla="*/ 514350 h 2143125"/>
              <a:gd name="connsiteX88" fmla="*/ 4201892 w 5021042"/>
              <a:gd name="connsiteY88" fmla="*/ 533400 h 2143125"/>
              <a:gd name="connsiteX89" fmla="*/ 4230467 w 5021042"/>
              <a:gd name="connsiteY89" fmla="*/ 542925 h 2143125"/>
              <a:gd name="connsiteX90" fmla="*/ 4259042 w 5021042"/>
              <a:gd name="connsiteY90" fmla="*/ 571500 h 2143125"/>
              <a:gd name="connsiteX91" fmla="*/ 4316192 w 5021042"/>
              <a:gd name="connsiteY91" fmla="*/ 600075 h 2143125"/>
              <a:gd name="connsiteX92" fmla="*/ 4344767 w 5021042"/>
              <a:gd name="connsiteY92" fmla="*/ 628650 h 2143125"/>
              <a:gd name="connsiteX93" fmla="*/ 4373342 w 5021042"/>
              <a:gd name="connsiteY93" fmla="*/ 638175 h 2143125"/>
              <a:gd name="connsiteX94" fmla="*/ 4459067 w 5021042"/>
              <a:gd name="connsiteY94" fmla="*/ 695325 h 2143125"/>
              <a:gd name="connsiteX95" fmla="*/ 4487642 w 5021042"/>
              <a:gd name="connsiteY95" fmla="*/ 714375 h 2143125"/>
              <a:gd name="connsiteX96" fmla="*/ 4516217 w 5021042"/>
              <a:gd name="connsiteY96" fmla="*/ 733425 h 2143125"/>
              <a:gd name="connsiteX97" fmla="*/ 4601942 w 5021042"/>
              <a:gd name="connsiteY97" fmla="*/ 809625 h 2143125"/>
              <a:gd name="connsiteX98" fmla="*/ 4630517 w 5021042"/>
              <a:gd name="connsiteY98" fmla="*/ 819150 h 2143125"/>
              <a:gd name="connsiteX99" fmla="*/ 4687667 w 5021042"/>
              <a:gd name="connsiteY99" fmla="*/ 857250 h 2143125"/>
              <a:gd name="connsiteX100" fmla="*/ 4754342 w 5021042"/>
              <a:gd name="connsiteY100" fmla="*/ 876300 h 2143125"/>
              <a:gd name="connsiteX101" fmla="*/ 4782917 w 5021042"/>
              <a:gd name="connsiteY101" fmla="*/ 885825 h 2143125"/>
              <a:gd name="connsiteX102" fmla="*/ 4849592 w 5021042"/>
              <a:gd name="connsiteY102" fmla="*/ 904875 h 2143125"/>
              <a:gd name="connsiteX103" fmla="*/ 4878167 w 5021042"/>
              <a:gd name="connsiteY103" fmla="*/ 923925 h 2143125"/>
              <a:gd name="connsiteX104" fmla="*/ 4906742 w 5021042"/>
              <a:gd name="connsiteY104" fmla="*/ 933450 h 2143125"/>
              <a:gd name="connsiteX105" fmla="*/ 4963892 w 5021042"/>
              <a:gd name="connsiteY105" fmla="*/ 971550 h 2143125"/>
              <a:gd name="connsiteX106" fmla="*/ 4992467 w 5021042"/>
              <a:gd name="connsiteY106" fmla="*/ 990600 h 2143125"/>
              <a:gd name="connsiteX107" fmla="*/ 5021042 w 5021042"/>
              <a:gd name="connsiteY107" fmla="*/ 1000125 h 2143125"/>
              <a:gd name="connsiteX108" fmla="*/ 4935317 w 5021042"/>
              <a:gd name="connsiteY108" fmla="*/ 1076325 h 2143125"/>
              <a:gd name="connsiteX109" fmla="*/ 4906742 w 5021042"/>
              <a:gd name="connsiteY109" fmla="*/ 1104900 h 2143125"/>
              <a:gd name="connsiteX110" fmla="*/ 4859117 w 5021042"/>
              <a:gd name="connsiteY110" fmla="*/ 1152525 h 2143125"/>
              <a:gd name="connsiteX111" fmla="*/ 4821017 w 5021042"/>
              <a:gd name="connsiteY111" fmla="*/ 1209675 h 2143125"/>
              <a:gd name="connsiteX112" fmla="*/ 4801967 w 5021042"/>
              <a:gd name="connsiteY112" fmla="*/ 1238250 h 2143125"/>
              <a:gd name="connsiteX113" fmla="*/ 4773392 w 5021042"/>
              <a:gd name="connsiteY113" fmla="*/ 1266825 h 2143125"/>
              <a:gd name="connsiteX114" fmla="*/ 4725767 w 5021042"/>
              <a:gd name="connsiteY114" fmla="*/ 1352550 h 2143125"/>
              <a:gd name="connsiteX115" fmla="*/ 4678142 w 5021042"/>
              <a:gd name="connsiteY115" fmla="*/ 1409700 h 2143125"/>
              <a:gd name="connsiteX116" fmla="*/ 4630517 w 5021042"/>
              <a:gd name="connsiteY116" fmla="*/ 1495425 h 2143125"/>
              <a:gd name="connsiteX117" fmla="*/ 4601942 w 5021042"/>
              <a:gd name="connsiteY117" fmla="*/ 1514475 h 2143125"/>
              <a:gd name="connsiteX118" fmla="*/ 4535267 w 5021042"/>
              <a:gd name="connsiteY118" fmla="*/ 1590675 h 2143125"/>
              <a:gd name="connsiteX119" fmla="*/ 4497167 w 5021042"/>
              <a:gd name="connsiteY119" fmla="*/ 1647825 h 2143125"/>
              <a:gd name="connsiteX120" fmla="*/ 4478117 w 5021042"/>
              <a:gd name="connsiteY120" fmla="*/ 1676400 h 2143125"/>
              <a:gd name="connsiteX121" fmla="*/ 4449542 w 5021042"/>
              <a:gd name="connsiteY121" fmla="*/ 1704975 h 2143125"/>
              <a:gd name="connsiteX122" fmla="*/ 4401917 w 5021042"/>
              <a:gd name="connsiteY122" fmla="*/ 1762125 h 2143125"/>
              <a:gd name="connsiteX123" fmla="*/ 4363817 w 5021042"/>
              <a:gd name="connsiteY123" fmla="*/ 1809750 h 2143125"/>
              <a:gd name="connsiteX124" fmla="*/ 4335242 w 5021042"/>
              <a:gd name="connsiteY124" fmla="*/ 1866900 h 2143125"/>
              <a:gd name="connsiteX125" fmla="*/ 4306667 w 5021042"/>
              <a:gd name="connsiteY125" fmla="*/ 1895475 h 2143125"/>
              <a:gd name="connsiteX126" fmla="*/ 4268567 w 5021042"/>
              <a:gd name="connsiteY126" fmla="*/ 1952625 h 2143125"/>
              <a:gd name="connsiteX127" fmla="*/ 4230467 w 5021042"/>
              <a:gd name="connsiteY127" fmla="*/ 2009775 h 2143125"/>
              <a:gd name="connsiteX128" fmla="*/ 4220942 w 5021042"/>
              <a:gd name="connsiteY128" fmla="*/ 2038350 h 2143125"/>
              <a:gd name="connsiteX129" fmla="*/ 4154267 w 5021042"/>
              <a:gd name="connsiteY129" fmla="*/ 2114550 h 2143125"/>
              <a:gd name="connsiteX130" fmla="*/ 4106642 w 5021042"/>
              <a:gd name="connsiteY130" fmla="*/ 2124075 h 2143125"/>
              <a:gd name="connsiteX131" fmla="*/ 3906617 w 5021042"/>
              <a:gd name="connsiteY131" fmla="*/ 2143125 h 2143125"/>
              <a:gd name="connsiteX132" fmla="*/ 3458942 w 5021042"/>
              <a:gd name="connsiteY132" fmla="*/ 2124075 h 2143125"/>
              <a:gd name="connsiteX133" fmla="*/ 3344642 w 5021042"/>
              <a:gd name="connsiteY133" fmla="*/ 2095500 h 2143125"/>
              <a:gd name="connsiteX134" fmla="*/ 3297017 w 5021042"/>
              <a:gd name="connsiteY134" fmla="*/ 2085975 h 2143125"/>
              <a:gd name="connsiteX135" fmla="*/ 3068417 w 5021042"/>
              <a:gd name="connsiteY135" fmla="*/ 2095500 h 2143125"/>
              <a:gd name="connsiteX136" fmla="*/ 3030317 w 5021042"/>
              <a:gd name="connsiteY136" fmla="*/ 2105025 h 2143125"/>
              <a:gd name="connsiteX137" fmla="*/ 2925542 w 5021042"/>
              <a:gd name="connsiteY137" fmla="*/ 2114550 h 2143125"/>
              <a:gd name="connsiteX138" fmla="*/ 2858867 w 5021042"/>
              <a:gd name="connsiteY138" fmla="*/ 2124075 h 2143125"/>
              <a:gd name="connsiteX139" fmla="*/ 2011142 w 5021042"/>
              <a:gd name="connsiteY139" fmla="*/ 2114550 h 2143125"/>
              <a:gd name="connsiteX140" fmla="*/ 1887317 w 5021042"/>
              <a:gd name="connsiteY140" fmla="*/ 2095500 h 2143125"/>
              <a:gd name="connsiteX141" fmla="*/ 1639667 w 5021042"/>
              <a:gd name="connsiteY141" fmla="*/ 2085975 h 2143125"/>
              <a:gd name="connsiteX142" fmla="*/ 1553942 w 5021042"/>
              <a:gd name="connsiteY142" fmla="*/ 2076450 h 2143125"/>
              <a:gd name="connsiteX143" fmla="*/ 1525367 w 5021042"/>
              <a:gd name="connsiteY143" fmla="*/ 2066925 h 2143125"/>
              <a:gd name="connsiteX144" fmla="*/ 687167 w 5021042"/>
              <a:gd name="connsiteY144" fmla="*/ 2085975 h 2143125"/>
              <a:gd name="connsiteX145" fmla="*/ 620492 w 5021042"/>
              <a:gd name="connsiteY145" fmla="*/ 2076450 h 2143125"/>
              <a:gd name="connsiteX146" fmla="*/ 572867 w 5021042"/>
              <a:gd name="connsiteY146" fmla="*/ 2095500 h 2143125"/>
              <a:gd name="connsiteX0" fmla="*/ 572867 w 5021042"/>
              <a:gd name="connsiteY0" fmla="*/ 2095500 h 2143125"/>
              <a:gd name="connsiteX1" fmla="*/ 572867 w 5021042"/>
              <a:gd name="connsiteY1" fmla="*/ 2095500 h 2143125"/>
              <a:gd name="connsiteX2" fmla="*/ 544292 w 5021042"/>
              <a:gd name="connsiteY2" fmla="*/ 2019300 h 2143125"/>
              <a:gd name="connsiteX3" fmla="*/ 515717 w 5021042"/>
              <a:gd name="connsiteY3" fmla="*/ 1933575 h 2143125"/>
              <a:gd name="connsiteX4" fmla="*/ 506192 w 5021042"/>
              <a:gd name="connsiteY4" fmla="*/ 1905000 h 2143125"/>
              <a:gd name="connsiteX5" fmla="*/ 496667 w 5021042"/>
              <a:gd name="connsiteY5" fmla="*/ 1876425 h 2143125"/>
              <a:gd name="connsiteX6" fmla="*/ 429992 w 5021042"/>
              <a:gd name="connsiteY6" fmla="*/ 1790700 h 2143125"/>
              <a:gd name="connsiteX7" fmla="*/ 391892 w 5021042"/>
              <a:gd name="connsiteY7" fmla="*/ 1676400 h 2143125"/>
              <a:gd name="connsiteX8" fmla="*/ 382367 w 5021042"/>
              <a:gd name="connsiteY8" fmla="*/ 1647825 h 2143125"/>
              <a:gd name="connsiteX9" fmla="*/ 344267 w 5021042"/>
              <a:gd name="connsiteY9" fmla="*/ 1590675 h 2143125"/>
              <a:gd name="connsiteX10" fmla="*/ 325217 w 5021042"/>
              <a:gd name="connsiteY10" fmla="*/ 1533525 h 2143125"/>
              <a:gd name="connsiteX11" fmla="*/ 315692 w 5021042"/>
              <a:gd name="connsiteY11" fmla="*/ 1504950 h 2143125"/>
              <a:gd name="connsiteX12" fmla="*/ 239492 w 5021042"/>
              <a:gd name="connsiteY12" fmla="*/ 1390650 h 2143125"/>
              <a:gd name="connsiteX13" fmla="*/ 220442 w 5021042"/>
              <a:gd name="connsiteY13" fmla="*/ 1362075 h 2143125"/>
              <a:gd name="connsiteX14" fmla="*/ 210917 w 5021042"/>
              <a:gd name="connsiteY14" fmla="*/ 1333500 h 2143125"/>
              <a:gd name="connsiteX15" fmla="*/ 191867 w 5021042"/>
              <a:gd name="connsiteY15" fmla="*/ 1304925 h 2143125"/>
              <a:gd name="connsiteX16" fmla="*/ 172817 w 5021042"/>
              <a:gd name="connsiteY16" fmla="*/ 1247775 h 2143125"/>
              <a:gd name="connsiteX17" fmla="*/ 153767 w 5021042"/>
              <a:gd name="connsiteY17" fmla="*/ 1190625 h 2143125"/>
              <a:gd name="connsiteX18" fmla="*/ 144242 w 5021042"/>
              <a:gd name="connsiteY18" fmla="*/ 1162050 h 2143125"/>
              <a:gd name="connsiteX19" fmla="*/ 106142 w 5021042"/>
              <a:gd name="connsiteY19" fmla="*/ 1076325 h 2143125"/>
              <a:gd name="connsiteX20" fmla="*/ 96617 w 5021042"/>
              <a:gd name="connsiteY20" fmla="*/ 1047750 h 2143125"/>
              <a:gd name="connsiteX21" fmla="*/ 87092 w 5021042"/>
              <a:gd name="connsiteY21" fmla="*/ 1019175 h 2143125"/>
              <a:gd name="connsiteX22" fmla="*/ 58517 w 5021042"/>
              <a:gd name="connsiteY22" fmla="*/ 962025 h 2143125"/>
              <a:gd name="connsiteX23" fmla="*/ 39467 w 5021042"/>
              <a:gd name="connsiteY23" fmla="*/ 933450 h 2143125"/>
              <a:gd name="connsiteX24" fmla="*/ 10892 w 5021042"/>
              <a:gd name="connsiteY24" fmla="*/ 838200 h 2143125"/>
              <a:gd name="connsiteX25" fmla="*/ 1367 w 5021042"/>
              <a:gd name="connsiteY25" fmla="*/ 809625 h 2143125"/>
              <a:gd name="connsiteX26" fmla="*/ 68042 w 5021042"/>
              <a:gd name="connsiteY26" fmla="*/ 733425 h 2143125"/>
              <a:gd name="connsiteX27" fmla="*/ 96617 w 5021042"/>
              <a:gd name="connsiteY27" fmla="*/ 714375 h 2143125"/>
              <a:gd name="connsiteX28" fmla="*/ 125192 w 5021042"/>
              <a:gd name="connsiteY28" fmla="*/ 695325 h 2143125"/>
              <a:gd name="connsiteX29" fmla="*/ 172817 w 5021042"/>
              <a:gd name="connsiteY29" fmla="*/ 647700 h 2143125"/>
              <a:gd name="connsiteX30" fmla="*/ 201392 w 5021042"/>
              <a:gd name="connsiteY30" fmla="*/ 638175 h 2143125"/>
              <a:gd name="connsiteX31" fmla="*/ 258542 w 5021042"/>
              <a:gd name="connsiteY31" fmla="*/ 600075 h 2143125"/>
              <a:gd name="connsiteX32" fmla="*/ 315692 w 5021042"/>
              <a:gd name="connsiteY32" fmla="*/ 571500 h 2143125"/>
              <a:gd name="connsiteX33" fmla="*/ 344267 w 5021042"/>
              <a:gd name="connsiteY33" fmla="*/ 561975 h 2143125"/>
              <a:gd name="connsiteX34" fmla="*/ 401417 w 5021042"/>
              <a:gd name="connsiteY34" fmla="*/ 523875 h 2143125"/>
              <a:gd name="connsiteX35" fmla="*/ 429992 w 5021042"/>
              <a:gd name="connsiteY35" fmla="*/ 504825 h 2143125"/>
              <a:gd name="connsiteX36" fmla="*/ 458567 w 5021042"/>
              <a:gd name="connsiteY36" fmla="*/ 495300 h 2143125"/>
              <a:gd name="connsiteX37" fmla="*/ 487142 w 5021042"/>
              <a:gd name="connsiteY37" fmla="*/ 476250 h 2143125"/>
              <a:gd name="connsiteX38" fmla="*/ 544292 w 5021042"/>
              <a:gd name="connsiteY38" fmla="*/ 457200 h 2143125"/>
              <a:gd name="connsiteX39" fmla="*/ 649067 w 5021042"/>
              <a:gd name="connsiteY39" fmla="*/ 428625 h 2143125"/>
              <a:gd name="connsiteX40" fmla="*/ 830042 w 5021042"/>
              <a:gd name="connsiteY40" fmla="*/ 409575 h 2143125"/>
              <a:gd name="connsiteX41" fmla="*/ 925292 w 5021042"/>
              <a:gd name="connsiteY41" fmla="*/ 381000 h 2143125"/>
              <a:gd name="connsiteX42" fmla="*/ 953867 w 5021042"/>
              <a:gd name="connsiteY42" fmla="*/ 361950 h 2143125"/>
              <a:gd name="connsiteX43" fmla="*/ 1011017 w 5021042"/>
              <a:gd name="connsiteY43" fmla="*/ 342900 h 2143125"/>
              <a:gd name="connsiteX44" fmla="*/ 1096742 w 5021042"/>
              <a:gd name="connsiteY44" fmla="*/ 304800 h 2143125"/>
              <a:gd name="connsiteX45" fmla="*/ 1182467 w 5021042"/>
              <a:gd name="connsiteY45" fmla="*/ 285750 h 2143125"/>
              <a:gd name="connsiteX46" fmla="*/ 1220567 w 5021042"/>
              <a:gd name="connsiteY46" fmla="*/ 276225 h 2143125"/>
              <a:gd name="connsiteX47" fmla="*/ 1411067 w 5021042"/>
              <a:gd name="connsiteY47" fmla="*/ 266700 h 2143125"/>
              <a:gd name="connsiteX48" fmla="*/ 1458692 w 5021042"/>
              <a:gd name="connsiteY48" fmla="*/ 257175 h 2143125"/>
              <a:gd name="connsiteX49" fmla="*/ 1487267 w 5021042"/>
              <a:gd name="connsiteY49" fmla="*/ 247650 h 2143125"/>
              <a:gd name="connsiteX50" fmla="*/ 1544417 w 5021042"/>
              <a:gd name="connsiteY50" fmla="*/ 238125 h 2143125"/>
              <a:gd name="connsiteX51" fmla="*/ 1658717 w 5021042"/>
              <a:gd name="connsiteY51" fmla="*/ 247650 h 2143125"/>
              <a:gd name="connsiteX52" fmla="*/ 1868267 w 5021042"/>
              <a:gd name="connsiteY52" fmla="*/ 228600 h 2143125"/>
              <a:gd name="connsiteX53" fmla="*/ 1953992 w 5021042"/>
              <a:gd name="connsiteY53" fmla="*/ 200025 h 2143125"/>
              <a:gd name="connsiteX54" fmla="*/ 1982567 w 5021042"/>
              <a:gd name="connsiteY54" fmla="*/ 190500 h 2143125"/>
              <a:gd name="connsiteX55" fmla="*/ 2011142 w 5021042"/>
              <a:gd name="connsiteY55" fmla="*/ 171450 h 2143125"/>
              <a:gd name="connsiteX56" fmla="*/ 2068292 w 5021042"/>
              <a:gd name="connsiteY56" fmla="*/ 152400 h 2143125"/>
              <a:gd name="connsiteX57" fmla="*/ 2154017 w 5021042"/>
              <a:gd name="connsiteY57" fmla="*/ 114300 h 2143125"/>
              <a:gd name="connsiteX58" fmla="*/ 2496917 w 5021042"/>
              <a:gd name="connsiteY58" fmla="*/ 95250 h 2143125"/>
              <a:gd name="connsiteX59" fmla="*/ 2582642 w 5021042"/>
              <a:gd name="connsiteY59" fmla="*/ 66675 h 2143125"/>
              <a:gd name="connsiteX60" fmla="*/ 2611217 w 5021042"/>
              <a:gd name="connsiteY60" fmla="*/ 57150 h 2143125"/>
              <a:gd name="connsiteX61" fmla="*/ 2639792 w 5021042"/>
              <a:gd name="connsiteY61" fmla="*/ 38100 h 2143125"/>
              <a:gd name="connsiteX62" fmla="*/ 2696942 w 5021042"/>
              <a:gd name="connsiteY62" fmla="*/ 19050 h 2143125"/>
              <a:gd name="connsiteX63" fmla="*/ 2763617 w 5021042"/>
              <a:gd name="connsiteY63" fmla="*/ 0 h 2143125"/>
              <a:gd name="connsiteX64" fmla="*/ 2982692 w 5021042"/>
              <a:gd name="connsiteY64" fmla="*/ 9525 h 2143125"/>
              <a:gd name="connsiteX65" fmla="*/ 3039842 w 5021042"/>
              <a:gd name="connsiteY65" fmla="*/ 28575 h 2143125"/>
              <a:gd name="connsiteX66" fmla="*/ 3077942 w 5021042"/>
              <a:gd name="connsiteY66" fmla="*/ 38100 h 2143125"/>
              <a:gd name="connsiteX67" fmla="*/ 3135092 w 5021042"/>
              <a:gd name="connsiteY67" fmla="*/ 57150 h 2143125"/>
              <a:gd name="connsiteX68" fmla="*/ 3192242 w 5021042"/>
              <a:gd name="connsiteY68" fmla="*/ 76200 h 2143125"/>
              <a:gd name="connsiteX69" fmla="*/ 3220817 w 5021042"/>
              <a:gd name="connsiteY69" fmla="*/ 85725 h 2143125"/>
              <a:gd name="connsiteX70" fmla="*/ 3249392 w 5021042"/>
              <a:gd name="connsiteY70" fmla="*/ 95250 h 2143125"/>
              <a:gd name="connsiteX71" fmla="*/ 3363692 w 5021042"/>
              <a:gd name="connsiteY71" fmla="*/ 104775 h 2143125"/>
              <a:gd name="connsiteX72" fmla="*/ 3420842 w 5021042"/>
              <a:gd name="connsiteY72" fmla="*/ 133350 h 2143125"/>
              <a:gd name="connsiteX73" fmla="*/ 3449417 w 5021042"/>
              <a:gd name="connsiteY73" fmla="*/ 161925 h 2143125"/>
              <a:gd name="connsiteX74" fmla="*/ 3506567 w 5021042"/>
              <a:gd name="connsiteY74" fmla="*/ 200025 h 2143125"/>
              <a:gd name="connsiteX75" fmla="*/ 3535142 w 5021042"/>
              <a:gd name="connsiteY75" fmla="*/ 219075 h 2143125"/>
              <a:gd name="connsiteX76" fmla="*/ 3563717 w 5021042"/>
              <a:gd name="connsiteY76" fmla="*/ 247650 h 2143125"/>
              <a:gd name="connsiteX77" fmla="*/ 3620867 w 5021042"/>
              <a:gd name="connsiteY77" fmla="*/ 266700 h 2143125"/>
              <a:gd name="connsiteX78" fmla="*/ 3678017 w 5021042"/>
              <a:gd name="connsiteY78" fmla="*/ 295275 h 2143125"/>
              <a:gd name="connsiteX79" fmla="*/ 3706592 w 5021042"/>
              <a:gd name="connsiteY79" fmla="*/ 314325 h 2143125"/>
              <a:gd name="connsiteX80" fmla="*/ 3744692 w 5021042"/>
              <a:gd name="connsiteY80" fmla="*/ 323850 h 2143125"/>
              <a:gd name="connsiteX81" fmla="*/ 3887567 w 5021042"/>
              <a:gd name="connsiteY81" fmla="*/ 342900 h 2143125"/>
              <a:gd name="connsiteX82" fmla="*/ 3944717 w 5021042"/>
              <a:gd name="connsiteY82" fmla="*/ 361950 h 2143125"/>
              <a:gd name="connsiteX83" fmla="*/ 3973292 w 5021042"/>
              <a:gd name="connsiteY83" fmla="*/ 371475 h 2143125"/>
              <a:gd name="connsiteX84" fmla="*/ 4030442 w 5021042"/>
              <a:gd name="connsiteY84" fmla="*/ 419100 h 2143125"/>
              <a:gd name="connsiteX85" fmla="*/ 4087592 w 5021042"/>
              <a:gd name="connsiteY85" fmla="*/ 457200 h 2143125"/>
              <a:gd name="connsiteX86" fmla="*/ 4116167 w 5021042"/>
              <a:gd name="connsiteY86" fmla="*/ 476250 h 2143125"/>
              <a:gd name="connsiteX87" fmla="*/ 4173317 w 5021042"/>
              <a:gd name="connsiteY87" fmla="*/ 514350 h 2143125"/>
              <a:gd name="connsiteX88" fmla="*/ 4201892 w 5021042"/>
              <a:gd name="connsiteY88" fmla="*/ 533400 h 2143125"/>
              <a:gd name="connsiteX89" fmla="*/ 4230467 w 5021042"/>
              <a:gd name="connsiteY89" fmla="*/ 542925 h 2143125"/>
              <a:gd name="connsiteX90" fmla="*/ 4259042 w 5021042"/>
              <a:gd name="connsiteY90" fmla="*/ 571500 h 2143125"/>
              <a:gd name="connsiteX91" fmla="*/ 4316192 w 5021042"/>
              <a:gd name="connsiteY91" fmla="*/ 600075 h 2143125"/>
              <a:gd name="connsiteX92" fmla="*/ 4344767 w 5021042"/>
              <a:gd name="connsiteY92" fmla="*/ 628650 h 2143125"/>
              <a:gd name="connsiteX93" fmla="*/ 4373342 w 5021042"/>
              <a:gd name="connsiteY93" fmla="*/ 638175 h 2143125"/>
              <a:gd name="connsiteX94" fmla="*/ 4459067 w 5021042"/>
              <a:gd name="connsiteY94" fmla="*/ 695325 h 2143125"/>
              <a:gd name="connsiteX95" fmla="*/ 4487642 w 5021042"/>
              <a:gd name="connsiteY95" fmla="*/ 714375 h 2143125"/>
              <a:gd name="connsiteX96" fmla="*/ 4516217 w 5021042"/>
              <a:gd name="connsiteY96" fmla="*/ 733425 h 2143125"/>
              <a:gd name="connsiteX97" fmla="*/ 4601942 w 5021042"/>
              <a:gd name="connsiteY97" fmla="*/ 809625 h 2143125"/>
              <a:gd name="connsiteX98" fmla="*/ 4630517 w 5021042"/>
              <a:gd name="connsiteY98" fmla="*/ 819150 h 2143125"/>
              <a:gd name="connsiteX99" fmla="*/ 4687667 w 5021042"/>
              <a:gd name="connsiteY99" fmla="*/ 857250 h 2143125"/>
              <a:gd name="connsiteX100" fmla="*/ 4754342 w 5021042"/>
              <a:gd name="connsiteY100" fmla="*/ 876300 h 2143125"/>
              <a:gd name="connsiteX101" fmla="*/ 4782917 w 5021042"/>
              <a:gd name="connsiteY101" fmla="*/ 885825 h 2143125"/>
              <a:gd name="connsiteX102" fmla="*/ 4849592 w 5021042"/>
              <a:gd name="connsiteY102" fmla="*/ 904875 h 2143125"/>
              <a:gd name="connsiteX103" fmla="*/ 4878167 w 5021042"/>
              <a:gd name="connsiteY103" fmla="*/ 923925 h 2143125"/>
              <a:gd name="connsiteX104" fmla="*/ 4906742 w 5021042"/>
              <a:gd name="connsiteY104" fmla="*/ 933450 h 2143125"/>
              <a:gd name="connsiteX105" fmla="*/ 4963892 w 5021042"/>
              <a:gd name="connsiteY105" fmla="*/ 971550 h 2143125"/>
              <a:gd name="connsiteX106" fmla="*/ 4992467 w 5021042"/>
              <a:gd name="connsiteY106" fmla="*/ 990600 h 2143125"/>
              <a:gd name="connsiteX107" fmla="*/ 5021042 w 5021042"/>
              <a:gd name="connsiteY107" fmla="*/ 1008111 h 2143125"/>
              <a:gd name="connsiteX108" fmla="*/ 4935317 w 5021042"/>
              <a:gd name="connsiteY108" fmla="*/ 1076325 h 2143125"/>
              <a:gd name="connsiteX109" fmla="*/ 4906742 w 5021042"/>
              <a:gd name="connsiteY109" fmla="*/ 1104900 h 2143125"/>
              <a:gd name="connsiteX110" fmla="*/ 4859117 w 5021042"/>
              <a:gd name="connsiteY110" fmla="*/ 1152525 h 2143125"/>
              <a:gd name="connsiteX111" fmla="*/ 4821017 w 5021042"/>
              <a:gd name="connsiteY111" fmla="*/ 1209675 h 2143125"/>
              <a:gd name="connsiteX112" fmla="*/ 4801967 w 5021042"/>
              <a:gd name="connsiteY112" fmla="*/ 1238250 h 2143125"/>
              <a:gd name="connsiteX113" fmla="*/ 4773392 w 5021042"/>
              <a:gd name="connsiteY113" fmla="*/ 1266825 h 2143125"/>
              <a:gd name="connsiteX114" fmla="*/ 4725767 w 5021042"/>
              <a:gd name="connsiteY114" fmla="*/ 1352550 h 2143125"/>
              <a:gd name="connsiteX115" fmla="*/ 4678142 w 5021042"/>
              <a:gd name="connsiteY115" fmla="*/ 1409700 h 2143125"/>
              <a:gd name="connsiteX116" fmla="*/ 4630517 w 5021042"/>
              <a:gd name="connsiteY116" fmla="*/ 1495425 h 2143125"/>
              <a:gd name="connsiteX117" fmla="*/ 4601942 w 5021042"/>
              <a:gd name="connsiteY117" fmla="*/ 1514475 h 2143125"/>
              <a:gd name="connsiteX118" fmla="*/ 4535267 w 5021042"/>
              <a:gd name="connsiteY118" fmla="*/ 1590675 h 2143125"/>
              <a:gd name="connsiteX119" fmla="*/ 4497167 w 5021042"/>
              <a:gd name="connsiteY119" fmla="*/ 1647825 h 2143125"/>
              <a:gd name="connsiteX120" fmla="*/ 4478117 w 5021042"/>
              <a:gd name="connsiteY120" fmla="*/ 1676400 h 2143125"/>
              <a:gd name="connsiteX121" fmla="*/ 4449542 w 5021042"/>
              <a:gd name="connsiteY121" fmla="*/ 1704975 h 2143125"/>
              <a:gd name="connsiteX122" fmla="*/ 4401917 w 5021042"/>
              <a:gd name="connsiteY122" fmla="*/ 1762125 h 2143125"/>
              <a:gd name="connsiteX123" fmla="*/ 4363817 w 5021042"/>
              <a:gd name="connsiteY123" fmla="*/ 1809750 h 2143125"/>
              <a:gd name="connsiteX124" fmla="*/ 4335242 w 5021042"/>
              <a:gd name="connsiteY124" fmla="*/ 1866900 h 2143125"/>
              <a:gd name="connsiteX125" fmla="*/ 4306667 w 5021042"/>
              <a:gd name="connsiteY125" fmla="*/ 1895475 h 2143125"/>
              <a:gd name="connsiteX126" fmla="*/ 4268567 w 5021042"/>
              <a:gd name="connsiteY126" fmla="*/ 1952625 h 2143125"/>
              <a:gd name="connsiteX127" fmla="*/ 4230467 w 5021042"/>
              <a:gd name="connsiteY127" fmla="*/ 2009775 h 2143125"/>
              <a:gd name="connsiteX128" fmla="*/ 4220942 w 5021042"/>
              <a:gd name="connsiteY128" fmla="*/ 2038350 h 2143125"/>
              <a:gd name="connsiteX129" fmla="*/ 4154267 w 5021042"/>
              <a:gd name="connsiteY129" fmla="*/ 2114550 h 2143125"/>
              <a:gd name="connsiteX130" fmla="*/ 4106642 w 5021042"/>
              <a:gd name="connsiteY130" fmla="*/ 2124075 h 2143125"/>
              <a:gd name="connsiteX131" fmla="*/ 3906617 w 5021042"/>
              <a:gd name="connsiteY131" fmla="*/ 2143125 h 2143125"/>
              <a:gd name="connsiteX132" fmla="*/ 3458942 w 5021042"/>
              <a:gd name="connsiteY132" fmla="*/ 2124075 h 2143125"/>
              <a:gd name="connsiteX133" fmla="*/ 3344642 w 5021042"/>
              <a:gd name="connsiteY133" fmla="*/ 2095500 h 2143125"/>
              <a:gd name="connsiteX134" fmla="*/ 3297017 w 5021042"/>
              <a:gd name="connsiteY134" fmla="*/ 2085975 h 2143125"/>
              <a:gd name="connsiteX135" fmla="*/ 3068417 w 5021042"/>
              <a:gd name="connsiteY135" fmla="*/ 2095500 h 2143125"/>
              <a:gd name="connsiteX136" fmla="*/ 3030317 w 5021042"/>
              <a:gd name="connsiteY136" fmla="*/ 2105025 h 2143125"/>
              <a:gd name="connsiteX137" fmla="*/ 2925542 w 5021042"/>
              <a:gd name="connsiteY137" fmla="*/ 2114550 h 2143125"/>
              <a:gd name="connsiteX138" fmla="*/ 2858867 w 5021042"/>
              <a:gd name="connsiteY138" fmla="*/ 2124075 h 2143125"/>
              <a:gd name="connsiteX139" fmla="*/ 2011142 w 5021042"/>
              <a:gd name="connsiteY139" fmla="*/ 2114550 h 2143125"/>
              <a:gd name="connsiteX140" fmla="*/ 1887317 w 5021042"/>
              <a:gd name="connsiteY140" fmla="*/ 2095500 h 2143125"/>
              <a:gd name="connsiteX141" fmla="*/ 1639667 w 5021042"/>
              <a:gd name="connsiteY141" fmla="*/ 2085975 h 2143125"/>
              <a:gd name="connsiteX142" fmla="*/ 1553942 w 5021042"/>
              <a:gd name="connsiteY142" fmla="*/ 2076450 h 2143125"/>
              <a:gd name="connsiteX143" fmla="*/ 1525367 w 5021042"/>
              <a:gd name="connsiteY143" fmla="*/ 2066925 h 2143125"/>
              <a:gd name="connsiteX144" fmla="*/ 687167 w 5021042"/>
              <a:gd name="connsiteY144" fmla="*/ 2085975 h 2143125"/>
              <a:gd name="connsiteX145" fmla="*/ 620492 w 5021042"/>
              <a:gd name="connsiteY145" fmla="*/ 2076450 h 2143125"/>
              <a:gd name="connsiteX146" fmla="*/ 572867 w 5021042"/>
              <a:gd name="connsiteY146"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990600 h 2143125"/>
              <a:gd name="connsiteX107" fmla="*/ 4935317 w 4992467"/>
              <a:gd name="connsiteY107" fmla="*/ 1076325 h 2143125"/>
              <a:gd name="connsiteX108" fmla="*/ 4906742 w 4992467"/>
              <a:gd name="connsiteY108" fmla="*/ 1104900 h 2143125"/>
              <a:gd name="connsiteX109" fmla="*/ 4859117 w 4992467"/>
              <a:gd name="connsiteY109" fmla="*/ 1152525 h 2143125"/>
              <a:gd name="connsiteX110" fmla="*/ 4821017 w 4992467"/>
              <a:gd name="connsiteY110" fmla="*/ 1209675 h 2143125"/>
              <a:gd name="connsiteX111" fmla="*/ 4801967 w 4992467"/>
              <a:gd name="connsiteY111" fmla="*/ 1238250 h 2143125"/>
              <a:gd name="connsiteX112" fmla="*/ 4773392 w 4992467"/>
              <a:gd name="connsiteY112" fmla="*/ 1266825 h 2143125"/>
              <a:gd name="connsiteX113" fmla="*/ 4725767 w 4992467"/>
              <a:gd name="connsiteY113" fmla="*/ 1352550 h 2143125"/>
              <a:gd name="connsiteX114" fmla="*/ 4678142 w 4992467"/>
              <a:gd name="connsiteY114" fmla="*/ 1409700 h 2143125"/>
              <a:gd name="connsiteX115" fmla="*/ 4630517 w 4992467"/>
              <a:gd name="connsiteY115" fmla="*/ 1495425 h 2143125"/>
              <a:gd name="connsiteX116" fmla="*/ 4601942 w 4992467"/>
              <a:gd name="connsiteY116" fmla="*/ 1514475 h 2143125"/>
              <a:gd name="connsiteX117" fmla="*/ 4535267 w 4992467"/>
              <a:gd name="connsiteY117" fmla="*/ 1590675 h 2143125"/>
              <a:gd name="connsiteX118" fmla="*/ 4497167 w 4992467"/>
              <a:gd name="connsiteY118" fmla="*/ 1647825 h 2143125"/>
              <a:gd name="connsiteX119" fmla="*/ 4478117 w 4992467"/>
              <a:gd name="connsiteY119" fmla="*/ 1676400 h 2143125"/>
              <a:gd name="connsiteX120" fmla="*/ 4449542 w 4992467"/>
              <a:gd name="connsiteY120" fmla="*/ 1704975 h 2143125"/>
              <a:gd name="connsiteX121" fmla="*/ 4401917 w 4992467"/>
              <a:gd name="connsiteY121" fmla="*/ 1762125 h 2143125"/>
              <a:gd name="connsiteX122" fmla="*/ 4363817 w 4992467"/>
              <a:gd name="connsiteY122" fmla="*/ 1809750 h 2143125"/>
              <a:gd name="connsiteX123" fmla="*/ 4335242 w 4992467"/>
              <a:gd name="connsiteY123" fmla="*/ 1866900 h 2143125"/>
              <a:gd name="connsiteX124" fmla="*/ 4306667 w 4992467"/>
              <a:gd name="connsiteY124" fmla="*/ 1895475 h 2143125"/>
              <a:gd name="connsiteX125" fmla="*/ 4268567 w 4992467"/>
              <a:gd name="connsiteY125" fmla="*/ 1952625 h 2143125"/>
              <a:gd name="connsiteX126" fmla="*/ 4230467 w 4992467"/>
              <a:gd name="connsiteY126" fmla="*/ 2009775 h 2143125"/>
              <a:gd name="connsiteX127" fmla="*/ 4220942 w 4992467"/>
              <a:gd name="connsiteY127" fmla="*/ 2038350 h 2143125"/>
              <a:gd name="connsiteX128" fmla="*/ 4154267 w 4992467"/>
              <a:gd name="connsiteY128" fmla="*/ 2114550 h 2143125"/>
              <a:gd name="connsiteX129" fmla="*/ 4106642 w 4992467"/>
              <a:gd name="connsiteY129" fmla="*/ 2124075 h 2143125"/>
              <a:gd name="connsiteX130" fmla="*/ 3906617 w 4992467"/>
              <a:gd name="connsiteY130" fmla="*/ 2143125 h 2143125"/>
              <a:gd name="connsiteX131" fmla="*/ 3458942 w 4992467"/>
              <a:gd name="connsiteY131" fmla="*/ 2124075 h 2143125"/>
              <a:gd name="connsiteX132" fmla="*/ 3344642 w 4992467"/>
              <a:gd name="connsiteY132" fmla="*/ 2095500 h 2143125"/>
              <a:gd name="connsiteX133" fmla="*/ 3297017 w 4992467"/>
              <a:gd name="connsiteY133" fmla="*/ 2085975 h 2143125"/>
              <a:gd name="connsiteX134" fmla="*/ 3068417 w 4992467"/>
              <a:gd name="connsiteY134" fmla="*/ 2095500 h 2143125"/>
              <a:gd name="connsiteX135" fmla="*/ 3030317 w 4992467"/>
              <a:gd name="connsiteY135" fmla="*/ 2105025 h 2143125"/>
              <a:gd name="connsiteX136" fmla="*/ 2925542 w 4992467"/>
              <a:gd name="connsiteY136" fmla="*/ 2114550 h 2143125"/>
              <a:gd name="connsiteX137" fmla="*/ 2858867 w 4992467"/>
              <a:gd name="connsiteY137" fmla="*/ 2124075 h 2143125"/>
              <a:gd name="connsiteX138" fmla="*/ 2011142 w 4992467"/>
              <a:gd name="connsiteY138" fmla="*/ 2114550 h 2143125"/>
              <a:gd name="connsiteX139" fmla="*/ 1887317 w 4992467"/>
              <a:gd name="connsiteY139" fmla="*/ 2095500 h 2143125"/>
              <a:gd name="connsiteX140" fmla="*/ 1639667 w 4992467"/>
              <a:gd name="connsiteY140" fmla="*/ 2085975 h 2143125"/>
              <a:gd name="connsiteX141" fmla="*/ 1553942 w 4992467"/>
              <a:gd name="connsiteY141" fmla="*/ 2076450 h 2143125"/>
              <a:gd name="connsiteX142" fmla="*/ 1525367 w 4992467"/>
              <a:gd name="connsiteY142" fmla="*/ 2066925 h 2143125"/>
              <a:gd name="connsiteX143" fmla="*/ 687167 w 4992467"/>
              <a:gd name="connsiteY143" fmla="*/ 2085975 h 2143125"/>
              <a:gd name="connsiteX144" fmla="*/ 620492 w 4992467"/>
              <a:gd name="connsiteY144" fmla="*/ 2076450 h 2143125"/>
              <a:gd name="connsiteX145" fmla="*/ 572867 w 4992467"/>
              <a:gd name="connsiteY145"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935317 w 4992467"/>
              <a:gd name="connsiteY107" fmla="*/ 1076325 h 2143125"/>
              <a:gd name="connsiteX108" fmla="*/ 4906742 w 4992467"/>
              <a:gd name="connsiteY108" fmla="*/ 1104900 h 2143125"/>
              <a:gd name="connsiteX109" fmla="*/ 4859117 w 4992467"/>
              <a:gd name="connsiteY109" fmla="*/ 1152525 h 2143125"/>
              <a:gd name="connsiteX110" fmla="*/ 4821017 w 4992467"/>
              <a:gd name="connsiteY110" fmla="*/ 1209675 h 2143125"/>
              <a:gd name="connsiteX111" fmla="*/ 4801967 w 4992467"/>
              <a:gd name="connsiteY111" fmla="*/ 1238250 h 2143125"/>
              <a:gd name="connsiteX112" fmla="*/ 4773392 w 4992467"/>
              <a:gd name="connsiteY112" fmla="*/ 1266825 h 2143125"/>
              <a:gd name="connsiteX113" fmla="*/ 4725767 w 4992467"/>
              <a:gd name="connsiteY113" fmla="*/ 1352550 h 2143125"/>
              <a:gd name="connsiteX114" fmla="*/ 4678142 w 4992467"/>
              <a:gd name="connsiteY114" fmla="*/ 1409700 h 2143125"/>
              <a:gd name="connsiteX115" fmla="*/ 4630517 w 4992467"/>
              <a:gd name="connsiteY115" fmla="*/ 1495425 h 2143125"/>
              <a:gd name="connsiteX116" fmla="*/ 4601942 w 4992467"/>
              <a:gd name="connsiteY116" fmla="*/ 1514475 h 2143125"/>
              <a:gd name="connsiteX117" fmla="*/ 4535267 w 4992467"/>
              <a:gd name="connsiteY117" fmla="*/ 1590675 h 2143125"/>
              <a:gd name="connsiteX118" fmla="*/ 4497167 w 4992467"/>
              <a:gd name="connsiteY118" fmla="*/ 1647825 h 2143125"/>
              <a:gd name="connsiteX119" fmla="*/ 4478117 w 4992467"/>
              <a:gd name="connsiteY119" fmla="*/ 1676400 h 2143125"/>
              <a:gd name="connsiteX120" fmla="*/ 4449542 w 4992467"/>
              <a:gd name="connsiteY120" fmla="*/ 1704975 h 2143125"/>
              <a:gd name="connsiteX121" fmla="*/ 4401917 w 4992467"/>
              <a:gd name="connsiteY121" fmla="*/ 1762125 h 2143125"/>
              <a:gd name="connsiteX122" fmla="*/ 4363817 w 4992467"/>
              <a:gd name="connsiteY122" fmla="*/ 1809750 h 2143125"/>
              <a:gd name="connsiteX123" fmla="*/ 4335242 w 4992467"/>
              <a:gd name="connsiteY123" fmla="*/ 1866900 h 2143125"/>
              <a:gd name="connsiteX124" fmla="*/ 4306667 w 4992467"/>
              <a:gd name="connsiteY124" fmla="*/ 1895475 h 2143125"/>
              <a:gd name="connsiteX125" fmla="*/ 4268567 w 4992467"/>
              <a:gd name="connsiteY125" fmla="*/ 1952625 h 2143125"/>
              <a:gd name="connsiteX126" fmla="*/ 4230467 w 4992467"/>
              <a:gd name="connsiteY126" fmla="*/ 2009775 h 2143125"/>
              <a:gd name="connsiteX127" fmla="*/ 4220942 w 4992467"/>
              <a:gd name="connsiteY127" fmla="*/ 2038350 h 2143125"/>
              <a:gd name="connsiteX128" fmla="*/ 4154267 w 4992467"/>
              <a:gd name="connsiteY128" fmla="*/ 2114550 h 2143125"/>
              <a:gd name="connsiteX129" fmla="*/ 4106642 w 4992467"/>
              <a:gd name="connsiteY129" fmla="*/ 2124075 h 2143125"/>
              <a:gd name="connsiteX130" fmla="*/ 3906617 w 4992467"/>
              <a:gd name="connsiteY130" fmla="*/ 2143125 h 2143125"/>
              <a:gd name="connsiteX131" fmla="*/ 3458942 w 4992467"/>
              <a:gd name="connsiteY131" fmla="*/ 2124075 h 2143125"/>
              <a:gd name="connsiteX132" fmla="*/ 3344642 w 4992467"/>
              <a:gd name="connsiteY132" fmla="*/ 2095500 h 2143125"/>
              <a:gd name="connsiteX133" fmla="*/ 3297017 w 4992467"/>
              <a:gd name="connsiteY133" fmla="*/ 2085975 h 2143125"/>
              <a:gd name="connsiteX134" fmla="*/ 3068417 w 4992467"/>
              <a:gd name="connsiteY134" fmla="*/ 2095500 h 2143125"/>
              <a:gd name="connsiteX135" fmla="*/ 3030317 w 4992467"/>
              <a:gd name="connsiteY135" fmla="*/ 2105025 h 2143125"/>
              <a:gd name="connsiteX136" fmla="*/ 2925542 w 4992467"/>
              <a:gd name="connsiteY136" fmla="*/ 2114550 h 2143125"/>
              <a:gd name="connsiteX137" fmla="*/ 2858867 w 4992467"/>
              <a:gd name="connsiteY137" fmla="*/ 2124075 h 2143125"/>
              <a:gd name="connsiteX138" fmla="*/ 2011142 w 4992467"/>
              <a:gd name="connsiteY138" fmla="*/ 2114550 h 2143125"/>
              <a:gd name="connsiteX139" fmla="*/ 1887317 w 4992467"/>
              <a:gd name="connsiteY139" fmla="*/ 2095500 h 2143125"/>
              <a:gd name="connsiteX140" fmla="*/ 1639667 w 4992467"/>
              <a:gd name="connsiteY140" fmla="*/ 2085975 h 2143125"/>
              <a:gd name="connsiteX141" fmla="*/ 1553942 w 4992467"/>
              <a:gd name="connsiteY141" fmla="*/ 2076450 h 2143125"/>
              <a:gd name="connsiteX142" fmla="*/ 1525367 w 4992467"/>
              <a:gd name="connsiteY142" fmla="*/ 2066925 h 2143125"/>
              <a:gd name="connsiteX143" fmla="*/ 687167 w 4992467"/>
              <a:gd name="connsiteY143" fmla="*/ 2085975 h 2143125"/>
              <a:gd name="connsiteX144" fmla="*/ 620492 w 4992467"/>
              <a:gd name="connsiteY144" fmla="*/ 2076450 h 2143125"/>
              <a:gd name="connsiteX145" fmla="*/ 572867 w 4992467"/>
              <a:gd name="connsiteY145"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935317 w 4992467"/>
              <a:gd name="connsiteY107" fmla="*/ 1076325 h 2143125"/>
              <a:gd name="connsiteX108" fmla="*/ 4906742 w 4992467"/>
              <a:gd name="connsiteY108" fmla="*/ 1104900 h 2143125"/>
              <a:gd name="connsiteX109" fmla="*/ 4821017 w 4992467"/>
              <a:gd name="connsiteY109" fmla="*/ 1209675 h 2143125"/>
              <a:gd name="connsiteX110" fmla="*/ 4801967 w 4992467"/>
              <a:gd name="connsiteY110" fmla="*/ 1238250 h 2143125"/>
              <a:gd name="connsiteX111" fmla="*/ 4773392 w 4992467"/>
              <a:gd name="connsiteY111" fmla="*/ 1266825 h 2143125"/>
              <a:gd name="connsiteX112" fmla="*/ 4725767 w 4992467"/>
              <a:gd name="connsiteY112" fmla="*/ 1352550 h 2143125"/>
              <a:gd name="connsiteX113" fmla="*/ 4678142 w 4992467"/>
              <a:gd name="connsiteY113" fmla="*/ 1409700 h 2143125"/>
              <a:gd name="connsiteX114" fmla="*/ 4630517 w 4992467"/>
              <a:gd name="connsiteY114" fmla="*/ 1495425 h 2143125"/>
              <a:gd name="connsiteX115" fmla="*/ 4601942 w 4992467"/>
              <a:gd name="connsiteY115" fmla="*/ 1514475 h 2143125"/>
              <a:gd name="connsiteX116" fmla="*/ 4535267 w 4992467"/>
              <a:gd name="connsiteY116" fmla="*/ 1590675 h 2143125"/>
              <a:gd name="connsiteX117" fmla="*/ 4497167 w 4992467"/>
              <a:gd name="connsiteY117" fmla="*/ 1647825 h 2143125"/>
              <a:gd name="connsiteX118" fmla="*/ 4478117 w 4992467"/>
              <a:gd name="connsiteY118" fmla="*/ 1676400 h 2143125"/>
              <a:gd name="connsiteX119" fmla="*/ 4449542 w 4992467"/>
              <a:gd name="connsiteY119" fmla="*/ 1704975 h 2143125"/>
              <a:gd name="connsiteX120" fmla="*/ 4401917 w 4992467"/>
              <a:gd name="connsiteY120" fmla="*/ 1762125 h 2143125"/>
              <a:gd name="connsiteX121" fmla="*/ 4363817 w 4992467"/>
              <a:gd name="connsiteY121" fmla="*/ 1809750 h 2143125"/>
              <a:gd name="connsiteX122" fmla="*/ 4335242 w 4992467"/>
              <a:gd name="connsiteY122" fmla="*/ 1866900 h 2143125"/>
              <a:gd name="connsiteX123" fmla="*/ 4306667 w 4992467"/>
              <a:gd name="connsiteY123" fmla="*/ 1895475 h 2143125"/>
              <a:gd name="connsiteX124" fmla="*/ 4268567 w 4992467"/>
              <a:gd name="connsiteY124" fmla="*/ 1952625 h 2143125"/>
              <a:gd name="connsiteX125" fmla="*/ 4230467 w 4992467"/>
              <a:gd name="connsiteY125" fmla="*/ 2009775 h 2143125"/>
              <a:gd name="connsiteX126" fmla="*/ 4220942 w 4992467"/>
              <a:gd name="connsiteY126" fmla="*/ 2038350 h 2143125"/>
              <a:gd name="connsiteX127" fmla="*/ 4154267 w 4992467"/>
              <a:gd name="connsiteY127" fmla="*/ 2114550 h 2143125"/>
              <a:gd name="connsiteX128" fmla="*/ 4106642 w 4992467"/>
              <a:gd name="connsiteY128" fmla="*/ 2124075 h 2143125"/>
              <a:gd name="connsiteX129" fmla="*/ 3906617 w 4992467"/>
              <a:gd name="connsiteY129" fmla="*/ 2143125 h 2143125"/>
              <a:gd name="connsiteX130" fmla="*/ 3458942 w 4992467"/>
              <a:gd name="connsiteY130" fmla="*/ 2124075 h 2143125"/>
              <a:gd name="connsiteX131" fmla="*/ 3344642 w 4992467"/>
              <a:gd name="connsiteY131" fmla="*/ 2095500 h 2143125"/>
              <a:gd name="connsiteX132" fmla="*/ 3297017 w 4992467"/>
              <a:gd name="connsiteY132" fmla="*/ 2085975 h 2143125"/>
              <a:gd name="connsiteX133" fmla="*/ 3068417 w 4992467"/>
              <a:gd name="connsiteY133" fmla="*/ 2095500 h 2143125"/>
              <a:gd name="connsiteX134" fmla="*/ 3030317 w 4992467"/>
              <a:gd name="connsiteY134" fmla="*/ 2105025 h 2143125"/>
              <a:gd name="connsiteX135" fmla="*/ 2925542 w 4992467"/>
              <a:gd name="connsiteY135" fmla="*/ 2114550 h 2143125"/>
              <a:gd name="connsiteX136" fmla="*/ 2858867 w 4992467"/>
              <a:gd name="connsiteY136" fmla="*/ 2124075 h 2143125"/>
              <a:gd name="connsiteX137" fmla="*/ 2011142 w 4992467"/>
              <a:gd name="connsiteY137" fmla="*/ 2114550 h 2143125"/>
              <a:gd name="connsiteX138" fmla="*/ 1887317 w 4992467"/>
              <a:gd name="connsiteY138" fmla="*/ 2095500 h 2143125"/>
              <a:gd name="connsiteX139" fmla="*/ 1639667 w 4992467"/>
              <a:gd name="connsiteY139" fmla="*/ 2085975 h 2143125"/>
              <a:gd name="connsiteX140" fmla="*/ 1553942 w 4992467"/>
              <a:gd name="connsiteY140" fmla="*/ 2076450 h 2143125"/>
              <a:gd name="connsiteX141" fmla="*/ 1525367 w 4992467"/>
              <a:gd name="connsiteY141" fmla="*/ 2066925 h 2143125"/>
              <a:gd name="connsiteX142" fmla="*/ 687167 w 4992467"/>
              <a:gd name="connsiteY142" fmla="*/ 2085975 h 2143125"/>
              <a:gd name="connsiteX143" fmla="*/ 620492 w 4992467"/>
              <a:gd name="connsiteY143" fmla="*/ 2076450 h 2143125"/>
              <a:gd name="connsiteX144" fmla="*/ 572867 w 4992467"/>
              <a:gd name="connsiteY144"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906742 w 4992467"/>
              <a:gd name="connsiteY107" fmla="*/ 1104900 h 2143125"/>
              <a:gd name="connsiteX108" fmla="*/ 4821017 w 4992467"/>
              <a:gd name="connsiteY108" fmla="*/ 1209675 h 2143125"/>
              <a:gd name="connsiteX109" fmla="*/ 4801967 w 4992467"/>
              <a:gd name="connsiteY109" fmla="*/ 1238250 h 2143125"/>
              <a:gd name="connsiteX110" fmla="*/ 4773392 w 4992467"/>
              <a:gd name="connsiteY110" fmla="*/ 1266825 h 2143125"/>
              <a:gd name="connsiteX111" fmla="*/ 4725767 w 4992467"/>
              <a:gd name="connsiteY111" fmla="*/ 1352550 h 2143125"/>
              <a:gd name="connsiteX112" fmla="*/ 4678142 w 4992467"/>
              <a:gd name="connsiteY112" fmla="*/ 1409700 h 2143125"/>
              <a:gd name="connsiteX113" fmla="*/ 4630517 w 4992467"/>
              <a:gd name="connsiteY113" fmla="*/ 1495425 h 2143125"/>
              <a:gd name="connsiteX114" fmla="*/ 4601942 w 4992467"/>
              <a:gd name="connsiteY114" fmla="*/ 1514475 h 2143125"/>
              <a:gd name="connsiteX115" fmla="*/ 4535267 w 4992467"/>
              <a:gd name="connsiteY115" fmla="*/ 1590675 h 2143125"/>
              <a:gd name="connsiteX116" fmla="*/ 4497167 w 4992467"/>
              <a:gd name="connsiteY116" fmla="*/ 1647825 h 2143125"/>
              <a:gd name="connsiteX117" fmla="*/ 4478117 w 4992467"/>
              <a:gd name="connsiteY117" fmla="*/ 1676400 h 2143125"/>
              <a:gd name="connsiteX118" fmla="*/ 4449542 w 4992467"/>
              <a:gd name="connsiteY118" fmla="*/ 1704975 h 2143125"/>
              <a:gd name="connsiteX119" fmla="*/ 4401917 w 4992467"/>
              <a:gd name="connsiteY119" fmla="*/ 1762125 h 2143125"/>
              <a:gd name="connsiteX120" fmla="*/ 4363817 w 4992467"/>
              <a:gd name="connsiteY120" fmla="*/ 1809750 h 2143125"/>
              <a:gd name="connsiteX121" fmla="*/ 4335242 w 4992467"/>
              <a:gd name="connsiteY121" fmla="*/ 1866900 h 2143125"/>
              <a:gd name="connsiteX122" fmla="*/ 4306667 w 4992467"/>
              <a:gd name="connsiteY122" fmla="*/ 1895475 h 2143125"/>
              <a:gd name="connsiteX123" fmla="*/ 4268567 w 4992467"/>
              <a:gd name="connsiteY123" fmla="*/ 1952625 h 2143125"/>
              <a:gd name="connsiteX124" fmla="*/ 4230467 w 4992467"/>
              <a:gd name="connsiteY124" fmla="*/ 2009775 h 2143125"/>
              <a:gd name="connsiteX125" fmla="*/ 4220942 w 4992467"/>
              <a:gd name="connsiteY125" fmla="*/ 2038350 h 2143125"/>
              <a:gd name="connsiteX126" fmla="*/ 4154267 w 4992467"/>
              <a:gd name="connsiteY126" fmla="*/ 2114550 h 2143125"/>
              <a:gd name="connsiteX127" fmla="*/ 4106642 w 4992467"/>
              <a:gd name="connsiteY127" fmla="*/ 2124075 h 2143125"/>
              <a:gd name="connsiteX128" fmla="*/ 3906617 w 4992467"/>
              <a:gd name="connsiteY128" fmla="*/ 2143125 h 2143125"/>
              <a:gd name="connsiteX129" fmla="*/ 3458942 w 4992467"/>
              <a:gd name="connsiteY129" fmla="*/ 2124075 h 2143125"/>
              <a:gd name="connsiteX130" fmla="*/ 3344642 w 4992467"/>
              <a:gd name="connsiteY130" fmla="*/ 2095500 h 2143125"/>
              <a:gd name="connsiteX131" fmla="*/ 3297017 w 4992467"/>
              <a:gd name="connsiteY131" fmla="*/ 2085975 h 2143125"/>
              <a:gd name="connsiteX132" fmla="*/ 3068417 w 4992467"/>
              <a:gd name="connsiteY132" fmla="*/ 2095500 h 2143125"/>
              <a:gd name="connsiteX133" fmla="*/ 3030317 w 4992467"/>
              <a:gd name="connsiteY133" fmla="*/ 2105025 h 2143125"/>
              <a:gd name="connsiteX134" fmla="*/ 2925542 w 4992467"/>
              <a:gd name="connsiteY134" fmla="*/ 2114550 h 2143125"/>
              <a:gd name="connsiteX135" fmla="*/ 2858867 w 4992467"/>
              <a:gd name="connsiteY135" fmla="*/ 2124075 h 2143125"/>
              <a:gd name="connsiteX136" fmla="*/ 2011142 w 4992467"/>
              <a:gd name="connsiteY136" fmla="*/ 2114550 h 2143125"/>
              <a:gd name="connsiteX137" fmla="*/ 1887317 w 4992467"/>
              <a:gd name="connsiteY137" fmla="*/ 2095500 h 2143125"/>
              <a:gd name="connsiteX138" fmla="*/ 1639667 w 4992467"/>
              <a:gd name="connsiteY138" fmla="*/ 2085975 h 2143125"/>
              <a:gd name="connsiteX139" fmla="*/ 1553942 w 4992467"/>
              <a:gd name="connsiteY139" fmla="*/ 2076450 h 2143125"/>
              <a:gd name="connsiteX140" fmla="*/ 1525367 w 4992467"/>
              <a:gd name="connsiteY140" fmla="*/ 2066925 h 2143125"/>
              <a:gd name="connsiteX141" fmla="*/ 687167 w 4992467"/>
              <a:gd name="connsiteY141" fmla="*/ 2085975 h 2143125"/>
              <a:gd name="connsiteX142" fmla="*/ 620492 w 4992467"/>
              <a:gd name="connsiteY142" fmla="*/ 2076450 h 2143125"/>
              <a:gd name="connsiteX143" fmla="*/ 572867 w 4992467"/>
              <a:gd name="connsiteY143"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906742 w 4992467"/>
              <a:gd name="connsiteY107" fmla="*/ 1104900 h 2143125"/>
              <a:gd name="connsiteX108" fmla="*/ 4821017 w 4992467"/>
              <a:gd name="connsiteY108" fmla="*/ 1209675 h 2143125"/>
              <a:gd name="connsiteX109" fmla="*/ 4801967 w 4992467"/>
              <a:gd name="connsiteY109" fmla="*/ 1238250 h 2143125"/>
              <a:gd name="connsiteX110" fmla="*/ 4773392 w 4992467"/>
              <a:gd name="connsiteY110" fmla="*/ 1266825 h 2143125"/>
              <a:gd name="connsiteX111" fmla="*/ 4725767 w 4992467"/>
              <a:gd name="connsiteY111" fmla="*/ 1352550 h 2143125"/>
              <a:gd name="connsiteX112" fmla="*/ 4678142 w 4992467"/>
              <a:gd name="connsiteY112" fmla="*/ 1409700 h 2143125"/>
              <a:gd name="connsiteX113" fmla="*/ 4601942 w 4992467"/>
              <a:gd name="connsiteY113" fmla="*/ 1514475 h 2143125"/>
              <a:gd name="connsiteX114" fmla="*/ 4535267 w 4992467"/>
              <a:gd name="connsiteY114" fmla="*/ 1590675 h 2143125"/>
              <a:gd name="connsiteX115" fmla="*/ 4497167 w 4992467"/>
              <a:gd name="connsiteY115" fmla="*/ 1647825 h 2143125"/>
              <a:gd name="connsiteX116" fmla="*/ 4478117 w 4992467"/>
              <a:gd name="connsiteY116" fmla="*/ 1676400 h 2143125"/>
              <a:gd name="connsiteX117" fmla="*/ 4449542 w 4992467"/>
              <a:gd name="connsiteY117" fmla="*/ 1704975 h 2143125"/>
              <a:gd name="connsiteX118" fmla="*/ 4401917 w 4992467"/>
              <a:gd name="connsiteY118" fmla="*/ 1762125 h 2143125"/>
              <a:gd name="connsiteX119" fmla="*/ 4363817 w 4992467"/>
              <a:gd name="connsiteY119" fmla="*/ 1809750 h 2143125"/>
              <a:gd name="connsiteX120" fmla="*/ 4335242 w 4992467"/>
              <a:gd name="connsiteY120" fmla="*/ 1866900 h 2143125"/>
              <a:gd name="connsiteX121" fmla="*/ 4306667 w 4992467"/>
              <a:gd name="connsiteY121" fmla="*/ 1895475 h 2143125"/>
              <a:gd name="connsiteX122" fmla="*/ 4268567 w 4992467"/>
              <a:gd name="connsiteY122" fmla="*/ 1952625 h 2143125"/>
              <a:gd name="connsiteX123" fmla="*/ 4230467 w 4992467"/>
              <a:gd name="connsiteY123" fmla="*/ 2009775 h 2143125"/>
              <a:gd name="connsiteX124" fmla="*/ 4220942 w 4992467"/>
              <a:gd name="connsiteY124" fmla="*/ 2038350 h 2143125"/>
              <a:gd name="connsiteX125" fmla="*/ 4154267 w 4992467"/>
              <a:gd name="connsiteY125" fmla="*/ 2114550 h 2143125"/>
              <a:gd name="connsiteX126" fmla="*/ 4106642 w 4992467"/>
              <a:gd name="connsiteY126" fmla="*/ 2124075 h 2143125"/>
              <a:gd name="connsiteX127" fmla="*/ 3906617 w 4992467"/>
              <a:gd name="connsiteY127" fmla="*/ 2143125 h 2143125"/>
              <a:gd name="connsiteX128" fmla="*/ 3458942 w 4992467"/>
              <a:gd name="connsiteY128" fmla="*/ 2124075 h 2143125"/>
              <a:gd name="connsiteX129" fmla="*/ 3344642 w 4992467"/>
              <a:gd name="connsiteY129" fmla="*/ 2095500 h 2143125"/>
              <a:gd name="connsiteX130" fmla="*/ 3297017 w 4992467"/>
              <a:gd name="connsiteY130" fmla="*/ 2085975 h 2143125"/>
              <a:gd name="connsiteX131" fmla="*/ 3068417 w 4992467"/>
              <a:gd name="connsiteY131" fmla="*/ 2095500 h 2143125"/>
              <a:gd name="connsiteX132" fmla="*/ 3030317 w 4992467"/>
              <a:gd name="connsiteY132" fmla="*/ 2105025 h 2143125"/>
              <a:gd name="connsiteX133" fmla="*/ 2925542 w 4992467"/>
              <a:gd name="connsiteY133" fmla="*/ 2114550 h 2143125"/>
              <a:gd name="connsiteX134" fmla="*/ 2858867 w 4992467"/>
              <a:gd name="connsiteY134" fmla="*/ 2124075 h 2143125"/>
              <a:gd name="connsiteX135" fmla="*/ 2011142 w 4992467"/>
              <a:gd name="connsiteY135" fmla="*/ 2114550 h 2143125"/>
              <a:gd name="connsiteX136" fmla="*/ 1887317 w 4992467"/>
              <a:gd name="connsiteY136" fmla="*/ 2095500 h 2143125"/>
              <a:gd name="connsiteX137" fmla="*/ 1639667 w 4992467"/>
              <a:gd name="connsiteY137" fmla="*/ 2085975 h 2143125"/>
              <a:gd name="connsiteX138" fmla="*/ 1553942 w 4992467"/>
              <a:gd name="connsiteY138" fmla="*/ 2076450 h 2143125"/>
              <a:gd name="connsiteX139" fmla="*/ 1525367 w 4992467"/>
              <a:gd name="connsiteY139" fmla="*/ 2066925 h 2143125"/>
              <a:gd name="connsiteX140" fmla="*/ 687167 w 4992467"/>
              <a:gd name="connsiteY140" fmla="*/ 2085975 h 2143125"/>
              <a:gd name="connsiteX141" fmla="*/ 620492 w 4992467"/>
              <a:gd name="connsiteY141" fmla="*/ 2076450 h 2143125"/>
              <a:gd name="connsiteX142" fmla="*/ 572867 w 4992467"/>
              <a:gd name="connsiteY142"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906742 w 4992467"/>
              <a:gd name="connsiteY107" fmla="*/ 1104900 h 2143125"/>
              <a:gd name="connsiteX108" fmla="*/ 4821017 w 4992467"/>
              <a:gd name="connsiteY108" fmla="*/ 1209675 h 2143125"/>
              <a:gd name="connsiteX109" fmla="*/ 4773392 w 4992467"/>
              <a:gd name="connsiteY109" fmla="*/ 1266825 h 2143125"/>
              <a:gd name="connsiteX110" fmla="*/ 4725767 w 4992467"/>
              <a:gd name="connsiteY110" fmla="*/ 1352550 h 2143125"/>
              <a:gd name="connsiteX111" fmla="*/ 4678142 w 4992467"/>
              <a:gd name="connsiteY111" fmla="*/ 1409700 h 2143125"/>
              <a:gd name="connsiteX112" fmla="*/ 4601942 w 4992467"/>
              <a:gd name="connsiteY112" fmla="*/ 1514475 h 2143125"/>
              <a:gd name="connsiteX113" fmla="*/ 4535267 w 4992467"/>
              <a:gd name="connsiteY113" fmla="*/ 1590675 h 2143125"/>
              <a:gd name="connsiteX114" fmla="*/ 4497167 w 4992467"/>
              <a:gd name="connsiteY114" fmla="*/ 1647825 h 2143125"/>
              <a:gd name="connsiteX115" fmla="*/ 4478117 w 4992467"/>
              <a:gd name="connsiteY115" fmla="*/ 1676400 h 2143125"/>
              <a:gd name="connsiteX116" fmla="*/ 4449542 w 4992467"/>
              <a:gd name="connsiteY116" fmla="*/ 1704975 h 2143125"/>
              <a:gd name="connsiteX117" fmla="*/ 4401917 w 4992467"/>
              <a:gd name="connsiteY117" fmla="*/ 1762125 h 2143125"/>
              <a:gd name="connsiteX118" fmla="*/ 4363817 w 4992467"/>
              <a:gd name="connsiteY118" fmla="*/ 1809750 h 2143125"/>
              <a:gd name="connsiteX119" fmla="*/ 4335242 w 4992467"/>
              <a:gd name="connsiteY119" fmla="*/ 1866900 h 2143125"/>
              <a:gd name="connsiteX120" fmla="*/ 4306667 w 4992467"/>
              <a:gd name="connsiteY120" fmla="*/ 1895475 h 2143125"/>
              <a:gd name="connsiteX121" fmla="*/ 4268567 w 4992467"/>
              <a:gd name="connsiteY121" fmla="*/ 1952625 h 2143125"/>
              <a:gd name="connsiteX122" fmla="*/ 4230467 w 4992467"/>
              <a:gd name="connsiteY122" fmla="*/ 2009775 h 2143125"/>
              <a:gd name="connsiteX123" fmla="*/ 4220942 w 4992467"/>
              <a:gd name="connsiteY123" fmla="*/ 2038350 h 2143125"/>
              <a:gd name="connsiteX124" fmla="*/ 4154267 w 4992467"/>
              <a:gd name="connsiteY124" fmla="*/ 2114550 h 2143125"/>
              <a:gd name="connsiteX125" fmla="*/ 4106642 w 4992467"/>
              <a:gd name="connsiteY125" fmla="*/ 2124075 h 2143125"/>
              <a:gd name="connsiteX126" fmla="*/ 3906617 w 4992467"/>
              <a:gd name="connsiteY126" fmla="*/ 2143125 h 2143125"/>
              <a:gd name="connsiteX127" fmla="*/ 3458942 w 4992467"/>
              <a:gd name="connsiteY127" fmla="*/ 2124075 h 2143125"/>
              <a:gd name="connsiteX128" fmla="*/ 3344642 w 4992467"/>
              <a:gd name="connsiteY128" fmla="*/ 2095500 h 2143125"/>
              <a:gd name="connsiteX129" fmla="*/ 3297017 w 4992467"/>
              <a:gd name="connsiteY129" fmla="*/ 2085975 h 2143125"/>
              <a:gd name="connsiteX130" fmla="*/ 3068417 w 4992467"/>
              <a:gd name="connsiteY130" fmla="*/ 2095500 h 2143125"/>
              <a:gd name="connsiteX131" fmla="*/ 3030317 w 4992467"/>
              <a:gd name="connsiteY131" fmla="*/ 2105025 h 2143125"/>
              <a:gd name="connsiteX132" fmla="*/ 2925542 w 4992467"/>
              <a:gd name="connsiteY132" fmla="*/ 2114550 h 2143125"/>
              <a:gd name="connsiteX133" fmla="*/ 2858867 w 4992467"/>
              <a:gd name="connsiteY133" fmla="*/ 2124075 h 2143125"/>
              <a:gd name="connsiteX134" fmla="*/ 2011142 w 4992467"/>
              <a:gd name="connsiteY134" fmla="*/ 2114550 h 2143125"/>
              <a:gd name="connsiteX135" fmla="*/ 1887317 w 4992467"/>
              <a:gd name="connsiteY135" fmla="*/ 2095500 h 2143125"/>
              <a:gd name="connsiteX136" fmla="*/ 1639667 w 4992467"/>
              <a:gd name="connsiteY136" fmla="*/ 2085975 h 2143125"/>
              <a:gd name="connsiteX137" fmla="*/ 1553942 w 4992467"/>
              <a:gd name="connsiteY137" fmla="*/ 2076450 h 2143125"/>
              <a:gd name="connsiteX138" fmla="*/ 1525367 w 4992467"/>
              <a:gd name="connsiteY138" fmla="*/ 2066925 h 2143125"/>
              <a:gd name="connsiteX139" fmla="*/ 687167 w 4992467"/>
              <a:gd name="connsiteY139" fmla="*/ 2085975 h 2143125"/>
              <a:gd name="connsiteX140" fmla="*/ 620492 w 4992467"/>
              <a:gd name="connsiteY140" fmla="*/ 2076450 h 2143125"/>
              <a:gd name="connsiteX141" fmla="*/ 572867 w 4992467"/>
              <a:gd name="connsiteY141"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821017 w 4992467"/>
              <a:gd name="connsiteY107" fmla="*/ 1209675 h 2143125"/>
              <a:gd name="connsiteX108" fmla="*/ 4773392 w 4992467"/>
              <a:gd name="connsiteY108" fmla="*/ 1266825 h 2143125"/>
              <a:gd name="connsiteX109" fmla="*/ 4725767 w 4992467"/>
              <a:gd name="connsiteY109" fmla="*/ 1352550 h 2143125"/>
              <a:gd name="connsiteX110" fmla="*/ 4678142 w 4992467"/>
              <a:gd name="connsiteY110" fmla="*/ 1409700 h 2143125"/>
              <a:gd name="connsiteX111" fmla="*/ 4601942 w 4992467"/>
              <a:gd name="connsiteY111" fmla="*/ 1514475 h 2143125"/>
              <a:gd name="connsiteX112" fmla="*/ 4535267 w 4992467"/>
              <a:gd name="connsiteY112" fmla="*/ 1590675 h 2143125"/>
              <a:gd name="connsiteX113" fmla="*/ 4497167 w 4992467"/>
              <a:gd name="connsiteY113" fmla="*/ 1647825 h 2143125"/>
              <a:gd name="connsiteX114" fmla="*/ 4478117 w 4992467"/>
              <a:gd name="connsiteY114" fmla="*/ 1676400 h 2143125"/>
              <a:gd name="connsiteX115" fmla="*/ 4449542 w 4992467"/>
              <a:gd name="connsiteY115" fmla="*/ 1704975 h 2143125"/>
              <a:gd name="connsiteX116" fmla="*/ 4401917 w 4992467"/>
              <a:gd name="connsiteY116" fmla="*/ 1762125 h 2143125"/>
              <a:gd name="connsiteX117" fmla="*/ 4363817 w 4992467"/>
              <a:gd name="connsiteY117" fmla="*/ 1809750 h 2143125"/>
              <a:gd name="connsiteX118" fmla="*/ 4335242 w 4992467"/>
              <a:gd name="connsiteY118" fmla="*/ 1866900 h 2143125"/>
              <a:gd name="connsiteX119" fmla="*/ 4306667 w 4992467"/>
              <a:gd name="connsiteY119" fmla="*/ 1895475 h 2143125"/>
              <a:gd name="connsiteX120" fmla="*/ 4268567 w 4992467"/>
              <a:gd name="connsiteY120" fmla="*/ 1952625 h 2143125"/>
              <a:gd name="connsiteX121" fmla="*/ 4230467 w 4992467"/>
              <a:gd name="connsiteY121" fmla="*/ 2009775 h 2143125"/>
              <a:gd name="connsiteX122" fmla="*/ 4220942 w 4992467"/>
              <a:gd name="connsiteY122" fmla="*/ 2038350 h 2143125"/>
              <a:gd name="connsiteX123" fmla="*/ 4154267 w 4992467"/>
              <a:gd name="connsiteY123" fmla="*/ 2114550 h 2143125"/>
              <a:gd name="connsiteX124" fmla="*/ 4106642 w 4992467"/>
              <a:gd name="connsiteY124" fmla="*/ 2124075 h 2143125"/>
              <a:gd name="connsiteX125" fmla="*/ 3906617 w 4992467"/>
              <a:gd name="connsiteY125" fmla="*/ 2143125 h 2143125"/>
              <a:gd name="connsiteX126" fmla="*/ 3458942 w 4992467"/>
              <a:gd name="connsiteY126" fmla="*/ 2124075 h 2143125"/>
              <a:gd name="connsiteX127" fmla="*/ 3344642 w 4992467"/>
              <a:gd name="connsiteY127" fmla="*/ 2095500 h 2143125"/>
              <a:gd name="connsiteX128" fmla="*/ 3297017 w 4992467"/>
              <a:gd name="connsiteY128" fmla="*/ 2085975 h 2143125"/>
              <a:gd name="connsiteX129" fmla="*/ 3068417 w 4992467"/>
              <a:gd name="connsiteY129" fmla="*/ 2095500 h 2143125"/>
              <a:gd name="connsiteX130" fmla="*/ 3030317 w 4992467"/>
              <a:gd name="connsiteY130" fmla="*/ 2105025 h 2143125"/>
              <a:gd name="connsiteX131" fmla="*/ 2925542 w 4992467"/>
              <a:gd name="connsiteY131" fmla="*/ 2114550 h 2143125"/>
              <a:gd name="connsiteX132" fmla="*/ 2858867 w 4992467"/>
              <a:gd name="connsiteY132" fmla="*/ 2124075 h 2143125"/>
              <a:gd name="connsiteX133" fmla="*/ 2011142 w 4992467"/>
              <a:gd name="connsiteY133" fmla="*/ 2114550 h 2143125"/>
              <a:gd name="connsiteX134" fmla="*/ 1887317 w 4992467"/>
              <a:gd name="connsiteY134" fmla="*/ 2095500 h 2143125"/>
              <a:gd name="connsiteX135" fmla="*/ 1639667 w 4992467"/>
              <a:gd name="connsiteY135" fmla="*/ 2085975 h 2143125"/>
              <a:gd name="connsiteX136" fmla="*/ 1553942 w 4992467"/>
              <a:gd name="connsiteY136" fmla="*/ 2076450 h 2143125"/>
              <a:gd name="connsiteX137" fmla="*/ 1525367 w 4992467"/>
              <a:gd name="connsiteY137" fmla="*/ 2066925 h 2143125"/>
              <a:gd name="connsiteX138" fmla="*/ 687167 w 4992467"/>
              <a:gd name="connsiteY138" fmla="*/ 2085975 h 2143125"/>
              <a:gd name="connsiteX139" fmla="*/ 620492 w 4992467"/>
              <a:gd name="connsiteY139" fmla="*/ 2076450 h 2143125"/>
              <a:gd name="connsiteX140" fmla="*/ 572867 w 4992467"/>
              <a:gd name="connsiteY140"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773392 w 4992467"/>
              <a:gd name="connsiteY107" fmla="*/ 1266825 h 2143125"/>
              <a:gd name="connsiteX108" fmla="*/ 4725767 w 4992467"/>
              <a:gd name="connsiteY108" fmla="*/ 1352550 h 2143125"/>
              <a:gd name="connsiteX109" fmla="*/ 4678142 w 4992467"/>
              <a:gd name="connsiteY109" fmla="*/ 1409700 h 2143125"/>
              <a:gd name="connsiteX110" fmla="*/ 4601942 w 4992467"/>
              <a:gd name="connsiteY110" fmla="*/ 1514475 h 2143125"/>
              <a:gd name="connsiteX111" fmla="*/ 4535267 w 4992467"/>
              <a:gd name="connsiteY111" fmla="*/ 1590675 h 2143125"/>
              <a:gd name="connsiteX112" fmla="*/ 4497167 w 4992467"/>
              <a:gd name="connsiteY112" fmla="*/ 1647825 h 2143125"/>
              <a:gd name="connsiteX113" fmla="*/ 4478117 w 4992467"/>
              <a:gd name="connsiteY113" fmla="*/ 1676400 h 2143125"/>
              <a:gd name="connsiteX114" fmla="*/ 4449542 w 4992467"/>
              <a:gd name="connsiteY114" fmla="*/ 1704975 h 2143125"/>
              <a:gd name="connsiteX115" fmla="*/ 4401917 w 4992467"/>
              <a:gd name="connsiteY115" fmla="*/ 1762125 h 2143125"/>
              <a:gd name="connsiteX116" fmla="*/ 4363817 w 4992467"/>
              <a:gd name="connsiteY116" fmla="*/ 1809750 h 2143125"/>
              <a:gd name="connsiteX117" fmla="*/ 4335242 w 4992467"/>
              <a:gd name="connsiteY117" fmla="*/ 1866900 h 2143125"/>
              <a:gd name="connsiteX118" fmla="*/ 4306667 w 4992467"/>
              <a:gd name="connsiteY118" fmla="*/ 1895475 h 2143125"/>
              <a:gd name="connsiteX119" fmla="*/ 4268567 w 4992467"/>
              <a:gd name="connsiteY119" fmla="*/ 1952625 h 2143125"/>
              <a:gd name="connsiteX120" fmla="*/ 4230467 w 4992467"/>
              <a:gd name="connsiteY120" fmla="*/ 2009775 h 2143125"/>
              <a:gd name="connsiteX121" fmla="*/ 4220942 w 4992467"/>
              <a:gd name="connsiteY121" fmla="*/ 2038350 h 2143125"/>
              <a:gd name="connsiteX122" fmla="*/ 4154267 w 4992467"/>
              <a:gd name="connsiteY122" fmla="*/ 2114550 h 2143125"/>
              <a:gd name="connsiteX123" fmla="*/ 4106642 w 4992467"/>
              <a:gd name="connsiteY123" fmla="*/ 2124075 h 2143125"/>
              <a:gd name="connsiteX124" fmla="*/ 3906617 w 4992467"/>
              <a:gd name="connsiteY124" fmla="*/ 2143125 h 2143125"/>
              <a:gd name="connsiteX125" fmla="*/ 3458942 w 4992467"/>
              <a:gd name="connsiteY125" fmla="*/ 2124075 h 2143125"/>
              <a:gd name="connsiteX126" fmla="*/ 3344642 w 4992467"/>
              <a:gd name="connsiteY126" fmla="*/ 2095500 h 2143125"/>
              <a:gd name="connsiteX127" fmla="*/ 3297017 w 4992467"/>
              <a:gd name="connsiteY127" fmla="*/ 2085975 h 2143125"/>
              <a:gd name="connsiteX128" fmla="*/ 3068417 w 4992467"/>
              <a:gd name="connsiteY128" fmla="*/ 2095500 h 2143125"/>
              <a:gd name="connsiteX129" fmla="*/ 3030317 w 4992467"/>
              <a:gd name="connsiteY129" fmla="*/ 2105025 h 2143125"/>
              <a:gd name="connsiteX130" fmla="*/ 2925542 w 4992467"/>
              <a:gd name="connsiteY130" fmla="*/ 2114550 h 2143125"/>
              <a:gd name="connsiteX131" fmla="*/ 2858867 w 4992467"/>
              <a:gd name="connsiteY131" fmla="*/ 2124075 h 2143125"/>
              <a:gd name="connsiteX132" fmla="*/ 2011142 w 4992467"/>
              <a:gd name="connsiteY132" fmla="*/ 2114550 h 2143125"/>
              <a:gd name="connsiteX133" fmla="*/ 1887317 w 4992467"/>
              <a:gd name="connsiteY133" fmla="*/ 2095500 h 2143125"/>
              <a:gd name="connsiteX134" fmla="*/ 1639667 w 4992467"/>
              <a:gd name="connsiteY134" fmla="*/ 2085975 h 2143125"/>
              <a:gd name="connsiteX135" fmla="*/ 1553942 w 4992467"/>
              <a:gd name="connsiteY135" fmla="*/ 2076450 h 2143125"/>
              <a:gd name="connsiteX136" fmla="*/ 1525367 w 4992467"/>
              <a:gd name="connsiteY136" fmla="*/ 2066925 h 2143125"/>
              <a:gd name="connsiteX137" fmla="*/ 687167 w 4992467"/>
              <a:gd name="connsiteY137" fmla="*/ 2085975 h 2143125"/>
              <a:gd name="connsiteX138" fmla="*/ 620492 w 4992467"/>
              <a:gd name="connsiteY138" fmla="*/ 2076450 h 2143125"/>
              <a:gd name="connsiteX139" fmla="*/ 572867 w 4992467"/>
              <a:gd name="connsiteY139"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725767 w 4992467"/>
              <a:gd name="connsiteY107" fmla="*/ 1352550 h 2143125"/>
              <a:gd name="connsiteX108" fmla="*/ 4678142 w 4992467"/>
              <a:gd name="connsiteY108" fmla="*/ 1409700 h 2143125"/>
              <a:gd name="connsiteX109" fmla="*/ 4601942 w 4992467"/>
              <a:gd name="connsiteY109" fmla="*/ 1514475 h 2143125"/>
              <a:gd name="connsiteX110" fmla="*/ 4535267 w 4992467"/>
              <a:gd name="connsiteY110" fmla="*/ 1590675 h 2143125"/>
              <a:gd name="connsiteX111" fmla="*/ 4497167 w 4992467"/>
              <a:gd name="connsiteY111" fmla="*/ 1647825 h 2143125"/>
              <a:gd name="connsiteX112" fmla="*/ 4478117 w 4992467"/>
              <a:gd name="connsiteY112" fmla="*/ 1676400 h 2143125"/>
              <a:gd name="connsiteX113" fmla="*/ 4449542 w 4992467"/>
              <a:gd name="connsiteY113" fmla="*/ 1704975 h 2143125"/>
              <a:gd name="connsiteX114" fmla="*/ 4401917 w 4992467"/>
              <a:gd name="connsiteY114" fmla="*/ 1762125 h 2143125"/>
              <a:gd name="connsiteX115" fmla="*/ 4363817 w 4992467"/>
              <a:gd name="connsiteY115" fmla="*/ 1809750 h 2143125"/>
              <a:gd name="connsiteX116" fmla="*/ 4335242 w 4992467"/>
              <a:gd name="connsiteY116" fmla="*/ 1866900 h 2143125"/>
              <a:gd name="connsiteX117" fmla="*/ 4306667 w 4992467"/>
              <a:gd name="connsiteY117" fmla="*/ 1895475 h 2143125"/>
              <a:gd name="connsiteX118" fmla="*/ 4268567 w 4992467"/>
              <a:gd name="connsiteY118" fmla="*/ 1952625 h 2143125"/>
              <a:gd name="connsiteX119" fmla="*/ 4230467 w 4992467"/>
              <a:gd name="connsiteY119" fmla="*/ 2009775 h 2143125"/>
              <a:gd name="connsiteX120" fmla="*/ 4220942 w 4992467"/>
              <a:gd name="connsiteY120" fmla="*/ 2038350 h 2143125"/>
              <a:gd name="connsiteX121" fmla="*/ 4154267 w 4992467"/>
              <a:gd name="connsiteY121" fmla="*/ 2114550 h 2143125"/>
              <a:gd name="connsiteX122" fmla="*/ 4106642 w 4992467"/>
              <a:gd name="connsiteY122" fmla="*/ 2124075 h 2143125"/>
              <a:gd name="connsiteX123" fmla="*/ 3906617 w 4992467"/>
              <a:gd name="connsiteY123" fmla="*/ 2143125 h 2143125"/>
              <a:gd name="connsiteX124" fmla="*/ 3458942 w 4992467"/>
              <a:gd name="connsiteY124" fmla="*/ 2124075 h 2143125"/>
              <a:gd name="connsiteX125" fmla="*/ 3344642 w 4992467"/>
              <a:gd name="connsiteY125" fmla="*/ 2095500 h 2143125"/>
              <a:gd name="connsiteX126" fmla="*/ 3297017 w 4992467"/>
              <a:gd name="connsiteY126" fmla="*/ 2085975 h 2143125"/>
              <a:gd name="connsiteX127" fmla="*/ 3068417 w 4992467"/>
              <a:gd name="connsiteY127" fmla="*/ 2095500 h 2143125"/>
              <a:gd name="connsiteX128" fmla="*/ 3030317 w 4992467"/>
              <a:gd name="connsiteY128" fmla="*/ 2105025 h 2143125"/>
              <a:gd name="connsiteX129" fmla="*/ 2925542 w 4992467"/>
              <a:gd name="connsiteY129" fmla="*/ 2114550 h 2143125"/>
              <a:gd name="connsiteX130" fmla="*/ 2858867 w 4992467"/>
              <a:gd name="connsiteY130" fmla="*/ 2124075 h 2143125"/>
              <a:gd name="connsiteX131" fmla="*/ 2011142 w 4992467"/>
              <a:gd name="connsiteY131" fmla="*/ 2114550 h 2143125"/>
              <a:gd name="connsiteX132" fmla="*/ 1887317 w 4992467"/>
              <a:gd name="connsiteY132" fmla="*/ 2095500 h 2143125"/>
              <a:gd name="connsiteX133" fmla="*/ 1639667 w 4992467"/>
              <a:gd name="connsiteY133" fmla="*/ 2085975 h 2143125"/>
              <a:gd name="connsiteX134" fmla="*/ 1553942 w 4992467"/>
              <a:gd name="connsiteY134" fmla="*/ 2076450 h 2143125"/>
              <a:gd name="connsiteX135" fmla="*/ 1525367 w 4992467"/>
              <a:gd name="connsiteY135" fmla="*/ 2066925 h 2143125"/>
              <a:gd name="connsiteX136" fmla="*/ 687167 w 4992467"/>
              <a:gd name="connsiteY136" fmla="*/ 2085975 h 2143125"/>
              <a:gd name="connsiteX137" fmla="*/ 620492 w 4992467"/>
              <a:gd name="connsiteY137" fmla="*/ 2076450 h 2143125"/>
              <a:gd name="connsiteX138" fmla="*/ 572867 w 4992467"/>
              <a:gd name="connsiteY138"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725767 w 4992467"/>
              <a:gd name="connsiteY107" fmla="*/ 1352550 h 2143125"/>
              <a:gd name="connsiteX108" fmla="*/ 4678142 w 4992467"/>
              <a:gd name="connsiteY108" fmla="*/ 1409700 h 2143125"/>
              <a:gd name="connsiteX109" fmla="*/ 4601942 w 4992467"/>
              <a:gd name="connsiteY109" fmla="*/ 1514475 h 2143125"/>
              <a:gd name="connsiteX110" fmla="*/ 4535267 w 4992467"/>
              <a:gd name="connsiteY110" fmla="*/ 1590675 h 2143125"/>
              <a:gd name="connsiteX111" fmla="*/ 4497167 w 4992467"/>
              <a:gd name="connsiteY111" fmla="*/ 1647825 h 2143125"/>
              <a:gd name="connsiteX112" fmla="*/ 4478117 w 4992467"/>
              <a:gd name="connsiteY112" fmla="*/ 1676400 h 2143125"/>
              <a:gd name="connsiteX113" fmla="*/ 4401917 w 4992467"/>
              <a:gd name="connsiteY113" fmla="*/ 1762125 h 2143125"/>
              <a:gd name="connsiteX114" fmla="*/ 4363817 w 4992467"/>
              <a:gd name="connsiteY114" fmla="*/ 1809750 h 2143125"/>
              <a:gd name="connsiteX115" fmla="*/ 4335242 w 4992467"/>
              <a:gd name="connsiteY115" fmla="*/ 1866900 h 2143125"/>
              <a:gd name="connsiteX116" fmla="*/ 4306667 w 4992467"/>
              <a:gd name="connsiteY116" fmla="*/ 1895475 h 2143125"/>
              <a:gd name="connsiteX117" fmla="*/ 4268567 w 4992467"/>
              <a:gd name="connsiteY117" fmla="*/ 1952625 h 2143125"/>
              <a:gd name="connsiteX118" fmla="*/ 4230467 w 4992467"/>
              <a:gd name="connsiteY118" fmla="*/ 2009775 h 2143125"/>
              <a:gd name="connsiteX119" fmla="*/ 4220942 w 4992467"/>
              <a:gd name="connsiteY119" fmla="*/ 2038350 h 2143125"/>
              <a:gd name="connsiteX120" fmla="*/ 4154267 w 4992467"/>
              <a:gd name="connsiteY120" fmla="*/ 2114550 h 2143125"/>
              <a:gd name="connsiteX121" fmla="*/ 4106642 w 4992467"/>
              <a:gd name="connsiteY121" fmla="*/ 2124075 h 2143125"/>
              <a:gd name="connsiteX122" fmla="*/ 3906617 w 4992467"/>
              <a:gd name="connsiteY122" fmla="*/ 2143125 h 2143125"/>
              <a:gd name="connsiteX123" fmla="*/ 3458942 w 4992467"/>
              <a:gd name="connsiteY123" fmla="*/ 2124075 h 2143125"/>
              <a:gd name="connsiteX124" fmla="*/ 3344642 w 4992467"/>
              <a:gd name="connsiteY124" fmla="*/ 2095500 h 2143125"/>
              <a:gd name="connsiteX125" fmla="*/ 3297017 w 4992467"/>
              <a:gd name="connsiteY125" fmla="*/ 2085975 h 2143125"/>
              <a:gd name="connsiteX126" fmla="*/ 3068417 w 4992467"/>
              <a:gd name="connsiteY126" fmla="*/ 2095500 h 2143125"/>
              <a:gd name="connsiteX127" fmla="*/ 3030317 w 4992467"/>
              <a:gd name="connsiteY127" fmla="*/ 2105025 h 2143125"/>
              <a:gd name="connsiteX128" fmla="*/ 2925542 w 4992467"/>
              <a:gd name="connsiteY128" fmla="*/ 2114550 h 2143125"/>
              <a:gd name="connsiteX129" fmla="*/ 2858867 w 4992467"/>
              <a:gd name="connsiteY129" fmla="*/ 2124075 h 2143125"/>
              <a:gd name="connsiteX130" fmla="*/ 2011142 w 4992467"/>
              <a:gd name="connsiteY130" fmla="*/ 2114550 h 2143125"/>
              <a:gd name="connsiteX131" fmla="*/ 1887317 w 4992467"/>
              <a:gd name="connsiteY131" fmla="*/ 2095500 h 2143125"/>
              <a:gd name="connsiteX132" fmla="*/ 1639667 w 4992467"/>
              <a:gd name="connsiteY132" fmla="*/ 2085975 h 2143125"/>
              <a:gd name="connsiteX133" fmla="*/ 1553942 w 4992467"/>
              <a:gd name="connsiteY133" fmla="*/ 2076450 h 2143125"/>
              <a:gd name="connsiteX134" fmla="*/ 1525367 w 4992467"/>
              <a:gd name="connsiteY134" fmla="*/ 2066925 h 2143125"/>
              <a:gd name="connsiteX135" fmla="*/ 687167 w 4992467"/>
              <a:gd name="connsiteY135" fmla="*/ 2085975 h 2143125"/>
              <a:gd name="connsiteX136" fmla="*/ 620492 w 4992467"/>
              <a:gd name="connsiteY136" fmla="*/ 2076450 h 2143125"/>
              <a:gd name="connsiteX137" fmla="*/ 572867 w 4992467"/>
              <a:gd name="connsiteY137"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725767 w 4992467"/>
              <a:gd name="connsiteY107" fmla="*/ 1352550 h 2143125"/>
              <a:gd name="connsiteX108" fmla="*/ 4678142 w 4992467"/>
              <a:gd name="connsiteY108" fmla="*/ 1409700 h 2143125"/>
              <a:gd name="connsiteX109" fmla="*/ 4601942 w 4992467"/>
              <a:gd name="connsiteY109" fmla="*/ 1514475 h 2143125"/>
              <a:gd name="connsiteX110" fmla="*/ 4497167 w 4992467"/>
              <a:gd name="connsiteY110" fmla="*/ 1647825 h 2143125"/>
              <a:gd name="connsiteX111" fmla="*/ 4478117 w 4992467"/>
              <a:gd name="connsiteY111" fmla="*/ 1676400 h 2143125"/>
              <a:gd name="connsiteX112" fmla="*/ 4401917 w 4992467"/>
              <a:gd name="connsiteY112" fmla="*/ 1762125 h 2143125"/>
              <a:gd name="connsiteX113" fmla="*/ 4363817 w 4992467"/>
              <a:gd name="connsiteY113" fmla="*/ 1809750 h 2143125"/>
              <a:gd name="connsiteX114" fmla="*/ 4335242 w 4992467"/>
              <a:gd name="connsiteY114" fmla="*/ 1866900 h 2143125"/>
              <a:gd name="connsiteX115" fmla="*/ 4306667 w 4992467"/>
              <a:gd name="connsiteY115" fmla="*/ 1895475 h 2143125"/>
              <a:gd name="connsiteX116" fmla="*/ 4268567 w 4992467"/>
              <a:gd name="connsiteY116" fmla="*/ 1952625 h 2143125"/>
              <a:gd name="connsiteX117" fmla="*/ 4230467 w 4992467"/>
              <a:gd name="connsiteY117" fmla="*/ 2009775 h 2143125"/>
              <a:gd name="connsiteX118" fmla="*/ 4220942 w 4992467"/>
              <a:gd name="connsiteY118" fmla="*/ 2038350 h 2143125"/>
              <a:gd name="connsiteX119" fmla="*/ 4154267 w 4992467"/>
              <a:gd name="connsiteY119" fmla="*/ 2114550 h 2143125"/>
              <a:gd name="connsiteX120" fmla="*/ 4106642 w 4992467"/>
              <a:gd name="connsiteY120" fmla="*/ 2124075 h 2143125"/>
              <a:gd name="connsiteX121" fmla="*/ 3906617 w 4992467"/>
              <a:gd name="connsiteY121" fmla="*/ 2143125 h 2143125"/>
              <a:gd name="connsiteX122" fmla="*/ 3458942 w 4992467"/>
              <a:gd name="connsiteY122" fmla="*/ 2124075 h 2143125"/>
              <a:gd name="connsiteX123" fmla="*/ 3344642 w 4992467"/>
              <a:gd name="connsiteY123" fmla="*/ 2095500 h 2143125"/>
              <a:gd name="connsiteX124" fmla="*/ 3297017 w 4992467"/>
              <a:gd name="connsiteY124" fmla="*/ 2085975 h 2143125"/>
              <a:gd name="connsiteX125" fmla="*/ 3068417 w 4992467"/>
              <a:gd name="connsiteY125" fmla="*/ 2095500 h 2143125"/>
              <a:gd name="connsiteX126" fmla="*/ 3030317 w 4992467"/>
              <a:gd name="connsiteY126" fmla="*/ 2105025 h 2143125"/>
              <a:gd name="connsiteX127" fmla="*/ 2925542 w 4992467"/>
              <a:gd name="connsiteY127" fmla="*/ 2114550 h 2143125"/>
              <a:gd name="connsiteX128" fmla="*/ 2858867 w 4992467"/>
              <a:gd name="connsiteY128" fmla="*/ 2124075 h 2143125"/>
              <a:gd name="connsiteX129" fmla="*/ 2011142 w 4992467"/>
              <a:gd name="connsiteY129" fmla="*/ 2114550 h 2143125"/>
              <a:gd name="connsiteX130" fmla="*/ 1887317 w 4992467"/>
              <a:gd name="connsiteY130" fmla="*/ 2095500 h 2143125"/>
              <a:gd name="connsiteX131" fmla="*/ 1639667 w 4992467"/>
              <a:gd name="connsiteY131" fmla="*/ 2085975 h 2143125"/>
              <a:gd name="connsiteX132" fmla="*/ 1553942 w 4992467"/>
              <a:gd name="connsiteY132" fmla="*/ 2076450 h 2143125"/>
              <a:gd name="connsiteX133" fmla="*/ 1525367 w 4992467"/>
              <a:gd name="connsiteY133" fmla="*/ 2066925 h 2143125"/>
              <a:gd name="connsiteX134" fmla="*/ 687167 w 4992467"/>
              <a:gd name="connsiteY134" fmla="*/ 2085975 h 2143125"/>
              <a:gd name="connsiteX135" fmla="*/ 620492 w 4992467"/>
              <a:gd name="connsiteY135" fmla="*/ 2076450 h 2143125"/>
              <a:gd name="connsiteX136" fmla="*/ 572867 w 4992467"/>
              <a:gd name="connsiteY136"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725767 w 4992467"/>
              <a:gd name="connsiteY107" fmla="*/ 1352550 h 2143125"/>
              <a:gd name="connsiteX108" fmla="*/ 4678142 w 4992467"/>
              <a:gd name="connsiteY108" fmla="*/ 1409700 h 2143125"/>
              <a:gd name="connsiteX109" fmla="*/ 4497167 w 4992467"/>
              <a:gd name="connsiteY109" fmla="*/ 1647825 h 2143125"/>
              <a:gd name="connsiteX110" fmla="*/ 4478117 w 4992467"/>
              <a:gd name="connsiteY110" fmla="*/ 1676400 h 2143125"/>
              <a:gd name="connsiteX111" fmla="*/ 4401917 w 4992467"/>
              <a:gd name="connsiteY111" fmla="*/ 1762125 h 2143125"/>
              <a:gd name="connsiteX112" fmla="*/ 4363817 w 4992467"/>
              <a:gd name="connsiteY112" fmla="*/ 1809750 h 2143125"/>
              <a:gd name="connsiteX113" fmla="*/ 4335242 w 4992467"/>
              <a:gd name="connsiteY113" fmla="*/ 1866900 h 2143125"/>
              <a:gd name="connsiteX114" fmla="*/ 4306667 w 4992467"/>
              <a:gd name="connsiteY114" fmla="*/ 1895475 h 2143125"/>
              <a:gd name="connsiteX115" fmla="*/ 4268567 w 4992467"/>
              <a:gd name="connsiteY115" fmla="*/ 1952625 h 2143125"/>
              <a:gd name="connsiteX116" fmla="*/ 4230467 w 4992467"/>
              <a:gd name="connsiteY116" fmla="*/ 2009775 h 2143125"/>
              <a:gd name="connsiteX117" fmla="*/ 4220942 w 4992467"/>
              <a:gd name="connsiteY117" fmla="*/ 2038350 h 2143125"/>
              <a:gd name="connsiteX118" fmla="*/ 4154267 w 4992467"/>
              <a:gd name="connsiteY118" fmla="*/ 2114550 h 2143125"/>
              <a:gd name="connsiteX119" fmla="*/ 4106642 w 4992467"/>
              <a:gd name="connsiteY119" fmla="*/ 2124075 h 2143125"/>
              <a:gd name="connsiteX120" fmla="*/ 3906617 w 4992467"/>
              <a:gd name="connsiteY120" fmla="*/ 2143125 h 2143125"/>
              <a:gd name="connsiteX121" fmla="*/ 3458942 w 4992467"/>
              <a:gd name="connsiteY121" fmla="*/ 2124075 h 2143125"/>
              <a:gd name="connsiteX122" fmla="*/ 3344642 w 4992467"/>
              <a:gd name="connsiteY122" fmla="*/ 2095500 h 2143125"/>
              <a:gd name="connsiteX123" fmla="*/ 3297017 w 4992467"/>
              <a:gd name="connsiteY123" fmla="*/ 2085975 h 2143125"/>
              <a:gd name="connsiteX124" fmla="*/ 3068417 w 4992467"/>
              <a:gd name="connsiteY124" fmla="*/ 2095500 h 2143125"/>
              <a:gd name="connsiteX125" fmla="*/ 3030317 w 4992467"/>
              <a:gd name="connsiteY125" fmla="*/ 2105025 h 2143125"/>
              <a:gd name="connsiteX126" fmla="*/ 2925542 w 4992467"/>
              <a:gd name="connsiteY126" fmla="*/ 2114550 h 2143125"/>
              <a:gd name="connsiteX127" fmla="*/ 2858867 w 4992467"/>
              <a:gd name="connsiteY127" fmla="*/ 2124075 h 2143125"/>
              <a:gd name="connsiteX128" fmla="*/ 2011142 w 4992467"/>
              <a:gd name="connsiteY128" fmla="*/ 2114550 h 2143125"/>
              <a:gd name="connsiteX129" fmla="*/ 1887317 w 4992467"/>
              <a:gd name="connsiteY129" fmla="*/ 2095500 h 2143125"/>
              <a:gd name="connsiteX130" fmla="*/ 1639667 w 4992467"/>
              <a:gd name="connsiteY130" fmla="*/ 2085975 h 2143125"/>
              <a:gd name="connsiteX131" fmla="*/ 1553942 w 4992467"/>
              <a:gd name="connsiteY131" fmla="*/ 2076450 h 2143125"/>
              <a:gd name="connsiteX132" fmla="*/ 1525367 w 4992467"/>
              <a:gd name="connsiteY132" fmla="*/ 2066925 h 2143125"/>
              <a:gd name="connsiteX133" fmla="*/ 687167 w 4992467"/>
              <a:gd name="connsiteY133" fmla="*/ 2085975 h 2143125"/>
              <a:gd name="connsiteX134" fmla="*/ 620492 w 4992467"/>
              <a:gd name="connsiteY134" fmla="*/ 2076450 h 2143125"/>
              <a:gd name="connsiteX135" fmla="*/ 572867 w 4992467"/>
              <a:gd name="connsiteY135"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725767 w 4992467"/>
              <a:gd name="connsiteY107" fmla="*/ 1352550 h 2143125"/>
              <a:gd name="connsiteX108" fmla="*/ 4497167 w 4992467"/>
              <a:gd name="connsiteY108" fmla="*/ 1647825 h 2143125"/>
              <a:gd name="connsiteX109" fmla="*/ 4478117 w 4992467"/>
              <a:gd name="connsiteY109" fmla="*/ 1676400 h 2143125"/>
              <a:gd name="connsiteX110" fmla="*/ 4401917 w 4992467"/>
              <a:gd name="connsiteY110" fmla="*/ 1762125 h 2143125"/>
              <a:gd name="connsiteX111" fmla="*/ 4363817 w 4992467"/>
              <a:gd name="connsiteY111" fmla="*/ 1809750 h 2143125"/>
              <a:gd name="connsiteX112" fmla="*/ 4335242 w 4992467"/>
              <a:gd name="connsiteY112" fmla="*/ 1866900 h 2143125"/>
              <a:gd name="connsiteX113" fmla="*/ 4306667 w 4992467"/>
              <a:gd name="connsiteY113" fmla="*/ 1895475 h 2143125"/>
              <a:gd name="connsiteX114" fmla="*/ 4268567 w 4992467"/>
              <a:gd name="connsiteY114" fmla="*/ 1952625 h 2143125"/>
              <a:gd name="connsiteX115" fmla="*/ 4230467 w 4992467"/>
              <a:gd name="connsiteY115" fmla="*/ 2009775 h 2143125"/>
              <a:gd name="connsiteX116" fmla="*/ 4220942 w 4992467"/>
              <a:gd name="connsiteY116" fmla="*/ 2038350 h 2143125"/>
              <a:gd name="connsiteX117" fmla="*/ 4154267 w 4992467"/>
              <a:gd name="connsiteY117" fmla="*/ 2114550 h 2143125"/>
              <a:gd name="connsiteX118" fmla="*/ 4106642 w 4992467"/>
              <a:gd name="connsiteY118" fmla="*/ 2124075 h 2143125"/>
              <a:gd name="connsiteX119" fmla="*/ 3906617 w 4992467"/>
              <a:gd name="connsiteY119" fmla="*/ 2143125 h 2143125"/>
              <a:gd name="connsiteX120" fmla="*/ 3458942 w 4992467"/>
              <a:gd name="connsiteY120" fmla="*/ 2124075 h 2143125"/>
              <a:gd name="connsiteX121" fmla="*/ 3344642 w 4992467"/>
              <a:gd name="connsiteY121" fmla="*/ 2095500 h 2143125"/>
              <a:gd name="connsiteX122" fmla="*/ 3297017 w 4992467"/>
              <a:gd name="connsiteY122" fmla="*/ 2085975 h 2143125"/>
              <a:gd name="connsiteX123" fmla="*/ 3068417 w 4992467"/>
              <a:gd name="connsiteY123" fmla="*/ 2095500 h 2143125"/>
              <a:gd name="connsiteX124" fmla="*/ 3030317 w 4992467"/>
              <a:gd name="connsiteY124" fmla="*/ 2105025 h 2143125"/>
              <a:gd name="connsiteX125" fmla="*/ 2925542 w 4992467"/>
              <a:gd name="connsiteY125" fmla="*/ 2114550 h 2143125"/>
              <a:gd name="connsiteX126" fmla="*/ 2858867 w 4992467"/>
              <a:gd name="connsiteY126" fmla="*/ 2124075 h 2143125"/>
              <a:gd name="connsiteX127" fmla="*/ 2011142 w 4992467"/>
              <a:gd name="connsiteY127" fmla="*/ 2114550 h 2143125"/>
              <a:gd name="connsiteX128" fmla="*/ 1887317 w 4992467"/>
              <a:gd name="connsiteY128" fmla="*/ 2095500 h 2143125"/>
              <a:gd name="connsiteX129" fmla="*/ 1639667 w 4992467"/>
              <a:gd name="connsiteY129" fmla="*/ 2085975 h 2143125"/>
              <a:gd name="connsiteX130" fmla="*/ 1553942 w 4992467"/>
              <a:gd name="connsiteY130" fmla="*/ 2076450 h 2143125"/>
              <a:gd name="connsiteX131" fmla="*/ 1525367 w 4992467"/>
              <a:gd name="connsiteY131" fmla="*/ 2066925 h 2143125"/>
              <a:gd name="connsiteX132" fmla="*/ 687167 w 4992467"/>
              <a:gd name="connsiteY132" fmla="*/ 2085975 h 2143125"/>
              <a:gd name="connsiteX133" fmla="*/ 620492 w 4992467"/>
              <a:gd name="connsiteY133" fmla="*/ 2076450 h 2143125"/>
              <a:gd name="connsiteX134" fmla="*/ 572867 w 4992467"/>
              <a:gd name="connsiteY134"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497167 w 4992467"/>
              <a:gd name="connsiteY107" fmla="*/ 1647825 h 2143125"/>
              <a:gd name="connsiteX108" fmla="*/ 4478117 w 4992467"/>
              <a:gd name="connsiteY108" fmla="*/ 1676400 h 2143125"/>
              <a:gd name="connsiteX109" fmla="*/ 4401917 w 4992467"/>
              <a:gd name="connsiteY109" fmla="*/ 1762125 h 2143125"/>
              <a:gd name="connsiteX110" fmla="*/ 4363817 w 4992467"/>
              <a:gd name="connsiteY110" fmla="*/ 1809750 h 2143125"/>
              <a:gd name="connsiteX111" fmla="*/ 4335242 w 4992467"/>
              <a:gd name="connsiteY111" fmla="*/ 1866900 h 2143125"/>
              <a:gd name="connsiteX112" fmla="*/ 4306667 w 4992467"/>
              <a:gd name="connsiteY112" fmla="*/ 1895475 h 2143125"/>
              <a:gd name="connsiteX113" fmla="*/ 4268567 w 4992467"/>
              <a:gd name="connsiteY113" fmla="*/ 1952625 h 2143125"/>
              <a:gd name="connsiteX114" fmla="*/ 4230467 w 4992467"/>
              <a:gd name="connsiteY114" fmla="*/ 2009775 h 2143125"/>
              <a:gd name="connsiteX115" fmla="*/ 4220942 w 4992467"/>
              <a:gd name="connsiteY115" fmla="*/ 2038350 h 2143125"/>
              <a:gd name="connsiteX116" fmla="*/ 4154267 w 4992467"/>
              <a:gd name="connsiteY116" fmla="*/ 2114550 h 2143125"/>
              <a:gd name="connsiteX117" fmla="*/ 4106642 w 4992467"/>
              <a:gd name="connsiteY117" fmla="*/ 2124075 h 2143125"/>
              <a:gd name="connsiteX118" fmla="*/ 3906617 w 4992467"/>
              <a:gd name="connsiteY118" fmla="*/ 2143125 h 2143125"/>
              <a:gd name="connsiteX119" fmla="*/ 3458942 w 4992467"/>
              <a:gd name="connsiteY119" fmla="*/ 2124075 h 2143125"/>
              <a:gd name="connsiteX120" fmla="*/ 3344642 w 4992467"/>
              <a:gd name="connsiteY120" fmla="*/ 2095500 h 2143125"/>
              <a:gd name="connsiteX121" fmla="*/ 3297017 w 4992467"/>
              <a:gd name="connsiteY121" fmla="*/ 2085975 h 2143125"/>
              <a:gd name="connsiteX122" fmla="*/ 3068417 w 4992467"/>
              <a:gd name="connsiteY122" fmla="*/ 2095500 h 2143125"/>
              <a:gd name="connsiteX123" fmla="*/ 3030317 w 4992467"/>
              <a:gd name="connsiteY123" fmla="*/ 2105025 h 2143125"/>
              <a:gd name="connsiteX124" fmla="*/ 2925542 w 4992467"/>
              <a:gd name="connsiteY124" fmla="*/ 2114550 h 2143125"/>
              <a:gd name="connsiteX125" fmla="*/ 2858867 w 4992467"/>
              <a:gd name="connsiteY125" fmla="*/ 2124075 h 2143125"/>
              <a:gd name="connsiteX126" fmla="*/ 2011142 w 4992467"/>
              <a:gd name="connsiteY126" fmla="*/ 2114550 h 2143125"/>
              <a:gd name="connsiteX127" fmla="*/ 1887317 w 4992467"/>
              <a:gd name="connsiteY127" fmla="*/ 2095500 h 2143125"/>
              <a:gd name="connsiteX128" fmla="*/ 1639667 w 4992467"/>
              <a:gd name="connsiteY128" fmla="*/ 2085975 h 2143125"/>
              <a:gd name="connsiteX129" fmla="*/ 1553942 w 4992467"/>
              <a:gd name="connsiteY129" fmla="*/ 2076450 h 2143125"/>
              <a:gd name="connsiteX130" fmla="*/ 1525367 w 4992467"/>
              <a:gd name="connsiteY130" fmla="*/ 2066925 h 2143125"/>
              <a:gd name="connsiteX131" fmla="*/ 687167 w 4992467"/>
              <a:gd name="connsiteY131" fmla="*/ 2085975 h 2143125"/>
              <a:gd name="connsiteX132" fmla="*/ 620492 w 4992467"/>
              <a:gd name="connsiteY132" fmla="*/ 2076450 h 2143125"/>
              <a:gd name="connsiteX133" fmla="*/ 572867 w 4992467"/>
              <a:gd name="connsiteY133"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497167 w 4992467"/>
              <a:gd name="connsiteY107" fmla="*/ 1647825 h 2143125"/>
              <a:gd name="connsiteX108" fmla="*/ 4401917 w 4992467"/>
              <a:gd name="connsiteY108" fmla="*/ 1762125 h 2143125"/>
              <a:gd name="connsiteX109" fmla="*/ 4363817 w 4992467"/>
              <a:gd name="connsiteY109" fmla="*/ 1809750 h 2143125"/>
              <a:gd name="connsiteX110" fmla="*/ 4335242 w 4992467"/>
              <a:gd name="connsiteY110" fmla="*/ 1866900 h 2143125"/>
              <a:gd name="connsiteX111" fmla="*/ 4306667 w 4992467"/>
              <a:gd name="connsiteY111" fmla="*/ 1895475 h 2143125"/>
              <a:gd name="connsiteX112" fmla="*/ 4268567 w 4992467"/>
              <a:gd name="connsiteY112" fmla="*/ 1952625 h 2143125"/>
              <a:gd name="connsiteX113" fmla="*/ 4230467 w 4992467"/>
              <a:gd name="connsiteY113" fmla="*/ 2009775 h 2143125"/>
              <a:gd name="connsiteX114" fmla="*/ 4220942 w 4992467"/>
              <a:gd name="connsiteY114" fmla="*/ 2038350 h 2143125"/>
              <a:gd name="connsiteX115" fmla="*/ 4154267 w 4992467"/>
              <a:gd name="connsiteY115" fmla="*/ 2114550 h 2143125"/>
              <a:gd name="connsiteX116" fmla="*/ 4106642 w 4992467"/>
              <a:gd name="connsiteY116" fmla="*/ 2124075 h 2143125"/>
              <a:gd name="connsiteX117" fmla="*/ 3906617 w 4992467"/>
              <a:gd name="connsiteY117" fmla="*/ 2143125 h 2143125"/>
              <a:gd name="connsiteX118" fmla="*/ 3458942 w 4992467"/>
              <a:gd name="connsiteY118" fmla="*/ 2124075 h 2143125"/>
              <a:gd name="connsiteX119" fmla="*/ 3344642 w 4992467"/>
              <a:gd name="connsiteY119" fmla="*/ 2095500 h 2143125"/>
              <a:gd name="connsiteX120" fmla="*/ 3297017 w 4992467"/>
              <a:gd name="connsiteY120" fmla="*/ 2085975 h 2143125"/>
              <a:gd name="connsiteX121" fmla="*/ 3068417 w 4992467"/>
              <a:gd name="connsiteY121" fmla="*/ 2095500 h 2143125"/>
              <a:gd name="connsiteX122" fmla="*/ 3030317 w 4992467"/>
              <a:gd name="connsiteY122" fmla="*/ 2105025 h 2143125"/>
              <a:gd name="connsiteX123" fmla="*/ 2925542 w 4992467"/>
              <a:gd name="connsiteY123" fmla="*/ 2114550 h 2143125"/>
              <a:gd name="connsiteX124" fmla="*/ 2858867 w 4992467"/>
              <a:gd name="connsiteY124" fmla="*/ 2124075 h 2143125"/>
              <a:gd name="connsiteX125" fmla="*/ 2011142 w 4992467"/>
              <a:gd name="connsiteY125" fmla="*/ 2114550 h 2143125"/>
              <a:gd name="connsiteX126" fmla="*/ 1887317 w 4992467"/>
              <a:gd name="connsiteY126" fmla="*/ 2095500 h 2143125"/>
              <a:gd name="connsiteX127" fmla="*/ 1639667 w 4992467"/>
              <a:gd name="connsiteY127" fmla="*/ 2085975 h 2143125"/>
              <a:gd name="connsiteX128" fmla="*/ 1553942 w 4992467"/>
              <a:gd name="connsiteY128" fmla="*/ 2076450 h 2143125"/>
              <a:gd name="connsiteX129" fmla="*/ 1525367 w 4992467"/>
              <a:gd name="connsiteY129" fmla="*/ 2066925 h 2143125"/>
              <a:gd name="connsiteX130" fmla="*/ 687167 w 4992467"/>
              <a:gd name="connsiteY130" fmla="*/ 2085975 h 2143125"/>
              <a:gd name="connsiteX131" fmla="*/ 620492 w 4992467"/>
              <a:gd name="connsiteY131" fmla="*/ 2076450 h 2143125"/>
              <a:gd name="connsiteX132" fmla="*/ 572867 w 4992467"/>
              <a:gd name="connsiteY132"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401917 w 4992467"/>
              <a:gd name="connsiteY107" fmla="*/ 1762125 h 2143125"/>
              <a:gd name="connsiteX108" fmla="*/ 4363817 w 4992467"/>
              <a:gd name="connsiteY108" fmla="*/ 1809750 h 2143125"/>
              <a:gd name="connsiteX109" fmla="*/ 4335242 w 4992467"/>
              <a:gd name="connsiteY109" fmla="*/ 1866900 h 2143125"/>
              <a:gd name="connsiteX110" fmla="*/ 4306667 w 4992467"/>
              <a:gd name="connsiteY110" fmla="*/ 1895475 h 2143125"/>
              <a:gd name="connsiteX111" fmla="*/ 4268567 w 4992467"/>
              <a:gd name="connsiteY111" fmla="*/ 1952625 h 2143125"/>
              <a:gd name="connsiteX112" fmla="*/ 4230467 w 4992467"/>
              <a:gd name="connsiteY112" fmla="*/ 2009775 h 2143125"/>
              <a:gd name="connsiteX113" fmla="*/ 4220942 w 4992467"/>
              <a:gd name="connsiteY113" fmla="*/ 2038350 h 2143125"/>
              <a:gd name="connsiteX114" fmla="*/ 4154267 w 4992467"/>
              <a:gd name="connsiteY114" fmla="*/ 2114550 h 2143125"/>
              <a:gd name="connsiteX115" fmla="*/ 4106642 w 4992467"/>
              <a:gd name="connsiteY115" fmla="*/ 2124075 h 2143125"/>
              <a:gd name="connsiteX116" fmla="*/ 3906617 w 4992467"/>
              <a:gd name="connsiteY116" fmla="*/ 2143125 h 2143125"/>
              <a:gd name="connsiteX117" fmla="*/ 3458942 w 4992467"/>
              <a:gd name="connsiteY117" fmla="*/ 2124075 h 2143125"/>
              <a:gd name="connsiteX118" fmla="*/ 3344642 w 4992467"/>
              <a:gd name="connsiteY118" fmla="*/ 2095500 h 2143125"/>
              <a:gd name="connsiteX119" fmla="*/ 3297017 w 4992467"/>
              <a:gd name="connsiteY119" fmla="*/ 2085975 h 2143125"/>
              <a:gd name="connsiteX120" fmla="*/ 3068417 w 4992467"/>
              <a:gd name="connsiteY120" fmla="*/ 2095500 h 2143125"/>
              <a:gd name="connsiteX121" fmla="*/ 3030317 w 4992467"/>
              <a:gd name="connsiteY121" fmla="*/ 2105025 h 2143125"/>
              <a:gd name="connsiteX122" fmla="*/ 2925542 w 4992467"/>
              <a:gd name="connsiteY122" fmla="*/ 2114550 h 2143125"/>
              <a:gd name="connsiteX123" fmla="*/ 2858867 w 4992467"/>
              <a:gd name="connsiteY123" fmla="*/ 2124075 h 2143125"/>
              <a:gd name="connsiteX124" fmla="*/ 2011142 w 4992467"/>
              <a:gd name="connsiteY124" fmla="*/ 2114550 h 2143125"/>
              <a:gd name="connsiteX125" fmla="*/ 1887317 w 4992467"/>
              <a:gd name="connsiteY125" fmla="*/ 2095500 h 2143125"/>
              <a:gd name="connsiteX126" fmla="*/ 1639667 w 4992467"/>
              <a:gd name="connsiteY126" fmla="*/ 2085975 h 2143125"/>
              <a:gd name="connsiteX127" fmla="*/ 1553942 w 4992467"/>
              <a:gd name="connsiteY127" fmla="*/ 2076450 h 2143125"/>
              <a:gd name="connsiteX128" fmla="*/ 1525367 w 4992467"/>
              <a:gd name="connsiteY128" fmla="*/ 2066925 h 2143125"/>
              <a:gd name="connsiteX129" fmla="*/ 687167 w 4992467"/>
              <a:gd name="connsiteY129" fmla="*/ 2085975 h 2143125"/>
              <a:gd name="connsiteX130" fmla="*/ 620492 w 4992467"/>
              <a:gd name="connsiteY130" fmla="*/ 2076450 h 2143125"/>
              <a:gd name="connsiteX131" fmla="*/ 572867 w 4992467"/>
              <a:gd name="connsiteY131"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401917 w 4992467"/>
              <a:gd name="connsiteY107" fmla="*/ 1762125 h 2143125"/>
              <a:gd name="connsiteX108" fmla="*/ 4335242 w 4992467"/>
              <a:gd name="connsiteY108" fmla="*/ 1866900 h 2143125"/>
              <a:gd name="connsiteX109" fmla="*/ 4306667 w 4992467"/>
              <a:gd name="connsiteY109" fmla="*/ 1895475 h 2143125"/>
              <a:gd name="connsiteX110" fmla="*/ 4268567 w 4992467"/>
              <a:gd name="connsiteY110" fmla="*/ 1952625 h 2143125"/>
              <a:gd name="connsiteX111" fmla="*/ 4230467 w 4992467"/>
              <a:gd name="connsiteY111" fmla="*/ 2009775 h 2143125"/>
              <a:gd name="connsiteX112" fmla="*/ 4220942 w 4992467"/>
              <a:gd name="connsiteY112" fmla="*/ 2038350 h 2143125"/>
              <a:gd name="connsiteX113" fmla="*/ 4154267 w 4992467"/>
              <a:gd name="connsiteY113" fmla="*/ 2114550 h 2143125"/>
              <a:gd name="connsiteX114" fmla="*/ 4106642 w 4992467"/>
              <a:gd name="connsiteY114" fmla="*/ 2124075 h 2143125"/>
              <a:gd name="connsiteX115" fmla="*/ 3906617 w 4992467"/>
              <a:gd name="connsiteY115" fmla="*/ 2143125 h 2143125"/>
              <a:gd name="connsiteX116" fmla="*/ 3458942 w 4992467"/>
              <a:gd name="connsiteY116" fmla="*/ 2124075 h 2143125"/>
              <a:gd name="connsiteX117" fmla="*/ 3344642 w 4992467"/>
              <a:gd name="connsiteY117" fmla="*/ 2095500 h 2143125"/>
              <a:gd name="connsiteX118" fmla="*/ 3297017 w 4992467"/>
              <a:gd name="connsiteY118" fmla="*/ 2085975 h 2143125"/>
              <a:gd name="connsiteX119" fmla="*/ 3068417 w 4992467"/>
              <a:gd name="connsiteY119" fmla="*/ 2095500 h 2143125"/>
              <a:gd name="connsiteX120" fmla="*/ 3030317 w 4992467"/>
              <a:gd name="connsiteY120" fmla="*/ 2105025 h 2143125"/>
              <a:gd name="connsiteX121" fmla="*/ 2925542 w 4992467"/>
              <a:gd name="connsiteY121" fmla="*/ 2114550 h 2143125"/>
              <a:gd name="connsiteX122" fmla="*/ 2858867 w 4992467"/>
              <a:gd name="connsiteY122" fmla="*/ 2124075 h 2143125"/>
              <a:gd name="connsiteX123" fmla="*/ 2011142 w 4992467"/>
              <a:gd name="connsiteY123" fmla="*/ 2114550 h 2143125"/>
              <a:gd name="connsiteX124" fmla="*/ 1887317 w 4992467"/>
              <a:gd name="connsiteY124" fmla="*/ 2095500 h 2143125"/>
              <a:gd name="connsiteX125" fmla="*/ 1639667 w 4992467"/>
              <a:gd name="connsiteY125" fmla="*/ 2085975 h 2143125"/>
              <a:gd name="connsiteX126" fmla="*/ 1553942 w 4992467"/>
              <a:gd name="connsiteY126" fmla="*/ 2076450 h 2143125"/>
              <a:gd name="connsiteX127" fmla="*/ 1525367 w 4992467"/>
              <a:gd name="connsiteY127" fmla="*/ 2066925 h 2143125"/>
              <a:gd name="connsiteX128" fmla="*/ 687167 w 4992467"/>
              <a:gd name="connsiteY128" fmla="*/ 2085975 h 2143125"/>
              <a:gd name="connsiteX129" fmla="*/ 620492 w 4992467"/>
              <a:gd name="connsiteY129" fmla="*/ 2076450 h 2143125"/>
              <a:gd name="connsiteX130" fmla="*/ 572867 w 4992467"/>
              <a:gd name="connsiteY130"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335242 w 4992467"/>
              <a:gd name="connsiteY107" fmla="*/ 1866900 h 2143125"/>
              <a:gd name="connsiteX108" fmla="*/ 4306667 w 4992467"/>
              <a:gd name="connsiteY108" fmla="*/ 1895475 h 2143125"/>
              <a:gd name="connsiteX109" fmla="*/ 4268567 w 4992467"/>
              <a:gd name="connsiteY109" fmla="*/ 1952625 h 2143125"/>
              <a:gd name="connsiteX110" fmla="*/ 4230467 w 4992467"/>
              <a:gd name="connsiteY110" fmla="*/ 2009775 h 2143125"/>
              <a:gd name="connsiteX111" fmla="*/ 4220942 w 4992467"/>
              <a:gd name="connsiteY111" fmla="*/ 2038350 h 2143125"/>
              <a:gd name="connsiteX112" fmla="*/ 4154267 w 4992467"/>
              <a:gd name="connsiteY112" fmla="*/ 2114550 h 2143125"/>
              <a:gd name="connsiteX113" fmla="*/ 4106642 w 4992467"/>
              <a:gd name="connsiteY113" fmla="*/ 2124075 h 2143125"/>
              <a:gd name="connsiteX114" fmla="*/ 3906617 w 4992467"/>
              <a:gd name="connsiteY114" fmla="*/ 2143125 h 2143125"/>
              <a:gd name="connsiteX115" fmla="*/ 3458942 w 4992467"/>
              <a:gd name="connsiteY115" fmla="*/ 2124075 h 2143125"/>
              <a:gd name="connsiteX116" fmla="*/ 3344642 w 4992467"/>
              <a:gd name="connsiteY116" fmla="*/ 2095500 h 2143125"/>
              <a:gd name="connsiteX117" fmla="*/ 3297017 w 4992467"/>
              <a:gd name="connsiteY117" fmla="*/ 2085975 h 2143125"/>
              <a:gd name="connsiteX118" fmla="*/ 3068417 w 4992467"/>
              <a:gd name="connsiteY118" fmla="*/ 2095500 h 2143125"/>
              <a:gd name="connsiteX119" fmla="*/ 3030317 w 4992467"/>
              <a:gd name="connsiteY119" fmla="*/ 2105025 h 2143125"/>
              <a:gd name="connsiteX120" fmla="*/ 2925542 w 4992467"/>
              <a:gd name="connsiteY120" fmla="*/ 2114550 h 2143125"/>
              <a:gd name="connsiteX121" fmla="*/ 2858867 w 4992467"/>
              <a:gd name="connsiteY121" fmla="*/ 2124075 h 2143125"/>
              <a:gd name="connsiteX122" fmla="*/ 2011142 w 4992467"/>
              <a:gd name="connsiteY122" fmla="*/ 2114550 h 2143125"/>
              <a:gd name="connsiteX123" fmla="*/ 1887317 w 4992467"/>
              <a:gd name="connsiteY123" fmla="*/ 2095500 h 2143125"/>
              <a:gd name="connsiteX124" fmla="*/ 1639667 w 4992467"/>
              <a:gd name="connsiteY124" fmla="*/ 2085975 h 2143125"/>
              <a:gd name="connsiteX125" fmla="*/ 1553942 w 4992467"/>
              <a:gd name="connsiteY125" fmla="*/ 2076450 h 2143125"/>
              <a:gd name="connsiteX126" fmla="*/ 1525367 w 4992467"/>
              <a:gd name="connsiteY126" fmla="*/ 2066925 h 2143125"/>
              <a:gd name="connsiteX127" fmla="*/ 687167 w 4992467"/>
              <a:gd name="connsiteY127" fmla="*/ 2085975 h 2143125"/>
              <a:gd name="connsiteX128" fmla="*/ 620492 w 4992467"/>
              <a:gd name="connsiteY128" fmla="*/ 2076450 h 2143125"/>
              <a:gd name="connsiteX129" fmla="*/ 572867 w 4992467"/>
              <a:gd name="connsiteY129"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335242 w 4992467"/>
              <a:gd name="connsiteY107" fmla="*/ 1866900 h 2143125"/>
              <a:gd name="connsiteX108" fmla="*/ 4268567 w 4992467"/>
              <a:gd name="connsiteY108" fmla="*/ 1952625 h 2143125"/>
              <a:gd name="connsiteX109" fmla="*/ 4230467 w 4992467"/>
              <a:gd name="connsiteY109" fmla="*/ 2009775 h 2143125"/>
              <a:gd name="connsiteX110" fmla="*/ 4220942 w 4992467"/>
              <a:gd name="connsiteY110" fmla="*/ 2038350 h 2143125"/>
              <a:gd name="connsiteX111" fmla="*/ 4154267 w 4992467"/>
              <a:gd name="connsiteY111" fmla="*/ 2114550 h 2143125"/>
              <a:gd name="connsiteX112" fmla="*/ 4106642 w 4992467"/>
              <a:gd name="connsiteY112" fmla="*/ 2124075 h 2143125"/>
              <a:gd name="connsiteX113" fmla="*/ 3906617 w 4992467"/>
              <a:gd name="connsiteY113" fmla="*/ 2143125 h 2143125"/>
              <a:gd name="connsiteX114" fmla="*/ 3458942 w 4992467"/>
              <a:gd name="connsiteY114" fmla="*/ 2124075 h 2143125"/>
              <a:gd name="connsiteX115" fmla="*/ 3344642 w 4992467"/>
              <a:gd name="connsiteY115" fmla="*/ 2095500 h 2143125"/>
              <a:gd name="connsiteX116" fmla="*/ 3297017 w 4992467"/>
              <a:gd name="connsiteY116" fmla="*/ 2085975 h 2143125"/>
              <a:gd name="connsiteX117" fmla="*/ 3068417 w 4992467"/>
              <a:gd name="connsiteY117" fmla="*/ 2095500 h 2143125"/>
              <a:gd name="connsiteX118" fmla="*/ 3030317 w 4992467"/>
              <a:gd name="connsiteY118" fmla="*/ 2105025 h 2143125"/>
              <a:gd name="connsiteX119" fmla="*/ 2925542 w 4992467"/>
              <a:gd name="connsiteY119" fmla="*/ 2114550 h 2143125"/>
              <a:gd name="connsiteX120" fmla="*/ 2858867 w 4992467"/>
              <a:gd name="connsiteY120" fmla="*/ 2124075 h 2143125"/>
              <a:gd name="connsiteX121" fmla="*/ 2011142 w 4992467"/>
              <a:gd name="connsiteY121" fmla="*/ 2114550 h 2143125"/>
              <a:gd name="connsiteX122" fmla="*/ 1887317 w 4992467"/>
              <a:gd name="connsiteY122" fmla="*/ 2095500 h 2143125"/>
              <a:gd name="connsiteX123" fmla="*/ 1639667 w 4992467"/>
              <a:gd name="connsiteY123" fmla="*/ 2085975 h 2143125"/>
              <a:gd name="connsiteX124" fmla="*/ 1553942 w 4992467"/>
              <a:gd name="connsiteY124" fmla="*/ 2076450 h 2143125"/>
              <a:gd name="connsiteX125" fmla="*/ 1525367 w 4992467"/>
              <a:gd name="connsiteY125" fmla="*/ 2066925 h 2143125"/>
              <a:gd name="connsiteX126" fmla="*/ 687167 w 4992467"/>
              <a:gd name="connsiteY126" fmla="*/ 2085975 h 2143125"/>
              <a:gd name="connsiteX127" fmla="*/ 620492 w 4992467"/>
              <a:gd name="connsiteY127" fmla="*/ 2076450 h 2143125"/>
              <a:gd name="connsiteX128" fmla="*/ 572867 w 4992467"/>
              <a:gd name="connsiteY128"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268567 w 4992467"/>
              <a:gd name="connsiteY107" fmla="*/ 1952625 h 2143125"/>
              <a:gd name="connsiteX108" fmla="*/ 4230467 w 4992467"/>
              <a:gd name="connsiteY108" fmla="*/ 2009775 h 2143125"/>
              <a:gd name="connsiteX109" fmla="*/ 4220942 w 4992467"/>
              <a:gd name="connsiteY109" fmla="*/ 2038350 h 2143125"/>
              <a:gd name="connsiteX110" fmla="*/ 4154267 w 4992467"/>
              <a:gd name="connsiteY110" fmla="*/ 2114550 h 2143125"/>
              <a:gd name="connsiteX111" fmla="*/ 4106642 w 4992467"/>
              <a:gd name="connsiteY111" fmla="*/ 2124075 h 2143125"/>
              <a:gd name="connsiteX112" fmla="*/ 3906617 w 4992467"/>
              <a:gd name="connsiteY112" fmla="*/ 2143125 h 2143125"/>
              <a:gd name="connsiteX113" fmla="*/ 3458942 w 4992467"/>
              <a:gd name="connsiteY113" fmla="*/ 2124075 h 2143125"/>
              <a:gd name="connsiteX114" fmla="*/ 3344642 w 4992467"/>
              <a:gd name="connsiteY114" fmla="*/ 2095500 h 2143125"/>
              <a:gd name="connsiteX115" fmla="*/ 3297017 w 4992467"/>
              <a:gd name="connsiteY115" fmla="*/ 2085975 h 2143125"/>
              <a:gd name="connsiteX116" fmla="*/ 3068417 w 4992467"/>
              <a:gd name="connsiteY116" fmla="*/ 2095500 h 2143125"/>
              <a:gd name="connsiteX117" fmla="*/ 3030317 w 4992467"/>
              <a:gd name="connsiteY117" fmla="*/ 2105025 h 2143125"/>
              <a:gd name="connsiteX118" fmla="*/ 2925542 w 4992467"/>
              <a:gd name="connsiteY118" fmla="*/ 2114550 h 2143125"/>
              <a:gd name="connsiteX119" fmla="*/ 2858867 w 4992467"/>
              <a:gd name="connsiteY119" fmla="*/ 2124075 h 2143125"/>
              <a:gd name="connsiteX120" fmla="*/ 2011142 w 4992467"/>
              <a:gd name="connsiteY120" fmla="*/ 2114550 h 2143125"/>
              <a:gd name="connsiteX121" fmla="*/ 1887317 w 4992467"/>
              <a:gd name="connsiteY121" fmla="*/ 2095500 h 2143125"/>
              <a:gd name="connsiteX122" fmla="*/ 1639667 w 4992467"/>
              <a:gd name="connsiteY122" fmla="*/ 2085975 h 2143125"/>
              <a:gd name="connsiteX123" fmla="*/ 1553942 w 4992467"/>
              <a:gd name="connsiteY123" fmla="*/ 2076450 h 2143125"/>
              <a:gd name="connsiteX124" fmla="*/ 1525367 w 4992467"/>
              <a:gd name="connsiteY124" fmla="*/ 2066925 h 2143125"/>
              <a:gd name="connsiteX125" fmla="*/ 687167 w 4992467"/>
              <a:gd name="connsiteY125" fmla="*/ 2085975 h 2143125"/>
              <a:gd name="connsiteX126" fmla="*/ 620492 w 4992467"/>
              <a:gd name="connsiteY126" fmla="*/ 2076450 h 2143125"/>
              <a:gd name="connsiteX127" fmla="*/ 572867 w 4992467"/>
              <a:gd name="connsiteY127"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230467 w 4992467"/>
              <a:gd name="connsiteY107" fmla="*/ 2009775 h 2143125"/>
              <a:gd name="connsiteX108" fmla="*/ 4220942 w 4992467"/>
              <a:gd name="connsiteY108" fmla="*/ 2038350 h 2143125"/>
              <a:gd name="connsiteX109" fmla="*/ 4154267 w 4992467"/>
              <a:gd name="connsiteY109" fmla="*/ 2114550 h 2143125"/>
              <a:gd name="connsiteX110" fmla="*/ 4106642 w 4992467"/>
              <a:gd name="connsiteY110" fmla="*/ 2124075 h 2143125"/>
              <a:gd name="connsiteX111" fmla="*/ 3906617 w 4992467"/>
              <a:gd name="connsiteY111" fmla="*/ 2143125 h 2143125"/>
              <a:gd name="connsiteX112" fmla="*/ 3458942 w 4992467"/>
              <a:gd name="connsiteY112" fmla="*/ 2124075 h 2143125"/>
              <a:gd name="connsiteX113" fmla="*/ 3344642 w 4992467"/>
              <a:gd name="connsiteY113" fmla="*/ 2095500 h 2143125"/>
              <a:gd name="connsiteX114" fmla="*/ 3297017 w 4992467"/>
              <a:gd name="connsiteY114" fmla="*/ 2085975 h 2143125"/>
              <a:gd name="connsiteX115" fmla="*/ 3068417 w 4992467"/>
              <a:gd name="connsiteY115" fmla="*/ 2095500 h 2143125"/>
              <a:gd name="connsiteX116" fmla="*/ 3030317 w 4992467"/>
              <a:gd name="connsiteY116" fmla="*/ 2105025 h 2143125"/>
              <a:gd name="connsiteX117" fmla="*/ 2925542 w 4992467"/>
              <a:gd name="connsiteY117" fmla="*/ 2114550 h 2143125"/>
              <a:gd name="connsiteX118" fmla="*/ 2858867 w 4992467"/>
              <a:gd name="connsiteY118" fmla="*/ 2124075 h 2143125"/>
              <a:gd name="connsiteX119" fmla="*/ 2011142 w 4992467"/>
              <a:gd name="connsiteY119" fmla="*/ 2114550 h 2143125"/>
              <a:gd name="connsiteX120" fmla="*/ 1887317 w 4992467"/>
              <a:gd name="connsiteY120" fmla="*/ 2095500 h 2143125"/>
              <a:gd name="connsiteX121" fmla="*/ 1639667 w 4992467"/>
              <a:gd name="connsiteY121" fmla="*/ 2085975 h 2143125"/>
              <a:gd name="connsiteX122" fmla="*/ 1553942 w 4992467"/>
              <a:gd name="connsiteY122" fmla="*/ 2076450 h 2143125"/>
              <a:gd name="connsiteX123" fmla="*/ 1525367 w 4992467"/>
              <a:gd name="connsiteY123" fmla="*/ 2066925 h 2143125"/>
              <a:gd name="connsiteX124" fmla="*/ 687167 w 4992467"/>
              <a:gd name="connsiteY124" fmla="*/ 2085975 h 2143125"/>
              <a:gd name="connsiteX125" fmla="*/ 620492 w 4992467"/>
              <a:gd name="connsiteY125" fmla="*/ 2076450 h 2143125"/>
              <a:gd name="connsiteX126" fmla="*/ 572867 w 4992467"/>
              <a:gd name="connsiteY126"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220942 w 4992467"/>
              <a:gd name="connsiteY107" fmla="*/ 2038350 h 2143125"/>
              <a:gd name="connsiteX108" fmla="*/ 4154267 w 4992467"/>
              <a:gd name="connsiteY108" fmla="*/ 2114550 h 2143125"/>
              <a:gd name="connsiteX109" fmla="*/ 4106642 w 4992467"/>
              <a:gd name="connsiteY109" fmla="*/ 2124075 h 2143125"/>
              <a:gd name="connsiteX110" fmla="*/ 3906617 w 4992467"/>
              <a:gd name="connsiteY110" fmla="*/ 2143125 h 2143125"/>
              <a:gd name="connsiteX111" fmla="*/ 3458942 w 4992467"/>
              <a:gd name="connsiteY111" fmla="*/ 2124075 h 2143125"/>
              <a:gd name="connsiteX112" fmla="*/ 3344642 w 4992467"/>
              <a:gd name="connsiteY112" fmla="*/ 2095500 h 2143125"/>
              <a:gd name="connsiteX113" fmla="*/ 3297017 w 4992467"/>
              <a:gd name="connsiteY113" fmla="*/ 2085975 h 2143125"/>
              <a:gd name="connsiteX114" fmla="*/ 3068417 w 4992467"/>
              <a:gd name="connsiteY114" fmla="*/ 2095500 h 2143125"/>
              <a:gd name="connsiteX115" fmla="*/ 3030317 w 4992467"/>
              <a:gd name="connsiteY115" fmla="*/ 2105025 h 2143125"/>
              <a:gd name="connsiteX116" fmla="*/ 2925542 w 4992467"/>
              <a:gd name="connsiteY116" fmla="*/ 2114550 h 2143125"/>
              <a:gd name="connsiteX117" fmla="*/ 2858867 w 4992467"/>
              <a:gd name="connsiteY117" fmla="*/ 2124075 h 2143125"/>
              <a:gd name="connsiteX118" fmla="*/ 2011142 w 4992467"/>
              <a:gd name="connsiteY118" fmla="*/ 2114550 h 2143125"/>
              <a:gd name="connsiteX119" fmla="*/ 1887317 w 4992467"/>
              <a:gd name="connsiteY119" fmla="*/ 2095500 h 2143125"/>
              <a:gd name="connsiteX120" fmla="*/ 1639667 w 4992467"/>
              <a:gd name="connsiteY120" fmla="*/ 2085975 h 2143125"/>
              <a:gd name="connsiteX121" fmla="*/ 1553942 w 4992467"/>
              <a:gd name="connsiteY121" fmla="*/ 2076450 h 2143125"/>
              <a:gd name="connsiteX122" fmla="*/ 1525367 w 4992467"/>
              <a:gd name="connsiteY122" fmla="*/ 2066925 h 2143125"/>
              <a:gd name="connsiteX123" fmla="*/ 687167 w 4992467"/>
              <a:gd name="connsiteY123" fmla="*/ 2085975 h 2143125"/>
              <a:gd name="connsiteX124" fmla="*/ 620492 w 4992467"/>
              <a:gd name="connsiteY124" fmla="*/ 2076450 h 2143125"/>
              <a:gd name="connsiteX125" fmla="*/ 572867 w 4992467"/>
              <a:gd name="connsiteY125"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10892 w 4992467"/>
              <a:gd name="connsiteY23" fmla="*/ 838200 h 2143125"/>
              <a:gd name="connsiteX24" fmla="*/ 1367 w 4992467"/>
              <a:gd name="connsiteY24" fmla="*/ 809625 h 2143125"/>
              <a:gd name="connsiteX25" fmla="*/ 68042 w 4992467"/>
              <a:gd name="connsiteY25" fmla="*/ 733425 h 2143125"/>
              <a:gd name="connsiteX26" fmla="*/ 96617 w 4992467"/>
              <a:gd name="connsiteY26" fmla="*/ 714375 h 2143125"/>
              <a:gd name="connsiteX27" fmla="*/ 125192 w 4992467"/>
              <a:gd name="connsiteY27" fmla="*/ 695325 h 2143125"/>
              <a:gd name="connsiteX28" fmla="*/ 172817 w 4992467"/>
              <a:gd name="connsiteY28" fmla="*/ 647700 h 2143125"/>
              <a:gd name="connsiteX29" fmla="*/ 201392 w 4992467"/>
              <a:gd name="connsiteY29" fmla="*/ 638175 h 2143125"/>
              <a:gd name="connsiteX30" fmla="*/ 258542 w 4992467"/>
              <a:gd name="connsiteY30" fmla="*/ 600075 h 2143125"/>
              <a:gd name="connsiteX31" fmla="*/ 315692 w 4992467"/>
              <a:gd name="connsiteY31" fmla="*/ 571500 h 2143125"/>
              <a:gd name="connsiteX32" fmla="*/ 344267 w 4992467"/>
              <a:gd name="connsiteY32" fmla="*/ 561975 h 2143125"/>
              <a:gd name="connsiteX33" fmla="*/ 401417 w 4992467"/>
              <a:gd name="connsiteY33" fmla="*/ 523875 h 2143125"/>
              <a:gd name="connsiteX34" fmla="*/ 429992 w 4992467"/>
              <a:gd name="connsiteY34" fmla="*/ 504825 h 2143125"/>
              <a:gd name="connsiteX35" fmla="*/ 458567 w 4992467"/>
              <a:gd name="connsiteY35" fmla="*/ 495300 h 2143125"/>
              <a:gd name="connsiteX36" fmla="*/ 487142 w 4992467"/>
              <a:gd name="connsiteY36" fmla="*/ 476250 h 2143125"/>
              <a:gd name="connsiteX37" fmla="*/ 544292 w 4992467"/>
              <a:gd name="connsiteY37" fmla="*/ 457200 h 2143125"/>
              <a:gd name="connsiteX38" fmla="*/ 649067 w 4992467"/>
              <a:gd name="connsiteY38" fmla="*/ 428625 h 2143125"/>
              <a:gd name="connsiteX39" fmla="*/ 830042 w 4992467"/>
              <a:gd name="connsiteY39" fmla="*/ 409575 h 2143125"/>
              <a:gd name="connsiteX40" fmla="*/ 925292 w 4992467"/>
              <a:gd name="connsiteY40" fmla="*/ 381000 h 2143125"/>
              <a:gd name="connsiteX41" fmla="*/ 953867 w 4992467"/>
              <a:gd name="connsiteY41" fmla="*/ 361950 h 2143125"/>
              <a:gd name="connsiteX42" fmla="*/ 1011017 w 4992467"/>
              <a:gd name="connsiteY42" fmla="*/ 342900 h 2143125"/>
              <a:gd name="connsiteX43" fmla="*/ 1096742 w 4992467"/>
              <a:gd name="connsiteY43" fmla="*/ 304800 h 2143125"/>
              <a:gd name="connsiteX44" fmla="*/ 1182467 w 4992467"/>
              <a:gd name="connsiteY44" fmla="*/ 285750 h 2143125"/>
              <a:gd name="connsiteX45" fmla="*/ 1220567 w 4992467"/>
              <a:gd name="connsiteY45" fmla="*/ 276225 h 2143125"/>
              <a:gd name="connsiteX46" fmla="*/ 1411067 w 4992467"/>
              <a:gd name="connsiteY46" fmla="*/ 266700 h 2143125"/>
              <a:gd name="connsiteX47" fmla="*/ 1458692 w 4992467"/>
              <a:gd name="connsiteY47" fmla="*/ 257175 h 2143125"/>
              <a:gd name="connsiteX48" fmla="*/ 1487267 w 4992467"/>
              <a:gd name="connsiteY48" fmla="*/ 247650 h 2143125"/>
              <a:gd name="connsiteX49" fmla="*/ 1544417 w 4992467"/>
              <a:gd name="connsiteY49" fmla="*/ 238125 h 2143125"/>
              <a:gd name="connsiteX50" fmla="*/ 1658717 w 4992467"/>
              <a:gd name="connsiteY50" fmla="*/ 247650 h 2143125"/>
              <a:gd name="connsiteX51" fmla="*/ 1868267 w 4992467"/>
              <a:gd name="connsiteY51" fmla="*/ 228600 h 2143125"/>
              <a:gd name="connsiteX52" fmla="*/ 1953992 w 4992467"/>
              <a:gd name="connsiteY52" fmla="*/ 200025 h 2143125"/>
              <a:gd name="connsiteX53" fmla="*/ 1982567 w 4992467"/>
              <a:gd name="connsiteY53" fmla="*/ 190500 h 2143125"/>
              <a:gd name="connsiteX54" fmla="*/ 2011142 w 4992467"/>
              <a:gd name="connsiteY54" fmla="*/ 171450 h 2143125"/>
              <a:gd name="connsiteX55" fmla="*/ 2068292 w 4992467"/>
              <a:gd name="connsiteY55" fmla="*/ 152400 h 2143125"/>
              <a:gd name="connsiteX56" fmla="*/ 2154017 w 4992467"/>
              <a:gd name="connsiteY56" fmla="*/ 114300 h 2143125"/>
              <a:gd name="connsiteX57" fmla="*/ 2496917 w 4992467"/>
              <a:gd name="connsiteY57" fmla="*/ 95250 h 2143125"/>
              <a:gd name="connsiteX58" fmla="*/ 2582642 w 4992467"/>
              <a:gd name="connsiteY58" fmla="*/ 66675 h 2143125"/>
              <a:gd name="connsiteX59" fmla="*/ 2611217 w 4992467"/>
              <a:gd name="connsiteY59" fmla="*/ 57150 h 2143125"/>
              <a:gd name="connsiteX60" fmla="*/ 2639792 w 4992467"/>
              <a:gd name="connsiteY60" fmla="*/ 38100 h 2143125"/>
              <a:gd name="connsiteX61" fmla="*/ 2696942 w 4992467"/>
              <a:gd name="connsiteY61" fmla="*/ 19050 h 2143125"/>
              <a:gd name="connsiteX62" fmla="*/ 2763617 w 4992467"/>
              <a:gd name="connsiteY62" fmla="*/ 0 h 2143125"/>
              <a:gd name="connsiteX63" fmla="*/ 2982692 w 4992467"/>
              <a:gd name="connsiteY63" fmla="*/ 9525 h 2143125"/>
              <a:gd name="connsiteX64" fmla="*/ 3039842 w 4992467"/>
              <a:gd name="connsiteY64" fmla="*/ 28575 h 2143125"/>
              <a:gd name="connsiteX65" fmla="*/ 3077942 w 4992467"/>
              <a:gd name="connsiteY65" fmla="*/ 38100 h 2143125"/>
              <a:gd name="connsiteX66" fmla="*/ 3135092 w 4992467"/>
              <a:gd name="connsiteY66" fmla="*/ 57150 h 2143125"/>
              <a:gd name="connsiteX67" fmla="*/ 3192242 w 4992467"/>
              <a:gd name="connsiteY67" fmla="*/ 76200 h 2143125"/>
              <a:gd name="connsiteX68" fmla="*/ 3220817 w 4992467"/>
              <a:gd name="connsiteY68" fmla="*/ 85725 h 2143125"/>
              <a:gd name="connsiteX69" fmla="*/ 3249392 w 4992467"/>
              <a:gd name="connsiteY69" fmla="*/ 95250 h 2143125"/>
              <a:gd name="connsiteX70" fmla="*/ 3363692 w 4992467"/>
              <a:gd name="connsiteY70" fmla="*/ 104775 h 2143125"/>
              <a:gd name="connsiteX71" fmla="*/ 3420842 w 4992467"/>
              <a:gd name="connsiteY71" fmla="*/ 133350 h 2143125"/>
              <a:gd name="connsiteX72" fmla="*/ 3449417 w 4992467"/>
              <a:gd name="connsiteY72" fmla="*/ 161925 h 2143125"/>
              <a:gd name="connsiteX73" fmla="*/ 3506567 w 4992467"/>
              <a:gd name="connsiteY73" fmla="*/ 200025 h 2143125"/>
              <a:gd name="connsiteX74" fmla="*/ 3535142 w 4992467"/>
              <a:gd name="connsiteY74" fmla="*/ 219075 h 2143125"/>
              <a:gd name="connsiteX75" fmla="*/ 3563717 w 4992467"/>
              <a:gd name="connsiteY75" fmla="*/ 247650 h 2143125"/>
              <a:gd name="connsiteX76" fmla="*/ 3620867 w 4992467"/>
              <a:gd name="connsiteY76" fmla="*/ 266700 h 2143125"/>
              <a:gd name="connsiteX77" fmla="*/ 3678017 w 4992467"/>
              <a:gd name="connsiteY77" fmla="*/ 295275 h 2143125"/>
              <a:gd name="connsiteX78" fmla="*/ 3706592 w 4992467"/>
              <a:gd name="connsiteY78" fmla="*/ 314325 h 2143125"/>
              <a:gd name="connsiteX79" fmla="*/ 3744692 w 4992467"/>
              <a:gd name="connsiteY79" fmla="*/ 323850 h 2143125"/>
              <a:gd name="connsiteX80" fmla="*/ 3887567 w 4992467"/>
              <a:gd name="connsiteY80" fmla="*/ 342900 h 2143125"/>
              <a:gd name="connsiteX81" fmla="*/ 3944717 w 4992467"/>
              <a:gd name="connsiteY81" fmla="*/ 361950 h 2143125"/>
              <a:gd name="connsiteX82" fmla="*/ 3973292 w 4992467"/>
              <a:gd name="connsiteY82" fmla="*/ 371475 h 2143125"/>
              <a:gd name="connsiteX83" fmla="*/ 4030442 w 4992467"/>
              <a:gd name="connsiteY83" fmla="*/ 419100 h 2143125"/>
              <a:gd name="connsiteX84" fmla="*/ 4087592 w 4992467"/>
              <a:gd name="connsiteY84" fmla="*/ 457200 h 2143125"/>
              <a:gd name="connsiteX85" fmla="*/ 4116167 w 4992467"/>
              <a:gd name="connsiteY85" fmla="*/ 476250 h 2143125"/>
              <a:gd name="connsiteX86" fmla="*/ 4173317 w 4992467"/>
              <a:gd name="connsiteY86" fmla="*/ 514350 h 2143125"/>
              <a:gd name="connsiteX87" fmla="*/ 4201892 w 4992467"/>
              <a:gd name="connsiteY87" fmla="*/ 533400 h 2143125"/>
              <a:gd name="connsiteX88" fmla="*/ 4230467 w 4992467"/>
              <a:gd name="connsiteY88" fmla="*/ 542925 h 2143125"/>
              <a:gd name="connsiteX89" fmla="*/ 4259042 w 4992467"/>
              <a:gd name="connsiteY89" fmla="*/ 571500 h 2143125"/>
              <a:gd name="connsiteX90" fmla="*/ 4316192 w 4992467"/>
              <a:gd name="connsiteY90" fmla="*/ 600075 h 2143125"/>
              <a:gd name="connsiteX91" fmla="*/ 4344767 w 4992467"/>
              <a:gd name="connsiteY91" fmla="*/ 628650 h 2143125"/>
              <a:gd name="connsiteX92" fmla="*/ 4373342 w 4992467"/>
              <a:gd name="connsiteY92" fmla="*/ 638175 h 2143125"/>
              <a:gd name="connsiteX93" fmla="*/ 4459067 w 4992467"/>
              <a:gd name="connsiteY93" fmla="*/ 695325 h 2143125"/>
              <a:gd name="connsiteX94" fmla="*/ 4487642 w 4992467"/>
              <a:gd name="connsiteY94" fmla="*/ 714375 h 2143125"/>
              <a:gd name="connsiteX95" fmla="*/ 4516217 w 4992467"/>
              <a:gd name="connsiteY95" fmla="*/ 733425 h 2143125"/>
              <a:gd name="connsiteX96" fmla="*/ 4601942 w 4992467"/>
              <a:gd name="connsiteY96" fmla="*/ 809625 h 2143125"/>
              <a:gd name="connsiteX97" fmla="*/ 4630517 w 4992467"/>
              <a:gd name="connsiteY97" fmla="*/ 819150 h 2143125"/>
              <a:gd name="connsiteX98" fmla="*/ 4687667 w 4992467"/>
              <a:gd name="connsiteY98" fmla="*/ 857250 h 2143125"/>
              <a:gd name="connsiteX99" fmla="*/ 4754342 w 4992467"/>
              <a:gd name="connsiteY99" fmla="*/ 876300 h 2143125"/>
              <a:gd name="connsiteX100" fmla="*/ 4782917 w 4992467"/>
              <a:gd name="connsiteY100" fmla="*/ 885825 h 2143125"/>
              <a:gd name="connsiteX101" fmla="*/ 4849592 w 4992467"/>
              <a:gd name="connsiteY101" fmla="*/ 904875 h 2143125"/>
              <a:gd name="connsiteX102" fmla="*/ 4878167 w 4992467"/>
              <a:gd name="connsiteY102" fmla="*/ 923925 h 2143125"/>
              <a:gd name="connsiteX103" fmla="*/ 4906742 w 4992467"/>
              <a:gd name="connsiteY103" fmla="*/ 933450 h 2143125"/>
              <a:gd name="connsiteX104" fmla="*/ 4963892 w 4992467"/>
              <a:gd name="connsiteY104" fmla="*/ 971550 h 2143125"/>
              <a:gd name="connsiteX105" fmla="*/ 4992467 w 4992467"/>
              <a:gd name="connsiteY105" fmla="*/ 1008111 h 2143125"/>
              <a:gd name="connsiteX106" fmla="*/ 4220942 w 4992467"/>
              <a:gd name="connsiteY106" fmla="*/ 2038350 h 2143125"/>
              <a:gd name="connsiteX107" fmla="*/ 4154267 w 4992467"/>
              <a:gd name="connsiteY107" fmla="*/ 2114550 h 2143125"/>
              <a:gd name="connsiteX108" fmla="*/ 4106642 w 4992467"/>
              <a:gd name="connsiteY108" fmla="*/ 2124075 h 2143125"/>
              <a:gd name="connsiteX109" fmla="*/ 3906617 w 4992467"/>
              <a:gd name="connsiteY109" fmla="*/ 2143125 h 2143125"/>
              <a:gd name="connsiteX110" fmla="*/ 3458942 w 4992467"/>
              <a:gd name="connsiteY110" fmla="*/ 2124075 h 2143125"/>
              <a:gd name="connsiteX111" fmla="*/ 3344642 w 4992467"/>
              <a:gd name="connsiteY111" fmla="*/ 2095500 h 2143125"/>
              <a:gd name="connsiteX112" fmla="*/ 3297017 w 4992467"/>
              <a:gd name="connsiteY112" fmla="*/ 2085975 h 2143125"/>
              <a:gd name="connsiteX113" fmla="*/ 3068417 w 4992467"/>
              <a:gd name="connsiteY113" fmla="*/ 2095500 h 2143125"/>
              <a:gd name="connsiteX114" fmla="*/ 3030317 w 4992467"/>
              <a:gd name="connsiteY114" fmla="*/ 2105025 h 2143125"/>
              <a:gd name="connsiteX115" fmla="*/ 2925542 w 4992467"/>
              <a:gd name="connsiteY115" fmla="*/ 2114550 h 2143125"/>
              <a:gd name="connsiteX116" fmla="*/ 2858867 w 4992467"/>
              <a:gd name="connsiteY116" fmla="*/ 2124075 h 2143125"/>
              <a:gd name="connsiteX117" fmla="*/ 2011142 w 4992467"/>
              <a:gd name="connsiteY117" fmla="*/ 2114550 h 2143125"/>
              <a:gd name="connsiteX118" fmla="*/ 1887317 w 4992467"/>
              <a:gd name="connsiteY118" fmla="*/ 2095500 h 2143125"/>
              <a:gd name="connsiteX119" fmla="*/ 1639667 w 4992467"/>
              <a:gd name="connsiteY119" fmla="*/ 2085975 h 2143125"/>
              <a:gd name="connsiteX120" fmla="*/ 1553942 w 4992467"/>
              <a:gd name="connsiteY120" fmla="*/ 2076450 h 2143125"/>
              <a:gd name="connsiteX121" fmla="*/ 1525367 w 4992467"/>
              <a:gd name="connsiteY121" fmla="*/ 2066925 h 2143125"/>
              <a:gd name="connsiteX122" fmla="*/ 687167 w 4992467"/>
              <a:gd name="connsiteY122" fmla="*/ 2085975 h 2143125"/>
              <a:gd name="connsiteX123" fmla="*/ 620492 w 4992467"/>
              <a:gd name="connsiteY123" fmla="*/ 2076450 h 2143125"/>
              <a:gd name="connsiteX124" fmla="*/ 572867 w 4992467"/>
              <a:gd name="connsiteY124" fmla="*/ 2095500 h 2143125"/>
              <a:gd name="connsiteX0" fmla="*/ 573088 w 4992688"/>
              <a:gd name="connsiteY0" fmla="*/ 2095500 h 2143125"/>
              <a:gd name="connsiteX1" fmla="*/ 573088 w 4992688"/>
              <a:gd name="connsiteY1" fmla="*/ 2095500 h 2143125"/>
              <a:gd name="connsiteX2" fmla="*/ 544513 w 4992688"/>
              <a:gd name="connsiteY2" fmla="*/ 2019300 h 2143125"/>
              <a:gd name="connsiteX3" fmla="*/ 515938 w 4992688"/>
              <a:gd name="connsiteY3" fmla="*/ 1933575 h 2143125"/>
              <a:gd name="connsiteX4" fmla="*/ 506413 w 4992688"/>
              <a:gd name="connsiteY4" fmla="*/ 1905000 h 2143125"/>
              <a:gd name="connsiteX5" fmla="*/ 496888 w 4992688"/>
              <a:gd name="connsiteY5" fmla="*/ 1876425 h 2143125"/>
              <a:gd name="connsiteX6" fmla="*/ 430213 w 4992688"/>
              <a:gd name="connsiteY6" fmla="*/ 1790700 h 2143125"/>
              <a:gd name="connsiteX7" fmla="*/ 392113 w 4992688"/>
              <a:gd name="connsiteY7" fmla="*/ 1676400 h 2143125"/>
              <a:gd name="connsiteX8" fmla="*/ 382588 w 4992688"/>
              <a:gd name="connsiteY8" fmla="*/ 1647825 h 2143125"/>
              <a:gd name="connsiteX9" fmla="*/ 344488 w 4992688"/>
              <a:gd name="connsiteY9" fmla="*/ 1590675 h 2143125"/>
              <a:gd name="connsiteX10" fmla="*/ 325438 w 4992688"/>
              <a:gd name="connsiteY10" fmla="*/ 1533525 h 2143125"/>
              <a:gd name="connsiteX11" fmla="*/ 315913 w 4992688"/>
              <a:gd name="connsiteY11" fmla="*/ 1504950 h 2143125"/>
              <a:gd name="connsiteX12" fmla="*/ 239713 w 4992688"/>
              <a:gd name="connsiteY12" fmla="*/ 1390650 h 2143125"/>
              <a:gd name="connsiteX13" fmla="*/ 220663 w 4992688"/>
              <a:gd name="connsiteY13" fmla="*/ 1362075 h 2143125"/>
              <a:gd name="connsiteX14" fmla="*/ 211138 w 4992688"/>
              <a:gd name="connsiteY14" fmla="*/ 1333500 h 2143125"/>
              <a:gd name="connsiteX15" fmla="*/ 192088 w 4992688"/>
              <a:gd name="connsiteY15" fmla="*/ 1304925 h 2143125"/>
              <a:gd name="connsiteX16" fmla="*/ 173038 w 4992688"/>
              <a:gd name="connsiteY16" fmla="*/ 1247775 h 2143125"/>
              <a:gd name="connsiteX17" fmla="*/ 153988 w 4992688"/>
              <a:gd name="connsiteY17" fmla="*/ 1190625 h 2143125"/>
              <a:gd name="connsiteX18" fmla="*/ 144463 w 4992688"/>
              <a:gd name="connsiteY18" fmla="*/ 1162050 h 2143125"/>
              <a:gd name="connsiteX19" fmla="*/ 106363 w 4992688"/>
              <a:gd name="connsiteY19" fmla="*/ 1076325 h 2143125"/>
              <a:gd name="connsiteX20" fmla="*/ 96838 w 4992688"/>
              <a:gd name="connsiteY20" fmla="*/ 1047750 h 2143125"/>
              <a:gd name="connsiteX21" fmla="*/ 87313 w 4992688"/>
              <a:gd name="connsiteY21" fmla="*/ 1019175 h 2143125"/>
              <a:gd name="connsiteX22" fmla="*/ 58738 w 4992688"/>
              <a:gd name="connsiteY22" fmla="*/ 962025 h 2143125"/>
              <a:gd name="connsiteX23" fmla="*/ 1588 w 4992688"/>
              <a:gd name="connsiteY23" fmla="*/ 809625 h 2143125"/>
              <a:gd name="connsiteX24" fmla="*/ 68263 w 4992688"/>
              <a:gd name="connsiteY24" fmla="*/ 733425 h 2143125"/>
              <a:gd name="connsiteX25" fmla="*/ 96838 w 4992688"/>
              <a:gd name="connsiteY25" fmla="*/ 714375 h 2143125"/>
              <a:gd name="connsiteX26" fmla="*/ 125413 w 4992688"/>
              <a:gd name="connsiteY26" fmla="*/ 695325 h 2143125"/>
              <a:gd name="connsiteX27" fmla="*/ 173038 w 4992688"/>
              <a:gd name="connsiteY27" fmla="*/ 647700 h 2143125"/>
              <a:gd name="connsiteX28" fmla="*/ 201613 w 4992688"/>
              <a:gd name="connsiteY28" fmla="*/ 638175 h 2143125"/>
              <a:gd name="connsiteX29" fmla="*/ 258763 w 4992688"/>
              <a:gd name="connsiteY29" fmla="*/ 600075 h 2143125"/>
              <a:gd name="connsiteX30" fmla="*/ 315913 w 4992688"/>
              <a:gd name="connsiteY30" fmla="*/ 571500 h 2143125"/>
              <a:gd name="connsiteX31" fmla="*/ 344488 w 4992688"/>
              <a:gd name="connsiteY31" fmla="*/ 561975 h 2143125"/>
              <a:gd name="connsiteX32" fmla="*/ 401638 w 4992688"/>
              <a:gd name="connsiteY32" fmla="*/ 523875 h 2143125"/>
              <a:gd name="connsiteX33" fmla="*/ 430213 w 4992688"/>
              <a:gd name="connsiteY33" fmla="*/ 504825 h 2143125"/>
              <a:gd name="connsiteX34" fmla="*/ 458788 w 4992688"/>
              <a:gd name="connsiteY34" fmla="*/ 495300 h 2143125"/>
              <a:gd name="connsiteX35" fmla="*/ 487363 w 4992688"/>
              <a:gd name="connsiteY35" fmla="*/ 476250 h 2143125"/>
              <a:gd name="connsiteX36" fmla="*/ 544513 w 4992688"/>
              <a:gd name="connsiteY36" fmla="*/ 457200 h 2143125"/>
              <a:gd name="connsiteX37" fmla="*/ 649288 w 4992688"/>
              <a:gd name="connsiteY37" fmla="*/ 428625 h 2143125"/>
              <a:gd name="connsiteX38" fmla="*/ 830263 w 4992688"/>
              <a:gd name="connsiteY38" fmla="*/ 409575 h 2143125"/>
              <a:gd name="connsiteX39" fmla="*/ 925513 w 4992688"/>
              <a:gd name="connsiteY39" fmla="*/ 381000 h 2143125"/>
              <a:gd name="connsiteX40" fmla="*/ 954088 w 4992688"/>
              <a:gd name="connsiteY40" fmla="*/ 361950 h 2143125"/>
              <a:gd name="connsiteX41" fmla="*/ 1011238 w 4992688"/>
              <a:gd name="connsiteY41" fmla="*/ 342900 h 2143125"/>
              <a:gd name="connsiteX42" fmla="*/ 1096963 w 4992688"/>
              <a:gd name="connsiteY42" fmla="*/ 304800 h 2143125"/>
              <a:gd name="connsiteX43" fmla="*/ 1182688 w 4992688"/>
              <a:gd name="connsiteY43" fmla="*/ 285750 h 2143125"/>
              <a:gd name="connsiteX44" fmla="*/ 1220788 w 4992688"/>
              <a:gd name="connsiteY44" fmla="*/ 276225 h 2143125"/>
              <a:gd name="connsiteX45" fmla="*/ 1411288 w 4992688"/>
              <a:gd name="connsiteY45" fmla="*/ 266700 h 2143125"/>
              <a:gd name="connsiteX46" fmla="*/ 1458913 w 4992688"/>
              <a:gd name="connsiteY46" fmla="*/ 257175 h 2143125"/>
              <a:gd name="connsiteX47" fmla="*/ 1487488 w 4992688"/>
              <a:gd name="connsiteY47" fmla="*/ 247650 h 2143125"/>
              <a:gd name="connsiteX48" fmla="*/ 1544638 w 4992688"/>
              <a:gd name="connsiteY48" fmla="*/ 238125 h 2143125"/>
              <a:gd name="connsiteX49" fmla="*/ 1658938 w 4992688"/>
              <a:gd name="connsiteY49" fmla="*/ 247650 h 2143125"/>
              <a:gd name="connsiteX50" fmla="*/ 1868488 w 4992688"/>
              <a:gd name="connsiteY50" fmla="*/ 228600 h 2143125"/>
              <a:gd name="connsiteX51" fmla="*/ 1954213 w 4992688"/>
              <a:gd name="connsiteY51" fmla="*/ 200025 h 2143125"/>
              <a:gd name="connsiteX52" fmla="*/ 1982788 w 4992688"/>
              <a:gd name="connsiteY52" fmla="*/ 190500 h 2143125"/>
              <a:gd name="connsiteX53" fmla="*/ 2011363 w 4992688"/>
              <a:gd name="connsiteY53" fmla="*/ 171450 h 2143125"/>
              <a:gd name="connsiteX54" fmla="*/ 2068513 w 4992688"/>
              <a:gd name="connsiteY54" fmla="*/ 152400 h 2143125"/>
              <a:gd name="connsiteX55" fmla="*/ 2154238 w 4992688"/>
              <a:gd name="connsiteY55" fmla="*/ 114300 h 2143125"/>
              <a:gd name="connsiteX56" fmla="*/ 2497138 w 4992688"/>
              <a:gd name="connsiteY56" fmla="*/ 95250 h 2143125"/>
              <a:gd name="connsiteX57" fmla="*/ 2582863 w 4992688"/>
              <a:gd name="connsiteY57" fmla="*/ 66675 h 2143125"/>
              <a:gd name="connsiteX58" fmla="*/ 2611438 w 4992688"/>
              <a:gd name="connsiteY58" fmla="*/ 57150 h 2143125"/>
              <a:gd name="connsiteX59" fmla="*/ 2640013 w 4992688"/>
              <a:gd name="connsiteY59" fmla="*/ 38100 h 2143125"/>
              <a:gd name="connsiteX60" fmla="*/ 2697163 w 4992688"/>
              <a:gd name="connsiteY60" fmla="*/ 19050 h 2143125"/>
              <a:gd name="connsiteX61" fmla="*/ 2763838 w 4992688"/>
              <a:gd name="connsiteY61" fmla="*/ 0 h 2143125"/>
              <a:gd name="connsiteX62" fmla="*/ 2982913 w 4992688"/>
              <a:gd name="connsiteY62" fmla="*/ 9525 h 2143125"/>
              <a:gd name="connsiteX63" fmla="*/ 3040063 w 4992688"/>
              <a:gd name="connsiteY63" fmla="*/ 28575 h 2143125"/>
              <a:gd name="connsiteX64" fmla="*/ 3078163 w 4992688"/>
              <a:gd name="connsiteY64" fmla="*/ 38100 h 2143125"/>
              <a:gd name="connsiteX65" fmla="*/ 3135313 w 4992688"/>
              <a:gd name="connsiteY65" fmla="*/ 57150 h 2143125"/>
              <a:gd name="connsiteX66" fmla="*/ 3192463 w 4992688"/>
              <a:gd name="connsiteY66" fmla="*/ 76200 h 2143125"/>
              <a:gd name="connsiteX67" fmla="*/ 3221038 w 4992688"/>
              <a:gd name="connsiteY67" fmla="*/ 85725 h 2143125"/>
              <a:gd name="connsiteX68" fmla="*/ 3249613 w 4992688"/>
              <a:gd name="connsiteY68" fmla="*/ 95250 h 2143125"/>
              <a:gd name="connsiteX69" fmla="*/ 3363913 w 4992688"/>
              <a:gd name="connsiteY69" fmla="*/ 104775 h 2143125"/>
              <a:gd name="connsiteX70" fmla="*/ 3421063 w 4992688"/>
              <a:gd name="connsiteY70" fmla="*/ 133350 h 2143125"/>
              <a:gd name="connsiteX71" fmla="*/ 3449638 w 4992688"/>
              <a:gd name="connsiteY71" fmla="*/ 161925 h 2143125"/>
              <a:gd name="connsiteX72" fmla="*/ 3506788 w 4992688"/>
              <a:gd name="connsiteY72" fmla="*/ 200025 h 2143125"/>
              <a:gd name="connsiteX73" fmla="*/ 3535363 w 4992688"/>
              <a:gd name="connsiteY73" fmla="*/ 219075 h 2143125"/>
              <a:gd name="connsiteX74" fmla="*/ 3563938 w 4992688"/>
              <a:gd name="connsiteY74" fmla="*/ 247650 h 2143125"/>
              <a:gd name="connsiteX75" fmla="*/ 3621088 w 4992688"/>
              <a:gd name="connsiteY75" fmla="*/ 266700 h 2143125"/>
              <a:gd name="connsiteX76" fmla="*/ 3678238 w 4992688"/>
              <a:gd name="connsiteY76" fmla="*/ 295275 h 2143125"/>
              <a:gd name="connsiteX77" fmla="*/ 3706813 w 4992688"/>
              <a:gd name="connsiteY77" fmla="*/ 314325 h 2143125"/>
              <a:gd name="connsiteX78" fmla="*/ 3744913 w 4992688"/>
              <a:gd name="connsiteY78" fmla="*/ 323850 h 2143125"/>
              <a:gd name="connsiteX79" fmla="*/ 3887788 w 4992688"/>
              <a:gd name="connsiteY79" fmla="*/ 342900 h 2143125"/>
              <a:gd name="connsiteX80" fmla="*/ 3944938 w 4992688"/>
              <a:gd name="connsiteY80" fmla="*/ 361950 h 2143125"/>
              <a:gd name="connsiteX81" fmla="*/ 3973513 w 4992688"/>
              <a:gd name="connsiteY81" fmla="*/ 371475 h 2143125"/>
              <a:gd name="connsiteX82" fmla="*/ 4030663 w 4992688"/>
              <a:gd name="connsiteY82" fmla="*/ 419100 h 2143125"/>
              <a:gd name="connsiteX83" fmla="*/ 4087813 w 4992688"/>
              <a:gd name="connsiteY83" fmla="*/ 457200 h 2143125"/>
              <a:gd name="connsiteX84" fmla="*/ 4116388 w 4992688"/>
              <a:gd name="connsiteY84" fmla="*/ 476250 h 2143125"/>
              <a:gd name="connsiteX85" fmla="*/ 4173538 w 4992688"/>
              <a:gd name="connsiteY85" fmla="*/ 514350 h 2143125"/>
              <a:gd name="connsiteX86" fmla="*/ 4202113 w 4992688"/>
              <a:gd name="connsiteY86" fmla="*/ 533400 h 2143125"/>
              <a:gd name="connsiteX87" fmla="*/ 4230688 w 4992688"/>
              <a:gd name="connsiteY87" fmla="*/ 542925 h 2143125"/>
              <a:gd name="connsiteX88" fmla="*/ 4259263 w 4992688"/>
              <a:gd name="connsiteY88" fmla="*/ 571500 h 2143125"/>
              <a:gd name="connsiteX89" fmla="*/ 4316413 w 4992688"/>
              <a:gd name="connsiteY89" fmla="*/ 600075 h 2143125"/>
              <a:gd name="connsiteX90" fmla="*/ 4344988 w 4992688"/>
              <a:gd name="connsiteY90" fmla="*/ 628650 h 2143125"/>
              <a:gd name="connsiteX91" fmla="*/ 4373563 w 4992688"/>
              <a:gd name="connsiteY91" fmla="*/ 638175 h 2143125"/>
              <a:gd name="connsiteX92" fmla="*/ 4459288 w 4992688"/>
              <a:gd name="connsiteY92" fmla="*/ 695325 h 2143125"/>
              <a:gd name="connsiteX93" fmla="*/ 4487863 w 4992688"/>
              <a:gd name="connsiteY93" fmla="*/ 714375 h 2143125"/>
              <a:gd name="connsiteX94" fmla="*/ 4516438 w 4992688"/>
              <a:gd name="connsiteY94" fmla="*/ 733425 h 2143125"/>
              <a:gd name="connsiteX95" fmla="*/ 4602163 w 4992688"/>
              <a:gd name="connsiteY95" fmla="*/ 809625 h 2143125"/>
              <a:gd name="connsiteX96" fmla="*/ 4630738 w 4992688"/>
              <a:gd name="connsiteY96" fmla="*/ 819150 h 2143125"/>
              <a:gd name="connsiteX97" fmla="*/ 4687888 w 4992688"/>
              <a:gd name="connsiteY97" fmla="*/ 857250 h 2143125"/>
              <a:gd name="connsiteX98" fmla="*/ 4754563 w 4992688"/>
              <a:gd name="connsiteY98" fmla="*/ 876300 h 2143125"/>
              <a:gd name="connsiteX99" fmla="*/ 4783138 w 4992688"/>
              <a:gd name="connsiteY99" fmla="*/ 885825 h 2143125"/>
              <a:gd name="connsiteX100" fmla="*/ 4849813 w 4992688"/>
              <a:gd name="connsiteY100" fmla="*/ 904875 h 2143125"/>
              <a:gd name="connsiteX101" fmla="*/ 4878388 w 4992688"/>
              <a:gd name="connsiteY101" fmla="*/ 923925 h 2143125"/>
              <a:gd name="connsiteX102" fmla="*/ 4906963 w 4992688"/>
              <a:gd name="connsiteY102" fmla="*/ 933450 h 2143125"/>
              <a:gd name="connsiteX103" fmla="*/ 4964113 w 4992688"/>
              <a:gd name="connsiteY103" fmla="*/ 971550 h 2143125"/>
              <a:gd name="connsiteX104" fmla="*/ 4992688 w 4992688"/>
              <a:gd name="connsiteY104" fmla="*/ 1008111 h 2143125"/>
              <a:gd name="connsiteX105" fmla="*/ 4221163 w 4992688"/>
              <a:gd name="connsiteY105" fmla="*/ 2038350 h 2143125"/>
              <a:gd name="connsiteX106" fmla="*/ 4154488 w 4992688"/>
              <a:gd name="connsiteY106" fmla="*/ 2114550 h 2143125"/>
              <a:gd name="connsiteX107" fmla="*/ 4106863 w 4992688"/>
              <a:gd name="connsiteY107" fmla="*/ 2124075 h 2143125"/>
              <a:gd name="connsiteX108" fmla="*/ 3906838 w 4992688"/>
              <a:gd name="connsiteY108" fmla="*/ 2143125 h 2143125"/>
              <a:gd name="connsiteX109" fmla="*/ 3459163 w 4992688"/>
              <a:gd name="connsiteY109" fmla="*/ 2124075 h 2143125"/>
              <a:gd name="connsiteX110" fmla="*/ 3344863 w 4992688"/>
              <a:gd name="connsiteY110" fmla="*/ 2095500 h 2143125"/>
              <a:gd name="connsiteX111" fmla="*/ 3297238 w 4992688"/>
              <a:gd name="connsiteY111" fmla="*/ 2085975 h 2143125"/>
              <a:gd name="connsiteX112" fmla="*/ 3068638 w 4992688"/>
              <a:gd name="connsiteY112" fmla="*/ 2095500 h 2143125"/>
              <a:gd name="connsiteX113" fmla="*/ 3030538 w 4992688"/>
              <a:gd name="connsiteY113" fmla="*/ 2105025 h 2143125"/>
              <a:gd name="connsiteX114" fmla="*/ 2925763 w 4992688"/>
              <a:gd name="connsiteY114" fmla="*/ 2114550 h 2143125"/>
              <a:gd name="connsiteX115" fmla="*/ 2859088 w 4992688"/>
              <a:gd name="connsiteY115" fmla="*/ 2124075 h 2143125"/>
              <a:gd name="connsiteX116" fmla="*/ 2011363 w 4992688"/>
              <a:gd name="connsiteY116" fmla="*/ 2114550 h 2143125"/>
              <a:gd name="connsiteX117" fmla="*/ 1887538 w 4992688"/>
              <a:gd name="connsiteY117" fmla="*/ 2095500 h 2143125"/>
              <a:gd name="connsiteX118" fmla="*/ 1639888 w 4992688"/>
              <a:gd name="connsiteY118" fmla="*/ 2085975 h 2143125"/>
              <a:gd name="connsiteX119" fmla="*/ 1554163 w 4992688"/>
              <a:gd name="connsiteY119" fmla="*/ 2076450 h 2143125"/>
              <a:gd name="connsiteX120" fmla="*/ 1525588 w 4992688"/>
              <a:gd name="connsiteY120" fmla="*/ 2066925 h 2143125"/>
              <a:gd name="connsiteX121" fmla="*/ 687388 w 4992688"/>
              <a:gd name="connsiteY121" fmla="*/ 2085975 h 2143125"/>
              <a:gd name="connsiteX122" fmla="*/ 620713 w 4992688"/>
              <a:gd name="connsiteY122" fmla="*/ 2076450 h 2143125"/>
              <a:gd name="connsiteX123" fmla="*/ 573088 w 4992688"/>
              <a:gd name="connsiteY123"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1367 w 4992467"/>
              <a:gd name="connsiteY22" fmla="*/ 809625 h 2143125"/>
              <a:gd name="connsiteX23" fmla="*/ 68042 w 4992467"/>
              <a:gd name="connsiteY23" fmla="*/ 733425 h 2143125"/>
              <a:gd name="connsiteX24" fmla="*/ 96617 w 4992467"/>
              <a:gd name="connsiteY24" fmla="*/ 714375 h 2143125"/>
              <a:gd name="connsiteX25" fmla="*/ 125192 w 4992467"/>
              <a:gd name="connsiteY25" fmla="*/ 695325 h 2143125"/>
              <a:gd name="connsiteX26" fmla="*/ 172817 w 4992467"/>
              <a:gd name="connsiteY26" fmla="*/ 647700 h 2143125"/>
              <a:gd name="connsiteX27" fmla="*/ 201392 w 4992467"/>
              <a:gd name="connsiteY27" fmla="*/ 638175 h 2143125"/>
              <a:gd name="connsiteX28" fmla="*/ 258542 w 4992467"/>
              <a:gd name="connsiteY28" fmla="*/ 600075 h 2143125"/>
              <a:gd name="connsiteX29" fmla="*/ 315692 w 4992467"/>
              <a:gd name="connsiteY29" fmla="*/ 571500 h 2143125"/>
              <a:gd name="connsiteX30" fmla="*/ 344267 w 4992467"/>
              <a:gd name="connsiteY30" fmla="*/ 561975 h 2143125"/>
              <a:gd name="connsiteX31" fmla="*/ 401417 w 4992467"/>
              <a:gd name="connsiteY31" fmla="*/ 523875 h 2143125"/>
              <a:gd name="connsiteX32" fmla="*/ 429992 w 4992467"/>
              <a:gd name="connsiteY32" fmla="*/ 504825 h 2143125"/>
              <a:gd name="connsiteX33" fmla="*/ 458567 w 4992467"/>
              <a:gd name="connsiteY33" fmla="*/ 495300 h 2143125"/>
              <a:gd name="connsiteX34" fmla="*/ 487142 w 4992467"/>
              <a:gd name="connsiteY34" fmla="*/ 476250 h 2143125"/>
              <a:gd name="connsiteX35" fmla="*/ 544292 w 4992467"/>
              <a:gd name="connsiteY35" fmla="*/ 457200 h 2143125"/>
              <a:gd name="connsiteX36" fmla="*/ 649067 w 4992467"/>
              <a:gd name="connsiteY36" fmla="*/ 428625 h 2143125"/>
              <a:gd name="connsiteX37" fmla="*/ 830042 w 4992467"/>
              <a:gd name="connsiteY37" fmla="*/ 409575 h 2143125"/>
              <a:gd name="connsiteX38" fmla="*/ 925292 w 4992467"/>
              <a:gd name="connsiteY38" fmla="*/ 381000 h 2143125"/>
              <a:gd name="connsiteX39" fmla="*/ 953867 w 4992467"/>
              <a:gd name="connsiteY39" fmla="*/ 361950 h 2143125"/>
              <a:gd name="connsiteX40" fmla="*/ 1011017 w 4992467"/>
              <a:gd name="connsiteY40" fmla="*/ 342900 h 2143125"/>
              <a:gd name="connsiteX41" fmla="*/ 1096742 w 4992467"/>
              <a:gd name="connsiteY41" fmla="*/ 304800 h 2143125"/>
              <a:gd name="connsiteX42" fmla="*/ 1182467 w 4992467"/>
              <a:gd name="connsiteY42" fmla="*/ 285750 h 2143125"/>
              <a:gd name="connsiteX43" fmla="*/ 1220567 w 4992467"/>
              <a:gd name="connsiteY43" fmla="*/ 276225 h 2143125"/>
              <a:gd name="connsiteX44" fmla="*/ 1411067 w 4992467"/>
              <a:gd name="connsiteY44" fmla="*/ 266700 h 2143125"/>
              <a:gd name="connsiteX45" fmla="*/ 1458692 w 4992467"/>
              <a:gd name="connsiteY45" fmla="*/ 257175 h 2143125"/>
              <a:gd name="connsiteX46" fmla="*/ 1487267 w 4992467"/>
              <a:gd name="connsiteY46" fmla="*/ 247650 h 2143125"/>
              <a:gd name="connsiteX47" fmla="*/ 1544417 w 4992467"/>
              <a:gd name="connsiteY47" fmla="*/ 238125 h 2143125"/>
              <a:gd name="connsiteX48" fmla="*/ 1658717 w 4992467"/>
              <a:gd name="connsiteY48" fmla="*/ 247650 h 2143125"/>
              <a:gd name="connsiteX49" fmla="*/ 1868267 w 4992467"/>
              <a:gd name="connsiteY49" fmla="*/ 228600 h 2143125"/>
              <a:gd name="connsiteX50" fmla="*/ 1953992 w 4992467"/>
              <a:gd name="connsiteY50" fmla="*/ 200025 h 2143125"/>
              <a:gd name="connsiteX51" fmla="*/ 1982567 w 4992467"/>
              <a:gd name="connsiteY51" fmla="*/ 190500 h 2143125"/>
              <a:gd name="connsiteX52" fmla="*/ 2011142 w 4992467"/>
              <a:gd name="connsiteY52" fmla="*/ 171450 h 2143125"/>
              <a:gd name="connsiteX53" fmla="*/ 2068292 w 4992467"/>
              <a:gd name="connsiteY53" fmla="*/ 152400 h 2143125"/>
              <a:gd name="connsiteX54" fmla="*/ 2154017 w 4992467"/>
              <a:gd name="connsiteY54" fmla="*/ 114300 h 2143125"/>
              <a:gd name="connsiteX55" fmla="*/ 2496917 w 4992467"/>
              <a:gd name="connsiteY55" fmla="*/ 95250 h 2143125"/>
              <a:gd name="connsiteX56" fmla="*/ 2582642 w 4992467"/>
              <a:gd name="connsiteY56" fmla="*/ 66675 h 2143125"/>
              <a:gd name="connsiteX57" fmla="*/ 2611217 w 4992467"/>
              <a:gd name="connsiteY57" fmla="*/ 57150 h 2143125"/>
              <a:gd name="connsiteX58" fmla="*/ 2639792 w 4992467"/>
              <a:gd name="connsiteY58" fmla="*/ 38100 h 2143125"/>
              <a:gd name="connsiteX59" fmla="*/ 2696942 w 4992467"/>
              <a:gd name="connsiteY59" fmla="*/ 19050 h 2143125"/>
              <a:gd name="connsiteX60" fmla="*/ 2763617 w 4992467"/>
              <a:gd name="connsiteY60" fmla="*/ 0 h 2143125"/>
              <a:gd name="connsiteX61" fmla="*/ 2982692 w 4992467"/>
              <a:gd name="connsiteY61" fmla="*/ 9525 h 2143125"/>
              <a:gd name="connsiteX62" fmla="*/ 3039842 w 4992467"/>
              <a:gd name="connsiteY62" fmla="*/ 28575 h 2143125"/>
              <a:gd name="connsiteX63" fmla="*/ 3077942 w 4992467"/>
              <a:gd name="connsiteY63" fmla="*/ 38100 h 2143125"/>
              <a:gd name="connsiteX64" fmla="*/ 3135092 w 4992467"/>
              <a:gd name="connsiteY64" fmla="*/ 57150 h 2143125"/>
              <a:gd name="connsiteX65" fmla="*/ 3192242 w 4992467"/>
              <a:gd name="connsiteY65" fmla="*/ 76200 h 2143125"/>
              <a:gd name="connsiteX66" fmla="*/ 3220817 w 4992467"/>
              <a:gd name="connsiteY66" fmla="*/ 85725 h 2143125"/>
              <a:gd name="connsiteX67" fmla="*/ 3249392 w 4992467"/>
              <a:gd name="connsiteY67" fmla="*/ 95250 h 2143125"/>
              <a:gd name="connsiteX68" fmla="*/ 3363692 w 4992467"/>
              <a:gd name="connsiteY68" fmla="*/ 104775 h 2143125"/>
              <a:gd name="connsiteX69" fmla="*/ 3420842 w 4992467"/>
              <a:gd name="connsiteY69" fmla="*/ 133350 h 2143125"/>
              <a:gd name="connsiteX70" fmla="*/ 3449417 w 4992467"/>
              <a:gd name="connsiteY70" fmla="*/ 161925 h 2143125"/>
              <a:gd name="connsiteX71" fmla="*/ 3506567 w 4992467"/>
              <a:gd name="connsiteY71" fmla="*/ 200025 h 2143125"/>
              <a:gd name="connsiteX72" fmla="*/ 3535142 w 4992467"/>
              <a:gd name="connsiteY72" fmla="*/ 219075 h 2143125"/>
              <a:gd name="connsiteX73" fmla="*/ 3563717 w 4992467"/>
              <a:gd name="connsiteY73" fmla="*/ 247650 h 2143125"/>
              <a:gd name="connsiteX74" fmla="*/ 3620867 w 4992467"/>
              <a:gd name="connsiteY74" fmla="*/ 266700 h 2143125"/>
              <a:gd name="connsiteX75" fmla="*/ 3678017 w 4992467"/>
              <a:gd name="connsiteY75" fmla="*/ 295275 h 2143125"/>
              <a:gd name="connsiteX76" fmla="*/ 3706592 w 4992467"/>
              <a:gd name="connsiteY76" fmla="*/ 314325 h 2143125"/>
              <a:gd name="connsiteX77" fmla="*/ 3744692 w 4992467"/>
              <a:gd name="connsiteY77" fmla="*/ 323850 h 2143125"/>
              <a:gd name="connsiteX78" fmla="*/ 3887567 w 4992467"/>
              <a:gd name="connsiteY78" fmla="*/ 342900 h 2143125"/>
              <a:gd name="connsiteX79" fmla="*/ 3944717 w 4992467"/>
              <a:gd name="connsiteY79" fmla="*/ 361950 h 2143125"/>
              <a:gd name="connsiteX80" fmla="*/ 3973292 w 4992467"/>
              <a:gd name="connsiteY80" fmla="*/ 371475 h 2143125"/>
              <a:gd name="connsiteX81" fmla="*/ 4030442 w 4992467"/>
              <a:gd name="connsiteY81" fmla="*/ 419100 h 2143125"/>
              <a:gd name="connsiteX82" fmla="*/ 4087592 w 4992467"/>
              <a:gd name="connsiteY82" fmla="*/ 457200 h 2143125"/>
              <a:gd name="connsiteX83" fmla="*/ 4116167 w 4992467"/>
              <a:gd name="connsiteY83" fmla="*/ 476250 h 2143125"/>
              <a:gd name="connsiteX84" fmla="*/ 4173317 w 4992467"/>
              <a:gd name="connsiteY84" fmla="*/ 514350 h 2143125"/>
              <a:gd name="connsiteX85" fmla="*/ 4201892 w 4992467"/>
              <a:gd name="connsiteY85" fmla="*/ 533400 h 2143125"/>
              <a:gd name="connsiteX86" fmla="*/ 4230467 w 4992467"/>
              <a:gd name="connsiteY86" fmla="*/ 542925 h 2143125"/>
              <a:gd name="connsiteX87" fmla="*/ 4259042 w 4992467"/>
              <a:gd name="connsiteY87" fmla="*/ 571500 h 2143125"/>
              <a:gd name="connsiteX88" fmla="*/ 4316192 w 4992467"/>
              <a:gd name="connsiteY88" fmla="*/ 600075 h 2143125"/>
              <a:gd name="connsiteX89" fmla="*/ 4344767 w 4992467"/>
              <a:gd name="connsiteY89" fmla="*/ 628650 h 2143125"/>
              <a:gd name="connsiteX90" fmla="*/ 4373342 w 4992467"/>
              <a:gd name="connsiteY90" fmla="*/ 638175 h 2143125"/>
              <a:gd name="connsiteX91" fmla="*/ 4459067 w 4992467"/>
              <a:gd name="connsiteY91" fmla="*/ 695325 h 2143125"/>
              <a:gd name="connsiteX92" fmla="*/ 4487642 w 4992467"/>
              <a:gd name="connsiteY92" fmla="*/ 714375 h 2143125"/>
              <a:gd name="connsiteX93" fmla="*/ 4516217 w 4992467"/>
              <a:gd name="connsiteY93" fmla="*/ 733425 h 2143125"/>
              <a:gd name="connsiteX94" fmla="*/ 4601942 w 4992467"/>
              <a:gd name="connsiteY94" fmla="*/ 809625 h 2143125"/>
              <a:gd name="connsiteX95" fmla="*/ 4630517 w 4992467"/>
              <a:gd name="connsiteY95" fmla="*/ 819150 h 2143125"/>
              <a:gd name="connsiteX96" fmla="*/ 4687667 w 4992467"/>
              <a:gd name="connsiteY96" fmla="*/ 857250 h 2143125"/>
              <a:gd name="connsiteX97" fmla="*/ 4754342 w 4992467"/>
              <a:gd name="connsiteY97" fmla="*/ 876300 h 2143125"/>
              <a:gd name="connsiteX98" fmla="*/ 4782917 w 4992467"/>
              <a:gd name="connsiteY98" fmla="*/ 885825 h 2143125"/>
              <a:gd name="connsiteX99" fmla="*/ 4849592 w 4992467"/>
              <a:gd name="connsiteY99" fmla="*/ 904875 h 2143125"/>
              <a:gd name="connsiteX100" fmla="*/ 4878167 w 4992467"/>
              <a:gd name="connsiteY100" fmla="*/ 923925 h 2143125"/>
              <a:gd name="connsiteX101" fmla="*/ 4906742 w 4992467"/>
              <a:gd name="connsiteY101" fmla="*/ 933450 h 2143125"/>
              <a:gd name="connsiteX102" fmla="*/ 4963892 w 4992467"/>
              <a:gd name="connsiteY102" fmla="*/ 971550 h 2143125"/>
              <a:gd name="connsiteX103" fmla="*/ 4992467 w 4992467"/>
              <a:gd name="connsiteY103" fmla="*/ 1008111 h 2143125"/>
              <a:gd name="connsiteX104" fmla="*/ 4220942 w 4992467"/>
              <a:gd name="connsiteY104" fmla="*/ 2038350 h 2143125"/>
              <a:gd name="connsiteX105" fmla="*/ 4154267 w 4992467"/>
              <a:gd name="connsiteY105" fmla="*/ 2114550 h 2143125"/>
              <a:gd name="connsiteX106" fmla="*/ 4106642 w 4992467"/>
              <a:gd name="connsiteY106" fmla="*/ 2124075 h 2143125"/>
              <a:gd name="connsiteX107" fmla="*/ 3906617 w 4992467"/>
              <a:gd name="connsiteY107" fmla="*/ 2143125 h 2143125"/>
              <a:gd name="connsiteX108" fmla="*/ 3458942 w 4992467"/>
              <a:gd name="connsiteY108" fmla="*/ 2124075 h 2143125"/>
              <a:gd name="connsiteX109" fmla="*/ 3344642 w 4992467"/>
              <a:gd name="connsiteY109" fmla="*/ 2095500 h 2143125"/>
              <a:gd name="connsiteX110" fmla="*/ 3297017 w 4992467"/>
              <a:gd name="connsiteY110" fmla="*/ 2085975 h 2143125"/>
              <a:gd name="connsiteX111" fmla="*/ 3068417 w 4992467"/>
              <a:gd name="connsiteY111" fmla="*/ 2095500 h 2143125"/>
              <a:gd name="connsiteX112" fmla="*/ 3030317 w 4992467"/>
              <a:gd name="connsiteY112" fmla="*/ 2105025 h 2143125"/>
              <a:gd name="connsiteX113" fmla="*/ 2925542 w 4992467"/>
              <a:gd name="connsiteY113" fmla="*/ 2114550 h 2143125"/>
              <a:gd name="connsiteX114" fmla="*/ 2858867 w 4992467"/>
              <a:gd name="connsiteY114" fmla="*/ 2124075 h 2143125"/>
              <a:gd name="connsiteX115" fmla="*/ 2011142 w 4992467"/>
              <a:gd name="connsiteY115" fmla="*/ 2114550 h 2143125"/>
              <a:gd name="connsiteX116" fmla="*/ 1887317 w 4992467"/>
              <a:gd name="connsiteY116" fmla="*/ 2095500 h 2143125"/>
              <a:gd name="connsiteX117" fmla="*/ 1639667 w 4992467"/>
              <a:gd name="connsiteY117" fmla="*/ 2085975 h 2143125"/>
              <a:gd name="connsiteX118" fmla="*/ 1553942 w 4992467"/>
              <a:gd name="connsiteY118" fmla="*/ 2076450 h 2143125"/>
              <a:gd name="connsiteX119" fmla="*/ 1525367 w 4992467"/>
              <a:gd name="connsiteY119" fmla="*/ 2066925 h 2143125"/>
              <a:gd name="connsiteX120" fmla="*/ 687167 w 4992467"/>
              <a:gd name="connsiteY120" fmla="*/ 2085975 h 2143125"/>
              <a:gd name="connsiteX121" fmla="*/ 620492 w 4992467"/>
              <a:gd name="connsiteY121" fmla="*/ 2076450 h 2143125"/>
              <a:gd name="connsiteX122" fmla="*/ 572867 w 4992467"/>
              <a:gd name="connsiteY122"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96617 w 4992467"/>
              <a:gd name="connsiteY19" fmla="*/ 1047750 h 2143125"/>
              <a:gd name="connsiteX20" fmla="*/ 87092 w 4992467"/>
              <a:gd name="connsiteY20" fmla="*/ 1019175 h 2143125"/>
              <a:gd name="connsiteX21" fmla="*/ 1367 w 4992467"/>
              <a:gd name="connsiteY21" fmla="*/ 809625 h 2143125"/>
              <a:gd name="connsiteX22" fmla="*/ 68042 w 4992467"/>
              <a:gd name="connsiteY22" fmla="*/ 733425 h 2143125"/>
              <a:gd name="connsiteX23" fmla="*/ 96617 w 4992467"/>
              <a:gd name="connsiteY23" fmla="*/ 714375 h 2143125"/>
              <a:gd name="connsiteX24" fmla="*/ 125192 w 4992467"/>
              <a:gd name="connsiteY24" fmla="*/ 695325 h 2143125"/>
              <a:gd name="connsiteX25" fmla="*/ 172817 w 4992467"/>
              <a:gd name="connsiteY25" fmla="*/ 647700 h 2143125"/>
              <a:gd name="connsiteX26" fmla="*/ 201392 w 4992467"/>
              <a:gd name="connsiteY26" fmla="*/ 638175 h 2143125"/>
              <a:gd name="connsiteX27" fmla="*/ 258542 w 4992467"/>
              <a:gd name="connsiteY27" fmla="*/ 600075 h 2143125"/>
              <a:gd name="connsiteX28" fmla="*/ 315692 w 4992467"/>
              <a:gd name="connsiteY28" fmla="*/ 571500 h 2143125"/>
              <a:gd name="connsiteX29" fmla="*/ 344267 w 4992467"/>
              <a:gd name="connsiteY29" fmla="*/ 561975 h 2143125"/>
              <a:gd name="connsiteX30" fmla="*/ 401417 w 4992467"/>
              <a:gd name="connsiteY30" fmla="*/ 523875 h 2143125"/>
              <a:gd name="connsiteX31" fmla="*/ 429992 w 4992467"/>
              <a:gd name="connsiteY31" fmla="*/ 504825 h 2143125"/>
              <a:gd name="connsiteX32" fmla="*/ 458567 w 4992467"/>
              <a:gd name="connsiteY32" fmla="*/ 495300 h 2143125"/>
              <a:gd name="connsiteX33" fmla="*/ 487142 w 4992467"/>
              <a:gd name="connsiteY33" fmla="*/ 476250 h 2143125"/>
              <a:gd name="connsiteX34" fmla="*/ 544292 w 4992467"/>
              <a:gd name="connsiteY34" fmla="*/ 457200 h 2143125"/>
              <a:gd name="connsiteX35" fmla="*/ 649067 w 4992467"/>
              <a:gd name="connsiteY35" fmla="*/ 428625 h 2143125"/>
              <a:gd name="connsiteX36" fmla="*/ 830042 w 4992467"/>
              <a:gd name="connsiteY36" fmla="*/ 409575 h 2143125"/>
              <a:gd name="connsiteX37" fmla="*/ 925292 w 4992467"/>
              <a:gd name="connsiteY37" fmla="*/ 381000 h 2143125"/>
              <a:gd name="connsiteX38" fmla="*/ 953867 w 4992467"/>
              <a:gd name="connsiteY38" fmla="*/ 361950 h 2143125"/>
              <a:gd name="connsiteX39" fmla="*/ 1011017 w 4992467"/>
              <a:gd name="connsiteY39" fmla="*/ 342900 h 2143125"/>
              <a:gd name="connsiteX40" fmla="*/ 1096742 w 4992467"/>
              <a:gd name="connsiteY40" fmla="*/ 304800 h 2143125"/>
              <a:gd name="connsiteX41" fmla="*/ 1182467 w 4992467"/>
              <a:gd name="connsiteY41" fmla="*/ 285750 h 2143125"/>
              <a:gd name="connsiteX42" fmla="*/ 1220567 w 4992467"/>
              <a:gd name="connsiteY42" fmla="*/ 276225 h 2143125"/>
              <a:gd name="connsiteX43" fmla="*/ 1411067 w 4992467"/>
              <a:gd name="connsiteY43" fmla="*/ 266700 h 2143125"/>
              <a:gd name="connsiteX44" fmla="*/ 1458692 w 4992467"/>
              <a:gd name="connsiteY44" fmla="*/ 257175 h 2143125"/>
              <a:gd name="connsiteX45" fmla="*/ 1487267 w 4992467"/>
              <a:gd name="connsiteY45" fmla="*/ 247650 h 2143125"/>
              <a:gd name="connsiteX46" fmla="*/ 1544417 w 4992467"/>
              <a:gd name="connsiteY46" fmla="*/ 238125 h 2143125"/>
              <a:gd name="connsiteX47" fmla="*/ 1658717 w 4992467"/>
              <a:gd name="connsiteY47" fmla="*/ 247650 h 2143125"/>
              <a:gd name="connsiteX48" fmla="*/ 1868267 w 4992467"/>
              <a:gd name="connsiteY48" fmla="*/ 228600 h 2143125"/>
              <a:gd name="connsiteX49" fmla="*/ 1953992 w 4992467"/>
              <a:gd name="connsiteY49" fmla="*/ 200025 h 2143125"/>
              <a:gd name="connsiteX50" fmla="*/ 1982567 w 4992467"/>
              <a:gd name="connsiteY50" fmla="*/ 190500 h 2143125"/>
              <a:gd name="connsiteX51" fmla="*/ 2011142 w 4992467"/>
              <a:gd name="connsiteY51" fmla="*/ 171450 h 2143125"/>
              <a:gd name="connsiteX52" fmla="*/ 2068292 w 4992467"/>
              <a:gd name="connsiteY52" fmla="*/ 152400 h 2143125"/>
              <a:gd name="connsiteX53" fmla="*/ 2154017 w 4992467"/>
              <a:gd name="connsiteY53" fmla="*/ 114300 h 2143125"/>
              <a:gd name="connsiteX54" fmla="*/ 2496917 w 4992467"/>
              <a:gd name="connsiteY54" fmla="*/ 95250 h 2143125"/>
              <a:gd name="connsiteX55" fmla="*/ 2582642 w 4992467"/>
              <a:gd name="connsiteY55" fmla="*/ 66675 h 2143125"/>
              <a:gd name="connsiteX56" fmla="*/ 2611217 w 4992467"/>
              <a:gd name="connsiteY56" fmla="*/ 57150 h 2143125"/>
              <a:gd name="connsiteX57" fmla="*/ 2639792 w 4992467"/>
              <a:gd name="connsiteY57" fmla="*/ 38100 h 2143125"/>
              <a:gd name="connsiteX58" fmla="*/ 2696942 w 4992467"/>
              <a:gd name="connsiteY58" fmla="*/ 19050 h 2143125"/>
              <a:gd name="connsiteX59" fmla="*/ 2763617 w 4992467"/>
              <a:gd name="connsiteY59" fmla="*/ 0 h 2143125"/>
              <a:gd name="connsiteX60" fmla="*/ 2982692 w 4992467"/>
              <a:gd name="connsiteY60" fmla="*/ 9525 h 2143125"/>
              <a:gd name="connsiteX61" fmla="*/ 3039842 w 4992467"/>
              <a:gd name="connsiteY61" fmla="*/ 28575 h 2143125"/>
              <a:gd name="connsiteX62" fmla="*/ 3077942 w 4992467"/>
              <a:gd name="connsiteY62" fmla="*/ 38100 h 2143125"/>
              <a:gd name="connsiteX63" fmla="*/ 3135092 w 4992467"/>
              <a:gd name="connsiteY63" fmla="*/ 57150 h 2143125"/>
              <a:gd name="connsiteX64" fmla="*/ 3192242 w 4992467"/>
              <a:gd name="connsiteY64" fmla="*/ 76200 h 2143125"/>
              <a:gd name="connsiteX65" fmla="*/ 3220817 w 4992467"/>
              <a:gd name="connsiteY65" fmla="*/ 85725 h 2143125"/>
              <a:gd name="connsiteX66" fmla="*/ 3249392 w 4992467"/>
              <a:gd name="connsiteY66" fmla="*/ 95250 h 2143125"/>
              <a:gd name="connsiteX67" fmla="*/ 3363692 w 4992467"/>
              <a:gd name="connsiteY67" fmla="*/ 104775 h 2143125"/>
              <a:gd name="connsiteX68" fmla="*/ 3420842 w 4992467"/>
              <a:gd name="connsiteY68" fmla="*/ 133350 h 2143125"/>
              <a:gd name="connsiteX69" fmla="*/ 3449417 w 4992467"/>
              <a:gd name="connsiteY69" fmla="*/ 161925 h 2143125"/>
              <a:gd name="connsiteX70" fmla="*/ 3506567 w 4992467"/>
              <a:gd name="connsiteY70" fmla="*/ 200025 h 2143125"/>
              <a:gd name="connsiteX71" fmla="*/ 3535142 w 4992467"/>
              <a:gd name="connsiteY71" fmla="*/ 219075 h 2143125"/>
              <a:gd name="connsiteX72" fmla="*/ 3563717 w 4992467"/>
              <a:gd name="connsiteY72" fmla="*/ 247650 h 2143125"/>
              <a:gd name="connsiteX73" fmla="*/ 3620867 w 4992467"/>
              <a:gd name="connsiteY73" fmla="*/ 266700 h 2143125"/>
              <a:gd name="connsiteX74" fmla="*/ 3678017 w 4992467"/>
              <a:gd name="connsiteY74" fmla="*/ 295275 h 2143125"/>
              <a:gd name="connsiteX75" fmla="*/ 3706592 w 4992467"/>
              <a:gd name="connsiteY75" fmla="*/ 314325 h 2143125"/>
              <a:gd name="connsiteX76" fmla="*/ 3744692 w 4992467"/>
              <a:gd name="connsiteY76" fmla="*/ 323850 h 2143125"/>
              <a:gd name="connsiteX77" fmla="*/ 3887567 w 4992467"/>
              <a:gd name="connsiteY77" fmla="*/ 342900 h 2143125"/>
              <a:gd name="connsiteX78" fmla="*/ 3944717 w 4992467"/>
              <a:gd name="connsiteY78" fmla="*/ 361950 h 2143125"/>
              <a:gd name="connsiteX79" fmla="*/ 3973292 w 4992467"/>
              <a:gd name="connsiteY79" fmla="*/ 371475 h 2143125"/>
              <a:gd name="connsiteX80" fmla="*/ 4030442 w 4992467"/>
              <a:gd name="connsiteY80" fmla="*/ 419100 h 2143125"/>
              <a:gd name="connsiteX81" fmla="*/ 4087592 w 4992467"/>
              <a:gd name="connsiteY81" fmla="*/ 457200 h 2143125"/>
              <a:gd name="connsiteX82" fmla="*/ 4116167 w 4992467"/>
              <a:gd name="connsiteY82" fmla="*/ 476250 h 2143125"/>
              <a:gd name="connsiteX83" fmla="*/ 4173317 w 4992467"/>
              <a:gd name="connsiteY83" fmla="*/ 514350 h 2143125"/>
              <a:gd name="connsiteX84" fmla="*/ 4201892 w 4992467"/>
              <a:gd name="connsiteY84" fmla="*/ 533400 h 2143125"/>
              <a:gd name="connsiteX85" fmla="*/ 4230467 w 4992467"/>
              <a:gd name="connsiteY85" fmla="*/ 542925 h 2143125"/>
              <a:gd name="connsiteX86" fmla="*/ 4259042 w 4992467"/>
              <a:gd name="connsiteY86" fmla="*/ 571500 h 2143125"/>
              <a:gd name="connsiteX87" fmla="*/ 4316192 w 4992467"/>
              <a:gd name="connsiteY87" fmla="*/ 600075 h 2143125"/>
              <a:gd name="connsiteX88" fmla="*/ 4344767 w 4992467"/>
              <a:gd name="connsiteY88" fmla="*/ 628650 h 2143125"/>
              <a:gd name="connsiteX89" fmla="*/ 4373342 w 4992467"/>
              <a:gd name="connsiteY89" fmla="*/ 638175 h 2143125"/>
              <a:gd name="connsiteX90" fmla="*/ 4459067 w 4992467"/>
              <a:gd name="connsiteY90" fmla="*/ 695325 h 2143125"/>
              <a:gd name="connsiteX91" fmla="*/ 4487642 w 4992467"/>
              <a:gd name="connsiteY91" fmla="*/ 714375 h 2143125"/>
              <a:gd name="connsiteX92" fmla="*/ 4516217 w 4992467"/>
              <a:gd name="connsiteY92" fmla="*/ 733425 h 2143125"/>
              <a:gd name="connsiteX93" fmla="*/ 4601942 w 4992467"/>
              <a:gd name="connsiteY93" fmla="*/ 809625 h 2143125"/>
              <a:gd name="connsiteX94" fmla="*/ 4630517 w 4992467"/>
              <a:gd name="connsiteY94" fmla="*/ 819150 h 2143125"/>
              <a:gd name="connsiteX95" fmla="*/ 4687667 w 4992467"/>
              <a:gd name="connsiteY95" fmla="*/ 857250 h 2143125"/>
              <a:gd name="connsiteX96" fmla="*/ 4754342 w 4992467"/>
              <a:gd name="connsiteY96" fmla="*/ 876300 h 2143125"/>
              <a:gd name="connsiteX97" fmla="*/ 4782917 w 4992467"/>
              <a:gd name="connsiteY97" fmla="*/ 885825 h 2143125"/>
              <a:gd name="connsiteX98" fmla="*/ 4849592 w 4992467"/>
              <a:gd name="connsiteY98" fmla="*/ 904875 h 2143125"/>
              <a:gd name="connsiteX99" fmla="*/ 4878167 w 4992467"/>
              <a:gd name="connsiteY99" fmla="*/ 923925 h 2143125"/>
              <a:gd name="connsiteX100" fmla="*/ 4906742 w 4992467"/>
              <a:gd name="connsiteY100" fmla="*/ 933450 h 2143125"/>
              <a:gd name="connsiteX101" fmla="*/ 4963892 w 4992467"/>
              <a:gd name="connsiteY101" fmla="*/ 971550 h 2143125"/>
              <a:gd name="connsiteX102" fmla="*/ 4992467 w 4992467"/>
              <a:gd name="connsiteY102" fmla="*/ 1008111 h 2143125"/>
              <a:gd name="connsiteX103" fmla="*/ 4220942 w 4992467"/>
              <a:gd name="connsiteY103" fmla="*/ 2038350 h 2143125"/>
              <a:gd name="connsiteX104" fmla="*/ 4154267 w 4992467"/>
              <a:gd name="connsiteY104" fmla="*/ 2114550 h 2143125"/>
              <a:gd name="connsiteX105" fmla="*/ 4106642 w 4992467"/>
              <a:gd name="connsiteY105" fmla="*/ 2124075 h 2143125"/>
              <a:gd name="connsiteX106" fmla="*/ 3906617 w 4992467"/>
              <a:gd name="connsiteY106" fmla="*/ 2143125 h 2143125"/>
              <a:gd name="connsiteX107" fmla="*/ 3458942 w 4992467"/>
              <a:gd name="connsiteY107" fmla="*/ 2124075 h 2143125"/>
              <a:gd name="connsiteX108" fmla="*/ 3344642 w 4992467"/>
              <a:gd name="connsiteY108" fmla="*/ 2095500 h 2143125"/>
              <a:gd name="connsiteX109" fmla="*/ 3297017 w 4992467"/>
              <a:gd name="connsiteY109" fmla="*/ 2085975 h 2143125"/>
              <a:gd name="connsiteX110" fmla="*/ 3068417 w 4992467"/>
              <a:gd name="connsiteY110" fmla="*/ 2095500 h 2143125"/>
              <a:gd name="connsiteX111" fmla="*/ 3030317 w 4992467"/>
              <a:gd name="connsiteY111" fmla="*/ 2105025 h 2143125"/>
              <a:gd name="connsiteX112" fmla="*/ 2925542 w 4992467"/>
              <a:gd name="connsiteY112" fmla="*/ 2114550 h 2143125"/>
              <a:gd name="connsiteX113" fmla="*/ 2858867 w 4992467"/>
              <a:gd name="connsiteY113" fmla="*/ 2124075 h 2143125"/>
              <a:gd name="connsiteX114" fmla="*/ 2011142 w 4992467"/>
              <a:gd name="connsiteY114" fmla="*/ 2114550 h 2143125"/>
              <a:gd name="connsiteX115" fmla="*/ 1887317 w 4992467"/>
              <a:gd name="connsiteY115" fmla="*/ 2095500 h 2143125"/>
              <a:gd name="connsiteX116" fmla="*/ 1639667 w 4992467"/>
              <a:gd name="connsiteY116" fmla="*/ 2085975 h 2143125"/>
              <a:gd name="connsiteX117" fmla="*/ 1553942 w 4992467"/>
              <a:gd name="connsiteY117" fmla="*/ 2076450 h 2143125"/>
              <a:gd name="connsiteX118" fmla="*/ 1525367 w 4992467"/>
              <a:gd name="connsiteY118" fmla="*/ 2066925 h 2143125"/>
              <a:gd name="connsiteX119" fmla="*/ 687167 w 4992467"/>
              <a:gd name="connsiteY119" fmla="*/ 2085975 h 2143125"/>
              <a:gd name="connsiteX120" fmla="*/ 620492 w 4992467"/>
              <a:gd name="connsiteY120" fmla="*/ 2076450 h 2143125"/>
              <a:gd name="connsiteX121" fmla="*/ 572867 w 4992467"/>
              <a:gd name="connsiteY121"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87092 w 4992467"/>
              <a:gd name="connsiteY19" fmla="*/ 1019175 h 2143125"/>
              <a:gd name="connsiteX20" fmla="*/ 1367 w 4992467"/>
              <a:gd name="connsiteY20" fmla="*/ 809625 h 2143125"/>
              <a:gd name="connsiteX21" fmla="*/ 68042 w 4992467"/>
              <a:gd name="connsiteY21" fmla="*/ 733425 h 2143125"/>
              <a:gd name="connsiteX22" fmla="*/ 96617 w 4992467"/>
              <a:gd name="connsiteY22" fmla="*/ 714375 h 2143125"/>
              <a:gd name="connsiteX23" fmla="*/ 125192 w 4992467"/>
              <a:gd name="connsiteY23" fmla="*/ 695325 h 2143125"/>
              <a:gd name="connsiteX24" fmla="*/ 172817 w 4992467"/>
              <a:gd name="connsiteY24" fmla="*/ 647700 h 2143125"/>
              <a:gd name="connsiteX25" fmla="*/ 201392 w 4992467"/>
              <a:gd name="connsiteY25" fmla="*/ 638175 h 2143125"/>
              <a:gd name="connsiteX26" fmla="*/ 258542 w 4992467"/>
              <a:gd name="connsiteY26" fmla="*/ 600075 h 2143125"/>
              <a:gd name="connsiteX27" fmla="*/ 315692 w 4992467"/>
              <a:gd name="connsiteY27" fmla="*/ 571500 h 2143125"/>
              <a:gd name="connsiteX28" fmla="*/ 344267 w 4992467"/>
              <a:gd name="connsiteY28" fmla="*/ 561975 h 2143125"/>
              <a:gd name="connsiteX29" fmla="*/ 401417 w 4992467"/>
              <a:gd name="connsiteY29" fmla="*/ 523875 h 2143125"/>
              <a:gd name="connsiteX30" fmla="*/ 429992 w 4992467"/>
              <a:gd name="connsiteY30" fmla="*/ 504825 h 2143125"/>
              <a:gd name="connsiteX31" fmla="*/ 458567 w 4992467"/>
              <a:gd name="connsiteY31" fmla="*/ 495300 h 2143125"/>
              <a:gd name="connsiteX32" fmla="*/ 487142 w 4992467"/>
              <a:gd name="connsiteY32" fmla="*/ 476250 h 2143125"/>
              <a:gd name="connsiteX33" fmla="*/ 544292 w 4992467"/>
              <a:gd name="connsiteY33" fmla="*/ 457200 h 2143125"/>
              <a:gd name="connsiteX34" fmla="*/ 649067 w 4992467"/>
              <a:gd name="connsiteY34" fmla="*/ 428625 h 2143125"/>
              <a:gd name="connsiteX35" fmla="*/ 830042 w 4992467"/>
              <a:gd name="connsiteY35" fmla="*/ 409575 h 2143125"/>
              <a:gd name="connsiteX36" fmla="*/ 925292 w 4992467"/>
              <a:gd name="connsiteY36" fmla="*/ 381000 h 2143125"/>
              <a:gd name="connsiteX37" fmla="*/ 953867 w 4992467"/>
              <a:gd name="connsiteY37" fmla="*/ 361950 h 2143125"/>
              <a:gd name="connsiteX38" fmla="*/ 1011017 w 4992467"/>
              <a:gd name="connsiteY38" fmla="*/ 342900 h 2143125"/>
              <a:gd name="connsiteX39" fmla="*/ 1096742 w 4992467"/>
              <a:gd name="connsiteY39" fmla="*/ 304800 h 2143125"/>
              <a:gd name="connsiteX40" fmla="*/ 1182467 w 4992467"/>
              <a:gd name="connsiteY40" fmla="*/ 285750 h 2143125"/>
              <a:gd name="connsiteX41" fmla="*/ 1220567 w 4992467"/>
              <a:gd name="connsiteY41" fmla="*/ 276225 h 2143125"/>
              <a:gd name="connsiteX42" fmla="*/ 1411067 w 4992467"/>
              <a:gd name="connsiteY42" fmla="*/ 266700 h 2143125"/>
              <a:gd name="connsiteX43" fmla="*/ 1458692 w 4992467"/>
              <a:gd name="connsiteY43" fmla="*/ 257175 h 2143125"/>
              <a:gd name="connsiteX44" fmla="*/ 1487267 w 4992467"/>
              <a:gd name="connsiteY44" fmla="*/ 247650 h 2143125"/>
              <a:gd name="connsiteX45" fmla="*/ 1544417 w 4992467"/>
              <a:gd name="connsiteY45" fmla="*/ 238125 h 2143125"/>
              <a:gd name="connsiteX46" fmla="*/ 1658717 w 4992467"/>
              <a:gd name="connsiteY46" fmla="*/ 247650 h 2143125"/>
              <a:gd name="connsiteX47" fmla="*/ 1868267 w 4992467"/>
              <a:gd name="connsiteY47" fmla="*/ 228600 h 2143125"/>
              <a:gd name="connsiteX48" fmla="*/ 1953992 w 4992467"/>
              <a:gd name="connsiteY48" fmla="*/ 200025 h 2143125"/>
              <a:gd name="connsiteX49" fmla="*/ 1982567 w 4992467"/>
              <a:gd name="connsiteY49" fmla="*/ 190500 h 2143125"/>
              <a:gd name="connsiteX50" fmla="*/ 2011142 w 4992467"/>
              <a:gd name="connsiteY50" fmla="*/ 171450 h 2143125"/>
              <a:gd name="connsiteX51" fmla="*/ 2068292 w 4992467"/>
              <a:gd name="connsiteY51" fmla="*/ 152400 h 2143125"/>
              <a:gd name="connsiteX52" fmla="*/ 2154017 w 4992467"/>
              <a:gd name="connsiteY52" fmla="*/ 114300 h 2143125"/>
              <a:gd name="connsiteX53" fmla="*/ 2496917 w 4992467"/>
              <a:gd name="connsiteY53" fmla="*/ 95250 h 2143125"/>
              <a:gd name="connsiteX54" fmla="*/ 2582642 w 4992467"/>
              <a:gd name="connsiteY54" fmla="*/ 66675 h 2143125"/>
              <a:gd name="connsiteX55" fmla="*/ 2611217 w 4992467"/>
              <a:gd name="connsiteY55" fmla="*/ 57150 h 2143125"/>
              <a:gd name="connsiteX56" fmla="*/ 2639792 w 4992467"/>
              <a:gd name="connsiteY56" fmla="*/ 38100 h 2143125"/>
              <a:gd name="connsiteX57" fmla="*/ 2696942 w 4992467"/>
              <a:gd name="connsiteY57" fmla="*/ 19050 h 2143125"/>
              <a:gd name="connsiteX58" fmla="*/ 2763617 w 4992467"/>
              <a:gd name="connsiteY58" fmla="*/ 0 h 2143125"/>
              <a:gd name="connsiteX59" fmla="*/ 2982692 w 4992467"/>
              <a:gd name="connsiteY59" fmla="*/ 9525 h 2143125"/>
              <a:gd name="connsiteX60" fmla="*/ 3039842 w 4992467"/>
              <a:gd name="connsiteY60" fmla="*/ 28575 h 2143125"/>
              <a:gd name="connsiteX61" fmla="*/ 3077942 w 4992467"/>
              <a:gd name="connsiteY61" fmla="*/ 38100 h 2143125"/>
              <a:gd name="connsiteX62" fmla="*/ 3135092 w 4992467"/>
              <a:gd name="connsiteY62" fmla="*/ 57150 h 2143125"/>
              <a:gd name="connsiteX63" fmla="*/ 3192242 w 4992467"/>
              <a:gd name="connsiteY63" fmla="*/ 76200 h 2143125"/>
              <a:gd name="connsiteX64" fmla="*/ 3220817 w 4992467"/>
              <a:gd name="connsiteY64" fmla="*/ 85725 h 2143125"/>
              <a:gd name="connsiteX65" fmla="*/ 3249392 w 4992467"/>
              <a:gd name="connsiteY65" fmla="*/ 95250 h 2143125"/>
              <a:gd name="connsiteX66" fmla="*/ 3363692 w 4992467"/>
              <a:gd name="connsiteY66" fmla="*/ 104775 h 2143125"/>
              <a:gd name="connsiteX67" fmla="*/ 3420842 w 4992467"/>
              <a:gd name="connsiteY67" fmla="*/ 133350 h 2143125"/>
              <a:gd name="connsiteX68" fmla="*/ 3449417 w 4992467"/>
              <a:gd name="connsiteY68" fmla="*/ 161925 h 2143125"/>
              <a:gd name="connsiteX69" fmla="*/ 3506567 w 4992467"/>
              <a:gd name="connsiteY69" fmla="*/ 200025 h 2143125"/>
              <a:gd name="connsiteX70" fmla="*/ 3535142 w 4992467"/>
              <a:gd name="connsiteY70" fmla="*/ 219075 h 2143125"/>
              <a:gd name="connsiteX71" fmla="*/ 3563717 w 4992467"/>
              <a:gd name="connsiteY71" fmla="*/ 247650 h 2143125"/>
              <a:gd name="connsiteX72" fmla="*/ 3620867 w 4992467"/>
              <a:gd name="connsiteY72" fmla="*/ 266700 h 2143125"/>
              <a:gd name="connsiteX73" fmla="*/ 3678017 w 4992467"/>
              <a:gd name="connsiteY73" fmla="*/ 295275 h 2143125"/>
              <a:gd name="connsiteX74" fmla="*/ 3706592 w 4992467"/>
              <a:gd name="connsiteY74" fmla="*/ 314325 h 2143125"/>
              <a:gd name="connsiteX75" fmla="*/ 3744692 w 4992467"/>
              <a:gd name="connsiteY75" fmla="*/ 323850 h 2143125"/>
              <a:gd name="connsiteX76" fmla="*/ 3887567 w 4992467"/>
              <a:gd name="connsiteY76" fmla="*/ 342900 h 2143125"/>
              <a:gd name="connsiteX77" fmla="*/ 3944717 w 4992467"/>
              <a:gd name="connsiteY77" fmla="*/ 361950 h 2143125"/>
              <a:gd name="connsiteX78" fmla="*/ 3973292 w 4992467"/>
              <a:gd name="connsiteY78" fmla="*/ 371475 h 2143125"/>
              <a:gd name="connsiteX79" fmla="*/ 4030442 w 4992467"/>
              <a:gd name="connsiteY79" fmla="*/ 419100 h 2143125"/>
              <a:gd name="connsiteX80" fmla="*/ 4087592 w 4992467"/>
              <a:gd name="connsiteY80" fmla="*/ 457200 h 2143125"/>
              <a:gd name="connsiteX81" fmla="*/ 4116167 w 4992467"/>
              <a:gd name="connsiteY81" fmla="*/ 476250 h 2143125"/>
              <a:gd name="connsiteX82" fmla="*/ 4173317 w 4992467"/>
              <a:gd name="connsiteY82" fmla="*/ 514350 h 2143125"/>
              <a:gd name="connsiteX83" fmla="*/ 4201892 w 4992467"/>
              <a:gd name="connsiteY83" fmla="*/ 533400 h 2143125"/>
              <a:gd name="connsiteX84" fmla="*/ 4230467 w 4992467"/>
              <a:gd name="connsiteY84" fmla="*/ 542925 h 2143125"/>
              <a:gd name="connsiteX85" fmla="*/ 4259042 w 4992467"/>
              <a:gd name="connsiteY85" fmla="*/ 571500 h 2143125"/>
              <a:gd name="connsiteX86" fmla="*/ 4316192 w 4992467"/>
              <a:gd name="connsiteY86" fmla="*/ 600075 h 2143125"/>
              <a:gd name="connsiteX87" fmla="*/ 4344767 w 4992467"/>
              <a:gd name="connsiteY87" fmla="*/ 628650 h 2143125"/>
              <a:gd name="connsiteX88" fmla="*/ 4373342 w 4992467"/>
              <a:gd name="connsiteY88" fmla="*/ 638175 h 2143125"/>
              <a:gd name="connsiteX89" fmla="*/ 4459067 w 4992467"/>
              <a:gd name="connsiteY89" fmla="*/ 695325 h 2143125"/>
              <a:gd name="connsiteX90" fmla="*/ 4487642 w 4992467"/>
              <a:gd name="connsiteY90" fmla="*/ 714375 h 2143125"/>
              <a:gd name="connsiteX91" fmla="*/ 4516217 w 4992467"/>
              <a:gd name="connsiteY91" fmla="*/ 733425 h 2143125"/>
              <a:gd name="connsiteX92" fmla="*/ 4601942 w 4992467"/>
              <a:gd name="connsiteY92" fmla="*/ 809625 h 2143125"/>
              <a:gd name="connsiteX93" fmla="*/ 4630517 w 4992467"/>
              <a:gd name="connsiteY93" fmla="*/ 819150 h 2143125"/>
              <a:gd name="connsiteX94" fmla="*/ 4687667 w 4992467"/>
              <a:gd name="connsiteY94" fmla="*/ 857250 h 2143125"/>
              <a:gd name="connsiteX95" fmla="*/ 4754342 w 4992467"/>
              <a:gd name="connsiteY95" fmla="*/ 876300 h 2143125"/>
              <a:gd name="connsiteX96" fmla="*/ 4782917 w 4992467"/>
              <a:gd name="connsiteY96" fmla="*/ 885825 h 2143125"/>
              <a:gd name="connsiteX97" fmla="*/ 4849592 w 4992467"/>
              <a:gd name="connsiteY97" fmla="*/ 904875 h 2143125"/>
              <a:gd name="connsiteX98" fmla="*/ 4878167 w 4992467"/>
              <a:gd name="connsiteY98" fmla="*/ 923925 h 2143125"/>
              <a:gd name="connsiteX99" fmla="*/ 4906742 w 4992467"/>
              <a:gd name="connsiteY99" fmla="*/ 933450 h 2143125"/>
              <a:gd name="connsiteX100" fmla="*/ 4963892 w 4992467"/>
              <a:gd name="connsiteY100" fmla="*/ 971550 h 2143125"/>
              <a:gd name="connsiteX101" fmla="*/ 4992467 w 4992467"/>
              <a:gd name="connsiteY101" fmla="*/ 1008111 h 2143125"/>
              <a:gd name="connsiteX102" fmla="*/ 4220942 w 4992467"/>
              <a:gd name="connsiteY102" fmla="*/ 2038350 h 2143125"/>
              <a:gd name="connsiteX103" fmla="*/ 4154267 w 4992467"/>
              <a:gd name="connsiteY103" fmla="*/ 2114550 h 2143125"/>
              <a:gd name="connsiteX104" fmla="*/ 4106642 w 4992467"/>
              <a:gd name="connsiteY104" fmla="*/ 2124075 h 2143125"/>
              <a:gd name="connsiteX105" fmla="*/ 3906617 w 4992467"/>
              <a:gd name="connsiteY105" fmla="*/ 2143125 h 2143125"/>
              <a:gd name="connsiteX106" fmla="*/ 3458942 w 4992467"/>
              <a:gd name="connsiteY106" fmla="*/ 2124075 h 2143125"/>
              <a:gd name="connsiteX107" fmla="*/ 3344642 w 4992467"/>
              <a:gd name="connsiteY107" fmla="*/ 2095500 h 2143125"/>
              <a:gd name="connsiteX108" fmla="*/ 3297017 w 4992467"/>
              <a:gd name="connsiteY108" fmla="*/ 2085975 h 2143125"/>
              <a:gd name="connsiteX109" fmla="*/ 3068417 w 4992467"/>
              <a:gd name="connsiteY109" fmla="*/ 2095500 h 2143125"/>
              <a:gd name="connsiteX110" fmla="*/ 3030317 w 4992467"/>
              <a:gd name="connsiteY110" fmla="*/ 2105025 h 2143125"/>
              <a:gd name="connsiteX111" fmla="*/ 2925542 w 4992467"/>
              <a:gd name="connsiteY111" fmla="*/ 2114550 h 2143125"/>
              <a:gd name="connsiteX112" fmla="*/ 2858867 w 4992467"/>
              <a:gd name="connsiteY112" fmla="*/ 2124075 h 2143125"/>
              <a:gd name="connsiteX113" fmla="*/ 2011142 w 4992467"/>
              <a:gd name="connsiteY113" fmla="*/ 2114550 h 2143125"/>
              <a:gd name="connsiteX114" fmla="*/ 1887317 w 4992467"/>
              <a:gd name="connsiteY114" fmla="*/ 2095500 h 2143125"/>
              <a:gd name="connsiteX115" fmla="*/ 1639667 w 4992467"/>
              <a:gd name="connsiteY115" fmla="*/ 2085975 h 2143125"/>
              <a:gd name="connsiteX116" fmla="*/ 1553942 w 4992467"/>
              <a:gd name="connsiteY116" fmla="*/ 2076450 h 2143125"/>
              <a:gd name="connsiteX117" fmla="*/ 1525367 w 4992467"/>
              <a:gd name="connsiteY117" fmla="*/ 2066925 h 2143125"/>
              <a:gd name="connsiteX118" fmla="*/ 687167 w 4992467"/>
              <a:gd name="connsiteY118" fmla="*/ 2085975 h 2143125"/>
              <a:gd name="connsiteX119" fmla="*/ 620492 w 4992467"/>
              <a:gd name="connsiteY119" fmla="*/ 2076450 h 2143125"/>
              <a:gd name="connsiteX120" fmla="*/ 572867 w 4992467"/>
              <a:gd name="connsiteY120"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367 w 4992467"/>
              <a:gd name="connsiteY19" fmla="*/ 809625 h 2143125"/>
              <a:gd name="connsiteX20" fmla="*/ 68042 w 4992467"/>
              <a:gd name="connsiteY20" fmla="*/ 733425 h 2143125"/>
              <a:gd name="connsiteX21" fmla="*/ 96617 w 4992467"/>
              <a:gd name="connsiteY21" fmla="*/ 714375 h 2143125"/>
              <a:gd name="connsiteX22" fmla="*/ 125192 w 4992467"/>
              <a:gd name="connsiteY22" fmla="*/ 695325 h 2143125"/>
              <a:gd name="connsiteX23" fmla="*/ 172817 w 4992467"/>
              <a:gd name="connsiteY23" fmla="*/ 647700 h 2143125"/>
              <a:gd name="connsiteX24" fmla="*/ 201392 w 4992467"/>
              <a:gd name="connsiteY24" fmla="*/ 638175 h 2143125"/>
              <a:gd name="connsiteX25" fmla="*/ 258542 w 4992467"/>
              <a:gd name="connsiteY25" fmla="*/ 600075 h 2143125"/>
              <a:gd name="connsiteX26" fmla="*/ 315692 w 4992467"/>
              <a:gd name="connsiteY26" fmla="*/ 571500 h 2143125"/>
              <a:gd name="connsiteX27" fmla="*/ 344267 w 4992467"/>
              <a:gd name="connsiteY27" fmla="*/ 561975 h 2143125"/>
              <a:gd name="connsiteX28" fmla="*/ 401417 w 4992467"/>
              <a:gd name="connsiteY28" fmla="*/ 523875 h 2143125"/>
              <a:gd name="connsiteX29" fmla="*/ 429992 w 4992467"/>
              <a:gd name="connsiteY29" fmla="*/ 504825 h 2143125"/>
              <a:gd name="connsiteX30" fmla="*/ 458567 w 4992467"/>
              <a:gd name="connsiteY30" fmla="*/ 495300 h 2143125"/>
              <a:gd name="connsiteX31" fmla="*/ 487142 w 4992467"/>
              <a:gd name="connsiteY31" fmla="*/ 476250 h 2143125"/>
              <a:gd name="connsiteX32" fmla="*/ 544292 w 4992467"/>
              <a:gd name="connsiteY32" fmla="*/ 457200 h 2143125"/>
              <a:gd name="connsiteX33" fmla="*/ 649067 w 4992467"/>
              <a:gd name="connsiteY33" fmla="*/ 428625 h 2143125"/>
              <a:gd name="connsiteX34" fmla="*/ 830042 w 4992467"/>
              <a:gd name="connsiteY34" fmla="*/ 409575 h 2143125"/>
              <a:gd name="connsiteX35" fmla="*/ 925292 w 4992467"/>
              <a:gd name="connsiteY35" fmla="*/ 381000 h 2143125"/>
              <a:gd name="connsiteX36" fmla="*/ 953867 w 4992467"/>
              <a:gd name="connsiteY36" fmla="*/ 361950 h 2143125"/>
              <a:gd name="connsiteX37" fmla="*/ 1011017 w 4992467"/>
              <a:gd name="connsiteY37" fmla="*/ 342900 h 2143125"/>
              <a:gd name="connsiteX38" fmla="*/ 1096742 w 4992467"/>
              <a:gd name="connsiteY38" fmla="*/ 304800 h 2143125"/>
              <a:gd name="connsiteX39" fmla="*/ 1182467 w 4992467"/>
              <a:gd name="connsiteY39" fmla="*/ 285750 h 2143125"/>
              <a:gd name="connsiteX40" fmla="*/ 1220567 w 4992467"/>
              <a:gd name="connsiteY40" fmla="*/ 276225 h 2143125"/>
              <a:gd name="connsiteX41" fmla="*/ 1411067 w 4992467"/>
              <a:gd name="connsiteY41" fmla="*/ 266700 h 2143125"/>
              <a:gd name="connsiteX42" fmla="*/ 1458692 w 4992467"/>
              <a:gd name="connsiteY42" fmla="*/ 257175 h 2143125"/>
              <a:gd name="connsiteX43" fmla="*/ 1487267 w 4992467"/>
              <a:gd name="connsiteY43" fmla="*/ 247650 h 2143125"/>
              <a:gd name="connsiteX44" fmla="*/ 1544417 w 4992467"/>
              <a:gd name="connsiteY44" fmla="*/ 238125 h 2143125"/>
              <a:gd name="connsiteX45" fmla="*/ 1658717 w 4992467"/>
              <a:gd name="connsiteY45" fmla="*/ 247650 h 2143125"/>
              <a:gd name="connsiteX46" fmla="*/ 1868267 w 4992467"/>
              <a:gd name="connsiteY46" fmla="*/ 228600 h 2143125"/>
              <a:gd name="connsiteX47" fmla="*/ 1953992 w 4992467"/>
              <a:gd name="connsiteY47" fmla="*/ 200025 h 2143125"/>
              <a:gd name="connsiteX48" fmla="*/ 1982567 w 4992467"/>
              <a:gd name="connsiteY48" fmla="*/ 190500 h 2143125"/>
              <a:gd name="connsiteX49" fmla="*/ 2011142 w 4992467"/>
              <a:gd name="connsiteY49" fmla="*/ 171450 h 2143125"/>
              <a:gd name="connsiteX50" fmla="*/ 2068292 w 4992467"/>
              <a:gd name="connsiteY50" fmla="*/ 152400 h 2143125"/>
              <a:gd name="connsiteX51" fmla="*/ 2154017 w 4992467"/>
              <a:gd name="connsiteY51" fmla="*/ 114300 h 2143125"/>
              <a:gd name="connsiteX52" fmla="*/ 2496917 w 4992467"/>
              <a:gd name="connsiteY52" fmla="*/ 95250 h 2143125"/>
              <a:gd name="connsiteX53" fmla="*/ 2582642 w 4992467"/>
              <a:gd name="connsiteY53" fmla="*/ 66675 h 2143125"/>
              <a:gd name="connsiteX54" fmla="*/ 2611217 w 4992467"/>
              <a:gd name="connsiteY54" fmla="*/ 57150 h 2143125"/>
              <a:gd name="connsiteX55" fmla="*/ 2639792 w 4992467"/>
              <a:gd name="connsiteY55" fmla="*/ 38100 h 2143125"/>
              <a:gd name="connsiteX56" fmla="*/ 2696942 w 4992467"/>
              <a:gd name="connsiteY56" fmla="*/ 19050 h 2143125"/>
              <a:gd name="connsiteX57" fmla="*/ 2763617 w 4992467"/>
              <a:gd name="connsiteY57" fmla="*/ 0 h 2143125"/>
              <a:gd name="connsiteX58" fmla="*/ 2982692 w 4992467"/>
              <a:gd name="connsiteY58" fmla="*/ 9525 h 2143125"/>
              <a:gd name="connsiteX59" fmla="*/ 3039842 w 4992467"/>
              <a:gd name="connsiteY59" fmla="*/ 28575 h 2143125"/>
              <a:gd name="connsiteX60" fmla="*/ 3077942 w 4992467"/>
              <a:gd name="connsiteY60" fmla="*/ 38100 h 2143125"/>
              <a:gd name="connsiteX61" fmla="*/ 3135092 w 4992467"/>
              <a:gd name="connsiteY61" fmla="*/ 57150 h 2143125"/>
              <a:gd name="connsiteX62" fmla="*/ 3192242 w 4992467"/>
              <a:gd name="connsiteY62" fmla="*/ 76200 h 2143125"/>
              <a:gd name="connsiteX63" fmla="*/ 3220817 w 4992467"/>
              <a:gd name="connsiteY63" fmla="*/ 85725 h 2143125"/>
              <a:gd name="connsiteX64" fmla="*/ 3249392 w 4992467"/>
              <a:gd name="connsiteY64" fmla="*/ 95250 h 2143125"/>
              <a:gd name="connsiteX65" fmla="*/ 3363692 w 4992467"/>
              <a:gd name="connsiteY65" fmla="*/ 104775 h 2143125"/>
              <a:gd name="connsiteX66" fmla="*/ 3420842 w 4992467"/>
              <a:gd name="connsiteY66" fmla="*/ 133350 h 2143125"/>
              <a:gd name="connsiteX67" fmla="*/ 3449417 w 4992467"/>
              <a:gd name="connsiteY67" fmla="*/ 161925 h 2143125"/>
              <a:gd name="connsiteX68" fmla="*/ 3506567 w 4992467"/>
              <a:gd name="connsiteY68" fmla="*/ 200025 h 2143125"/>
              <a:gd name="connsiteX69" fmla="*/ 3535142 w 4992467"/>
              <a:gd name="connsiteY69" fmla="*/ 219075 h 2143125"/>
              <a:gd name="connsiteX70" fmla="*/ 3563717 w 4992467"/>
              <a:gd name="connsiteY70" fmla="*/ 247650 h 2143125"/>
              <a:gd name="connsiteX71" fmla="*/ 3620867 w 4992467"/>
              <a:gd name="connsiteY71" fmla="*/ 266700 h 2143125"/>
              <a:gd name="connsiteX72" fmla="*/ 3678017 w 4992467"/>
              <a:gd name="connsiteY72" fmla="*/ 295275 h 2143125"/>
              <a:gd name="connsiteX73" fmla="*/ 3706592 w 4992467"/>
              <a:gd name="connsiteY73" fmla="*/ 314325 h 2143125"/>
              <a:gd name="connsiteX74" fmla="*/ 3744692 w 4992467"/>
              <a:gd name="connsiteY74" fmla="*/ 323850 h 2143125"/>
              <a:gd name="connsiteX75" fmla="*/ 3887567 w 4992467"/>
              <a:gd name="connsiteY75" fmla="*/ 342900 h 2143125"/>
              <a:gd name="connsiteX76" fmla="*/ 3944717 w 4992467"/>
              <a:gd name="connsiteY76" fmla="*/ 361950 h 2143125"/>
              <a:gd name="connsiteX77" fmla="*/ 3973292 w 4992467"/>
              <a:gd name="connsiteY77" fmla="*/ 371475 h 2143125"/>
              <a:gd name="connsiteX78" fmla="*/ 4030442 w 4992467"/>
              <a:gd name="connsiteY78" fmla="*/ 419100 h 2143125"/>
              <a:gd name="connsiteX79" fmla="*/ 4087592 w 4992467"/>
              <a:gd name="connsiteY79" fmla="*/ 457200 h 2143125"/>
              <a:gd name="connsiteX80" fmla="*/ 4116167 w 4992467"/>
              <a:gd name="connsiteY80" fmla="*/ 476250 h 2143125"/>
              <a:gd name="connsiteX81" fmla="*/ 4173317 w 4992467"/>
              <a:gd name="connsiteY81" fmla="*/ 514350 h 2143125"/>
              <a:gd name="connsiteX82" fmla="*/ 4201892 w 4992467"/>
              <a:gd name="connsiteY82" fmla="*/ 533400 h 2143125"/>
              <a:gd name="connsiteX83" fmla="*/ 4230467 w 4992467"/>
              <a:gd name="connsiteY83" fmla="*/ 542925 h 2143125"/>
              <a:gd name="connsiteX84" fmla="*/ 4259042 w 4992467"/>
              <a:gd name="connsiteY84" fmla="*/ 571500 h 2143125"/>
              <a:gd name="connsiteX85" fmla="*/ 4316192 w 4992467"/>
              <a:gd name="connsiteY85" fmla="*/ 600075 h 2143125"/>
              <a:gd name="connsiteX86" fmla="*/ 4344767 w 4992467"/>
              <a:gd name="connsiteY86" fmla="*/ 628650 h 2143125"/>
              <a:gd name="connsiteX87" fmla="*/ 4373342 w 4992467"/>
              <a:gd name="connsiteY87" fmla="*/ 638175 h 2143125"/>
              <a:gd name="connsiteX88" fmla="*/ 4459067 w 4992467"/>
              <a:gd name="connsiteY88" fmla="*/ 695325 h 2143125"/>
              <a:gd name="connsiteX89" fmla="*/ 4487642 w 4992467"/>
              <a:gd name="connsiteY89" fmla="*/ 714375 h 2143125"/>
              <a:gd name="connsiteX90" fmla="*/ 4516217 w 4992467"/>
              <a:gd name="connsiteY90" fmla="*/ 733425 h 2143125"/>
              <a:gd name="connsiteX91" fmla="*/ 4601942 w 4992467"/>
              <a:gd name="connsiteY91" fmla="*/ 809625 h 2143125"/>
              <a:gd name="connsiteX92" fmla="*/ 4630517 w 4992467"/>
              <a:gd name="connsiteY92" fmla="*/ 819150 h 2143125"/>
              <a:gd name="connsiteX93" fmla="*/ 4687667 w 4992467"/>
              <a:gd name="connsiteY93" fmla="*/ 857250 h 2143125"/>
              <a:gd name="connsiteX94" fmla="*/ 4754342 w 4992467"/>
              <a:gd name="connsiteY94" fmla="*/ 876300 h 2143125"/>
              <a:gd name="connsiteX95" fmla="*/ 4782917 w 4992467"/>
              <a:gd name="connsiteY95" fmla="*/ 885825 h 2143125"/>
              <a:gd name="connsiteX96" fmla="*/ 4849592 w 4992467"/>
              <a:gd name="connsiteY96" fmla="*/ 904875 h 2143125"/>
              <a:gd name="connsiteX97" fmla="*/ 4878167 w 4992467"/>
              <a:gd name="connsiteY97" fmla="*/ 923925 h 2143125"/>
              <a:gd name="connsiteX98" fmla="*/ 4906742 w 4992467"/>
              <a:gd name="connsiteY98" fmla="*/ 933450 h 2143125"/>
              <a:gd name="connsiteX99" fmla="*/ 4963892 w 4992467"/>
              <a:gd name="connsiteY99" fmla="*/ 971550 h 2143125"/>
              <a:gd name="connsiteX100" fmla="*/ 4992467 w 4992467"/>
              <a:gd name="connsiteY100" fmla="*/ 1008111 h 2143125"/>
              <a:gd name="connsiteX101" fmla="*/ 4220942 w 4992467"/>
              <a:gd name="connsiteY101" fmla="*/ 2038350 h 2143125"/>
              <a:gd name="connsiteX102" fmla="*/ 4154267 w 4992467"/>
              <a:gd name="connsiteY102" fmla="*/ 2114550 h 2143125"/>
              <a:gd name="connsiteX103" fmla="*/ 4106642 w 4992467"/>
              <a:gd name="connsiteY103" fmla="*/ 2124075 h 2143125"/>
              <a:gd name="connsiteX104" fmla="*/ 3906617 w 4992467"/>
              <a:gd name="connsiteY104" fmla="*/ 2143125 h 2143125"/>
              <a:gd name="connsiteX105" fmla="*/ 3458942 w 4992467"/>
              <a:gd name="connsiteY105" fmla="*/ 2124075 h 2143125"/>
              <a:gd name="connsiteX106" fmla="*/ 3344642 w 4992467"/>
              <a:gd name="connsiteY106" fmla="*/ 2095500 h 2143125"/>
              <a:gd name="connsiteX107" fmla="*/ 3297017 w 4992467"/>
              <a:gd name="connsiteY107" fmla="*/ 2085975 h 2143125"/>
              <a:gd name="connsiteX108" fmla="*/ 3068417 w 4992467"/>
              <a:gd name="connsiteY108" fmla="*/ 2095500 h 2143125"/>
              <a:gd name="connsiteX109" fmla="*/ 3030317 w 4992467"/>
              <a:gd name="connsiteY109" fmla="*/ 2105025 h 2143125"/>
              <a:gd name="connsiteX110" fmla="*/ 2925542 w 4992467"/>
              <a:gd name="connsiteY110" fmla="*/ 2114550 h 2143125"/>
              <a:gd name="connsiteX111" fmla="*/ 2858867 w 4992467"/>
              <a:gd name="connsiteY111" fmla="*/ 2124075 h 2143125"/>
              <a:gd name="connsiteX112" fmla="*/ 2011142 w 4992467"/>
              <a:gd name="connsiteY112" fmla="*/ 2114550 h 2143125"/>
              <a:gd name="connsiteX113" fmla="*/ 1887317 w 4992467"/>
              <a:gd name="connsiteY113" fmla="*/ 2095500 h 2143125"/>
              <a:gd name="connsiteX114" fmla="*/ 1639667 w 4992467"/>
              <a:gd name="connsiteY114" fmla="*/ 2085975 h 2143125"/>
              <a:gd name="connsiteX115" fmla="*/ 1553942 w 4992467"/>
              <a:gd name="connsiteY115" fmla="*/ 2076450 h 2143125"/>
              <a:gd name="connsiteX116" fmla="*/ 1525367 w 4992467"/>
              <a:gd name="connsiteY116" fmla="*/ 2066925 h 2143125"/>
              <a:gd name="connsiteX117" fmla="*/ 687167 w 4992467"/>
              <a:gd name="connsiteY117" fmla="*/ 2085975 h 2143125"/>
              <a:gd name="connsiteX118" fmla="*/ 620492 w 4992467"/>
              <a:gd name="connsiteY118" fmla="*/ 2076450 h 2143125"/>
              <a:gd name="connsiteX119" fmla="*/ 572867 w 4992467"/>
              <a:gd name="connsiteY119"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367 w 4992467"/>
              <a:gd name="connsiteY18" fmla="*/ 809625 h 2143125"/>
              <a:gd name="connsiteX19" fmla="*/ 68042 w 4992467"/>
              <a:gd name="connsiteY19" fmla="*/ 733425 h 2143125"/>
              <a:gd name="connsiteX20" fmla="*/ 96617 w 4992467"/>
              <a:gd name="connsiteY20" fmla="*/ 714375 h 2143125"/>
              <a:gd name="connsiteX21" fmla="*/ 125192 w 4992467"/>
              <a:gd name="connsiteY21" fmla="*/ 695325 h 2143125"/>
              <a:gd name="connsiteX22" fmla="*/ 172817 w 4992467"/>
              <a:gd name="connsiteY22" fmla="*/ 647700 h 2143125"/>
              <a:gd name="connsiteX23" fmla="*/ 201392 w 4992467"/>
              <a:gd name="connsiteY23" fmla="*/ 638175 h 2143125"/>
              <a:gd name="connsiteX24" fmla="*/ 258542 w 4992467"/>
              <a:gd name="connsiteY24" fmla="*/ 600075 h 2143125"/>
              <a:gd name="connsiteX25" fmla="*/ 315692 w 4992467"/>
              <a:gd name="connsiteY25" fmla="*/ 571500 h 2143125"/>
              <a:gd name="connsiteX26" fmla="*/ 344267 w 4992467"/>
              <a:gd name="connsiteY26" fmla="*/ 561975 h 2143125"/>
              <a:gd name="connsiteX27" fmla="*/ 401417 w 4992467"/>
              <a:gd name="connsiteY27" fmla="*/ 523875 h 2143125"/>
              <a:gd name="connsiteX28" fmla="*/ 429992 w 4992467"/>
              <a:gd name="connsiteY28" fmla="*/ 504825 h 2143125"/>
              <a:gd name="connsiteX29" fmla="*/ 458567 w 4992467"/>
              <a:gd name="connsiteY29" fmla="*/ 495300 h 2143125"/>
              <a:gd name="connsiteX30" fmla="*/ 487142 w 4992467"/>
              <a:gd name="connsiteY30" fmla="*/ 476250 h 2143125"/>
              <a:gd name="connsiteX31" fmla="*/ 544292 w 4992467"/>
              <a:gd name="connsiteY31" fmla="*/ 457200 h 2143125"/>
              <a:gd name="connsiteX32" fmla="*/ 649067 w 4992467"/>
              <a:gd name="connsiteY32" fmla="*/ 428625 h 2143125"/>
              <a:gd name="connsiteX33" fmla="*/ 830042 w 4992467"/>
              <a:gd name="connsiteY33" fmla="*/ 409575 h 2143125"/>
              <a:gd name="connsiteX34" fmla="*/ 925292 w 4992467"/>
              <a:gd name="connsiteY34" fmla="*/ 381000 h 2143125"/>
              <a:gd name="connsiteX35" fmla="*/ 953867 w 4992467"/>
              <a:gd name="connsiteY35" fmla="*/ 361950 h 2143125"/>
              <a:gd name="connsiteX36" fmla="*/ 1011017 w 4992467"/>
              <a:gd name="connsiteY36" fmla="*/ 342900 h 2143125"/>
              <a:gd name="connsiteX37" fmla="*/ 1096742 w 4992467"/>
              <a:gd name="connsiteY37" fmla="*/ 304800 h 2143125"/>
              <a:gd name="connsiteX38" fmla="*/ 1182467 w 4992467"/>
              <a:gd name="connsiteY38" fmla="*/ 285750 h 2143125"/>
              <a:gd name="connsiteX39" fmla="*/ 1220567 w 4992467"/>
              <a:gd name="connsiteY39" fmla="*/ 276225 h 2143125"/>
              <a:gd name="connsiteX40" fmla="*/ 1411067 w 4992467"/>
              <a:gd name="connsiteY40" fmla="*/ 266700 h 2143125"/>
              <a:gd name="connsiteX41" fmla="*/ 1458692 w 4992467"/>
              <a:gd name="connsiteY41" fmla="*/ 257175 h 2143125"/>
              <a:gd name="connsiteX42" fmla="*/ 1487267 w 4992467"/>
              <a:gd name="connsiteY42" fmla="*/ 247650 h 2143125"/>
              <a:gd name="connsiteX43" fmla="*/ 1544417 w 4992467"/>
              <a:gd name="connsiteY43" fmla="*/ 238125 h 2143125"/>
              <a:gd name="connsiteX44" fmla="*/ 1658717 w 4992467"/>
              <a:gd name="connsiteY44" fmla="*/ 247650 h 2143125"/>
              <a:gd name="connsiteX45" fmla="*/ 1868267 w 4992467"/>
              <a:gd name="connsiteY45" fmla="*/ 228600 h 2143125"/>
              <a:gd name="connsiteX46" fmla="*/ 1953992 w 4992467"/>
              <a:gd name="connsiteY46" fmla="*/ 200025 h 2143125"/>
              <a:gd name="connsiteX47" fmla="*/ 1982567 w 4992467"/>
              <a:gd name="connsiteY47" fmla="*/ 190500 h 2143125"/>
              <a:gd name="connsiteX48" fmla="*/ 2011142 w 4992467"/>
              <a:gd name="connsiteY48" fmla="*/ 171450 h 2143125"/>
              <a:gd name="connsiteX49" fmla="*/ 2068292 w 4992467"/>
              <a:gd name="connsiteY49" fmla="*/ 152400 h 2143125"/>
              <a:gd name="connsiteX50" fmla="*/ 2154017 w 4992467"/>
              <a:gd name="connsiteY50" fmla="*/ 114300 h 2143125"/>
              <a:gd name="connsiteX51" fmla="*/ 2496917 w 4992467"/>
              <a:gd name="connsiteY51" fmla="*/ 95250 h 2143125"/>
              <a:gd name="connsiteX52" fmla="*/ 2582642 w 4992467"/>
              <a:gd name="connsiteY52" fmla="*/ 66675 h 2143125"/>
              <a:gd name="connsiteX53" fmla="*/ 2611217 w 4992467"/>
              <a:gd name="connsiteY53" fmla="*/ 57150 h 2143125"/>
              <a:gd name="connsiteX54" fmla="*/ 2639792 w 4992467"/>
              <a:gd name="connsiteY54" fmla="*/ 38100 h 2143125"/>
              <a:gd name="connsiteX55" fmla="*/ 2696942 w 4992467"/>
              <a:gd name="connsiteY55" fmla="*/ 19050 h 2143125"/>
              <a:gd name="connsiteX56" fmla="*/ 2763617 w 4992467"/>
              <a:gd name="connsiteY56" fmla="*/ 0 h 2143125"/>
              <a:gd name="connsiteX57" fmla="*/ 2982692 w 4992467"/>
              <a:gd name="connsiteY57" fmla="*/ 9525 h 2143125"/>
              <a:gd name="connsiteX58" fmla="*/ 3039842 w 4992467"/>
              <a:gd name="connsiteY58" fmla="*/ 28575 h 2143125"/>
              <a:gd name="connsiteX59" fmla="*/ 3077942 w 4992467"/>
              <a:gd name="connsiteY59" fmla="*/ 38100 h 2143125"/>
              <a:gd name="connsiteX60" fmla="*/ 3135092 w 4992467"/>
              <a:gd name="connsiteY60" fmla="*/ 57150 h 2143125"/>
              <a:gd name="connsiteX61" fmla="*/ 3192242 w 4992467"/>
              <a:gd name="connsiteY61" fmla="*/ 76200 h 2143125"/>
              <a:gd name="connsiteX62" fmla="*/ 3220817 w 4992467"/>
              <a:gd name="connsiteY62" fmla="*/ 85725 h 2143125"/>
              <a:gd name="connsiteX63" fmla="*/ 3249392 w 4992467"/>
              <a:gd name="connsiteY63" fmla="*/ 95250 h 2143125"/>
              <a:gd name="connsiteX64" fmla="*/ 3363692 w 4992467"/>
              <a:gd name="connsiteY64" fmla="*/ 104775 h 2143125"/>
              <a:gd name="connsiteX65" fmla="*/ 3420842 w 4992467"/>
              <a:gd name="connsiteY65" fmla="*/ 133350 h 2143125"/>
              <a:gd name="connsiteX66" fmla="*/ 3449417 w 4992467"/>
              <a:gd name="connsiteY66" fmla="*/ 161925 h 2143125"/>
              <a:gd name="connsiteX67" fmla="*/ 3506567 w 4992467"/>
              <a:gd name="connsiteY67" fmla="*/ 200025 h 2143125"/>
              <a:gd name="connsiteX68" fmla="*/ 3535142 w 4992467"/>
              <a:gd name="connsiteY68" fmla="*/ 219075 h 2143125"/>
              <a:gd name="connsiteX69" fmla="*/ 3563717 w 4992467"/>
              <a:gd name="connsiteY69" fmla="*/ 247650 h 2143125"/>
              <a:gd name="connsiteX70" fmla="*/ 3620867 w 4992467"/>
              <a:gd name="connsiteY70" fmla="*/ 266700 h 2143125"/>
              <a:gd name="connsiteX71" fmla="*/ 3678017 w 4992467"/>
              <a:gd name="connsiteY71" fmla="*/ 295275 h 2143125"/>
              <a:gd name="connsiteX72" fmla="*/ 3706592 w 4992467"/>
              <a:gd name="connsiteY72" fmla="*/ 314325 h 2143125"/>
              <a:gd name="connsiteX73" fmla="*/ 3744692 w 4992467"/>
              <a:gd name="connsiteY73" fmla="*/ 323850 h 2143125"/>
              <a:gd name="connsiteX74" fmla="*/ 3887567 w 4992467"/>
              <a:gd name="connsiteY74" fmla="*/ 342900 h 2143125"/>
              <a:gd name="connsiteX75" fmla="*/ 3944717 w 4992467"/>
              <a:gd name="connsiteY75" fmla="*/ 361950 h 2143125"/>
              <a:gd name="connsiteX76" fmla="*/ 3973292 w 4992467"/>
              <a:gd name="connsiteY76" fmla="*/ 371475 h 2143125"/>
              <a:gd name="connsiteX77" fmla="*/ 4030442 w 4992467"/>
              <a:gd name="connsiteY77" fmla="*/ 419100 h 2143125"/>
              <a:gd name="connsiteX78" fmla="*/ 4087592 w 4992467"/>
              <a:gd name="connsiteY78" fmla="*/ 457200 h 2143125"/>
              <a:gd name="connsiteX79" fmla="*/ 4116167 w 4992467"/>
              <a:gd name="connsiteY79" fmla="*/ 476250 h 2143125"/>
              <a:gd name="connsiteX80" fmla="*/ 4173317 w 4992467"/>
              <a:gd name="connsiteY80" fmla="*/ 514350 h 2143125"/>
              <a:gd name="connsiteX81" fmla="*/ 4201892 w 4992467"/>
              <a:gd name="connsiteY81" fmla="*/ 533400 h 2143125"/>
              <a:gd name="connsiteX82" fmla="*/ 4230467 w 4992467"/>
              <a:gd name="connsiteY82" fmla="*/ 542925 h 2143125"/>
              <a:gd name="connsiteX83" fmla="*/ 4259042 w 4992467"/>
              <a:gd name="connsiteY83" fmla="*/ 571500 h 2143125"/>
              <a:gd name="connsiteX84" fmla="*/ 4316192 w 4992467"/>
              <a:gd name="connsiteY84" fmla="*/ 600075 h 2143125"/>
              <a:gd name="connsiteX85" fmla="*/ 4344767 w 4992467"/>
              <a:gd name="connsiteY85" fmla="*/ 628650 h 2143125"/>
              <a:gd name="connsiteX86" fmla="*/ 4373342 w 4992467"/>
              <a:gd name="connsiteY86" fmla="*/ 638175 h 2143125"/>
              <a:gd name="connsiteX87" fmla="*/ 4459067 w 4992467"/>
              <a:gd name="connsiteY87" fmla="*/ 695325 h 2143125"/>
              <a:gd name="connsiteX88" fmla="*/ 4487642 w 4992467"/>
              <a:gd name="connsiteY88" fmla="*/ 714375 h 2143125"/>
              <a:gd name="connsiteX89" fmla="*/ 4516217 w 4992467"/>
              <a:gd name="connsiteY89" fmla="*/ 733425 h 2143125"/>
              <a:gd name="connsiteX90" fmla="*/ 4601942 w 4992467"/>
              <a:gd name="connsiteY90" fmla="*/ 809625 h 2143125"/>
              <a:gd name="connsiteX91" fmla="*/ 4630517 w 4992467"/>
              <a:gd name="connsiteY91" fmla="*/ 819150 h 2143125"/>
              <a:gd name="connsiteX92" fmla="*/ 4687667 w 4992467"/>
              <a:gd name="connsiteY92" fmla="*/ 857250 h 2143125"/>
              <a:gd name="connsiteX93" fmla="*/ 4754342 w 4992467"/>
              <a:gd name="connsiteY93" fmla="*/ 876300 h 2143125"/>
              <a:gd name="connsiteX94" fmla="*/ 4782917 w 4992467"/>
              <a:gd name="connsiteY94" fmla="*/ 885825 h 2143125"/>
              <a:gd name="connsiteX95" fmla="*/ 4849592 w 4992467"/>
              <a:gd name="connsiteY95" fmla="*/ 904875 h 2143125"/>
              <a:gd name="connsiteX96" fmla="*/ 4878167 w 4992467"/>
              <a:gd name="connsiteY96" fmla="*/ 923925 h 2143125"/>
              <a:gd name="connsiteX97" fmla="*/ 4906742 w 4992467"/>
              <a:gd name="connsiteY97" fmla="*/ 933450 h 2143125"/>
              <a:gd name="connsiteX98" fmla="*/ 4963892 w 4992467"/>
              <a:gd name="connsiteY98" fmla="*/ 971550 h 2143125"/>
              <a:gd name="connsiteX99" fmla="*/ 4992467 w 4992467"/>
              <a:gd name="connsiteY99" fmla="*/ 1008111 h 2143125"/>
              <a:gd name="connsiteX100" fmla="*/ 4220942 w 4992467"/>
              <a:gd name="connsiteY100" fmla="*/ 2038350 h 2143125"/>
              <a:gd name="connsiteX101" fmla="*/ 4154267 w 4992467"/>
              <a:gd name="connsiteY101" fmla="*/ 2114550 h 2143125"/>
              <a:gd name="connsiteX102" fmla="*/ 4106642 w 4992467"/>
              <a:gd name="connsiteY102" fmla="*/ 2124075 h 2143125"/>
              <a:gd name="connsiteX103" fmla="*/ 3906617 w 4992467"/>
              <a:gd name="connsiteY103" fmla="*/ 2143125 h 2143125"/>
              <a:gd name="connsiteX104" fmla="*/ 3458942 w 4992467"/>
              <a:gd name="connsiteY104" fmla="*/ 2124075 h 2143125"/>
              <a:gd name="connsiteX105" fmla="*/ 3344642 w 4992467"/>
              <a:gd name="connsiteY105" fmla="*/ 2095500 h 2143125"/>
              <a:gd name="connsiteX106" fmla="*/ 3297017 w 4992467"/>
              <a:gd name="connsiteY106" fmla="*/ 2085975 h 2143125"/>
              <a:gd name="connsiteX107" fmla="*/ 3068417 w 4992467"/>
              <a:gd name="connsiteY107" fmla="*/ 2095500 h 2143125"/>
              <a:gd name="connsiteX108" fmla="*/ 3030317 w 4992467"/>
              <a:gd name="connsiteY108" fmla="*/ 2105025 h 2143125"/>
              <a:gd name="connsiteX109" fmla="*/ 2925542 w 4992467"/>
              <a:gd name="connsiteY109" fmla="*/ 2114550 h 2143125"/>
              <a:gd name="connsiteX110" fmla="*/ 2858867 w 4992467"/>
              <a:gd name="connsiteY110" fmla="*/ 2124075 h 2143125"/>
              <a:gd name="connsiteX111" fmla="*/ 2011142 w 4992467"/>
              <a:gd name="connsiteY111" fmla="*/ 2114550 h 2143125"/>
              <a:gd name="connsiteX112" fmla="*/ 1887317 w 4992467"/>
              <a:gd name="connsiteY112" fmla="*/ 2095500 h 2143125"/>
              <a:gd name="connsiteX113" fmla="*/ 1639667 w 4992467"/>
              <a:gd name="connsiteY113" fmla="*/ 2085975 h 2143125"/>
              <a:gd name="connsiteX114" fmla="*/ 1553942 w 4992467"/>
              <a:gd name="connsiteY114" fmla="*/ 2076450 h 2143125"/>
              <a:gd name="connsiteX115" fmla="*/ 1525367 w 4992467"/>
              <a:gd name="connsiteY115" fmla="*/ 2066925 h 2143125"/>
              <a:gd name="connsiteX116" fmla="*/ 687167 w 4992467"/>
              <a:gd name="connsiteY116" fmla="*/ 2085975 h 2143125"/>
              <a:gd name="connsiteX117" fmla="*/ 620492 w 4992467"/>
              <a:gd name="connsiteY117" fmla="*/ 2076450 h 2143125"/>
              <a:gd name="connsiteX118" fmla="*/ 572867 w 4992467"/>
              <a:gd name="connsiteY118"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367 w 4992467"/>
              <a:gd name="connsiteY17" fmla="*/ 809625 h 2143125"/>
              <a:gd name="connsiteX18" fmla="*/ 68042 w 4992467"/>
              <a:gd name="connsiteY18" fmla="*/ 733425 h 2143125"/>
              <a:gd name="connsiteX19" fmla="*/ 96617 w 4992467"/>
              <a:gd name="connsiteY19" fmla="*/ 714375 h 2143125"/>
              <a:gd name="connsiteX20" fmla="*/ 125192 w 4992467"/>
              <a:gd name="connsiteY20" fmla="*/ 695325 h 2143125"/>
              <a:gd name="connsiteX21" fmla="*/ 172817 w 4992467"/>
              <a:gd name="connsiteY21" fmla="*/ 647700 h 2143125"/>
              <a:gd name="connsiteX22" fmla="*/ 201392 w 4992467"/>
              <a:gd name="connsiteY22" fmla="*/ 638175 h 2143125"/>
              <a:gd name="connsiteX23" fmla="*/ 258542 w 4992467"/>
              <a:gd name="connsiteY23" fmla="*/ 600075 h 2143125"/>
              <a:gd name="connsiteX24" fmla="*/ 315692 w 4992467"/>
              <a:gd name="connsiteY24" fmla="*/ 571500 h 2143125"/>
              <a:gd name="connsiteX25" fmla="*/ 344267 w 4992467"/>
              <a:gd name="connsiteY25" fmla="*/ 561975 h 2143125"/>
              <a:gd name="connsiteX26" fmla="*/ 401417 w 4992467"/>
              <a:gd name="connsiteY26" fmla="*/ 523875 h 2143125"/>
              <a:gd name="connsiteX27" fmla="*/ 429992 w 4992467"/>
              <a:gd name="connsiteY27" fmla="*/ 504825 h 2143125"/>
              <a:gd name="connsiteX28" fmla="*/ 458567 w 4992467"/>
              <a:gd name="connsiteY28" fmla="*/ 495300 h 2143125"/>
              <a:gd name="connsiteX29" fmla="*/ 487142 w 4992467"/>
              <a:gd name="connsiteY29" fmla="*/ 476250 h 2143125"/>
              <a:gd name="connsiteX30" fmla="*/ 544292 w 4992467"/>
              <a:gd name="connsiteY30" fmla="*/ 457200 h 2143125"/>
              <a:gd name="connsiteX31" fmla="*/ 649067 w 4992467"/>
              <a:gd name="connsiteY31" fmla="*/ 428625 h 2143125"/>
              <a:gd name="connsiteX32" fmla="*/ 830042 w 4992467"/>
              <a:gd name="connsiteY32" fmla="*/ 409575 h 2143125"/>
              <a:gd name="connsiteX33" fmla="*/ 925292 w 4992467"/>
              <a:gd name="connsiteY33" fmla="*/ 381000 h 2143125"/>
              <a:gd name="connsiteX34" fmla="*/ 953867 w 4992467"/>
              <a:gd name="connsiteY34" fmla="*/ 361950 h 2143125"/>
              <a:gd name="connsiteX35" fmla="*/ 1011017 w 4992467"/>
              <a:gd name="connsiteY35" fmla="*/ 342900 h 2143125"/>
              <a:gd name="connsiteX36" fmla="*/ 1096742 w 4992467"/>
              <a:gd name="connsiteY36" fmla="*/ 304800 h 2143125"/>
              <a:gd name="connsiteX37" fmla="*/ 1182467 w 4992467"/>
              <a:gd name="connsiteY37" fmla="*/ 285750 h 2143125"/>
              <a:gd name="connsiteX38" fmla="*/ 1220567 w 4992467"/>
              <a:gd name="connsiteY38" fmla="*/ 276225 h 2143125"/>
              <a:gd name="connsiteX39" fmla="*/ 1411067 w 4992467"/>
              <a:gd name="connsiteY39" fmla="*/ 266700 h 2143125"/>
              <a:gd name="connsiteX40" fmla="*/ 1458692 w 4992467"/>
              <a:gd name="connsiteY40" fmla="*/ 257175 h 2143125"/>
              <a:gd name="connsiteX41" fmla="*/ 1487267 w 4992467"/>
              <a:gd name="connsiteY41" fmla="*/ 247650 h 2143125"/>
              <a:gd name="connsiteX42" fmla="*/ 1544417 w 4992467"/>
              <a:gd name="connsiteY42" fmla="*/ 238125 h 2143125"/>
              <a:gd name="connsiteX43" fmla="*/ 1658717 w 4992467"/>
              <a:gd name="connsiteY43" fmla="*/ 247650 h 2143125"/>
              <a:gd name="connsiteX44" fmla="*/ 1868267 w 4992467"/>
              <a:gd name="connsiteY44" fmla="*/ 228600 h 2143125"/>
              <a:gd name="connsiteX45" fmla="*/ 1953992 w 4992467"/>
              <a:gd name="connsiteY45" fmla="*/ 200025 h 2143125"/>
              <a:gd name="connsiteX46" fmla="*/ 1982567 w 4992467"/>
              <a:gd name="connsiteY46" fmla="*/ 190500 h 2143125"/>
              <a:gd name="connsiteX47" fmla="*/ 2011142 w 4992467"/>
              <a:gd name="connsiteY47" fmla="*/ 171450 h 2143125"/>
              <a:gd name="connsiteX48" fmla="*/ 2068292 w 4992467"/>
              <a:gd name="connsiteY48" fmla="*/ 152400 h 2143125"/>
              <a:gd name="connsiteX49" fmla="*/ 2154017 w 4992467"/>
              <a:gd name="connsiteY49" fmla="*/ 114300 h 2143125"/>
              <a:gd name="connsiteX50" fmla="*/ 2496917 w 4992467"/>
              <a:gd name="connsiteY50" fmla="*/ 95250 h 2143125"/>
              <a:gd name="connsiteX51" fmla="*/ 2582642 w 4992467"/>
              <a:gd name="connsiteY51" fmla="*/ 66675 h 2143125"/>
              <a:gd name="connsiteX52" fmla="*/ 2611217 w 4992467"/>
              <a:gd name="connsiteY52" fmla="*/ 57150 h 2143125"/>
              <a:gd name="connsiteX53" fmla="*/ 2639792 w 4992467"/>
              <a:gd name="connsiteY53" fmla="*/ 38100 h 2143125"/>
              <a:gd name="connsiteX54" fmla="*/ 2696942 w 4992467"/>
              <a:gd name="connsiteY54" fmla="*/ 19050 h 2143125"/>
              <a:gd name="connsiteX55" fmla="*/ 2763617 w 4992467"/>
              <a:gd name="connsiteY55" fmla="*/ 0 h 2143125"/>
              <a:gd name="connsiteX56" fmla="*/ 2982692 w 4992467"/>
              <a:gd name="connsiteY56" fmla="*/ 9525 h 2143125"/>
              <a:gd name="connsiteX57" fmla="*/ 3039842 w 4992467"/>
              <a:gd name="connsiteY57" fmla="*/ 28575 h 2143125"/>
              <a:gd name="connsiteX58" fmla="*/ 3077942 w 4992467"/>
              <a:gd name="connsiteY58" fmla="*/ 38100 h 2143125"/>
              <a:gd name="connsiteX59" fmla="*/ 3135092 w 4992467"/>
              <a:gd name="connsiteY59" fmla="*/ 57150 h 2143125"/>
              <a:gd name="connsiteX60" fmla="*/ 3192242 w 4992467"/>
              <a:gd name="connsiteY60" fmla="*/ 76200 h 2143125"/>
              <a:gd name="connsiteX61" fmla="*/ 3220817 w 4992467"/>
              <a:gd name="connsiteY61" fmla="*/ 85725 h 2143125"/>
              <a:gd name="connsiteX62" fmla="*/ 3249392 w 4992467"/>
              <a:gd name="connsiteY62" fmla="*/ 95250 h 2143125"/>
              <a:gd name="connsiteX63" fmla="*/ 3363692 w 4992467"/>
              <a:gd name="connsiteY63" fmla="*/ 104775 h 2143125"/>
              <a:gd name="connsiteX64" fmla="*/ 3420842 w 4992467"/>
              <a:gd name="connsiteY64" fmla="*/ 133350 h 2143125"/>
              <a:gd name="connsiteX65" fmla="*/ 3449417 w 4992467"/>
              <a:gd name="connsiteY65" fmla="*/ 161925 h 2143125"/>
              <a:gd name="connsiteX66" fmla="*/ 3506567 w 4992467"/>
              <a:gd name="connsiteY66" fmla="*/ 200025 h 2143125"/>
              <a:gd name="connsiteX67" fmla="*/ 3535142 w 4992467"/>
              <a:gd name="connsiteY67" fmla="*/ 219075 h 2143125"/>
              <a:gd name="connsiteX68" fmla="*/ 3563717 w 4992467"/>
              <a:gd name="connsiteY68" fmla="*/ 247650 h 2143125"/>
              <a:gd name="connsiteX69" fmla="*/ 3620867 w 4992467"/>
              <a:gd name="connsiteY69" fmla="*/ 266700 h 2143125"/>
              <a:gd name="connsiteX70" fmla="*/ 3678017 w 4992467"/>
              <a:gd name="connsiteY70" fmla="*/ 295275 h 2143125"/>
              <a:gd name="connsiteX71" fmla="*/ 3706592 w 4992467"/>
              <a:gd name="connsiteY71" fmla="*/ 314325 h 2143125"/>
              <a:gd name="connsiteX72" fmla="*/ 3744692 w 4992467"/>
              <a:gd name="connsiteY72" fmla="*/ 323850 h 2143125"/>
              <a:gd name="connsiteX73" fmla="*/ 3887567 w 4992467"/>
              <a:gd name="connsiteY73" fmla="*/ 342900 h 2143125"/>
              <a:gd name="connsiteX74" fmla="*/ 3944717 w 4992467"/>
              <a:gd name="connsiteY74" fmla="*/ 361950 h 2143125"/>
              <a:gd name="connsiteX75" fmla="*/ 3973292 w 4992467"/>
              <a:gd name="connsiteY75" fmla="*/ 371475 h 2143125"/>
              <a:gd name="connsiteX76" fmla="*/ 4030442 w 4992467"/>
              <a:gd name="connsiteY76" fmla="*/ 419100 h 2143125"/>
              <a:gd name="connsiteX77" fmla="*/ 4087592 w 4992467"/>
              <a:gd name="connsiteY77" fmla="*/ 457200 h 2143125"/>
              <a:gd name="connsiteX78" fmla="*/ 4116167 w 4992467"/>
              <a:gd name="connsiteY78" fmla="*/ 476250 h 2143125"/>
              <a:gd name="connsiteX79" fmla="*/ 4173317 w 4992467"/>
              <a:gd name="connsiteY79" fmla="*/ 514350 h 2143125"/>
              <a:gd name="connsiteX80" fmla="*/ 4201892 w 4992467"/>
              <a:gd name="connsiteY80" fmla="*/ 533400 h 2143125"/>
              <a:gd name="connsiteX81" fmla="*/ 4230467 w 4992467"/>
              <a:gd name="connsiteY81" fmla="*/ 542925 h 2143125"/>
              <a:gd name="connsiteX82" fmla="*/ 4259042 w 4992467"/>
              <a:gd name="connsiteY82" fmla="*/ 571500 h 2143125"/>
              <a:gd name="connsiteX83" fmla="*/ 4316192 w 4992467"/>
              <a:gd name="connsiteY83" fmla="*/ 600075 h 2143125"/>
              <a:gd name="connsiteX84" fmla="*/ 4344767 w 4992467"/>
              <a:gd name="connsiteY84" fmla="*/ 628650 h 2143125"/>
              <a:gd name="connsiteX85" fmla="*/ 4373342 w 4992467"/>
              <a:gd name="connsiteY85" fmla="*/ 638175 h 2143125"/>
              <a:gd name="connsiteX86" fmla="*/ 4459067 w 4992467"/>
              <a:gd name="connsiteY86" fmla="*/ 695325 h 2143125"/>
              <a:gd name="connsiteX87" fmla="*/ 4487642 w 4992467"/>
              <a:gd name="connsiteY87" fmla="*/ 714375 h 2143125"/>
              <a:gd name="connsiteX88" fmla="*/ 4516217 w 4992467"/>
              <a:gd name="connsiteY88" fmla="*/ 733425 h 2143125"/>
              <a:gd name="connsiteX89" fmla="*/ 4601942 w 4992467"/>
              <a:gd name="connsiteY89" fmla="*/ 809625 h 2143125"/>
              <a:gd name="connsiteX90" fmla="*/ 4630517 w 4992467"/>
              <a:gd name="connsiteY90" fmla="*/ 819150 h 2143125"/>
              <a:gd name="connsiteX91" fmla="*/ 4687667 w 4992467"/>
              <a:gd name="connsiteY91" fmla="*/ 857250 h 2143125"/>
              <a:gd name="connsiteX92" fmla="*/ 4754342 w 4992467"/>
              <a:gd name="connsiteY92" fmla="*/ 876300 h 2143125"/>
              <a:gd name="connsiteX93" fmla="*/ 4782917 w 4992467"/>
              <a:gd name="connsiteY93" fmla="*/ 885825 h 2143125"/>
              <a:gd name="connsiteX94" fmla="*/ 4849592 w 4992467"/>
              <a:gd name="connsiteY94" fmla="*/ 904875 h 2143125"/>
              <a:gd name="connsiteX95" fmla="*/ 4878167 w 4992467"/>
              <a:gd name="connsiteY95" fmla="*/ 923925 h 2143125"/>
              <a:gd name="connsiteX96" fmla="*/ 4906742 w 4992467"/>
              <a:gd name="connsiteY96" fmla="*/ 933450 h 2143125"/>
              <a:gd name="connsiteX97" fmla="*/ 4963892 w 4992467"/>
              <a:gd name="connsiteY97" fmla="*/ 971550 h 2143125"/>
              <a:gd name="connsiteX98" fmla="*/ 4992467 w 4992467"/>
              <a:gd name="connsiteY98" fmla="*/ 1008111 h 2143125"/>
              <a:gd name="connsiteX99" fmla="*/ 4220942 w 4992467"/>
              <a:gd name="connsiteY99" fmla="*/ 2038350 h 2143125"/>
              <a:gd name="connsiteX100" fmla="*/ 4154267 w 4992467"/>
              <a:gd name="connsiteY100" fmla="*/ 2114550 h 2143125"/>
              <a:gd name="connsiteX101" fmla="*/ 4106642 w 4992467"/>
              <a:gd name="connsiteY101" fmla="*/ 2124075 h 2143125"/>
              <a:gd name="connsiteX102" fmla="*/ 3906617 w 4992467"/>
              <a:gd name="connsiteY102" fmla="*/ 2143125 h 2143125"/>
              <a:gd name="connsiteX103" fmla="*/ 3458942 w 4992467"/>
              <a:gd name="connsiteY103" fmla="*/ 2124075 h 2143125"/>
              <a:gd name="connsiteX104" fmla="*/ 3344642 w 4992467"/>
              <a:gd name="connsiteY104" fmla="*/ 2095500 h 2143125"/>
              <a:gd name="connsiteX105" fmla="*/ 3297017 w 4992467"/>
              <a:gd name="connsiteY105" fmla="*/ 2085975 h 2143125"/>
              <a:gd name="connsiteX106" fmla="*/ 3068417 w 4992467"/>
              <a:gd name="connsiteY106" fmla="*/ 2095500 h 2143125"/>
              <a:gd name="connsiteX107" fmla="*/ 3030317 w 4992467"/>
              <a:gd name="connsiteY107" fmla="*/ 2105025 h 2143125"/>
              <a:gd name="connsiteX108" fmla="*/ 2925542 w 4992467"/>
              <a:gd name="connsiteY108" fmla="*/ 2114550 h 2143125"/>
              <a:gd name="connsiteX109" fmla="*/ 2858867 w 4992467"/>
              <a:gd name="connsiteY109" fmla="*/ 2124075 h 2143125"/>
              <a:gd name="connsiteX110" fmla="*/ 2011142 w 4992467"/>
              <a:gd name="connsiteY110" fmla="*/ 2114550 h 2143125"/>
              <a:gd name="connsiteX111" fmla="*/ 1887317 w 4992467"/>
              <a:gd name="connsiteY111" fmla="*/ 2095500 h 2143125"/>
              <a:gd name="connsiteX112" fmla="*/ 1639667 w 4992467"/>
              <a:gd name="connsiteY112" fmla="*/ 2085975 h 2143125"/>
              <a:gd name="connsiteX113" fmla="*/ 1553942 w 4992467"/>
              <a:gd name="connsiteY113" fmla="*/ 2076450 h 2143125"/>
              <a:gd name="connsiteX114" fmla="*/ 1525367 w 4992467"/>
              <a:gd name="connsiteY114" fmla="*/ 2066925 h 2143125"/>
              <a:gd name="connsiteX115" fmla="*/ 687167 w 4992467"/>
              <a:gd name="connsiteY115" fmla="*/ 2085975 h 2143125"/>
              <a:gd name="connsiteX116" fmla="*/ 620492 w 4992467"/>
              <a:gd name="connsiteY116" fmla="*/ 2076450 h 2143125"/>
              <a:gd name="connsiteX117" fmla="*/ 572867 w 4992467"/>
              <a:gd name="connsiteY117"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367 w 4992467"/>
              <a:gd name="connsiteY16" fmla="*/ 809625 h 2143125"/>
              <a:gd name="connsiteX17" fmla="*/ 68042 w 4992467"/>
              <a:gd name="connsiteY17" fmla="*/ 733425 h 2143125"/>
              <a:gd name="connsiteX18" fmla="*/ 96617 w 4992467"/>
              <a:gd name="connsiteY18" fmla="*/ 714375 h 2143125"/>
              <a:gd name="connsiteX19" fmla="*/ 125192 w 4992467"/>
              <a:gd name="connsiteY19" fmla="*/ 695325 h 2143125"/>
              <a:gd name="connsiteX20" fmla="*/ 172817 w 4992467"/>
              <a:gd name="connsiteY20" fmla="*/ 647700 h 2143125"/>
              <a:gd name="connsiteX21" fmla="*/ 201392 w 4992467"/>
              <a:gd name="connsiteY21" fmla="*/ 638175 h 2143125"/>
              <a:gd name="connsiteX22" fmla="*/ 258542 w 4992467"/>
              <a:gd name="connsiteY22" fmla="*/ 600075 h 2143125"/>
              <a:gd name="connsiteX23" fmla="*/ 315692 w 4992467"/>
              <a:gd name="connsiteY23" fmla="*/ 571500 h 2143125"/>
              <a:gd name="connsiteX24" fmla="*/ 344267 w 4992467"/>
              <a:gd name="connsiteY24" fmla="*/ 561975 h 2143125"/>
              <a:gd name="connsiteX25" fmla="*/ 401417 w 4992467"/>
              <a:gd name="connsiteY25" fmla="*/ 523875 h 2143125"/>
              <a:gd name="connsiteX26" fmla="*/ 429992 w 4992467"/>
              <a:gd name="connsiteY26" fmla="*/ 504825 h 2143125"/>
              <a:gd name="connsiteX27" fmla="*/ 458567 w 4992467"/>
              <a:gd name="connsiteY27" fmla="*/ 495300 h 2143125"/>
              <a:gd name="connsiteX28" fmla="*/ 487142 w 4992467"/>
              <a:gd name="connsiteY28" fmla="*/ 476250 h 2143125"/>
              <a:gd name="connsiteX29" fmla="*/ 544292 w 4992467"/>
              <a:gd name="connsiteY29" fmla="*/ 457200 h 2143125"/>
              <a:gd name="connsiteX30" fmla="*/ 649067 w 4992467"/>
              <a:gd name="connsiteY30" fmla="*/ 428625 h 2143125"/>
              <a:gd name="connsiteX31" fmla="*/ 830042 w 4992467"/>
              <a:gd name="connsiteY31" fmla="*/ 409575 h 2143125"/>
              <a:gd name="connsiteX32" fmla="*/ 925292 w 4992467"/>
              <a:gd name="connsiteY32" fmla="*/ 381000 h 2143125"/>
              <a:gd name="connsiteX33" fmla="*/ 953867 w 4992467"/>
              <a:gd name="connsiteY33" fmla="*/ 361950 h 2143125"/>
              <a:gd name="connsiteX34" fmla="*/ 1011017 w 4992467"/>
              <a:gd name="connsiteY34" fmla="*/ 342900 h 2143125"/>
              <a:gd name="connsiteX35" fmla="*/ 1096742 w 4992467"/>
              <a:gd name="connsiteY35" fmla="*/ 304800 h 2143125"/>
              <a:gd name="connsiteX36" fmla="*/ 1182467 w 4992467"/>
              <a:gd name="connsiteY36" fmla="*/ 285750 h 2143125"/>
              <a:gd name="connsiteX37" fmla="*/ 1220567 w 4992467"/>
              <a:gd name="connsiteY37" fmla="*/ 276225 h 2143125"/>
              <a:gd name="connsiteX38" fmla="*/ 1411067 w 4992467"/>
              <a:gd name="connsiteY38" fmla="*/ 266700 h 2143125"/>
              <a:gd name="connsiteX39" fmla="*/ 1458692 w 4992467"/>
              <a:gd name="connsiteY39" fmla="*/ 257175 h 2143125"/>
              <a:gd name="connsiteX40" fmla="*/ 1487267 w 4992467"/>
              <a:gd name="connsiteY40" fmla="*/ 247650 h 2143125"/>
              <a:gd name="connsiteX41" fmla="*/ 1544417 w 4992467"/>
              <a:gd name="connsiteY41" fmla="*/ 238125 h 2143125"/>
              <a:gd name="connsiteX42" fmla="*/ 1658717 w 4992467"/>
              <a:gd name="connsiteY42" fmla="*/ 247650 h 2143125"/>
              <a:gd name="connsiteX43" fmla="*/ 1868267 w 4992467"/>
              <a:gd name="connsiteY43" fmla="*/ 228600 h 2143125"/>
              <a:gd name="connsiteX44" fmla="*/ 1953992 w 4992467"/>
              <a:gd name="connsiteY44" fmla="*/ 200025 h 2143125"/>
              <a:gd name="connsiteX45" fmla="*/ 1982567 w 4992467"/>
              <a:gd name="connsiteY45" fmla="*/ 190500 h 2143125"/>
              <a:gd name="connsiteX46" fmla="*/ 2011142 w 4992467"/>
              <a:gd name="connsiteY46" fmla="*/ 171450 h 2143125"/>
              <a:gd name="connsiteX47" fmla="*/ 2068292 w 4992467"/>
              <a:gd name="connsiteY47" fmla="*/ 152400 h 2143125"/>
              <a:gd name="connsiteX48" fmla="*/ 2154017 w 4992467"/>
              <a:gd name="connsiteY48" fmla="*/ 114300 h 2143125"/>
              <a:gd name="connsiteX49" fmla="*/ 2496917 w 4992467"/>
              <a:gd name="connsiteY49" fmla="*/ 95250 h 2143125"/>
              <a:gd name="connsiteX50" fmla="*/ 2582642 w 4992467"/>
              <a:gd name="connsiteY50" fmla="*/ 66675 h 2143125"/>
              <a:gd name="connsiteX51" fmla="*/ 2611217 w 4992467"/>
              <a:gd name="connsiteY51" fmla="*/ 57150 h 2143125"/>
              <a:gd name="connsiteX52" fmla="*/ 2639792 w 4992467"/>
              <a:gd name="connsiteY52" fmla="*/ 38100 h 2143125"/>
              <a:gd name="connsiteX53" fmla="*/ 2696942 w 4992467"/>
              <a:gd name="connsiteY53" fmla="*/ 19050 h 2143125"/>
              <a:gd name="connsiteX54" fmla="*/ 2763617 w 4992467"/>
              <a:gd name="connsiteY54" fmla="*/ 0 h 2143125"/>
              <a:gd name="connsiteX55" fmla="*/ 2982692 w 4992467"/>
              <a:gd name="connsiteY55" fmla="*/ 9525 h 2143125"/>
              <a:gd name="connsiteX56" fmla="*/ 3039842 w 4992467"/>
              <a:gd name="connsiteY56" fmla="*/ 28575 h 2143125"/>
              <a:gd name="connsiteX57" fmla="*/ 3077942 w 4992467"/>
              <a:gd name="connsiteY57" fmla="*/ 38100 h 2143125"/>
              <a:gd name="connsiteX58" fmla="*/ 3135092 w 4992467"/>
              <a:gd name="connsiteY58" fmla="*/ 57150 h 2143125"/>
              <a:gd name="connsiteX59" fmla="*/ 3192242 w 4992467"/>
              <a:gd name="connsiteY59" fmla="*/ 76200 h 2143125"/>
              <a:gd name="connsiteX60" fmla="*/ 3220817 w 4992467"/>
              <a:gd name="connsiteY60" fmla="*/ 85725 h 2143125"/>
              <a:gd name="connsiteX61" fmla="*/ 3249392 w 4992467"/>
              <a:gd name="connsiteY61" fmla="*/ 95250 h 2143125"/>
              <a:gd name="connsiteX62" fmla="*/ 3363692 w 4992467"/>
              <a:gd name="connsiteY62" fmla="*/ 104775 h 2143125"/>
              <a:gd name="connsiteX63" fmla="*/ 3420842 w 4992467"/>
              <a:gd name="connsiteY63" fmla="*/ 133350 h 2143125"/>
              <a:gd name="connsiteX64" fmla="*/ 3449417 w 4992467"/>
              <a:gd name="connsiteY64" fmla="*/ 161925 h 2143125"/>
              <a:gd name="connsiteX65" fmla="*/ 3506567 w 4992467"/>
              <a:gd name="connsiteY65" fmla="*/ 200025 h 2143125"/>
              <a:gd name="connsiteX66" fmla="*/ 3535142 w 4992467"/>
              <a:gd name="connsiteY66" fmla="*/ 219075 h 2143125"/>
              <a:gd name="connsiteX67" fmla="*/ 3563717 w 4992467"/>
              <a:gd name="connsiteY67" fmla="*/ 247650 h 2143125"/>
              <a:gd name="connsiteX68" fmla="*/ 3620867 w 4992467"/>
              <a:gd name="connsiteY68" fmla="*/ 266700 h 2143125"/>
              <a:gd name="connsiteX69" fmla="*/ 3678017 w 4992467"/>
              <a:gd name="connsiteY69" fmla="*/ 295275 h 2143125"/>
              <a:gd name="connsiteX70" fmla="*/ 3706592 w 4992467"/>
              <a:gd name="connsiteY70" fmla="*/ 314325 h 2143125"/>
              <a:gd name="connsiteX71" fmla="*/ 3744692 w 4992467"/>
              <a:gd name="connsiteY71" fmla="*/ 323850 h 2143125"/>
              <a:gd name="connsiteX72" fmla="*/ 3887567 w 4992467"/>
              <a:gd name="connsiteY72" fmla="*/ 342900 h 2143125"/>
              <a:gd name="connsiteX73" fmla="*/ 3944717 w 4992467"/>
              <a:gd name="connsiteY73" fmla="*/ 361950 h 2143125"/>
              <a:gd name="connsiteX74" fmla="*/ 3973292 w 4992467"/>
              <a:gd name="connsiteY74" fmla="*/ 371475 h 2143125"/>
              <a:gd name="connsiteX75" fmla="*/ 4030442 w 4992467"/>
              <a:gd name="connsiteY75" fmla="*/ 419100 h 2143125"/>
              <a:gd name="connsiteX76" fmla="*/ 4087592 w 4992467"/>
              <a:gd name="connsiteY76" fmla="*/ 457200 h 2143125"/>
              <a:gd name="connsiteX77" fmla="*/ 4116167 w 4992467"/>
              <a:gd name="connsiteY77" fmla="*/ 476250 h 2143125"/>
              <a:gd name="connsiteX78" fmla="*/ 4173317 w 4992467"/>
              <a:gd name="connsiteY78" fmla="*/ 514350 h 2143125"/>
              <a:gd name="connsiteX79" fmla="*/ 4201892 w 4992467"/>
              <a:gd name="connsiteY79" fmla="*/ 533400 h 2143125"/>
              <a:gd name="connsiteX80" fmla="*/ 4230467 w 4992467"/>
              <a:gd name="connsiteY80" fmla="*/ 542925 h 2143125"/>
              <a:gd name="connsiteX81" fmla="*/ 4259042 w 4992467"/>
              <a:gd name="connsiteY81" fmla="*/ 571500 h 2143125"/>
              <a:gd name="connsiteX82" fmla="*/ 4316192 w 4992467"/>
              <a:gd name="connsiteY82" fmla="*/ 600075 h 2143125"/>
              <a:gd name="connsiteX83" fmla="*/ 4344767 w 4992467"/>
              <a:gd name="connsiteY83" fmla="*/ 628650 h 2143125"/>
              <a:gd name="connsiteX84" fmla="*/ 4373342 w 4992467"/>
              <a:gd name="connsiteY84" fmla="*/ 638175 h 2143125"/>
              <a:gd name="connsiteX85" fmla="*/ 4459067 w 4992467"/>
              <a:gd name="connsiteY85" fmla="*/ 695325 h 2143125"/>
              <a:gd name="connsiteX86" fmla="*/ 4487642 w 4992467"/>
              <a:gd name="connsiteY86" fmla="*/ 714375 h 2143125"/>
              <a:gd name="connsiteX87" fmla="*/ 4516217 w 4992467"/>
              <a:gd name="connsiteY87" fmla="*/ 733425 h 2143125"/>
              <a:gd name="connsiteX88" fmla="*/ 4601942 w 4992467"/>
              <a:gd name="connsiteY88" fmla="*/ 809625 h 2143125"/>
              <a:gd name="connsiteX89" fmla="*/ 4630517 w 4992467"/>
              <a:gd name="connsiteY89" fmla="*/ 819150 h 2143125"/>
              <a:gd name="connsiteX90" fmla="*/ 4687667 w 4992467"/>
              <a:gd name="connsiteY90" fmla="*/ 857250 h 2143125"/>
              <a:gd name="connsiteX91" fmla="*/ 4754342 w 4992467"/>
              <a:gd name="connsiteY91" fmla="*/ 876300 h 2143125"/>
              <a:gd name="connsiteX92" fmla="*/ 4782917 w 4992467"/>
              <a:gd name="connsiteY92" fmla="*/ 885825 h 2143125"/>
              <a:gd name="connsiteX93" fmla="*/ 4849592 w 4992467"/>
              <a:gd name="connsiteY93" fmla="*/ 904875 h 2143125"/>
              <a:gd name="connsiteX94" fmla="*/ 4878167 w 4992467"/>
              <a:gd name="connsiteY94" fmla="*/ 923925 h 2143125"/>
              <a:gd name="connsiteX95" fmla="*/ 4906742 w 4992467"/>
              <a:gd name="connsiteY95" fmla="*/ 933450 h 2143125"/>
              <a:gd name="connsiteX96" fmla="*/ 4963892 w 4992467"/>
              <a:gd name="connsiteY96" fmla="*/ 971550 h 2143125"/>
              <a:gd name="connsiteX97" fmla="*/ 4992467 w 4992467"/>
              <a:gd name="connsiteY97" fmla="*/ 1008111 h 2143125"/>
              <a:gd name="connsiteX98" fmla="*/ 4220942 w 4992467"/>
              <a:gd name="connsiteY98" fmla="*/ 2038350 h 2143125"/>
              <a:gd name="connsiteX99" fmla="*/ 4154267 w 4992467"/>
              <a:gd name="connsiteY99" fmla="*/ 2114550 h 2143125"/>
              <a:gd name="connsiteX100" fmla="*/ 4106642 w 4992467"/>
              <a:gd name="connsiteY100" fmla="*/ 2124075 h 2143125"/>
              <a:gd name="connsiteX101" fmla="*/ 3906617 w 4992467"/>
              <a:gd name="connsiteY101" fmla="*/ 2143125 h 2143125"/>
              <a:gd name="connsiteX102" fmla="*/ 3458942 w 4992467"/>
              <a:gd name="connsiteY102" fmla="*/ 2124075 h 2143125"/>
              <a:gd name="connsiteX103" fmla="*/ 3344642 w 4992467"/>
              <a:gd name="connsiteY103" fmla="*/ 2095500 h 2143125"/>
              <a:gd name="connsiteX104" fmla="*/ 3297017 w 4992467"/>
              <a:gd name="connsiteY104" fmla="*/ 2085975 h 2143125"/>
              <a:gd name="connsiteX105" fmla="*/ 3068417 w 4992467"/>
              <a:gd name="connsiteY105" fmla="*/ 2095500 h 2143125"/>
              <a:gd name="connsiteX106" fmla="*/ 3030317 w 4992467"/>
              <a:gd name="connsiteY106" fmla="*/ 2105025 h 2143125"/>
              <a:gd name="connsiteX107" fmla="*/ 2925542 w 4992467"/>
              <a:gd name="connsiteY107" fmla="*/ 2114550 h 2143125"/>
              <a:gd name="connsiteX108" fmla="*/ 2858867 w 4992467"/>
              <a:gd name="connsiteY108" fmla="*/ 2124075 h 2143125"/>
              <a:gd name="connsiteX109" fmla="*/ 2011142 w 4992467"/>
              <a:gd name="connsiteY109" fmla="*/ 2114550 h 2143125"/>
              <a:gd name="connsiteX110" fmla="*/ 1887317 w 4992467"/>
              <a:gd name="connsiteY110" fmla="*/ 2095500 h 2143125"/>
              <a:gd name="connsiteX111" fmla="*/ 1639667 w 4992467"/>
              <a:gd name="connsiteY111" fmla="*/ 2085975 h 2143125"/>
              <a:gd name="connsiteX112" fmla="*/ 1553942 w 4992467"/>
              <a:gd name="connsiteY112" fmla="*/ 2076450 h 2143125"/>
              <a:gd name="connsiteX113" fmla="*/ 1525367 w 4992467"/>
              <a:gd name="connsiteY113" fmla="*/ 2066925 h 2143125"/>
              <a:gd name="connsiteX114" fmla="*/ 687167 w 4992467"/>
              <a:gd name="connsiteY114" fmla="*/ 2085975 h 2143125"/>
              <a:gd name="connsiteX115" fmla="*/ 620492 w 4992467"/>
              <a:gd name="connsiteY115" fmla="*/ 2076450 h 2143125"/>
              <a:gd name="connsiteX116" fmla="*/ 572867 w 4992467"/>
              <a:gd name="connsiteY116"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367 w 4992467"/>
              <a:gd name="connsiteY15" fmla="*/ 809625 h 2143125"/>
              <a:gd name="connsiteX16" fmla="*/ 68042 w 4992467"/>
              <a:gd name="connsiteY16" fmla="*/ 733425 h 2143125"/>
              <a:gd name="connsiteX17" fmla="*/ 96617 w 4992467"/>
              <a:gd name="connsiteY17" fmla="*/ 714375 h 2143125"/>
              <a:gd name="connsiteX18" fmla="*/ 125192 w 4992467"/>
              <a:gd name="connsiteY18" fmla="*/ 695325 h 2143125"/>
              <a:gd name="connsiteX19" fmla="*/ 172817 w 4992467"/>
              <a:gd name="connsiteY19" fmla="*/ 647700 h 2143125"/>
              <a:gd name="connsiteX20" fmla="*/ 201392 w 4992467"/>
              <a:gd name="connsiteY20" fmla="*/ 638175 h 2143125"/>
              <a:gd name="connsiteX21" fmla="*/ 258542 w 4992467"/>
              <a:gd name="connsiteY21" fmla="*/ 600075 h 2143125"/>
              <a:gd name="connsiteX22" fmla="*/ 315692 w 4992467"/>
              <a:gd name="connsiteY22" fmla="*/ 571500 h 2143125"/>
              <a:gd name="connsiteX23" fmla="*/ 344267 w 4992467"/>
              <a:gd name="connsiteY23" fmla="*/ 561975 h 2143125"/>
              <a:gd name="connsiteX24" fmla="*/ 401417 w 4992467"/>
              <a:gd name="connsiteY24" fmla="*/ 523875 h 2143125"/>
              <a:gd name="connsiteX25" fmla="*/ 429992 w 4992467"/>
              <a:gd name="connsiteY25" fmla="*/ 504825 h 2143125"/>
              <a:gd name="connsiteX26" fmla="*/ 458567 w 4992467"/>
              <a:gd name="connsiteY26" fmla="*/ 495300 h 2143125"/>
              <a:gd name="connsiteX27" fmla="*/ 487142 w 4992467"/>
              <a:gd name="connsiteY27" fmla="*/ 476250 h 2143125"/>
              <a:gd name="connsiteX28" fmla="*/ 544292 w 4992467"/>
              <a:gd name="connsiteY28" fmla="*/ 457200 h 2143125"/>
              <a:gd name="connsiteX29" fmla="*/ 649067 w 4992467"/>
              <a:gd name="connsiteY29" fmla="*/ 428625 h 2143125"/>
              <a:gd name="connsiteX30" fmla="*/ 830042 w 4992467"/>
              <a:gd name="connsiteY30" fmla="*/ 409575 h 2143125"/>
              <a:gd name="connsiteX31" fmla="*/ 925292 w 4992467"/>
              <a:gd name="connsiteY31" fmla="*/ 381000 h 2143125"/>
              <a:gd name="connsiteX32" fmla="*/ 953867 w 4992467"/>
              <a:gd name="connsiteY32" fmla="*/ 361950 h 2143125"/>
              <a:gd name="connsiteX33" fmla="*/ 1011017 w 4992467"/>
              <a:gd name="connsiteY33" fmla="*/ 342900 h 2143125"/>
              <a:gd name="connsiteX34" fmla="*/ 1096742 w 4992467"/>
              <a:gd name="connsiteY34" fmla="*/ 304800 h 2143125"/>
              <a:gd name="connsiteX35" fmla="*/ 1182467 w 4992467"/>
              <a:gd name="connsiteY35" fmla="*/ 285750 h 2143125"/>
              <a:gd name="connsiteX36" fmla="*/ 1220567 w 4992467"/>
              <a:gd name="connsiteY36" fmla="*/ 276225 h 2143125"/>
              <a:gd name="connsiteX37" fmla="*/ 1411067 w 4992467"/>
              <a:gd name="connsiteY37" fmla="*/ 266700 h 2143125"/>
              <a:gd name="connsiteX38" fmla="*/ 1458692 w 4992467"/>
              <a:gd name="connsiteY38" fmla="*/ 257175 h 2143125"/>
              <a:gd name="connsiteX39" fmla="*/ 1487267 w 4992467"/>
              <a:gd name="connsiteY39" fmla="*/ 247650 h 2143125"/>
              <a:gd name="connsiteX40" fmla="*/ 1544417 w 4992467"/>
              <a:gd name="connsiteY40" fmla="*/ 238125 h 2143125"/>
              <a:gd name="connsiteX41" fmla="*/ 1658717 w 4992467"/>
              <a:gd name="connsiteY41" fmla="*/ 247650 h 2143125"/>
              <a:gd name="connsiteX42" fmla="*/ 1868267 w 4992467"/>
              <a:gd name="connsiteY42" fmla="*/ 228600 h 2143125"/>
              <a:gd name="connsiteX43" fmla="*/ 1953992 w 4992467"/>
              <a:gd name="connsiteY43" fmla="*/ 200025 h 2143125"/>
              <a:gd name="connsiteX44" fmla="*/ 1982567 w 4992467"/>
              <a:gd name="connsiteY44" fmla="*/ 190500 h 2143125"/>
              <a:gd name="connsiteX45" fmla="*/ 2011142 w 4992467"/>
              <a:gd name="connsiteY45" fmla="*/ 171450 h 2143125"/>
              <a:gd name="connsiteX46" fmla="*/ 2068292 w 4992467"/>
              <a:gd name="connsiteY46" fmla="*/ 152400 h 2143125"/>
              <a:gd name="connsiteX47" fmla="*/ 2154017 w 4992467"/>
              <a:gd name="connsiteY47" fmla="*/ 114300 h 2143125"/>
              <a:gd name="connsiteX48" fmla="*/ 2496917 w 4992467"/>
              <a:gd name="connsiteY48" fmla="*/ 95250 h 2143125"/>
              <a:gd name="connsiteX49" fmla="*/ 2582642 w 4992467"/>
              <a:gd name="connsiteY49" fmla="*/ 66675 h 2143125"/>
              <a:gd name="connsiteX50" fmla="*/ 2611217 w 4992467"/>
              <a:gd name="connsiteY50" fmla="*/ 57150 h 2143125"/>
              <a:gd name="connsiteX51" fmla="*/ 2639792 w 4992467"/>
              <a:gd name="connsiteY51" fmla="*/ 38100 h 2143125"/>
              <a:gd name="connsiteX52" fmla="*/ 2696942 w 4992467"/>
              <a:gd name="connsiteY52" fmla="*/ 19050 h 2143125"/>
              <a:gd name="connsiteX53" fmla="*/ 2763617 w 4992467"/>
              <a:gd name="connsiteY53" fmla="*/ 0 h 2143125"/>
              <a:gd name="connsiteX54" fmla="*/ 2982692 w 4992467"/>
              <a:gd name="connsiteY54" fmla="*/ 9525 h 2143125"/>
              <a:gd name="connsiteX55" fmla="*/ 3039842 w 4992467"/>
              <a:gd name="connsiteY55" fmla="*/ 28575 h 2143125"/>
              <a:gd name="connsiteX56" fmla="*/ 3077942 w 4992467"/>
              <a:gd name="connsiteY56" fmla="*/ 38100 h 2143125"/>
              <a:gd name="connsiteX57" fmla="*/ 3135092 w 4992467"/>
              <a:gd name="connsiteY57" fmla="*/ 57150 h 2143125"/>
              <a:gd name="connsiteX58" fmla="*/ 3192242 w 4992467"/>
              <a:gd name="connsiteY58" fmla="*/ 76200 h 2143125"/>
              <a:gd name="connsiteX59" fmla="*/ 3220817 w 4992467"/>
              <a:gd name="connsiteY59" fmla="*/ 85725 h 2143125"/>
              <a:gd name="connsiteX60" fmla="*/ 3249392 w 4992467"/>
              <a:gd name="connsiteY60" fmla="*/ 95250 h 2143125"/>
              <a:gd name="connsiteX61" fmla="*/ 3363692 w 4992467"/>
              <a:gd name="connsiteY61" fmla="*/ 104775 h 2143125"/>
              <a:gd name="connsiteX62" fmla="*/ 3420842 w 4992467"/>
              <a:gd name="connsiteY62" fmla="*/ 133350 h 2143125"/>
              <a:gd name="connsiteX63" fmla="*/ 3449417 w 4992467"/>
              <a:gd name="connsiteY63" fmla="*/ 161925 h 2143125"/>
              <a:gd name="connsiteX64" fmla="*/ 3506567 w 4992467"/>
              <a:gd name="connsiteY64" fmla="*/ 200025 h 2143125"/>
              <a:gd name="connsiteX65" fmla="*/ 3535142 w 4992467"/>
              <a:gd name="connsiteY65" fmla="*/ 219075 h 2143125"/>
              <a:gd name="connsiteX66" fmla="*/ 3563717 w 4992467"/>
              <a:gd name="connsiteY66" fmla="*/ 247650 h 2143125"/>
              <a:gd name="connsiteX67" fmla="*/ 3620867 w 4992467"/>
              <a:gd name="connsiteY67" fmla="*/ 266700 h 2143125"/>
              <a:gd name="connsiteX68" fmla="*/ 3678017 w 4992467"/>
              <a:gd name="connsiteY68" fmla="*/ 295275 h 2143125"/>
              <a:gd name="connsiteX69" fmla="*/ 3706592 w 4992467"/>
              <a:gd name="connsiteY69" fmla="*/ 314325 h 2143125"/>
              <a:gd name="connsiteX70" fmla="*/ 3744692 w 4992467"/>
              <a:gd name="connsiteY70" fmla="*/ 323850 h 2143125"/>
              <a:gd name="connsiteX71" fmla="*/ 3887567 w 4992467"/>
              <a:gd name="connsiteY71" fmla="*/ 342900 h 2143125"/>
              <a:gd name="connsiteX72" fmla="*/ 3944717 w 4992467"/>
              <a:gd name="connsiteY72" fmla="*/ 361950 h 2143125"/>
              <a:gd name="connsiteX73" fmla="*/ 3973292 w 4992467"/>
              <a:gd name="connsiteY73" fmla="*/ 371475 h 2143125"/>
              <a:gd name="connsiteX74" fmla="*/ 4030442 w 4992467"/>
              <a:gd name="connsiteY74" fmla="*/ 419100 h 2143125"/>
              <a:gd name="connsiteX75" fmla="*/ 4087592 w 4992467"/>
              <a:gd name="connsiteY75" fmla="*/ 457200 h 2143125"/>
              <a:gd name="connsiteX76" fmla="*/ 4116167 w 4992467"/>
              <a:gd name="connsiteY76" fmla="*/ 476250 h 2143125"/>
              <a:gd name="connsiteX77" fmla="*/ 4173317 w 4992467"/>
              <a:gd name="connsiteY77" fmla="*/ 514350 h 2143125"/>
              <a:gd name="connsiteX78" fmla="*/ 4201892 w 4992467"/>
              <a:gd name="connsiteY78" fmla="*/ 533400 h 2143125"/>
              <a:gd name="connsiteX79" fmla="*/ 4230467 w 4992467"/>
              <a:gd name="connsiteY79" fmla="*/ 542925 h 2143125"/>
              <a:gd name="connsiteX80" fmla="*/ 4259042 w 4992467"/>
              <a:gd name="connsiteY80" fmla="*/ 571500 h 2143125"/>
              <a:gd name="connsiteX81" fmla="*/ 4316192 w 4992467"/>
              <a:gd name="connsiteY81" fmla="*/ 600075 h 2143125"/>
              <a:gd name="connsiteX82" fmla="*/ 4344767 w 4992467"/>
              <a:gd name="connsiteY82" fmla="*/ 628650 h 2143125"/>
              <a:gd name="connsiteX83" fmla="*/ 4373342 w 4992467"/>
              <a:gd name="connsiteY83" fmla="*/ 638175 h 2143125"/>
              <a:gd name="connsiteX84" fmla="*/ 4459067 w 4992467"/>
              <a:gd name="connsiteY84" fmla="*/ 695325 h 2143125"/>
              <a:gd name="connsiteX85" fmla="*/ 4487642 w 4992467"/>
              <a:gd name="connsiteY85" fmla="*/ 714375 h 2143125"/>
              <a:gd name="connsiteX86" fmla="*/ 4516217 w 4992467"/>
              <a:gd name="connsiteY86" fmla="*/ 733425 h 2143125"/>
              <a:gd name="connsiteX87" fmla="*/ 4601942 w 4992467"/>
              <a:gd name="connsiteY87" fmla="*/ 809625 h 2143125"/>
              <a:gd name="connsiteX88" fmla="*/ 4630517 w 4992467"/>
              <a:gd name="connsiteY88" fmla="*/ 819150 h 2143125"/>
              <a:gd name="connsiteX89" fmla="*/ 4687667 w 4992467"/>
              <a:gd name="connsiteY89" fmla="*/ 857250 h 2143125"/>
              <a:gd name="connsiteX90" fmla="*/ 4754342 w 4992467"/>
              <a:gd name="connsiteY90" fmla="*/ 876300 h 2143125"/>
              <a:gd name="connsiteX91" fmla="*/ 4782917 w 4992467"/>
              <a:gd name="connsiteY91" fmla="*/ 885825 h 2143125"/>
              <a:gd name="connsiteX92" fmla="*/ 4849592 w 4992467"/>
              <a:gd name="connsiteY92" fmla="*/ 904875 h 2143125"/>
              <a:gd name="connsiteX93" fmla="*/ 4878167 w 4992467"/>
              <a:gd name="connsiteY93" fmla="*/ 923925 h 2143125"/>
              <a:gd name="connsiteX94" fmla="*/ 4906742 w 4992467"/>
              <a:gd name="connsiteY94" fmla="*/ 933450 h 2143125"/>
              <a:gd name="connsiteX95" fmla="*/ 4963892 w 4992467"/>
              <a:gd name="connsiteY95" fmla="*/ 971550 h 2143125"/>
              <a:gd name="connsiteX96" fmla="*/ 4992467 w 4992467"/>
              <a:gd name="connsiteY96" fmla="*/ 1008111 h 2143125"/>
              <a:gd name="connsiteX97" fmla="*/ 4220942 w 4992467"/>
              <a:gd name="connsiteY97" fmla="*/ 2038350 h 2143125"/>
              <a:gd name="connsiteX98" fmla="*/ 4154267 w 4992467"/>
              <a:gd name="connsiteY98" fmla="*/ 2114550 h 2143125"/>
              <a:gd name="connsiteX99" fmla="*/ 4106642 w 4992467"/>
              <a:gd name="connsiteY99" fmla="*/ 2124075 h 2143125"/>
              <a:gd name="connsiteX100" fmla="*/ 3906617 w 4992467"/>
              <a:gd name="connsiteY100" fmla="*/ 2143125 h 2143125"/>
              <a:gd name="connsiteX101" fmla="*/ 3458942 w 4992467"/>
              <a:gd name="connsiteY101" fmla="*/ 2124075 h 2143125"/>
              <a:gd name="connsiteX102" fmla="*/ 3344642 w 4992467"/>
              <a:gd name="connsiteY102" fmla="*/ 2095500 h 2143125"/>
              <a:gd name="connsiteX103" fmla="*/ 3297017 w 4992467"/>
              <a:gd name="connsiteY103" fmla="*/ 2085975 h 2143125"/>
              <a:gd name="connsiteX104" fmla="*/ 3068417 w 4992467"/>
              <a:gd name="connsiteY104" fmla="*/ 2095500 h 2143125"/>
              <a:gd name="connsiteX105" fmla="*/ 3030317 w 4992467"/>
              <a:gd name="connsiteY105" fmla="*/ 2105025 h 2143125"/>
              <a:gd name="connsiteX106" fmla="*/ 2925542 w 4992467"/>
              <a:gd name="connsiteY106" fmla="*/ 2114550 h 2143125"/>
              <a:gd name="connsiteX107" fmla="*/ 2858867 w 4992467"/>
              <a:gd name="connsiteY107" fmla="*/ 2124075 h 2143125"/>
              <a:gd name="connsiteX108" fmla="*/ 2011142 w 4992467"/>
              <a:gd name="connsiteY108" fmla="*/ 2114550 h 2143125"/>
              <a:gd name="connsiteX109" fmla="*/ 1887317 w 4992467"/>
              <a:gd name="connsiteY109" fmla="*/ 2095500 h 2143125"/>
              <a:gd name="connsiteX110" fmla="*/ 1639667 w 4992467"/>
              <a:gd name="connsiteY110" fmla="*/ 2085975 h 2143125"/>
              <a:gd name="connsiteX111" fmla="*/ 1553942 w 4992467"/>
              <a:gd name="connsiteY111" fmla="*/ 2076450 h 2143125"/>
              <a:gd name="connsiteX112" fmla="*/ 1525367 w 4992467"/>
              <a:gd name="connsiteY112" fmla="*/ 2066925 h 2143125"/>
              <a:gd name="connsiteX113" fmla="*/ 687167 w 4992467"/>
              <a:gd name="connsiteY113" fmla="*/ 2085975 h 2143125"/>
              <a:gd name="connsiteX114" fmla="*/ 620492 w 4992467"/>
              <a:gd name="connsiteY114" fmla="*/ 2076450 h 2143125"/>
              <a:gd name="connsiteX115" fmla="*/ 572867 w 4992467"/>
              <a:gd name="connsiteY115"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10917 w 4992467"/>
              <a:gd name="connsiteY13" fmla="*/ 1333500 h 2143125"/>
              <a:gd name="connsiteX14" fmla="*/ 1367 w 4992467"/>
              <a:gd name="connsiteY14" fmla="*/ 809625 h 2143125"/>
              <a:gd name="connsiteX15" fmla="*/ 68042 w 4992467"/>
              <a:gd name="connsiteY15" fmla="*/ 733425 h 2143125"/>
              <a:gd name="connsiteX16" fmla="*/ 96617 w 4992467"/>
              <a:gd name="connsiteY16" fmla="*/ 714375 h 2143125"/>
              <a:gd name="connsiteX17" fmla="*/ 125192 w 4992467"/>
              <a:gd name="connsiteY17" fmla="*/ 695325 h 2143125"/>
              <a:gd name="connsiteX18" fmla="*/ 172817 w 4992467"/>
              <a:gd name="connsiteY18" fmla="*/ 647700 h 2143125"/>
              <a:gd name="connsiteX19" fmla="*/ 201392 w 4992467"/>
              <a:gd name="connsiteY19" fmla="*/ 638175 h 2143125"/>
              <a:gd name="connsiteX20" fmla="*/ 258542 w 4992467"/>
              <a:gd name="connsiteY20" fmla="*/ 600075 h 2143125"/>
              <a:gd name="connsiteX21" fmla="*/ 315692 w 4992467"/>
              <a:gd name="connsiteY21" fmla="*/ 571500 h 2143125"/>
              <a:gd name="connsiteX22" fmla="*/ 344267 w 4992467"/>
              <a:gd name="connsiteY22" fmla="*/ 561975 h 2143125"/>
              <a:gd name="connsiteX23" fmla="*/ 401417 w 4992467"/>
              <a:gd name="connsiteY23" fmla="*/ 523875 h 2143125"/>
              <a:gd name="connsiteX24" fmla="*/ 429992 w 4992467"/>
              <a:gd name="connsiteY24" fmla="*/ 504825 h 2143125"/>
              <a:gd name="connsiteX25" fmla="*/ 458567 w 4992467"/>
              <a:gd name="connsiteY25" fmla="*/ 495300 h 2143125"/>
              <a:gd name="connsiteX26" fmla="*/ 487142 w 4992467"/>
              <a:gd name="connsiteY26" fmla="*/ 476250 h 2143125"/>
              <a:gd name="connsiteX27" fmla="*/ 544292 w 4992467"/>
              <a:gd name="connsiteY27" fmla="*/ 457200 h 2143125"/>
              <a:gd name="connsiteX28" fmla="*/ 649067 w 4992467"/>
              <a:gd name="connsiteY28" fmla="*/ 428625 h 2143125"/>
              <a:gd name="connsiteX29" fmla="*/ 830042 w 4992467"/>
              <a:gd name="connsiteY29" fmla="*/ 409575 h 2143125"/>
              <a:gd name="connsiteX30" fmla="*/ 925292 w 4992467"/>
              <a:gd name="connsiteY30" fmla="*/ 381000 h 2143125"/>
              <a:gd name="connsiteX31" fmla="*/ 953867 w 4992467"/>
              <a:gd name="connsiteY31" fmla="*/ 361950 h 2143125"/>
              <a:gd name="connsiteX32" fmla="*/ 1011017 w 4992467"/>
              <a:gd name="connsiteY32" fmla="*/ 342900 h 2143125"/>
              <a:gd name="connsiteX33" fmla="*/ 1096742 w 4992467"/>
              <a:gd name="connsiteY33" fmla="*/ 304800 h 2143125"/>
              <a:gd name="connsiteX34" fmla="*/ 1182467 w 4992467"/>
              <a:gd name="connsiteY34" fmla="*/ 285750 h 2143125"/>
              <a:gd name="connsiteX35" fmla="*/ 1220567 w 4992467"/>
              <a:gd name="connsiteY35" fmla="*/ 276225 h 2143125"/>
              <a:gd name="connsiteX36" fmla="*/ 1411067 w 4992467"/>
              <a:gd name="connsiteY36" fmla="*/ 266700 h 2143125"/>
              <a:gd name="connsiteX37" fmla="*/ 1458692 w 4992467"/>
              <a:gd name="connsiteY37" fmla="*/ 257175 h 2143125"/>
              <a:gd name="connsiteX38" fmla="*/ 1487267 w 4992467"/>
              <a:gd name="connsiteY38" fmla="*/ 247650 h 2143125"/>
              <a:gd name="connsiteX39" fmla="*/ 1544417 w 4992467"/>
              <a:gd name="connsiteY39" fmla="*/ 238125 h 2143125"/>
              <a:gd name="connsiteX40" fmla="*/ 1658717 w 4992467"/>
              <a:gd name="connsiteY40" fmla="*/ 247650 h 2143125"/>
              <a:gd name="connsiteX41" fmla="*/ 1868267 w 4992467"/>
              <a:gd name="connsiteY41" fmla="*/ 228600 h 2143125"/>
              <a:gd name="connsiteX42" fmla="*/ 1953992 w 4992467"/>
              <a:gd name="connsiteY42" fmla="*/ 200025 h 2143125"/>
              <a:gd name="connsiteX43" fmla="*/ 1982567 w 4992467"/>
              <a:gd name="connsiteY43" fmla="*/ 190500 h 2143125"/>
              <a:gd name="connsiteX44" fmla="*/ 2011142 w 4992467"/>
              <a:gd name="connsiteY44" fmla="*/ 171450 h 2143125"/>
              <a:gd name="connsiteX45" fmla="*/ 2068292 w 4992467"/>
              <a:gd name="connsiteY45" fmla="*/ 152400 h 2143125"/>
              <a:gd name="connsiteX46" fmla="*/ 2154017 w 4992467"/>
              <a:gd name="connsiteY46" fmla="*/ 114300 h 2143125"/>
              <a:gd name="connsiteX47" fmla="*/ 2496917 w 4992467"/>
              <a:gd name="connsiteY47" fmla="*/ 95250 h 2143125"/>
              <a:gd name="connsiteX48" fmla="*/ 2582642 w 4992467"/>
              <a:gd name="connsiteY48" fmla="*/ 66675 h 2143125"/>
              <a:gd name="connsiteX49" fmla="*/ 2611217 w 4992467"/>
              <a:gd name="connsiteY49" fmla="*/ 57150 h 2143125"/>
              <a:gd name="connsiteX50" fmla="*/ 2639792 w 4992467"/>
              <a:gd name="connsiteY50" fmla="*/ 38100 h 2143125"/>
              <a:gd name="connsiteX51" fmla="*/ 2696942 w 4992467"/>
              <a:gd name="connsiteY51" fmla="*/ 19050 h 2143125"/>
              <a:gd name="connsiteX52" fmla="*/ 2763617 w 4992467"/>
              <a:gd name="connsiteY52" fmla="*/ 0 h 2143125"/>
              <a:gd name="connsiteX53" fmla="*/ 2982692 w 4992467"/>
              <a:gd name="connsiteY53" fmla="*/ 9525 h 2143125"/>
              <a:gd name="connsiteX54" fmla="*/ 3039842 w 4992467"/>
              <a:gd name="connsiteY54" fmla="*/ 28575 h 2143125"/>
              <a:gd name="connsiteX55" fmla="*/ 3077942 w 4992467"/>
              <a:gd name="connsiteY55" fmla="*/ 38100 h 2143125"/>
              <a:gd name="connsiteX56" fmla="*/ 3135092 w 4992467"/>
              <a:gd name="connsiteY56" fmla="*/ 57150 h 2143125"/>
              <a:gd name="connsiteX57" fmla="*/ 3192242 w 4992467"/>
              <a:gd name="connsiteY57" fmla="*/ 76200 h 2143125"/>
              <a:gd name="connsiteX58" fmla="*/ 3220817 w 4992467"/>
              <a:gd name="connsiteY58" fmla="*/ 85725 h 2143125"/>
              <a:gd name="connsiteX59" fmla="*/ 3249392 w 4992467"/>
              <a:gd name="connsiteY59" fmla="*/ 95250 h 2143125"/>
              <a:gd name="connsiteX60" fmla="*/ 3363692 w 4992467"/>
              <a:gd name="connsiteY60" fmla="*/ 104775 h 2143125"/>
              <a:gd name="connsiteX61" fmla="*/ 3420842 w 4992467"/>
              <a:gd name="connsiteY61" fmla="*/ 133350 h 2143125"/>
              <a:gd name="connsiteX62" fmla="*/ 3449417 w 4992467"/>
              <a:gd name="connsiteY62" fmla="*/ 161925 h 2143125"/>
              <a:gd name="connsiteX63" fmla="*/ 3506567 w 4992467"/>
              <a:gd name="connsiteY63" fmla="*/ 200025 h 2143125"/>
              <a:gd name="connsiteX64" fmla="*/ 3535142 w 4992467"/>
              <a:gd name="connsiteY64" fmla="*/ 219075 h 2143125"/>
              <a:gd name="connsiteX65" fmla="*/ 3563717 w 4992467"/>
              <a:gd name="connsiteY65" fmla="*/ 247650 h 2143125"/>
              <a:gd name="connsiteX66" fmla="*/ 3620867 w 4992467"/>
              <a:gd name="connsiteY66" fmla="*/ 266700 h 2143125"/>
              <a:gd name="connsiteX67" fmla="*/ 3678017 w 4992467"/>
              <a:gd name="connsiteY67" fmla="*/ 295275 h 2143125"/>
              <a:gd name="connsiteX68" fmla="*/ 3706592 w 4992467"/>
              <a:gd name="connsiteY68" fmla="*/ 314325 h 2143125"/>
              <a:gd name="connsiteX69" fmla="*/ 3744692 w 4992467"/>
              <a:gd name="connsiteY69" fmla="*/ 323850 h 2143125"/>
              <a:gd name="connsiteX70" fmla="*/ 3887567 w 4992467"/>
              <a:gd name="connsiteY70" fmla="*/ 342900 h 2143125"/>
              <a:gd name="connsiteX71" fmla="*/ 3944717 w 4992467"/>
              <a:gd name="connsiteY71" fmla="*/ 361950 h 2143125"/>
              <a:gd name="connsiteX72" fmla="*/ 3973292 w 4992467"/>
              <a:gd name="connsiteY72" fmla="*/ 371475 h 2143125"/>
              <a:gd name="connsiteX73" fmla="*/ 4030442 w 4992467"/>
              <a:gd name="connsiteY73" fmla="*/ 419100 h 2143125"/>
              <a:gd name="connsiteX74" fmla="*/ 4087592 w 4992467"/>
              <a:gd name="connsiteY74" fmla="*/ 457200 h 2143125"/>
              <a:gd name="connsiteX75" fmla="*/ 4116167 w 4992467"/>
              <a:gd name="connsiteY75" fmla="*/ 476250 h 2143125"/>
              <a:gd name="connsiteX76" fmla="*/ 4173317 w 4992467"/>
              <a:gd name="connsiteY76" fmla="*/ 514350 h 2143125"/>
              <a:gd name="connsiteX77" fmla="*/ 4201892 w 4992467"/>
              <a:gd name="connsiteY77" fmla="*/ 533400 h 2143125"/>
              <a:gd name="connsiteX78" fmla="*/ 4230467 w 4992467"/>
              <a:gd name="connsiteY78" fmla="*/ 542925 h 2143125"/>
              <a:gd name="connsiteX79" fmla="*/ 4259042 w 4992467"/>
              <a:gd name="connsiteY79" fmla="*/ 571500 h 2143125"/>
              <a:gd name="connsiteX80" fmla="*/ 4316192 w 4992467"/>
              <a:gd name="connsiteY80" fmla="*/ 600075 h 2143125"/>
              <a:gd name="connsiteX81" fmla="*/ 4344767 w 4992467"/>
              <a:gd name="connsiteY81" fmla="*/ 628650 h 2143125"/>
              <a:gd name="connsiteX82" fmla="*/ 4373342 w 4992467"/>
              <a:gd name="connsiteY82" fmla="*/ 638175 h 2143125"/>
              <a:gd name="connsiteX83" fmla="*/ 4459067 w 4992467"/>
              <a:gd name="connsiteY83" fmla="*/ 695325 h 2143125"/>
              <a:gd name="connsiteX84" fmla="*/ 4487642 w 4992467"/>
              <a:gd name="connsiteY84" fmla="*/ 714375 h 2143125"/>
              <a:gd name="connsiteX85" fmla="*/ 4516217 w 4992467"/>
              <a:gd name="connsiteY85" fmla="*/ 733425 h 2143125"/>
              <a:gd name="connsiteX86" fmla="*/ 4601942 w 4992467"/>
              <a:gd name="connsiteY86" fmla="*/ 809625 h 2143125"/>
              <a:gd name="connsiteX87" fmla="*/ 4630517 w 4992467"/>
              <a:gd name="connsiteY87" fmla="*/ 819150 h 2143125"/>
              <a:gd name="connsiteX88" fmla="*/ 4687667 w 4992467"/>
              <a:gd name="connsiteY88" fmla="*/ 857250 h 2143125"/>
              <a:gd name="connsiteX89" fmla="*/ 4754342 w 4992467"/>
              <a:gd name="connsiteY89" fmla="*/ 876300 h 2143125"/>
              <a:gd name="connsiteX90" fmla="*/ 4782917 w 4992467"/>
              <a:gd name="connsiteY90" fmla="*/ 885825 h 2143125"/>
              <a:gd name="connsiteX91" fmla="*/ 4849592 w 4992467"/>
              <a:gd name="connsiteY91" fmla="*/ 904875 h 2143125"/>
              <a:gd name="connsiteX92" fmla="*/ 4878167 w 4992467"/>
              <a:gd name="connsiteY92" fmla="*/ 923925 h 2143125"/>
              <a:gd name="connsiteX93" fmla="*/ 4906742 w 4992467"/>
              <a:gd name="connsiteY93" fmla="*/ 933450 h 2143125"/>
              <a:gd name="connsiteX94" fmla="*/ 4963892 w 4992467"/>
              <a:gd name="connsiteY94" fmla="*/ 971550 h 2143125"/>
              <a:gd name="connsiteX95" fmla="*/ 4992467 w 4992467"/>
              <a:gd name="connsiteY95" fmla="*/ 1008111 h 2143125"/>
              <a:gd name="connsiteX96" fmla="*/ 4220942 w 4992467"/>
              <a:gd name="connsiteY96" fmla="*/ 2038350 h 2143125"/>
              <a:gd name="connsiteX97" fmla="*/ 4154267 w 4992467"/>
              <a:gd name="connsiteY97" fmla="*/ 2114550 h 2143125"/>
              <a:gd name="connsiteX98" fmla="*/ 4106642 w 4992467"/>
              <a:gd name="connsiteY98" fmla="*/ 2124075 h 2143125"/>
              <a:gd name="connsiteX99" fmla="*/ 3906617 w 4992467"/>
              <a:gd name="connsiteY99" fmla="*/ 2143125 h 2143125"/>
              <a:gd name="connsiteX100" fmla="*/ 3458942 w 4992467"/>
              <a:gd name="connsiteY100" fmla="*/ 2124075 h 2143125"/>
              <a:gd name="connsiteX101" fmla="*/ 3344642 w 4992467"/>
              <a:gd name="connsiteY101" fmla="*/ 2095500 h 2143125"/>
              <a:gd name="connsiteX102" fmla="*/ 3297017 w 4992467"/>
              <a:gd name="connsiteY102" fmla="*/ 2085975 h 2143125"/>
              <a:gd name="connsiteX103" fmla="*/ 3068417 w 4992467"/>
              <a:gd name="connsiteY103" fmla="*/ 2095500 h 2143125"/>
              <a:gd name="connsiteX104" fmla="*/ 3030317 w 4992467"/>
              <a:gd name="connsiteY104" fmla="*/ 2105025 h 2143125"/>
              <a:gd name="connsiteX105" fmla="*/ 2925542 w 4992467"/>
              <a:gd name="connsiteY105" fmla="*/ 2114550 h 2143125"/>
              <a:gd name="connsiteX106" fmla="*/ 2858867 w 4992467"/>
              <a:gd name="connsiteY106" fmla="*/ 2124075 h 2143125"/>
              <a:gd name="connsiteX107" fmla="*/ 2011142 w 4992467"/>
              <a:gd name="connsiteY107" fmla="*/ 2114550 h 2143125"/>
              <a:gd name="connsiteX108" fmla="*/ 1887317 w 4992467"/>
              <a:gd name="connsiteY108" fmla="*/ 2095500 h 2143125"/>
              <a:gd name="connsiteX109" fmla="*/ 1639667 w 4992467"/>
              <a:gd name="connsiteY109" fmla="*/ 2085975 h 2143125"/>
              <a:gd name="connsiteX110" fmla="*/ 1553942 w 4992467"/>
              <a:gd name="connsiteY110" fmla="*/ 2076450 h 2143125"/>
              <a:gd name="connsiteX111" fmla="*/ 1525367 w 4992467"/>
              <a:gd name="connsiteY111" fmla="*/ 2066925 h 2143125"/>
              <a:gd name="connsiteX112" fmla="*/ 687167 w 4992467"/>
              <a:gd name="connsiteY112" fmla="*/ 2085975 h 2143125"/>
              <a:gd name="connsiteX113" fmla="*/ 620492 w 4992467"/>
              <a:gd name="connsiteY113" fmla="*/ 2076450 h 2143125"/>
              <a:gd name="connsiteX114" fmla="*/ 572867 w 4992467"/>
              <a:gd name="connsiteY114"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1367 w 4992467"/>
              <a:gd name="connsiteY13" fmla="*/ 809625 h 2143125"/>
              <a:gd name="connsiteX14" fmla="*/ 68042 w 4992467"/>
              <a:gd name="connsiteY14" fmla="*/ 733425 h 2143125"/>
              <a:gd name="connsiteX15" fmla="*/ 96617 w 4992467"/>
              <a:gd name="connsiteY15" fmla="*/ 714375 h 2143125"/>
              <a:gd name="connsiteX16" fmla="*/ 125192 w 4992467"/>
              <a:gd name="connsiteY16" fmla="*/ 695325 h 2143125"/>
              <a:gd name="connsiteX17" fmla="*/ 172817 w 4992467"/>
              <a:gd name="connsiteY17" fmla="*/ 647700 h 2143125"/>
              <a:gd name="connsiteX18" fmla="*/ 201392 w 4992467"/>
              <a:gd name="connsiteY18" fmla="*/ 638175 h 2143125"/>
              <a:gd name="connsiteX19" fmla="*/ 258542 w 4992467"/>
              <a:gd name="connsiteY19" fmla="*/ 600075 h 2143125"/>
              <a:gd name="connsiteX20" fmla="*/ 315692 w 4992467"/>
              <a:gd name="connsiteY20" fmla="*/ 571500 h 2143125"/>
              <a:gd name="connsiteX21" fmla="*/ 344267 w 4992467"/>
              <a:gd name="connsiteY21" fmla="*/ 561975 h 2143125"/>
              <a:gd name="connsiteX22" fmla="*/ 401417 w 4992467"/>
              <a:gd name="connsiteY22" fmla="*/ 523875 h 2143125"/>
              <a:gd name="connsiteX23" fmla="*/ 429992 w 4992467"/>
              <a:gd name="connsiteY23" fmla="*/ 504825 h 2143125"/>
              <a:gd name="connsiteX24" fmla="*/ 458567 w 4992467"/>
              <a:gd name="connsiteY24" fmla="*/ 495300 h 2143125"/>
              <a:gd name="connsiteX25" fmla="*/ 487142 w 4992467"/>
              <a:gd name="connsiteY25" fmla="*/ 476250 h 2143125"/>
              <a:gd name="connsiteX26" fmla="*/ 544292 w 4992467"/>
              <a:gd name="connsiteY26" fmla="*/ 457200 h 2143125"/>
              <a:gd name="connsiteX27" fmla="*/ 649067 w 4992467"/>
              <a:gd name="connsiteY27" fmla="*/ 428625 h 2143125"/>
              <a:gd name="connsiteX28" fmla="*/ 830042 w 4992467"/>
              <a:gd name="connsiteY28" fmla="*/ 409575 h 2143125"/>
              <a:gd name="connsiteX29" fmla="*/ 925292 w 4992467"/>
              <a:gd name="connsiteY29" fmla="*/ 381000 h 2143125"/>
              <a:gd name="connsiteX30" fmla="*/ 953867 w 4992467"/>
              <a:gd name="connsiteY30" fmla="*/ 361950 h 2143125"/>
              <a:gd name="connsiteX31" fmla="*/ 1011017 w 4992467"/>
              <a:gd name="connsiteY31" fmla="*/ 342900 h 2143125"/>
              <a:gd name="connsiteX32" fmla="*/ 1096742 w 4992467"/>
              <a:gd name="connsiteY32" fmla="*/ 304800 h 2143125"/>
              <a:gd name="connsiteX33" fmla="*/ 1182467 w 4992467"/>
              <a:gd name="connsiteY33" fmla="*/ 285750 h 2143125"/>
              <a:gd name="connsiteX34" fmla="*/ 1220567 w 4992467"/>
              <a:gd name="connsiteY34" fmla="*/ 276225 h 2143125"/>
              <a:gd name="connsiteX35" fmla="*/ 1411067 w 4992467"/>
              <a:gd name="connsiteY35" fmla="*/ 266700 h 2143125"/>
              <a:gd name="connsiteX36" fmla="*/ 1458692 w 4992467"/>
              <a:gd name="connsiteY36" fmla="*/ 257175 h 2143125"/>
              <a:gd name="connsiteX37" fmla="*/ 1487267 w 4992467"/>
              <a:gd name="connsiteY37" fmla="*/ 247650 h 2143125"/>
              <a:gd name="connsiteX38" fmla="*/ 1544417 w 4992467"/>
              <a:gd name="connsiteY38" fmla="*/ 238125 h 2143125"/>
              <a:gd name="connsiteX39" fmla="*/ 1658717 w 4992467"/>
              <a:gd name="connsiteY39" fmla="*/ 247650 h 2143125"/>
              <a:gd name="connsiteX40" fmla="*/ 1868267 w 4992467"/>
              <a:gd name="connsiteY40" fmla="*/ 228600 h 2143125"/>
              <a:gd name="connsiteX41" fmla="*/ 1953992 w 4992467"/>
              <a:gd name="connsiteY41" fmla="*/ 200025 h 2143125"/>
              <a:gd name="connsiteX42" fmla="*/ 1982567 w 4992467"/>
              <a:gd name="connsiteY42" fmla="*/ 190500 h 2143125"/>
              <a:gd name="connsiteX43" fmla="*/ 2011142 w 4992467"/>
              <a:gd name="connsiteY43" fmla="*/ 171450 h 2143125"/>
              <a:gd name="connsiteX44" fmla="*/ 2068292 w 4992467"/>
              <a:gd name="connsiteY44" fmla="*/ 152400 h 2143125"/>
              <a:gd name="connsiteX45" fmla="*/ 2154017 w 4992467"/>
              <a:gd name="connsiteY45" fmla="*/ 114300 h 2143125"/>
              <a:gd name="connsiteX46" fmla="*/ 2496917 w 4992467"/>
              <a:gd name="connsiteY46" fmla="*/ 95250 h 2143125"/>
              <a:gd name="connsiteX47" fmla="*/ 2582642 w 4992467"/>
              <a:gd name="connsiteY47" fmla="*/ 66675 h 2143125"/>
              <a:gd name="connsiteX48" fmla="*/ 2611217 w 4992467"/>
              <a:gd name="connsiteY48" fmla="*/ 57150 h 2143125"/>
              <a:gd name="connsiteX49" fmla="*/ 2639792 w 4992467"/>
              <a:gd name="connsiteY49" fmla="*/ 38100 h 2143125"/>
              <a:gd name="connsiteX50" fmla="*/ 2696942 w 4992467"/>
              <a:gd name="connsiteY50" fmla="*/ 19050 h 2143125"/>
              <a:gd name="connsiteX51" fmla="*/ 2763617 w 4992467"/>
              <a:gd name="connsiteY51" fmla="*/ 0 h 2143125"/>
              <a:gd name="connsiteX52" fmla="*/ 2982692 w 4992467"/>
              <a:gd name="connsiteY52" fmla="*/ 9525 h 2143125"/>
              <a:gd name="connsiteX53" fmla="*/ 3039842 w 4992467"/>
              <a:gd name="connsiteY53" fmla="*/ 28575 h 2143125"/>
              <a:gd name="connsiteX54" fmla="*/ 3077942 w 4992467"/>
              <a:gd name="connsiteY54" fmla="*/ 38100 h 2143125"/>
              <a:gd name="connsiteX55" fmla="*/ 3135092 w 4992467"/>
              <a:gd name="connsiteY55" fmla="*/ 57150 h 2143125"/>
              <a:gd name="connsiteX56" fmla="*/ 3192242 w 4992467"/>
              <a:gd name="connsiteY56" fmla="*/ 76200 h 2143125"/>
              <a:gd name="connsiteX57" fmla="*/ 3220817 w 4992467"/>
              <a:gd name="connsiteY57" fmla="*/ 85725 h 2143125"/>
              <a:gd name="connsiteX58" fmla="*/ 3249392 w 4992467"/>
              <a:gd name="connsiteY58" fmla="*/ 95250 h 2143125"/>
              <a:gd name="connsiteX59" fmla="*/ 3363692 w 4992467"/>
              <a:gd name="connsiteY59" fmla="*/ 104775 h 2143125"/>
              <a:gd name="connsiteX60" fmla="*/ 3420842 w 4992467"/>
              <a:gd name="connsiteY60" fmla="*/ 133350 h 2143125"/>
              <a:gd name="connsiteX61" fmla="*/ 3449417 w 4992467"/>
              <a:gd name="connsiteY61" fmla="*/ 161925 h 2143125"/>
              <a:gd name="connsiteX62" fmla="*/ 3506567 w 4992467"/>
              <a:gd name="connsiteY62" fmla="*/ 200025 h 2143125"/>
              <a:gd name="connsiteX63" fmla="*/ 3535142 w 4992467"/>
              <a:gd name="connsiteY63" fmla="*/ 219075 h 2143125"/>
              <a:gd name="connsiteX64" fmla="*/ 3563717 w 4992467"/>
              <a:gd name="connsiteY64" fmla="*/ 247650 h 2143125"/>
              <a:gd name="connsiteX65" fmla="*/ 3620867 w 4992467"/>
              <a:gd name="connsiteY65" fmla="*/ 266700 h 2143125"/>
              <a:gd name="connsiteX66" fmla="*/ 3678017 w 4992467"/>
              <a:gd name="connsiteY66" fmla="*/ 295275 h 2143125"/>
              <a:gd name="connsiteX67" fmla="*/ 3706592 w 4992467"/>
              <a:gd name="connsiteY67" fmla="*/ 314325 h 2143125"/>
              <a:gd name="connsiteX68" fmla="*/ 3744692 w 4992467"/>
              <a:gd name="connsiteY68" fmla="*/ 323850 h 2143125"/>
              <a:gd name="connsiteX69" fmla="*/ 3887567 w 4992467"/>
              <a:gd name="connsiteY69" fmla="*/ 342900 h 2143125"/>
              <a:gd name="connsiteX70" fmla="*/ 3944717 w 4992467"/>
              <a:gd name="connsiteY70" fmla="*/ 361950 h 2143125"/>
              <a:gd name="connsiteX71" fmla="*/ 3973292 w 4992467"/>
              <a:gd name="connsiteY71" fmla="*/ 371475 h 2143125"/>
              <a:gd name="connsiteX72" fmla="*/ 4030442 w 4992467"/>
              <a:gd name="connsiteY72" fmla="*/ 419100 h 2143125"/>
              <a:gd name="connsiteX73" fmla="*/ 4087592 w 4992467"/>
              <a:gd name="connsiteY73" fmla="*/ 457200 h 2143125"/>
              <a:gd name="connsiteX74" fmla="*/ 4116167 w 4992467"/>
              <a:gd name="connsiteY74" fmla="*/ 476250 h 2143125"/>
              <a:gd name="connsiteX75" fmla="*/ 4173317 w 4992467"/>
              <a:gd name="connsiteY75" fmla="*/ 514350 h 2143125"/>
              <a:gd name="connsiteX76" fmla="*/ 4201892 w 4992467"/>
              <a:gd name="connsiteY76" fmla="*/ 533400 h 2143125"/>
              <a:gd name="connsiteX77" fmla="*/ 4230467 w 4992467"/>
              <a:gd name="connsiteY77" fmla="*/ 542925 h 2143125"/>
              <a:gd name="connsiteX78" fmla="*/ 4259042 w 4992467"/>
              <a:gd name="connsiteY78" fmla="*/ 571500 h 2143125"/>
              <a:gd name="connsiteX79" fmla="*/ 4316192 w 4992467"/>
              <a:gd name="connsiteY79" fmla="*/ 600075 h 2143125"/>
              <a:gd name="connsiteX80" fmla="*/ 4344767 w 4992467"/>
              <a:gd name="connsiteY80" fmla="*/ 628650 h 2143125"/>
              <a:gd name="connsiteX81" fmla="*/ 4373342 w 4992467"/>
              <a:gd name="connsiteY81" fmla="*/ 638175 h 2143125"/>
              <a:gd name="connsiteX82" fmla="*/ 4459067 w 4992467"/>
              <a:gd name="connsiteY82" fmla="*/ 695325 h 2143125"/>
              <a:gd name="connsiteX83" fmla="*/ 4487642 w 4992467"/>
              <a:gd name="connsiteY83" fmla="*/ 714375 h 2143125"/>
              <a:gd name="connsiteX84" fmla="*/ 4516217 w 4992467"/>
              <a:gd name="connsiteY84" fmla="*/ 733425 h 2143125"/>
              <a:gd name="connsiteX85" fmla="*/ 4601942 w 4992467"/>
              <a:gd name="connsiteY85" fmla="*/ 809625 h 2143125"/>
              <a:gd name="connsiteX86" fmla="*/ 4630517 w 4992467"/>
              <a:gd name="connsiteY86" fmla="*/ 819150 h 2143125"/>
              <a:gd name="connsiteX87" fmla="*/ 4687667 w 4992467"/>
              <a:gd name="connsiteY87" fmla="*/ 857250 h 2143125"/>
              <a:gd name="connsiteX88" fmla="*/ 4754342 w 4992467"/>
              <a:gd name="connsiteY88" fmla="*/ 876300 h 2143125"/>
              <a:gd name="connsiteX89" fmla="*/ 4782917 w 4992467"/>
              <a:gd name="connsiteY89" fmla="*/ 885825 h 2143125"/>
              <a:gd name="connsiteX90" fmla="*/ 4849592 w 4992467"/>
              <a:gd name="connsiteY90" fmla="*/ 904875 h 2143125"/>
              <a:gd name="connsiteX91" fmla="*/ 4878167 w 4992467"/>
              <a:gd name="connsiteY91" fmla="*/ 923925 h 2143125"/>
              <a:gd name="connsiteX92" fmla="*/ 4906742 w 4992467"/>
              <a:gd name="connsiteY92" fmla="*/ 933450 h 2143125"/>
              <a:gd name="connsiteX93" fmla="*/ 4963892 w 4992467"/>
              <a:gd name="connsiteY93" fmla="*/ 971550 h 2143125"/>
              <a:gd name="connsiteX94" fmla="*/ 4992467 w 4992467"/>
              <a:gd name="connsiteY94" fmla="*/ 1008111 h 2143125"/>
              <a:gd name="connsiteX95" fmla="*/ 4220942 w 4992467"/>
              <a:gd name="connsiteY95" fmla="*/ 2038350 h 2143125"/>
              <a:gd name="connsiteX96" fmla="*/ 4154267 w 4992467"/>
              <a:gd name="connsiteY96" fmla="*/ 2114550 h 2143125"/>
              <a:gd name="connsiteX97" fmla="*/ 4106642 w 4992467"/>
              <a:gd name="connsiteY97" fmla="*/ 2124075 h 2143125"/>
              <a:gd name="connsiteX98" fmla="*/ 3906617 w 4992467"/>
              <a:gd name="connsiteY98" fmla="*/ 2143125 h 2143125"/>
              <a:gd name="connsiteX99" fmla="*/ 3458942 w 4992467"/>
              <a:gd name="connsiteY99" fmla="*/ 2124075 h 2143125"/>
              <a:gd name="connsiteX100" fmla="*/ 3344642 w 4992467"/>
              <a:gd name="connsiteY100" fmla="*/ 2095500 h 2143125"/>
              <a:gd name="connsiteX101" fmla="*/ 3297017 w 4992467"/>
              <a:gd name="connsiteY101" fmla="*/ 2085975 h 2143125"/>
              <a:gd name="connsiteX102" fmla="*/ 3068417 w 4992467"/>
              <a:gd name="connsiteY102" fmla="*/ 2095500 h 2143125"/>
              <a:gd name="connsiteX103" fmla="*/ 3030317 w 4992467"/>
              <a:gd name="connsiteY103" fmla="*/ 2105025 h 2143125"/>
              <a:gd name="connsiteX104" fmla="*/ 2925542 w 4992467"/>
              <a:gd name="connsiteY104" fmla="*/ 2114550 h 2143125"/>
              <a:gd name="connsiteX105" fmla="*/ 2858867 w 4992467"/>
              <a:gd name="connsiteY105" fmla="*/ 2124075 h 2143125"/>
              <a:gd name="connsiteX106" fmla="*/ 2011142 w 4992467"/>
              <a:gd name="connsiteY106" fmla="*/ 2114550 h 2143125"/>
              <a:gd name="connsiteX107" fmla="*/ 1887317 w 4992467"/>
              <a:gd name="connsiteY107" fmla="*/ 2095500 h 2143125"/>
              <a:gd name="connsiteX108" fmla="*/ 1639667 w 4992467"/>
              <a:gd name="connsiteY108" fmla="*/ 2085975 h 2143125"/>
              <a:gd name="connsiteX109" fmla="*/ 1553942 w 4992467"/>
              <a:gd name="connsiteY109" fmla="*/ 2076450 h 2143125"/>
              <a:gd name="connsiteX110" fmla="*/ 1525367 w 4992467"/>
              <a:gd name="connsiteY110" fmla="*/ 2066925 h 2143125"/>
              <a:gd name="connsiteX111" fmla="*/ 687167 w 4992467"/>
              <a:gd name="connsiteY111" fmla="*/ 2085975 h 2143125"/>
              <a:gd name="connsiteX112" fmla="*/ 620492 w 4992467"/>
              <a:gd name="connsiteY112" fmla="*/ 2076450 h 2143125"/>
              <a:gd name="connsiteX113" fmla="*/ 572867 w 4992467"/>
              <a:gd name="connsiteY113"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1367 w 4992467"/>
              <a:gd name="connsiteY12" fmla="*/ 809625 h 2143125"/>
              <a:gd name="connsiteX13" fmla="*/ 68042 w 4992467"/>
              <a:gd name="connsiteY13" fmla="*/ 733425 h 2143125"/>
              <a:gd name="connsiteX14" fmla="*/ 96617 w 4992467"/>
              <a:gd name="connsiteY14" fmla="*/ 714375 h 2143125"/>
              <a:gd name="connsiteX15" fmla="*/ 125192 w 4992467"/>
              <a:gd name="connsiteY15" fmla="*/ 695325 h 2143125"/>
              <a:gd name="connsiteX16" fmla="*/ 172817 w 4992467"/>
              <a:gd name="connsiteY16" fmla="*/ 647700 h 2143125"/>
              <a:gd name="connsiteX17" fmla="*/ 201392 w 4992467"/>
              <a:gd name="connsiteY17" fmla="*/ 638175 h 2143125"/>
              <a:gd name="connsiteX18" fmla="*/ 258542 w 4992467"/>
              <a:gd name="connsiteY18" fmla="*/ 600075 h 2143125"/>
              <a:gd name="connsiteX19" fmla="*/ 315692 w 4992467"/>
              <a:gd name="connsiteY19" fmla="*/ 571500 h 2143125"/>
              <a:gd name="connsiteX20" fmla="*/ 344267 w 4992467"/>
              <a:gd name="connsiteY20" fmla="*/ 561975 h 2143125"/>
              <a:gd name="connsiteX21" fmla="*/ 401417 w 4992467"/>
              <a:gd name="connsiteY21" fmla="*/ 523875 h 2143125"/>
              <a:gd name="connsiteX22" fmla="*/ 429992 w 4992467"/>
              <a:gd name="connsiteY22" fmla="*/ 504825 h 2143125"/>
              <a:gd name="connsiteX23" fmla="*/ 458567 w 4992467"/>
              <a:gd name="connsiteY23" fmla="*/ 495300 h 2143125"/>
              <a:gd name="connsiteX24" fmla="*/ 487142 w 4992467"/>
              <a:gd name="connsiteY24" fmla="*/ 476250 h 2143125"/>
              <a:gd name="connsiteX25" fmla="*/ 544292 w 4992467"/>
              <a:gd name="connsiteY25" fmla="*/ 457200 h 2143125"/>
              <a:gd name="connsiteX26" fmla="*/ 649067 w 4992467"/>
              <a:gd name="connsiteY26" fmla="*/ 428625 h 2143125"/>
              <a:gd name="connsiteX27" fmla="*/ 830042 w 4992467"/>
              <a:gd name="connsiteY27" fmla="*/ 409575 h 2143125"/>
              <a:gd name="connsiteX28" fmla="*/ 925292 w 4992467"/>
              <a:gd name="connsiteY28" fmla="*/ 381000 h 2143125"/>
              <a:gd name="connsiteX29" fmla="*/ 953867 w 4992467"/>
              <a:gd name="connsiteY29" fmla="*/ 361950 h 2143125"/>
              <a:gd name="connsiteX30" fmla="*/ 1011017 w 4992467"/>
              <a:gd name="connsiteY30" fmla="*/ 342900 h 2143125"/>
              <a:gd name="connsiteX31" fmla="*/ 1096742 w 4992467"/>
              <a:gd name="connsiteY31" fmla="*/ 304800 h 2143125"/>
              <a:gd name="connsiteX32" fmla="*/ 1182467 w 4992467"/>
              <a:gd name="connsiteY32" fmla="*/ 285750 h 2143125"/>
              <a:gd name="connsiteX33" fmla="*/ 1220567 w 4992467"/>
              <a:gd name="connsiteY33" fmla="*/ 276225 h 2143125"/>
              <a:gd name="connsiteX34" fmla="*/ 1411067 w 4992467"/>
              <a:gd name="connsiteY34" fmla="*/ 266700 h 2143125"/>
              <a:gd name="connsiteX35" fmla="*/ 1458692 w 4992467"/>
              <a:gd name="connsiteY35" fmla="*/ 257175 h 2143125"/>
              <a:gd name="connsiteX36" fmla="*/ 1487267 w 4992467"/>
              <a:gd name="connsiteY36" fmla="*/ 247650 h 2143125"/>
              <a:gd name="connsiteX37" fmla="*/ 1544417 w 4992467"/>
              <a:gd name="connsiteY37" fmla="*/ 238125 h 2143125"/>
              <a:gd name="connsiteX38" fmla="*/ 1658717 w 4992467"/>
              <a:gd name="connsiteY38" fmla="*/ 247650 h 2143125"/>
              <a:gd name="connsiteX39" fmla="*/ 1868267 w 4992467"/>
              <a:gd name="connsiteY39" fmla="*/ 228600 h 2143125"/>
              <a:gd name="connsiteX40" fmla="*/ 1953992 w 4992467"/>
              <a:gd name="connsiteY40" fmla="*/ 200025 h 2143125"/>
              <a:gd name="connsiteX41" fmla="*/ 1982567 w 4992467"/>
              <a:gd name="connsiteY41" fmla="*/ 190500 h 2143125"/>
              <a:gd name="connsiteX42" fmla="*/ 2011142 w 4992467"/>
              <a:gd name="connsiteY42" fmla="*/ 171450 h 2143125"/>
              <a:gd name="connsiteX43" fmla="*/ 2068292 w 4992467"/>
              <a:gd name="connsiteY43" fmla="*/ 152400 h 2143125"/>
              <a:gd name="connsiteX44" fmla="*/ 2154017 w 4992467"/>
              <a:gd name="connsiteY44" fmla="*/ 114300 h 2143125"/>
              <a:gd name="connsiteX45" fmla="*/ 2496917 w 4992467"/>
              <a:gd name="connsiteY45" fmla="*/ 95250 h 2143125"/>
              <a:gd name="connsiteX46" fmla="*/ 2582642 w 4992467"/>
              <a:gd name="connsiteY46" fmla="*/ 66675 h 2143125"/>
              <a:gd name="connsiteX47" fmla="*/ 2611217 w 4992467"/>
              <a:gd name="connsiteY47" fmla="*/ 57150 h 2143125"/>
              <a:gd name="connsiteX48" fmla="*/ 2639792 w 4992467"/>
              <a:gd name="connsiteY48" fmla="*/ 38100 h 2143125"/>
              <a:gd name="connsiteX49" fmla="*/ 2696942 w 4992467"/>
              <a:gd name="connsiteY49" fmla="*/ 19050 h 2143125"/>
              <a:gd name="connsiteX50" fmla="*/ 2763617 w 4992467"/>
              <a:gd name="connsiteY50" fmla="*/ 0 h 2143125"/>
              <a:gd name="connsiteX51" fmla="*/ 2982692 w 4992467"/>
              <a:gd name="connsiteY51" fmla="*/ 9525 h 2143125"/>
              <a:gd name="connsiteX52" fmla="*/ 3039842 w 4992467"/>
              <a:gd name="connsiteY52" fmla="*/ 28575 h 2143125"/>
              <a:gd name="connsiteX53" fmla="*/ 3077942 w 4992467"/>
              <a:gd name="connsiteY53" fmla="*/ 38100 h 2143125"/>
              <a:gd name="connsiteX54" fmla="*/ 3135092 w 4992467"/>
              <a:gd name="connsiteY54" fmla="*/ 57150 h 2143125"/>
              <a:gd name="connsiteX55" fmla="*/ 3192242 w 4992467"/>
              <a:gd name="connsiteY55" fmla="*/ 76200 h 2143125"/>
              <a:gd name="connsiteX56" fmla="*/ 3220817 w 4992467"/>
              <a:gd name="connsiteY56" fmla="*/ 85725 h 2143125"/>
              <a:gd name="connsiteX57" fmla="*/ 3249392 w 4992467"/>
              <a:gd name="connsiteY57" fmla="*/ 95250 h 2143125"/>
              <a:gd name="connsiteX58" fmla="*/ 3363692 w 4992467"/>
              <a:gd name="connsiteY58" fmla="*/ 104775 h 2143125"/>
              <a:gd name="connsiteX59" fmla="*/ 3420842 w 4992467"/>
              <a:gd name="connsiteY59" fmla="*/ 133350 h 2143125"/>
              <a:gd name="connsiteX60" fmla="*/ 3449417 w 4992467"/>
              <a:gd name="connsiteY60" fmla="*/ 161925 h 2143125"/>
              <a:gd name="connsiteX61" fmla="*/ 3506567 w 4992467"/>
              <a:gd name="connsiteY61" fmla="*/ 200025 h 2143125"/>
              <a:gd name="connsiteX62" fmla="*/ 3535142 w 4992467"/>
              <a:gd name="connsiteY62" fmla="*/ 219075 h 2143125"/>
              <a:gd name="connsiteX63" fmla="*/ 3563717 w 4992467"/>
              <a:gd name="connsiteY63" fmla="*/ 247650 h 2143125"/>
              <a:gd name="connsiteX64" fmla="*/ 3620867 w 4992467"/>
              <a:gd name="connsiteY64" fmla="*/ 266700 h 2143125"/>
              <a:gd name="connsiteX65" fmla="*/ 3678017 w 4992467"/>
              <a:gd name="connsiteY65" fmla="*/ 295275 h 2143125"/>
              <a:gd name="connsiteX66" fmla="*/ 3706592 w 4992467"/>
              <a:gd name="connsiteY66" fmla="*/ 314325 h 2143125"/>
              <a:gd name="connsiteX67" fmla="*/ 3744692 w 4992467"/>
              <a:gd name="connsiteY67" fmla="*/ 323850 h 2143125"/>
              <a:gd name="connsiteX68" fmla="*/ 3887567 w 4992467"/>
              <a:gd name="connsiteY68" fmla="*/ 342900 h 2143125"/>
              <a:gd name="connsiteX69" fmla="*/ 3944717 w 4992467"/>
              <a:gd name="connsiteY69" fmla="*/ 361950 h 2143125"/>
              <a:gd name="connsiteX70" fmla="*/ 3973292 w 4992467"/>
              <a:gd name="connsiteY70" fmla="*/ 371475 h 2143125"/>
              <a:gd name="connsiteX71" fmla="*/ 4030442 w 4992467"/>
              <a:gd name="connsiteY71" fmla="*/ 419100 h 2143125"/>
              <a:gd name="connsiteX72" fmla="*/ 4087592 w 4992467"/>
              <a:gd name="connsiteY72" fmla="*/ 457200 h 2143125"/>
              <a:gd name="connsiteX73" fmla="*/ 4116167 w 4992467"/>
              <a:gd name="connsiteY73" fmla="*/ 476250 h 2143125"/>
              <a:gd name="connsiteX74" fmla="*/ 4173317 w 4992467"/>
              <a:gd name="connsiteY74" fmla="*/ 514350 h 2143125"/>
              <a:gd name="connsiteX75" fmla="*/ 4201892 w 4992467"/>
              <a:gd name="connsiteY75" fmla="*/ 533400 h 2143125"/>
              <a:gd name="connsiteX76" fmla="*/ 4230467 w 4992467"/>
              <a:gd name="connsiteY76" fmla="*/ 542925 h 2143125"/>
              <a:gd name="connsiteX77" fmla="*/ 4259042 w 4992467"/>
              <a:gd name="connsiteY77" fmla="*/ 571500 h 2143125"/>
              <a:gd name="connsiteX78" fmla="*/ 4316192 w 4992467"/>
              <a:gd name="connsiteY78" fmla="*/ 600075 h 2143125"/>
              <a:gd name="connsiteX79" fmla="*/ 4344767 w 4992467"/>
              <a:gd name="connsiteY79" fmla="*/ 628650 h 2143125"/>
              <a:gd name="connsiteX80" fmla="*/ 4373342 w 4992467"/>
              <a:gd name="connsiteY80" fmla="*/ 638175 h 2143125"/>
              <a:gd name="connsiteX81" fmla="*/ 4459067 w 4992467"/>
              <a:gd name="connsiteY81" fmla="*/ 695325 h 2143125"/>
              <a:gd name="connsiteX82" fmla="*/ 4487642 w 4992467"/>
              <a:gd name="connsiteY82" fmla="*/ 714375 h 2143125"/>
              <a:gd name="connsiteX83" fmla="*/ 4516217 w 4992467"/>
              <a:gd name="connsiteY83" fmla="*/ 733425 h 2143125"/>
              <a:gd name="connsiteX84" fmla="*/ 4601942 w 4992467"/>
              <a:gd name="connsiteY84" fmla="*/ 809625 h 2143125"/>
              <a:gd name="connsiteX85" fmla="*/ 4630517 w 4992467"/>
              <a:gd name="connsiteY85" fmla="*/ 819150 h 2143125"/>
              <a:gd name="connsiteX86" fmla="*/ 4687667 w 4992467"/>
              <a:gd name="connsiteY86" fmla="*/ 857250 h 2143125"/>
              <a:gd name="connsiteX87" fmla="*/ 4754342 w 4992467"/>
              <a:gd name="connsiteY87" fmla="*/ 876300 h 2143125"/>
              <a:gd name="connsiteX88" fmla="*/ 4782917 w 4992467"/>
              <a:gd name="connsiteY88" fmla="*/ 885825 h 2143125"/>
              <a:gd name="connsiteX89" fmla="*/ 4849592 w 4992467"/>
              <a:gd name="connsiteY89" fmla="*/ 904875 h 2143125"/>
              <a:gd name="connsiteX90" fmla="*/ 4878167 w 4992467"/>
              <a:gd name="connsiteY90" fmla="*/ 923925 h 2143125"/>
              <a:gd name="connsiteX91" fmla="*/ 4906742 w 4992467"/>
              <a:gd name="connsiteY91" fmla="*/ 933450 h 2143125"/>
              <a:gd name="connsiteX92" fmla="*/ 4963892 w 4992467"/>
              <a:gd name="connsiteY92" fmla="*/ 971550 h 2143125"/>
              <a:gd name="connsiteX93" fmla="*/ 4992467 w 4992467"/>
              <a:gd name="connsiteY93" fmla="*/ 1008111 h 2143125"/>
              <a:gd name="connsiteX94" fmla="*/ 4220942 w 4992467"/>
              <a:gd name="connsiteY94" fmla="*/ 2038350 h 2143125"/>
              <a:gd name="connsiteX95" fmla="*/ 4154267 w 4992467"/>
              <a:gd name="connsiteY95" fmla="*/ 2114550 h 2143125"/>
              <a:gd name="connsiteX96" fmla="*/ 4106642 w 4992467"/>
              <a:gd name="connsiteY96" fmla="*/ 2124075 h 2143125"/>
              <a:gd name="connsiteX97" fmla="*/ 3906617 w 4992467"/>
              <a:gd name="connsiteY97" fmla="*/ 2143125 h 2143125"/>
              <a:gd name="connsiteX98" fmla="*/ 3458942 w 4992467"/>
              <a:gd name="connsiteY98" fmla="*/ 2124075 h 2143125"/>
              <a:gd name="connsiteX99" fmla="*/ 3344642 w 4992467"/>
              <a:gd name="connsiteY99" fmla="*/ 2095500 h 2143125"/>
              <a:gd name="connsiteX100" fmla="*/ 3297017 w 4992467"/>
              <a:gd name="connsiteY100" fmla="*/ 2085975 h 2143125"/>
              <a:gd name="connsiteX101" fmla="*/ 3068417 w 4992467"/>
              <a:gd name="connsiteY101" fmla="*/ 2095500 h 2143125"/>
              <a:gd name="connsiteX102" fmla="*/ 3030317 w 4992467"/>
              <a:gd name="connsiteY102" fmla="*/ 2105025 h 2143125"/>
              <a:gd name="connsiteX103" fmla="*/ 2925542 w 4992467"/>
              <a:gd name="connsiteY103" fmla="*/ 2114550 h 2143125"/>
              <a:gd name="connsiteX104" fmla="*/ 2858867 w 4992467"/>
              <a:gd name="connsiteY104" fmla="*/ 2124075 h 2143125"/>
              <a:gd name="connsiteX105" fmla="*/ 2011142 w 4992467"/>
              <a:gd name="connsiteY105" fmla="*/ 2114550 h 2143125"/>
              <a:gd name="connsiteX106" fmla="*/ 1887317 w 4992467"/>
              <a:gd name="connsiteY106" fmla="*/ 2095500 h 2143125"/>
              <a:gd name="connsiteX107" fmla="*/ 1639667 w 4992467"/>
              <a:gd name="connsiteY107" fmla="*/ 2085975 h 2143125"/>
              <a:gd name="connsiteX108" fmla="*/ 1553942 w 4992467"/>
              <a:gd name="connsiteY108" fmla="*/ 2076450 h 2143125"/>
              <a:gd name="connsiteX109" fmla="*/ 1525367 w 4992467"/>
              <a:gd name="connsiteY109" fmla="*/ 2066925 h 2143125"/>
              <a:gd name="connsiteX110" fmla="*/ 687167 w 4992467"/>
              <a:gd name="connsiteY110" fmla="*/ 2085975 h 2143125"/>
              <a:gd name="connsiteX111" fmla="*/ 620492 w 4992467"/>
              <a:gd name="connsiteY111" fmla="*/ 2076450 h 2143125"/>
              <a:gd name="connsiteX112" fmla="*/ 572867 w 4992467"/>
              <a:gd name="connsiteY112"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15692 w 4992467"/>
              <a:gd name="connsiteY10" fmla="*/ 1504950 h 2143125"/>
              <a:gd name="connsiteX11" fmla="*/ 1367 w 4992467"/>
              <a:gd name="connsiteY11" fmla="*/ 809625 h 2143125"/>
              <a:gd name="connsiteX12" fmla="*/ 68042 w 4992467"/>
              <a:gd name="connsiteY12" fmla="*/ 733425 h 2143125"/>
              <a:gd name="connsiteX13" fmla="*/ 96617 w 4992467"/>
              <a:gd name="connsiteY13" fmla="*/ 714375 h 2143125"/>
              <a:gd name="connsiteX14" fmla="*/ 125192 w 4992467"/>
              <a:gd name="connsiteY14" fmla="*/ 695325 h 2143125"/>
              <a:gd name="connsiteX15" fmla="*/ 172817 w 4992467"/>
              <a:gd name="connsiteY15" fmla="*/ 647700 h 2143125"/>
              <a:gd name="connsiteX16" fmla="*/ 201392 w 4992467"/>
              <a:gd name="connsiteY16" fmla="*/ 638175 h 2143125"/>
              <a:gd name="connsiteX17" fmla="*/ 258542 w 4992467"/>
              <a:gd name="connsiteY17" fmla="*/ 600075 h 2143125"/>
              <a:gd name="connsiteX18" fmla="*/ 315692 w 4992467"/>
              <a:gd name="connsiteY18" fmla="*/ 571500 h 2143125"/>
              <a:gd name="connsiteX19" fmla="*/ 344267 w 4992467"/>
              <a:gd name="connsiteY19" fmla="*/ 561975 h 2143125"/>
              <a:gd name="connsiteX20" fmla="*/ 401417 w 4992467"/>
              <a:gd name="connsiteY20" fmla="*/ 523875 h 2143125"/>
              <a:gd name="connsiteX21" fmla="*/ 429992 w 4992467"/>
              <a:gd name="connsiteY21" fmla="*/ 504825 h 2143125"/>
              <a:gd name="connsiteX22" fmla="*/ 458567 w 4992467"/>
              <a:gd name="connsiteY22" fmla="*/ 495300 h 2143125"/>
              <a:gd name="connsiteX23" fmla="*/ 487142 w 4992467"/>
              <a:gd name="connsiteY23" fmla="*/ 476250 h 2143125"/>
              <a:gd name="connsiteX24" fmla="*/ 544292 w 4992467"/>
              <a:gd name="connsiteY24" fmla="*/ 457200 h 2143125"/>
              <a:gd name="connsiteX25" fmla="*/ 649067 w 4992467"/>
              <a:gd name="connsiteY25" fmla="*/ 428625 h 2143125"/>
              <a:gd name="connsiteX26" fmla="*/ 830042 w 4992467"/>
              <a:gd name="connsiteY26" fmla="*/ 409575 h 2143125"/>
              <a:gd name="connsiteX27" fmla="*/ 925292 w 4992467"/>
              <a:gd name="connsiteY27" fmla="*/ 381000 h 2143125"/>
              <a:gd name="connsiteX28" fmla="*/ 953867 w 4992467"/>
              <a:gd name="connsiteY28" fmla="*/ 361950 h 2143125"/>
              <a:gd name="connsiteX29" fmla="*/ 1011017 w 4992467"/>
              <a:gd name="connsiteY29" fmla="*/ 342900 h 2143125"/>
              <a:gd name="connsiteX30" fmla="*/ 1096742 w 4992467"/>
              <a:gd name="connsiteY30" fmla="*/ 304800 h 2143125"/>
              <a:gd name="connsiteX31" fmla="*/ 1182467 w 4992467"/>
              <a:gd name="connsiteY31" fmla="*/ 285750 h 2143125"/>
              <a:gd name="connsiteX32" fmla="*/ 1220567 w 4992467"/>
              <a:gd name="connsiteY32" fmla="*/ 276225 h 2143125"/>
              <a:gd name="connsiteX33" fmla="*/ 1411067 w 4992467"/>
              <a:gd name="connsiteY33" fmla="*/ 266700 h 2143125"/>
              <a:gd name="connsiteX34" fmla="*/ 1458692 w 4992467"/>
              <a:gd name="connsiteY34" fmla="*/ 257175 h 2143125"/>
              <a:gd name="connsiteX35" fmla="*/ 1487267 w 4992467"/>
              <a:gd name="connsiteY35" fmla="*/ 247650 h 2143125"/>
              <a:gd name="connsiteX36" fmla="*/ 1544417 w 4992467"/>
              <a:gd name="connsiteY36" fmla="*/ 238125 h 2143125"/>
              <a:gd name="connsiteX37" fmla="*/ 1658717 w 4992467"/>
              <a:gd name="connsiteY37" fmla="*/ 247650 h 2143125"/>
              <a:gd name="connsiteX38" fmla="*/ 1868267 w 4992467"/>
              <a:gd name="connsiteY38" fmla="*/ 228600 h 2143125"/>
              <a:gd name="connsiteX39" fmla="*/ 1953992 w 4992467"/>
              <a:gd name="connsiteY39" fmla="*/ 200025 h 2143125"/>
              <a:gd name="connsiteX40" fmla="*/ 1982567 w 4992467"/>
              <a:gd name="connsiteY40" fmla="*/ 190500 h 2143125"/>
              <a:gd name="connsiteX41" fmla="*/ 2011142 w 4992467"/>
              <a:gd name="connsiteY41" fmla="*/ 171450 h 2143125"/>
              <a:gd name="connsiteX42" fmla="*/ 2068292 w 4992467"/>
              <a:gd name="connsiteY42" fmla="*/ 152400 h 2143125"/>
              <a:gd name="connsiteX43" fmla="*/ 2154017 w 4992467"/>
              <a:gd name="connsiteY43" fmla="*/ 114300 h 2143125"/>
              <a:gd name="connsiteX44" fmla="*/ 2496917 w 4992467"/>
              <a:gd name="connsiteY44" fmla="*/ 95250 h 2143125"/>
              <a:gd name="connsiteX45" fmla="*/ 2582642 w 4992467"/>
              <a:gd name="connsiteY45" fmla="*/ 66675 h 2143125"/>
              <a:gd name="connsiteX46" fmla="*/ 2611217 w 4992467"/>
              <a:gd name="connsiteY46" fmla="*/ 57150 h 2143125"/>
              <a:gd name="connsiteX47" fmla="*/ 2639792 w 4992467"/>
              <a:gd name="connsiteY47" fmla="*/ 38100 h 2143125"/>
              <a:gd name="connsiteX48" fmla="*/ 2696942 w 4992467"/>
              <a:gd name="connsiteY48" fmla="*/ 19050 h 2143125"/>
              <a:gd name="connsiteX49" fmla="*/ 2763617 w 4992467"/>
              <a:gd name="connsiteY49" fmla="*/ 0 h 2143125"/>
              <a:gd name="connsiteX50" fmla="*/ 2982692 w 4992467"/>
              <a:gd name="connsiteY50" fmla="*/ 9525 h 2143125"/>
              <a:gd name="connsiteX51" fmla="*/ 3039842 w 4992467"/>
              <a:gd name="connsiteY51" fmla="*/ 28575 h 2143125"/>
              <a:gd name="connsiteX52" fmla="*/ 3077942 w 4992467"/>
              <a:gd name="connsiteY52" fmla="*/ 38100 h 2143125"/>
              <a:gd name="connsiteX53" fmla="*/ 3135092 w 4992467"/>
              <a:gd name="connsiteY53" fmla="*/ 57150 h 2143125"/>
              <a:gd name="connsiteX54" fmla="*/ 3192242 w 4992467"/>
              <a:gd name="connsiteY54" fmla="*/ 76200 h 2143125"/>
              <a:gd name="connsiteX55" fmla="*/ 3220817 w 4992467"/>
              <a:gd name="connsiteY55" fmla="*/ 85725 h 2143125"/>
              <a:gd name="connsiteX56" fmla="*/ 3249392 w 4992467"/>
              <a:gd name="connsiteY56" fmla="*/ 95250 h 2143125"/>
              <a:gd name="connsiteX57" fmla="*/ 3363692 w 4992467"/>
              <a:gd name="connsiteY57" fmla="*/ 104775 h 2143125"/>
              <a:gd name="connsiteX58" fmla="*/ 3420842 w 4992467"/>
              <a:gd name="connsiteY58" fmla="*/ 133350 h 2143125"/>
              <a:gd name="connsiteX59" fmla="*/ 3449417 w 4992467"/>
              <a:gd name="connsiteY59" fmla="*/ 161925 h 2143125"/>
              <a:gd name="connsiteX60" fmla="*/ 3506567 w 4992467"/>
              <a:gd name="connsiteY60" fmla="*/ 200025 h 2143125"/>
              <a:gd name="connsiteX61" fmla="*/ 3535142 w 4992467"/>
              <a:gd name="connsiteY61" fmla="*/ 219075 h 2143125"/>
              <a:gd name="connsiteX62" fmla="*/ 3563717 w 4992467"/>
              <a:gd name="connsiteY62" fmla="*/ 247650 h 2143125"/>
              <a:gd name="connsiteX63" fmla="*/ 3620867 w 4992467"/>
              <a:gd name="connsiteY63" fmla="*/ 266700 h 2143125"/>
              <a:gd name="connsiteX64" fmla="*/ 3678017 w 4992467"/>
              <a:gd name="connsiteY64" fmla="*/ 295275 h 2143125"/>
              <a:gd name="connsiteX65" fmla="*/ 3706592 w 4992467"/>
              <a:gd name="connsiteY65" fmla="*/ 314325 h 2143125"/>
              <a:gd name="connsiteX66" fmla="*/ 3744692 w 4992467"/>
              <a:gd name="connsiteY66" fmla="*/ 323850 h 2143125"/>
              <a:gd name="connsiteX67" fmla="*/ 3887567 w 4992467"/>
              <a:gd name="connsiteY67" fmla="*/ 342900 h 2143125"/>
              <a:gd name="connsiteX68" fmla="*/ 3944717 w 4992467"/>
              <a:gd name="connsiteY68" fmla="*/ 361950 h 2143125"/>
              <a:gd name="connsiteX69" fmla="*/ 3973292 w 4992467"/>
              <a:gd name="connsiteY69" fmla="*/ 371475 h 2143125"/>
              <a:gd name="connsiteX70" fmla="*/ 4030442 w 4992467"/>
              <a:gd name="connsiteY70" fmla="*/ 419100 h 2143125"/>
              <a:gd name="connsiteX71" fmla="*/ 4087592 w 4992467"/>
              <a:gd name="connsiteY71" fmla="*/ 457200 h 2143125"/>
              <a:gd name="connsiteX72" fmla="*/ 4116167 w 4992467"/>
              <a:gd name="connsiteY72" fmla="*/ 476250 h 2143125"/>
              <a:gd name="connsiteX73" fmla="*/ 4173317 w 4992467"/>
              <a:gd name="connsiteY73" fmla="*/ 514350 h 2143125"/>
              <a:gd name="connsiteX74" fmla="*/ 4201892 w 4992467"/>
              <a:gd name="connsiteY74" fmla="*/ 533400 h 2143125"/>
              <a:gd name="connsiteX75" fmla="*/ 4230467 w 4992467"/>
              <a:gd name="connsiteY75" fmla="*/ 542925 h 2143125"/>
              <a:gd name="connsiteX76" fmla="*/ 4259042 w 4992467"/>
              <a:gd name="connsiteY76" fmla="*/ 571500 h 2143125"/>
              <a:gd name="connsiteX77" fmla="*/ 4316192 w 4992467"/>
              <a:gd name="connsiteY77" fmla="*/ 600075 h 2143125"/>
              <a:gd name="connsiteX78" fmla="*/ 4344767 w 4992467"/>
              <a:gd name="connsiteY78" fmla="*/ 628650 h 2143125"/>
              <a:gd name="connsiteX79" fmla="*/ 4373342 w 4992467"/>
              <a:gd name="connsiteY79" fmla="*/ 638175 h 2143125"/>
              <a:gd name="connsiteX80" fmla="*/ 4459067 w 4992467"/>
              <a:gd name="connsiteY80" fmla="*/ 695325 h 2143125"/>
              <a:gd name="connsiteX81" fmla="*/ 4487642 w 4992467"/>
              <a:gd name="connsiteY81" fmla="*/ 714375 h 2143125"/>
              <a:gd name="connsiteX82" fmla="*/ 4516217 w 4992467"/>
              <a:gd name="connsiteY82" fmla="*/ 733425 h 2143125"/>
              <a:gd name="connsiteX83" fmla="*/ 4601942 w 4992467"/>
              <a:gd name="connsiteY83" fmla="*/ 809625 h 2143125"/>
              <a:gd name="connsiteX84" fmla="*/ 4630517 w 4992467"/>
              <a:gd name="connsiteY84" fmla="*/ 819150 h 2143125"/>
              <a:gd name="connsiteX85" fmla="*/ 4687667 w 4992467"/>
              <a:gd name="connsiteY85" fmla="*/ 857250 h 2143125"/>
              <a:gd name="connsiteX86" fmla="*/ 4754342 w 4992467"/>
              <a:gd name="connsiteY86" fmla="*/ 876300 h 2143125"/>
              <a:gd name="connsiteX87" fmla="*/ 4782917 w 4992467"/>
              <a:gd name="connsiteY87" fmla="*/ 885825 h 2143125"/>
              <a:gd name="connsiteX88" fmla="*/ 4849592 w 4992467"/>
              <a:gd name="connsiteY88" fmla="*/ 904875 h 2143125"/>
              <a:gd name="connsiteX89" fmla="*/ 4878167 w 4992467"/>
              <a:gd name="connsiteY89" fmla="*/ 923925 h 2143125"/>
              <a:gd name="connsiteX90" fmla="*/ 4906742 w 4992467"/>
              <a:gd name="connsiteY90" fmla="*/ 933450 h 2143125"/>
              <a:gd name="connsiteX91" fmla="*/ 4963892 w 4992467"/>
              <a:gd name="connsiteY91" fmla="*/ 971550 h 2143125"/>
              <a:gd name="connsiteX92" fmla="*/ 4992467 w 4992467"/>
              <a:gd name="connsiteY92" fmla="*/ 1008111 h 2143125"/>
              <a:gd name="connsiteX93" fmla="*/ 4220942 w 4992467"/>
              <a:gd name="connsiteY93" fmla="*/ 2038350 h 2143125"/>
              <a:gd name="connsiteX94" fmla="*/ 4154267 w 4992467"/>
              <a:gd name="connsiteY94" fmla="*/ 2114550 h 2143125"/>
              <a:gd name="connsiteX95" fmla="*/ 4106642 w 4992467"/>
              <a:gd name="connsiteY95" fmla="*/ 2124075 h 2143125"/>
              <a:gd name="connsiteX96" fmla="*/ 3906617 w 4992467"/>
              <a:gd name="connsiteY96" fmla="*/ 2143125 h 2143125"/>
              <a:gd name="connsiteX97" fmla="*/ 3458942 w 4992467"/>
              <a:gd name="connsiteY97" fmla="*/ 2124075 h 2143125"/>
              <a:gd name="connsiteX98" fmla="*/ 3344642 w 4992467"/>
              <a:gd name="connsiteY98" fmla="*/ 2095500 h 2143125"/>
              <a:gd name="connsiteX99" fmla="*/ 3297017 w 4992467"/>
              <a:gd name="connsiteY99" fmla="*/ 2085975 h 2143125"/>
              <a:gd name="connsiteX100" fmla="*/ 3068417 w 4992467"/>
              <a:gd name="connsiteY100" fmla="*/ 2095500 h 2143125"/>
              <a:gd name="connsiteX101" fmla="*/ 3030317 w 4992467"/>
              <a:gd name="connsiteY101" fmla="*/ 2105025 h 2143125"/>
              <a:gd name="connsiteX102" fmla="*/ 2925542 w 4992467"/>
              <a:gd name="connsiteY102" fmla="*/ 2114550 h 2143125"/>
              <a:gd name="connsiteX103" fmla="*/ 2858867 w 4992467"/>
              <a:gd name="connsiteY103" fmla="*/ 2124075 h 2143125"/>
              <a:gd name="connsiteX104" fmla="*/ 2011142 w 4992467"/>
              <a:gd name="connsiteY104" fmla="*/ 2114550 h 2143125"/>
              <a:gd name="connsiteX105" fmla="*/ 1887317 w 4992467"/>
              <a:gd name="connsiteY105" fmla="*/ 2095500 h 2143125"/>
              <a:gd name="connsiteX106" fmla="*/ 1639667 w 4992467"/>
              <a:gd name="connsiteY106" fmla="*/ 2085975 h 2143125"/>
              <a:gd name="connsiteX107" fmla="*/ 1553942 w 4992467"/>
              <a:gd name="connsiteY107" fmla="*/ 2076450 h 2143125"/>
              <a:gd name="connsiteX108" fmla="*/ 1525367 w 4992467"/>
              <a:gd name="connsiteY108" fmla="*/ 2066925 h 2143125"/>
              <a:gd name="connsiteX109" fmla="*/ 687167 w 4992467"/>
              <a:gd name="connsiteY109" fmla="*/ 2085975 h 2143125"/>
              <a:gd name="connsiteX110" fmla="*/ 620492 w 4992467"/>
              <a:gd name="connsiteY110" fmla="*/ 2076450 h 2143125"/>
              <a:gd name="connsiteX111" fmla="*/ 572867 w 4992467"/>
              <a:gd name="connsiteY111"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1367 w 4992467"/>
              <a:gd name="connsiteY10" fmla="*/ 809625 h 2143125"/>
              <a:gd name="connsiteX11" fmla="*/ 68042 w 4992467"/>
              <a:gd name="connsiteY11" fmla="*/ 733425 h 2143125"/>
              <a:gd name="connsiteX12" fmla="*/ 96617 w 4992467"/>
              <a:gd name="connsiteY12" fmla="*/ 714375 h 2143125"/>
              <a:gd name="connsiteX13" fmla="*/ 125192 w 4992467"/>
              <a:gd name="connsiteY13" fmla="*/ 695325 h 2143125"/>
              <a:gd name="connsiteX14" fmla="*/ 172817 w 4992467"/>
              <a:gd name="connsiteY14" fmla="*/ 647700 h 2143125"/>
              <a:gd name="connsiteX15" fmla="*/ 201392 w 4992467"/>
              <a:gd name="connsiteY15" fmla="*/ 638175 h 2143125"/>
              <a:gd name="connsiteX16" fmla="*/ 258542 w 4992467"/>
              <a:gd name="connsiteY16" fmla="*/ 600075 h 2143125"/>
              <a:gd name="connsiteX17" fmla="*/ 315692 w 4992467"/>
              <a:gd name="connsiteY17" fmla="*/ 571500 h 2143125"/>
              <a:gd name="connsiteX18" fmla="*/ 344267 w 4992467"/>
              <a:gd name="connsiteY18" fmla="*/ 561975 h 2143125"/>
              <a:gd name="connsiteX19" fmla="*/ 401417 w 4992467"/>
              <a:gd name="connsiteY19" fmla="*/ 523875 h 2143125"/>
              <a:gd name="connsiteX20" fmla="*/ 429992 w 4992467"/>
              <a:gd name="connsiteY20" fmla="*/ 504825 h 2143125"/>
              <a:gd name="connsiteX21" fmla="*/ 458567 w 4992467"/>
              <a:gd name="connsiteY21" fmla="*/ 495300 h 2143125"/>
              <a:gd name="connsiteX22" fmla="*/ 487142 w 4992467"/>
              <a:gd name="connsiteY22" fmla="*/ 476250 h 2143125"/>
              <a:gd name="connsiteX23" fmla="*/ 544292 w 4992467"/>
              <a:gd name="connsiteY23" fmla="*/ 457200 h 2143125"/>
              <a:gd name="connsiteX24" fmla="*/ 649067 w 4992467"/>
              <a:gd name="connsiteY24" fmla="*/ 428625 h 2143125"/>
              <a:gd name="connsiteX25" fmla="*/ 830042 w 4992467"/>
              <a:gd name="connsiteY25" fmla="*/ 409575 h 2143125"/>
              <a:gd name="connsiteX26" fmla="*/ 925292 w 4992467"/>
              <a:gd name="connsiteY26" fmla="*/ 381000 h 2143125"/>
              <a:gd name="connsiteX27" fmla="*/ 953867 w 4992467"/>
              <a:gd name="connsiteY27" fmla="*/ 361950 h 2143125"/>
              <a:gd name="connsiteX28" fmla="*/ 1011017 w 4992467"/>
              <a:gd name="connsiteY28" fmla="*/ 342900 h 2143125"/>
              <a:gd name="connsiteX29" fmla="*/ 1096742 w 4992467"/>
              <a:gd name="connsiteY29" fmla="*/ 304800 h 2143125"/>
              <a:gd name="connsiteX30" fmla="*/ 1182467 w 4992467"/>
              <a:gd name="connsiteY30" fmla="*/ 285750 h 2143125"/>
              <a:gd name="connsiteX31" fmla="*/ 1220567 w 4992467"/>
              <a:gd name="connsiteY31" fmla="*/ 276225 h 2143125"/>
              <a:gd name="connsiteX32" fmla="*/ 1411067 w 4992467"/>
              <a:gd name="connsiteY32" fmla="*/ 266700 h 2143125"/>
              <a:gd name="connsiteX33" fmla="*/ 1458692 w 4992467"/>
              <a:gd name="connsiteY33" fmla="*/ 257175 h 2143125"/>
              <a:gd name="connsiteX34" fmla="*/ 1487267 w 4992467"/>
              <a:gd name="connsiteY34" fmla="*/ 247650 h 2143125"/>
              <a:gd name="connsiteX35" fmla="*/ 1544417 w 4992467"/>
              <a:gd name="connsiteY35" fmla="*/ 238125 h 2143125"/>
              <a:gd name="connsiteX36" fmla="*/ 1658717 w 4992467"/>
              <a:gd name="connsiteY36" fmla="*/ 247650 h 2143125"/>
              <a:gd name="connsiteX37" fmla="*/ 1868267 w 4992467"/>
              <a:gd name="connsiteY37" fmla="*/ 228600 h 2143125"/>
              <a:gd name="connsiteX38" fmla="*/ 1953992 w 4992467"/>
              <a:gd name="connsiteY38" fmla="*/ 200025 h 2143125"/>
              <a:gd name="connsiteX39" fmla="*/ 1982567 w 4992467"/>
              <a:gd name="connsiteY39" fmla="*/ 190500 h 2143125"/>
              <a:gd name="connsiteX40" fmla="*/ 2011142 w 4992467"/>
              <a:gd name="connsiteY40" fmla="*/ 171450 h 2143125"/>
              <a:gd name="connsiteX41" fmla="*/ 2068292 w 4992467"/>
              <a:gd name="connsiteY41" fmla="*/ 152400 h 2143125"/>
              <a:gd name="connsiteX42" fmla="*/ 2154017 w 4992467"/>
              <a:gd name="connsiteY42" fmla="*/ 114300 h 2143125"/>
              <a:gd name="connsiteX43" fmla="*/ 2496917 w 4992467"/>
              <a:gd name="connsiteY43" fmla="*/ 95250 h 2143125"/>
              <a:gd name="connsiteX44" fmla="*/ 2582642 w 4992467"/>
              <a:gd name="connsiteY44" fmla="*/ 66675 h 2143125"/>
              <a:gd name="connsiteX45" fmla="*/ 2611217 w 4992467"/>
              <a:gd name="connsiteY45" fmla="*/ 57150 h 2143125"/>
              <a:gd name="connsiteX46" fmla="*/ 2639792 w 4992467"/>
              <a:gd name="connsiteY46" fmla="*/ 38100 h 2143125"/>
              <a:gd name="connsiteX47" fmla="*/ 2696942 w 4992467"/>
              <a:gd name="connsiteY47" fmla="*/ 19050 h 2143125"/>
              <a:gd name="connsiteX48" fmla="*/ 2763617 w 4992467"/>
              <a:gd name="connsiteY48" fmla="*/ 0 h 2143125"/>
              <a:gd name="connsiteX49" fmla="*/ 2982692 w 4992467"/>
              <a:gd name="connsiteY49" fmla="*/ 9525 h 2143125"/>
              <a:gd name="connsiteX50" fmla="*/ 3039842 w 4992467"/>
              <a:gd name="connsiteY50" fmla="*/ 28575 h 2143125"/>
              <a:gd name="connsiteX51" fmla="*/ 3077942 w 4992467"/>
              <a:gd name="connsiteY51" fmla="*/ 38100 h 2143125"/>
              <a:gd name="connsiteX52" fmla="*/ 3135092 w 4992467"/>
              <a:gd name="connsiteY52" fmla="*/ 57150 h 2143125"/>
              <a:gd name="connsiteX53" fmla="*/ 3192242 w 4992467"/>
              <a:gd name="connsiteY53" fmla="*/ 76200 h 2143125"/>
              <a:gd name="connsiteX54" fmla="*/ 3220817 w 4992467"/>
              <a:gd name="connsiteY54" fmla="*/ 85725 h 2143125"/>
              <a:gd name="connsiteX55" fmla="*/ 3249392 w 4992467"/>
              <a:gd name="connsiteY55" fmla="*/ 95250 h 2143125"/>
              <a:gd name="connsiteX56" fmla="*/ 3363692 w 4992467"/>
              <a:gd name="connsiteY56" fmla="*/ 104775 h 2143125"/>
              <a:gd name="connsiteX57" fmla="*/ 3420842 w 4992467"/>
              <a:gd name="connsiteY57" fmla="*/ 133350 h 2143125"/>
              <a:gd name="connsiteX58" fmla="*/ 3449417 w 4992467"/>
              <a:gd name="connsiteY58" fmla="*/ 161925 h 2143125"/>
              <a:gd name="connsiteX59" fmla="*/ 3506567 w 4992467"/>
              <a:gd name="connsiteY59" fmla="*/ 200025 h 2143125"/>
              <a:gd name="connsiteX60" fmla="*/ 3535142 w 4992467"/>
              <a:gd name="connsiteY60" fmla="*/ 219075 h 2143125"/>
              <a:gd name="connsiteX61" fmla="*/ 3563717 w 4992467"/>
              <a:gd name="connsiteY61" fmla="*/ 247650 h 2143125"/>
              <a:gd name="connsiteX62" fmla="*/ 3620867 w 4992467"/>
              <a:gd name="connsiteY62" fmla="*/ 266700 h 2143125"/>
              <a:gd name="connsiteX63" fmla="*/ 3678017 w 4992467"/>
              <a:gd name="connsiteY63" fmla="*/ 295275 h 2143125"/>
              <a:gd name="connsiteX64" fmla="*/ 3706592 w 4992467"/>
              <a:gd name="connsiteY64" fmla="*/ 314325 h 2143125"/>
              <a:gd name="connsiteX65" fmla="*/ 3744692 w 4992467"/>
              <a:gd name="connsiteY65" fmla="*/ 323850 h 2143125"/>
              <a:gd name="connsiteX66" fmla="*/ 3887567 w 4992467"/>
              <a:gd name="connsiteY66" fmla="*/ 342900 h 2143125"/>
              <a:gd name="connsiteX67" fmla="*/ 3944717 w 4992467"/>
              <a:gd name="connsiteY67" fmla="*/ 361950 h 2143125"/>
              <a:gd name="connsiteX68" fmla="*/ 3973292 w 4992467"/>
              <a:gd name="connsiteY68" fmla="*/ 371475 h 2143125"/>
              <a:gd name="connsiteX69" fmla="*/ 4030442 w 4992467"/>
              <a:gd name="connsiteY69" fmla="*/ 419100 h 2143125"/>
              <a:gd name="connsiteX70" fmla="*/ 4087592 w 4992467"/>
              <a:gd name="connsiteY70" fmla="*/ 457200 h 2143125"/>
              <a:gd name="connsiteX71" fmla="*/ 4116167 w 4992467"/>
              <a:gd name="connsiteY71" fmla="*/ 476250 h 2143125"/>
              <a:gd name="connsiteX72" fmla="*/ 4173317 w 4992467"/>
              <a:gd name="connsiteY72" fmla="*/ 514350 h 2143125"/>
              <a:gd name="connsiteX73" fmla="*/ 4201892 w 4992467"/>
              <a:gd name="connsiteY73" fmla="*/ 533400 h 2143125"/>
              <a:gd name="connsiteX74" fmla="*/ 4230467 w 4992467"/>
              <a:gd name="connsiteY74" fmla="*/ 542925 h 2143125"/>
              <a:gd name="connsiteX75" fmla="*/ 4259042 w 4992467"/>
              <a:gd name="connsiteY75" fmla="*/ 571500 h 2143125"/>
              <a:gd name="connsiteX76" fmla="*/ 4316192 w 4992467"/>
              <a:gd name="connsiteY76" fmla="*/ 600075 h 2143125"/>
              <a:gd name="connsiteX77" fmla="*/ 4344767 w 4992467"/>
              <a:gd name="connsiteY77" fmla="*/ 628650 h 2143125"/>
              <a:gd name="connsiteX78" fmla="*/ 4373342 w 4992467"/>
              <a:gd name="connsiteY78" fmla="*/ 638175 h 2143125"/>
              <a:gd name="connsiteX79" fmla="*/ 4459067 w 4992467"/>
              <a:gd name="connsiteY79" fmla="*/ 695325 h 2143125"/>
              <a:gd name="connsiteX80" fmla="*/ 4487642 w 4992467"/>
              <a:gd name="connsiteY80" fmla="*/ 714375 h 2143125"/>
              <a:gd name="connsiteX81" fmla="*/ 4516217 w 4992467"/>
              <a:gd name="connsiteY81" fmla="*/ 733425 h 2143125"/>
              <a:gd name="connsiteX82" fmla="*/ 4601942 w 4992467"/>
              <a:gd name="connsiteY82" fmla="*/ 809625 h 2143125"/>
              <a:gd name="connsiteX83" fmla="*/ 4630517 w 4992467"/>
              <a:gd name="connsiteY83" fmla="*/ 819150 h 2143125"/>
              <a:gd name="connsiteX84" fmla="*/ 4687667 w 4992467"/>
              <a:gd name="connsiteY84" fmla="*/ 857250 h 2143125"/>
              <a:gd name="connsiteX85" fmla="*/ 4754342 w 4992467"/>
              <a:gd name="connsiteY85" fmla="*/ 876300 h 2143125"/>
              <a:gd name="connsiteX86" fmla="*/ 4782917 w 4992467"/>
              <a:gd name="connsiteY86" fmla="*/ 885825 h 2143125"/>
              <a:gd name="connsiteX87" fmla="*/ 4849592 w 4992467"/>
              <a:gd name="connsiteY87" fmla="*/ 904875 h 2143125"/>
              <a:gd name="connsiteX88" fmla="*/ 4878167 w 4992467"/>
              <a:gd name="connsiteY88" fmla="*/ 923925 h 2143125"/>
              <a:gd name="connsiteX89" fmla="*/ 4906742 w 4992467"/>
              <a:gd name="connsiteY89" fmla="*/ 933450 h 2143125"/>
              <a:gd name="connsiteX90" fmla="*/ 4963892 w 4992467"/>
              <a:gd name="connsiteY90" fmla="*/ 971550 h 2143125"/>
              <a:gd name="connsiteX91" fmla="*/ 4992467 w 4992467"/>
              <a:gd name="connsiteY91" fmla="*/ 1008111 h 2143125"/>
              <a:gd name="connsiteX92" fmla="*/ 4220942 w 4992467"/>
              <a:gd name="connsiteY92" fmla="*/ 2038350 h 2143125"/>
              <a:gd name="connsiteX93" fmla="*/ 4154267 w 4992467"/>
              <a:gd name="connsiteY93" fmla="*/ 2114550 h 2143125"/>
              <a:gd name="connsiteX94" fmla="*/ 4106642 w 4992467"/>
              <a:gd name="connsiteY94" fmla="*/ 2124075 h 2143125"/>
              <a:gd name="connsiteX95" fmla="*/ 3906617 w 4992467"/>
              <a:gd name="connsiteY95" fmla="*/ 2143125 h 2143125"/>
              <a:gd name="connsiteX96" fmla="*/ 3458942 w 4992467"/>
              <a:gd name="connsiteY96" fmla="*/ 2124075 h 2143125"/>
              <a:gd name="connsiteX97" fmla="*/ 3344642 w 4992467"/>
              <a:gd name="connsiteY97" fmla="*/ 2095500 h 2143125"/>
              <a:gd name="connsiteX98" fmla="*/ 3297017 w 4992467"/>
              <a:gd name="connsiteY98" fmla="*/ 2085975 h 2143125"/>
              <a:gd name="connsiteX99" fmla="*/ 3068417 w 4992467"/>
              <a:gd name="connsiteY99" fmla="*/ 2095500 h 2143125"/>
              <a:gd name="connsiteX100" fmla="*/ 3030317 w 4992467"/>
              <a:gd name="connsiteY100" fmla="*/ 2105025 h 2143125"/>
              <a:gd name="connsiteX101" fmla="*/ 2925542 w 4992467"/>
              <a:gd name="connsiteY101" fmla="*/ 2114550 h 2143125"/>
              <a:gd name="connsiteX102" fmla="*/ 2858867 w 4992467"/>
              <a:gd name="connsiteY102" fmla="*/ 2124075 h 2143125"/>
              <a:gd name="connsiteX103" fmla="*/ 2011142 w 4992467"/>
              <a:gd name="connsiteY103" fmla="*/ 2114550 h 2143125"/>
              <a:gd name="connsiteX104" fmla="*/ 1887317 w 4992467"/>
              <a:gd name="connsiteY104" fmla="*/ 2095500 h 2143125"/>
              <a:gd name="connsiteX105" fmla="*/ 1639667 w 4992467"/>
              <a:gd name="connsiteY105" fmla="*/ 2085975 h 2143125"/>
              <a:gd name="connsiteX106" fmla="*/ 1553942 w 4992467"/>
              <a:gd name="connsiteY106" fmla="*/ 2076450 h 2143125"/>
              <a:gd name="connsiteX107" fmla="*/ 1525367 w 4992467"/>
              <a:gd name="connsiteY107" fmla="*/ 2066925 h 2143125"/>
              <a:gd name="connsiteX108" fmla="*/ 687167 w 4992467"/>
              <a:gd name="connsiteY108" fmla="*/ 2085975 h 2143125"/>
              <a:gd name="connsiteX109" fmla="*/ 620492 w 4992467"/>
              <a:gd name="connsiteY109" fmla="*/ 2076450 h 2143125"/>
              <a:gd name="connsiteX110" fmla="*/ 572867 w 4992467"/>
              <a:gd name="connsiteY110"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1367 w 4992467"/>
              <a:gd name="connsiteY9" fmla="*/ 809625 h 2143125"/>
              <a:gd name="connsiteX10" fmla="*/ 68042 w 4992467"/>
              <a:gd name="connsiteY10" fmla="*/ 733425 h 2143125"/>
              <a:gd name="connsiteX11" fmla="*/ 96617 w 4992467"/>
              <a:gd name="connsiteY11" fmla="*/ 714375 h 2143125"/>
              <a:gd name="connsiteX12" fmla="*/ 125192 w 4992467"/>
              <a:gd name="connsiteY12" fmla="*/ 695325 h 2143125"/>
              <a:gd name="connsiteX13" fmla="*/ 172817 w 4992467"/>
              <a:gd name="connsiteY13" fmla="*/ 647700 h 2143125"/>
              <a:gd name="connsiteX14" fmla="*/ 201392 w 4992467"/>
              <a:gd name="connsiteY14" fmla="*/ 638175 h 2143125"/>
              <a:gd name="connsiteX15" fmla="*/ 258542 w 4992467"/>
              <a:gd name="connsiteY15" fmla="*/ 600075 h 2143125"/>
              <a:gd name="connsiteX16" fmla="*/ 315692 w 4992467"/>
              <a:gd name="connsiteY16" fmla="*/ 571500 h 2143125"/>
              <a:gd name="connsiteX17" fmla="*/ 344267 w 4992467"/>
              <a:gd name="connsiteY17" fmla="*/ 561975 h 2143125"/>
              <a:gd name="connsiteX18" fmla="*/ 401417 w 4992467"/>
              <a:gd name="connsiteY18" fmla="*/ 523875 h 2143125"/>
              <a:gd name="connsiteX19" fmla="*/ 429992 w 4992467"/>
              <a:gd name="connsiteY19" fmla="*/ 504825 h 2143125"/>
              <a:gd name="connsiteX20" fmla="*/ 458567 w 4992467"/>
              <a:gd name="connsiteY20" fmla="*/ 495300 h 2143125"/>
              <a:gd name="connsiteX21" fmla="*/ 487142 w 4992467"/>
              <a:gd name="connsiteY21" fmla="*/ 476250 h 2143125"/>
              <a:gd name="connsiteX22" fmla="*/ 544292 w 4992467"/>
              <a:gd name="connsiteY22" fmla="*/ 457200 h 2143125"/>
              <a:gd name="connsiteX23" fmla="*/ 649067 w 4992467"/>
              <a:gd name="connsiteY23" fmla="*/ 428625 h 2143125"/>
              <a:gd name="connsiteX24" fmla="*/ 830042 w 4992467"/>
              <a:gd name="connsiteY24" fmla="*/ 409575 h 2143125"/>
              <a:gd name="connsiteX25" fmla="*/ 925292 w 4992467"/>
              <a:gd name="connsiteY25" fmla="*/ 381000 h 2143125"/>
              <a:gd name="connsiteX26" fmla="*/ 953867 w 4992467"/>
              <a:gd name="connsiteY26" fmla="*/ 361950 h 2143125"/>
              <a:gd name="connsiteX27" fmla="*/ 1011017 w 4992467"/>
              <a:gd name="connsiteY27" fmla="*/ 342900 h 2143125"/>
              <a:gd name="connsiteX28" fmla="*/ 1096742 w 4992467"/>
              <a:gd name="connsiteY28" fmla="*/ 304800 h 2143125"/>
              <a:gd name="connsiteX29" fmla="*/ 1182467 w 4992467"/>
              <a:gd name="connsiteY29" fmla="*/ 285750 h 2143125"/>
              <a:gd name="connsiteX30" fmla="*/ 1220567 w 4992467"/>
              <a:gd name="connsiteY30" fmla="*/ 276225 h 2143125"/>
              <a:gd name="connsiteX31" fmla="*/ 1411067 w 4992467"/>
              <a:gd name="connsiteY31" fmla="*/ 266700 h 2143125"/>
              <a:gd name="connsiteX32" fmla="*/ 1458692 w 4992467"/>
              <a:gd name="connsiteY32" fmla="*/ 257175 h 2143125"/>
              <a:gd name="connsiteX33" fmla="*/ 1487267 w 4992467"/>
              <a:gd name="connsiteY33" fmla="*/ 247650 h 2143125"/>
              <a:gd name="connsiteX34" fmla="*/ 1544417 w 4992467"/>
              <a:gd name="connsiteY34" fmla="*/ 238125 h 2143125"/>
              <a:gd name="connsiteX35" fmla="*/ 1658717 w 4992467"/>
              <a:gd name="connsiteY35" fmla="*/ 247650 h 2143125"/>
              <a:gd name="connsiteX36" fmla="*/ 1868267 w 4992467"/>
              <a:gd name="connsiteY36" fmla="*/ 228600 h 2143125"/>
              <a:gd name="connsiteX37" fmla="*/ 1953992 w 4992467"/>
              <a:gd name="connsiteY37" fmla="*/ 200025 h 2143125"/>
              <a:gd name="connsiteX38" fmla="*/ 1982567 w 4992467"/>
              <a:gd name="connsiteY38" fmla="*/ 190500 h 2143125"/>
              <a:gd name="connsiteX39" fmla="*/ 2011142 w 4992467"/>
              <a:gd name="connsiteY39" fmla="*/ 171450 h 2143125"/>
              <a:gd name="connsiteX40" fmla="*/ 2068292 w 4992467"/>
              <a:gd name="connsiteY40" fmla="*/ 152400 h 2143125"/>
              <a:gd name="connsiteX41" fmla="*/ 2154017 w 4992467"/>
              <a:gd name="connsiteY41" fmla="*/ 114300 h 2143125"/>
              <a:gd name="connsiteX42" fmla="*/ 2496917 w 4992467"/>
              <a:gd name="connsiteY42" fmla="*/ 95250 h 2143125"/>
              <a:gd name="connsiteX43" fmla="*/ 2582642 w 4992467"/>
              <a:gd name="connsiteY43" fmla="*/ 66675 h 2143125"/>
              <a:gd name="connsiteX44" fmla="*/ 2611217 w 4992467"/>
              <a:gd name="connsiteY44" fmla="*/ 57150 h 2143125"/>
              <a:gd name="connsiteX45" fmla="*/ 2639792 w 4992467"/>
              <a:gd name="connsiteY45" fmla="*/ 38100 h 2143125"/>
              <a:gd name="connsiteX46" fmla="*/ 2696942 w 4992467"/>
              <a:gd name="connsiteY46" fmla="*/ 19050 h 2143125"/>
              <a:gd name="connsiteX47" fmla="*/ 2763617 w 4992467"/>
              <a:gd name="connsiteY47" fmla="*/ 0 h 2143125"/>
              <a:gd name="connsiteX48" fmla="*/ 2982692 w 4992467"/>
              <a:gd name="connsiteY48" fmla="*/ 9525 h 2143125"/>
              <a:gd name="connsiteX49" fmla="*/ 3039842 w 4992467"/>
              <a:gd name="connsiteY49" fmla="*/ 28575 h 2143125"/>
              <a:gd name="connsiteX50" fmla="*/ 3077942 w 4992467"/>
              <a:gd name="connsiteY50" fmla="*/ 38100 h 2143125"/>
              <a:gd name="connsiteX51" fmla="*/ 3135092 w 4992467"/>
              <a:gd name="connsiteY51" fmla="*/ 57150 h 2143125"/>
              <a:gd name="connsiteX52" fmla="*/ 3192242 w 4992467"/>
              <a:gd name="connsiteY52" fmla="*/ 76200 h 2143125"/>
              <a:gd name="connsiteX53" fmla="*/ 3220817 w 4992467"/>
              <a:gd name="connsiteY53" fmla="*/ 85725 h 2143125"/>
              <a:gd name="connsiteX54" fmla="*/ 3249392 w 4992467"/>
              <a:gd name="connsiteY54" fmla="*/ 95250 h 2143125"/>
              <a:gd name="connsiteX55" fmla="*/ 3363692 w 4992467"/>
              <a:gd name="connsiteY55" fmla="*/ 104775 h 2143125"/>
              <a:gd name="connsiteX56" fmla="*/ 3420842 w 4992467"/>
              <a:gd name="connsiteY56" fmla="*/ 133350 h 2143125"/>
              <a:gd name="connsiteX57" fmla="*/ 3449417 w 4992467"/>
              <a:gd name="connsiteY57" fmla="*/ 161925 h 2143125"/>
              <a:gd name="connsiteX58" fmla="*/ 3506567 w 4992467"/>
              <a:gd name="connsiteY58" fmla="*/ 200025 h 2143125"/>
              <a:gd name="connsiteX59" fmla="*/ 3535142 w 4992467"/>
              <a:gd name="connsiteY59" fmla="*/ 219075 h 2143125"/>
              <a:gd name="connsiteX60" fmla="*/ 3563717 w 4992467"/>
              <a:gd name="connsiteY60" fmla="*/ 247650 h 2143125"/>
              <a:gd name="connsiteX61" fmla="*/ 3620867 w 4992467"/>
              <a:gd name="connsiteY61" fmla="*/ 266700 h 2143125"/>
              <a:gd name="connsiteX62" fmla="*/ 3678017 w 4992467"/>
              <a:gd name="connsiteY62" fmla="*/ 295275 h 2143125"/>
              <a:gd name="connsiteX63" fmla="*/ 3706592 w 4992467"/>
              <a:gd name="connsiteY63" fmla="*/ 314325 h 2143125"/>
              <a:gd name="connsiteX64" fmla="*/ 3744692 w 4992467"/>
              <a:gd name="connsiteY64" fmla="*/ 323850 h 2143125"/>
              <a:gd name="connsiteX65" fmla="*/ 3887567 w 4992467"/>
              <a:gd name="connsiteY65" fmla="*/ 342900 h 2143125"/>
              <a:gd name="connsiteX66" fmla="*/ 3944717 w 4992467"/>
              <a:gd name="connsiteY66" fmla="*/ 361950 h 2143125"/>
              <a:gd name="connsiteX67" fmla="*/ 3973292 w 4992467"/>
              <a:gd name="connsiteY67" fmla="*/ 371475 h 2143125"/>
              <a:gd name="connsiteX68" fmla="*/ 4030442 w 4992467"/>
              <a:gd name="connsiteY68" fmla="*/ 419100 h 2143125"/>
              <a:gd name="connsiteX69" fmla="*/ 4087592 w 4992467"/>
              <a:gd name="connsiteY69" fmla="*/ 457200 h 2143125"/>
              <a:gd name="connsiteX70" fmla="*/ 4116167 w 4992467"/>
              <a:gd name="connsiteY70" fmla="*/ 476250 h 2143125"/>
              <a:gd name="connsiteX71" fmla="*/ 4173317 w 4992467"/>
              <a:gd name="connsiteY71" fmla="*/ 514350 h 2143125"/>
              <a:gd name="connsiteX72" fmla="*/ 4201892 w 4992467"/>
              <a:gd name="connsiteY72" fmla="*/ 533400 h 2143125"/>
              <a:gd name="connsiteX73" fmla="*/ 4230467 w 4992467"/>
              <a:gd name="connsiteY73" fmla="*/ 542925 h 2143125"/>
              <a:gd name="connsiteX74" fmla="*/ 4259042 w 4992467"/>
              <a:gd name="connsiteY74" fmla="*/ 571500 h 2143125"/>
              <a:gd name="connsiteX75" fmla="*/ 4316192 w 4992467"/>
              <a:gd name="connsiteY75" fmla="*/ 600075 h 2143125"/>
              <a:gd name="connsiteX76" fmla="*/ 4344767 w 4992467"/>
              <a:gd name="connsiteY76" fmla="*/ 628650 h 2143125"/>
              <a:gd name="connsiteX77" fmla="*/ 4373342 w 4992467"/>
              <a:gd name="connsiteY77" fmla="*/ 638175 h 2143125"/>
              <a:gd name="connsiteX78" fmla="*/ 4459067 w 4992467"/>
              <a:gd name="connsiteY78" fmla="*/ 695325 h 2143125"/>
              <a:gd name="connsiteX79" fmla="*/ 4487642 w 4992467"/>
              <a:gd name="connsiteY79" fmla="*/ 714375 h 2143125"/>
              <a:gd name="connsiteX80" fmla="*/ 4516217 w 4992467"/>
              <a:gd name="connsiteY80" fmla="*/ 733425 h 2143125"/>
              <a:gd name="connsiteX81" fmla="*/ 4601942 w 4992467"/>
              <a:gd name="connsiteY81" fmla="*/ 809625 h 2143125"/>
              <a:gd name="connsiteX82" fmla="*/ 4630517 w 4992467"/>
              <a:gd name="connsiteY82" fmla="*/ 819150 h 2143125"/>
              <a:gd name="connsiteX83" fmla="*/ 4687667 w 4992467"/>
              <a:gd name="connsiteY83" fmla="*/ 857250 h 2143125"/>
              <a:gd name="connsiteX84" fmla="*/ 4754342 w 4992467"/>
              <a:gd name="connsiteY84" fmla="*/ 876300 h 2143125"/>
              <a:gd name="connsiteX85" fmla="*/ 4782917 w 4992467"/>
              <a:gd name="connsiteY85" fmla="*/ 885825 h 2143125"/>
              <a:gd name="connsiteX86" fmla="*/ 4849592 w 4992467"/>
              <a:gd name="connsiteY86" fmla="*/ 904875 h 2143125"/>
              <a:gd name="connsiteX87" fmla="*/ 4878167 w 4992467"/>
              <a:gd name="connsiteY87" fmla="*/ 923925 h 2143125"/>
              <a:gd name="connsiteX88" fmla="*/ 4906742 w 4992467"/>
              <a:gd name="connsiteY88" fmla="*/ 933450 h 2143125"/>
              <a:gd name="connsiteX89" fmla="*/ 4963892 w 4992467"/>
              <a:gd name="connsiteY89" fmla="*/ 971550 h 2143125"/>
              <a:gd name="connsiteX90" fmla="*/ 4992467 w 4992467"/>
              <a:gd name="connsiteY90" fmla="*/ 1008111 h 2143125"/>
              <a:gd name="connsiteX91" fmla="*/ 4220942 w 4992467"/>
              <a:gd name="connsiteY91" fmla="*/ 2038350 h 2143125"/>
              <a:gd name="connsiteX92" fmla="*/ 4154267 w 4992467"/>
              <a:gd name="connsiteY92" fmla="*/ 2114550 h 2143125"/>
              <a:gd name="connsiteX93" fmla="*/ 4106642 w 4992467"/>
              <a:gd name="connsiteY93" fmla="*/ 2124075 h 2143125"/>
              <a:gd name="connsiteX94" fmla="*/ 3906617 w 4992467"/>
              <a:gd name="connsiteY94" fmla="*/ 2143125 h 2143125"/>
              <a:gd name="connsiteX95" fmla="*/ 3458942 w 4992467"/>
              <a:gd name="connsiteY95" fmla="*/ 2124075 h 2143125"/>
              <a:gd name="connsiteX96" fmla="*/ 3344642 w 4992467"/>
              <a:gd name="connsiteY96" fmla="*/ 2095500 h 2143125"/>
              <a:gd name="connsiteX97" fmla="*/ 3297017 w 4992467"/>
              <a:gd name="connsiteY97" fmla="*/ 2085975 h 2143125"/>
              <a:gd name="connsiteX98" fmla="*/ 3068417 w 4992467"/>
              <a:gd name="connsiteY98" fmla="*/ 2095500 h 2143125"/>
              <a:gd name="connsiteX99" fmla="*/ 3030317 w 4992467"/>
              <a:gd name="connsiteY99" fmla="*/ 2105025 h 2143125"/>
              <a:gd name="connsiteX100" fmla="*/ 2925542 w 4992467"/>
              <a:gd name="connsiteY100" fmla="*/ 2114550 h 2143125"/>
              <a:gd name="connsiteX101" fmla="*/ 2858867 w 4992467"/>
              <a:gd name="connsiteY101" fmla="*/ 2124075 h 2143125"/>
              <a:gd name="connsiteX102" fmla="*/ 2011142 w 4992467"/>
              <a:gd name="connsiteY102" fmla="*/ 2114550 h 2143125"/>
              <a:gd name="connsiteX103" fmla="*/ 1887317 w 4992467"/>
              <a:gd name="connsiteY103" fmla="*/ 2095500 h 2143125"/>
              <a:gd name="connsiteX104" fmla="*/ 1639667 w 4992467"/>
              <a:gd name="connsiteY104" fmla="*/ 2085975 h 2143125"/>
              <a:gd name="connsiteX105" fmla="*/ 1553942 w 4992467"/>
              <a:gd name="connsiteY105" fmla="*/ 2076450 h 2143125"/>
              <a:gd name="connsiteX106" fmla="*/ 1525367 w 4992467"/>
              <a:gd name="connsiteY106" fmla="*/ 2066925 h 2143125"/>
              <a:gd name="connsiteX107" fmla="*/ 687167 w 4992467"/>
              <a:gd name="connsiteY107" fmla="*/ 2085975 h 2143125"/>
              <a:gd name="connsiteX108" fmla="*/ 620492 w 4992467"/>
              <a:gd name="connsiteY108" fmla="*/ 2076450 h 2143125"/>
              <a:gd name="connsiteX109" fmla="*/ 572867 w 4992467"/>
              <a:gd name="connsiteY109"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82367 w 4992467"/>
              <a:gd name="connsiteY7" fmla="*/ 1647825 h 2143125"/>
              <a:gd name="connsiteX8" fmla="*/ 1367 w 4992467"/>
              <a:gd name="connsiteY8" fmla="*/ 809625 h 2143125"/>
              <a:gd name="connsiteX9" fmla="*/ 68042 w 4992467"/>
              <a:gd name="connsiteY9" fmla="*/ 733425 h 2143125"/>
              <a:gd name="connsiteX10" fmla="*/ 96617 w 4992467"/>
              <a:gd name="connsiteY10" fmla="*/ 714375 h 2143125"/>
              <a:gd name="connsiteX11" fmla="*/ 125192 w 4992467"/>
              <a:gd name="connsiteY11" fmla="*/ 695325 h 2143125"/>
              <a:gd name="connsiteX12" fmla="*/ 172817 w 4992467"/>
              <a:gd name="connsiteY12" fmla="*/ 647700 h 2143125"/>
              <a:gd name="connsiteX13" fmla="*/ 201392 w 4992467"/>
              <a:gd name="connsiteY13" fmla="*/ 638175 h 2143125"/>
              <a:gd name="connsiteX14" fmla="*/ 258542 w 4992467"/>
              <a:gd name="connsiteY14" fmla="*/ 600075 h 2143125"/>
              <a:gd name="connsiteX15" fmla="*/ 315692 w 4992467"/>
              <a:gd name="connsiteY15" fmla="*/ 571500 h 2143125"/>
              <a:gd name="connsiteX16" fmla="*/ 344267 w 4992467"/>
              <a:gd name="connsiteY16" fmla="*/ 561975 h 2143125"/>
              <a:gd name="connsiteX17" fmla="*/ 401417 w 4992467"/>
              <a:gd name="connsiteY17" fmla="*/ 523875 h 2143125"/>
              <a:gd name="connsiteX18" fmla="*/ 429992 w 4992467"/>
              <a:gd name="connsiteY18" fmla="*/ 504825 h 2143125"/>
              <a:gd name="connsiteX19" fmla="*/ 458567 w 4992467"/>
              <a:gd name="connsiteY19" fmla="*/ 495300 h 2143125"/>
              <a:gd name="connsiteX20" fmla="*/ 487142 w 4992467"/>
              <a:gd name="connsiteY20" fmla="*/ 476250 h 2143125"/>
              <a:gd name="connsiteX21" fmla="*/ 544292 w 4992467"/>
              <a:gd name="connsiteY21" fmla="*/ 457200 h 2143125"/>
              <a:gd name="connsiteX22" fmla="*/ 649067 w 4992467"/>
              <a:gd name="connsiteY22" fmla="*/ 428625 h 2143125"/>
              <a:gd name="connsiteX23" fmla="*/ 830042 w 4992467"/>
              <a:gd name="connsiteY23" fmla="*/ 409575 h 2143125"/>
              <a:gd name="connsiteX24" fmla="*/ 925292 w 4992467"/>
              <a:gd name="connsiteY24" fmla="*/ 381000 h 2143125"/>
              <a:gd name="connsiteX25" fmla="*/ 953867 w 4992467"/>
              <a:gd name="connsiteY25" fmla="*/ 361950 h 2143125"/>
              <a:gd name="connsiteX26" fmla="*/ 1011017 w 4992467"/>
              <a:gd name="connsiteY26" fmla="*/ 342900 h 2143125"/>
              <a:gd name="connsiteX27" fmla="*/ 1096742 w 4992467"/>
              <a:gd name="connsiteY27" fmla="*/ 304800 h 2143125"/>
              <a:gd name="connsiteX28" fmla="*/ 1182467 w 4992467"/>
              <a:gd name="connsiteY28" fmla="*/ 285750 h 2143125"/>
              <a:gd name="connsiteX29" fmla="*/ 1220567 w 4992467"/>
              <a:gd name="connsiteY29" fmla="*/ 276225 h 2143125"/>
              <a:gd name="connsiteX30" fmla="*/ 1411067 w 4992467"/>
              <a:gd name="connsiteY30" fmla="*/ 266700 h 2143125"/>
              <a:gd name="connsiteX31" fmla="*/ 1458692 w 4992467"/>
              <a:gd name="connsiteY31" fmla="*/ 257175 h 2143125"/>
              <a:gd name="connsiteX32" fmla="*/ 1487267 w 4992467"/>
              <a:gd name="connsiteY32" fmla="*/ 247650 h 2143125"/>
              <a:gd name="connsiteX33" fmla="*/ 1544417 w 4992467"/>
              <a:gd name="connsiteY33" fmla="*/ 238125 h 2143125"/>
              <a:gd name="connsiteX34" fmla="*/ 1658717 w 4992467"/>
              <a:gd name="connsiteY34" fmla="*/ 247650 h 2143125"/>
              <a:gd name="connsiteX35" fmla="*/ 1868267 w 4992467"/>
              <a:gd name="connsiteY35" fmla="*/ 228600 h 2143125"/>
              <a:gd name="connsiteX36" fmla="*/ 1953992 w 4992467"/>
              <a:gd name="connsiteY36" fmla="*/ 200025 h 2143125"/>
              <a:gd name="connsiteX37" fmla="*/ 1982567 w 4992467"/>
              <a:gd name="connsiteY37" fmla="*/ 190500 h 2143125"/>
              <a:gd name="connsiteX38" fmla="*/ 2011142 w 4992467"/>
              <a:gd name="connsiteY38" fmla="*/ 171450 h 2143125"/>
              <a:gd name="connsiteX39" fmla="*/ 2068292 w 4992467"/>
              <a:gd name="connsiteY39" fmla="*/ 152400 h 2143125"/>
              <a:gd name="connsiteX40" fmla="*/ 2154017 w 4992467"/>
              <a:gd name="connsiteY40" fmla="*/ 114300 h 2143125"/>
              <a:gd name="connsiteX41" fmla="*/ 2496917 w 4992467"/>
              <a:gd name="connsiteY41" fmla="*/ 95250 h 2143125"/>
              <a:gd name="connsiteX42" fmla="*/ 2582642 w 4992467"/>
              <a:gd name="connsiteY42" fmla="*/ 66675 h 2143125"/>
              <a:gd name="connsiteX43" fmla="*/ 2611217 w 4992467"/>
              <a:gd name="connsiteY43" fmla="*/ 57150 h 2143125"/>
              <a:gd name="connsiteX44" fmla="*/ 2639792 w 4992467"/>
              <a:gd name="connsiteY44" fmla="*/ 38100 h 2143125"/>
              <a:gd name="connsiteX45" fmla="*/ 2696942 w 4992467"/>
              <a:gd name="connsiteY45" fmla="*/ 19050 h 2143125"/>
              <a:gd name="connsiteX46" fmla="*/ 2763617 w 4992467"/>
              <a:gd name="connsiteY46" fmla="*/ 0 h 2143125"/>
              <a:gd name="connsiteX47" fmla="*/ 2982692 w 4992467"/>
              <a:gd name="connsiteY47" fmla="*/ 9525 h 2143125"/>
              <a:gd name="connsiteX48" fmla="*/ 3039842 w 4992467"/>
              <a:gd name="connsiteY48" fmla="*/ 28575 h 2143125"/>
              <a:gd name="connsiteX49" fmla="*/ 3077942 w 4992467"/>
              <a:gd name="connsiteY49" fmla="*/ 38100 h 2143125"/>
              <a:gd name="connsiteX50" fmla="*/ 3135092 w 4992467"/>
              <a:gd name="connsiteY50" fmla="*/ 57150 h 2143125"/>
              <a:gd name="connsiteX51" fmla="*/ 3192242 w 4992467"/>
              <a:gd name="connsiteY51" fmla="*/ 76200 h 2143125"/>
              <a:gd name="connsiteX52" fmla="*/ 3220817 w 4992467"/>
              <a:gd name="connsiteY52" fmla="*/ 85725 h 2143125"/>
              <a:gd name="connsiteX53" fmla="*/ 3249392 w 4992467"/>
              <a:gd name="connsiteY53" fmla="*/ 95250 h 2143125"/>
              <a:gd name="connsiteX54" fmla="*/ 3363692 w 4992467"/>
              <a:gd name="connsiteY54" fmla="*/ 104775 h 2143125"/>
              <a:gd name="connsiteX55" fmla="*/ 3420842 w 4992467"/>
              <a:gd name="connsiteY55" fmla="*/ 133350 h 2143125"/>
              <a:gd name="connsiteX56" fmla="*/ 3449417 w 4992467"/>
              <a:gd name="connsiteY56" fmla="*/ 161925 h 2143125"/>
              <a:gd name="connsiteX57" fmla="*/ 3506567 w 4992467"/>
              <a:gd name="connsiteY57" fmla="*/ 200025 h 2143125"/>
              <a:gd name="connsiteX58" fmla="*/ 3535142 w 4992467"/>
              <a:gd name="connsiteY58" fmla="*/ 219075 h 2143125"/>
              <a:gd name="connsiteX59" fmla="*/ 3563717 w 4992467"/>
              <a:gd name="connsiteY59" fmla="*/ 247650 h 2143125"/>
              <a:gd name="connsiteX60" fmla="*/ 3620867 w 4992467"/>
              <a:gd name="connsiteY60" fmla="*/ 266700 h 2143125"/>
              <a:gd name="connsiteX61" fmla="*/ 3678017 w 4992467"/>
              <a:gd name="connsiteY61" fmla="*/ 295275 h 2143125"/>
              <a:gd name="connsiteX62" fmla="*/ 3706592 w 4992467"/>
              <a:gd name="connsiteY62" fmla="*/ 314325 h 2143125"/>
              <a:gd name="connsiteX63" fmla="*/ 3744692 w 4992467"/>
              <a:gd name="connsiteY63" fmla="*/ 323850 h 2143125"/>
              <a:gd name="connsiteX64" fmla="*/ 3887567 w 4992467"/>
              <a:gd name="connsiteY64" fmla="*/ 342900 h 2143125"/>
              <a:gd name="connsiteX65" fmla="*/ 3944717 w 4992467"/>
              <a:gd name="connsiteY65" fmla="*/ 361950 h 2143125"/>
              <a:gd name="connsiteX66" fmla="*/ 3973292 w 4992467"/>
              <a:gd name="connsiteY66" fmla="*/ 371475 h 2143125"/>
              <a:gd name="connsiteX67" fmla="*/ 4030442 w 4992467"/>
              <a:gd name="connsiteY67" fmla="*/ 419100 h 2143125"/>
              <a:gd name="connsiteX68" fmla="*/ 4087592 w 4992467"/>
              <a:gd name="connsiteY68" fmla="*/ 457200 h 2143125"/>
              <a:gd name="connsiteX69" fmla="*/ 4116167 w 4992467"/>
              <a:gd name="connsiteY69" fmla="*/ 476250 h 2143125"/>
              <a:gd name="connsiteX70" fmla="*/ 4173317 w 4992467"/>
              <a:gd name="connsiteY70" fmla="*/ 514350 h 2143125"/>
              <a:gd name="connsiteX71" fmla="*/ 4201892 w 4992467"/>
              <a:gd name="connsiteY71" fmla="*/ 533400 h 2143125"/>
              <a:gd name="connsiteX72" fmla="*/ 4230467 w 4992467"/>
              <a:gd name="connsiteY72" fmla="*/ 542925 h 2143125"/>
              <a:gd name="connsiteX73" fmla="*/ 4259042 w 4992467"/>
              <a:gd name="connsiteY73" fmla="*/ 571500 h 2143125"/>
              <a:gd name="connsiteX74" fmla="*/ 4316192 w 4992467"/>
              <a:gd name="connsiteY74" fmla="*/ 600075 h 2143125"/>
              <a:gd name="connsiteX75" fmla="*/ 4344767 w 4992467"/>
              <a:gd name="connsiteY75" fmla="*/ 628650 h 2143125"/>
              <a:gd name="connsiteX76" fmla="*/ 4373342 w 4992467"/>
              <a:gd name="connsiteY76" fmla="*/ 638175 h 2143125"/>
              <a:gd name="connsiteX77" fmla="*/ 4459067 w 4992467"/>
              <a:gd name="connsiteY77" fmla="*/ 695325 h 2143125"/>
              <a:gd name="connsiteX78" fmla="*/ 4487642 w 4992467"/>
              <a:gd name="connsiteY78" fmla="*/ 714375 h 2143125"/>
              <a:gd name="connsiteX79" fmla="*/ 4516217 w 4992467"/>
              <a:gd name="connsiteY79" fmla="*/ 733425 h 2143125"/>
              <a:gd name="connsiteX80" fmla="*/ 4601942 w 4992467"/>
              <a:gd name="connsiteY80" fmla="*/ 809625 h 2143125"/>
              <a:gd name="connsiteX81" fmla="*/ 4630517 w 4992467"/>
              <a:gd name="connsiteY81" fmla="*/ 819150 h 2143125"/>
              <a:gd name="connsiteX82" fmla="*/ 4687667 w 4992467"/>
              <a:gd name="connsiteY82" fmla="*/ 857250 h 2143125"/>
              <a:gd name="connsiteX83" fmla="*/ 4754342 w 4992467"/>
              <a:gd name="connsiteY83" fmla="*/ 876300 h 2143125"/>
              <a:gd name="connsiteX84" fmla="*/ 4782917 w 4992467"/>
              <a:gd name="connsiteY84" fmla="*/ 885825 h 2143125"/>
              <a:gd name="connsiteX85" fmla="*/ 4849592 w 4992467"/>
              <a:gd name="connsiteY85" fmla="*/ 904875 h 2143125"/>
              <a:gd name="connsiteX86" fmla="*/ 4878167 w 4992467"/>
              <a:gd name="connsiteY86" fmla="*/ 923925 h 2143125"/>
              <a:gd name="connsiteX87" fmla="*/ 4906742 w 4992467"/>
              <a:gd name="connsiteY87" fmla="*/ 933450 h 2143125"/>
              <a:gd name="connsiteX88" fmla="*/ 4963892 w 4992467"/>
              <a:gd name="connsiteY88" fmla="*/ 971550 h 2143125"/>
              <a:gd name="connsiteX89" fmla="*/ 4992467 w 4992467"/>
              <a:gd name="connsiteY89" fmla="*/ 1008111 h 2143125"/>
              <a:gd name="connsiteX90" fmla="*/ 4220942 w 4992467"/>
              <a:gd name="connsiteY90" fmla="*/ 2038350 h 2143125"/>
              <a:gd name="connsiteX91" fmla="*/ 4154267 w 4992467"/>
              <a:gd name="connsiteY91" fmla="*/ 2114550 h 2143125"/>
              <a:gd name="connsiteX92" fmla="*/ 4106642 w 4992467"/>
              <a:gd name="connsiteY92" fmla="*/ 2124075 h 2143125"/>
              <a:gd name="connsiteX93" fmla="*/ 3906617 w 4992467"/>
              <a:gd name="connsiteY93" fmla="*/ 2143125 h 2143125"/>
              <a:gd name="connsiteX94" fmla="*/ 3458942 w 4992467"/>
              <a:gd name="connsiteY94" fmla="*/ 2124075 h 2143125"/>
              <a:gd name="connsiteX95" fmla="*/ 3344642 w 4992467"/>
              <a:gd name="connsiteY95" fmla="*/ 2095500 h 2143125"/>
              <a:gd name="connsiteX96" fmla="*/ 3297017 w 4992467"/>
              <a:gd name="connsiteY96" fmla="*/ 2085975 h 2143125"/>
              <a:gd name="connsiteX97" fmla="*/ 3068417 w 4992467"/>
              <a:gd name="connsiteY97" fmla="*/ 2095500 h 2143125"/>
              <a:gd name="connsiteX98" fmla="*/ 3030317 w 4992467"/>
              <a:gd name="connsiteY98" fmla="*/ 2105025 h 2143125"/>
              <a:gd name="connsiteX99" fmla="*/ 2925542 w 4992467"/>
              <a:gd name="connsiteY99" fmla="*/ 2114550 h 2143125"/>
              <a:gd name="connsiteX100" fmla="*/ 2858867 w 4992467"/>
              <a:gd name="connsiteY100" fmla="*/ 2124075 h 2143125"/>
              <a:gd name="connsiteX101" fmla="*/ 2011142 w 4992467"/>
              <a:gd name="connsiteY101" fmla="*/ 2114550 h 2143125"/>
              <a:gd name="connsiteX102" fmla="*/ 1887317 w 4992467"/>
              <a:gd name="connsiteY102" fmla="*/ 2095500 h 2143125"/>
              <a:gd name="connsiteX103" fmla="*/ 1639667 w 4992467"/>
              <a:gd name="connsiteY103" fmla="*/ 2085975 h 2143125"/>
              <a:gd name="connsiteX104" fmla="*/ 1553942 w 4992467"/>
              <a:gd name="connsiteY104" fmla="*/ 2076450 h 2143125"/>
              <a:gd name="connsiteX105" fmla="*/ 1525367 w 4992467"/>
              <a:gd name="connsiteY105" fmla="*/ 2066925 h 2143125"/>
              <a:gd name="connsiteX106" fmla="*/ 687167 w 4992467"/>
              <a:gd name="connsiteY106" fmla="*/ 2085975 h 2143125"/>
              <a:gd name="connsiteX107" fmla="*/ 620492 w 4992467"/>
              <a:gd name="connsiteY107" fmla="*/ 2076450 h 2143125"/>
              <a:gd name="connsiteX108" fmla="*/ 572867 w 4992467"/>
              <a:gd name="connsiteY108"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1367 w 4992467"/>
              <a:gd name="connsiteY7" fmla="*/ 809625 h 2143125"/>
              <a:gd name="connsiteX8" fmla="*/ 68042 w 4992467"/>
              <a:gd name="connsiteY8" fmla="*/ 733425 h 2143125"/>
              <a:gd name="connsiteX9" fmla="*/ 96617 w 4992467"/>
              <a:gd name="connsiteY9" fmla="*/ 714375 h 2143125"/>
              <a:gd name="connsiteX10" fmla="*/ 125192 w 4992467"/>
              <a:gd name="connsiteY10" fmla="*/ 695325 h 2143125"/>
              <a:gd name="connsiteX11" fmla="*/ 172817 w 4992467"/>
              <a:gd name="connsiteY11" fmla="*/ 647700 h 2143125"/>
              <a:gd name="connsiteX12" fmla="*/ 201392 w 4992467"/>
              <a:gd name="connsiteY12" fmla="*/ 638175 h 2143125"/>
              <a:gd name="connsiteX13" fmla="*/ 258542 w 4992467"/>
              <a:gd name="connsiteY13" fmla="*/ 600075 h 2143125"/>
              <a:gd name="connsiteX14" fmla="*/ 315692 w 4992467"/>
              <a:gd name="connsiteY14" fmla="*/ 571500 h 2143125"/>
              <a:gd name="connsiteX15" fmla="*/ 344267 w 4992467"/>
              <a:gd name="connsiteY15" fmla="*/ 561975 h 2143125"/>
              <a:gd name="connsiteX16" fmla="*/ 401417 w 4992467"/>
              <a:gd name="connsiteY16" fmla="*/ 523875 h 2143125"/>
              <a:gd name="connsiteX17" fmla="*/ 429992 w 4992467"/>
              <a:gd name="connsiteY17" fmla="*/ 504825 h 2143125"/>
              <a:gd name="connsiteX18" fmla="*/ 458567 w 4992467"/>
              <a:gd name="connsiteY18" fmla="*/ 495300 h 2143125"/>
              <a:gd name="connsiteX19" fmla="*/ 487142 w 4992467"/>
              <a:gd name="connsiteY19" fmla="*/ 476250 h 2143125"/>
              <a:gd name="connsiteX20" fmla="*/ 544292 w 4992467"/>
              <a:gd name="connsiteY20" fmla="*/ 457200 h 2143125"/>
              <a:gd name="connsiteX21" fmla="*/ 649067 w 4992467"/>
              <a:gd name="connsiteY21" fmla="*/ 428625 h 2143125"/>
              <a:gd name="connsiteX22" fmla="*/ 830042 w 4992467"/>
              <a:gd name="connsiteY22" fmla="*/ 409575 h 2143125"/>
              <a:gd name="connsiteX23" fmla="*/ 925292 w 4992467"/>
              <a:gd name="connsiteY23" fmla="*/ 381000 h 2143125"/>
              <a:gd name="connsiteX24" fmla="*/ 953867 w 4992467"/>
              <a:gd name="connsiteY24" fmla="*/ 361950 h 2143125"/>
              <a:gd name="connsiteX25" fmla="*/ 1011017 w 4992467"/>
              <a:gd name="connsiteY25" fmla="*/ 342900 h 2143125"/>
              <a:gd name="connsiteX26" fmla="*/ 1096742 w 4992467"/>
              <a:gd name="connsiteY26" fmla="*/ 304800 h 2143125"/>
              <a:gd name="connsiteX27" fmla="*/ 1182467 w 4992467"/>
              <a:gd name="connsiteY27" fmla="*/ 285750 h 2143125"/>
              <a:gd name="connsiteX28" fmla="*/ 1220567 w 4992467"/>
              <a:gd name="connsiteY28" fmla="*/ 276225 h 2143125"/>
              <a:gd name="connsiteX29" fmla="*/ 1411067 w 4992467"/>
              <a:gd name="connsiteY29" fmla="*/ 266700 h 2143125"/>
              <a:gd name="connsiteX30" fmla="*/ 1458692 w 4992467"/>
              <a:gd name="connsiteY30" fmla="*/ 257175 h 2143125"/>
              <a:gd name="connsiteX31" fmla="*/ 1487267 w 4992467"/>
              <a:gd name="connsiteY31" fmla="*/ 247650 h 2143125"/>
              <a:gd name="connsiteX32" fmla="*/ 1544417 w 4992467"/>
              <a:gd name="connsiteY32" fmla="*/ 238125 h 2143125"/>
              <a:gd name="connsiteX33" fmla="*/ 1658717 w 4992467"/>
              <a:gd name="connsiteY33" fmla="*/ 247650 h 2143125"/>
              <a:gd name="connsiteX34" fmla="*/ 1868267 w 4992467"/>
              <a:gd name="connsiteY34" fmla="*/ 228600 h 2143125"/>
              <a:gd name="connsiteX35" fmla="*/ 1953992 w 4992467"/>
              <a:gd name="connsiteY35" fmla="*/ 200025 h 2143125"/>
              <a:gd name="connsiteX36" fmla="*/ 1982567 w 4992467"/>
              <a:gd name="connsiteY36" fmla="*/ 190500 h 2143125"/>
              <a:gd name="connsiteX37" fmla="*/ 2011142 w 4992467"/>
              <a:gd name="connsiteY37" fmla="*/ 171450 h 2143125"/>
              <a:gd name="connsiteX38" fmla="*/ 2068292 w 4992467"/>
              <a:gd name="connsiteY38" fmla="*/ 152400 h 2143125"/>
              <a:gd name="connsiteX39" fmla="*/ 2154017 w 4992467"/>
              <a:gd name="connsiteY39" fmla="*/ 114300 h 2143125"/>
              <a:gd name="connsiteX40" fmla="*/ 2496917 w 4992467"/>
              <a:gd name="connsiteY40" fmla="*/ 95250 h 2143125"/>
              <a:gd name="connsiteX41" fmla="*/ 2582642 w 4992467"/>
              <a:gd name="connsiteY41" fmla="*/ 66675 h 2143125"/>
              <a:gd name="connsiteX42" fmla="*/ 2611217 w 4992467"/>
              <a:gd name="connsiteY42" fmla="*/ 57150 h 2143125"/>
              <a:gd name="connsiteX43" fmla="*/ 2639792 w 4992467"/>
              <a:gd name="connsiteY43" fmla="*/ 38100 h 2143125"/>
              <a:gd name="connsiteX44" fmla="*/ 2696942 w 4992467"/>
              <a:gd name="connsiteY44" fmla="*/ 19050 h 2143125"/>
              <a:gd name="connsiteX45" fmla="*/ 2763617 w 4992467"/>
              <a:gd name="connsiteY45" fmla="*/ 0 h 2143125"/>
              <a:gd name="connsiteX46" fmla="*/ 2982692 w 4992467"/>
              <a:gd name="connsiteY46" fmla="*/ 9525 h 2143125"/>
              <a:gd name="connsiteX47" fmla="*/ 3039842 w 4992467"/>
              <a:gd name="connsiteY47" fmla="*/ 28575 h 2143125"/>
              <a:gd name="connsiteX48" fmla="*/ 3077942 w 4992467"/>
              <a:gd name="connsiteY48" fmla="*/ 38100 h 2143125"/>
              <a:gd name="connsiteX49" fmla="*/ 3135092 w 4992467"/>
              <a:gd name="connsiteY49" fmla="*/ 57150 h 2143125"/>
              <a:gd name="connsiteX50" fmla="*/ 3192242 w 4992467"/>
              <a:gd name="connsiteY50" fmla="*/ 76200 h 2143125"/>
              <a:gd name="connsiteX51" fmla="*/ 3220817 w 4992467"/>
              <a:gd name="connsiteY51" fmla="*/ 85725 h 2143125"/>
              <a:gd name="connsiteX52" fmla="*/ 3249392 w 4992467"/>
              <a:gd name="connsiteY52" fmla="*/ 95250 h 2143125"/>
              <a:gd name="connsiteX53" fmla="*/ 3363692 w 4992467"/>
              <a:gd name="connsiteY53" fmla="*/ 104775 h 2143125"/>
              <a:gd name="connsiteX54" fmla="*/ 3420842 w 4992467"/>
              <a:gd name="connsiteY54" fmla="*/ 133350 h 2143125"/>
              <a:gd name="connsiteX55" fmla="*/ 3449417 w 4992467"/>
              <a:gd name="connsiteY55" fmla="*/ 161925 h 2143125"/>
              <a:gd name="connsiteX56" fmla="*/ 3506567 w 4992467"/>
              <a:gd name="connsiteY56" fmla="*/ 200025 h 2143125"/>
              <a:gd name="connsiteX57" fmla="*/ 3535142 w 4992467"/>
              <a:gd name="connsiteY57" fmla="*/ 219075 h 2143125"/>
              <a:gd name="connsiteX58" fmla="*/ 3563717 w 4992467"/>
              <a:gd name="connsiteY58" fmla="*/ 247650 h 2143125"/>
              <a:gd name="connsiteX59" fmla="*/ 3620867 w 4992467"/>
              <a:gd name="connsiteY59" fmla="*/ 266700 h 2143125"/>
              <a:gd name="connsiteX60" fmla="*/ 3678017 w 4992467"/>
              <a:gd name="connsiteY60" fmla="*/ 295275 h 2143125"/>
              <a:gd name="connsiteX61" fmla="*/ 3706592 w 4992467"/>
              <a:gd name="connsiteY61" fmla="*/ 314325 h 2143125"/>
              <a:gd name="connsiteX62" fmla="*/ 3744692 w 4992467"/>
              <a:gd name="connsiteY62" fmla="*/ 323850 h 2143125"/>
              <a:gd name="connsiteX63" fmla="*/ 3887567 w 4992467"/>
              <a:gd name="connsiteY63" fmla="*/ 342900 h 2143125"/>
              <a:gd name="connsiteX64" fmla="*/ 3944717 w 4992467"/>
              <a:gd name="connsiteY64" fmla="*/ 361950 h 2143125"/>
              <a:gd name="connsiteX65" fmla="*/ 3973292 w 4992467"/>
              <a:gd name="connsiteY65" fmla="*/ 371475 h 2143125"/>
              <a:gd name="connsiteX66" fmla="*/ 4030442 w 4992467"/>
              <a:gd name="connsiteY66" fmla="*/ 419100 h 2143125"/>
              <a:gd name="connsiteX67" fmla="*/ 4087592 w 4992467"/>
              <a:gd name="connsiteY67" fmla="*/ 457200 h 2143125"/>
              <a:gd name="connsiteX68" fmla="*/ 4116167 w 4992467"/>
              <a:gd name="connsiteY68" fmla="*/ 476250 h 2143125"/>
              <a:gd name="connsiteX69" fmla="*/ 4173317 w 4992467"/>
              <a:gd name="connsiteY69" fmla="*/ 514350 h 2143125"/>
              <a:gd name="connsiteX70" fmla="*/ 4201892 w 4992467"/>
              <a:gd name="connsiteY70" fmla="*/ 533400 h 2143125"/>
              <a:gd name="connsiteX71" fmla="*/ 4230467 w 4992467"/>
              <a:gd name="connsiteY71" fmla="*/ 542925 h 2143125"/>
              <a:gd name="connsiteX72" fmla="*/ 4259042 w 4992467"/>
              <a:gd name="connsiteY72" fmla="*/ 571500 h 2143125"/>
              <a:gd name="connsiteX73" fmla="*/ 4316192 w 4992467"/>
              <a:gd name="connsiteY73" fmla="*/ 600075 h 2143125"/>
              <a:gd name="connsiteX74" fmla="*/ 4344767 w 4992467"/>
              <a:gd name="connsiteY74" fmla="*/ 628650 h 2143125"/>
              <a:gd name="connsiteX75" fmla="*/ 4373342 w 4992467"/>
              <a:gd name="connsiteY75" fmla="*/ 638175 h 2143125"/>
              <a:gd name="connsiteX76" fmla="*/ 4459067 w 4992467"/>
              <a:gd name="connsiteY76" fmla="*/ 695325 h 2143125"/>
              <a:gd name="connsiteX77" fmla="*/ 4487642 w 4992467"/>
              <a:gd name="connsiteY77" fmla="*/ 714375 h 2143125"/>
              <a:gd name="connsiteX78" fmla="*/ 4516217 w 4992467"/>
              <a:gd name="connsiteY78" fmla="*/ 733425 h 2143125"/>
              <a:gd name="connsiteX79" fmla="*/ 4601942 w 4992467"/>
              <a:gd name="connsiteY79" fmla="*/ 809625 h 2143125"/>
              <a:gd name="connsiteX80" fmla="*/ 4630517 w 4992467"/>
              <a:gd name="connsiteY80" fmla="*/ 819150 h 2143125"/>
              <a:gd name="connsiteX81" fmla="*/ 4687667 w 4992467"/>
              <a:gd name="connsiteY81" fmla="*/ 857250 h 2143125"/>
              <a:gd name="connsiteX82" fmla="*/ 4754342 w 4992467"/>
              <a:gd name="connsiteY82" fmla="*/ 876300 h 2143125"/>
              <a:gd name="connsiteX83" fmla="*/ 4782917 w 4992467"/>
              <a:gd name="connsiteY83" fmla="*/ 885825 h 2143125"/>
              <a:gd name="connsiteX84" fmla="*/ 4849592 w 4992467"/>
              <a:gd name="connsiteY84" fmla="*/ 904875 h 2143125"/>
              <a:gd name="connsiteX85" fmla="*/ 4878167 w 4992467"/>
              <a:gd name="connsiteY85" fmla="*/ 923925 h 2143125"/>
              <a:gd name="connsiteX86" fmla="*/ 4906742 w 4992467"/>
              <a:gd name="connsiteY86" fmla="*/ 933450 h 2143125"/>
              <a:gd name="connsiteX87" fmla="*/ 4963892 w 4992467"/>
              <a:gd name="connsiteY87" fmla="*/ 971550 h 2143125"/>
              <a:gd name="connsiteX88" fmla="*/ 4992467 w 4992467"/>
              <a:gd name="connsiteY88" fmla="*/ 1008111 h 2143125"/>
              <a:gd name="connsiteX89" fmla="*/ 4220942 w 4992467"/>
              <a:gd name="connsiteY89" fmla="*/ 2038350 h 2143125"/>
              <a:gd name="connsiteX90" fmla="*/ 4154267 w 4992467"/>
              <a:gd name="connsiteY90" fmla="*/ 2114550 h 2143125"/>
              <a:gd name="connsiteX91" fmla="*/ 4106642 w 4992467"/>
              <a:gd name="connsiteY91" fmla="*/ 2124075 h 2143125"/>
              <a:gd name="connsiteX92" fmla="*/ 3906617 w 4992467"/>
              <a:gd name="connsiteY92" fmla="*/ 2143125 h 2143125"/>
              <a:gd name="connsiteX93" fmla="*/ 3458942 w 4992467"/>
              <a:gd name="connsiteY93" fmla="*/ 2124075 h 2143125"/>
              <a:gd name="connsiteX94" fmla="*/ 3344642 w 4992467"/>
              <a:gd name="connsiteY94" fmla="*/ 2095500 h 2143125"/>
              <a:gd name="connsiteX95" fmla="*/ 3297017 w 4992467"/>
              <a:gd name="connsiteY95" fmla="*/ 2085975 h 2143125"/>
              <a:gd name="connsiteX96" fmla="*/ 3068417 w 4992467"/>
              <a:gd name="connsiteY96" fmla="*/ 2095500 h 2143125"/>
              <a:gd name="connsiteX97" fmla="*/ 3030317 w 4992467"/>
              <a:gd name="connsiteY97" fmla="*/ 2105025 h 2143125"/>
              <a:gd name="connsiteX98" fmla="*/ 2925542 w 4992467"/>
              <a:gd name="connsiteY98" fmla="*/ 2114550 h 2143125"/>
              <a:gd name="connsiteX99" fmla="*/ 2858867 w 4992467"/>
              <a:gd name="connsiteY99" fmla="*/ 2124075 h 2143125"/>
              <a:gd name="connsiteX100" fmla="*/ 2011142 w 4992467"/>
              <a:gd name="connsiteY100" fmla="*/ 2114550 h 2143125"/>
              <a:gd name="connsiteX101" fmla="*/ 1887317 w 4992467"/>
              <a:gd name="connsiteY101" fmla="*/ 2095500 h 2143125"/>
              <a:gd name="connsiteX102" fmla="*/ 1639667 w 4992467"/>
              <a:gd name="connsiteY102" fmla="*/ 2085975 h 2143125"/>
              <a:gd name="connsiteX103" fmla="*/ 1553942 w 4992467"/>
              <a:gd name="connsiteY103" fmla="*/ 2076450 h 2143125"/>
              <a:gd name="connsiteX104" fmla="*/ 1525367 w 4992467"/>
              <a:gd name="connsiteY104" fmla="*/ 2066925 h 2143125"/>
              <a:gd name="connsiteX105" fmla="*/ 687167 w 4992467"/>
              <a:gd name="connsiteY105" fmla="*/ 2085975 h 2143125"/>
              <a:gd name="connsiteX106" fmla="*/ 620492 w 4992467"/>
              <a:gd name="connsiteY106" fmla="*/ 2076450 h 2143125"/>
              <a:gd name="connsiteX107" fmla="*/ 572867 w 4992467"/>
              <a:gd name="connsiteY107"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1367 w 4992467"/>
              <a:gd name="connsiteY6" fmla="*/ 809625 h 2143125"/>
              <a:gd name="connsiteX7" fmla="*/ 68042 w 4992467"/>
              <a:gd name="connsiteY7" fmla="*/ 733425 h 2143125"/>
              <a:gd name="connsiteX8" fmla="*/ 96617 w 4992467"/>
              <a:gd name="connsiteY8" fmla="*/ 714375 h 2143125"/>
              <a:gd name="connsiteX9" fmla="*/ 125192 w 4992467"/>
              <a:gd name="connsiteY9" fmla="*/ 695325 h 2143125"/>
              <a:gd name="connsiteX10" fmla="*/ 172817 w 4992467"/>
              <a:gd name="connsiteY10" fmla="*/ 647700 h 2143125"/>
              <a:gd name="connsiteX11" fmla="*/ 201392 w 4992467"/>
              <a:gd name="connsiteY11" fmla="*/ 638175 h 2143125"/>
              <a:gd name="connsiteX12" fmla="*/ 258542 w 4992467"/>
              <a:gd name="connsiteY12" fmla="*/ 600075 h 2143125"/>
              <a:gd name="connsiteX13" fmla="*/ 315692 w 4992467"/>
              <a:gd name="connsiteY13" fmla="*/ 571500 h 2143125"/>
              <a:gd name="connsiteX14" fmla="*/ 344267 w 4992467"/>
              <a:gd name="connsiteY14" fmla="*/ 561975 h 2143125"/>
              <a:gd name="connsiteX15" fmla="*/ 401417 w 4992467"/>
              <a:gd name="connsiteY15" fmla="*/ 523875 h 2143125"/>
              <a:gd name="connsiteX16" fmla="*/ 429992 w 4992467"/>
              <a:gd name="connsiteY16" fmla="*/ 504825 h 2143125"/>
              <a:gd name="connsiteX17" fmla="*/ 458567 w 4992467"/>
              <a:gd name="connsiteY17" fmla="*/ 495300 h 2143125"/>
              <a:gd name="connsiteX18" fmla="*/ 487142 w 4992467"/>
              <a:gd name="connsiteY18" fmla="*/ 476250 h 2143125"/>
              <a:gd name="connsiteX19" fmla="*/ 544292 w 4992467"/>
              <a:gd name="connsiteY19" fmla="*/ 457200 h 2143125"/>
              <a:gd name="connsiteX20" fmla="*/ 649067 w 4992467"/>
              <a:gd name="connsiteY20" fmla="*/ 428625 h 2143125"/>
              <a:gd name="connsiteX21" fmla="*/ 830042 w 4992467"/>
              <a:gd name="connsiteY21" fmla="*/ 409575 h 2143125"/>
              <a:gd name="connsiteX22" fmla="*/ 925292 w 4992467"/>
              <a:gd name="connsiteY22" fmla="*/ 381000 h 2143125"/>
              <a:gd name="connsiteX23" fmla="*/ 953867 w 4992467"/>
              <a:gd name="connsiteY23" fmla="*/ 361950 h 2143125"/>
              <a:gd name="connsiteX24" fmla="*/ 1011017 w 4992467"/>
              <a:gd name="connsiteY24" fmla="*/ 342900 h 2143125"/>
              <a:gd name="connsiteX25" fmla="*/ 1096742 w 4992467"/>
              <a:gd name="connsiteY25" fmla="*/ 304800 h 2143125"/>
              <a:gd name="connsiteX26" fmla="*/ 1182467 w 4992467"/>
              <a:gd name="connsiteY26" fmla="*/ 285750 h 2143125"/>
              <a:gd name="connsiteX27" fmla="*/ 1220567 w 4992467"/>
              <a:gd name="connsiteY27" fmla="*/ 276225 h 2143125"/>
              <a:gd name="connsiteX28" fmla="*/ 1411067 w 4992467"/>
              <a:gd name="connsiteY28" fmla="*/ 266700 h 2143125"/>
              <a:gd name="connsiteX29" fmla="*/ 1458692 w 4992467"/>
              <a:gd name="connsiteY29" fmla="*/ 257175 h 2143125"/>
              <a:gd name="connsiteX30" fmla="*/ 1487267 w 4992467"/>
              <a:gd name="connsiteY30" fmla="*/ 247650 h 2143125"/>
              <a:gd name="connsiteX31" fmla="*/ 1544417 w 4992467"/>
              <a:gd name="connsiteY31" fmla="*/ 238125 h 2143125"/>
              <a:gd name="connsiteX32" fmla="*/ 1658717 w 4992467"/>
              <a:gd name="connsiteY32" fmla="*/ 247650 h 2143125"/>
              <a:gd name="connsiteX33" fmla="*/ 1868267 w 4992467"/>
              <a:gd name="connsiteY33" fmla="*/ 228600 h 2143125"/>
              <a:gd name="connsiteX34" fmla="*/ 1953992 w 4992467"/>
              <a:gd name="connsiteY34" fmla="*/ 200025 h 2143125"/>
              <a:gd name="connsiteX35" fmla="*/ 1982567 w 4992467"/>
              <a:gd name="connsiteY35" fmla="*/ 190500 h 2143125"/>
              <a:gd name="connsiteX36" fmla="*/ 2011142 w 4992467"/>
              <a:gd name="connsiteY36" fmla="*/ 171450 h 2143125"/>
              <a:gd name="connsiteX37" fmla="*/ 2068292 w 4992467"/>
              <a:gd name="connsiteY37" fmla="*/ 152400 h 2143125"/>
              <a:gd name="connsiteX38" fmla="*/ 2154017 w 4992467"/>
              <a:gd name="connsiteY38" fmla="*/ 114300 h 2143125"/>
              <a:gd name="connsiteX39" fmla="*/ 2496917 w 4992467"/>
              <a:gd name="connsiteY39" fmla="*/ 95250 h 2143125"/>
              <a:gd name="connsiteX40" fmla="*/ 2582642 w 4992467"/>
              <a:gd name="connsiteY40" fmla="*/ 66675 h 2143125"/>
              <a:gd name="connsiteX41" fmla="*/ 2611217 w 4992467"/>
              <a:gd name="connsiteY41" fmla="*/ 57150 h 2143125"/>
              <a:gd name="connsiteX42" fmla="*/ 2639792 w 4992467"/>
              <a:gd name="connsiteY42" fmla="*/ 38100 h 2143125"/>
              <a:gd name="connsiteX43" fmla="*/ 2696942 w 4992467"/>
              <a:gd name="connsiteY43" fmla="*/ 19050 h 2143125"/>
              <a:gd name="connsiteX44" fmla="*/ 2763617 w 4992467"/>
              <a:gd name="connsiteY44" fmla="*/ 0 h 2143125"/>
              <a:gd name="connsiteX45" fmla="*/ 2982692 w 4992467"/>
              <a:gd name="connsiteY45" fmla="*/ 9525 h 2143125"/>
              <a:gd name="connsiteX46" fmla="*/ 3039842 w 4992467"/>
              <a:gd name="connsiteY46" fmla="*/ 28575 h 2143125"/>
              <a:gd name="connsiteX47" fmla="*/ 3077942 w 4992467"/>
              <a:gd name="connsiteY47" fmla="*/ 38100 h 2143125"/>
              <a:gd name="connsiteX48" fmla="*/ 3135092 w 4992467"/>
              <a:gd name="connsiteY48" fmla="*/ 57150 h 2143125"/>
              <a:gd name="connsiteX49" fmla="*/ 3192242 w 4992467"/>
              <a:gd name="connsiteY49" fmla="*/ 76200 h 2143125"/>
              <a:gd name="connsiteX50" fmla="*/ 3220817 w 4992467"/>
              <a:gd name="connsiteY50" fmla="*/ 85725 h 2143125"/>
              <a:gd name="connsiteX51" fmla="*/ 3249392 w 4992467"/>
              <a:gd name="connsiteY51" fmla="*/ 95250 h 2143125"/>
              <a:gd name="connsiteX52" fmla="*/ 3363692 w 4992467"/>
              <a:gd name="connsiteY52" fmla="*/ 104775 h 2143125"/>
              <a:gd name="connsiteX53" fmla="*/ 3420842 w 4992467"/>
              <a:gd name="connsiteY53" fmla="*/ 133350 h 2143125"/>
              <a:gd name="connsiteX54" fmla="*/ 3449417 w 4992467"/>
              <a:gd name="connsiteY54" fmla="*/ 161925 h 2143125"/>
              <a:gd name="connsiteX55" fmla="*/ 3506567 w 4992467"/>
              <a:gd name="connsiteY55" fmla="*/ 200025 h 2143125"/>
              <a:gd name="connsiteX56" fmla="*/ 3535142 w 4992467"/>
              <a:gd name="connsiteY56" fmla="*/ 219075 h 2143125"/>
              <a:gd name="connsiteX57" fmla="*/ 3563717 w 4992467"/>
              <a:gd name="connsiteY57" fmla="*/ 247650 h 2143125"/>
              <a:gd name="connsiteX58" fmla="*/ 3620867 w 4992467"/>
              <a:gd name="connsiteY58" fmla="*/ 266700 h 2143125"/>
              <a:gd name="connsiteX59" fmla="*/ 3678017 w 4992467"/>
              <a:gd name="connsiteY59" fmla="*/ 295275 h 2143125"/>
              <a:gd name="connsiteX60" fmla="*/ 3706592 w 4992467"/>
              <a:gd name="connsiteY60" fmla="*/ 314325 h 2143125"/>
              <a:gd name="connsiteX61" fmla="*/ 3744692 w 4992467"/>
              <a:gd name="connsiteY61" fmla="*/ 323850 h 2143125"/>
              <a:gd name="connsiteX62" fmla="*/ 3887567 w 4992467"/>
              <a:gd name="connsiteY62" fmla="*/ 342900 h 2143125"/>
              <a:gd name="connsiteX63" fmla="*/ 3944717 w 4992467"/>
              <a:gd name="connsiteY63" fmla="*/ 361950 h 2143125"/>
              <a:gd name="connsiteX64" fmla="*/ 3973292 w 4992467"/>
              <a:gd name="connsiteY64" fmla="*/ 371475 h 2143125"/>
              <a:gd name="connsiteX65" fmla="*/ 4030442 w 4992467"/>
              <a:gd name="connsiteY65" fmla="*/ 419100 h 2143125"/>
              <a:gd name="connsiteX66" fmla="*/ 4087592 w 4992467"/>
              <a:gd name="connsiteY66" fmla="*/ 457200 h 2143125"/>
              <a:gd name="connsiteX67" fmla="*/ 4116167 w 4992467"/>
              <a:gd name="connsiteY67" fmla="*/ 476250 h 2143125"/>
              <a:gd name="connsiteX68" fmla="*/ 4173317 w 4992467"/>
              <a:gd name="connsiteY68" fmla="*/ 514350 h 2143125"/>
              <a:gd name="connsiteX69" fmla="*/ 4201892 w 4992467"/>
              <a:gd name="connsiteY69" fmla="*/ 533400 h 2143125"/>
              <a:gd name="connsiteX70" fmla="*/ 4230467 w 4992467"/>
              <a:gd name="connsiteY70" fmla="*/ 542925 h 2143125"/>
              <a:gd name="connsiteX71" fmla="*/ 4259042 w 4992467"/>
              <a:gd name="connsiteY71" fmla="*/ 571500 h 2143125"/>
              <a:gd name="connsiteX72" fmla="*/ 4316192 w 4992467"/>
              <a:gd name="connsiteY72" fmla="*/ 600075 h 2143125"/>
              <a:gd name="connsiteX73" fmla="*/ 4344767 w 4992467"/>
              <a:gd name="connsiteY73" fmla="*/ 628650 h 2143125"/>
              <a:gd name="connsiteX74" fmla="*/ 4373342 w 4992467"/>
              <a:gd name="connsiteY74" fmla="*/ 638175 h 2143125"/>
              <a:gd name="connsiteX75" fmla="*/ 4459067 w 4992467"/>
              <a:gd name="connsiteY75" fmla="*/ 695325 h 2143125"/>
              <a:gd name="connsiteX76" fmla="*/ 4487642 w 4992467"/>
              <a:gd name="connsiteY76" fmla="*/ 714375 h 2143125"/>
              <a:gd name="connsiteX77" fmla="*/ 4516217 w 4992467"/>
              <a:gd name="connsiteY77" fmla="*/ 733425 h 2143125"/>
              <a:gd name="connsiteX78" fmla="*/ 4601942 w 4992467"/>
              <a:gd name="connsiteY78" fmla="*/ 809625 h 2143125"/>
              <a:gd name="connsiteX79" fmla="*/ 4630517 w 4992467"/>
              <a:gd name="connsiteY79" fmla="*/ 819150 h 2143125"/>
              <a:gd name="connsiteX80" fmla="*/ 4687667 w 4992467"/>
              <a:gd name="connsiteY80" fmla="*/ 857250 h 2143125"/>
              <a:gd name="connsiteX81" fmla="*/ 4754342 w 4992467"/>
              <a:gd name="connsiteY81" fmla="*/ 876300 h 2143125"/>
              <a:gd name="connsiteX82" fmla="*/ 4782917 w 4992467"/>
              <a:gd name="connsiteY82" fmla="*/ 885825 h 2143125"/>
              <a:gd name="connsiteX83" fmla="*/ 4849592 w 4992467"/>
              <a:gd name="connsiteY83" fmla="*/ 904875 h 2143125"/>
              <a:gd name="connsiteX84" fmla="*/ 4878167 w 4992467"/>
              <a:gd name="connsiteY84" fmla="*/ 923925 h 2143125"/>
              <a:gd name="connsiteX85" fmla="*/ 4906742 w 4992467"/>
              <a:gd name="connsiteY85" fmla="*/ 933450 h 2143125"/>
              <a:gd name="connsiteX86" fmla="*/ 4963892 w 4992467"/>
              <a:gd name="connsiteY86" fmla="*/ 971550 h 2143125"/>
              <a:gd name="connsiteX87" fmla="*/ 4992467 w 4992467"/>
              <a:gd name="connsiteY87" fmla="*/ 1008111 h 2143125"/>
              <a:gd name="connsiteX88" fmla="*/ 4220942 w 4992467"/>
              <a:gd name="connsiteY88" fmla="*/ 2038350 h 2143125"/>
              <a:gd name="connsiteX89" fmla="*/ 4154267 w 4992467"/>
              <a:gd name="connsiteY89" fmla="*/ 2114550 h 2143125"/>
              <a:gd name="connsiteX90" fmla="*/ 4106642 w 4992467"/>
              <a:gd name="connsiteY90" fmla="*/ 2124075 h 2143125"/>
              <a:gd name="connsiteX91" fmla="*/ 3906617 w 4992467"/>
              <a:gd name="connsiteY91" fmla="*/ 2143125 h 2143125"/>
              <a:gd name="connsiteX92" fmla="*/ 3458942 w 4992467"/>
              <a:gd name="connsiteY92" fmla="*/ 2124075 h 2143125"/>
              <a:gd name="connsiteX93" fmla="*/ 3344642 w 4992467"/>
              <a:gd name="connsiteY93" fmla="*/ 2095500 h 2143125"/>
              <a:gd name="connsiteX94" fmla="*/ 3297017 w 4992467"/>
              <a:gd name="connsiteY94" fmla="*/ 2085975 h 2143125"/>
              <a:gd name="connsiteX95" fmla="*/ 3068417 w 4992467"/>
              <a:gd name="connsiteY95" fmla="*/ 2095500 h 2143125"/>
              <a:gd name="connsiteX96" fmla="*/ 3030317 w 4992467"/>
              <a:gd name="connsiteY96" fmla="*/ 2105025 h 2143125"/>
              <a:gd name="connsiteX97" fmla="*/ 2925542 w 4992467"/>
              <a:gd name="connsiteY97" fmla="*/ 2114550 h 2143125"/>
              <a:gd name="connsiteX98" fmla="*/ 2858867 w 4992467"/>
              <a:gd name="connsiteY98" fmla="*/ 2124075 h 2143125"/>
              <a:gd name="connsiteX99" fmla="*/ 2011142 w 4992467"/>
              <a:gd name="connsiteY99" fmla="*/ 2114550 h 2143125"/>
              <a:gd name="connsiteX100" fmla="*/ 1887317 w 4992467"/>
              <a:gd name="connsiteY100" fmla="*/ 2095500 h 2143125"/>
              <a:gd name="connsiteX101" fmla="*/ 1639667 w 4992467"/>
              <a:gd name="connsiteY101" fmla="*/ 2085975 h 2143125"/>
              <a:gd name="connsiteX102" fmla="*/ 1553942 w 4992467"/>
              <a:gd name="connsiteY102" fmla="*/ 2076450 h 2143125"/>
              <a:gd name="connsiteX103" fmla="*/ 1525367 w 4992467"/>
              <a:gd name="connsiteY103" fmla="*/ 2066925 h 2143125"/>
              <a:gd name="connsiteX104" fmla="*/ 687167 w 4992467"/>
              <a:gd name="connsiteY104" fmla="*/ 2085975 h 2143125"/>
              <a:gd name="connsiteX105" fmla="*/ 620492 w 4992467"/>
              <a:gd name="connsiteY105" fmla="*/ 2076450 h 2143125"/>
              <a:gd name="connsiteX106" fmla="*/ 572867 w 4992467"/>
              <a:gd name="connsiteY106"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1367 w 4992467"/>
              <a:gd name="connsiteY5" fmla="*/ 809625 h 2143125"/>
              <a:gd name="connsiteX6" fmla="*/ 68042 w 4992467"/>
              <a:gd name="connsiteY6" fmla="*/ 733425 h 2143125"/>
              <a:gd name="connsiteX7" fmla="*/ 96617 w 4992467"/>
              <a:gd name="connsiteY7" fmla="*/ 714375 h 2143125"/>
              <a:gd name="connsiteX8" fmla="*/ 125192 w 4992467"/>
              <a:gd name="connsiteY8" fmla="*/ 695325 h 2143125"/>
              <a:gd name="connsiteX9" fmla="*/ 172817 w 4992467"/>
              <a:gd name="connsiteY9" fmla="*/ 647700 h 2143125"/>
              <a:gd name="connsiteX10" fmla="*/ 201392 w 4992467"/>
              <a:gd name="connsiteY10" fmla="*/ 638175 h 2143125"/>
              <a:gd name="connsiteX11" fmla="*/ 258542 w 4992467"/>
              <a:gd name="connsiteY11" fmla="*/ 600075 h 2143125"/>
              <a:gd name="connsiteX12" fmla="*/ 315692 w 4992467"/>
              <a:gd name="connsiteY12" fmla="*/ 571500 h 2143125"/>
              <a:gd name="connsiteX13" fmla="*/ 344267 w 4992467"/>
              <a:gd name="connsiteY13" fmla="*/ 561975 h 2143125"/>
              <a:gd name="connsiteX14" fmla="*/ 401417 w 4992467"/>
              <a:gd name="connsiteY14" fmla="*/ 523875 h 2143125"/>
              <a:gd name="connsiteX15" fmla="*/ 429992 w 4992467"/>
              <a:gd name="connsiteY15" fmla="*/ 504825 h 2143125"/>
              <a:gd name="connsiteX16" fmla="*/ 458567 w 4992467"/>
              <a:gd name="connsiteY16" fmla="*/ 495300 h 2143125"/>
              <a:gd name="connsiteX17" fmla="*/ 487142 w 4992467"/>
              <a:gd name="connsiteY17" fmla="*/ 476250 h 2143125"/>
              <a:gd name="connsiteX18" fmla="*/ 544292 w 4992467"/>
              <a:gd name="connsiteY18" fmla="*/ 457200 h 2143125"/>
              <a:gd name="connsiteX19" fmla="*/ 649067 w 4992467"/>
              <a:gd name="connsiteY19" fmla="*/ 428625 h 2143125"/>
              <a:gd name="connsiteX20" fmla="*/ 830042 w 4992467"/>
              <a:gd name="connsiteY20" fmla="*/ 409575 h 2143125"/>
              <a:gd name="connsiteX21" fmla="*/ 925292 w 4992467"/>
              <a:gd name="connsiteY21" fmla="*/ 381000 h 2143125"/>
              <a:gd name="connsiteX22" fmla="*/ 953867 w 4992467"/>
              <a:gd name="connsiteY22" fmla="*/ 361950 h 2143125"/>
              <a:gd name="connsiteX23" fmla="*/ 1011017 w 4992467"/>
              <a:gd name="connsiteY23" fmla="*/ 342900 h 2143125"/>
              <a:gd name="connsiteX24" fmla="*/ 1096742 w 4992467"/>
              <a:gd name="connsiteY24" fmla="*/ 304800 h 2143125"/>
              <a:gd name="connsiteX25" fmla="*/ 1182467 w 4992467"/>
              <a:gd name="connsiteY25" fmla="*/ 285750 h 2143125"/>
              <a:gd name="connsiteX26" fmla="*/ 1220567 w 4992467"/>
              <a:gd name="connsiteY26" fmla="*/ 276225 h 2143125"/>
              <a:gd name="connsiteX27" fmla="*/ 1411067 w 4992467"/>
              <a:gd name="connsiteY27" fmla="*/ 266700 h 2143125"/>
              <a:gd name="connsiteX28" fmla="*/ 1458692 w 4992467"/>
              <a:gd name="connsiteY28" fmla="*/ 257175 h 2143125"/>
              <a:gd name="connsiteX29" fmla="*/ 1487267 w 4992467"/>
              <a:gd name="connsiteY29" fmla="*/ 247650 h 2143125"/>
              <a:gd name="connsiteX30" fmla="*/ 1544417 w 4992467"/>
              <a:gd name="connsiteY30" fmla="*/ 238125 h 2143125"/>
              <a:gd name="connsiteX31" fmla="*/ 1658717 w 4992467"/>
              <a:gd name="connsiteY31" fmla="*/ 247650 h 2143125"/>
              <a:gd name="connsiteX32" fmla="*/ 1868267 w 4992467"/>
              <a:gd name="connsiteY32" fmla="*/ 228600 h 2143125"/>
              <a:gd name="connsiteX33" fmla="*/ 1953992 w 4992467"/>
              <a:gd name="connsiteY33" fmla="*/ 200025 h 2143125"/>
              <a:gd name="connsiteX34" fmla="*/ 1982567 w 4992467"/>
              <a:gd name="connsiteY34" fmla="*/ 190500 h 2143125"/>
              <a:gd name="connsiteX35" fmla="*/ 2011142 w 4992467"/>
              <a:gd name="connsiteY35" fmla="*/ 171450 h 2143125"/>
              <a:gd name="connsiteX36" fmla="*/ 2068292 w 4992467"/>
              <a:gd name="connsiteY36" fmla="*/ 152400 h 2143125"/>
              <a:gd name="connsiteX37" fmla="*/ 2154017 w 4992467"/>
              <a:gd name="connsiteY37" fmla="*/ 114300 h 2143125"/>
              <a:gd name="connsiteX38" fmla="*/ 2496917 w 4992467"/>
              <a:gd name="connsiteY38" fmla="*/ 95250 h 2143125"/>
              <a:gd name="connsiteX39" fmla="*/ 2582642 w 4992467"/>
              <a:gd name="connsiteY39" fmla="*/ 66675 h 2143125"/>
              <a:gd name="connsiteX40" fmla="*/ 2611217 w 4992467"/>
              <a:gd name="connsiteY40" fmla="*/ 57150 h 2143125"/>
              <a:gd name="connsiteX41" fmla="*/ 2639792 w 4992467"/>
              <a:gd name="connsiteY41" fmla="*/ 38100 h 2143125"/>
              <a:gd name="connsiteX42" fmla="*/ 2696942 w 4992467"/>
              <a:gd name="connsiteY42" fmla="*/ 19050 h 2143125"/>
              <a:gd name="connsiteX43" fmla="*/ 2763617 w 4992467"/>
              <a:gd name="connsiteY43" fmla="*/ 0 h 2143125"/>
              <a:gd name="connsiteX44" fmla="*/ 2982692 w 4992467"/>
              <a:gd name="connsiteY44" fmla="*/ 9525 h 2143125"/>
              <a:gd name="connsiteX45" fmla="*/ 3039842 w 4992467"/>
              <a:gd name="connsiteY45" fmla="*/ 28575 h 2143125"/>
              <a:gd name="connsiteX46" fmla="*/ 3077942 w 4992467"/>
              <a:gd name="connsiteY46" fmla="*/ 38100 h 2143125"/>
              <a:gd name="connsiteX47" fmla="*/ 3135092 w 4992467"/>
              <a:gd name="connsiteY47" fmla="*/ 57150 h 2143125"/>
              <a:gd name="connsiteX48" fmla="*/ 3192242 w 4992467"/>
              <a:gd name="connsiteY48" fmla="*/ 76200 h 2143125"/>
              <a:gd name="connsiteX49" fmla="*/ 3220817 w 4992467"/>
              <a:gd name="connsiteY49" fmla="*/ 85725 h 2143125"/>
              <a:gd name="connsiteX50" fmla="*/ 3249392 w 4992467"/>
              <a:gd name="connsiteY50" fmla="*/ 95250 h 2143125"/>
              <a:gd name="connsiteX51" fmla="*/ 3363692 w 4992467"/>
              <a:gd name="connsiteY51" fmla="*/ 104775 h 2143125"/>
              <a:gd name="connsiteX52" fmla="*/ 3420842 w 4992467"/>
              <a:gd name="connsiteY52" fmla="*/ 133350 h 2143125"/>
              <a:gd name="connsiteX53" fmla="*/ 3449417 w 4992467"/>
              <a:gd name="connsiteY53" fmla="*/ 161925 h 2143125"/>
              <a:gd name="connsiteX54" fmla="*/ 3506567 w 4992467"/>
              <a:gd name="connsiteY54" fmla="*/ 200025 h 2143125"/>
              <a:gd name="connsiteX55" fmla="*/ 3535142 w 4992467"/>
              <a:gd name="connsiteY55" fmla="*/ 219075 h 2143125"/>
              <a:gd name="connsiteX56" fmla="*/ 3563717 w 4992467"/>
              <a:gd name="connsiteY56" fmla="*/ 247650 h 2143125"/>
              <a:gd name="connsiteX57" fmla="*/ 3620867 w 4992467"/>
              <a:gd name="connsiteY57" fmla="*/ 266700 h 2143125"/>
              <a:gd name="connsiteX58" fmla="*/ 3678017 w 4992467"/>
              <a:gd name="connsiteY58" fmla="*/ 295275 h 2143125"/>
              <a:gd name="connsiteX59" fmla="*/ 3706592 w 4992467"/>
              <a:gd name="connsiteY59" fmla="*/ 314325 h 2143125"/>
              <a:gd name="connsiteX60" fmla="*/ 3744692 w 4992467"/>
              <a:gd name="connsiteY60" fmla="*/ 323850 h 2143125"/>
              <a:gd name="connsiteX61" fmla="*/ 3887567 w 4992467"/>
              <a:gd name="connsiteY61" fmla="*/ 342900 h 2143125"/>
              <a:gd name="connsiteX62" fmla="*/ 3944717 w 4992467"/>
              <a:gd name="connsiteY62" fmla="*/ 361950 h 2143125"/>
              <a:gd name="connsiteX63" fmla="*/ 3973292 w 4992467"/>
              <a:gd name="connsiteY63" fmla="*/ 371475 h 2143125"/>
              <a:gd name="connsiteX64" fmla="*/ 4030442 w 4992467"/>
              <a:gd name="connsiteY64" fmla="*/ 419100 h 2143125"/>
              <a:gd name="connsiteX65" fmla="*/ 4087592 w 4992467"/>
              <a:gd name="connsiteY65" fmla="*/ 457200 h 2143125"/>
              <a:gd name="connsiteX66" fmla="*/ 4116167 w 4992467"/>
              <a:gd name="connsiteY66" fmla="*/ 476250 h 2143125"/>
              <a:gd name="connsiteX67" fmla="*/ 4173317 w 4992467"/>
              <a:gd name="connsiteY67" fmla="*/ 514350 h 2143125"/>
              <a:gd name="connsiteX68" fmla="*/ 4201892 w 4992467"/>
              <a:gd name="connsiteY68" fmla="*/ 533400 h 2143125"/>
              <a:gd name="connsiteX69" fmla="*/ 4230467 w 4992467"/>
              <a:gd name="connsiteY69" fmla="*/ 542925 h 2143125"/>
              <a:gd name="connsiteX70" fmla="*/ 4259042 w 4992467"/>
              <a:gd name="connsiteY70" fmla="*/ 571500 h 2143125"/>
              <a:gd name="connsiteX71" fmla="*/ 4316192 w 4992467"/>
              <a:gd name="connsiteY71" fmla="*/ 600075 h 2143125"/>
              <a:gd name="connsiteX72" fmla="*/ 4344767 w 4992467"/>
              <a:gd name="connsiteY72" fmla="*/ 628650 h 2143125"/>
              <a:gd name="connsiteX73" fmla="*/ 4373342 w 4992467"/>
              <a:gd name="connsiteY73" fmla="*/ 638175 h 2143125"/>
              <a:gd name="connsiteX74" fmla="*/ 4459067 w 4992467"/>
              <a:gd name="connsiteY74" fmla="*/ 695325 h 2143125"/>
              <a:gd name="connsiteX75" fmla="*/ 4487642 w 4992467"/>
              <a:gd name="connsiteY75" fmla="*/ 714375 h 2143125"/>
              <a:gd name="connsiteX76" fmla="*/ 4516217 w 4992467"/>
              <a:gd name="connsiteY76" fmla="*/ 733425 h 2143125"/>
              <a:gd name="connsiteX77" fmla="*/ 4601942 w 4992467"/>
              <a:gd name="connsiteY77" fmla="*/ 809625 h 2143125"/>
              <a:gd name="connsiteX78" fmla="*/ 4630517 w 4992467"/>
              <a:gd name="connsiteY78" fmla="*/ 819150 h 2143125"/>
              <a:gd name="connsiteX79" fmla="*/ 4687667 w 4992467"/>
              <a:gd name="connsiteY79" fmla="*/ 857250 h 2143125"/>
              <a:gd name="connsiteX80" fmla="*/ 4754342 w 4992467"/>
              <a:gd name="connsiteY80" fmla="*/ 876300 h 2143125"/>
              <a:gd name="connsiteX81" fmla="*/ 4782917 w 4992467"/>
              <a:gd name="connsiteY81" fmla="*/ 885825 h 2143125"/>
              <a:gd name="connsiteX82" fmla="*/ 4849592 w 4992467"/>
              <a:gd name="connsiteY82" fmla="*/ 904875 h 2143125"/>
              <a:gd name="connsiteX83" fmla="*/ 4878167 w 4992467"/>
              <a:gd name="connsiteY83" fmla="*/ 923925 h 2143125"/>
              <a:gd name="connsiteX84" fmla="*/ 4906742 w 4992467"/>
              <a:gd name="connsiteY84" fmla="*/ 933450 h 2143125"/>
              <a:gd name="connsiteX85" fmla="*/ 4963892 w 4992467"/>
              <a:gd name="connsiteY85" fmla="*/ 971550 h 2143125"/>
              <a:gd name="connsiteX86" fmla="*/ 4992467 w 4992467"/>
              <a:gd name="connsiteY86" fmla="*/ 1008111 h 2143125"/>
              <a:gd name="connsiteX87" fmla="*/ 4220942 w 4992467"/>
              <a:gd name="connsiteY87" fmla="*/ 2038350 h 2143125"/>
              <a:gd name="connsiteX88" fmla="*/ 4154267 w 4992467"/>
              <a:gd name="connsiteY88" fmla="*/ 2114550 h 2143125"/>
              <a:gd name="connsiteX89" fmla="*/ 4106642 w 4992467"/>
              <a:gd name="connsiteY89" fmla="*/ 2124075 h 2143125"/>
              <a:gd name="connsiteX90" fmla="*/ 3906617 w 4992467"/>
              <a:gd name="connsiteY90" fmla="*/ 2143125 h 2143125"/>
              <a:gd name="connsiteX91" fmla="*/ 3458942 w 4992467"/>
              <a:gd name="connsiteY91" fmla="*/ 2124075 h 2143125"/>
              <a:gd name="connsiteX92" fmla="*/ 3344642 w 4992467"/>
              <a:gd name="connsiteY92" fmla="*/ 2095500 h 2143125"/>
              <a:gd name="connsiteX93" fmla="*/ 3297017 w 4992467"/>
              <a:gd name="connsiteY93" fmla="*/ 2085975 h 2143125"/>
              <a:gd name="connsiteX94" fmla="*/ 3068417 w 4992467"/>
              <a:gd name="connsiteY94" fmla="*/ 2095500 h 2143125"/>
              <a:gd name="connsiteX95" fmla="*/ 3030317 w 4992467"/>
              <a:gd name="connsiteY95" fmla="*/ 2105025 h 2143125"/>
              <a:gd name="connsiteX96" fmla="*/ 2925542 w 4992467"/>
              <a:gd name="connsiteY96" fmla="*/ 2114550 h 2143125"/>
              <a:gd name="connsiteX97" fmla="*/ 2858867 w 4992467"/>
              <a:gd name="connsiteY97" fmla="*/ 2124075 h 2143125"/>
              <a:gd name="connsiteX98" fmla="*/ 2011142 w 4992467"/>
              <a:gd name="connsiteY98" fmla="*/ 2114550 h 2143125"/>
              <a:gd name="connsiteX99" fmla="*/ 1887317 w 4992467"/>
              <a:gd name="connsiteY99" fmla="*/ 2095500 h 2143125"/>
              <a:gd name="connsiteX100" fmla="*/ 1639667 w 4992467"/>
              <a:gd name="connsiteY100" fmla="*/ 2085975 h 2143125"/>
              <a:gd name="connsiteX101" fmla="*/ 1553942 w 4992467"/>
              <a:gd name="connsiteY101" fmla="*/ 2076450 h 2143125"/>
              <a:gd name="connsiteX102" fmla="*/ 1525367 w 4992467"/>
              <a:gd name="connsiteY102" fmla="*/ 2066925 h 2143125"/>
              <a:gd name="connsiteX103" fmla="*/ 687167 w 4992467"/>
              <a:gd name="connsiteY103" fmla="*/ 2085975 h 2143125"/>
              <a:gd name="connsiteX104" fmla="*/ 620492 w 4992467"/>
              <a:gd name="connsiteY104" fmla="*/ 2076450 h 2143125"/>
              <a:gd name="connsiteX105" fmla="*/ 572867 w 4992467"/>
              <a:gd name="connsiteY105"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1367 w 4992467"/>
              <a:gd name="connsiteY4" fmla="*/ 809625 h 2143125"/>
              <a:gd name="connsiteX5" fmla="*/ 68042 w 4992467"/>
              <a:gd name="connsiteY5" fmla="*/ 733425 h 2143125"/>
              <a:gd name="connsiteX6" fmla="*/ 96617 w 4992467"/>
              <a:gd name="connsiteY6" fmla="*/ 714375 h 2143125"/>
              <a:gd name="connsiteX7" fmla="*/ 125192 w 4992467"/>
              <a:gd name="connsiteY7" fmla="*/ 695325 h 2143125"/>
              <a:gd name="connsiteX8" fmla="*/ 172817 w 4992467"/>
              <a:gd name="connsiteY8" fmla="*/ 647700 h 2143125"/>
              <a:gd name="connsiteX9" fmla="*/ 201392 w 4992467"/>
              <a:gd name="connsiteY9" fmla="*/ 638175 h 2143125"/>
              <a:gd name="connsiteX10" fmla="*/ 258542 w 4992467"/>
              <a:gd name="connsiteY10" fmla="*/ 600075 h 2143125"/>
              <a:gd name="connsiteX11" fmla="*/ 315692 w 4992467"/>
              <a:gd name="connsiteY11" fmla="*/ 571500 h 2143125"/>
              <a:gd name="connsiteX12" fmla="*/ 344267 w 4992467"/>
              <a:gd name="connsiteY12" fmla="*/ 561975 h 2143125"/>
              <a:gd name="connsiteX13" fmla="*/ 401417 w 4992467"/>
              <a:gd name="connsiteY13" fmla="*/ 523875 h 2143125"/>
              <a:gd name="connsiteX14" fmla="*/ 429992 w 4992467"/>
              <a:gd name="connsiteY14" fmla="*/ 504825 h 2143125"/>
              <a:gd name="connsiteX15" fmla="*/ 458567 w 4992467"/>
              <a:gd name="connsiteY15" fmla="*/ 495300 h 2143125"/>
              <a:gd name="connsiteX16" fmla="*/ 487142 w 4992467"/>
              <a:gd name="connsiteY16" fmla="*/ 476250 h 2143125"/>
              <a:gd name="connsiteX17" fmla="*/ 544292 w 4992467"/>
              <a:gd name="connsiteY17" fmla="*/ 457200 h 2143125"/>
              <a:gd name="connsiteX18" fmla="*/ 649067 w 4992467"/>
              <a:gd name="connsiteY18" fmla="*/ 428625 h 2143125"/>
              <a:gd name="connsiteX19" fmla="*/ 830042 w 4992467"/>
              <a:gd name="connsiteY19" fmla="*/ 409575 h 2143125"/>
              <a:gd name="connsiteX20" fmla="*/ 925292 w 4992467"/>
              <a:gd name="connsiteY20" fmla="*/ 381000 h 2143125"/>
              <a:gd name="connsiteX21" fmla="*/ 953867 w 4992467"/>
              <a:gd name="connsiteY21" fmla="*/ 361950 h 2143125"/>
              <a:gd name="connsiteX22" fmla="*/ 1011017 w 4992467"/>
              <a:gd name="connsiteY22" fmla="*/ 342900 h 2143125"/>
              <a:gd name="connsiteX23" fmla="*/ 1096742 w 4992467"/>
              <a:gd name="connsiteY23" fmla="*/ 304800 h 2143125"/>
              <a:gd name="connsiteX24" fmla="*/ 1182467 w 4992467"/>
              <a:gd name="connsiteY24" fmla="*/ 285750 h 2143125"/>
              <a:gd name="connsiteX25" fmla="*/ 1220567 w 4992467"/>
              <a:gd name="connsiteY25" fmla="*/ 276225 h 2143125"/>
              <a:gd name="connsiteX26" fmla="*/ 1411067 w 4992467"/>
              <a:gd name="connsiteY26" fmla="*/ 266700 h 2143125"/>
              <a:gd name="connsiteX27" fmla="*/ 1458692 w 4992467"/>
              <a:gd name="connsiteY27" fmla="*/ 257175 h 2143125"/>
              <a:gd name="connsiteX28" fmla="*/ 1487267 w 4992467"/>
              <a:gd name="connsiteY28" fmla="*/ 247650 h 2143125"/>
              <a:gd name="connsiteX29" fmla="*/ 1544417 w 4992467"/>
              <a:gd name="connsiteY29" fmla="*/ 238125 h 2143125"/>
              <a:gd name="connsiteX30" fmla="*/ 1658717 w 4992467"/>
              <a:gd name="connsiteY30" fmla="*/ 247650 h 2143125"/>
              <a:gd name="connsiteX31" fmla="*/ 1868267 w 4992467"/>
              <a:gd name="connsiteY31" fmla="*/ 228600 h 2143125"/>
              <a:gd name="connsiteX32" fmla="*/ 1953992 w 4992467"/>
              <a:gd name="connsiteY32" fmla="*/ 200025 h 2143125"/>
              <a:gd name="connsiteX33" fmla="*/ 1982567 w 4992467"/>
              <a:gd name="connsiteY33" fmla="*/ 190500 h 2143125"/>
              <a:gd name="connsiteX34" fmla="*/ 2011142 w 4992467"/>
              <a:gd name="connsiteY34" fmla="*/ 171450 h 2143125"/>
              <a:gd name="connsiteX35" fmla="*/ 2068292 w 4992467"/>
              <a:gd name="connsiteY35" fmla="*/ 152400 h 2143125"/>
              <a:gd name="connsiteX36" fmla="*/ 2154017 w 4992467"/>
              <a:gd name="connsiteY36" fmla="*/ 114300 h 2143125"/>
              <a:gd name="connsiteX37" fmla="*/ 2496917 w 4992467"/>
              <a:gd name="connsiteY37" fmla="*/ 95250 h 2143125"/>
              <a:gd name="connsiteX38" fmla="*/ 2582642 w 4992467"/>
              <a:gd name="connsiteY38" fmla="*/ 66675 h 2143125"/>
              <a:gd name="connsiteX39" fmla="*/ 2611217 w 4992467"/>
              <a:gd name="connsiteY39" fmla="*/ 57150 h 2143125"/>
              <a:gd name="connsiteX40" fmla="*/ 2639792 w 4992467"/>
              <a:gd name="connsiteY40" fmla="*/ 38100 h 2143125"/>
              <a:gd name="connsiteX41" fmla="*/ 2696942 w 4992467"/>
              <a:gd name="connsiteY41" fmla="*/ 19050 h 2143125"/>
              <a:gd name="connsiteX42" fmla="*/ 2763617 w 4992467"/>
              <a:gd name="connsiteY42" fmla="*/ 0 h 2143125"/>
              <a:gd name="connsiteX43" fmla="*/ 2982692 w 4992467"/>
              <a:gd name="connsiteY43" fmla="*/ 9525 h 2143125"/>
              <a:gd name="connsiteX44" fmla="*/ 3039842 w 4992467"/>
              <a:gd name="connsiteY44" fmla="*/ 28575 h 2143125"/>
              <a:gd name="connsiteX45" fmla="*/ 3077942 w 4992467"/>
              <a:gd name="connsiteY45" fmla="*/ 38100 h 2143125"/>
              <a:gd name="connsiteX46" fmla="*/ 3135092 w 4992467"/>
              <a:gd name="connsiteY46" fmla="*/ 57150 h 2143125"/>
              <a:gd name="connsiteX47" fmla="*/ 3192242 w 4992467"/>
              <a:gd name="connsiteY47" fmla="*/ 76200 h 2143125"/>
              <a:gd name="connsiteX48" fmla="*/ 3220817 w 4992467"/>
              <a:gd name="connsiteY48" fmla="*/ 85725 h 2143125"/>
              <a:gd name="connsiteX49" fmla="*/ 3249392 w 4992467"/>
              <a:gd name="connsiteY49" fmla="*/ 95250 h 2143125"/>
              <a:gd name="connsiteX50" fmla="*/ 3363692 w 4992467"/>
              <a:gd name="connsiteY50" fmla="*/ 104775 h 2143125"/>
              <a:gd name="connsiteX51" fmla="*/ 3420842 w 4992467"/>
              <a:gd name="connsiteY51" fmla="*/ 133350 h 2143125"/>
              <a:gd name="connsiteX52" fmla="*/ 3449417 w 4992467"/>
              <a:gd name="connsiteY52" fmla="*/ 161925 h 2143125"/>
              <a:gd name="connsiteX53" fmla="*/ 3506567 w 4992467"/>
              <a:gd name="connsiteY53" fmla="*/ 200025 h 2143125"/>
              <a:gd name="connsiteX54" fmla="*/ 3535142 w 4992467"/>
              <a:gd name="connsiteY54" fmla="*/ 219075 h 2143125"/>
              <a:gd name="connsiteX55" fmla="*/ 3563717 w 4992467"/>
              <a:gd name="connsiteY55" fmla="*/ 247650 h 2143125"/>
              <a:gd name="connsiteX56" fmla="*/ 3620867 w 4992467"/>
              <a:gd name="connsiteY56" fmla="*/ 266700 h 2143125"/>
              <a:gd name="connsiteX57" fmla="*/ 3678017 w 4992467"/>
              <a:gd name="connsiteY57" fmla="*/ 295275 h 2143125"/>
              <a:gd name="connsiteX58" fmla="*/ 3706592 w 4992467"/>
              <a:gd name="connsiteY58" fmla="*/ 314325 h 2143125"/>
              <a:gd name="connsiteX59" fmla="*/ 3744692 w 4992467"/>
              <a:gd name="connsiteY59" fmla="*/ 323850 h 2143125"/>
              <a:gd name="connsiteX60" fmla="*/ 3887567 w 4992467"/>
              <a:gd name="connsiteY60" fmla="*/ 342900 h 2143125"/>
              <a:gd name="connsiteX61" fmla="*/ 3944717 w 4992467"/>
              <a:gd name="connsiteY61" fmla="*/ 361950 h 2143125"/>
              <a:gd name="connsiteX62" fmla="*/ 3973292 w 4992467"/>
              <a:gd name="connsiteY62" fmla="*/ 371475 h 2143125"/>
              <a:gd name="connsiteX63" fmla="*/ 4030442 w 4992467"/>
              <a:gd name="connsiteY63" fmla="*/ 419100 h 2143125"/>
              <a:gd name="connsiteX64" fmla="*/ 4087592 w 4992467"/>
              <a:gd name="connsiteY64" fmla="*/ 457200 h 2143125"/>
              <a:gd name="connsiteX65" fmla="*/ 4116167 w 4992467"/>
              <a:gd name="connsiteY65" fmla="*/ 476250 h 2143125"/>
              <a:gd name="connsiteX66" fmla="*/ 4173317 w 4992467"/>
              <a:gd name="connsiteY66" fmla="*/ 514350 h 2143125"/>
              <a:gd name="connsiteX67" fmla="*/ 4201892 w 4992467"/>
              <a:gd name="connsiteY67" fmla="*/ 533400 h 2143125"/>
              <a:gd name="connsiteX68" fmla="*/ 4230467 w 4992467"/>
              <a:gd name="connsiteY68" fmla="*/ 542925 h 2143125"/>
              <a:gd name="connsiteX69" fmla="*/ 4259042 w 4992467"/>
              <a:gd name="connsiteY69" fmla="*/ 571500 h 2143125"/>
              <a:gd name="connsiteX70" fmla="*/ 4316192 w 4992467"/>
              <a:gd name="connsiteY70" fmla="*/ 600075 h 2143125"/>
              <a:gd name="connsiteX71" fmla="*/ 4344767 w 4992467"/>
              <a:gd name="connsiteY71" fmla="*/ 628650 h 2143125"/>
              <a:gd name="connsiteX72" fmla="*/ 4373342 w 4992467"/>
              <a:gd name="connsiteY72" fmla="*/ 638175 h 2143125"/>
              <a:gd name="connsiteX73" fmla="*/ 4459067 w 4992467"/>
              <a:gd name="connsiteY73" fmla="*/ 695325 h 2143125"/>
              <a:gd name="connsiteX74" fmla="*/ 4487642 w 4992467"/>
              <a:gd name="connsiteY74" fmla="*/ 714375 h 2143125"/>
              <a:gd name="connsiteX75" fmla="*/ 4516217 w 4992467"/>
              <a:gd name="connsiteY75" fmla="*/ 733425 h 2143125"/>
              <a:gd name="connsiteX76" fmla="*/ 4601942 w 4992467"/>
              <a:gd name="connsiteY76" fmla="*/ 809625 h 2143125"/>
              <a:gd name="connsiteX77" fmla="*/ 4630517 w 4992467"/>
              <a:gd name="connsiteY77" fmla="*/ 819150 h 2143125"/>
              <a:gd name="connsiteX78" fmla="*/ 4687667 w 4992467"/>
              <a:gd name="connsiteY78" fmla="*/ 857250 h 2143125"/>
              <a:gd name="connsiteX79" fmla="*/ 4754342 w 4992467"/>
              <a:gd name="connsiteY79" fmla="*/ 876300 h 2143125"/>
              <a:gd name="connsiteX80" fmla="*/ 4782917 w 4992467"/>
              <a:gd name="connsiteY80" fmla="*/ 885825 h 2143125"/>
              <a:gd name="connsiteX81" fmla="*/ 4849592 w 4992467"/>
              <a:gd name="connsiteY81" fmla="*/ 904875 h 2143125"/>
              <a:gd name="connsiteX82" fmla="*/ 4878167 w 4992467"/>
              <a:gd name="connsiteY82" fmla="*/ 923925 h 2143125"/>
              <a:gd name="connsiteX83" fmla="*/ 4906742 w 4992467"/>
              <a:gd name="connsiteY83" fmla="*/ 933450 h 2143125"/>
              <a:gd name="connsiteX84" fmla="*/ 4963892 w 4992467"/>
              <a:gd name="connsiteY84" fmla="*/ 971550 h 2143125"/>
              <a:gd name="connsiteX85" fmla="*/ 4992467 w 4992467"/>
              <a:gd name="connsiteY85" fmla="*/ 1008111 h 2143125"/>
              <a:gd name="connsiteX86" fmla="*/ 4220942 w 4992467"/>
              <a:gd name="connsiteY86" fmla="*/ 2038350 h 2143125"/>
              <a:gd name="connsiteX87" fmla="*/ 4154267 w 4992467"/>
              <a:gd name="connsiteY87" fmla="*/ 2114550 h 2143125"/>
              <a:gd name="connsiteX88" fmla="*/ 4106642 w 4992467"/>
              <a:gd name="connsiteY88" fmla="*/ 2124075 h 2143125"/>
              <a:gd name="connsiteX89" fmla="*/ 3906617 w 4992467"/>
              <a:gd name="connsiteY89" fmla="*/ 2143125 h 2143125"/>
              <a:gd name="connsiteX90" fmla="*/ 3458942 w 4992467"/>
              <a:gd name="connsiteY90" fmla="*/ 2124075 h 2143125"/>
              <a:gd name="connsiteX91" fmla="*/ 3344642 w 4992467"/>
              <a:gd name="connsiteY91" fmla="*/ 2095500 h 2143125"/>
              <a:gd name="connsiteX92" fmla="*/ 3297017 w 4992467"/>
              <a:gd name="connsiteY92" fmla="*/ 2085975 h 2143125"/>
              <a:gd name="connsiteX93" fmla="*/ 3068417 w 4992467"/>
              <a:gd name="connsiteY93" fmla="*/ 2095500 h 2143125"/>
              <a:gd name="connsiteX94" fmla="*/ 3030317 w 4992467"/>
              <a:gd name="connsiteY94" fmla="*/ 2105025 h 2143125"/>
              <a:gd name="connsiteX95" fmla="*/ 2925542 w 4992467"/>
              <a:gd name="connsiteY95" fmla="*/ 2114550 h 2143125"/>
              <a:gd name="connsiteX96" fmla="*/ 2858867 w 4992467"/>
              <a:gd name="connsiteY96" fmla="*/ 2124075 h 2143125"/>
              <a:gd name="connsiteX97" fmla="*/ 2011142 w 4992467"/>
              <a:gd name="connsiteY97" fmla="*/ 2114550 h 2143125"/>
              <a:gd name="connsiteX98" fmla="*/ 1887317 w 4992467"/>
              <a:gd name="connsiteY98" fmla="*/ 2095500 h 2143125"/>
              <a:gd name="connsiteX99" fmla="*/ 1639667 w 4992467"/>
              <a:gd name="connsiteY99" fmla="*/ 2085975 h 2143125"/>
              <a:gd name="connsiteX100" fmla="*/ 1553942 w 4992467"/>
              <a:gd name="connsiteY100" fmla="*/ 2076450 h 2143125"/>
              <a:gd name="connsiteX101" fmla="*/ 1525367 w 4992467"/>
              <a:gd name="connsiteY101" fmla="*/ 2066925 h 2143125"/>
              <a:gd name="connsiteX102" fmla="*/ 687167 w 4992467"/>
              <a:gd name="connsiteY102" fmla="*/ 2085975 h 2143125"/>
              <a:gd name="connsiteX103" fmla="*/ 620492 w 4992467"/>
              <a:gd name="connsiteY103" fmla="*/ 2076450 h 2143125"/>
              <a:gd name="connsiteX104" fmla="*/ 572867 w 4992467"/>
              <a:gd name="connsiteY104"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1367 w 4992467"/>
              <a:gd name="connsiteY3" fmla="*/ 809625 h 2143125"/>
              <a:gd name="connsiteX4" fmla="*/ 68042 w 4992467"/>
              <a:gd name="connsiteY4" fmla="*/ 733425 h 2143125"/>
              <a:gd name="connsiteX5" fmla="*/ 96617 w 4992467"/>
              <a:gd name="connsiteY5" fmla="*/ 714375 h 2143125"/>
              <a:gd name="connsiteX6" fmla="*/ 125192 w 4992467"/>
              <a:gd name="connsiteY6" fmla="*/ 695325 h 2143125"/>
              <a:gd name="connsiteX7" fmla="*/ 172817 w 4992467"/>
              <a:gd name="connsiteY7" fmla="*/ 647700 h 2143125"/>
              <a:gd name="connsiteX8" fmla="*/ 201392 w 4992467"/>
              <a:gd name="connsiteY8" fmla="*/ 638175 h 2143125"/>
              <a:gd name="connsiteX9" fmla="*/ 258542 w 4992467"/>
              <a:gd name="connsiteY9" fmla="*/ 600075 h 2143125"/>
              <a:gd name="connsiteX10" fmla="*/ 315692 w 4992467"/>
              <a:gd name="connsiteY10" fmla="*/ 571500 h 2143125"/>
              <a:gd name="connsiteX11" fmla="*/ 344267 w 4992467"/>
              <a:gd name="connsiteY11" fmla="*/ 561975 h 2143125"/>
              <a:gd name="connsiteX12" fmla="*/ 401417 w 4992467"/>
              <a:gd name="connsiteY12" fmla="*/ 523875 h 2143125"/>
              <a:gd name="connsiteX13" fmla="*/ 429992 w 4992467"/>
              <a:gd name="connsiteY13" fmla="*/ 504825 h 2143125"/>
              <a:gd name="connsiteX14" fmla="*/ 458567 w 4992467"/>
              <a:gd name="connsiteY14" fmla="*/ 495300 h 2143125"/>
              <a:gd name="connsiteX15" fmla="*/ 487142 w 4992467"/>
              <a:gd name="connsiteY15" fmla="*/ 476250 h 2143125"/>
              <a:gd name="connsiteX16" fmla="*/ 544292 w 4992467"/>
              <a:gd name="connsiteY16" fmla="*/ 457200 h 2143125"/>
              <a:gd name="connsiteX17" fmla="*/ 649067 w 4992467"/>
              <a:gd name="connsiteY17" fmla="*/ 428625 h 2143125"/>
              <a:gd name="connsiteX18" fmla="*/ 830042 w 4992467"/>
              <a:gd name="connsiteY18" fmla="*/ 409575 h 2143125"/>
              <a:gd name="connsiteX19" fmla="*/ 925292 w 4992467"/>
              <a:gd name="connsiteY19" fmla="*/ 381000 h 2143125"/>
              <a:gd name="connsiteX20" fmla="*/ 953867 w 4992467"/>
              <a:gd name="connsiteY20" fmla="*/ 361950 h 2143125"/>
              <a:gd name="connsiteX21" fmla="*/ 1011017 w 4992467"/>
              <a:gd name="connsiteY21" fmla="*/ 342900 h 2143125"/>
              <a:gd name="connsiteX22" fmla="*/ 1096742 w 4992467"/>
              <a:gd name="connsiteY22" fmla="*/ 304800 h 2143125"/>
              <a:gd name="connsiteX23" fmla="*/ 1182467 w 4992467"/>
              <a:gd name="connsiteY23" fmla="*/ 285750 h 2143125"/>
              <a:gd name="connsiteX24" fmla="*/ 1220567 w 4992467"/>
              <a:gd name="connsiteY24" fmla="*/ 276225 h 2143125"/>
              <a:gd name="connsiteX25" fmla="*/ 1411067 w 4992467"/>
              <a:gd name="connsiteY25" fmla="*/ 266700 h 2143125"/>
              <a:gd name="connsiteX26" fmla="*/ 1458692 w 4992467"/>
              <a:gd name="connsiteY26" fmla="*/ 257175 h 2143125"/>
              <a:gd name="connsiteX27" fmla="*/ 1487267 w 4992467"/>
              <a:gd name="connsiteY27" fmla="*/ 247650 h 2143125"/>
              <a:gd name="connsiteX28" fmla="*/ 1544417 w 4992467"/>
              <a:gd name="connsiteY28" fmla="*/ 238125 h 2143125"/>
              <a:gd name="connsiteX29" fmla="*/ 1658717 w 4992467"/>
              <a:gd name="connsiteY29" fmla="*/ 247650 h 2143125"/>
              <a:gd name="connsiteX30" fmla="*/ 1868267 w 4992467"/>
              <a:gd name="connsiteY30" fmla="*/ 228600 h 2143125"/>
              <a:gd name="connsiteX31" fmla="*/ 1953992 w 4992467"/>
              <a:gd name="connsiteY31" fmla="*/ 200025 h 2143125"/>
              <a:gd name="connsiteX32" fmla="*/ 1982567 w 4992467"/>
              <a:gd name="connsiteY32" fmla="*/ 190500 h 2143125"/>
              <a:gd name="connsiteX33" fmla="*/ 2011142 w 4992467"/>
              <a:gd name="connsiteY33" fmla="*/ 171450 h 2143125"/>
              <a:gd name="connsiteX34" fmla="*/ 2068292 w 4992467"/>
              <a:gd name="connsiteY34" fmla="*/ 152400 h 2143125"/>
              <a:gd name="connsiteX35" fmla="*/ 2154017 w 4992467"/>
              <a:gd name="connsiteY35" fmla="*/ 114300 h 2143125"/>
              <a:gd name="connsiteX36" fmla="*/ 2496917 w 4992467"/>
              <a:gd name="connsiteY36" fmla="*/ 95250 h 2143125"/>
              <a:gd name="connsiteX37" fmla="*/ 2582642 w 4992467"/>
              <a:gd name="connsiteY37" fmla="*/ 66675 h 2143125"/>
              <a:gd name="connsiteX38" fmla="*/ 2611217 w 4992467"/>
              <a:gd name="connsiteY38" fmla="*/ 57150 h 2143125"/>
              <a:gd name="connsiteX39" fmla="*/ 2639792 w 4992467"/>
              <a:gd name="connsiteY39" fmla="*/ 38100 h 2143125"/>
              <a:gd name="connsiteX40" fmla="*/ 2696942 w 4992467"/>
              <a:gd name="connsiteY40" fmla="*/ 19050 h 2143125"/>
              <a:gd name="connsiteX41" fmla="*/ 2763617 w 4992467"/>
              <a:gd name="connsiteY41" fmla="*/ 0 h 2143125"/>
              <a:gd name="connsiteX42" fmla="*/ 2982692 w 4992467"/>
              <a:gd name="connsiteY42" fmla="*/ 9525 h 2143125"/>
              <a:gd name="connsiteX43" fmla="*/ 3039842 w 4992467"/>
              <a:gd name="connsiteY43" fmla="*/ 28575 h 2143125"/>
              <a:gd name="connsiteX44" fmla="*/ 3077942 w 4992467"/>
              <a:gd name="connsiteY44" fmla="*/ 38100 h 2143125"/>
              <a:gd name="connsiteX45" fmla="*/ 3135092 w 4992467"/>
              <a:gd name="connsiteY45" fmla="*/ 57150 h 2143125"/>
              <a:gd name="connsiteX46" fmla="*/ 3192242 w 4992467"/>
              <a:gd name="connsiteY46" fmla="*/ 76200 h 2143125"/>
              <a:gd name="connsiteX47" fmla="*/ 3220817 w 4992467"/>
              <a:gd name="connsiteY47" fmla="*/ 85725 h 2143125"/>
              <a:gd name="connsiteX48" fmla="*/ 3249392 w 4992467"/>
              <a:gd name="connsiteY48" fmla="*/ 95250 h 2143125"/>
              <a:gd name="connsiteX49" fmla="*/ 3363692 w 4992467"/>
              <a:gd name="connsiteY49" fmla="*/ 104775 h 2143125"/>
              <a:gd name="connsiteX50" fmla="*/ 3420842 w 4992467"/>
              <a:gd name="connsiteY50" fmla="*/ 133350 h 2143125"/>
              <a:gd name="connsiteX51" fmla="*/ 3449417 w 4992467"/>
              <a:gd name="connsiteY51" fmla="*/ 161925 h 2143125"/>
              <a:gd name="connsiteX52" fmla="*/ 3506567 w 4992467"/>
              <a:gd name="connsiteY52" fmla="*/ 200025 h 2143125"/>
              <a:gd name="connsiteX53" fmla="*/ 3535142 w 4992467"/>
              <a:gd name="connsiteY53" fmla="*/ 219075 h 2143125"/>
              <a:gd name="connsiteX54" fmla="*/ 3563717 w 4992467"/>
              <a:gd name="connsiteY54" fmla="*/ 247650 h 2143125"/>
              <a:gd name="connsiteX55" fmla="*/ 3620867 w 4992467"/>
              <a:gd name="connsiteY55" fmla="*/ 266700 h 2143125"/>
              <a:gd name="connsiteX56" fmla="*/ 3678017 w 4992467"/>
              <a:gd name="connsiteY56" fmla="*/ 295275 h 2143125"/>
              <a:gd name="connsiteX57" fmla="*/ 3706592 w 4992467"/>
              <a:gd name="connsiteY57" fmla="*/ 314325 h 2143125"/>
              <a:gd name="connsiteX58" fmla="*/ 3744692 w 4992467"/>
              <a:gd name="connsiteY58" fmla="*/ 323850 h 2143125"/>
              <a:gd name="connsiteX59" fmla="*/ 3887567 w 4992467"/>
              <a:gd name="connsiteY59" fmla="*/ 342900 h 2143125"/>
              <a:gd name="connsiteX60" fmla="*/ 3944717 w 4992467"/>
              <a:gd name="connsiteY60" fmla="*/ 361950 h 2143125"/>
              <a:gd name="connsiteX61" fmla="*/ 3973292 w 4992467"/>
              <a:gd name="connsiteY61" fmla="*/ 371475 h 2143125"/>
              <a:gd name="connsiteX62" fmla="*/ 4030442 w 4992467"/>
              <a:gd name="connsiteY62" fmla="*/ 419100 h 2143125"/>
              <a:gd name="connsiteX63" fmla="*/ 4087592 w 4992467"/>
              <a:gd name="connsiteY63" fmla="*/ 457200 h 2143125"/>
              <a:gd name="connsiteX64" fmla="*/ 4116167 w 4992467"/>
              <a:gd name="connsiteY64" fmla="*/ 476250 h 2143125"/>
              <a:gd name="connsiteX65" fmla="*/ 4173317 w 4992467"/>
              <a:gd name="connsiteY65" fmla="*/ 514350 h 2143125"/>
              <a:gd name="connsiteX66" fmla="*/ 4201892 w 4992467"/>
              <a:gd name="connsiteY66" fmla="*/ 533400 h 2143125"/>
              <a:gd name="connsiteX67" fmla="*/ 4230467 w 4992467"/>
              <a:gd name="connsiteY67" fmla="*/ 542925 h 2143125"/>
              <a:gd name="connsiteX68" fmla="*/ 4259042 w 4992467"/>
              <a:gd name="connsiteY68" fmla="*/ 571500 h 2143125"/>
              <a:gd name="connsiteX69" fmla="*/ 4316192 w 4992467"/>
              <a:gd name="connsiteY69" fmla="*/ 600075 h 2143125"/>
              <a:gd name="connsiteX70" fmla="*/ 4344767 w 4992467"/>
              <a:gd name="connsiteY70" fmla="*/ 628650 h 2143125"/>
              <a:gd name="connsiteX71" fmla="*/ 4373342 w 4992467"/>
              <a:gd name="connsiteY71" fmla="*/ 638175 h 2143125"/>
              <a:gd name="connsiteX72" fmla="*/ 4459067 w 4992467"/>
              <a:gd name="connsiteY72" fmla="*/ 695325 h 2143125"/>
              <a:gd name="connsiteX73" fmla="*/ 4487642 w 4992467"/>
              <a:gd name="connsiteY73" fmla="*/ 714375 h 2143125"/>
              <a:gd name="connsiteX74" fmla="*/ 4516217 w 4992467"/>
              <a:gd name="connsiteY74" fmla="*/ 733425 h 2143125"/>
              <a:gd name="connsiteX75" fmla="*/ 4601942 w 4992467"/>
              <a:gd name="connsiteY75" fmla="*/ 809625 h 2143125"/>
              <a:gd name="connsiteX76" fmla="*/ 4630517 w 4992467"/>
              <a:gd name="connsiteY76" fmla="*/ 819150 h 2143125"/>
              <a:gd name="connsiteX77" fmla="*/ 4687667 w 4992467"/>
              <a:gd name="connsiteY77" fmla="*/ 857250 h 2143125"/>
              <a:gd name="connsiteX78" fmla="*/ 4754342 w 4992467"/>
              <a:gd name="connsiteY78" fmla="*/ 876300 h 2143125"/>
              <a:gd name="connsiteX79" fmla="*/ 4782917 w 4992467"/>
              <a:gd name="connsiteY79" fmla="*/ 885825 h 2143125"/>
              <a:gd name="connsiteX80" fmla="*/ 4849592 w 4992467"/>
              <a:gd name="connsiteY80" fmla="*/ 904875 h 2143125"/>
              <a:gd name="connsiteX81" fmla="*/ 4878167 w 4992467"/>
              <a:gd name="connsiteY81" fmla="*/ 923925 h 2143125"/>
              <a:gd name="connsiteX82" fmla="*/ 4906742 w 4992467"/>
              <a:gd name="connsiteY82" fmla="*/ 933450 h 2143125"/>
              <a:gd name="connsiteX83" fmla="*/ 4963892 w 4992467"/>
              <a:gd name="connsiteY83" fmla="*/ 971550 h 2143125"/>
              <a:gd name="connsiteX84" fmla="*/ 4992467 w 4992467"/>
              <a:gd name="connsiteY84" fmla="*/ 1008111 h 2143125"/>
              <a:gd name="connsiteX85" fmla="*/ 4220942 w 4992467"/>
              <a:gd name="connsiteY85" fmla="*/ 2038350 h 2143125"/>
              <a:gd name="connsiteX86" fmla="*/ 4154267 w 4992467"/>
              <a:gd name="connsiteY86" fmla="*/ 2114550 h 2143125"/>
              <a:gd name="connsiteX87" fmla="*/ 4106642 w 4992467"/>
              <a:gd name="connsiteY87" fmla="*/ 2124075 h 2143125"/>
              <a:gd name="connsiteX88" fmla="*/ 3906617 w 4992467"/>
              <a:gd name="connsiteY88" fmla="*/ 2143125 h 2143125"/>
              <a:gd name="connsiteX89" fmla="*/ 3458942 w 4992467"/>
              <a:gd name="connsiteY89" fmla="*/ 2124075 h 2143125"/>
              <a:gd name="connsiteX90" fmla="*/ 3344642 w 4992467"/>
              <a:gd name="connsiteY90" fmla="*/ 2095500 h 2143125"/>
              <a:gd name="connsiteX91" fmla="*/ 3297017 w 4992467"/>
              <a:gd name="connsiteY91" fmla="*/ 2085975 h 2143125"/>
              <a:gd name="connsiteX92" fmla="*/ 3068417 w 4992467"/>
              <a:gd name="connsiteY92" fmla="*/ 2095500 h 2143125"/>
              <a:gd name="connsiteX93" fmla="*/ 3030317 w 4992467"/>
              <a:gd name="connsiteY93" fmla="*/ 2105025 h 2143125"/>
              <a:gd name="connsiteX94" fmla="*/ 2925542 w 4992467"/>
              <a:gd name="connsiteY94" fmla="*/ 2114550 h 2143125"/>
              <a:gd name="connsiteX95" fmla="*/ 2858867 w 4992467"/>
              <a:gd name="connsiteY95" fmla="*/ 2124075 h 2143125"/>
              <a:gd name="connsiteX96" fmla="*/ 2011142 w 4992467"/>
              <a:gd name="connsiteY96" fmla="*/ 2114550 h 2143125"/>
              <a:gd name="connsiteX97" fmla="*/ 1887317 w 4992467"/>
              <a:gd name="connsiteY97" fmla="*/ 2095500 h 2143125"/>
              <a:gd name="connsiteX98" fmla="*/ 1639667 w 4992467"/>
              <a:gd name="connsiteY98" fmla="*/ 2085975 h 2143125"/>
              <a:gd name="connsiteX99" fmla="*/ 1553942 w 4992467"/>
              <a:gd name="connsiteY99" fmla="*/ 2076450 h 2143125"/>
              <a:gd name="connsiteX100" fmla="*/ 1525367 w 4992467"/>
              <a:gd name="connsiteY100" fmla="*/ 2066925 h 2143125"/>
              <a:gd name="connsiteX101" fmla="*/ 687167 w 4992467"/>
              <a:gd name="connsiteY101" fmla="*/ 2085975 h 2143125"/>
              <a:gd name="connsiteX102" fmla="*/ 620492 w 4992467"/>
              <a:gd name="connsiteY102" fmla="*/ 2076450 h 2143125"/>
              <a:gd name="connsiteX103" fmla="*/ 572867 w 4992467"/>
              <a:gd name="connsiteY103" fmla="*/ 2095500 h 2143125"/>
              <a:gd name="connsiteX0" fmla="*/ 572867 w 4992467"/>
              <a:gd name="connsiteY0" fmla="*/ 2095500 h 2143125"/>
              <a:gd name="connsiteX1" fmla="*/ 572867 w 4992467"/>
              <a:gd name="connsiteY1" fmla="*/ 2095500 h 2143125"/>
              <a:gd name="connsiteX2" fmla="*/ 1367 w 4992467"/>
              <a:gd name="connsiteY2" fmla="*/ 809625 h 2143125"/>
              <a:gd name="connsiteX3" fmla="*/ 68042 w 4992467"/>
              <a:gd name="connsiteY3" fmla="*/ 733425 h 2143125"/>
              <a:gd name="connsiteX4" fmla="*/ 96617 w 4992467"/>
              <a:gd name="connsiteY4" fmla="*/ 714375 h 2143125"/>
              <a:gd name="connsiteX5" fmla="*/ 125192 w 4992467"/>
              <a:gd name="connsiteY5" fmla="*/ 695325 h 2143125"/>
              <a:gd name="connsiteX6" fmla="*/ 172817 w 4992467"/>
              <a:gd name="connsiteY6" fmla="*/ 647700 h 2143125"/>
              <a:gd name="connsiteX7" fmla="*/ 201392 w 4992467"/>
              <a:gd name="connsiteY7" fmla="*/ 638175 h 2143125"/>
              <a:gd name="connsiteX8" fmla="*/ 258542 w 4992467"/>
              <a:gd name="connsiteY8" fmla="*/ 600075 h 2143125"/>
              <a:gd name="connsiteX9" fmla="*/ 315692 w 4992467"/>
              <a:gd name="connsiteY9" fmla="*/ 571500 h 2143125"/>
              <a:gd name="connsiteX10" fmla="*/ 344267 w 4992467"/>
              <a:gd name="connsiteY10" fmla="*/ 561975 h 2143125"/>
              <a:gd name="connsiteX11" fmla="*/ 401417 w 4992467"/>
              <a:gd name="connsiteY11" fmla="*/ 523875 h 2143125"/>
              <a:gd name="connsiteX12" fmla="*/ 429992 w 4992467"/>
              <a:gd name="connsiteY12" fmla="*/ 504825 h 2143125"/>
              <a:gd name="connsiteX13" fmla="*/ 458567 w 4992467"/>
              <a:gd name="connsiteY13" fmla="*/ 495300 h 2143125"/>
              <a:gd name="connsiteX14" fmla="*/ 487142 w 4992467"/>
              <a:gd name="connsiteY14" fmla="*/ 476250 h 2143125"/>
              <a:gd name="connsiteX15" fmla="*/ 544292 w 4992467"/>
              <a:gd name="connsiteY15" fmla="*/ 457200 h 2143125"/>
              <a:gd name="connsiteX16" fmla="*/ 649067 w 4992467"/>
              <a:gd name="connsiteY16" fmla="*/ 428625 h 2143125"/>
              <a:gd name="connsiteX17" fmla="*/ 830042 w 4992467"/>
              <a:gd name="connsiteY17" fmla="*/ 409575 h 2143125"/>
              <a:gd name="connsiteX18" fmla="*/ 925292 w 4992467"/>
              <a:gd name="connsiteY18" fmla="*/ 381000 h 2143125"/>
              <a:gd name="connsiteX19" fmla="*/ 953867 w 4992467"/>
              <a:gd name="connsiteY19" fmla="*/ 361950 h 2143125"/>
              <a:gd name="connsiteX20" fmla="*/ 1011017 w 4992467"/>
              <a:gd name="connsiteY20" fmla="*/ 342900 h 2143125"/>
              <a:gd name="connsiteX21" fmla="*/ 1096742 w 4992467"/>
              <a:gd name="connsiteY21" fmla="*/ 304800 h 2143125"/>
              <a:gd name="connsiteX22" fmla="*/ 1182467 w 4992467"/>
              <a:gd name="connsiteY22" fmla="*/ 285750 h 2143125"/>
              <a:gd name="connsiteX23" fmla="*/ 1220567 w 4992467"/>
              <a:gd name="connsiteY23" fmla="*/ 276225 h 2143125"/>
              <a:gd name="connsiteX24" fmla="*/ 1411067 w 4992467"/>
              <a:gd name="connsiteY24" fmla="*/ 266700 h 2143125"/>
              <a:gd name="connsiteX25" fmla="*/ 1458692 w 4992467"/>
              <a:gd name="connsiteY25" fmla="*/ 257175 h 2143125"/>
              <a:gd name="connsiteX26" fmla="*/ 1487267 w 4992467"/>
              <a:gd name="connsiteY26" fmla="*/ 247650 h 2143125"/>
              <a:gd name="connsiteX27" fmla="*/ 1544417 w 4992467"/>
              <a:gd name="connsiteY27" fmla="*/ 238125 h 2143125"/>
              <a:gd name="connsiteX28" fmla="*/ 1658717 w 4992467"/>
              <a:gd name="connsiteY28" fmla="*/ 247650 h 2143125"/>
              <a:gd name="connsiteX29" fmla="*/ 1868267 w 4992467"/>
              <a:gd name="connsiteY29" fmla="*/ 228600 h 2143125"/>
              <a:gd name="connsiteX30" fmla="*/ 1953992 w 4992467"/>
              <a:gd name="connsiteY30" fmla="*/ 200025 h 2143125"/>
              <a:gd name="connsiteX31" fmla="*/ 1982567 w 4992467"/>
              <a:gd name="connsiteY31" fmla="*/ 190500 h 2143125"/>
              <a:gd name="connsiteX32" fmla="*/ 2011142 w 4992467"/>
              <a:gd name="connsiteY32" fmla="*/ 171450 h 2143125"/>
              <a:gd name="connsiteX33" fmla="*/ 2068292 w 4992467"/>
              <a:gd name="connsiteY33" fmla="*/ 152400 h 2143125"/>
              <a:gd name="connsiteX34" fmla="*/ 2154017 w 4992467"/>
              <a:gd name="connsiteY34" fmla="*/ 114300 h 2143125"/>
              <a:gd name="connsiteX35" fmla="*/ 2496917 w 4992467"/>
              <a:gd name="connsiteY35" fmla="*/ 95250 h 2143125"/>
              <a:gd name="connsiteX36" fmla="*/ 2582642 w 4992467"/>
              <a:gd name="connsiteY36" fmla="*/ 66675 h 2143125"/>
              <a:gd name="connsiteX37" fmla="*/ 2611217 w 4992467"/>
              <a:gd name="connsiteY37" fmla="*/ 57150 h 2143125"/>
              <a:gd name="connsiteX38" fmla="*/ 2639792 w 4992467"/>
              <a:gd name="connsiteY38" fmla="*/ 38100 h 2143125"/>
              <a:gd name="connsiteX39" fmla="*/ 2696942 w 4992467"/>
              <a:gd name="connsiteY39" fmla="*/ 19050 h 2143125"/>
              <a:gd name="connsiteX40" fmla="*/ 2763617 w 4992467"/>
              <a:gd name="connsiteY40" fmla="*/ 0 h 2143125"/>
              <a:gd name="connsiteX41" fmla="*/ 2982692 w 4992467"/>
              <a:gd name="connsiteY41" fmla="*/ 9525 h 2143125"/>
              <a:gd name="connsiteX42" fmla="*/ 3039842 w 4992467"/>
              <a:gd name="connsiteY42" fmla="*/ 28575 h 2143125"/>
              <a:gd name="connsiteX43" fmla="*/ 3077942 w 4992467"/>
              <a:gd name="connsiteY43" fmla="*/ 38100 h 2143125"/>
              <a:gd name="connsiteX44" fmla="*/ 3135092 w 4992467"/>
              <a:gd name="connsiteY44" fmla="*/ 57150 h 2143125"/>
              <a:gd name="connsiteX45" fmla="*/ 3192242 w 4992467"/>
              <a:gd name="connsiteY45" fmla="*/ 76200 h 2143125"/>
              <a:gd name="connsiteX46" fmla="*/ 3220817 w 4992467"/>
              <a:gd name="connsiteY46" fmla="*/ 85725 h 2143125"/>
              <a:gd name="connsiteX47" fmla="*/ 3249392 w 4992467"/>
              <a:gd name="connsiteY47" fmla="*/ 95250 h 2143125"/>
              <a:gd name="connsiteX48" fmla="*/ 3363692 w 4992467"/>
              <a:gd name="connsiteY48" fmla="*/ 104775 h 2143125"/>
              <a:gd name="connsiteX49" fmla="*/ 3420842 w 4992467"/>
              <a:gd name="connsiteY49" fmla="*/ 133350 h 2143125"/>
              <a:gd name="connsiteX50" fmla="*/ 3449417 w 4992467"/>
              <a:gd name="connsiteY50" fmla="*/ 161925 h 2143125"/>
              <a:gd name="connsiteX51" fmla="*/ 3506567 w 4992467"/>
              <a:gd name="connsiteY51" fmla="*/ 200025 h 2143125"/>
              <a:gd name="connsiteX52" fmla="*/ 3535142 w 4992467"/>
              <a:gd name="connsiteY52" fmla="*/ 219075 h 2143125"/>
              <a:gd name="connsiteX53" fmla="*/ 3563717 w 4992467"/>
              <a:gd name="connsiteY53" fmla="*/ 247650 h 2143125"/>
              <a:gd name="connsiteX54" fmla="*/ 3620867 w 4992467"/>
              <a:gd name="connsiteY54" fmla="*/ 266700 h 2143125"/>
              <a:gd name="connsiteX55" fmla="*/ 3678017 w 4992467"/>
              <a:gd name="connsiteY55" fmla="*/ 295275 h 2143125"/>
              <a:gd name="connsiteX56" fmla="*/ 3706592 w 4992467"/>
              <a:gd name="connsiteY56" fmla="*/ 314325 h 2143125"/>
              <a:gd name="connsiteX57" fmla="*/ 3744692 w 4992467"/>
              <a:gd name="connsiteY57" fmla="*/ 323850 h 2143125"/>
              <a:gd name="connsiteX58" fmla="*/ 3887567 w 4992467"/>
              <a:gd name="connsiteY58" fmla="*/ 342900 h 2143125"/>
              <a:gd name="connsiteX59" fmla="*/ 3944717 w 4992467"/>
              <a:gd name="connsiteY59" fmla="*/ 361950 h 2143125"/>
              <a:gd name="connsiteX60" fmla="*/ 3973292 w 4992467"/>
              <a:gd name="connsiteY60" fmla="*/ 371475 h 2143125"/>
              <a:gd name="connsiteX61" fmla="*/ 4030442 w 4992467"/>
              <a:gd name="connsiteY61" fmla="*/ 419100 h 2143125"/>
              <a:gd name="connsiteX62" fmla="*/ 4087592 w 4992467"/>
              <a:gd name="connsiteY62" fmla="*/ 457200 h 2143125"/>
              <a:gd name="connsiteX63" fmla="*/ 4116167 w 4992467"/>
              <a:gd name="connsiteY63" fmla="*/ 476250 h 2143125"/>
              <a:gd name="connsiteX64" fmla="*/ 4173317 w 4992467"/>
              <a:gd name="connsiteY64" fmla="*/ 514350 h 2143125"/>
              <a:gd name="connsiteX65" fmla="*/ 4201892 w 4992467"/>
              <a:gd name="connsiteY65" fmla="*/ 533400 h 2143125"/>
              <a:gd name="connsiteX66" fmla="*/ 4230467 w 4992467"/>
              <a:gd name="connsiteY66" fmla="*/ 542925 h 2143125"/>
              <a:gd name="connsiteX67" fmla="*/ 4259042 w 4992467"/>
              <a:gd name="connsiteY67" fmla="*/ 571500 h 2143125"/>
              <a:gd name="connsiteX68" fmla="*/ 4316192 w 4992467"/>
              <a:gd name="connsiteY68" fmla="*/ 600075 h 2143125"/>
              <a:gd name="connsiteX69" fmla="*/ 4344767 w 4992467"/>
              <a:gd name="connsiteY69" fmla="*/ 628650 h 2143125"/>
              <a:gd name="connsiteX70" fmla="*/ 4373342 w 4992467"/>
              <a:gd name="connsiteY70" fmla="*/ 638175 h 2143125"/>
              <a:gd name="connsiteX71" fmla="*/ 4459067 w 4992467"/>
              <a:gd name="connsiteY71" fmla="*/ 695325 h 2143125"/>
              <a:gd name="connsiteX72" fmla="*/ 4487642 w 4992467"/>
              <a:gd name="connsiteY72" fmla="*/ 714375 h 2143125"/>
              <a:gd name="connsiteX73" fmla="*/ 4516217 w 4992467"/>
              <a:gd name="connsiteY73" fmla="*/ 733425 h 2143125"/>
              <a:gd name="connsiteX74" fmla="*/ 4601942 w 4992467"/>
              <a:gd name="connsiteY74" fmla="*/ 809625 h 2143125"/>
              <a:gd name="connsiteX75" fmla="*/ 4630517 w 4992467"/>
              <a:gd name="connsiteY75" fmla="*/ 819150 h 2143125"/>
              <a:gd name="connsiteX76" fmla="*/ 4687667 w 4992467"/>
              <a:gd name="connsiteY76" fmla="*/ 857250 h 2143125"/>
              <a:gd name="connsiteX77" fmla="*/ 4754342 w 4992467"/>
              <a:gd name="connsiteY77" fmla="*/ 876300 h 2143125"/>
              <a:gd name="connsiteX78" fmla="*/ 4782917 w 4992467"/>
              <a:gd name="connsiteY78" fmla="*/ 885825 h 2143125"/>
              <a:gd name="connsiteX79" fmla="*/ 4849592 w 4992467"/>
              <a:gd name="connsiteY79" fmla="*/ 904875 h 2143125"/>
              <a:gd name="connsiteX80" fmla="*/ 4878167 w 4992467"/>
              <a:gd name="connsiteY80" fmla="*/ 923925 h 2143125"/>
              <a:gd name="connsiteX81" fmla="*/ 4906742 w 4992467"/>
              <a:gd name="connsiteY81" fmla="*/ 933450 h 2143125"/>
              <a:gd name="connsiteX82" fmla="*/ 4963892 w 4992467"/>
              <a:gd name="connsiteY82" fmla="*/ 971550 h 2143125"/>
              <a:gd name="connsiteX83" fmla="*/ 4992467 w 4992467"/>
              <a:gd name="connsiteY83" fmla="*/ 1008111 h 2143125"/>
              <a:gd name="connsiteX84" fmla="*/ 4220942 w 4992467"/>
              <a:gd name="connsiteY84" fmla="*/ 2038350 h 2143125"/>
              <a:gd name="connsiteX85" fmla="*/ 4154267 w 4992467"/>
              <a:gd name="connsiteY85" fmla="*/ 2114550 h 2143125"/>
              <a:gd name="connsiteX86" fmla="*/ 4106642 w 4992467"/>
              <a:gd name="connsiteY86" fmla="*/ 2124075 h 2143125"/>
              <a:gd name="connsiteX87" fmla="*/ 3906617 w 4992467"/>
              <a:gd name="connsiteY87" fmla="*/ 2143125 h 2143125"/>
              <a:gd name="connsiteX88" fmla="*/ 3458942 w 4992467"/>
              <a:gd name="connsiteY88" fmla="*/ 2124075 h 2143125"/>
              <a:gd name="connsiteX89" fmla="*/ 3344642 w 4992467"/>
              <a:gd name="connsiteY89" fmla="*/ 2095500 h 2143125"/>
              <a:gd name="connsiteX90" fmla="*/ 3297017 w 4992467"/>
              <a:gd name="connsiteY90" fmla="*/ 2085975 h 2143125"/>
              <a:gd name="connsiteX91" fmla="*/ 3068417 w 4992467"/>
              <a:gd name="connsiteY91" fmla="*/ 2095500 h 2143125"/>
              <a:gd name="connsiteX92" fmla="*/ 3030317 w 4992467"/>
              <a:gd name="connsiteY92" fmla="*/ 2105025 h 2143125"/>
              <a:gd name="connsiteX93" fmla="*/ 2925542 w 4992467"/>
              <a:gd name="connsiteY93" fmla="*/ 2114550 h 2143125"/>
              <a:gd name="connsiteX94" fmla="*/ 2858867 w 4992467"/>
              <a:gd name="connsiteY94" fmla="*/ 2124075 h 2143125"/>
              <a:gd name="connsiteX95" fmla="*/ 2011142 w 4992467"/>
              <a:gd name="connsiteY95" fmla="*/ 2114550 h 2143125"/>
              <a:gd name="connsiteX96" fmla="*/ 1887317 w 4992467"/>
              <a:gd name="connsiteY96" fmla="*/ 2095500 h 2143125"/>
              <a:gd name="connsiteX97" fmla="*/ 1639667 w 4992467"/>
              <a:gd name="connsiteY97" fmla="*/ 2085975 h 2143125"/>
              <a:gd name="connsiteX98" fmla="*/ 1553942 w 4992467"/>
              <a:gd name="connsiteY98" fmla="*/ 2076450 h 2143125"/>
              <a:gd name="connsiteX99" fmla="*/ 1525367 w 4992467"/>
              <a:gd name="connsiteY99" fmla="*/ 2066925 h 2143125"/>
              <a:gd name="connsiteX100" fmla="*/ 687167 w 4992467"/>
              <a:gd name="connsiteY100" fmla="*/ 2085975 h 2143125"/>
              <a:gd name="connsiteX101" fmla="*/ 620492 w 4992467"/>
              <a:gd name="connsiteY101" fmla="*/ 2076450 h 2143125"/>
              <a:gd name="connsiteX102" fmla="*/ 572867 w 4992467"/>
              <a:gd name="connsiteY102" fmla="*/ 2095500 h 2143125"/>
              <a:gd name="connsiteX0" fmla="*/ 572867 w 4992467"/>
              <a:gd name="connsiteY0" fmla="*/ 2095500 h 2143125"/>
              <a:gd name="connsiteX1" fmla="*/ 572867 w 4992467"/>
              <a:gd name="connsiteY1" fmla="*/ 2095500 h 2143125"/>
              <a:gd name="connsiteX2" fmla="*/ 1367 w 4992467"/>
              <a:gd name="connsiteY2" fmla="*/ 809625 h 2143125"/>
              <a:gd name="connsiteX3" fmla="*/ 68042 w 4992467"/>
              <a:gd name="connsiteY3" fmla="*/ 733425 h 2143125"/>
              <a:gd name="connsiteX4" fmla="*/ 96617 w 4992467"/>
              <a:gd name="connsiteY4" fmla="*/ 714375 h 2143125"/>
              <a:gd name="connsiteX5" fmla="*/ 125192 w 4992467"/>
              <a:gd name="connsiteY5" fmla="*/ 695325 h 2143125"/>
              <a:gd name="connsiteX6" fmla="*/ 172817 w 4992467"/>
              <a:gd name="connsiteY6" fmla="*/ 647700 h 2143125"/>
              <a:gd name="connsiteX7" fmla="*/ 201392 w 4992467"/>
              <a:gd name="connsiteY7" fmla="*/ 638175 h 2143125"/>
              <a:gd name="connsiteX8" fmla="*/ 258542 w 4992467"/>
              <a:gd name="connsiteY8" fmla="*/ 600075 h 2143125"/>
              <a:gd name="connsiteX9" fmla="*/ 315692 w 4992467"/>
              <a:gd name="connsiteY9" fmla="*/ 571500 h 2143125"/>
              <a:gd name="connsiteX10" fmla="*/ 344267 w 4992467"/>
              <a:gd name="connsiteY10" fmla="*/ 561975 h 2143125"/>
              <a:gd name="connsiteX11" fmla="*/ 401417 w 4992467"/>
              <a:gd name="connsiteY11" fmla="*/ 523875 h 2143125"/>
              <a:gd name="connsiteX12" fmla="*/ 429992 w 4992467"/>
              <a:gd name="connsiteY12" fmla="*/ 504825 h 2143125"/>
              <a:gd name="connsiteX13" fmla="*/ 458567 w 4992467"/>
              <a:gd name="connsiteY13" fmla="*/ 495300 h 2143125"/>
              <a:gd name="connsiteX14" fmla="*/ 487142 w 4992467"/>
              <a:gd name="connsiteY14" fmla="*/ 476250 h 2143125"/>
              <a:gd name="connsiteX15" fmla="*/ 544292 w 4992467"/>
              <a:gd name="connsiteY15" fmla="*/ 457200 h 2143125"/>
              <a:gd name="connsiteX16" fmla="*/ 649067 w 4992467"/>
              <a:gd name="connsiteY16" fmla="*/ 428625 h 2143125"/>
              <a:gd name="connsiteX17" fmla="*/ 830042 w 4992467"/>
              <a:gd name="connsiteY17" fmla="*/ 409575 h 2143125"/>
              <a:gd name="connsiteX18" fmla="*/ 925292 w 4992467"/>
              <a:gd name="connsiteY18" fmla="*/ 381000 h 2143125"/>
              <a:gd name="connsiteX19" fmla="*/ 953867 w 4992467"/>
              <a:gd name="connsiteY19" fmla="*/ 361950 h 2143125"/>
              <a:gd name="connsiteX20" fmla="*/ 1011017 w 4992467"/>
              <a:gd name="connsiteY20" fmla="*/ 342900 h 2143125"/>
              <a:gd name="connsiteX21" fmla="*/ 1096742 w 4992467"/>
              <a:gd name="connsiteY21" fmla="*/ 304800 h 2143125"/>
              <a:gd name="connsiteX22" fmla="*/ 1182467 w 4992467"/>
              <a:gd name="connsiteY22" fmla="*/ 285750 h 2143125"/>
              <a:gd name="connsiteX23" fmla="*/ 1220567 w 4992467"/>
              <a:gd name="connsiteY23" fmla="*/ 276225 h 2143125"/>
              <a:gd name="connsiteX24" fmla="*/ 1411067 w 4992467"/>
              <a:gd name="connsiteY24" fmla="*/ 266700 h 2143125"/>
              <a:gd name="connsiteX25" fmla="*/ 1458692 w 4992467"/>
              <a:gd name="connsiteY25" fmla="*/ 257175 h 2143125"/>
              <a:gd name="connsiteX26" fmla="*/ 1487267 w 4992467"/>
              <a:gd name="connsiteY26" fmla="*/ 247650 h 2143125"/>
              <a:gd name="connsiteX27" fmla="*/ 1544417 w 4992467"/>
              <a:gd name="connsiteY27" fmla="*/ 238125 h 2143125"/>
              <a:gd name="connsiteX28" fmla="*/ 1658717 w 4992467"/>
              <a:gd name="connsiteY28" fmla="*/ 247650 h 2143125"/>
              <a:gd name="connsiteX29" fmla="*/ 1868267 w 4992467"/>
              <a:gd name="connsiteY29" fmla="*/ 228600 h 2143125"/>
              <a:gd name="connsiteX30" fmla="*/ 1953992 w 4992467"/>
              <a:gd name="connsiteY30" fmla="*/ 200025 h 2143125"/>
              <a:gd name="connsiteX31" fmla="*/ 1982567 w 4992467"/>
              <a:gd name="connsiteY31" fmla="*/ 190500 h 2143125"/>
              <a:gd name="connsiteX32" fmla="*/ 2011142 w 4992467"/>
              <a:gd name="connsiteY32" fmla="*/ 171450 h 2143125"/>
              <a:gd name="connsiteX33" fmla="*/ 2068292 w 4992467"/>
              <a:gd name="connsiteY33" fmla="*/ 152400 h 2143125"/>
              <a:gd name="connsiteX34" fmla="*/ 2154017 w 4992467"/>
              <a:gd name="connsiteY34" fmla="*/ 114300 h 2143125"/>
              <a:gd name="connsiteX35" fmla="*/ 2496917 w 4992467"/>
              <a:gd name="connsiteY35" fmla="*/ 95250 h 2143125"/>
              <a:gd name="connsiteX36" fmla="*/ 2582642 w 4992467"/>
              <a:gd name="connsiteY36" fmla="*/ 66675 h 2143125"/>
              <a:gd name="connsiteX37" fmla="*/ 2611217 w 4992467"/>
              <a:gd name="connsiteY37" fmla="*/ 57150 h 2143125"/>
              <a:gd name="connsiteX38" fmla="*/ 2639792 w 4992467"/>
              <a:gd name="connsiteY38" fmla="*/ 38100 h 2143125"/>
              <a:gd name="connsiteX39" fmla="*/ 2696942 w 4992467"/>
              <a:gd name="connsiteY39" fmla="*/ 19050 h 2143125"/>
              <a:gd name="connsiteX40" fmla="*/ 2763617 w 4992467"/>
              <a:gd name="connsiteY40" fmla="*/ 0 h 2143125"/>
              <a:gd name="connsiteX41" fmla="*/ 2982692 w 4992467"/>
              <a:gd name="connsiteY41" fmla="*/ 9525 h 2143125"/>
              <a:gd name="connsiteX42" fmla="*/ 3039842 w 4992467"/>
              <a:gd name="connsiteY42" fmla="*/ 28575 h 2143125"/>
              <a:gd name="connsiteX43" fmla="*/ 3077942 w 4992467"/>
              <a:gd name="connsiteY43" fmla="*/ 38100 h 2143125"/>
              <a:gd name="connsiteX44" fmla="*/ 3135092 w 4992467"/>
              <a:gd name="connsiteY44" fmla="*/ 57150 h 2143125"/>
              <a:gd name="connsiteX45" fmla="*/ 3192242 w 4992467"/>
              <a:gd name="connsiteY45" fmla="*/ 76200 h 2143125"/>
              <a:gd name="connsiteX46" fmla="*/ 3220817 w 4992467"/>
              <a:gd name="connsiteY46" fmla="*/ 85725 h 2143125"/>
              <a:gd name="connsiteX47" fmla="*/ 3249392 w 4992467"/>
              <a:gd name="connsiteY47" fmla="*/ 95250 h 2143125"/>
              <a:gd name="connsiteX48" fmla="*/ 3363692 w 4992467"/>
              <a:gd name="connsiteY48" fmla="*/ 104775 h 2143125"/>
              <a:gd name="connsiteX49" fmla="*/ 3420842 w 4992467"/>
              <a:gd name="connsiteY49" fmla="*/ 133350 h 2143125"/>
              <a:gd name="connsiteX50" fmla="*/ 3449417 w 4992467"/>
              <a:gd name="connsiteY50" fmla="*/ 161925 h 2143125"/>
              <a:gd name="connsiteX51" fmla="*/ 3506567 w 4992467"/>
              <a:gd name="connsiteY51" fmla="*/ 200025 h 2143125"/>
              <a:gd name="connsiteX52" fmla="*/ 3535142 w 4992467"/>
              <a:gd name="connsiteY52" fmla="*/ 219075 h 2143125"/>
              <a:gd name="connsiteX53" fmla="*/ 3563717 w 4992467"/>
              <a:gd name="connsiteY53" fmla="*/ 247650 h 2143125"/>
              <a:gd name="connsiteX54" fmla="*/ 3620867 w 4992467"/>
              <a:gd name="connsiteY54" fmla="*/ 266700 h 2143125"/>
              <a:gd name="connsiteX55" fmla="*/ 3678017 w 4992467"/>
              <a:gd name="connsiteY55" fmla="*/ 295275 h 2143125"/>
              <a:gd name="connsiteX56" fmla="*/ 3706592 w 4992467"/>
              <a:gd name="connsiteY56" fmla="*/ 314325 h 2143125"/>
              <a:gd name="connsiteX57" fmla="*/ 3744692 w 4992467"/>
              <a:gd name="connsiteY57" fmla="*/ 323850 h 2143125"/>
              <a:gd name="connsiteX58" fmla="*/ 3887567 w 4992467"/>
              <a:gd name="connsiteY58" fmla="*/ 342900 h 2143125"/>
              <a:gd name="connsiteX59" fmla="*/ 3944717 w 4992467"/>
              <a:gd name="connsiteY59" fmla="*/ 361950 h 2143125"/>
              <a:gd name="connsiteX60" fmla="*/ 3973292 w 4992467"/>
              <a:gd name="connsiteY60" fmla="*/ 371475 h 2143125"/>
              <a:gd name="connsiteX61" fmla="*/ 4030442 w 4992467"/>
              <a:gd name="connsiteY61" fmla="*/ 419100 h 2143125"/>
              <a:gd name="connsiteX62" fmla="*/ 4087592 w 4992467"/>
              <a:gd name="connsiteY62" fmla="*/ 457200 h 2143125"/>
              <a:gd name="connsiteX63" fmla="*/ 4116167 w 4992467"/>
              <a:gd name="connsiteY63" fmla="*/ 476250 h 2143125"/>
              <a:gd name="connsiteX64" fmla="*/ 4173317 w 4992467"/>
              <a:gd name="connsiteY64" fmla="*/ 514350 h 2143125"/>
              <a:gd name="connsiteX65" fmla="*/ 4201892 w 4992467"/>
              <a:gd name="connsiteY65" fmla="*/ 533400 h 2143125"/>
              <a:gd name="connsiteX66" fmla="*/ 4230467 w 4992467"/>
              <a:gd name="connsiteY66" fmla="*/ 542925 h 2143125"/>
              <a:gd name="connsiteX67" fmla="*/ 4259042 w 4992467"/>
              <a:gd name="connsiteY67" fmla="*/ 571500 h 2143125"/>
              <a:gd name="connsiteX68" fmla="*/ 4316192 w 4992467"/>
              <a:gd name="connsiteY68" fmla="*/ 600075 h 2143125"/>
              <a:gd name="connsiteX69" fmla="*/ 4344767 w 4992467"/>
              <a:gd name="connsiteY69" fmla="*/ 628650 h 2143125"/>
              <a:gd name="connsiteX70" fmla="*/ 4373342 w 4992467"/>
              <a:gd name="connsiteY70" fmla="*/ 638175 h 2143125"/>
              <a:gd name="connsiteX71" fmla="*/ 4459067 w 4992467"/>
              <a:gd name="connsiteY71" fmla="*/ 695325 h 2143125"/>
              <a:gd name="connsiteX72" fmla="*/ 4487642 w 4992467"/>
              <a:gd name="connsiteY72" fmla="*/ 714375 h 2143125"/>
              <a:gd name="connsiteX73" fmla="*/ 4516217 w 4992467"/>
              <a:gd name="connsiteY73" fmla="*/ 733425 h 2143125"/>
              <a:gd name="connsiteX74" fmla="*/ 4601942 w 4992467"/>
              <a:gd name="connsiteY74" fmla="*/ 809625 h 2143125"/>
              <a:gd name="connsiteX75" fmla="*/ 4630517 w 4992467"/>
              <a:gd name="connsiteY75" fmla="*/ 819150 h 2143125"/>
              <a:gd name="connsiteX76" fmla="*/ 4687667 w 4992467"/>
              <a:gd name="connsiteY76" fmla="*/ 857250 h 2143125"/>
              <a:gd name="connsiteX77" fmla="*/ 4754342 w 4992467"/>
              <a:gd name="connsiteY77" fmla="*/ 876300 h 2143125"/>
              <a:gd name="connsiteX78" fmla="*/ 4782917 w 4992467"/>
              <a:gd name="connsiteY78" fmla="*/ 885825 h 2143125"/>
              <a:gd name="connsiteX79" fmla="*/ 4849592 w 4992467"/>
              <a:gd name="connsiteY79" fmla="*/ 904875 h 2143125"/>
              <a:gd name="connsiteX80" fmla="*/ 4878167 w 4992467"/>
              <a:gd name="connsiteY80" fmla="*/ 923925 h 2143125"/>
              <a:gd name="connsiteX81" fmla="*/ 4906742 w 4992467"/>
              <a:gd name="connsiteY81" fmla="*/ 933450 h 2143125"/>
              <a:gd name="connsiteX82" fmla="*/ 4963892 w 4992467"/>
              <a:gd name="connsiteY82" fmla="*/ 971550 h 2143125"/>
              <a:gd name="connsiteX83" fmla="*/ 4992467 w 4992467"/>
              <a:gd name="connsiteY83" fmla="*/ 1008111 h 2143125"/>
              <a:gd name="connsiteX84" fmla="*/ 4220942 w 4992467"/>
              <a:gd name="connsiteY84" fmla="*/ 2038350 h 2143125"/>
              <a:gd name="connsiteX85" fmla="*/ 4154267 w 4992467"/>
              <a:gd name="connsiteY85" fmla="*/ 2114550 h 2143125"/>
              <a:gd name="connsiteX86" fmla="*/ 4106642 w 4992467"/>
              <a:gd name="connsiteY86" fmla="*/ 2124075 h 2143125"/>
              <a:gd name="connsiteX87" fmla="*/ 3906617 w 4992467"/>
              <a:gd name="connsiteY87" fmla="*/ 2143125 h 2143125"/>
              <a:gd name="connsiteX88" fmla="*/ 3458942 w 4992467"/>
              <a:gd name="connsiteY88" fmla="*/ 2124075 h 2143125"/>
              <a:gd name="connsiteX89" fmla="*/ 3344642 w 4992467"/>
              <a:gd name="connsiteY89" fmla="*/ 2095500 h 2143125"/>
              <a:gd name="connsiteX90" fmla="*/ 3297017 w 4992467"/>
              <a:gd name="connsiteY90" fmla="*/ 2085975 h 2143125"/>
              <a:gd name="connsiteX91" fmla="*/ 3068417 w 4992467"/>
              <a:gd name="connsiteY91" fmla="*/ 2095500 h 2143125"/>
              <a:gd name="connsiteX92" fmla="*/ 3030317 w 4992467"/>
              <a:gd name="connsiteY92" fmla="*/ 2105025 h 2143125"/>
              <a:gd name="connsiteX93" fmla="*/ 2925542 w 4992467"/>
              <a:gd name="connsiteY93" fmla="*/ 2114550 h 2143125"/>
              <a:gd name="connsiteX94" fmla="*/ 2858867 w 4992467"/>
              <a:gd name="connsiteY94" fmla="*/ 2124075 h 2143125"/>
              <a:gd name="connsiteX95" fmla="*/ 2011142 w 4992467"/>
              <a:gd name="connsiteY95" fmla="*/ 2114550 h 2143125"/>
              <a:gd name="connsiteX96" fmla="*/ 1887317 w 4992467"/>
              <a:gd name="connsiteY96" fmla="*/ 2095500 h 2143125"/>
              <a:gd name="connsiteX97" fmla="*/ 1639667 w 4992467"/>
              <a:gd name="connsiteY97" fmla="*/ 2085975 h 2143125"/>
              <a:gd name="connsiteX98" fmla="*/ 1553942 w 4992467"/>
              <a:gd name="connsiteY98" fmla="*/ 2076450 h 2143125"/>
              <a:gd name="connsiteX99" fmla="*/ 1525367 w 4992467"/>
              <a:gd name="connsiteY99" fmla="*/ 2066925 h 2143125"/>
              <a:gd name="connsiteX100" fmla="*/ 687167 w 4992467"/>
              <a:gd name="connsiteY100" fmla="*/ 2085975 h 2143125"/>
              <a:gd name="connsiteX101" fmla="*/ 572867 w 4992467"/>
              <a:gd name="connsiteY101" fmla="*/ 2095500 h 2143125"/>
              <a:gd name="connsiteX0" fmla="*/ 572867 w 4992467"/>
              <a:gd name="connsiteY0" fmla="*/ 2095500 h 2143125"/>
              <a:gd name="connsiteX1" fmla="*/ 572867 w 4992467"/>
              <a:gd name="connsiteY1" fmla="*/ 2095500 h 2143125"/>
              <a:gd name="connsiteX2" fmla="*/ 1367 w 4992467"/>
              <a:gd name="connsiteY2" fmla="*/ 809625 h 2143125"/>
              <a:gd name="connsiteX3" fmla="*/ 68042 w 4992467"/>
              <a:gd name="connsiteY3" fmla="*/ 733425 h 2143125"/>
              <a:gd name="connsiteX4" fmla="*/ 96617 w 4992467"/>
              <a:gd name="connsiteY4" fmla="*/ 714375 h 2143125"/>
              <a:gd name="connsiteX5" fmla="*/ 125192 w 4992467"/>
              <a:gd name="connsiteY5" fmla="*/ 695325 h 2143125"/>
              <a:gd name="connsiteX6" fmla="*/ 172817 w 4992467"/>
              <a:gd name="connsiteY6" fmla="*/ 647700 h 2143125"/>
              <a:gd name="connsiteX7" fmla="*/ 201392 w 4992467"/>
              <a:gd name="connsiteY7" fmla="*/ 638175 h 2143125"/>
              <a:gd name="connsiteX8" fmla="*/ 258542 w 4992467"/>
              <a:gd name="connsiteY8" fmla="*/ 600075 h 2143125"/>
              <a:gd name="connsiteX9" fmla="*/ 315692 w 4992467"/>
              <a:gd name="connsiteY9" fmla="*/ 571500 h 2143125"/>
              <a:gd name="connsiteX10" fmla="*/ 344267 w 4992467"/>
              <a:gd name="connsiteY10" fmla="*/ 561975 h 2143125"/>
              <a:gd name="connsiteX11" fmla="*/ 401417 w 4992467"/>
              <a:gd name="connsiteY11" fmla="*/ 523875 h 2143125"/>
              <a:gd name="connsiteX12" fmla="*/ 429992 w 4992467"/>
              <a:gd name="connsiteY12" fmla="*/ 504825 h 2143125"/>
              <a:gd name="connsiteX13" fmla="*/ 458567 w 4992467"/>
              <a:gd name="connsiteY13" fmla="*/ 495300 h 2143125"/>
              <a:gd name="connsiteX14" fmla="*/ 487142 w 4992467"/>
              <a:gd name="connsiteY14" fmla="*/ 476250 h 2143125"/>
              <a:gd name="connsiteX15" fmla="*/ 544292 w 4992467"/>
              <a:gd name="connsiteY15" fmla="*/ 457200 h 2143125"/>
              <a:gd name="connsiteX16" fmla="*/ 649067 w 4992467"/>
              <a:gd name="connsiteY16" fmla="*/ 428625 h 2143125"/>
              <a:gd name="connsiteX17" fmla="*/ 830042 w 4992467"/>
              <a:gd name="connsiteY17" fmla="*/ 409575 h 2143125"/>
              <a:gd name="connsiteX18" fmla="*/ 925292 w 4992467"/>
              <a:gd name="connsiteY18" fmla="*/ 381000 h 2143125"/>
              <a:gd name="connsiteX19" fmla="*/ 953867 w 4992467"/>
              <a:gd name="connsiteY19" fmla="*/ 361950 h 2143125"/>
              <a:gd name="connsiteX20" fmla="*/ 1011017 w 4992467"/>
              <a:gd name="connsiteY20" fmla="*/ 342900 h 2143125"/>
              <a:gd name="connsiteX21" fmla="*/ 1096742 w 4992467"/>
              <a:gd name="connsiteY21" fmla="*/ 304800 h 2143125"/>
              <a:gd name="connsiteX22" fmla="*/ 1182467 w 4992467"/>
              <a:gd name="connsiteY22" fmla="*/ 285750 h 2143125"/>
              <a:gd name="connsiteX23" fmla="*/ 1220567 w 4992467"/>
              <a:gd name="connsiteY23" fmla="*/ 276225 h 2143125"/>
              <a:gd name="connsiteX24" fmla="*/ 1411067 w 4992467"/>
              <a:gd name="connsiteY24" fmla="*/ 266700 h 2143125"/>
              <a:gd name="connsiteX25" fmla="*/ 1458692 w 4992467"/>
              <a:gd name="connsiteY25" fmla="*/ 257175 h 2143125"/>
              <a:gd name="connsiteX26" fmla="*/ 1487267 w 4992467"/>
              <a:gd name="connsiteY26" fmla="*/ 247650 h 2143125"/>
              <a:gd name="connsiteX27" fmla="*/ 1544417 w 4992467"/>
              <a:gd name="connsiteY27" fmla="*/ 238125 h 2143125"/>
              <a:gd name="connsiteX28" fmla="*/ 1658717 w 4992467"/>
              <a:gd name="connsiteY28" fmla="*/ 247650 h 2143125"/>
              <a:gd name="connsiteX29" fmla="*/ 1868267 w 4992467"/>
              <a:gd name="connsiteY29" fmla="*/ 228600 h 2143125"/>
              <a:gd name="connsiteX30" fmla="*/ 1953992 w 4992467"/>
              <a:gd name="connsiteY30" fmla="*/ 200025 h 2143125"/>
              <a:gd name="connsiteX31" fmla="*/ 1982567 w 4992467"/>
              <a:gd name="connsiteY31" fmla="*/ 190500 h 2143125"/>
              <a:gd name="connsiteX32" fmla="*/ 2011142 w 4992467"/>
              <a:gd name="connsiteY32" fmla="*/ 171450 h 2143125"/>
              <a:gd name="connsiteX33" fmla="*/ 2068292 w 4992467"/>
              <a:gd name="connsiteY33" fmla="*/ 152400 h 2143125"/>
              <a:gd name="connsiteX34" fmla="*/ 2154017 w 4992467"/>
              <a:gd name="connsiteY34" fmla="*/ 114300 h 2143125"/>
              <a:gd name="connsiteX35" fmla="*/ 2496917 w 4992467"/>
              <a:gd name="connsiteY35" fmla="*/ 95250 h 2143125"/>
              <a:gd name="connsiteX36" fmla="*/ 2582642 w 4992467"/>
              <a:gd name="connsiteY36" fmla="*/ 66675 h 2143125"/>
              <a:gd name="connsiteX37" fmla="*/ 2611217 w 4992467"/>
              <a:gd name="connsiteY37" fmla="*/ 57150 h 2143125"/>
              <a:gd name="connsiteX38" fmla="*/ 2639792 w 4992467"/>
              <a:gd name="connsiteY38" fmla="*/ 38100 h 2143125"/>
              <a:gd name="connsiteX39" fmla="*/ 2696942 w 4992467"/>
              <a:gd name="connsiteY39" fmla="*/ 19050 h 2143125"/>
              <a:gd name="connsiteX40" fmla="*/ 2763617 w 4992467"/>
              <a:gd name="connsiteY40" fmla="*/ 0 h 2143125"/>
              <a:gd name="connsiteX41" fmla="*/ 2982692 w 4992467"/>
              <a:gd name="connsiteY41" fmla="*/ 9525 h 2143125"/>
              <a:gd name="connsiteX42" fmla="*/ 3039842 w 4992467"/>
              <a:gd name="connsiteY42" fmla="*/ 28575 h 2143125"/>
              <a:gd name="connsiteX43" fmla="*/ 3077942 w 4992467"/>
              <a:gd name="connsiteY43" fmla="*/ 38100 h 2143125"/>
              <a:gd name="connsiteX44" fmla="*/ 3135092 w 4992467"/>
              <a:gd name="connsiteY44" fmla="*/ 57150 h 2143125"/>
              <a:gd name="connsiteX45" fmla="*/ 3192242 w 4992467"/>
              <a:gd name="connsiteY45" fmla="*/ 76200 h 2143125"/>
              <a:gd name="connsiteX46" fmla="*/ 3220817 w 4992467"/>
              <a:gd name="connsiteY46" fmla="*/ 85725 h 2143125"/>
              <a:gd name="connsiteX47" fmla="*/ 3249392 w 4992467"/>
              <a:gd name="connsiteY47" fmla="*/ 95250 h 2143125"/>
              <a:gd name="connsiteX48" fmla="*/ 3363692 w 4992467"/>
              <a:gd name="connsiteY48" fmla="*/ 104775 h 2143125"/>
              <a:gd name="connsiteX49" fmla="*/ 3420842 w 4992467"/>
              <a:gd name="connsiteY49" fmla="*/ 133350 h 2143125"/>
              <a:gd name="connsiteX50" fmla="*/ 3449417 w 4992467"/>
              <a:gd name="connsiteY50" fmla="*/ 161925 h 2143125"/>
              <a:gd name="connsiteX51" fmla="*/ 3506567 w 4992467"/>
              <a:gd name="connsiteY51" fmla="*/ 200025 h 2143125"/>
              <a:gd name="connsiteX52" fmla="*/ 3535142 w 4992467"/>
              <a:gd name="connsiteY52" fmla="*/ 219075 h 2143125"/>
              <a:gd name="connsiteX53" fmla="*/ 3563717 w 4992467"/>
              <a:gd name="connsiteY53" fmla="*/ 247650 h 2143125"/>
              <a:gd name="connsiteX54" fmla="*/ 3620867 w 4992467"/>
              <a:gd name="connsiteY54" fmla="*/ 266700 h 2143125"/>
              <a:gd name="connsiteX55" fmla="*/ 3678017 w 4992467"/>
              <a:gd name="connsiteY55" fmla="*/ 295275 h 2143125"/>
              <a:gd name="connsiteX56" fmla="*/ 3706592 w 4992467"/>
              <a:gd name="connsiteY56" fmla="*/ 314325 h 2143125"/>
              <a:gd name="connsiteX57" fmla="*/ 3744692 w 4992467"/>
              <a:gd name="connsiteY57" fmla="*/ 323850 h 2143125"/>
              <a:gd name="connsiteX58" fmla="*/ 3887567 w 4992467"/>
              <a:gd name="connsiteY58" fmla="*/ 342900 h 2143125"/>
              <a:gd name="connsiteX59" fmla="*/ 3944717 w 4992467"/>
              <a:gd name="connsiteY59" fmla="*/ 361950 h 2143125"/>
              <a:gd name="connsiteX60" fmla="*/ 3973292 w 4992467"/>
              <a:gd name="connsiteY60" fmla="*/ 371475 h 2143125"/>
              <a:gd name="connsiteX61" fmla="*/ 4030442 w 4992467"/>
              <a:gd name="connsiteY61" fmla="*/ 419100 h 2143125"/>
              <a:gd name="connsiteX62" fmla="*/ 4087592 w 4992467"/>
              <a:gd name="connsiteY62" fmla="*/ 457200 h 2143125"/>
              <a:gd name="connsiteX63" fmla="*/ 4116167 w 4992467"/>
              <a:gd name="connsiteY63" fmla="*/ 476250 h 2143125"/>
              <a:gd name="connsiteX64" fmla="*/ 4173317 w 4992467"/>
              <a:gd name="connsiteY64" fmla="*/ 514350 h 2143125"/>
              <a:gd name="connsiteX65" fmla="*/ 4201892 w 4992467"/>
              <a:gd name="connsiteY65" fmla="*/ 533400 h 2143125"/>
              <a:gd name="connsiteX66" fmla="*/ 4230467 w 4992467"/>
              <a:gd name="connsiteY66" fmla="*/ 542925 h 2143125"/>
              <a:gd name="connsiteX67" fmla="*/ 4259042 w 4992467"/>
              <a:gd name="connsiteY67" fmla="*/ 571500 h 2143125"/>
              <a:gd name="connsiteX68" fmla="*/ 4316192 w 4992467"/>
              <a:gd name="connsiteY68" fmla="*/ 600075 h 2143125"/>
              <a:gd name="connsiteX69" fmla="*/ 4344767 w 4992467"/>
              <a:gd name="connsiteY69" fmla="*/ 628650 h 2143125"/>
              <a:gd name="connsiteX70" fmla="*/ 4373342 w 4992467"/>
              <a:gd name="connsiteY70" fmla="*/ 638175 h 2143125"/>
              <a:gd name="connsiteX71" fmla="*/ 4459067 w 4992467"/>
              <a:gd name="connsiteY71" fmla="*/ 695325 h 2143125"/>
              <a:gd name="connsiteX72" fmla="*/ 4487642 w 4992467"/>
              <a:gd name="connsiteY72" fmla="*/ 714375 h 2143125"/>
              <a:gd name="connsiteX73" fmla="*/ 4516217 w 4992467"/>
              <a:gd name="connsiteY73" fmla="*/ 733425 h 2143125"/>
              <a:gd name="connsiteX74" fmla="*/ 4601942 w 4992467"/>
              <a:gd name="connsiteY74" fmla="*/ 809625 h 2143125"/>
              <a:gd name="connsiteX75" fmla="*/ 4630517 w 4992467"/>
              <a:gd name="connsiteY75" fmla="*/ 819150 h 2143125"/>
              <a:gd name="connsiteX76" fmla="*/ 4687667 w 4992467"/>
              <a:gd name="connsiteY76" fmla="*/ 857250 h 2143125"/>
              <a:gd name="connsiteX77" fmla="*/ 4754342 w 4992467"/>
              <a:gd name="connsiteY77" fmla="*/ 876300 h 2143125"/>
              <a:gd name="connsiteX78" fmla="*/ 4782917 w 4992467"/>
              <a:gd name="connsiteY78" fmla="*/ 885825 h 2143125"/>
              <a:gd name="connsiteX79" fmla="*/ 4849592 w 4992467"/>
              <a:gd name="connsiteY79" fmla="*/ 904875 h 2143125"/>
              <a:gd name="connsiteX80" fmla="*/ 4878167 w 4992467"/>
              <a:gd name="connsiteY80" fmla="*/ 923925 h 2143125"/>
              <a:gd name="connsiteX81" fmla="*/ 4906742 w 4992467"/>
              <a:gd name="connsiteY81" fmla="*/ 933450 h 2143125"/>
              <a:gd name="connsiteX82" fmla="*/ 4963892 w 4992467"/>
              <a:gd name="connsiteY82" fmla="*/ 971550 h 2143125"/>
              <a:gd name="connsiteX83" fmla="*/ 4992467 w 4992467"/>
              <a:gd name="connsiteY83" fmla="*/ 1008111 h 2143125"/>
              <a:gd name="connsiteX84" fmla="*/ 4220942 w 4992467"/>
              <a:gd name="connsiteY84" fmla="*/ 2038350 h 2143125"/>
              <a:gd name="connsiteX85" fmla="*/ 4154267 w 4992467"/>
              <a:gd name="connsiteY85" fmla="*/ 2114550 h 2143125"/>
              <a:gd name="connsiteX86" fmla="*/ 4106642 w 4992467"/>
              <a:gd name="connsiteY86" fmla="*/ 2124075 h 2143125"/>
              <a:gd name="connsiteX87" fmla="*/ 3906617 w 4992467"/>
              <a:gd name="connsiteY87" fmla="*/ 2143125 h 2143125"/>
              <a:gd name="connsiteX88" fmla="*/ 3458942 w 4992467"/>
              <a:gd name="connsiteY88" fmla="*/ 2124075 h 2143125"/>
              <a:gd name="connsiteX89" fmla="*/ 3344642 w 4992467"/>
              <a:gd name="connsiteY89" fmla="*/ 2095500 h 2143125"/>
              <a:gd name="connsiteX90" fmla="*/ 3297017 w 4992467"/>
              <a:gd name="connsiteY90" fmla="*/ 2085975 h 2143125"/>
              <a:gd name="connsiteX91" fmla="*/ 3068417 w 4992467"/>
              <a:gd name="connsiteY91" fmla="*/ 2095500 h 2143125"/>
              <a:gd name="connsiteX92" fmla="*/ 3030317 w 4992467"/>
              <a:gd name="connsiteY92" fmla="*/ 2105025 h 2143125"/>
              <a:gd name="connsiteX93" fmla="*/ 2925542 w 4992467"/>
              <a:gd name="connsiteY93" fmla="*/ 2114550 h 2143125"/>
              <a:gd name="connsiteX94" fmla="*/ 2858867 w 4992467"/>
              <a:gd name="connsiteY94" fmla="*/ 2124075 h 2143125"/>
              <a:gd name="connsiteX95" fmla="*/ 2011142 w 4992467"/>
              <a:gd name="connsiteY95" fmla="*/ 2114550 h 2143125"/>
              <a:gd name="connsiteX96" fmla="*/ 1887317 w 4992467"/>
              <a:gd name="connsiteY96" fmla="*/ 2095500 h 2143125"/>
              <a:gd name="connsiteX97" fmla="*/ 1639667 w 4992467"/>
              <a:gd name="connsiteY97" fmla="*/ 2085975 h 2143125"/>
              <a:gd name="connsiteX98" fmla="*/ 1553942 w 4992467"/>
              <a:gd name="connsiteY98" fmla="*/ 2076450 h 2143125"/>
              <a:gd name="connsiteX99" fmla="*/ 1525367 w 4992467"/>
              <a:gd name="connsiteY99" fmla="*/ 2066925 h 2143125"/>
              <a:gd name="connsiteX100" fmla="*/ 572867 w 4992467"/>
              <a:gd name="connsiteY100" fmla="*/ 2095500 h 2143125"/>
              <a:gd name="connsiteX0" fmla="*/ 572867 w 4992467"/>
              <a:gd name="connsiteY0" fmla="*/ 2095500 h 2143125"/>
              <a:gd name="connsiteX1" fmla="*/ 572867 w 4992467"/>
              <a:gd name="connsiteY1" fmla="*/ 2095500 h 2143125"/>
              <a:gd name="connsiteX2" fmla="*/ 1367 w 4992467"/>
              <a:gd name="connsiteY2" fmla="*/ 809625 h 2143125"/>
              <a:gd name="connsiteX3" fmla="*/ 68042 w 4992467"/>
              <a:gd name="connsiteY3" fmla="*/ 733425 h 2143125"/>
              <a:gd name="connsiteX4" fmla="*/ 96617 w 4992467"/>
              <a:gd name="connsiteY4" fmla="*/ 714375 h 2143125"/>
              <a:gd name="connsiteX5" fmla="*/ 125192 w 4992467"/>
              <a:gd name="connsiteY5" fmla="*/ 695325 h 2143125"/>
              <a:gd name="connsiteX6" fmla="*/ 172817 w 4992467"/>
              <a:gd name="connsiteY6" fmla="*/ 647700 h 2143125"/>
              <a:gd name="connsiteX7" fmla="*/ 201392 w 4992467"/>
              <a:gd name="connsiteY7" fmla="*/ 638175 h 2143125"/>
              <a:gd name="connsiteX8" fmla="*/ 258542 w 4992467"/>
              <a:gd name="connsiteY8" fmla="*/ 600075 h 2143125"/>
              <a:gd name="connsiteX9" fmla="*/ 315692 w 4992467"/>
              <a:gd name="connsiteY9" fmla="*/ 571500 h 2143125"/>
              <a:gd name="connsiteX10" fmla="*/ 344267 w 4992467"/>
              <a:gd name="connsiteY10" fmla="*/ 561975 h 2143125"/>
              <a:gd name="connsiteX11" fmla="*/ 401417 w 4992467"/>
              <a:gd name="connsiteY11" fmla="*/ 523875 h 2143125"/>
              <a:gd name="connsiteX12" fmla="*/ 429992 w 4992467"/>
              <a:gd name="connsiteY12" fmla="*/ 504825 h 2143125"/>
              <a:gd name="connsiteX13" fmla="*/ 458567 w 4992467"/>
              <a:gd name="connsiteY13" fmla="*/ 495300 h 2143125"/>
              <a:gd name="connsiteX14" fmla="*/ 487142 w 4992467"/>
              <a:gd name="connsiteY14" fmla="*/ 476250 h 2143125"/>
              <a:gd name="connsiteX15" fmla="*/ 544292 w 4992467"/>
              <a:gd name="connsiteY15" fmla="*/ 457200 h 2143125"/>
              <a:gd name="connsiteX16" fmla="*/ 649067 w 4992467"/>
              <a:gd name="connsiteY16" fmla="*/ 428625 h 2143125"/>
              <a:gd name="connsiteX17" fmla="*/ 830042 w 4992467"/>
              <a:gd name="connsiteY17" fmla="*/ 409575 h 2143125"/>
              <a:gd name="connsiteX18" fmla="*/ 925292 w 4992467"/>
              <a:gd name="connsiteY18" fmla="*/ 381000 h 2143125"/>
              <a:gd name="connsiteX19" fmla="*/ 953867 w 4992467"/>
              <a:gd name="connsiteY19" fmla="*/ 361950 h 2143125"/>
              <a:gd name="connsiteX20" fmla="*/ 1011017 w 4992467"/>
              <a:gd name="connsiteY20" fmla="*/ 342900 h 2143125"/>
              <a:gd name="connsiteX21" fmla="*/ 1096742 w 4992467"/>
              <a:gd name="connsiteY21" fmla="*/ 304800 h 2143125"/>
              <a:gd name="connsiteX22" fmla="*/ 1182467 w 4992467"/>
              <a:gd name="connsiteY22" fmla="*/ 285750 h 2143125"/>
              <a:gd name="connsiteX23" fmla="*/ 1220567 w 4992467"/>
              <a:gd name="connsiteY23" fmla="*/ 276225 h 2143125"/>
              <a:gd name="connsiteX24" fmla="*/ 1411067 w 4992467"/>
              <a:gd name="connsiteY24" fmla="*/ 266700 h 2143125"/>
              <a:gd name="connsiteX25" fmla="*/ 1458692 w 4992467"/>
              <a:gd name="connsiteY25" fmla="*/ 257175 h 2143125"/>
              <a:gd name="connsiteX26" fmla="*/ 1487267 w 4992467"/>
              <a:gd name="connsiteY26" fmla="*/ 247650 h 2143125"/>
              <a:gd name="connsiteX27" fmla="*/ 1544417 w 4992467"/>
              <a:gd name="connsiteY27" fmla="*/ 238125 h 2143125"/>
              <a:gd name="connsiteX28" fmla="*/ 1658717 w 4992467"/>
              <a:gd name="connsiteY28" fmla="*/ 247650 h 2143125"/>
              <a:gd name="connsiteX29" fmla="*/ 1868267 w 4992467"/>
              <a:gd name="connsiteY29" fmla="*/ 228600 h 2143125"/>
              <a:gd name="connsiteX30" fmla="*/ 1953992 w 4992467"/>
              <a:gd name="connsiteY30" fmla="*/ 200025 h 2143125"/>
              <a:gd name="connsiteX31" fmla="*/ 1982567 w 4992467"/>
              <a:gd name="connsiteY31" fmla="*/ 190500 h 2143125"/>
              <a:gd name="connsiteX32" fmla="*/ 2011142 w 4992467"/>
              <a:gd name="connsiteY32" fmla="*/ 171450 h 2143125"/>
              <a:gd name="connsiteX33" fmla="*/ 2068292 w 4992467"/>
              <a:gd name="connsiteY33" fmla="*/ 152400 h 2143125"/>
              <a:gd name="connsiteX34" fmla="*/ 2154017 w 4992467"/>
              <a:gd name="connsiteY34" fmla="*/ 114300 h 2143125"/>
              <a:gd name="connsiteX35" fmla="*/ 2496917 w 4992467"/>
              <a:gd name="connsiteY35" fmla="*/ 95250 h 2143125"/>
              <a:gd name="connsiteX36" fmla="*/ 2582642 w 4992467"/>
              <a:gd name="connsiteY36" fmla="*/ 66675 h 2143125"/>
              <a:gd name="connsiteX37" fmla="*/ 2611217 w 4992467"/>
              <a:gd name="connsiteY37" fmla="*/ 57150 h 2143125"/>
              <a:gd name="connsiteX38" fmla="*/ 2639792 w 4992467"/>
              <a:gd name="connsiteY38" fmla="*/ 38100 h 2143125"/>
              <a:gd name="connsiteX39" fmla="*/ 2696942 w 4992467"/>
              <a:gd name="connsiteY39" fmla="*/ 19050 h 2143125"/>
              <a:gd name="connsiteX40" fmla="*/ 2763617 w 4992467"/>
              <a:gd name="connsiteY40" fmla="*/ 0 h 2143125"/>
              <a:gd name="connsiteX41" fmla="*/ 2982692 w 4992467"/>
              <a:gd name="connsiteY41" fmla="*/ 9525 h 2143125"/>
              <a:gd name="connsiteX42" fmla="*/ 3039842 w 4992467"/>
              <a:gd name="connsiteY42" fmla="*/ 28575 h 2143125"/>
              <a:gd name="connsiteX43" fmla="*/ 3077942 w 4992467"/>
              <a:gd name="connsiteY43" fmla="*/ 38100 h 2143125"/>
              <a:gd name="connsiteX44" fmla="*/ 3135092 w 4992467"/>
              <a:gd name="connsiteY44" fmla="*/ 57150 h 2143125"/>
              <a:gd name="connsiteX45" fmla="*/ 3192242 w 4992467"/>
              <a:gd name="connsiteY45" fmla="*/ 76200 h 2143125"/>
              <a:gd name="connsiteX46" fmla="*/ 3220817 w 4992467"/>
              <a:gd name="connsiteY46" fmla="*/ 85725 h 2143125"/>
              <a:gd name="connsiteX47" fmla="*/ 3249392 w 4992467"/>
              <a:gd name="connsiteY47" fmla="*/ 95250 h 2143125"/>
              <a:gd name="connsiteX48" fmla="*/ 3363692 w 4992467"/>
              <a:gd name="connsiteY48" fmla="*/ 104775 h 2143125"/>
              <a:gd name="connsiteX49" fmla="*/ 3420842 w 4992467"/>
              <a:gd name="connsiteY49" fmla="*/ 133350 h 2143125"/>
              <a:gd name="connsiteX50" fmla="*/ 3449417 w 4992467"/>
              <a:gd name="connsiteY50" fmla="*/ 161925 h 2143125"/>
              <a:gd name="connsiteX51" fmla="*/ 3506567 w 4992467"/>
              <a:gd name="connsiteY51" fmla="*/ 200025 h 2143125"/>
              <a:gd name="connsiteX52" fmla="*/ 3535142 w 4992467"/>
              <a:gd name="connsiteY52" fmla="*/ 219075 h 2143125"/>
              <a:gd name="connsiteX53" fmla="*/ 3563717 w 4992467"/>
              <a:gd name="connsiteY53" fmla="*/ 247650 h 2143125"/>
              <a:gd name="connsiteX54" fmla="*/ 3620867 w 4992467"/>
              <a:gd name="connsiteY54" fmla="*/ 266700 h 2143125"/>
              <a:gd name="connsiteX55" fmla="*/ 3678017 w 4992467"/>
              <a:gd name="connsiteY55" fmla="*/ 295275 h 2143125"/>
              <a:gd name="connsiteX56" fmla="*/ 3706592 w 4992467"/>
              <a:gd name="connsiteY56" fmla="*/ 314325 h 2143125"/>
              <a:gd name="connsiteX57" fmla="*/ 3744692 w 4992467"/>
              <a:gd name="connsiteY57" fmla="*/ 323850 h 2143125"/>
              <a:gd name="connsiteX58" fmla="*/ 3887567 w 4992467"/>
              <a:gd name="connsiteY58" fmla="*/ 342900 h 2143125"/>
              <a:gd name="connsiteX59" fmla="*/ 3944717 w 4992467"/>
              <a:gd name="connsiteY59" fmla="*/ 361950 h 2143125"/>
              <a:gd name="connsiteX60" fmla="*/ 3973292 w 4992467"/>
              <a:gd name="connsiteY60" fmla="*/ 371475 h 2143125"/>
              <a:gd name="connsiteX61" fmla="*/ 4030442 w 4992467"/>
              <a:gd name="connsiteY61" fmla="*/ 419100 h 2143125"/>
              <a:gd name="connsiteX62" fmla="*/ 4087592 w 4992467"/>
              <a:gd name="connsiteY62" fmla="*/ 457200 h 2143125"/>
              <a:gd name="connsiteX63" fmla="*/ 4116167 w 4992467"/>
              <a:gd name="connsiteY63" fmla="*/ 476250 h 2143125"/>
              <a:gd name="connsiteX64" fmla="*/ 4173317 w 4992467"/>
              <a:gd name="connsiteY64" fmla="*/ 514350 h 2143125"/>
              <a:gd name="connsiteX65" fmla="*/ 4201892 w 4992467"/>
              <a:gd name="connsiteY65" fmla="*/ 533400 h 2143125"/>
              <a:gd name="connsiteX66" fmla="*/ 4230467 w 4992467"/>
              <a:gd name="connsiteY66" fmla="*/ 542925 h 2143125"/>
              <a:gd name="connsiteX67" fmla="*/ 4259042 w 4992467"/>
              <a:gd name="connsiteY67" fmla="*/ 571500 h 2143125"/>
              <a:gd name="connsiteX68" fmla="*/ 4316192 w 4992467"/>
              <a:gd name="connsiteY68" fmla="*/ 600075 h 2143125"/>
              <a:gd name="connsiteX69" fmla="*/ 4344767 w 4992467"/>
              <a:gd name="connsiteY69" fmla="*/ 628650 h 2143125"/>
              <a:gd name="connsiteX70" fmla="*/ 4373342 w 4992467"/>
              <a:gd name="connsiteY70" fmla="*/ 638175 h 2143125"/>
              <a:gd name="connsiteX71" fmla="*/ 4459067 w 4992467"/>
              <a:gd name="connsiteY71" fmla="*/ 695325 h 2143125"/>
              <a:gd name="connsiteX72" fmla="*/ 4487642 w 4992467"/>
              <a:gd name="connsiteY72" fmla="*/ 714375 h 2143125"/>
              <a:gd name="connsiteX73" fmla="*/ 4516217 w 4992467"/>
              <a:gd name="connsiteY73" fmla="*/ 733425 h 2143125"/>
              <a:gd name="connsiteX74" fmla="*/ 4601942 w 4992467"/>
              <a:gd name="connsiteY74" fmla="*/ 809625 h 2143125"/>
              <a:gd name="connsiteX75" fmla="*/ 4630517 w 4992467"/>
              <a:gd name="connsiteY75" fmla="*/ 819150 h 2143125"/>
              <a:gd name="connsiteX76" fmla="*/ 4687667 w 4992467"/>
              <a:gd name="connsiteY76" fmla="*/ 857250 h 2143125"/>
              <a:gd name="connsiteX77" fmla="*/ 4754342 w 4992467"/>
              <a:gd name="connsiteY77" fmla="*/ 876300 h 2143125"/>
              <a:gd name="connsiteX78" fmla="*/ 4782917 w 4992467"/>
              <a:gd name="connsiteY78" fmla="*/ 885825 h 2143125"/>
              <a:gd name="connsiteX79" fmla="*/ 4849592 w 4992467"/>
              <a:gd name="connsiteY79" fmla="*/ 904875 h 2143125"/>
              <a:gd name="connsiteX80" fmla="*/ 4878167 w 4992467"/>
              <a:gd name="connsiteY80" fmla="*/ 923925 h 2143125"/>
              <a:gd name="connsiteX81" fmla="*/ 4906742 w 4992467"/>
              <a:gd name="connsiteY81" fmla="*/ 933450 h 2143125"/>
              <a:gd name="connsiteX82" fmla="*/ 4963892 w 4992467"/>
              <a:gd name="connsiteY82" fmla="*/ 971550 h 2143125"/>
              <a:gd name="connsiteX83" fmla="*/ 4992467 w 4992467"/>
              <a:gd name="connsiteY83" fmla="*/ 1008111 h 2143125"/>
              <a:gd name="connsiteX84" fmla="*/ 4220942 w 4992467"/>
              <a:gd name="connsiteY84" fmla="*/ 2038350 h 2143125"/>
              <a:gd name="connsiteX85" fmla="*/ 4154267 w 4992467"/>
              <a:gd name="connsiteY85" fmla="*/ 2114550 h 2143125"/>
              <a:gd name="connsiteX86" fmla="*/ 4106642 w 4992467"/>
              <a:gd name="connsiteY86" fmla="*/ 2124075 h 2143125"/>
              <a:gd name="connsiteX87" fmla="*/ 3906617 w 4992467"/>
              <a:gd name="connsiteY87" fmla="*/ 2143125 h 2143125"/>
              <a:gd name="connsiteX88" fmla="*/ 3458942 w 4992467"/>
              <a:gd name="connsiteY88" fmla="*/ 2124075 h 2143125"/>
              <a:gd name="connsiteX89" fmla="*/ 3344642 w 4992467"/>
              <a:gd name="connsiteY89" fmla="*/ 2095500 h 2143125"/>
              <a:gd name="connsiteX90" fmla="*/ 3297017 w 4992467"/>
              <a:gd name="connsiteY90" fmla="*/ 2085975 h 2143125"/>
              <a:gd name="connsiteX91" fmla="*/ 3068417 w 4992467"/>
              <a:gd name="connsiteY91" fmla="*/ 2095500 h 2143125"/>
              <a:gd name="connsiteX92" fmla="*/ 3030317 w 4992467"/>
              <a:gd name="connsiteY92" fmla="*/ 2105025 h 2143125"/>
              <a:gd name="connsiteX93" fmla="*/ 2925542 w 4992467"/>
              <a:gd name="connsiteY93" fmla="*/ 2114550 h 2143125"/>
              <a:gd name="connsiteX94" fmla="*/ 2858867 w 4992467"/>
              <a:gd name="connsiteY94" fmla="*/ 2124075 h 2143125"/>
              <a:gd name="connsiteX95" fmla="*/ 2011142 w 4992467"/>
              <a:gd name="connsiteY95" fmla="*/ 2114550 h 2143125"/>
              <a:gd name="connsiteX96" fmla="*/ 1887317 w 4992467"/>
              <a:gd name="connsiteY96" fmla="*/ 2095500 h 2143125"/>
              <a:gd name="connsiteX97" fmla="*/ 1639667 w 4992467"/>
              <a:gd name="connsiteY97" fmla="*/ 2085975 h 2143125"/>
              <a:gd name="connsiteX98" fmla="*/ 1553942 w 4992467"/>
              <a:gd name="connsiteY98" fmla="*/ 2076450 h 2143125"/>
              <a:gd name="connsiteX99" fmla="*/ 572867 w 4992467"/>
              <a:gd name="connsiteY99" fmla="*/ 2095500 h 2143125"/>
              <a:gd name="connsiteX0" fmla="*/ 572867 w 4992467"/>
              <a:gd name="connsiteY0" fmla="*/ 2095500 h 2143125"/>
              <a:gd name="connsiteX1" fmla="*/ 572867 w 4992467"/>
              <a:gd name="connsiteY1" fmla="*/ 2095500 h 2143125"/>
              <a:gd name="connsiteX2" fmla="*/ 1367 w 4992467"/>
              <a:gd name="connsiteY2" fmla="*/ 809625 h 2143125"/>
              <a:gd name="connsiteX3" fmla="*/ 68042 w 4992467"/>
              <a:gd name="connsiteY3" fmla="*/ 733425 h 2143125"/>
              <a:gd name="connsiteX4" fmla="*/ 96617 w 4992467"/>
              <a:gd name="connsiteY4" fmla="*/ 714375 h 2143125"/>
              <a:gd name="connsiteX5" fmla="*/ 125192 w 4992467"/>
              <a:gd name="connsiteY5" fmla="*/ 695325 h 2143125"/>
              <a:gd name="connsiteX6" fmla="*/ 172817 w 4992467"/>
              <a:gd name="connsiteY6" fmla="*/ 647700 h 2143125"/>
              <a:gd name="connsiteX7" fmla="*/ 201392 w 4992467"/>
              <a:gd name="connsiteY7" fmla="*/ 638175 h 2143125"/>
              <a:gd name="connsiteX8" fmla="*/ 258542 w 4992467"/>
              <a:gd name="connsiteY8" fmla="*/ 600075 h 2143125"/>
              <a:gd name="connsiteX9" fmla="*/ 315692 w 4992467"/>
              <a:gd name="connsiteY9" fmla="*/ 571500 h 2143125"/>
              <a:gd name="connsiteX10" fmla="*/ 344267 w 4992467"/>
              <a:gd name="connsiteY10" fmla="*/ 561975 h 2143125"/>
              <a:gd name="connsiteX11" fmla="*/ 401417 w 4992467"/>
              <a:gd name="connsiteY11" fmla="*/ 523875 h 2143125"/>
              <a:gd name="connsiteX12" fmla="*/ 429992 w 4992467"/>
              <a:gd name="connsiteY12" fmla="*/ 504825 h 2143125"/>
              <a:gd name="connsiteX13" fmla="*/ 458567 w 4992467"/>
              <a:gd name="connsiteY13" fmla="*/ 495300 h 2143125"/>
              <a:gd name="connsiteX14" fmla="*/ 487142 w 4992467"/>
              <a:gd name="connsiteY14" fmla="*/ 476250 h 2143125"/>
              <a:gd name="connsiteX15" fmla="*/ 544292 w 4992467"/>
              <a:gd name="connsiteY15" fmla="*/ 457200 h 2143125"/>
              <a:gd name="connsiteX16" fmla="*/ 649067 w 4992467"/>
              <a:gd name="connsiteY16" fmla="*/ 428625 h 2143125"/>
              <a:gd name="connsiteX17" fmla="*/ 830042 w 4992467"/>
              <a:gd name="connsiteY17" fmla="*/ 409575 h 2143125"/>
              <a:gd name="connsiteX18" fmla="*/ 925292 w 4992467"/>
              <a:gd name="connsiteY18" fmla="*/ 381000 h 2143125"/>
              <a:gd name="connsiteX19" fmla="*/ 953867 w 4992467"/>
              <a:gd name="connsiteY19" fmla="*/ 361950 h 2143125"/>
              <a:gd name="connsiteX20" fmla="*/ 1011017 w 4992467"/>
              <a:gd name="connsiteY20" fmla="*/ 342900 h 2143125"/>
              <a:gd name="connsiteX21" fmla="*/ 1096742 w 4992467"/>
              <a:gd name="connsiteY21" fmla="*/ 304800 h 2143125"/>
              <a:gd name="connsiteX22" fmla="*/ 1182467 w 4992467"/>
              <a:gd name="connsiteY22" fmla="*/ 285750 h 2143125"/>
              <a:gd name="connsiteX23" fmla="*/ 1220567 w 4992467"/>
              <a:gd name="connsiteY23" fmla="*/ 276225 h 2143125"/>
              <a:gd name="connsiteX24" fmla="*/ 1411067 w 4992467"/>
              <a:gd name="connsiteY24" fmla="*/ 266700 h 2143125"/>
              <a:gd name="connsiteX25" fmla="*/ 1458692 w 4992467"/>
              <a:gd name="connsiteY25" fmla="*/ 257175 h 2143125"/>
              <a:gd name="connsiteX26" fmla="*/ 1487267 w 4992467"/>
              <a:gd name="connsiteY26" fmla="*/ 247650 h 2143125"/>
              <a:gd name="connsiteX27" fmla="*/ 1544417 w 4992467"/>
              <a:gd name="connsiteY27" fmla="*/ 238125 h 2143125"/>
              <a:gd name="connsiteX28" fmla="*/ 1658717 w 4992467"/>
              <a:gd name="connsiteY28" fmla="*/ 247650 h 2143125"/>
              <a:gd name="connsiteX29" fmla="*/ 1868267 w 4992467"/>
              <a:gd name="connsiteY29" fmla="*/ 228600 h 2143125"/>
              <a:gd name="connsiteX30" fmla="*/ 1953992 w 4992467"/>
              <a:gd name="connsiteY30" fmla="*/ 200025 h 2143125"/>
              <a:gd name="connsiteX31" fmla="*/ 1982567 w 4992467"/>
              <a:gd name="connsiteY31" fmla="*/ 190500 h 2143125"/>
              <a:gd name="connsiteX32" fmla="*/ 2011142 w 4992467"/>
              <a:gd name="connsiteY32" fmla="*/ 171450 h 2143125"/>
              <a:gd name="connsiteX33" fmla="*/ 2068292 w 4992467"/>
              <a:gd name="connsiteY33" fmla="*/ 152400 h 2143125"/>
              <a:gd name="connsiteX34" fmla="*/ 2154017 w 4992467"/>
              <a:gd name="connsiteY34" fmla="*/ 114300 h 2143125"/>
              <a:gd name="connsiteX35" fmla="*/ 2496917 w 4992467"/>
              <a:gd name="connsiteY35" fmla="*/ 95250 h 2143125"/>
              <a:gd name="connsiteX36" fmla="*/ 2582642 w 4992467"/>
              <a:gd name="connsiteY36" fmla="*/ 66675 h 2143125"/>
              <a:gd name="connsiteX37" fmla="*/ 2611217 w 4992467"/>
              <a:gd name="connsiteY37" fmla="*/ 57150 h 2143125"/>
              <a:gd name="connsiteX38" fmla="*/ 2639792 w 4992467"/>
              <a:gd name="connsiteY38" fmla="*/ 38100 h 2143125"/>
              <a:gd name="connsiteX39" fmla="*/ 2696942 w 4992467"/>
              <a:gd name="connsiteY39" fmla="*/ 19050 h 2143125"/>
              <a:gd name="connsiteX40" fmla="*/ 2763617 w 4992467"/>
              <a:gd name="connsiteY40" fmla="*/ 0 h 2143125"/>
              <a:gd name="connsiteX41" fmla="*/ 2982692 w 4992467"/>
              <a:gd name="connsiteY41" fmla="*/ 9525 h 2143125"/>
              <a:gd name="connsiteX42" fmla="*/ 3039842 w 4992467"/>
              <a:gd name="connsiteY42" fmla="*/ 28575 h 2143125"/>
              <a:gd name="connsiteX43" fmla="*/ 3077942 w 4992467"/>
              <a:gd name="connsiteY43" fmla="*/ 38100 h 2143125"/>
              <a:gd name="connsiteX44" fmla="*/ 3135092 w 4992467"/>
              <a:gd name="connsiteY44" fmla="*/ 57150 h 2143125"/>
              <a:gd name="connsiteX45" fmla="*/ 3192242 w 4992467"/>
              <a:gd name="connsiteY45" fmla="*/ 76200 h 2143125"/>
              <a:gd name="connsiteX46" fmla="*/ 3220817 w 4992467"/>
              <a:gd name="connsiteY46" fmla="*/ 85725 h 2143125"/>
              <a:gd name="connsiteX47" fmla="*/ 3249392 w 4992467"/>
              <a:gd name="connsiteY47" fmla="*/ 95250 h 2143125"/>
              <a:gd name="connsiteX48" fmla="*/ 3363692 w 4992467"/>
              <a:gd name="connsiteY48" fmla="*/ 104775 h 2143125"/>
              <a:gd name="connsiteX49" fmla="*/ 3420842 w 4992467"/>
              <a:gd name="connsiteY49" fmla="*/ 133350 h 2143125"/>
              <a:gd name="connsiteX50" fmla="*/ 3449417 w 4992467"/>
              <a:gd name="connsiteY50" fmla="*/ 161925 h 2143125"/>
              <a:gd name="connsiteX51" fmla="*/ 3506567 w 4992467"/>
              <a:gd name="connsiteY51" fmla="*/ 200025 h 2143125"/>
              <a:gd name="connsiteX52" fmla="*/ 3535142 w 4992467"/>
              <a:gd name="connsiteY52" fmla="*/ 219075 h 2143125"/>
              <a:gd name="connsiteX53" fmla="*/ 3563717 w 4992467"/>
              <a:gd name="connsiteY53" fmla="*/ 247650 h 2143125"/>
              <a:gd name="connsiteX54" fmla="*/ 3620867 w 4992467"/>
              <a:gd name="connsiteY54" fmla="*/ 266700 h 2143125"/>
              <a:gd name="connsiteX55" fmla="*/ 3678017 w 4992467"/>
              <a:gd name="connsiteY55" fmla="*/ 295275 h 2143125"/>
              <a:gd name="connsiteX56" fmla="*/ 3706592 w 4992467"/>
              <a:gd name="connsiteY56" fmla="*/ 314325 h 2143125"/>
              <a:gd name="connsiteX57" fmla="*/ 3744692 w 4992467"/>
              <a:gd name="connsiteY57" fmla="*/ 323850 h 2143125"/>
              <a:gd name="connsiteX58" fmla="*/ 3887567 w 4992467"/>
              <a:gd name="connsiteY58" fmla="*/ 342900 h 2143125"/>
              <a:gd name="connsiteX59" fmla="*/ 3944717 w 4992467"/>
              <a:gd name="connsiteY59" fmla="*/ 361950 h 2143125"/>
              <a:gd name="connsiteX60" fmla="*/ 3973292 w 4992467"/>
              <a:gd name="connsiteY60" fmla="*/ 371475 h 2143125"/>
              <a:gd name="connsiteX61" fmla="*/ 4030442 w 4992467"/>
              <a:gd name="connsiteY61" fmla="*/ 419100 h 2143125"/>
              <a:gd name="connsiteX62" fmla="*/ 4087592 w 4992467"/>
              <a:gd name="connsiteY62" fmla="*/ 457200 h 2143125"/>
              <a:gd name="connsiteX63" fmla="*/ 4116167 w 4992467"/>
              <a:gd name="connsiteY63" fmla="*/ 476250 h 2143125"/>
              <a:gd name="connsiteX64" fmla="*/ 4173317 w 4992467"/>
              <a:gd name="connsiteY64" fmla="*/ 514350 h 2143125"/>
              <a:gd name="connsiteX65" fmla="*/ 4201892 w 4992467"/>
              <a:gd name="connsiteY65" fmla="*/ 533400 h 2143125"/>
              <a:gd name="connsiteX66" fmla="*/ 4230467 w 4992467"/>
              <a:gd name="connsiteY66" fmla="*/ 542925 h 2143125"/>
              <a:gd name="connsiteX67" fmla="*/ 4259042 w 4992467"/>
              <a:gd name="connsiteY67" fmla="*/ 571500 h 2143125"/>
              <a:gd name="connsiteX68" fmla="*/ 4316192 w 4992467"/>
              <a:gd name="connsiteY68" fmla="*/ 600075 h 2143125"/>
              <a:gd name="connsiteX69" fmla="*/ 4344767 w 4992467"/>
              <a:gd name="connsiteY69" fmla="*/ 628650 h 2143125"/>
              <a:gd name="connsiteX70" fmla="*/ 4373342 w 4992467"/>
              <a:gd name="connsiteY70" fmla="*/ 638175 h 2143125"/>
              <a:gd name="connsiteX71" fmla="*/ 4459067 w 4992467"/>
              <a:gd name="connsiteY71" fmla="*/ 695325 h 2143125"/>
              <a:gd name="connsiteX72" fmla="*/ 4487642 w 4992467"/>
              <a:gd name="connsiteY72" fmla="*/ 714375 h 2143125"/>
              <a:gd name="connsiteX73" fmla="*/ 4516217 w 4992467"/>
              <a:gd name="connsiteY73" fmla="*/ 733425 h 2143125"/>
              <a:gd name="connsiteX74" fmla="*/ 4601942 w 4992467"/>
              <a:gd name="connsiteY74" fmla="*/ 809625 h 2143125"/>
              <a:gd name="connsiteX75" fmla="*/ 4630517 w 4992467"/>
              <a:gd name="connsiteY75" fmla="*/ 819150 h 2143125"/>
              <a:gd name="connsiteX76" fmla="*/ 4687667 w 4992467"/>
              <a:gd name="connsiteY76" fmla="*/ 857250 h 2143125"/>
              <a:gd name="connsiteX77" fmla="*/ 4754342 w 4992467"/>
              <a:gd name="connsiteY77" fmla="*/ 876300 h 2143125"/>
              <a:gd name="connsiteX78" fmla="*/ 4782917 w 4992467"/>
              <a:gd name="connsiteY78" fmla="*/ 885825 h 2143125"/>
              <a:gd name="connsiteX79" fmla="*/ 4849592 w 4992467"/>
              <a:gd name="connsiteY79" fmla="*/ 904875 h 2143125"/>
              <a:gd name="connsiteX80" fmla="*/ 4878167 w 4992467"/>
              <a:gd name="connsiteY80" fmla="*/ 923925 h 2143125"/>
              <a:gd name="connsiteX81" fmla="*/ 4906742 w 4992467"/>
              <a:gd name="connsiteY81" fmla="*/ 933450 h 2143125"/>
              <a:gd name="connsiteX82" fmla="*/ 4963892 w 4992467"/>
              <a:gd name="connsiteY82" fmla="*/ 971550 h 2143125"/>
              <a:gd name="connsiteX83" fmla="*/ 4992467 w 4992467"/>
              <a:gd name="connsiteY83" fmla="*/ 1008111 h 2143125"/>
              <a:gd name="connsiteX84" fmla="*/ 4220942 w 4992467"/>
              <a:gd name="connsiteY84" fmla="*/ 2038350 h 2143125"/>
              <a:gd name="connsiteX85" fmla="*/ 4154267 w 4992467"/>
              <a:gd name="connsiteY85" fmla="*/ 2114550 h 2143125"/>
              <a:gd name="connsiteX86" fmla="*/ 4106642 w 4992467"/>
              <a:gd name="connsiteY86" fmla="*/ 2124075 h 2143125"/>
              <a:gd name="connsiteX87" fmla="*/ 3906617 w 4992467"/>
              <a:gd name="connsiteY87" fmla="*/ 2143125 h 2143125"/>
              <a:gd name="connsiteX88" fmla="*/ 3458942 w 4992467"/>
              <a:gd name="connsiteY88" fmla="*/ 2124075 h 2143125"/>
              <a:gd name="connsiteX89" fmla="*/ 3344642 w 4992467"/>
              <a:gd name="connsiteY89" fmla="*/ 2095500 h 2143125"/>
              <a:gd name="connsiteX90" fmla="*/ 3297017 w 4992467"/>
              <a:gd name="connsiteY90" fmla="*/ 2085975 h 2143125"/>
              <a:gd name="connsiteX91" fmla="*/ 3068417 w 4992467"/>
              <a:gd name="connsiteY91" fmla="*/ 2095500 h 2143125"/>
              <a:gd name="connsiteX92" fmla="*/ 3030317 w 4992467"/>
              <a:gd name="connsiteY92" fmla="*/ 2105025 h 2143125"/>
              <a:gd name="connsiteX93" fmla="*/ 2925542 w 4992467"/>
              <a:gd name="connsiteY93" fmla="*/ 2114550 h 2143125"/>
              <a:gd name="connsiteX94" fmla="*/ 2858867 w 4992467"/>
              <a:gd name="connsiteY94" fmla="*/ 2124075 h 2143125"/>
              <a:gd name="connsiteX95" fmla="*/ 2011142 w 4992467"/>
              <a:gd name="connsiteY95" fmla="*/ 2114550 h 2143125"/>
              <a:gd name="connsiteX96" fmla="*/ 1887317 w 4992467"/>
              <a:gd name="connsiteY96" fmla="*/ 2095500 h 2143125"/>
              <a:gd name="connsiteX97" fmla="*/ 1639667 w 4992467"/>
              <a:gd name="connsiteY97" fmla="*/ 2085975 h 2143125"/>
              <a:gd name="connsiteX98" fmla="*/ 572867 w 4992467"/>
              <a:gd name="connsiteY98" fmla="*/ 2095500 h 2143125"/>
              <a:gd name="connsiteX0" fmla="*/ 572867 w 4992467"/>
              <a:gd name="connsiteY0" fmla="*/ 2095500 h 2143125"/>
              <a:gd name="connsiteX1" fmla="*/ 572867 w 4992467"/>
              <a:gd name="connsiteY1" fmla="*/ 2095500 h 2143125"/>
              <a:gd name="connsiteX2" fmla="*/ 1367 w 4992467"/>
              <a:gd name="connsiteY2" fmla="*/ 809625 h 2143125"/>
              <a:gd name="connsiteX3" fmla="*/ 68042 w 4992467"/>
              <a:gd name="connsiteY3" fmla="*/ 733425 h 2143125"/>
              <a:gd name="connsiteX4" fmla="*/ 96617 w 4992467"/>
              <a:gd name="connsiteY4" fmla="*/ 714375 h 2143125"/>
              <a:gd name="connsiteX5" fmla="*/ 125192 w 4992467"/>
              <a:gd name="connsiteY5" fmla="*/ 695325 h 2143125"/>
              <a:gd name="connsiteX6" fmla="*/ 172817 w 4992467"/>
              <a:gd name="connsiteY6" fmla="*/ 647700 h 2143125"/>
              <a:gd name="connsiteX7" fmla="*/ 201392 w 4992467"/>
              <a:gd name="connsiteY7" fmla="*/ 638175 h 2143125"/>
              <a:gd name="connsiteX8" fmla="*/ 258542 w 4992467"/>
              <a:gd name="connsiteY8" fmla="*/ 600075 h 2143125"/>
              <a:gd name="connsiteX9" fmla="*/ 315692 w 4992467"/>
              <a:gd name="connsiteY9" fmla="*/ 571500 h 2143125"/>
              <a:gd name="connsiteX10" fmla="*/ 344267 w 4992467"/>
              <a:gd name="connsiteY10" fmla="*/ 561975 h 2143125"/>
              <a:gd name="connsiteX11" fmla="*/ 401417 w 4992467"/>
              <a:gd name="connsiteY11" fmla="*/ 523875 h 2143125"/>
              <a:gd name="connsiteX12" fmla="*/ 429992 w 4992467"/>
              <a:gd name="connsiteY12" fmla="*/ 504825 h 2143125"/>
              <a:gd name="connsiteX13" fmla="*/ 458567 w 4992467"/>
              <a:gd name="connsiteY13" fmla="*/ 495300 h 2143125"/>
              <a:gd name="connsiteX14" fmla="*/ 487142 w 4992467"/>
              <a:gd name="connsiteY14" fmla="*/ 476250 h 2143125"/>
              <a:gd name="connsiteX15" fmla="*/ 544292 w 4992467"/>
              <a:gd name="connsiteY15" fmla="*/ 457200 h 2143125"/>
              <a:gd name="connsiteX16" fmla="*/ 649067 w 4992467"/>
              <a:gd name="connsiteY16" fmla="*/ 428625 h 2143125"/>
              <a:gd name="connsiteX17" fmla="*/ 830042 w 4992467"/>
              <a:gd name="connsiteY17" fmla="*/ 409575 h 2143125"/>
              <a:gd name="connsiteX18" fmla="*/ 925292 w 4992467"/>
              <a:gd name="connsiteY18" fmla="*/ 381000 h 2143125"/>
              <a:gd name="connsiteX19" fmla="*/ 953867 w 4992467"/>
              <a:gd name="connsiteY19" fmla="*/ 361950 h 2143125"/>
              <a:gd name="connsiteX20" fmla="*/ 1011017 w 4992467"/>
              <a:gd name="connsiteY20" fmla="*/ 342900 h 2143125"/>
              <a:gd name="connsiteX21" fmla="*/ 1096742 w 4992467"/>
              <a:gd name="connsiteY21" fmla="*/ 304800 h 2143125"/>
              <a:gd name="connsiteX22" fmla="*/ 1182467 w 4992467"/>
              <a:gd name="connsiteY22" fmla="*/ 285750 h 2143125"/>
              <a:gd name="connsiteX23" fmla="*/ 1220567 w 4992467"/>
              <a:gd name="connsiteY23" fmla="*/ 276225 h 2143125"/>
              <a:gd name="connsiteX24" fmla="*/ 1411067 w 4992467"/>
              <a:gd name="connsiteY24" fmla="*/ 266700 h 2143125"/>
              <a:gd name="connsiteX25" fmla="*/ 1458692 w 4992467"/>
              <a:gd name="connsiteY25" fmla="*/ 257175 h 2143125"/>
              <a:gd name="connsiteX26" fmla="*/ 1487267 w 4992467"/>
              <a:gd name="connsiteY26" fmla="*/ 247650 h 2143125"/>
              <a:gd name="connsiteX27" fmla="*/ 1544417 w 4992467"/>
              <a:gd name="connsiteY27" fmla="*/ 238125 h 2143125"/>
              <a:gd name="connsiteX28" fmla="*/ 1658717 w 4992467"/>
              <a:gd name="connsiteY28" fmla="*/ 247650 h 2143125"/>
              <a:gd name="connsiteX29" fmla="*/ 1868267 w 4992467"/>
              <a:gd name="connsiteY29" fmla="*/ 228600 h 2143125"/>
              <a:gd name="connsiteX30" fmla="*/ 1953992 w 4992467"/>
              <a:gd name="connsiteY30" fmla="*/ 200025 h 2143125"/>
              <a:gd name="connsiteX31" fmla="*/ 1982567 w 4992467"/>
              <a:gd name="connsiteY31" fmla="*/ 190500 h 2143125"/>
              <a:gd name="connsiteX32" fmla="*/ 2011142 w 4992467"/>
              <a:gd name="connsiteY32" fmla="*/ 171450 h 2143125"/>
              <a:gd name="connsiteX33" fmla="*/ 2068292 w 4992467"/>
              <a:gd name="connsiteY33" fmla="*/ 152400 h 2143125"/>
              <a:gd name="connsiteX34" fmla="*/ 2154017 w 4992467"/>
              <a:gd name="connsiteY34" fmla="*/ 114300 h 2143125"/>
              <a:gd name="connsiteX35" fmla="*/ 2496917 w 4992467"/>
              <a:gd name="connsiteY35" fmla="*/ 95250 h 2143125"/>
              <a:gd name="connsiteX36" fmla="*/ 2582642 w 4992467"/>
              <a:gd name="connsiteY36" fmla="*/ 66675 h 2143125"/>
              <a:gd name="connsiteX37" fmla="*/ 2611217 w 4992467"/>
              <a:gd name="connsiteY37" fmla="*/ 57150 h 2143125"/>
              <a:gd name="connsiteX38" fmla="*/ 2639792 w 4992467"/>
              <a:gd name="connsiteY38" fmla="*/ 38100 h 2143125"/>
              <a:gd name="connsiteX39" fmla="*/ 2696942 w 4992467"/>
              <a:gd name="connsiteY39" fmla="*/ 19050 h 2143125"/>
              <a:gd name="connsiteX40" fmla="*/ 2763617 w 4992467"/>
              <a:gd name="connsiteY40" fmla="*/ 0 h 2143125"/>
              <a:gd name="connsiteX41" fmla="*/ 2982692 w 4992467"/>
              <a:gd name="connsiteY41" fmla="*/ 9525 h 2143125"/>
              <a:gd name="connsiteX42" fmla="*/ 3039842 w 4992467"/>
              <a:gd name="connsiteY42" fmla="*/ 28575 h 2143125"/>
              <a:gd name="connsiteX43" fmla="*/ 3077942 w 4992467"/>
              <a:gd name="connsiteY43" fmla="*/ 38100 h 2143125"/>
              <a:gd name="connsiteX44" fmla="*/ 3135092 w 4992467"/>
              <a:gd name="connsiteY44" fmla="*/ 57150 h 2143125"/>
              <a:gd name="connsiteX45" fmla="*/ 3192242 w 4992467"/>
              <a:gd name="connsiteY45" fmla="*/ 76200 h 2143125"/>
              <a:gd name="connsiteX46" fmla="*/ 3220817 w 4992467"/>
              <a:gd name="connsiteY46" fmla="*/ 85725 h 2143125"/>
              <a:gd name="connsiteX47" fmla="*/ 3249392 w 4992467"/>
              <a:gd name="connsiteY47" fmla="*/ 95250 h 2143125"/>
              <a:gd name="connsiteX48" fmla="*/ 3363692 w 4992467"/>
              <a:gd name="connsiteY48" fmla="*/ 104775 h 2143125"/>
              <a:gd name="connsiteX49" fmla="*/ 3420842 w 4992467"/>
              <a:gd name="connsiteY49" fmla="*/ 133350 h 2143125"/>
              <a:gd name="connsiteX50" fmla="*/ 3449417 w 4992467"/>
              <a:gd name="connsiteY50" fmla="*/ 161925 h 2143125"/>
              <a:gd name="connsiteX51" fmla="*/ 3506567 w 4992467"/>
              <a:gd name="connsiteY51" fmla="*/ 200025 h 2143125"/>
              <a:gd name="connsiteX52" fmla="*/ 3535142 w 4992467"/>
              <a:gd name="connsiteY52" fmla="*/ 219075 h 2143125"/>
              <a:gd name="connsiteX53" fmla="*/ 3563717 w 4992467"/>
              <a:gd name="connsiteY53" fmla="*/ 247650 h 2143125"/>
              <a:gd name="connsiteX54" fmla="*/ 3620867 w 4992467"/>
              <a:gd name="connsiteY54" fmla="*/ 266700 h 2143125"/>
              <a:gd name="connsiteX55" fmla="*/ 3678017 w 4992467"/>
              <a:gd name="connsiteY55" fmla="*/ 295275 h 2143125"/>
              <a:gd name="connsiteX56" fmla="*/ 3706592 w 4992467"/>
              <a:gd name="connsiteY56" fmla="*/ 314325 h 2143125"/>
              <a:gd name="connsiteX57" fmla="*/ 3744692 w 4992467"/>
              <a:gd name="connsiteY57" fmla="*/ 323850 h 2143125"/>
              <a:gd name="connsiteX58" fmla="*/ 3887567 w 4992467"/>
              <a:gd name="connsiteY58" fmla="*/ 342900 h 2143125"/>
              <a:gd name="connsiteX59" fmla="*/ 3944717 w 4992467"/>
              <a:gd name="connsiteY59" fmla="*/ 361950 h 2143125"/>
              <a:gd name="connsiteX60" fmla="*/ 3973292 w 4992467"/>
              <a:gd name="connsiteY60" fmla="*/ 371475 h 2143125"/>
              <a:gd name="connsiteX61" fmla="*/ 4030442 w 4992467"/>
              <a:gd name="connsiteY61" fmla="*/ 419100 h 2143125"/>
              <a:gd name="connsiteX62" fmla="*/ 4087592 w 4992467"/>
              <a:gd name="connsiteY62" fmla="*/ 457200 h 2143125"/>
              <a:gd name="connsiteX63" fmla="*/ 4116167 w 4992467"/>
              <a:gd name="connsiteY63" fmla="*/ 476250 h 2143125"/>
              <a:gd name="connsiteX64" fmla="*/ 4173317 w 4992467"/>
              <a:gd name="connsiteY64" fmla="*/ 514350 h 2143125"/>
              <a:gd name="connsiteX65" fmla="*/ 4201892 w 4992467"/>
              <a:gd name="connsiteY65" fmla="*/ 533400 h 2143125"/>
              <a:gd name="connsiteX66" fmla="*/ 4230467 w 4992467"/>
              <a:gd name="connsiteY66" fmla="*/ 542925 h 2143125"/>
              <a:gd name="connsiteX67" fmla="*/ 4259042 w 4992467"/>
              <a:gd name="connsiteY67" fmla="*/ 571500 h 2143125"/>
              <a:gd name="connsiteX68" fmla="*/ 4316192 w 4992467"/>
              <a:gd name="connsiteY68" fmla="*/ 600075 h 2143125"/>
              <a:gd name="connsiteX69" fmla="*/ 4344767 w 4992467"/>
              <a:gd name="connsiteY69" fmla="*/ 628650 h 2143125"/>
              <a:gd name="connsiteX70" fmla="*/ 4373342 w 4992467"/>
              <a:gd name="connsiteY70" fmla="*/ 638175 h 2143125"/>
              <a:gd name="connsiteX71" fmla="*/ 4459067 w 4992467"/>
              <a:gd name="connsiteY71" fmla="*/ 695325 h 2143125"/>
              <a:gd name="connsiteX72" fmla="*/ 4487642 w 4992467"/>
              <a:gd name="connsiteY72" fmla="*/ 714375 h 2143125"/>
              <a:gd name="connsiteX73" fmla="*/ 4516217 w 4992467"/>
              <a:gd name="connsiteY73" fmla="*/ 733425 h 2143125"/>
              <a:gd name="connsiteX74" fmla="*/ 4601942 w 4992467"/>
              <a:gd name="connsiteY74" fmla="*/ 809625 h 2143125"/>
              <a:gd name="connsiteX75" fmla="*/ 4630517 w 4992467"/>
              <a:gd name="connsiteY75" fmla="*/ 819150 h 2143125"/>
              <a:gd name="connsiteX76" fmla="*/ 4687667 w 4992467"/>
              <a:gd name="connsiteY76" fmla="*/ 857250 h 2143125"/>
              <a:gd name="connsiteX77" fmla="*/ 4754342 w 4992467"/>
              <a:gd name="connsiteY77" fmla="*/ 876300 h 2143125"/>
              <a:gd name="connsiteX78" fmla="*/ 4782917 w 4992467"/>
              <a:gd name="connsiteY78" fmla="*/ 885825 h 2143125"/>
              <a:gd name="connsiteX79" fmla="*/ 4849592 w 4992467"/>
              <a:gd name="connsiteY79" fmla="*/ 904875 h 2143125"/>
              <a:gd name="connsiteX80" fmla="*/ 4878167 w 4992467"/>
              <a:gd name="connsiteY80" fmla="*/ 923925 h 2143125"/>
              <a:gd name="connsiteX81" fmla="*/ 4906742 w 4992467"/>
              <a:gd name="connsiteY81" fmla="*/ 933450 h 2143125"/>
              <a:gd name="connsiteX82" fmla="*/ 4963892 w 4992467"/>
              <a:gd name="connsiteY82" fmla="*/ 971550 h 2143125"/>
              <a:gd name="connsiteX83" fmla="*/ 4992467 w 4992467"/>
              <a:gd name="connsiteY83" fmla="*/ 1008111 h 2143125"/>
              <a:gd name="connsiteX84" fmla="*/ 4220942 w 4992467"/>
              <a:gd name="connsiteY84" fmla="*/ 2038350 h 2143125"/>
              <a:gd name="connsiteX85" fmla="*/ 4154267 w 4992467"/>
              <a:gd name="connsiteY85" fmla="*/ 2114550 h 2143125"/>
              <a:gd name="connsiteX86" fmla="*/ 4106642 w 4992467"/>
              <a:gd name="connsiteY86" fmla="*/ 2124075 h 2143125"/>
              <a:gd name="connsiteX87" fmla="*/ 3906617 w 4992467"/>
              <a:gd name="connsiteY87" fmla="*/ 2143125 h 2143125"/>
              <a:gd name="connsiteX88" fmla="*/ 3458942 w 4992467"/>
              <a:gd name="connsiteY88" fmla="*/ 2124075 h 2143125"/>
              <a:gd name="connsiteX89" fmla="*/ 3344642 w 4992467"/>
              <a:gd name="connsiteY89" fmla="*/ 2095500 h 2143125"/>
              <a:gd name="connsiteX90" fmla="*/ 3297017 w 4992467"/>
              <a:gd name="connsiteY90" fmla="*/ 2085975 h 2143125"/>
              <a:gd name="connsiteX91" fmla="*/ 3068417 w 4992467"/>
              <a:gd name="connsiteY91" fmla="*/ 2095500 h 2143125"/>
              <a:gd name="connsiteX92" fmla="*/ 3030317 w 4992467"/>
              <a:gd name="connsiteY92" fmla="*/ 2105025 h 2143125"/>
              <a:gd name="connsiteX93" fmla="*/ 2925542 w 4992467"/>
              <a:gd name="connsiteY93" fmla="*/ 2114550 h 2143125"/>
              <a:gd name="connsiteX94" fmla="*/ 2858867 w 4992467"/>
              <a:gd name="connsiteY94" fmla="*/ 2124075 h 2143125"/>
              <a:gd name="connsiteX95" fmla="*/ 2011142 w 4992467"/>
              <a:gd name="connsiteY95" fmla="*/ 2114550 h 2143125"/>
              <a:gd name="connsiteX96" fmla="*/ 1887317 w 4992467"/>
              <a:gd name="connsiteY96" fmla="*/ 2095500 h 2143125"/>
              <a:gd name="connsiteX97" fmla="*/ 572867 w 4992467"/>
              <a:gd name="connsiteY97" fmla="*/ 2095500 h 2143125"/>
              <a:gd name="connsiteX0" fmla="*/ 572867 w 4992467"/>
              <a:gd name="connsiteY0" fmla="*/ 2095500 h 2143125"/>
              <a:gd name="connsiteX1" fmla="*/ 572867 w 4992467"/>
              <a:gd name="connsiteY1" fmla="*/ 2095500 h 2143125"/>
              <a:gd name="connsiteX2" fmla="*/ 1367 w 4992467"/>
              <a:gd name="connsiteY2" fmla="*/ 809625 h 2143125"/>
              <a:gd name="connsiteX3" fmla="*/ 68042 w 4992467"/>
              <a:gd name="connsiteY3" fmla="*/ 733425 h 2143125"/>
              <a:gd name="connsiteX4" fmla="*/ 96617 w 4992467"/>
              <a:gd name="connsiteY4" fmla="*/ 714375 h 2143125"/>
              <a:gd name="connsiteX5" fmla="*/ 125192 w 4992467"/>
              <a:gd name="connsiteY5" fmla="*/ 695325 h 2143125"/>
              <a:gd name="connsiteX6" fmla="*/ 172817 w 4992467"/>
              <a:gd name="connsiteY6" fmla="*/ 647700 h 2143125"/>
              <a:gd name="connsiteX7" fmla="*/ 201392 w 4992467"/>
              <a:gd name="connsiteY7" fmla="*/ 638175 h 2143125"/>
              <a:gd name="connsiteX8" fmla="*/ 258542 w 4992467"/>
              <a:gd name="connsiteY8" fmla="*/ 600075 h 2143125"/>
              <a:gd name="connsiteX9" fmla="*/ 315692 w 4992467"/>
              <a:gd name="connsiteY9" fmla="*/ 571500 h 2143125"/>
              <a:gd name="connsiteX10" fmla="*/ 344267 w 4992467"/>
              <a:gd name="connsiteY10" fmla="*/ 561975 h 2143125"/>
              <a:gd name="connsiteX11" fmla="*/ 401417 w 4992467"/>
              <a:gd name="connsiteY11" fmla="*/ 523875 h 2143125"/>
              <a:gd name="connsiteX12" fmla="*/ 429992 w 4992467"/>
              <a:gd name="connsiteY12" fmla="*/ 504825 h 2143125"/>
              <a:gd name="connsiteX13" fmla="*/ 458567 w 4992467"/>
              <a:gd name="connsiteY13" fmla="*/ 495300 h 2143125"/>
              <a:gd name="connsiteX14" fmla="*/ 487142 w 4992467"/>
              <a:gd name="connsiteY14" fmla="*/ 476250 h 2143125"/>
              <a:gd name="connsiteX15" fmla="*/ 544292 w 4992467"/>
              <a:gd name="connsiteY15" fmla="*/ 457200 h 2143125"/>
              <a:gd name="connsiteX16" fmla="*/ 649067 w 4992467"/>
              <a:gd name="connsiteY16" fmla="*/ 428625 h 2143125"/>
              <a:gd name="connsiteX17" fmla="*/ 830042 w 4992467"/>
              <a:gd name="connsiteY17" fmla="*/ 409575 h 2143125"/>
              <a:gd name="connsiteX18" fmla="*/ 925292 w 4992467"/>
              <a:gd name="connsiteY18" fmla="*/ 381000 h 2143125"/>
              <a:gd name="connsiteX19" fmla="*/ 953867 w 4992467"/>
              <a:gd name="connsiteY19" fmla="*/ 361950 h 2143125"/>
              <a:gd name="connsiteX20" fmla="*/ 1011017 w 4992467"/>
              <a:gd name="connsiteY20" fmla="*/ 342900 h 2143125"/>
              <a:gd name="connsiteX21" fmla="*/ 1096742 w 4992467"/>
              <a:gd name="connsiteY21" fmla="*/ 304800 h 2143125"/>
              <a:gd name="connsiteX22" fmla="*/ 1182467 w 4992467"/>
              <a:gd name="connsiteY22" fmla="*/ 285750 h 2143125"/>
              <a:gd name="connsiteX23" fmla="*/ 1220567 w 4992467"/>
              <a:gd name="connsiteY23" fmla="*/ 276225 h 2143125"/>
              <a:gd name="connsiteX24" fmla="*/ 1411067 w 4992467"/>
              <a:gd name="connsiteY24" fmla="*/ 266700 h 2143125"/>
              <a:gd name="connsiteX25" fmla="*/ 1458692 w 4992467"/>
              <a:gd name="connsiteY25" fmla="*/ 257175 h 2143125"/>
              <a:gd name="connsiteX26" fmla="*/ 1487267 w 4992467"/>
              <a:gd name="connsiteY26" fmla="*/ 247650 h 2143125"/>
              <a:gd name="connsiteX27" fmla="*/ 1544417 w 4992467"/>
              <a:gd name="connsiteY27" fmla="*/ 238125 h 2143125"/>
              <a:gd name="connsiteX28" fmla="*/ 1658717 w 4992467"/>
              <a:gd name="connsiteY28" fmla="*/ 247650 h 2143125"/>
              <a:gd name="connsiteX29" fmla="*/ 1868267 w 4992467"/>
              <a:gd name="connsiteY29" fmla="*/ 228600 h 2143125"/>
              <a:gd name="connsiteX30" fmla="*/ 1953992 w 4992467"/>
              <a:gd name="connsiteY30" fmla="*/ 200025 h 2143125"/>
              <a:gd name="connsiteX31" fmla="*/ 1982567 w 4992467"/>
              <a:gd name="connsiteY31" fmla="*/ 190500 h 2143125"/>
              <a:gd name="connsiteX32" fmla="*/ 2011142 w 4992467"/>
              <a:gd name="connsiteY32" fmla="*/ 171450 h 2143125"/>
              <a:gd name="connsiteX33" fmla="*/ 2068292 w 4992467"/>
              <a:gd name="connsiteY33" fmla="*/ 152400 h 2143125"/>
              <a:gd name="connsiteX34" fmla="*/ 2154017 w 4992467"/>
              <a:gd name="connsiteY34" fmla="*/ 114300 h 2143125"/>
              <a:gd name="connsiteX35" fmla="*/ 2496917 w 4992467"/>
              <a:gd name="connsiteY35" fmla="*/ 95250 h 2143125"/>
              <a:gd name="connsiteX36" fmla="*/ 2582642 w 4992467"/>
              <a:gd name="connsiteY36" fmla="*/ 66675 h 2143125"/>
              <a:gd name="connsiteX37" fmla="*/ 2611217 w 4992467"/>
              <a:gd name="connsiteY37" fmla="*/ 57150 h 2143125"/>
              <a:gd name="connsiteX38" fmla="*/ 2639792 w 4992467"/>
              <a:gd name="connsiteY38" fmla="*/ 38100 h 2143125"/>
              <a:gd name="connsiteX39" fmla="*/ 2696942 w 4992467"/>
              <a:gd name="connsiteY39" fmla="*/ 19050 h 2143125"/>
              <a:gd name="connsiteX40" fmla="*/ 2763617 w 4992467"/>
              <a:gd name="connsiteY40" fmla="*/ 0 h 2143125"/>
              <a:gd name="connsiteX41" fmla="*/ 2982692 w 4992467"/>
              <a:gd name="connsiteY41" fmla="*/ 9525 h 2143125"/>
              <a:gd name="connsiteX42" fmla="*/ 3039842 w 4992467"/>
              <a:gd name="connsiteY42" fmla="*/ 28575 h 2143125"/>
              <a:gd name="connsiteX43" fmla="*/ 3077942 w 4992467"/>
              <a:gd name="connsiteY43" fmla="*/ 38100 h 2143125"/>
              <a:gd name="connsiteX44" fmla="*/ 3135092 w 4992467"/>
              <a:gd name="connsiteY44" fmla="*/ 57150 h 2143125"/>
              <a:gd name="connsiteX45" fmla="*/ 3192242 w 4992467"/>
              <a:gd name="connsiteY45" fmla="*/ 76200 h 2143125"/>
              <a:gd name="connsiteX46" fmla="*/ 3220817 w 4992467"/>
              <a:gd name="connsiteY46" fmla="*/ 85725 h 2143125"/>
              <a:gd name="connsiteX47" fmla="*/ 3249392 w 4992467"/>
              <a:gd name="connsiteY47" fmla="*/ 95250 h 2143125"/>
              <a:gd name="connsiteX48" fmla="*/ 3363692 w 4992467"/>
              <a:gd name="connsiteY48" fmla="*/ 104775 h 2143125"/>
              <a:gd name="connsiteX49" fmla="*/ 3420842 w 4992467"/>
              <a:gd name="connsiteY49" fmla="*/ 133350 h 2143125"/>
              <a:gd name="connsiteX50" fmla="*/ 3449417 w 4992467"/>
              <a:gd name="connsiteY50" fmla="*/ 161925 h 2143125"/>
              <a:gd name="connsiteX51" fmla="*/ 3506567 w 4992467"/>
              <a:gd name="connsiteY51" fmla="*/ 200025 h 2143125"/>
              <a:gd name="connsiteX52" fmla="*/ 3535142 w 4992467"/>
              <a:gd name="connsiteY52" fmla="*/ 219075 h 2143125"/>
              <a:gd name="connsiteX53" fmla="*/ 3563717 w 4992467"/>
              <a:gd name="connsiteY53" fmla="*/ 247650 h 2143125"/>
              <a:gd name="connsiteX54" fmla="*/ 3620867 w 4992467"/>
              <a:gd name="connsiteY54" fmla="*/ 266700 h 2143125"/>
              <a:gd name="connsiteX55" fmla="*/ 3678017 w 4992467"/>
              <a:gd name="connsiteY55" fmla="*/ 295275 h 2143125"/>
              <a:gd name="connsiteX56" fmla="*/ 3706592 w 4992467"/>
              <a:gd name="connsiteY56" fmla="*/ 314325 h 2143125"/>
              <a:gd name="connsiteX57" fmla="*/ 3744692 w 4992467"/>
              <a:gd name="connsiteY57" fmla="*/ 323850 h 2143125"/>
              <a:gd name="connsiteX58" fmla="*/ 3887567 w 4992467"/>
              <a:gd name="connsiteY58" fmla="*/ 342900 h 2143125"/>
              <a:gd name="connsiteX59" fmla="*/ 3944717 w 4992467"/>
              <a:gd name="connsiteY59" fmla="*/ 361950 h 2143125"/>
              <a:gd name="connsiteX60" fmla="*/ 3973292 w 4992467"/>
              <a:gd name="connsiteY60" fmla="*/ 371475 h 2143125"/>
              <a:gd name="connsiteX61" fmla="*/ 4030442 w 4992467"/>
              <a:gd name="connsiteY61" fmla="*/ 419100 h 2143125"/>
              <a:gd name="connsiteX62" fmla="*/ 4087592 w 4992467"/>
              <a:gd name="connsiteY62" fmla="*/ 457200 h 2143125"/>
              <a:gd name="connsiteX63" fmla="*/ 4116167 w 4992467"/>
              <a:gd name="connsiteY63" fmla="*/ 476250 h 2143125"/>
              <a:gd name="connsiteX64" fmla="*/ 4173317 w 4992467"/>
              <a:gd name="connsiteY64" fmla="*/ 514350 h 2143125"/>
              <a:gd name="connsiteX65" fmla="*/ 4201892 w 4992467"/>
              <a:gd name="connsiteY65" fmla="*/ 533400 h 2143125"/>
              <a:gd name="connsiteX66" fmla="*/ 4230467 w 4992467"/>
              <a:gd name="connsiteY66" fmla="*/ 542925 h 2143125"/>
              <a:gd name="connsiteX67" fmla="*/ 4259042 w 4992467"/>
              <a:gd name="connsiteY67" fmla="*/ 571500 h 2143125"/>
              <a:gd name="connsiteX68" fmla="*/ 4316192 w 4992467"/>
              <a:gd name="connsiteY68" fmla="*/ 600075 h 2143125"/>
              <a:gd name="connsiteX69" fmla="*/ 4344767 w 4992467"/>
              <a:gd name="connsiteY69" fmla="*/ 628650 h 2143125"/>
              <a:gd name="connsiteX70" fmla="*/ 4373342 w 4992467"/>
              <a:gd name="connsiteY70" fmla="*/ 638175 h 2143125"/>
              <a:gd name="connsiteX71" fmla="*/ 4459067 w 4992467"/>
              <a:gd name="connsiteY71" fmla="*/ 695325 h 2143125"/>
              <a:gd name="connsiteX72" fmla="*/ 4487642 w 4992467"/>
              <a:gd name="connsiteY72" fmla="*/ 714375 h 2143125"/>
              <a:gd name="connsiteX73" fmla="*/ 4516217 w 4992467"/>
              <a:gd name="connsiteY73" fmla="*/ 733425 h 2143125"/>
              <a:gd name="connsiteX74" fmla="*/ 4601942 w 4992467"/>
              <a:gd name="connsiteY74" fmla="*/ 809625 h 2143125"/>
              <a:gd name="connsiteX75" fmla="*/ 4630517 w 4992467"/>
              <a:gd name="connsiteY75" fmla="*/ 819150 h 2143125"/>
              <a:gd name="connsiteX76" fmla="*/ 4687667 w 4992467"/>
              <a:gd name="connsiteY76" fmla="*/ 857250 h 2143125"/>
              <a:gd name="connsiteX77" fmla="*/ 4754342 w 4992467"/>
              <a:gd name="connsiteY77" fmla="*/ 876300 h 2143125"/>
              <a:gd name="connsiteX78" fmla="*/ 4782917 w 4992467"/>
              <a:gd name="connsiteY78" fmla="*/ 885825 h 2143125"/>
              <a:gd name="connsiteX79" fmla="*/ 4849592 w 4992467"/>
              <a:gd name="connsiteY79" fmla="*/ 904875 h 2143125"/>
              <a:gd name="connsiteX80" fmla="*/ 4878167 w 4992467"/>
              <a:gd name="connsiteY80" fmla="*/ 923925 h 2143125"/>
              <a:gd name="connsiteX81" fmla="*/ 4906742 w 4992467"/>
              <a:gd name="connsiteY81" fmla="*/ 933450 h 2143125"/>
              <a:gd name="connsiteX82" fmla="*/ 4963892 w 4992467"/>
              <a:gd name="connsiteY82" fmla="*/ 971550 h 2143125"/>
              <a:gd name="connsiteX83" fmla="*/ 4992467 w 4992467"/>
              <a:gd name="connsiteY83" fmla="*/ 1008111 h 2143125"/>
              <a:gd name="connsiteX84" fmla="*/ 4220942 w 4992467"/>
              <a:gd name="connsiteY84" fmla="*/ 2038350 h 2143125"/>
              <a:gd name="connsiteX85" fmla="*/ 4154267 w 4992467"/>
              <a:gd name="connsiteY85" fmla="*/ 2114550 h 2143125"/>
              <a:gd name="connsiteX86" fmla="*/ 4106642 w 4992467"/>
              <a:gd name="connsiteY86" fmla="*/ 2124075 h 2143125"/>
              <a:gd name="connsiteX87" fmla="*/ 3906617 w 4992467"/>
              <a:gd name="connsiteY87" fmla="*/ 2143125 h 2143125"/>
              <a:gd name="connsiteX88" fmla="*/ 3458942 w 4992467"/>
              <a:gd name="connsiteY88" fmla="*/ 2124075 h 2143125"/>
              <a:gd name="connsiteX89" fmla="*/ 3344642 w 4992467"/>
              <a:gd name="connsiteY89" fmla="*/ 2095500 h 2143125"/>
              <a:gd name="connsiteX90" fmla="*/ 3297017 w 4992467"/>
              <a:gd name="connsiteY90" fmla="*/ 2085975 h 2143125"/>
              <a:gd name="connsiteX91" fmla="*/ 3068417 w 4992467"/>
              <a:gd name="connsiteY91" fmla="*/ 2095500 h 2143125"/>
              <a:gd name="connsiteX92" fmla="*/ 3030317 w 4992467"/>
              <a:gd name="connsiteY92" fmla="*/ 2105025 h 2143125"/>
              <a:gd name="connsiteX93" fmla="*/ 2925542 w 4992467"/>
              <a:gd name="connsiteY93" fmla="*/ 2114550 h 2143125"/>
              <a:gd name="connsiteX94" fmla="*/ 2858867 w 4992467"/>
              <a:gd name="connsiteY94" fmla="*/ 2124075 h 2143125"/>
              <a:gd name="connsiteX95" fmla="*/ 2011142 w 4992467"/>
              <a:gd name="connsiteY95" fmla="*/ 2114550 h 2143125"/>
              <a:gd name="connsiteX96" fmla="*/ 572867 w 4992467"/>
              <a:gd name="connsiteY96" fmla="*/ 2095500 h 2143125"/>
              <a:gd name="connsiteX0" fmla="*/ 572867 w 4992467"/>
              <a:gd name="connsiteY0" fmla="*/ 2095500 h 2143125"/>
              <a:gd name="connsiteX1" fmla="*/ 572867 w 4992467"/>
              <a:gd name="connsiteY1" fmla="*/ 2095500 h 2143125"/>
              <a:gd name="connsiteX2" fmla="*/ 1367 w 4992467"/>
              <a:gd name="connsiteY2" fmla="*/ 809625 h 2143125"/>
              <a:gd name="connsiteX3" fmla="*/ 68042 w 4992467"/>
              <a:gd name="connsiteY3" fmla="*/ 733425 h 2143125"/>
              <a:gd name="connsiteX4" fmla="*/ 96617 w 4992467"/>
              <a:gd name="connsiteY4" fmla="*/ 714375 h 2143125"/>
              <a:gd name="connsiteX5" fmla="*/ 125192 w 4992467"/>
              <a:gd name="connsiteY5" fmla="*/ 695325 h 2143125"/>
              <a:gd name="connsiteX6" fmla="*/ 172817 w 4992467"/>
              <a:gd name="connsiteY6" fmla="*/ 647700 h 2143125"/>
              <a:gd name="connsiteX7" fmla="*/ 201392 w 4992467"/>
              <a:gd name="connsiteY7" fmla="*/ 638175 h 2143125"/>
              <a:gd name="connsiteX8" fmla="*/ 258542 w 4992467"/>
              <a:gd name="connsiteY8" fmla="*/ 600075 h 2143125"/>
              <a:gd name="connsiteX9" fmla="*/ 315692 w 4992467"/>
              <a:gd name="connsiteY9" fmla="*/ 571500 h 2143125"/>
              <a:gd name="connsiteX10" fmla="*/ 344267 w 4992467"/>
              <a:gd name="connsiteY10" fmla="*/ 561975 h 2143125"/>
              <a:gd name="connsiteX11" fmla="*/ 401417 w 4992467"/>
              <a:gd name="connsiteY11" fmla="*/ 523875 h 2143125"/>
              <a:gd name="connsiteX12" fmla="*/ 429992 w 4992467"/>
              <a:gd name="connsiteY12" fmla="*/ 504825 h 2143125"/>
              <a:gd name="connsiteX13" fmla="*/ 458567 w 4992467"/>
              <a:gd name="connsiteY13" fmla="*/ 495300 h 2143125"/>
              <a:gd name="connsiteX14" fmla="*/ 487142 w 4992467"/>
              <a:gd name="connsiteY14" fmla="*/ 476250 h 2143125"/>
              <a:gd name="connsiteX15" fmla="*/ 544292 w 4992467"/>
              <a:gd name="connsiteY15" fmla="*/ 457200 h 2143125"/>
              <a:gd name="connsiteX16" fmla="*/ 649067 w 4992467"/>
              <a:gd name="connsiteY16" fmla="*/ 428625 h 2143125"/>
              <a:gd name="connsiteX17" fmla="*/ 830042 w 4992467"/>
              <a:gd name="connsiteY17" fmla="*/ 409575 h 2143125"/>
              <a:gd name="connsiteX18" fmla="*/ 925292 w 4992467"/>
              <a:gd name="connsiteY18" fmla="*/ 381000 h 2143125"/>
              <a:gd name="connsiteX19" fmla="*/ 953867 w 4992467"/>
              <a:gd name="connsiteY19" fmla="*/ 361950 h 2143125"/>
              <a:gd name="connsiteX20" fmla="*/ 1011017 w 4992467"/>
              <a:gd name="connsiteY20" fmla="*/ 342900 h 2143125"/>
              <a:gd name="connsiteX21" fmla="*/ 1096742 w 4992467"/>
              <a:gd name="connsiteY21" fmla="*/ 304800 h 2143125"/>
              <a:gd name="connsiteX22" fmla="*/ 1182467 w 4992467"/>
              <a:gd name="connsiteY22" fmla="*/ 285750 h 2143125"/>
              <a:gd name="connsiteX23" fmla="*/ 1220567 w 4992467"/>
              <a:gd name="connsiteY23" fmla="*/ 276225 h 2143125"/>
              <a:gd name="connsiteX24" fmla="*/ 1411067 w 4992467"/>
              <a:gd name="connsiteY24" fmla="*/ 266700 h 2143125"/>
              <a:gd name="connsiteX25" fmla="*/ 1458692 w 4992467"/>
              <a:gd name="connsiteY25" fmla="*/ 257175 h 2143125"/>
              <a:gd name="connsiteX26" fmla="*/ 1487267 w 4992467"/>
              <a:gd name="connsiteY26" fmla="*/ 247650 h 2143125"/>
              <a:gd name="connsiteX27" fmla="*/ 1544417 w 4992467"/>
              <a:gd name="connsiteY27" fmla="*/ 238125 h 2143125"/>
              <a:gd name="connsiteX28" fmla="*/ 1658717 w 4992467"/>
              <a:gd name="connsiteY28" fmla="*/ 247650 h 2143125"/>
              <a:gd name="connsiteX29" fmla="*/ 1868267 w 4992467"/>
              <a:gd name="connsiteY29" fmla="*/ 228600 h 2143125"/>
              <a:gd name="connsiteX30" fmla="*/ 1953992 w 4992467"/>
              <a:gd name="connsiteY30" fmla="*/ 200025 h 2143125"/>
              <a:gd name="connsiteX31" fmla="*/ 1982567 w 4992467"/>
              <a:gd name="connsiteY31" fmla="*/ 190500 h 2143125"/>
              <a:gd name="connsiteX32" fmla="*/ 2011142 w 4992467"/>
              <a:gd name="connsiteY32" fmla="*/ 171450 h 2143125"/>
              <a:gd name="connsiteX33" fmla="*/ 2068292 w 4992467"/>
              <a:gd name="connsiteY33" fmla="*/ 152400 h 2143125"/>
              <a:gd name="connsiteX34" fmla="*/ 2154017 w 4992467"/>
              <a:gd name="connsiteY34" fmla="*/ 114300 h 2143125"/>
              <a:gd name="connsiteX35" fmla="*/ 2496917 w 4992467"/>
              <a:gd name="connsiteY35" fmla="*/ 95250 h 2143125"/>
              <a:gd name="connsiteX36" fmla="*/ 2582642 w 4992467"/>
              <a:gd name="connsiteY36" fmla="*/ 66675 h 2143125"/>
              <a:gd name="connsiteX37" fmla="*/ 2611217 w 4992467"/>
              <a:gd name="connsiteY37" fmla="*/ 57150 h 2143125"/>
              <a:gd name="connsiteX38" fmla="*/ 2639792 w 4992467"/>
              <a:gd name="connsiteY38" fmla="*/ 38100 h 2143125"/>
              <a:gd name="connsiteX39" fmla="*/ 2696942 w 4992467"/>
              <a:gd name="connsiteY39" fmla="*/ 19050 h 2143125"/>
              <a:gd name="connsiteX40" fmla="*/ 2763617 w 4992467"/>
              <a:gd name="connsiteY40" fmla="*/ 0 h 2143125"/>
              <a:gd name="connsiteX41" fmla="*/ 2982692 w 4992467"/>
              <a:gd name="connsiteY41" fmla="*/ 9525 h 2143125"/>
              <a:gd name="connsiteX42" fmla="*/ 3039842 w 4992467"/>
              <a:gd name="connsiteY42" fmla="*/ 28575 h 2143125"/>
              <a:gd name="connsiteX43" fmla="*/ 3077942 w 4992467"/>
              <a:gd name="connsiteY43" fmla="*/ 38100 h 2143125"/>
              <a:gd name="connsiteX44" fmla="*/ 3135092 w 4992467"/>
              <a:gd name="connsiteY44" fmla="*/ 57150 h 2143125"/>
              <a:gd name="connsiteX45" fmla="*/ 3192242 w 4992467"/>
              <a:gd name="connsiteY45" fmla="*/ 76200 h 2143125"/>
              <a:gd name="connsiteX46" fmla="*/ 3220817 w 4992467"/>
              <a:gd name="connsiteY46" fmla="*/ 85725 h 2143125"/>
              <a:gd name="connsiteX47" fmla="*/ 3249392 w 4992467"/>
              <a:gd name="connsiteY47" fmla="*/ 95250 h 2143125"/>
              <a:gd name="connsiteX48" fmla="*/ 3363692 w 4992467"/>
              <a:gd name="connsiteY48" fmla="*/ 104775 h 2143125"/>
              <a:gd name="connsiteX49" fmla="*/ 3420842 w 4992467"/>
              <a:gd name="connsiteY49" fmla="*/ 133350 h 2143125"/>
              <a:gd name="connsiteX50" fmla="*/ 3449417 w 4992467"/>
              <a:gd name="connsiteY50" fmla="*/ 161925 h 2143125"/>
              <a:gd name="connsiteX51" fmla="*/ 3506567 w 4992467"/>
              <a:gd name="connsiteY51" fmla="*/ 200025 h 2143125"/>
              <a:gd name="connsiteX52" fmla="*/ 3535142 w 4992467"/>
              <a:gd name="connsiteY52" fmla="*/ 219075 h 2143125"/>
              <a:gd name="connsiteX53" fmla="*/ 3563717 w 4992467"/>
              <a:gd name="connsiteY53" fmla="*/ 247650 h 2143125"/>
              <a:gd name="connsiteX54" fmla="*/ 3620867 w 4992467"/>
              <a:gd name="connsiteY54" fmla="*/ 266700 h 2143125"/>
              <a:gd name="connsiteX55" fmla="*/ 3678017 w 4992467"/>
              <a:gd name="connsiteY55" fmla="*/ 295275 h 2143125"/>
              <a:gd name="connsiteX56" fmla="*/ 3706592 w 4992467"/>
              <a:gd name="connsiteY56" fmla="*/ 314325 h 2143125"/>
              <a:gd name="connsiteX57" fmla="*/ 3744692 w 4992467"/>
              <a:gd name="connsiteY57" fmla="*/ 323850 h 2143125"/>
              <a:gd name="connsiteX58" fmla="*/ 3887567 w 4992467"/>
              <a:gd name="connsiteY58" fmla="*/ 342900 h 2143125"/>
              <a:gd name="connsiteX59" fmla="*/ 3944717 w 4992467"/>
              <a:gd name="connsiteY59" fmla="*/ 361950 h 2143125"/>
              <a:gd name="connsiteX60" fmla="*/ 3973292 w 4992467"/>
              <a:gd name="connsiteY60" fmla="*/ 371475 h 2143125"/>
              <a:gd name="connsiteX61" fmla="*/ 4030442 w 4992467"/>
              <a:gd name="connsiteY61" fmla="*/ 419100 h 2143125"/>
              <a:gd name="connsiteX62" fmla="*/ 4087592 w 4992467"/>
              <a:gd name="connsiteY62" fmla="*/ 457200 h 2143125"/>
              <a:gd name="connsiteX63" fmla="*/ 4116167 w 4992467"/>
              <a:gd name="connsiteY63" fmla="*/ 476250 h 2143125"/>
              <a:gd name="connsiteX64" fmla="*/ 4173317 w 4992467"/>
              <a:gd name="connsiteY64" fmla="*/ 514350 h 2143125"/>
              <a:gd name="connsiteX65" fmla="*/ 4201892 w 4992467"/>
              <a:gd name="connsiteY65" fmla="*/ 533400 h 2143125"/>
              <a:gd name="connsiteX66" fmla="*/ 4230467 w 4992467"/>
              <a:gd name="connsiteY66" fmla="*/ 542925 h 2143125"/>
              <a:gd name="connsiteX67" fmla="*/ 4259042 w 4992467"/>
              <a:gd name="connsiteY67" fmla="*/ 571500 h 2143125"/>
              <a:gd name="connsiteX68" fmla="*/ 4316192 w 4992467"/>
              <a:gd name="connsiteY68" fmla="*/ 600075 h 2143125"/>
              <a:gd name="connsiteX69" fmla="*/ 4344767 w 4992467"/>
              <a:gd name="connsiteY69" fmla="*/ 628650 h 2143125"/>
              <a:gd name="connsiteX70" fmla="*/ 4373342 w 4992467"/>
              <a:gd name="connsiteY70" fmla="*/ 638175 h 2143125"/>
              <a:gd name="connsiteX71" fmla="*/ 4459067 w 4992467"/>
              <a:gd name="connsiteY71" fmla="*/ 695325 h 2143125"/>
              <a:gd name="connsiteX72" fmla="*/ 4487642 w 4992467"/>
              <a:gd name="connsiteY72" fmla="*/ 714375 h 2143125"/>
              <a:gd name="connsiteX73" fmla="*/ 4516217 w 4992467"/>
              <a:gd name="connsiteY73" fmla="*/ 733425 h 2143125"/>
              <a:gd name="connsiteX74" fmla="*/ 4601942 w 4992467"/>
              <a:gd name="connsiteY74" fmla="*/ 809625 h 2143125"/>
              <a:gd name="connsiteX75" fmla="*/ 4630517 w 4992467"/>
              <a:gd name="connsiteY75" fmla="*/ 819150 h 2143125"/>
              <a:gd name="connsiteX76" fmla="*/ 4687667 w 4992467"/>
              <a:gd name="connsiteY76" fmla="*/ 857250 h 2143125"/>
              <a:gd name="connsiteX77" fmla="*/ 4754342 w 4992467"/>
              <a:gd name="connsiteY77" fmla="*/ 876300 h 2143125"/>
              <a:gd name="connsiteX78" fmla="*/ 4782917 w 4992467"/>
              <a:gd name="connsiteY78" fmla="*/ 885825 h 2143125"/>
              <a:gd name="connsiteX79" fmla="*/ 4849592 w 4992467"/>
              <a:gd name="connsiteY79" fmla="*/ 904875 h 2143125"/>
              <a:gd name="connsiteX80" fmla="*/ 4878167 w 4992467"/>
              <a:gd name="connsiteY80" fmla="*/ 923925 h 2143125"/>
              <a:gd name="connsiteX81" fmla="*/ 4906742 w 4992467"/>
              <a:gd name="connsiteY81" fmla="*/ 933450 h 2143125"/>
              <a:gd name="connsiteX82" fmla="*/ 4963892 w 4992467"/>
              <a:gd name="connsiteY82" fmla="*/ 971550 h 2143125"/>
              <a:gd name="connsiteX83" fmla="*/ 4992467 w 4992467"/>
              <a:gd name="connsiteY83" fmla="*/ 1008111 h 2143125"/>
              <a:gd name="connsiteX84" fmla="*/ 4220942 w 4992467"/>
              <a:gd name="connsiteY84" fmla="*/ 2038350 h 2143125"/>
              <a:gd name="connsiteX85" fmla="*/ 4154267 w 4992467"/>
              <a:gd name="connsiteY85" fmla="*/ 2114550 h 2143125"/>
              <a:gd name="connsiteX86" fmla="*/ 4106642 w 4992467"/>
              <a:gd name="connsiteY86" fmla="*/ 2124075 h 2143125"/>
              <a:gd name="connsiteX87" fmla="*/ 3906617 w 4992467"/>
              <a:gd name="connsiteY87" fmla="*/ 2143125 h 2143125"/>
              <a:gd name="connsiteX88" fmla="*/ 3458942 w 4992467"/>
              <a:gd name="connsiteY88" fmla="*/ 2124075 h 2143125"/>
              <a:gd name="connsiteX89" fmla="*/ 3344642 w 4992467"/>
              <a:gd name="connsiteY89" fmla="*/ 2095500 h 2143125"/>
              <a:gd name="connsiteX90" fmla="*/ 3297017 w 4992467"/>
              <a:gd name="connsiteY90" fmla="*/ 2085975 h 2143125"/>
              <a:gd name="connsiteX91" fmla="*/ 3068417 w 4992467"/>
              <a:gd name="connsiteY91" fmla="*/ 2095500 h 2143125"/>
              <a:gd name="connsiteX92" fmla="*/ 3030317 w 4992467"/>
              <a:gd name="connsiteY92" fmla="*/ 2105025 h 2143125"/>
              <a:gd name="connsiteX93" fmla="*/ 2925542 w 4992467"/>
              <a:gd name="connsiteY93" fmla="*/ 2114550 h 2143125"/>
              <a:gd name="connsiteX94" fmla="*/ 2858867 w 4992467"/>
              <a:gd name="connsiteY94" fmla="*/ 2124075 h 2143125"/>
              <a:gd name="connsiteX95" fmla="*/ 572867 w 4992467"/>
              <a:gd name="connsiteY95" fmla="*/ 2095500 h 2143125"/>
              <a:gd name="connsiteX0" fmla="*/ 572867 w 4992467"/>
              <a:gd name="connsiteY0" fmla="*/ 2095500 h 2143125"/>
              <a:gd name="connsiteX1" fmla="*/ 572867 w 4992467"/>
              <a:gd name="connsiteY1" fmla="*/ 2095500 h 2143125"/>
              <a:gd name="connsiteX2" fmla="*/ 1367 w 4992467"/>
              <a:gd name="connsiteY2" fmla="*/ 809625 h 2143125"/>
              <a:gd name="connsiteX3" fmla="*/ 68042 w 4992467"/>
              <a:gd name="connsiteY3" fmla="*/ 733425 h 2143125"/>
              <a:gd name="connsiteX4" fmla="*/ 96617 w 4992467"/>
              <a:gd name="connsiteY4" fmla="*/ 714375 h 2143125"/>
              <a:gd name="connsiteX5" fmla="*/ 125192 w 4992467"/>
              <a:gd name="connsiteY5" fmla="*/ 695325 h 2143125"/>
              <a:gd name="connsiteX6" fmla="*/ 172817 w 4992467"/>
              <a:gd name="connsiteY6" fmla="*/ 647700 h 2143125"/>
              <a:gd name="connsiteX7" fmla="*/ 201392 w 4992467"/>
              <a:gd name="connsiteY7" fmla="*/ 638175 h 2143125"/>
              <a:gd name="connsiteX8" fmla="*/ 258542 w 4992467"/>
              <a:gd name="connsiteY8" fmla="*/ 600075 h 2143125"/>
              <a:gd name="connsiteX9" fmla="*/ 315692 w 4992467"/>
              <a:gd name="connsiteY9" fmla="*/ 571500 h 2143125"/>
              <a:gd name="connsiteX10" fmla="*/ 344267 w 4992467"/>
              <a:gd name="connsiteY10" fmla="*/ 561975 h 2143125"/>
              <a:gd name="connsiteX11" fmla="*/ 401417 w 4992467"/>
              <a:gd name="connsiteY11" fmla="*/ 523875 h 2143125"/>
              <a:gd name="connsiteX12" fmla="*/ 429992 w 4992467"/>
              <a:gd name="connsiteY12" fmla="*/ 504825 h 2143125"/>
              <a:gd name="connsiteX13" fmla="*/ 458567 w 4992467"/>
              <a:gd name="connsiteY13" fmla="*/ 495300 h 2143125"/>
              <a:gd name="connsiteX14" fmla="*/ 487142 w 4992467"/>
              <a:gd name="connsiteY14" fmla="*/ 476250 h 2143125"/>
              <a:gd name="connsiteX15" fmla="*/ 544292 w 4992467"/>
              <a:gd name="connsiteY15" fmla="*/ 457200 h 2143125"/>
              <a:gd name="connsiteX16" fmla="*/ 649067 w 4992467"/>
              <a:gd name="connsiteY16" fmla="*/ 428625 h 2143125"/>
              <a:gd name="connsiteX17" fmla="*/ 830042 w 4992467"/>
              <a:gd name="connsiteY17" fmla="*/ 409575 h 2143125"/>
              <a:gd name="connsiteX18" fmla="*/ 925292 w 4992467"/>
              <a:gd name="connsiteY18" fmla="*/ 381000 h 2143125"/>
              <a:gd name="connsiteX19" fmla="*/ 953867 w 4992467"/>
              <a:gd name="connsiteY19" fmla="*/ 361950 h 2143125"/>
              <a:gd name="connsiteX20" fmla="*/ 1011017 w 4992467"/>
              <a:gd name="connsiteY20" fmla="*/ 342900 h 2143125"/>
              <a:gd name="connsiteX21" fmla="*/ 1096742 w 4992467"/>
              <a:gd name="connsiteY21" fmla="*/ 304800 h 2143125"/>
              <a:gd name="connsiteX22" fmla="*/ 1182467 w 4992467"/>
              <a:gd name="connsiteY22" fmla="*/ 285750 h 2143125"/>
              <a:gd name="connsiteX23" fmla="*/ 1220567 w 4992467"/>
              <a:gd name="connsiteY23" fmla="*/ 276225 h 2143125"/>
              <a:gd name="connsiteX24" fmla="*/ 1411067 w 4992467"/>
              <a:gd name="connsiteY24" fmla="*/ 266700 h 2143125"/>
              <a:gd name="connsiteX25" fmla="*/ 1458692 w 4992467"/>
              <a:gd name="connsiteY25" fmla="*/ 257175 h 2143125"/>
              <a:gd name="connsiteX26" fmla="*/ 1487267 w 4992467"/>
              <a:gd name="connsiteY26" fmla="*/ 247650 h 2143125"/>
              <a:gd name="connsiteX27" fmla="*/ 1544417 w 4992467"/>
              <a:gd name="connsiteY27" fmla="*/ 238125 h 2143125"/>
              <a:gd name="connsiteX28" fmla="*/ 1658717 w 4992467"/>
              <a:gd name="connsiteY28" fmla="*/ 247650 h 2143125"/>
              <a:gd name="connsiteX29" fmla="*/ 1868267 w 4992467"/>
              <a:gd name="connsiteY29" fmla="*/ 228600 h 2143125"/>
              <a:gd name="connsiteX30" fmla="*/ 1953992 w 4992467"/>
              <a:gd name="connsiteY30" fmla="*/ 200025 h 2143125"/>
              <a:gd name="connsiteX31" fmla="*/ 1982567 w 4992467"/>
              <a:gd name="connsiteY31" fmla="*/ 190500 h 2143125"/>
              <a:gd name="connsiteX32" fmla="*/ 2011142 w 4992467"/>
              <a:gd name="connsiteY32" fmla="*/ 171450 h 2143125"/>
              <a:gd name="connsiteX33" fmla="*/ 2068292 w 4992467"/>
              <a:gd name="connsiteY33" fmla="*/ 152400 h 2143125"/>
              <a:gd name="connsiteX34" fmla="*/ 2154017 w 4992467"/>
              <a:gd name="connsiteY34" fmla="*/ 114300 h 2143125"/>
              <a:gd name="connsiteX35" fmla="*/ 2496917 w 4992467"/>
              <a:gd name="connsiteY35" fmla="*/ 95250 h 2143125"/>
              <a:gd name="connsiteX36" fmla="*/ 2582642 w 4992467"/>
              <a:gd name="connsiteY36" fmla="*/ 66675 h 2143125"/>
              <a:gd name="connsiteX37" fmla="*/ 2611217 w 4992467"/>
              <a:gd name="connsiteY37" fmla="*/ 57150 h 2143125"/>
              <a:gd name="connsiteX38" fmla="*/ 2639792 w 4992467"/>
              <a:gd name="connsiteY38" fmla="*/ 38100 h 2143125"/>
              <a:gd name="connsiteX39" fmla="*/ 2696942 w 4992467"/>
              <a:gd name="connsiteY39" fmla="*/ 19050 h 2143125"/>
              <a:gd name="connsiteX40" fmla="*/ 2763617 w 4992467"/>
              <a:gd name="connsiteY40" fmla="*/ 0 h 2143125"/>
              <a:gd name="connsiteX41" fmla="*/ 2982692 w 4992467"/>
              <a:gd name="connsiteY41" fmla="*/ 9525 h 2143125"/>
              <a:gd name="connsiteX42" fmla="*/ 3039842 w 4992467"/>
              <a:gd name="connsiteY42" fmla="*/ 28575 h 2143125"/>
              <a:gd name="connsiteX43" fmla="*/ 3077942 w 4992467"/>
              <a:gd name="connsiteY43" fmla="*/ 38100 h 2143125"/>
              <a:gd name="connsiteX44" fmla="*/ 3135092 w 4992467"/>
              <a:gd name="connsiteY44" fmla="*/ 57150 h 2143125"/>
              <a:gd name="connsiteX45" fmla="*/ 3192242 w 4992467"/>
              <a:gd name="connsiteY45" fmla="*/ 76200 h 2143125"/>
              <a:gd name="connsiteX46" fmla="*/ 3220817 w 4992467"/>
              <a:gd name="connsiteY46" fmla="*/ 85725 h 2143125"/>
              <a:gd name="connsiteX47" fmla="*/ 3249392 w 4992467"/>
              <a:gd name="connsiteY47" fmla="*/ 95250 h 2143125"/>
              <a:gd name="connsiteX48" fmla="*/ 3363692 w 4992467"/>
              <a:gd name="connsiteY48" fmla="*/ 104775 h 2143125"/>
              <a:gd name="connsiteX49" fmla="*/ 3420842 w 4992467"/>
              <a:gd name="connsiteY49" fmla="*/ 133350 h 2143125"/>
              <a:gd name="connsiteX50" fmla="*/ 3449417 w 4992467"/>
              <a:gd name="connsiteY50" fmla="*/ 161925 h 2143125"/>
              <a:gd name="connsiteX51" fmla="*/ 3506567 w 4992467"/>
              <a:gd name="connsiteY51" fmla="*/ 200025 h 2143125"/>
              <a:gd name="connsiteX52" fmla="*/ 3535142 w 4992467"/>
              <a:gd name="connsiteY52" fmla="*/ 219075 h 2143125"/>
              <a:gd name="connsiteX53" fmla="*/ 3563717 w 4992467"/>
              <a:gd name="connsiteY53" fmla="*/ 247650 h 2143125"/>
              <a:gd name="connsiteX54" fmla="*/ 3620867 w 4992467"/>
              <a:gd name="connsiteY54" fmla="*/ 266700 h 2143125"/>
              <a:gd name="connsiteX55" fmla="*/ 3678017 w 4992467"/>
              <a:gd name="connsiteY55" fmla="*/ 295275 h 2143125"/>
              <a:gd name="connsiteX56" fmla="*/ 3706592 w 4992467"/>
              <a:gd name="connsiteY56" fmla="*/ 314325 h 2143125"/>
              <a:gd name="connsiteX57" fmla="*/ 3744692 w 4992467"/>
              <a:gd name="connsiteY57" fmla="*/ 323850 h 2143125"/>
              <a:gd name="connsiteX58" fmla="*/ 3887567 w 4992467"/>
              <a:gd name="connsiteY58" fmla="*/ 342900 h 2143125"/>
              <a:gd name="connsiteX59" fmla="*/ 3944717 w 4992467"/>
              <a:gd name="connsiteY59" fmla="*/ 361950 h 2143125"/>
              <a:gd name="connsiteX60" fmla="*/ 3973292 w 4992467"/>
              <a:gd name="connsiteY60" fmla="*/ 371475 h 2143125"/>
              <a:gd name="connsiteX61" fmla="*/ 4030442 w 4992467"/>
              <a:gd name="connsiteY61" fmla="*/ 419100 h 2143125"/>
              <a:gd name="connsiteX62" fmla="*/ 4087592 w 4992467"/>
              <a:gd name="connsiteY62" fmla="*/ 457200 h 2143125"/>
              <a:gd name="connsiteX63" fmla="*/ 4116167 w 4992467"/>
              <a:gd name="connsiteY63" fmla="*/ 476250 h 2143125"/>
              <a:gd name="connsiteX64" fmla="*/ 4173317 w 4992467"/>
              <a:gd name="connsiteY64" fmla="*/ 514350 h 2143125"/>
              <a:gd name="connsiteX65" fmla="*/ 4201892 w 4992467"/>
              <a:gd name="connsiteY65" fmla="*/ 533400 h 2143125"/>
              <a:gd name="connsiteX66" fmla="*/ 4230467 w 4992467"/>
              <a:gd name="connsiteY66" fmla="*/ 542925 h 2143125"/>
              <a:gd name="connsiteX67" fmla="*/ 4259042 w 4992467"/>
              <a:gd name="connsiteY67" fmla="*/ 571500 h 2143125"/>
              <a:gd name="connsiteX68" fmla="*/ 4316192 w 4992467"/>
              <a:gd name="connsiteY68" fmla="*/ 600075 h 2143125"/>
              <a:gd name="connsiteX69" fmla="*/ 4344767 w 4992467"/>
              <a:gd name="connsiteY69" fmla="*/ 628650 h 2143125"/>
              <a:gd name="connsiteX70" fmla="*/ 4373342 w 4992467"/>
              <a:gd name="connsiteY70" fmla="*/ 638175 h 2143125"/>
              <a:gd name="connsiteX71" fmla="*/ 4459067 w 4992467"/>
              <a:gd name="connsiteY71" fmla="*/ 695325 h 2143125"/>
              <a:gd name="connsiteX72" fmla="*/ 4487642 w 4992467"/>
              <a:gd name="connsiteY72" fmla="*/ 714375 h 2143125"/>
              <a:gd name="connsiteX73" fmla="*/ 4516217 w 4992467"/>
              <a:gd name="connsiteY73" fmla="*/ 733425 h 2143125"/>
              <a:gd name="connsiteX74" fmla="*/ 4601942 w 4992467"/>
              <a:gd name="connsiteY74" fmla="*/ 809625 h 2143125"/>
              <a:gd name="connsiteX75" fmla="*/ 4630517 w 4992467"/>
              <a:gd name="connsiteY75" fmla="*/ 819150 h 2143125"/>
              <a:gd name="connsiteX76" fmla="*/ 4687667 w 4992467"/>
              <a:gd name="connsiteY76" fmla="*/ 857250 h 2143125"/>
              <a:gd name="connsiteX77" fmla="*/ 4754342 w 4992467"/>
              <a:gd name="connsiteY77" fmla="*/ 876300 h 2143125"/>
              <a:gd name="connsiteX78" fmla="*/ 4782917 w 4992467"/>
              <a:gd name="connsiteY78" fmla="*/ 885825 h 2143125"/>
              <a:gd name="connsiteX79" fmla="*/ 4849592 w 4992467"/>
              <a:gd name="connsiteY79" fmla="*/ 904875 h 2143125"/>
              <a:gd name="connsiteX80" fmla="*/ 4878167 w 4992467"/>
              <a:gd name="connsiteY80" fmla="*/ 923925 h 2143125"/>
              <a:gd name="connsiteX81" fmla="*/ 4906742 w 4992467"/>
              <a:gd name="connsiteY81" fmla="*/ 933450 h 2143125"/>
              <a:gd name="connsiteX82" fmla="*/ 4963892 w 4992467"/>
              <a:gd name="connsiteY82" fmla="*/ 971550 h 2143125"/>
              <a:gd name="connsiteX83" fmla="*/ 4992467 w 4992467"/>
              <a:gd name="connsiteY83" fmla="*/ 1008111 h 2143125"/>
              <a:gd name="connsiteX84" fmla="*/ 4220942 w 4992467"/>
              <a:gd name="connsiteY84" fmla="*/ 2038350 h 2143125"/>
              <a:gd name="connsiteX85" fmla="*/ 4154267 w 4992467"/>
              <a:gd name="connsiteY85" fmla="*/ 2114550 h 2143125"/>
              <a:gd name="connsiteX86" fmla="*/ 4106642 w 4992467"/>
              <a:gd name="connsiteY86" fmla="*/ 2124075 h 2143125"/>
              <a:gd name="connsiteX87" fmla="*/ 3906617 w 4992467"/>
              <a:gd name="connsiteY87" fmla="*/ 2143125 h 2143125"/>
              <a:gd name="connsiteX88" fmla="*/ 3458942 w 4992467"/>
              <a:gd name="connsiteY88" fmla="*/ 2124075 h 2143125"/>
              <a:gd name="connsiteX89" fmla="*/ 3344642 w 4992467"/>
              <a:gd name="connsiteY89" fmla="*/ 2095500 h 2143125"/>
              <a:gd name="connsiteX90" fmla="*/ 3297017 w 4992467"/>
              <a:gd name="connsiteY90" fmla="*/ 2085975 h 2143125"/>
              <a:gd name="connsiteX91" fmla="*/ 3068417 w 4992467"/>
              <a:gd name="connsiteY91" fmla="*/ 2095500 h 2143125"/>
              <a:gd name="connsiteX92" fmla="*/ 3030317 w 4992467"/>
              <a:gd name="connsiteY92" fmla="*/ 2105025 h 2143125"/>
              <a:gd name="connsiteX93" fmla="*/ 2925542 w 4992467"/>
              <a:gd name="connsiteY93" fmla="*/ 2114550 h 2143125"/>
              <a:gd name="connsiteX94" fmla="*/ 572867 w 4992467"/>
              <a:gd name="connsiteY94" fmla="*/ 2095500 h 2143125"/>
              <a:gd name="connsiteX0" fmla="*/ 572867 w 4992467"/>
              <a:gd name="connsiteY0" fmla="*/ 2095500 h 2143125"/>
              <a:gd name="connsiteX1" fmla="*/ 572867 w 4992467"/>
              <a:gd name="connsiteY1" fmla="*/ 2095500 h 2143125"/>
              <a:gd name="connsiteX2" fmla="*/ 1367 w 4992467"/>
              <a:gd name="connsiteY2" fmla="*/ 809625 h 2143125"/>
              <a:gd name="connsiteX3" fmla="*/ 68042 w 4992467"/>
              <a:gd name="connsiteY3" fmla="*/ 733425 h 2143125"/>
              <a:gd name="connsiteX4" fmla="*/ 96617 w 4992467"/>
              <a:gd name="connsiteY4" fmla="*/ 714375 h 2143125"/>
              <a:gd name="connsiteX5" fmla="*/ 125192 w 4992467"/>
              <a:gd name="connsiteY5" fmla="*/ 695325 h 2143125"/>
              <a:gd name="connsiteX6" fmla="*/ 172817 w 4992467"/>
              <a:gd name="connsiteY6" fmla="*/ 647700 h 2143125"/>
              <a:gd name="connsiteX7" fmla="*/ 201392 w 4992467"/>
              <a:gd name="connsiteY7" fmla="*/ 638175 h 2143125"/>
              <a:gd name="connsiteX8" fmla="*/ 258542 w 4992467"/>
              <a:gd name="connsiteY8" fmla="*/ 600075 h 2143125"/>
              <a:gd name="connsiteX9" fmla="*/ 315692 w 4992467"/>
              <a:gd name="connsiteY9" fmla="*/ 571500 h 2143125"/>
              <a:gd name="connsiteX10" fmla="*/ 344267 w 4992467"/>
              <a:gd name="connsiteY10" fmla="*/ 561975 h 2143125"/>
              <a:gd name="connsiteX11" fmla="*/ 401417 w 4992467"/>
              <a:gd name="connsiteY11" fmla="*/ 523875 h 2143125"/>
              <a:gd name="connsiteX12" fmla="*/ 429992 w 4992467"/>
              <a:gd name="connsiteY12" fmla="*/ 504825 h 2143125"/>
              <a:gd name="connsiteX13" fmla="*/ 458567 w 4992467"/>
              <a:gd name="connsiteY13" fmla="*/ 495300 h 2143125"/>
              <a:gd name="connsiteX14" fmla="*/ 487142 w 4992467"/>
              <a:gd name="connsiteY14" fmla="*/ 476250 h 2143125"/>
              <a:gd name="connsiteX15" fmla="*/ 544292 w 4992467"/>
              <a:gd name="connsiteY15" fmla="*/ 457200 h 2143125"/>
              <a:gd name="connsiteX16" fmla="*/ 649067 w 4992467"/>
              <a:gd name="connsiteY16" fmla="*/ 428625 h 2143125"/>
              <a:gd name="connsiteX17" fmla="*/ 830042 w 4992467"/>
              <a:gd name="connsiteY17" fmla="*/ 409575 h 2143125"/>
              <a:gd name="connsiteX18" fmla="*/ 925292 w 4992467"/>
              <a:gd name="connsiteY18" fmla="*/ 381000 h 2143125"/>
              <a:gd name="connsiteX19" fmla="*/ 953867 w 4992467"/>
              <a:gd name="connsiteY19" fmla="*/ 361950 h 2143125"/>
              <a:gd name="connsiteX20" fmla="*/ 1011017 w 4992467"/>
              <a:gd name="connsiteY20" fmla="*/ 342900 h 2143125"/>
              <a:gd name="connsiteX21" fmla="*/ 1096742 w 4992467"/>
              <a:gd name="connsiteY21" fmla="*/ 304800 h 2143125"/>
              <a:gd name="connsiteX22" fmla="*/ 1182467 w 4992467"/>
              <a:gd name="connsiteY22" fmla="*/ 285750 h 2143125"/>
              <a:gd name="connsiteX23" fmla="*/ 1220567 w 4992467"/>
              <a:gd name="connsiteY23" fmla="*/ 276225 h 2143125"/>
              <a:gd name="connsiteX24" fmla="*/ 1411067 w 4992467"/>
              <a:gd name="connsiteY24" fmla="*/ 266700 h 2143125"/>
              <a:gd name="connsiteX25" fmla="*/ 1458692 w 4992467"/>
              <a:gd name="connsiteY25" fmla="*/ 257175 h 2143125"/>
              <a:gd name="connsiteX26" fmla="*/ 1487267 w 4992467"/>
              <a:gd name="connsiteY26" fmla="*/ 247650 h 2143125"/>
              <a:gd name="connsiteX27" fmla="*/ 1544417 w 4992467"/>
              <a:gd name="connsiteY27" fmla="*/ 238125 h 2143125"/>
              <a:gd name="connsiteX28" fmla="*/ 1658717 w 4992467"/>
              <a:gd name="connsiteY28" fmla="*/ 247650 h 2143125"/>
              <a:gd name="connsiteX29" fmla="*/ 1868267 w 4992467"/>
              <a:gd name="connsiteY29" fmla="*/ 228600 h 2143125"/>
              <a:gd name="connsiteX30" fmla="*/ 1953992 w 4992467"/>
              <a:gd name="connsiteY30" fmla="*/ 200025 h 2143125"/>
              <a:gd name="connsiteX31" fmla="*/ 1982567 w 4992467"/>
              <a:gd name="connsiteY31" fmla="*/ 190500 h 2143125"/>
              <a:gd name="connsiteX32" fmla="*/ 2011142 w 4992467"/>
              <a:gd name="connsiteY32" fmla="*/ 171450 h 2143125"/>
              <a:gd name="connsiteX33" fmla="*/ 2068292 w 4992467"/>
              <a:gd name="connsiteY33" fmla="*/ 152400 h 2143125"/>
              <a:gd name="connsiteX34" fmla="*/ 2154017 w 4992467"/>
              <a:gd name="connsiteY34" fmla="*/ 114300 h 2143125"/>
              <a:gd name="connsiteX35" fmla="*/ 2496917 w 4992467"/>
              <a:gd name="connsiteY35" fmla="*/ 95250 h 2143125"/>
              <a:gd name="connsiteX36" fmla="*/ 2582642 w 4992467"/>
              <a:gd name="connsiteY36" fmla="*/ 66675 h 2143125"/>
              <a:gd name="connsiteX37" fmla="*/ 2611217 w 4992467"/>
              <a:gd name="connsiteY37" fmla="*/ 57150 h 2143125"/>
              <a:gd name="connsiteX38" fmla="*/ 2639792 w 4992467"/>
              <a:gd name="connsiteY38" fmla="*/ 38100 h 2143125"/>
              <a:gd name="connsiteX39" fmla="*/ 2696942 w 4992467"/>
              <a:gd name="connsiteY39" fmla="*/ 19050 h 2143125"/>
              <a:gd name="connsiteX40" fmla="*/ 2763617 w 4992467"/>
              <a:gd name="connsiteY40" fmla="*/ 0 h 2143125"/>
              <a:gd name="connsiteX41" fmla="*/ 2982692 w 4992467"/>
              <a:gd name="connsiteY41" fmla="*/ 9525 h 2143125"/>
              <a:gd name="connsiteX42" fmla="*/ 3039842 w 4992467"/>
              <a:gd name="connsiteY42" fmla="*/ 28575 h 2143125"/>
              <a:gd name="connsiteX43" fmla="*/ 3077942 w 4992467"/>
              <a:gd name="connsiteY43" fmla="*/ 38100 h 2143125"/>
              <a:gd name="connsiteX44" fmla="*/ 3135092 w 4992467"/>
              <a:gd name="connsiteY44" fmla="*/ 57150 h 2143125"/>
              <a:gd name="connsiteX45" fmla="*/ 3192242 w 4992467"/>
              <a:gd name="connsiteY45" fmla="*/ 76200 h 2143125"/>
              <a:gd name="connsiteX46" fmla="*/ 3220817 w 4992467"/>
              <a:gd name="connsiteY46" fmla="*/ 85725 h 2143125"/>
              <a:gd name="connsiteX47" fmla="*/ 3249392 w 4992467"/>
              <a:gd name="connsiteY47" fmla="*/ 95250 h 2143125"/>
              <a:gd name="connsiteX48" fmla="*/ 3363692 w 4992467"/>
              <a:gd name="connsiteY48" fmla="*/ 104775 h 2143125"/>
              <a:gd name="connsiteX49" fmla="*/ 3420842 w 4992467"/>
              <a:gd name="connsiteY49" fmla="*/ 133350 h 2143125"/>
              <a:gd name="connsiteX50" fmla="*/ 3449417 w 4992467"/>
              <a:gd name="connsiteY50" fmla="*/ 161925 h 2143125"/>
              <a:gd name="connsiteX51" fmla="*/ 3506567 w 4992467"/>
              <a:gd name="connsiteY51" fmla="*/ 200025 h 2143125"/>
              <a:gd name="connsiteX52" fmla="*/ 3535142 w 4992467"/>
              <a:gd name="connsiteY52" fmla="*/ 219075 h 2143125"/>
              <a:gd name="connsiteX53" fmla="*/ 3563717 w 4992467"/>
              <a:gd name="connsiteY53" fmla="*/ 247650 h 2143125"/>
              <a:gd name="connsiteX54" fmla="*/ 3620867 w 4992467"/>
              <a:gd name="connsiteY54" fmla="*/ 266700 h 2143125"/>
              <a:gd name="connsiteX55" fmla="*/ 3678017 w 4992467"/>
              <a:gd name="connsiteY55" fmla="*/ 295275 h 2143125"/>
              <a:gd name="connsiteX56" fmla="*/ 3706592 w 4992467"/>
              <a:gd name="connsiteY56" fmla="*/ 314325 h 2143125"/>
              <a:gd name="connsiteX57" fmla="*/ 3744692 w 4992467"/>
              <a:gd name="connsiteY57" fmla="*/ 323850 h 2143125"/>
              <a:gd name="connsiteX58" fmla="*/ 3887567 w 4992467"/>
              <a:gd name="connsiteY58" fmla="*/ 342900 h 2143125"/>
              <a:gd name="connsiteX59" fmla="*/ 3944717 w 4992467"/>
              <a:gd name="connsiteY59" fmla="*/ 361950 h 2143125"/>
              <a:gd name="connsiteX60" fmla="*/ 3973292 w 4992467"/>
              <a:gd name="connsiteY60" fmla="*/ 371475 h 2143125"/>
              <a:gd name="connsiteX61" fmla="*/ 4030442 w 4992467"/>
              <a:gd name="connsiteY61" fmla="*/ 419100 h 2143125"/>
              <a:gd name="connsiteX62" fmla="*/ 4087592 w 4992467"/>
              <a:gd name="connsiteY62" fmla="*/ 457200 h 2143125"/>
              <a:gd name="connsiteX63" fmla="*/ 4116167 w 4992467"/>
              <a:gd name="connsiteY63" fmla="*/ 476250 h 2143125"/>
              <a:gd name="connsiteX64" fmla="*/ 4173317 w 4992467"/>
              <a:gd name="connsiteY64" fmla="*/ 514350 h 2143125"/>
              <a:gd name="connsiteX65" fmla="*/ 4201892 w 4992467"/>
              <a:gd name="connsiteY65" fmla="*/ 533400 h 2143125"/>
              <a:gd name="connsiteX66" fmla="*/ 4230467 w 4992467"/>
              <a:gd name="connsiteY66" fmla="*/ 542925 h 2143125"/>
              <a:gd name="connsiteX67" fmla="*/ 4259042 w 4992467"/>
              <a:gd name="connsiteY67" fmla="*/ 571500 h 2143125"/>
              <a:gd name="connsiteX68" fmla="*/ 4316192 w 4992467"/>
              <a:gd name="connsiteY68" fmla="*/ 600075 h 2143125"/>
              <a:gd name="connsiteX69" fmla="*/ 4344767 w 4992467"/>
              <a:gd name="connsiteY69" fmla="*/ 628650 h 2143125"/>
              <a:gd name="connsiteX70" fmla="*/ 4373342 w 4992467"/>
              <a:gd name="connsiteY70" fmla="*/ 638175 h 2143125"/>
              <a:gd name="connsiteX71" fmla="*/ 4459067 w 4992467"/>
              <a:gd name="connsiteY71" fmla="*/ 695325 h 2143125"/>
              <a:gd name="connsiteX72" fmla="*/ 4487642 w 4992467"/>
              <a:gd name="connsiteY72" fmla="*/ 714375 h 2143125"/>
              <a:gd name="connsiteX73" fmla="*/ 4516217 w 4992467"/>
              <a:gd name="connsiteY73" fmla="*/ 733425 h 2143125"/>
              <a:gd name="connsiteX74" fmla="*/ 4601942 w 4992467"/>
              <a:gd name="connsiteY74" fmla="*/ 809625 h 2143125"/>
              <a:gd name="connsiteX75" fmla="*/ 4630517 w 4992467"/>
              <a:gd name="connsiteY75" fmla="*/ 819150 h 2143125"/>
              <a:gd name="connsiteX76" fmla="*/ 4687667 w 4992467"/>
              <a:gd name="connsiteY76" fmla="*/ 857250 h 2143125"/>
              <a:gd name="connsiteX77" fmla="*/ 4754342 w 4992467"/>
              <a:gd name="connsiteY77" fmla="*/ 876300 h 2143125"/>
              <a:gd name="connsiteX78" fmla="*/ 4782917 w 4992467"/>
              <a:gd name="connsiteY78" fmla="*/ 885825 h 2143125"/>
              <a:gd name="connsiteX79" fmla="*/ 4849592 w 4992467"/>
              <a:gd name="connsiteY79" fmla="*/ 904875 h 2143125"/>
              <a:gd name="connsiteX80" fmla="*/ 4878167 w 4992467"/>
              <a:gd name="connsiteY80" fmla="*/ 923925 h 2143125"/>
              <a:gd name="connsiteX81" fmla="*/ 4906742 w 4992467"/>
              <a:gd name="connsiteY81" fmla="*/ 933450 h 2143125"/>
              <a:gd name="connsiteX82" fmla="*/ 4963892 w 4992467"/>
              <a:gd name="connsiteY82" fmla="*/ 971550 h 2143125"/>
              <a:gd name="connsiteX83" fmla="*/ 4992467 w 4992467"/>
              <a:gd name="connsiteY83" fmla="*/ 1008111 h 2143125"/>
              <a:gd name="connsiteX84" fmla="*/ 4220942 w 4992467"/>
              <a:gd name="connsiteY84" fmla="*/ 2038350 h 2143125"/>
              <a:gd name="connsiteX85" fmla="*/ 4154267 w 4992467"/>
              <a:gd name="connsiteY85" fmla="*/ 2114550 h 2143125"/>
              <a:gd name="connsiteX86" fmla="*/ 4106642 w 4992467"/>
              <a:gd name="connsiteY86" fmla="*/ 2124075 h 2143125"/>
              <a:gd name="connsiteX87" fmla="*/ 3906617 w 4992467"/>
              <a:gd name="connsiteY87" fmla="*/ 2143125 h 2143125"/>
              <a:gd name="connsiteX88" fmla="*/ 3458942 w 4992467"/>
              <a:gd name="connsiteY88" fmla="*/ 2124075 h 2143125"/>
              <a:gd name="connsiteX89" fmla="*/ 3344642 w 4992467"/>
              <a:gd name="connsiteY89" fmla="*/ 2095500 h 2143125"/>
              <a:gd name="connsiteX90" fmla="*/ 3297017 w 4992467"/>
              <a:gd name="connsiteY90" fmla="*/ 2085975 h 2143125"/>
              <a:gd name="connsiteX91" fmla="*/ 3068417 w 4992467"/>
              <a:gd name="connsiteY91" fmla="*/ 2095500 h 2143125"/>
              <a:gd name="connsiteX92" fmla="*/ 3030317 w 4992467"/>
              <a:gd name="connsiteY92" fmla="*/ 2105025 h 2143125"/>
              <a:gd name="connsiteX93" fmla="*/ 572867 w 4992467"/>
              <a:gd name="connsiteY93" fmla="*/ 2095500 h 2143125"/>
              <a:gd name="connsiteX0" fmla="*/ 572867 w 4992467"/>
              <a:gd name="connsiteY0" fmla="*/ 2095500 h 2143125"/>
              <a:gd name="connsiteX1" fmla="*/ 572867 w 4992467"/>
              <a:gd name="connsiteY1" fmla="*/ 2095500 h 2143125"/>
              <a:gd name="connsiteX2" fmla="*/ 1367 w 4992467"/>
              <a:gd name="connsiteY2" fmla="*/ 809625 h 2143125"/>
              <a:gd name="connsiteX3" fmla="*/ 68042 w 4992467"/>
              <a:gd name="connsiteY3" fmla="*/ 733425 h 2143125"/>
              <a:gd name="connsiteX4" fmla="*/ 96617 w 4992467"/>
              <a:gd name="connsiteY4" fmla="*/ 714375 h 2143125"/>
              <a:gd name="connsiteX5" fmla="*/ 125192 w 4992467"/>
              <a:gd name="connsiteY5" fmla="*/ 695325 h 2143125"/>
              <a:gd name="connsiteX6" fmla="*/ 172817 w 4992467"/>
              <a:gd name="connsiteY6" fmla="*/ 647700 h 2143125"/>
              <a:gd name="connsiteX7" fmla="*/ 201392 w 4992467"/>
              <a:gd name="connsiteY7" fmla="*/ 638175 h 2143125"/>
              <a:gd name="connsiteX8" fmla="*/ 258542 w 4992467"/>
              <a:gd name="connsiteY8" fmla="*/ 600075 h 2143125"/>
              <a:gd name="connsiteX9" fmla="*/ 315692 w 4992467"/>
              <a:gd name="connsiteY9" fmla="*/ 571500 h 2143125"/>
              <a:gd name="connsiteX10" fmla="*/ 344267 w 4992467"/>
              <a:gd name="connsiteY10" fmla="*/ 561975 h 2143125"/>
              <a:gd name="connsiteX11" fmla="*/ 401417 w 4992467"/>
              <a:gd name="connsiteY11" fmla="*/ 523875 h 2143125"/>
              <a:gd name="connsiteX12" fmla="*/ 429992 w 4992467"/>
              <a:gd name="connsiteY12" fmla="*/ 504825 h 2143125"/>
              <a:gd name="connsiteX13" fmla="*/ 458567 w 4992467"/>
              <a:gd name="connsiteY13" fmla="*/ 495300 h 2143125"/>
              <a:gd name="connsiteX14" fmla="*/ 487142 w 4992467"/>
              <a:gd name="connsiteY14" fmla="*/ 476250 h 2143125"/>
              <a:gd name="connsiteX15" fmla="*/ 544292 w 4992467"/>
              <a:gd name="connsiteY15" fmla="*/ 457200 h 2143125"/>
              <a:gd name="connsiteX16" fmla="*/ 649067 w 4992467"/>
              <a:gd name="connsiteY16" fmla="*/ 428625 h 2143125"/>
              <a:gd name="connsiteX17" fmla="*/ 830042 w 4992467"/>
              <a:gd name="connsiteY17" fmla="*/ 409575 h 2143125"/>
              <a:gd name="connsiteX18" fmla="*/ 925292 w 4992467"/>
              <a:gd name="connsiteY18" fmla="*/ 381000 h 2143125"/>
              <a:gd name="connsiteX19" fmla="*/ 953867 w 4992467"/>
              <a:gd name="connsiteY19" fmla="*/ 361950 h 2143125"/>
              <a:gd name="connsiteX20" fmla="*/ 1011017 w 4992467"/>
              <a:gd name="connsiteY20" fmla="*/ 342900 h 2143125"/>
              <a:gd name="connsiteX21" fmla="*/ 1096742 w 4992467"/>
              <a:gd name="connsiteY21" fmla="*/ 304800 h 2143125"/>
              <a:gd name="connsiteX22" fmla="*/ 1182467 w 4992467"/>
              <a:gd name="connsiteY22" fmla="*/ 285750 h 2143125"/>
              <a:gd name="connsiteX23" fmla="*/ 1220567 w 4992467"/>
              <a:gd name="connsiteY23" fmla="*/ 276225 h 2143125"/>
              <a:gd name="connsiteX24" fmla="*/ 1411067 w 4992467"/>
              <a:gd name="connsiteY24" fmla="*/ 266700 h 2143125"/>
              <a:gd name="connsiteX25" fmla="*/ 1458692 w 4992467"/>
              <a:gd name="connsiteY25" fmla="*/ 257175 h 2143125"/>
              <a:gd name="connsiteX26" fmla="*/ 1487267 w 4992467"/>
              <a:gd name="connsiteY26" fmla="*/ 247650 h 2143125"/>
              <a:gd name="connsiteX27" fmla="*/ 1544417 w 4992467"/>
              <a:gd name="connsiteY27" fmla="*/ 238125 h 2143125"/>
              <a:gd name="connsiteX28" fmla="*/ 1658717 w 4992467"/>
              <a:gd name="connsiteY28" fmla="*/ 247650 h 2143125"/>
              <a:gd name="connsiteX29" fmla="*/ 1868267 w 4992467"/>
              <a:gd name="connsiteY29" fmla="*/ 228600 h 2143125"/>
              <a:gd name="connsiteX30" fmla="*/ 1953992 w 4992467"/>
              <a:gd name="connsiteY30" fmla="*/ 200025 h 2143125"/>
              <a:gd name="connsiteX31" fmla="*/ 1982567 w 4992467"/>
              <a:gd name="connsiteY31" fmla="*/ 190500 h 2143125"/>
              <a:gd name="connsiteX32" fmla="*/ 2011142 w 4992467"/>
              <a:gd name="connsiteY32" fmla="*/ 171450 h 2143125"/>
              <a:gd name="connsiteX33" fmla="*/ 2068292 w 4992467"/>
              <a:gd name="connsiteY33" fmla="*/ 152400 h 2143125"/>
              <a:gd name="connsiteX34" fmla="*/ 2154017 w 4992467"/>
              <a:gd name="connsiteY34" fmla="*/ 114300 h 2143125"/>
              <a:gd name="connsiteX35" fmla="*/ 2496917 w 4992467"/>
              <a:gd name="connsiteY35" fmla="*/ 95250 h 2143125"/>
              <a:gd name="connsiteX36" fmla="*/ 2582642 w 4992467"/>
              <a:gd name="connsiteY36" fmla="*/ 66675 h 2143125"/>
              <a:gd name="connsiteX37" fmla="*/ 2611217 w 4992467"/>
              <a:gd name="connsiteY37" fmla="*/ 57150 h 2143125"/>
              <a:gd name="connsiteX38" fmla="*/ 2639792 w 4992467"/>
              <a:gd name="connsiteY38" fmla="*/ 38100 h 2143125"/>
              <a:gd name="connsiteX39" fmla="*/ 2696942 w 4992467"/>
              <a:gd name="connsiteY39" fmla="*/ 19050 h 2143125"/>
              <a:gd name="connsiteX40" fmla="*/ 2763617 w 4992467"/>
              <a:gd name="connsiteY40" fmla="*/ 0 h 2143125"/>
              <a:gd name="connsiteX41" fmla="*/ 2982692 w 4992467"/>
              <a:gd name="connsiteY41" fmla="*/ 9525 h 2143125"/>
              <a:gd name="connsiteX42" fmla="*/ 3039842 w 4992467"/>
              <a:gd name="connsiteY42" fmla="*/ 28575 h 2143125"/>
              <a:gd name="connsiteX43" fmla="*/ 3077942 w 4992467"/>
              <a:gd name="connsiteY43" fmla="*/ 38100 h 2143125"/>
              <a:gd name="connsiteX44" fmla="*/ 3135092 w 4992467"/>
              <a:gd name="connsiteY44" fmla="*/ 57150 h 2143125"/>
              <a:gd name="connsiteX45" fmla="*/ 3192242 w 4992467"/>
              <a:gd name="connsiteY45" fmla="*/ 76200 h 2143125"/>
              <a:gd name="connsiteX46" fmla="*/ 3220817 w 4992467"/>
              <a:gd name="connsiteY46" fmla="*/ 85725 h 2143125"/>
              <a:gd name="connsiteX47" fmla="*/ 3249392 w 4992467"/>
              <a:gd name="connsiteY47" fmla="*/ 95250 h 2143125"/>
              <a:gd name="connsiteX48" fmla="*/ 3363692 w 4992467"/>
              <a:gd name="connsiteY48" fmla="*/ 104775 h 2143125"/>
              <a:gd name="connsiteX49" fmla="*/ 3420842 w 4992467"/>
              <a:gd name="connsiteY49" fmla="*/ 133350 h 2143125"/>
              <a:gd name="connsiteX50" fmla="*/ 3449417 w 4992467"/>
              <a:gd name="connsiteY50" fmla="*/ 161925 h 2143125"/>
              <a:gd name="connsiteX51" fmla="*/ 3506567 w 4992467"/>
              <a:gd name="connsiteY51" fmla="*/ 200025 h 2143125"/>
              <a:gd name="connsiteX52" fmla="*/ 3535142 w 4992467"/>
              <a:gd name="connsiteY52" fmla="*/ 219075 h 2143125"/>
              <a:gd name="connsiteX53" fmla="*/ 3563717 w 4992467"/>
              <a:gd name="connsiteY53" fmla="*/ 247650 h 2143125"/>
              <a:gd name="connsiteX54" fmla="*/ 3620867 w 4992467"/>
              <a:gd name="connsiteY54" fmla="*/ 266700 h 2143125"/>
              <a:gd name="connsiteX55" fmla="*/ 3678017 w 4992467"/>
              <a:gd name="connsiteY55" fmla="*/ 295275 h 2143125"/>
              <a:gd name="connsiteX56" fmla="*/ 3706592 w 4992467"/>
              <a:gd name="connsiteY56" fmla="*/ 314325 h 2143125"/>
              <a:gd name="connsiteX57" fmla="*/ 3744692 w 4992467"/>
              <a:gd name="connsiteY57" fmla="*/ 323850 h 2143125"/>
              <a:gd name="connsiteX58" fmla="*/ 3887567 w 4992467"/>
              <a:gd name="connsiteY58" fmla="*/ 342900 h 2143125"/>
              <a:gd name="connsiteX59" fmla="*/ 3944717 w 4992467"/>
              <a:gd name="connsiteY59" fmla="*/ 361950 h 2143125"/>
              <a:gd name="connsiteX60" fmla="*/ 3973292 w 4992467"/>
              <a:gd name="connsiteY60" fmla="*/ 371475 h 2143125"/>
              <a:gd name="connsiteX61" fmla="*/ 4030442 w 4992467"/>
              <a:gd name="connsiteY61" fmla="*/ 419100 h 2143125"/>
              <a:gd name="connsiteX62" fmla="*/ 4087592 w 4992467"/>
              <a:gd name="connsiteY62" fmla="*/ 457200 h 2143125"/>
              <a:gd name="connsiteX63" fmla="*/ 4116167 w 4992467"/>
              <a:gd name="connsiteY63" fmla="*/ 476250 h 2143125"/>
              <a:gd name="connsiteX64" fmla="*/ 4173317 w 4992467"/>
              <a:gd name="connsiteY64" fmla="*/ 514350 h 2143125"/>
              <a:gd name="connsiteX65" fmla="*/ 4201892 w 4992467"/>
              <a:gd name="connsiteY65" fmla="*/ 533400 h 2143125"/>
              <a:gd name="connsiteX66" fmla="*/ 4230467 w 4992467"/>
              <a:gd name="connsiteY66" fmla="*/ 542925 h 2143125"/>
              <a:gd name="connsiteX67" fmla="*/ 4259042 w 4992467"/>
              <a:gd name="connsiteY67" fmla="*/ 571500 h 2143125"/>
              <a:gd name="connsiteX68" fmla="*/ 4316192 w 4992467"/>
              <a:gd name="connsiteY68" fmla="*/ 600075 h 2143125"/>
              <a:gd name="connsiteX69" fmla="*/ 4344767 w 4992467"/>
              <a:gd name="connsiteY69" fmla="*/ 628650 h 2143125"/>
              <a:gd name="connsiteX70" fmla="*/ 4373342 w 4992467"/>
              <a:gd name="connsiteY70" fmla="*/ 638175 h 2143125"/>
              <a:gd name="connsiteX71" fmla="*/ 4459067 w 4992467"/>
              <a:gd name="connsiteY71" fmla="*/ 695325 h 2143125"/>
              <a:gd name="connsiteX72" fmla="*/ 4487642 w 4992467"/>
              <a:gd name="connsiteY72" fmla="*/ 714375 h 2143125"/>
              <a:gd name="connsiteX73" fmla="*/ 4516217 w 4992467"/>
              <a:gd name="connsiteY73" fmla="*/ 733425 h 2143125"/>
              <a:gd name="connsiteX74" fmla="*/ 4601942 w 4992467"/>
              <a:gd name="connsiteY74" fmla="*/ 809625 h 2143125"/>
              <a:gd name="connsiteX75" fmla="*/ 4630517 w 4992467"/>
              <a:gd name="connsiteY75" fmla="*/ 819150 h 2143125"/>
              <a:gd name="connsiteX76" fmla="*/ 4687667 w 4992467"/>
              <a:gd name="connsiteY76" fmla="*/ 857250 h 2143125"/>
              <a:gd name="connsiteX77" fmla="*/ 4754342 w 4992467"/>
              <a:gd name="connsiteY77" fmla="*/ 876300 h 2143125"/>
              <a:gd name="connsiteX78" fmla="*/ 4782917 w 4992467"/>
              <a:gd name="connsiteY78" fmla="*/ 885825 h 2143125"/>
              <a:gd name="connsiteX79" fmla="*/ 4849592 w 4992467"/>
              <a:gd name="connsiteY79" fmla="*/ 904875 h 2143125"/>
              <a:gd name="connsiteX80" fmla="*/ 4878167 w 4992467"/>
              <a:gd name="connsiteY80" fmla="*/ 923925 h 2143125"/>
              <a:gd name="connsiteX81" fmla="*/ 4906742 w 4992467"/>
              <a:gd name="connsiteY81" fmla="*/ 933450 h 2143125"/>
              <a:gd name="connsiteX82" fmla="*/ 4963892 w 4992467"/>
              <a:gd name="connsiteY82" fmla="*/ 971550 h 2143125"/>
              <a:gd name="connsiteX83" fmla="*/ 4992467 w 4992467"/>
              <a:gd name="connsiteY83" fmla="*/ 1008111 h 2143125"/>
              <a:gd name="connsiteX84" fmla="*/ 4220942 w 4992467"/>
              <a:gd name="connsiteY84" fmla="*/ 2038350 h 2143125"/>
              <a:gd name="connsiteX85" fmla="*/ 4154267 w 4992467"/>
              <a:gd name="connsiteY85" fmla="*/ 2114550 h 2143125"/>
              <a:gd name="connsiteX86" fmla="*/ 4106642 w 4992467"/>
              <a:gd name="connsiteY86" fmla="*/ 2124075 h 2143125"/>
              <a:gd name="connsiteX87" fmla="*/ 3906617 w 4992467"/>
              <a:gd name="connsiteY87" fmla="*/ 2143125 h 2143125"/>
              <a:gd name="connsiteX88" fmla="*/ 3458942 w 4992467"/>
              <a:gd name="connsiteY88" fmla="*/ 2124075 h 2143125"/>
              <a:gd name="connsiteX89" fmla="*/ 3344642 w 4992467"/>
              <a:gd name="connsiteY89" fmla="*/ 2095500 h 2143125"/>
              <a:gd name="connsiteX90" fmla="*/ 3297017 w 4992467"/>
              <a:gd name="connsiteY90" fmla="*/ 2085975 h 2143125"/>
              <a:gd name="connsiteX91" fmla="*/ 3068417 w 4992467"/>
              <a:gd name="connsiteY91" fmla="*/ 2095500 h 2143125"/>
              <a:gd name="connsiteX92" fmla="*/ 3032629 w 4992467"/>
              <a:gd name="connsiteY92" fmla="*/ 2143125 h 2143125"/>
              <a:gd name="connsiteX93" fmla="*/ 572867 w 4992467"/>
              <a:gd name="connsiteY93" fmla="*/ 2095500 h 2143125"/>
              <a:gd name="connsiteX0" fmla="*/ 572867 w 4992467"/>
              <a:gd name="connsiteY0" fmla="*/ 2095500 h 2143125"/>
              <a:gd name="connsiteX1" fmla="*/ 572867 w 4992467"/>
              <a:gd name="connsiteY1" fmla="*/ 2095500 h 2143125"/>
              <a:gd name="connsiteX2" fmla="*/ 1367 w 4992467"/>
              <a:gd name="connsiteY2" fmla="*/ 809625 h 2143125"/>
              <a:gd name="connsiteX3" fmla="*/ 68042 w 4992467"/>
              <a:gd name="connsiteY3" fmla="*/ 733425 h 2143125"/>
              <a:gd name="connsiteX4" fmla="*/ 96617 w 4992467"/>
              <a:gd name="connsiteY4" fmla="*/ 714375 h 2143125"/>
              <a:gd name="connsiteX5" fmla="*/ 125192 w 4992467"/>
              <a:gd name="connsiteY5" fmla="*/ 695325 h 2143125"/>
              <a:gd name="connsiteX6" fmla="*/ 172817 w 4992467"/>
              <a:gd name="connsiteY6" fmla="*/ 647700 h 2143125"/>
              <a:gd name="connsiteX7" fmla="*/ 201392 w 4992467"/>
              <a:gd name="connsiteY7" fmla="*/ 638175 h 2143125"/>
              <a:gd name="connsiteX8" fmla="*/ 258542 w 4992467"/>
              <a:gd name="connsiteY8" fmla="*/ 600075 h 2143125"/>
              <a:gd name="connsiteX9" fmla="*/ 315692 w 4992467"/>
              <a:gd name="connsiteY9" fmla="*/ 571500 h 2143125"/>
              <a:gd name="connsiteX10" fmla="*/ 344267 w 4992467"/>
              <a:gd name="connsiteY10" fmla="*/ 561975 h 2143125"/>
              <a:gd name="connsiteX11" fmla="*/ 401417 w 4992467"/>
              <a:gd name="connsiteY11" fmla="*/ 523875 h 2143125"/>
              <a:gd name="connsiteX12" fmla="*/ 429992 w 4992467"/>
              <a:gd name="connsiteY12" fmla="*/ 504825 h 2143125"/>
              <a:gd name="connsiteX13" fmla="*/ 458567 w 4992467"/>
              <a:gd name="connsiteY13" fmla="*/ 495300 h 2143125"/>
              <a:gd name="connsiteX14" fmla="*/ 487142 w 4992467"/>
              <a:gd name="connsiteY14" fmla="*/ 476250 h 2143125"/>
              <a:gd name="connsiteX15" fmla="*/ 544292 w 4992467"/>
              <a:gd name="connsiteY15" fmla="*/ 457200 h 2143125"/>
              <a:gd name="connsiteX16" fmla="*/ 649067 w 4992467"/>
              <a:gd name="connsiteY16" fmla="*/ 428625 h 2143125"/>
              <a:gd name="connsiteX17" fmla="*/ 830042 w 4992467"/>
              <a:gd name="connsiteY17" fmla="*/ 409575 h 2143125"/>
              <a:gd name="connsiteX18" fmla="*/ 925292 w 4992467"/>
              <a:gd name="connsiteY18" fmla="*/ 381000 h 2143125"/>
              <a:gd name="connsiteX19" fmla="*/ 953867 w 4992467"/>
              <a:gd name="connsiteY19" fmla="*/ 361950 h 2143125"/>
              <a:gd name="connsiteX20" fmla="*/ 1011017 w 4992467"/>
              <a:gd name="connsiteY20" fmla="*/ 342900 h 2143125"/>
              <a:gd name="connsiteX21" fmla="*/ 1096742 w 4992467"/>
              <a:gd name="connsiteY21" fmla="*/ 304800 h 2143125"/>
              <a:gd name="connsiteX22" fmla="*/ 1182467 w 4992467"/>
              <a:gd name="connsiteY22" fmla="*/ 285750 h 2143125"/>
              <a:gd name="connsiteX23" fmla="*/ 1220567 w 4992467"/>
              <a:gd name="connsiteY23" fmla="*/ 276225 h 2143125"/>
              <a:gd name="connsiteX24" fmla="*/ 1411067 w 4992467"/>
              <a:gd name="connsiteY24" fmla="*/ 266700 h 2143125"/>
              <a:gd name="connsiteX25" fmla="*/ 1458692 w 4992467"/>
              <a:gd name="connsiteY25" fmla="*/ 257175 h 2143125"/>
              <a:gd name="connsiteX26" fmla="*/ 1487267 w 4992467"/>
              <a:gd name="connsiteY26" fmla="*/ 247650 h 2143125"/>
              <a:gd name="connsiteX27" fmla="*/ 1544417 w 4992467"/>
              <a:gd name="connsiteY27" fmla="*/ 238125 h 2143125"/>
              <a:gd name="connsiteX28" fmla="*/ 1658717 w 4992467"/>
              <a:gd name="connsiteY28" fmla="*/ 247650 h 2143125"/>
              <a:gd name="connsiteX29" fmla="*/ 1868267 w 4992467"/>
              <a:gd name="connsiteY29" fmla="*/ 228600 h 2143125"/>
              <a:gd name="connsiteX30" fmla="*/ 1953992 w 4992467"/>
              <a:gd name="connsiteY30" fmla="*/ 200025 h 2143125"/>
              <a:gd name="connsiteX31" fmla="*/ 1982567 w 4992467"/>
              <a:gd name="connsiteY31" fmla="*/ 190500 h 2143125"/>
              <a:gd name="connsiteX32" fmla="*/ 2011142 w 4992467"/>
              <a:gd name="connsiteY32" fmla="*/ 171450 h 2143125"/>
              <a:gd name="connsiteX33" fmla="*/ 2068292 w 4992467"/>
              <a:gd name="connsiteY33" fmla="*/ 152400 h 2143125"/>
              <a:gd name="connsiteX34" fmla="*/ 2154017 w 4992467"/>
              <a:gd name="connsiteY34" fmla="*/ 114300 h 2143125"/>
              <a:gd name="connsiteX35" fmla="*/ 2496917 w 4992467"/>
              <a:gd name="connsiteY35" fmla="*/ 95250 h 2143125"/>
              <a:gd name="connsiteX36" fmla="*/ 2582642 w 4992467"/>
              <a:gd name="connsiteY36" fmla="*/ 66675 h 2143125"/>
              <a:gd name="connsiteX37" fmla="*/ 2611217 w 4992467"/>
              <a:gd name="connsiteY37" fmla="*/ 57150 h 2143125"/>
              <a:gd name="connsiteX38" fmla="*/ 2639792 w 4992467"/>
              <a:gd name="connsiteY38" fmla="*/ 38100 h 2143125"/>
              <a:gd name="connsiteX39" fmla="*/ 2696942 w 4992467"/>
              <a:gd name="connsiteY39" fmla="*/ 19050 h 2143125"/>
              <a:gd name="connsiteX40" fmla="*/ 2763617 w 4992467"/>
              <a:gd name="connsiteY40" fmla="*/ 0 h 2143125"/>
              <a:gd name="connsiteX41" fmla="*/ 2982692 w 4992467"/>
              <a:gd name="connsiteY41" fmla="*/ 9525 h 2143125"/>
              <a:gd name="connsiteX42" fmla="*/ 3039842 w 4992467"/>
              <a:gd name="connsiteY42" fmla="*/ 28575 h 2143125"/>
              <a:gd name="connsiteX43" fmla="*/ 3077942 w 4992467"/>
              <a:gd name="connsiteY43" fmla="*/ 38100 h 2143125"/>
              <a:gd name="connsiteX44" fmla="*/ 3135092 w 4992467"/>
              <a:gd name="connsiteY44" fmla="*/ 57150 h 2143125"/>
              <a:gd name="connsiteX45" fmla="*/ 3192242 w 4992467"/>
              <a:gd name="connsiteY45" fmla="*/ 76200 h 2143125"/>
              <a:gd name="connsiteX46" fmla="*/ 3220817 w 4992467"/>
              <a:gd name="connsiteY46" fmla="*/ 85725 h 2143125"/>
              <a:gd name="connsiteX47" fmla="*/ 3249392 w 4992467"/>
              <a:gd name="connsiteY47" fmla="*/ 95250 h 2143125"/>
              <a:gd name="connsiteX48" fmla="*/ 3363692 w 4992467"/>
              <a:gd name="connsiteY48" fmla="*/ 104775 h 2143125"/>
              <a:gd name="connsiteX49" fmla="*/ 3420842 w 4992467"/>
              <a:gd name="connsiteY49" fmla="*/ 133350 h 2143125"/>
              <a:gd name="connsiteX50" fmla="*/ 3449417 w 4992467"/>
              <a:gd name="connsiteY50" fmla="*/ 161925 h 2143125"/>
              <a:gd name="connsiteX51" fmla="*/ 3506567 w 4992467"/>
              <a:gd name="connsiteY51" fmla="*/ 200025 h 2143125"/>
              <a:gd name="connsiteX52" fmla="*/ 3535142 w 4992467"/>
              <a:gd name="connsiteY52" fmla="*/ 219075 h 2143125"/>
              <a:gd name="connsiteX53" fmla="*/ 3563717 w 4992467"/>
              <a:gd name="connsiteY53" fmla="*/ 247650 h 2143125"/>
              <a:gd name="connsiteX54" fmla="*/ 3620867 w 4992467"/>
              <a:gd name="connsiteY54" fmla="*/ 266700 h 2143125"/>
              <a:gd name="connsiteX55" fmla="*/ 3678017 w 4992467"/>
              <a:gd name="connsiteY55" fmla="*/ 295275 h 2143125"/>
              <a:gd name="connsiteX56" fmla="*/ 3706592 w 4992467"/>
              <a:gd name="connsiteY56" fmla="*/ 314325 h 2143125"/>
              <a:gd name="connsiteX57" fmla="*/ 3744692 w 4992467"/>
              <a:gd name="connsiteY57" fmla="*/ 323850 h 2143125"/>
              <a:gd name="connsiteX58" fmla="*/ 3887567 w 4992467"/>
              <a:gd name="connsiteY58" fmla="*/ 342900 h 2143125"/>
              <a:gd name="connsiteX59" fmla="*/ 3944717 w 4992467"/>
              <a:gd name="connsiteY59" fmla="*/ 361950 h 2143125"/>
              <a:gd name="connsiteX60" fmla="*/ 3973292 w 4992467"/>
              <a:gd name="connsiteY60" fmla="*/ 371475 h 2143125"/>
              <a:gd name="connsiteX61" fmla="*/ 4030442 w 4992467"/>
              <a:gd name="connsiteY61" fmla="*/ 419100 h 2143125"/>
              <a:gd name="connsiteX62" fmla="*/ 4087592 w 4992467"/>
              <a:gd name="connsiteY62" fmla="*/ 457200 h 2143125"/>
              <a:gd name="connsiteX63" fmla="*/ 4116167 w 4992467"/>
              <a:gd name="connsiteY63" fmla="*/ 476250 h 2143125"/>
              <a:gd name="connsiteX64" fmla="*/ 4173317 w 4992467"/>
              <a:gd name="connsiteY64" fmla="*/ 514350 h 2143125"/>
              <a:gd name="connsiteX65" fmla="*/ 4201892 w 4992467"/>
              <a:gd name="connsiteY65" fmla="*/ 533400 h 2143125"/>
              <a:gd name="connsiteX66" fmla="*/ 4230467 w 4992467"/>
              <a:gd name="connsiteY66" fmla="*/ 542925 h 2143125"/>
              <a:gd name="connsiteX67" fmla="*/ 4259042 w 4992467"/>
              <a:gd name="connsiteY67" fmla="*/ 571500 h 2143125"/>
              <a:gd name="connsiteX68" fmla="*/ 4316192 w 4992467"/>
              <a:gd name="connsiteY68" fmla="*/ 600075 h 2143125"/>
              <a:gd name="connsiteX69" fmla="*/ 4344767 w 4992467"/>
              <a:gd name="connsiteY69" fmla="*/ 628650 h 2143125"/>
              <a:gd name="connsiteX70" fmla="*/ 4373342 w 4992467"/>
              <a:gd name="connsiteY70" fmla="*/ 638175 h 2143125"/>
              <a:gd name="connsiteX71" fmla="*/ 4459067 w 4992467"/>
              <a:gd name="connsiteY71" fmla="*/ 695325 h 2143125"/>
              <a:gd name="connsiteX72" fmla="*/ 4487642 w 4992467"/>
              <a:gd name="connsiteY72" fmla="*/ 714375 h 2143125"/>
              <a:gd name="connsiteX73" fmla="*/ 4516217 w 4992467"/>
              <a:gd name="connsiteY73" fmla="*/ 733425 h 2143125"/>
              <a:gd name="connsiteX74" fmla="*/ 4601942 w 4992467"/>
              <a:gd name="connsiteY74" fmla="*/ 809625 h 2143125"/>
              <a:gd name="connsiteX75" fmla="*/ 4630517 w 4992467"/>
              <a:gd name="connsiteY75" fmla="*/ 819150 h 2143125"/>
              <a:gd name="connsiteX76" fmla="*/ 4687667 w 4992467"/>
              <a:gd name="connsiteY76" fmla="*/ 857250 h 2143125"/>
              <a:gd name="connsiteX77" fmla="*/ 4754342 w 4992467"/>
              <a:gd name="connsiteY77" fmla="*/ 876300 h 2143125"/>
              <a:gd name="connsiteX78" fmla="*/ 4782917 w 4992467"/>
              <a:gd name="connsiteY78" fmla="*/ 885825 h 2143125"/>
              <a:gd name="connsiteX79" fmla="*/ 4849592 w 4992467"/>
              <a:gd name="connsiteY79" fmla="*/ 904875 h 2143125"/>
              <a:gd name="connsiteX80" fmla="*/ 4878167 w 4992467"/>
              <a:gd name="connsiteY80" fmla="*/ 923925 h 2143125"/>
              <a:gd name="connsiteX81" fmla="*/ 4906742 w 4992467"/>
              <a:gd name="connsiteY81" fmla="*/ 933450 h 2143125"/>
              <a:gd name="connsiteX82" fmla="*/ 4963892 w 4992467"/>
              <a:gd name="connsiteY82" fmla="*/ 971550 h 2143125"/>
              <a:gd name="connsiteX83" fmla="*/ 4992467 w 4992467"/>
              <a:gd name="connsiteY83" fmla="*/ 1008111 h 2143125"/>
              <a:gd name="connsiteX84" fmla="*/ 4220942 w 4992467"/>
              <a:gd name="connsiteY84" fmla="*/ 2038350 h 2143125"/>
              <a:gd name="connsiteX85" fmla="*/ 4154267 w 4992467"/>
              <a:gd name="connsiteY85" fmla="*/ 2114550 h 2143125"/>
              <a:gd name="connsiteX86" fmla="*/ 4106642 w 4992467"/>
              <a:gd name="connsiteY86" fmla="*/ 2124075 h 2143125"/>
              <a:gd name="connsiteX87" fmla="*/ 3906617 w 4992467"/>
              <a:gd name="connsiteY87" fmla="*/ 2143125 h 2143125"/>
              <a:gd name="connsiteX88" fmla="*/ 3458942 w 4992467"/>
              <a:gd name="connsiteY88" fmla="*/ 2124075 h 2143125"/>
              <a:gd name="connsiteX89" fmla="*/ 3344642 w 4992467"/>
              <a:gd name="connsiteY89" fmla="*/ 2095500 h 2143125"/>
              <a:gd name="connsiteX90" fmla="*/ 3297017 w 4992467"/>
              <a:gd name="connsiteY90" fmla="*/ 2085975 h 2143125"/>
              <a:gd name="connsiteX91" fmla="*/ 3068417 w 4992467"/>
              <a:gd name="connsiteY91" fmla="*/ 2095500 h 2143125"/>
              <a:gd name="connsiteX92" fmla="*/ 572867 w 4992467"/>
              <a:gd name="connsiteY92" fmla="*/ 2095500 h 2143125"/>
              <a:gd name="connsiteX0" fmla="*/ 572867 w 4992467"/>
              <a:gd name="connsiteY0" fmla="*/ 2095500 h 2143125"/>
              <a:gd name="connsiteX1" fmla="*/ 572867 w 4992467"/>
              <a:gd name="connsiteY1" fmla="*/ 2095500 h 2143125"/>
              <a:gd name="connsiteX2" fmla="*/ 1367 w 4992467"/>
              <a:gd name="connsiteY2" fmla="*/ 809625 h 2143125"/>
              <a:gd name="connsiteX3" fmla="*/ 68042 w 4992467"/>
              <a:gd name="connsiteY3" fmla="*/ 733425 h 2143125"/>
              <a:gd name="connsiteX4" fmla="*/ 96617 w 4992467"/>
              <a:gd name="connsiteY4" fmla="*/ 714375 h 2143125"/>
              <a:gd name="connsiteX5" fmla="*/ 125192 w 4992467"/>
              <a:gd name="connsiteY5" fmla="*/ 695325 h 2143125"/>
              <a:gd name="connsiteX6" fmla="*/ 172817 w 4992467"/>
              <a:gd name="connsiteY6" fmla="*/ 647700 h 2143125"/>
              <a:gd name="connsiteX7" fmla="*/ 201392 w 4992467"/>
              <a:gd name="connsiteY7" fmla="*/ 638175 h 2143125"/>
              <a:gd name="connsiteX8" fmla="*/ 258542 w 4992467"/>
              <a:gd name="connsiteY8" fmla="*/ 600075 h 2143125"/>
              <a:gd name="connsiteX9" fmla="*/ 315692 w 4992467"/>
              <a:gd name="connsiteY9" fmla="*/ 571500 h 2143125"/>
              <a:gd name="connsiteX10" fmla="*/ 344267 w 4992467"/>
              <a:gd name="connsiteY10" fmla="*/ 561975 h 2143125"/>
              <a:gd name="connsiteX11" fmla="*/ 401417 w 4992467"/>
              <a:gd name="connsiteY11" fmla="*/ 523875 h 2143125"/>
              <a:gd name="connsiteX12" fmla="*/ 429992 w 4992467"/>
              <a:gd name="connsiteY12" fmla="*/ 504825 h 2143125"/>
              <a:gd name="connsiteX13" fmla="*/ 458567 w 4992467"/>
              <a:gd name="connsiteY13" fmla="*/ 495300 h 2143125"/>
              <a:gd name="connsiteX14" fmla="*/ 487142 w 4992467"/>
              <a:gd name="connsiteY14" fmla="*/ 476250 h 2143125"/>
              <a:gd name="connsiteX15" fmla="*/ 544292 w 4992467"/>
              <a:gd name="connsiteY15" fmla="*/ 457200 h 2143125"/>
              <a:gd name="connsiteX16" fmla="*/ 649067 w 4992467"/>
              <a:gd name="connsiteY16" fmla="*/ 428625 h 2143125"/>
              <a:gd name="connsiteX17" fmla="*/ 830042 w 4992467"/>
              <a:gd name="connsiteY17" fmla="*/ 409575 h 2143125"/>
              <a:gd name="connsiteX18" fmla="*/ 925292 w 4992467"/>
              <a:gd name="connsiteY18" fmla="*/ 381000 h 2143125"/>
              <a:gd name="connsiteX19" fmla="*/ 953867 w 4992467"/>
              <a:gd name="connsiteY19" fmla="*/ 361950 h 2143125"/>
              <a:gd name="connsiteX20" fmla="*/ 1011017 w 4992467"/>
              <a:gd name="connsiteY20" fmla="*/ 342900 h 2143125"/>
              <a:gd name="connsiteX21" fmla="*/ 1096742 w 4992467"/>
              <a:gd name="connsiteY21" fmla="*/ 304800 h 2143125"/>
              <a:gd name="connsiteX22" fmla="*/ 1182467 w 4992467"/>
              <a:gd name="connsiteY22" fmla="*/ 285750 h 2143125"/>
              <a:gd name="connsiteX23" fmla="*/ 1220567 w 4992467"/>
              <a:gd name="connsiteY23" fmla="*/ 276225 h 2143125"/>
              <a:gd name="connsiteX24" fmla="*/ 1411067 w 4992467"/>
              <a:gd name="connsiteY24" fmla="*/ 266700 h 2143125"/>
              <a:gd name="connsiteX25" fmla="*/ 1458692 w 4992467"/>
              <a:gd name="connsiteY25" fmla="*/ 257175 h 2143125"/>
              <a:gd name="connsiteX26" fmla="*/ 1487267 w 4992467"/>
              <a:gd name="connsiteY26" fmla="*/ 247650 h 2143125"/>
              <a:gd name="connsiteX27" fmla="*/ 1544417 w 4992467"/>
              <a:gd name="connsiteY27" fmla="*/ 238125 h 2143125"/>
              <a:gd name="connsiteX28" fmla="*/ 1658717 w 4992467"/>
              <a:gd name="connsiteY28" fmla="*/ 247650 h 2143125"/>
              <a:gd name="connsiteX29" fmla="*/ 1868267 w 4992467"/>
              <a:gd name="connsiteY29" fmla="*/ 228600 h 2143125"/>
              <a:gd name="connsiteX30" fmla="*/ 1953992 w 4992467"/>
              <a:gd name="connsiteY30" fmla="*/ 200025 h 2143125"/>
              <a:gd name="connsiteX31" fmla="*/ 1982567 w 4992467"/>
              <a:gd name="connsiteY31" fmla="*/ 190500 h 2143125"/>
              <a:gd name="connsiteX32" fmla="*/ 2011142 w 4992467"/>
              <a:gd name="connsiteY32" fmla="*/ 171450 h 2143125"/>
              <a:gd name="connsiteX33" fmla="*/ 2068292 w 4992467"/>
              <a:gd name="connsiteY33" fmla="*/ 152400 h 2143125"/>
              <a:gd name="connsiteX34" fmla="*/ 2154017 w 4992467"/>
              <a:gd name="connsiteY34" fmla="*/ 114300 h 2143125"/>
              <a:gd name="connsiteX35" fmla="*/ 2496917 w 4992467"/>
              <a:gd name="connsiteY35" fmla="*/ 95250 h 2143125"/>
              <a:gd name="connsiteX36" fmla="*/ 2582642 w 4992467"/>
              <a:gd name="connsiteY36" fmla="*/ 66675 h 2143125"/>
              <a:gd name="connsiteX37" fmla="*/ 2611217 w 4992467"/>
              <a:gd name="connsiteY37" fmla="*/ 57150 h 2143125"/>
              <a:gd name="connsiteX38" fmla="*/ 2639792 w 4992467"/>
              <a:gd name="connsiteY38" fmla="*/ 38100 h 2143125"/>
              <a:gd name="connsiteX39" fmla="*/ 2696942 w 4992467"/>
              <a:gd name="connsiteY39" fmla="*/ 19050 h 2143125"/>
              <a:gd name="connsiteX40" fmla="*/ 2763617 w 4992467"/>
              <a:gd name="connsiteY40" fmla="*/ 0 h 2143125"/>
              <a:gd name="connsiteX41" fmla="*/ 2982692 w 4992467"/>
              <a:gd name="connsiteY41" fmla="*/ 9525 h 2143125"/>
              <a:gd name="connsiteX42" fmla="*/ 3039842 w 4992467"/>
              <a:gd name="connsiteY42" fmla="*/ 28575 h 2143125"/>
              <a:gd name="connsiteX43" fmla="*/ 3077942 w 4992467"/>
              <a:gd name="connsiteY43" fmla="*/ 38100 h 2143125"/>
              <a:gd name="connsiteX44" fmla="*/ 3135092 w 4992467"/>
              <a:gd name="connsiteY44" fmla="*/ 57150 h 2143125"/>
              <a:gd name="connsiteX45" fmla="*/ 3192242 w 4992467"/>
              <a:gd name="connsiteY45" fmla="*/ 76200 h 2143125"/>
              <a:gd name="connsiteX46" fmla="*/ 3220817 w 4992467"/>
              <a:gd name="connsiteY46" fmla="*/ 85725 h 2143125"/>
              <a:gd name="connsiteX47" fmla="*/ 3249392 w 4992467"/>
              <a:gd name="connsiteY47" fmla="*/ 95250 h 2143125"/>
              <a:gd name="connsiteX48" fmla="*/ 3363692 w 4992467"/>
              <a:gd name="connsiteY48" fmla="*/ 104775 h 2143125"/>
              <a:gd name="connsiteX49" fmla="*/ 3420842 w 4992467"/>
              <a:gd name="connsiteY49" fmla="*/ 133350 h 2143125"/>
              <a:gd name="connsiteX50" fmla="*/ 3449417 w 4992467"/>
              <a:gd name="connsiteY50" fmla="*/ 161925 h 2143125"/>
              <a:gd name="connsiteX51" fmla="*/ 3506567 w 4992467"/>
              <a:gd name="connsiteY51" fmla="*/ 200025 h 2143125"/>
              <a:gd name="connsiteX52" fmla="*/ 3535142 w 4992467"/>
              <a:gd name="connsiteY52" fmla="*/ 219075 h 2143125"/>
              <a:gd name="connsiteX53" fmla="*/ 3563717 w 4992467"/>
              <a:gd name="connsiteY53" fmla="*/ 247650 h 2143125"/>
              <a:gd name="connsiteX54" fmla="*/ 3620867 w 4992467"/>
              <a:gd name="connsiteY54" fmla="*/ 266700 h 2143125"/>
              <a:gd name="connsiteX55" fmla="*/ 3678017 w 4992467"/>
              <a:gd name="connsiteY55" fmla="*/ 295275 h 2143125"/>
              <a:gd name="connsiteX56" fmla="*/ 3706592 w 4992467"/>
              <a:gd name="connsiteY56" fmla="*/ 314325 h 2143125"/>
              <a:gd name="connsiteX57" fmla="*/ 3744692 w 4992467"/>
              <a:gd name="connsiteY57" fmla="*/ 323850 h 2143125"/>
              <a:gd name="connsiteX58" fmla="*/ 3887567 w 4992467"/>
              <a:gd name="connsiteY58" fmla="*/ 342900 h 2143125"/>
              <a:gd name="connsiteX59" fmla="*/ 3944717 w 4992467"/>
              <a:gd name="connsiteY59" fmla="*/ 361950 h 2143125"/>
              <a:gd name="connsiteX60" fmla="*/ 3973292 w 4992467"/>
              <a:gd name="connsiteY60" fmla="*/ 371475 h 2143125"/>
              <a:gd name="connsiteX61" fmla="*/ 4030442 w 4992467"/>
              <a:gd name="connsiteY61" fmla="*/ 419100 h 2143125"/>
              <a:gd name="connsiteX62" fmla="*/ 4087592 w 4992467"/>
              <a:gd name="connsiteY62" fmla="*/ 457200 h 2143125"/>
              <a:gd name="connsiteX63" fmla="*/ 4116167 w 4992467"/>
              <a:gd name="connsiteY63" fmla="*/ 476250 h 2143125"/>
              <a:gd name="connsiteX64" fmla="*/ 4173317 w 4992467"/>
              <a:gd name="connsiteY64" fmla="*/ 514350 h 2143125"/>
              <a:gd name="connsiteX65" fmla="*/ 4201892 w 4992467"/>
              <a:gd name="connsiteY65" fmla="*/ 533400 h 2143125"/>
              <a:gd name="connsiteX66" fmla="*/ 4230467 w 4992467"/>
              <a:gd name="connsiteY66" fmla="*/ 542925 h 2143125"/>
              <a:gd name="connsiteX67" fmla="*/ 4259042 w 4992467"/>
              <a:gd name="connsiteY67" fmla="*/ 571500 h 2143125"/>
              <a:gd name="connsiteX68" fmla="*/ 4316192 w 4992467"/>
              <a:gd name="connsiteY68" fmla="*/ 600075 h 2143125"/>
              <a:gd name="connsiteX69" fmla="*/ 4344767 w 4992467"/>
              <a:gd name="connsiteY69" fmla="*/ 628650 h 2143125"/>
              <a:gd name="connsiteX70" fmla="*/ 4373342 w 4992467"/>
              <a:gd name="connsiteY70" fmla="*/ 638175 h 2143125"/>
              <a:gd name="connsiteX71" fmla="*/ 4459067 w 4992467"/>
              <a:gd name="connsiteY71" fmla="*/ 695325 h 2143125"/>
              <a:gd name="connsiteX72" fmla="*/ 4487642 w 4992467"/>
              <a:gd name="connsiteY72" fmla="*/ 714375 h 2143125"/>
              <a:gd name="connsiteX73" fmla="*/ 4516217 w 4992467"/>
              <a:gd name="connsiteY73" fmla="*/ 733425 h 2143125"/>
              <a:gd name="connsiteX74" fmla="*/ 4601942 w 4992467"/>
              <a:gd name="connsiteY74" fmla="*/ 809625 h 2143125"/>
              <a:gd name="connsiteX75" fmla="*/ 4630517 w 4992467"/>
              <a:gd name="connsiteY75" fmla="*/ 819150 h 2143125"/>
              <a:gd name="connsiteX76" fmla="*/ 4687667 w 4992467"/>
              <a:gd name="connsiteY76" fmla="*/ 857250 h 2143125"/>
              <a:gd name="connsiteX77" fmla="*/ 4754342 w 4992467"/>
              <a:gd name="connsiteY77" fmla="*/ 876300 h 2143125"/>
              <a:gd name="connsiteX78" fmla="*/ 4782917 w 4992467"/>
              <a:gd name="connsiteY78" fmla="*/ 885825 h 2143125"/>
              <a:gd name="connsiteX79" fmla="*/ 4849592 w 4992467"/>
              <a:gd name="connsiteY79" fmla="*/ 904875 h 2143125"/>
              <a:gd name="connsiteX80" fmla="*/ 4878167 w 4992467"/>
              <a:gd name="connsiteY80" fmla="*/ 923925 h 2143125"/>
              <a:gd name="connsiteX81" fmla="*/ 4906742 w 4992467"/>
              <a:gd name="connsiteY81" fmla="*/ 933450 h 2143125"/>
              <a:gd name="connsiteX82" fmla="*/ 4963892 w 4992467"/>
              <a:gd name="connsiteY82" fmla="*/ 971550 h 2143125"/>
              <a:gd name="connsiteX83" fmla="*/ 4992467 w 4992467"/>
              <a:gd name="connsiteY83" fmla="*/ 1008111 h 2143125"/>
              <a:gd name="connsiteX84" fmla="*/ 4220942 w 4992467"/>
              <a:gd name="connsiteY84" fmla="*/ 2038350 h 2143125"/>
              <a:gd name="connsiteX85" fmla="*/ 4154267 w 4992467"/>
              <a:gd name="connsiteY85" fmla="*/ 2114550 h 2143125"/>
              <a:gd name="connsiteX86" fmla="*/ 4106642 w 4992467"/>
              <a:gd name="connsiteY86" fmla="*/ 2124075 h 2143125"/>
              <a:gd name="connsiteX87" fmla="*/ 3906617 w 4992467"/>
              <a:gd name="connsiteY87" fmla="*/ 2143125 h 2143125"/>
              <a:gd name="connsiteX88" fmla="*/ 3458942 w 4992467"/>
              <a:gd name="connsiteY88" fmla="*/ 2124075 h 2143125"/>
              <a:gd name="connsiteX89" fmla="*/ 3344642 w 4992467"/>
              <a:gd name="connsiteY89" fmla="*/ 2095500 h 2143125"/>
              <a:gd name="connsiteX90" fmla="*/ 3297017 w 4992467"/>
              <a:gd name="connsiteY90" fmla="*/ 2085975 h 2143125"/>
              <a:gd name="connsiteX91" fmla="*/ 572867 w 4992467"/>
              <a:gd name="connsiteY91" fmla="*/ 2095500 h 2143125"/>
              <a:gd name="connsiteX0" fmla="*/ 572867 w 4992467"/>
              <a:gd name="connsiteY0" fmla="*/ 2095500 h 2143125"/>
              <a:gd name="connsiteX1" fmla="*/ 572867 w 4992467"/>
              <a:gd name="connsiteY1" fmla="*/ 2095500 h 2143125"/>
              <a:gd name="connsiteX2" fmla="*/ 1367 w 4992467"/>
              <a:gd name="connsiteY2" fmla="*/ 809625 h 2143125"/>
              <a:gd name="connsiteX3" fmla="*/ 68042 w 4992467"/>
              <a:gd name="connsiteY3" fmla="*/ 733425 h 2143125"/>
              <a:gd name="connsiteX4" fmla="*/ 96617 w 4992467"/>
              <a:gd name="connsiteY4" fmla="*/ 714375 h 2143125"/>
              <a:gd name="connsiteX5" fmla="*/ 125192 w 4992467"/>
              <a:gd name="connsiteY5" fmla="*/ 695325 h 2143125"/>
              <a:gd name="connsiteX6" fmla="*/ 172817 w 4992467"/>
              <a:gd name="connsiteY6" fmla="*/ 647700 h 2143125"/>
              <a:gd name="connsiteX7" fmla="*/ 201392 w 4992467"/>
              <a:gd name="connsiteY7" fmla="*/ 638175 h 2143125"/>
              <a:gd name="connsiteX8" fmla="*/ 258542 w 4992467"/>
              <a:gd name="connsiteY8" fmla="*/ 600075 h 2143125"/>
              <a:gd name="connsiteX9" fmla="*/ 315692 w 4992467"/>
              <a:gd name="connsiteY9" fmla="*/ 571500 h 2143125"/>
              <a:gd name="connsiteX10" fmla="*/ 344267 w 4992467"/>
              <a:gd name="connsiteY10" fmla="*/ 561975 h 2143125"/>
              <a:gd name="connsiteX11" fmla="*/ 401417 w 4992467"/>
              <a:gd name="connsiteY11" fmla="*/ 523875 h 2143125"/>
              <a:gd name="connsiteX12" fmla="*/ 429992 w 4992467"/>
              <a:gd name="connsiteY12" fmla="*/ 504825 h 2143125"/>
              <a:gd name="connsiteX13" fmla="*/ 458567 w 4992467"/>
              <a:gd name="connsiteY13" fmla="*/ 495300 h 2143125"/>
              <a:gd name="connsiteX14" fmla="*/ 487142 w 4992467"/>
              <a:gd name="connsiteY14" fmla="*/ 476250 h 2143125"/>
              <a:gd name="connsiteX15" fmla="*/ 544292 w 4992467"/>
              <a:gd name="connsiteY15" fmla="*/ 457200 h 2143125"/>
              <a:gd name="connsiteX16" fmla="*/ 649067 w 4992467"/>
              <a:gd name="connsiteY16" fmla="*/ 428625 h 2143125"/>
              <a:gd name="connsiteX17" fmla="*/ 830042 w 4992467"/>
              <a:gd name="connsiteY17" fmla="*/ 409575 h 2143125"/>
              <a:gd name="connsiteX18" fmla="*/ 925292 w 4992467"/>
              <a:gd name="connsiteY18" fmla="*/ 381000 h 2143125"/>
              <a:gd name="connsiteX19" fmla="*/ 953867 w 4992467"/>
              <a:gd name="connsiteY19" fmla="*/ 361950 h 2143125"/>
              <a:gd name="connsiteX20" fmla="*/ 1011017 w 4992467"/>
              <a:gd name="connsiteY20" fmla="*/ 342900 h 2143125"/>
              <a:gd name="connsiteX21" fmla="*/ 1096742 w 4992467"/>
              <a:gd name="connsiteY21" fmla="*/ 304800 h 2143125"/>
              <a:gd name="connsiteX22" fmla="*/ 1182467 w 4992467"/>
              <a:gd name="connsiteY22" fmla="*/ 285750 h 2143125"/>
              <a:gd name="connsiteX23" fmla="*/ 1220567 w 4992467"/>
              <a:gd name="connsiteY23" fmla="*/ 276225 h 2143125"/>
              <a:gd name="connsiteX24" fmla="*/ 1411067 w 4992467"/>
              <a:gd name="connsiteY24" fmla="*/ 266700 h 2143125"/>
              <a:gd name="connsiteX25" fmla="*/ 1458692 w 4992467"/>
              <a:gd name="connsiteY25" fmla="*/ 257175 h 2143125"/>
              <a:gd name="connsiteX26" fmla="*/ 1487267 w 4992467"/>
              <a:gd name="connsiteY26" fmla="*/ 247650 h 2143125"/>
              <a:gd name="connsiteX27" fmla="*/ 1544417 w 4992467"/>
              <a:gd name="connsiteY27" fmla="*/ 238125 h 2143125"/>
              <a:gd name="connsiteX28" fmla="*/ 1658717 w 4992467"/>
              <a:gd name="connsiteY28" fmla="*/ 247650 h 2143125"/>
              <a:gd name="connsiteX29" fmla="*/ 1868267 w 4992467"/>
              <a:gd name="connsiteY29" fmla="*/ 228600 h 2143125"/>
              <a:gd name="connsiteX30" fmla="*/ 1953992 w 4992467"/>
              <a:gd name="connsiteY30" fmla="*/ 200025 h 2143125"/>
              <a:gd name="connsiteX31" fmla="*/ 1982567 w 4992467"/>
              <a:gd name="connsiteY31" fmla="*/ 190500 h 2143125"/>
              <a:gd name="connsiteX32" fmla="*/ 2011142 w 4992467"/>
              <a:gd name="connsiteY32" fmla="*/ 171450 h 2143125"/>
              <a:gd name="connsiteX33" fmla="*/ 2068292 w 4992467"/>
              <a:gd name="connsiteY33" fmla="*/ 152400 h 2143125"/>
              <a:gd name="connsiteX34" fmla="*/ 2154017 w 4992467"/>
              <a:gd name="connsiteY34" fmla="*/ 114300 h 2143125"/>
              <a:gd name="connsiteX35" fmla="*/ 2496917 w 4992467"/>
              <a:gd name="connsiteY35" fmla="*/ 95250 h 2143125"/>
              <a:gd name="connsiteX36" fmla="*/ 2582642 w 4992467"/>
              <a:gd name="connsiteY36" fmla="*/ 66675 h 2143125"/>
              <a:gd name="connsiteX37" fmla="*/ 2611217 w 4992467"/>
              <a:gd name="connsiteY37" fmla="*/ 57150 h 2143125"/>
              <a:gd name="connsiteX38" fmla="*/ 2639792 w 4992467"/>
              <a:gd name="connsiteY38" fmla="*/ 38100 h 2143125"/>
              <a:gd name="connsiteX39" fmla="*/ 2696942 w 4992467"/>
              <a:gd name="connsiteY39" fmla="*/ 19050 h 2143125"/>
              <a:gd name="connsiteX40" fmla="*/ 2763617 w 4992467"/>
              <a:gd name="connsiteY40" fmla="*/ 0 h 2143125"/>
              <a:gd name="connsiteX41" fmla="*/ 2982692 w 4992467"/>
              <a:gd name="connsiteY41" fmla="*/ 9525 h 2143125"/>
              <a:gd name="connsiteX42" fmla="*/ 3039842 w 4992467"/>
              <a:gd name="connsiteY42" fmla="*/ 28575 h 2143125"/>
              <a:gd name="connsiteX43" fmla="*/ 3077942 w 4992467"/>
              <a:gd name="connsiteY43" fmla="*/ 38100 h 2143125"/>
              <a:gd name="connsiteX44" fmla="*/ 3135092 w 4992467"/>
              <a:gd name="connsiteY44" fmla="*/ 57150 h 2143125"/>
              <a:gd name="connsiteX45" fmla="*/ 3192242 w 4992467"/>
              <a:gd name="connsiteY45" fmla="*/ 76200 h 2143125"/>
              <a:gd name="connsiteX46" fmla="*/ 3220817 w 4992467"/>
              <a:gd name="connsiteY46" fmla="*/ 85725 h 2143125"/>
              <a:gd name="connsiteX47" fmla="*/ 3249392 w 4992467"/>
              <a:gd name="connsiteY47" fmla="*/ 95250 h 2143125"/>
              <a:gd name="connsiteX48" fmla="*/ 3363692 w 4992467"/>
              <a:gd name="connsiteY48" fmla="*/ 104775 h 2143125"/>
              <a:gd name="connsiteX49" fmla="*/ 3420842 w 4992467"/>
              <a:gd name="connsiteY49" fmla="*/ 133350 h 2143125"/>
              <a:gd name="connsiteX50" fmla="*/ 3449417 w 4992467"/>
              <a:gd name="connsiteY50" fmla="*/ 161925 h 2143125"/>
              <a:gd name="connsiteX51" fmla="*/ 3506567 w 4992467"/>
              <a:gd name="connsiteY51" fmla="*/ 200025 h 2143125"/>
              <a:gd name="connsiteX52" fmla="*/ 3535142 w 4992467"/>
              <a:gd name="connsiteY52" fmla="*/ 219075 h 2143125"/>
              <a:gd name="connsiteX53" fmla="*/ 3563717 w 4992467"/>
              <a:gd name="connsiteY53" fmla="*/ 247650 h 2143125"/>
              <a:gd name="connsiteX54" fmla="*/ 3620867 w 4992467"/>
              <a:gd name="connsiteY54" fmla="*/ 266700 h 2143125"/>
              <a:gd name="connsiteX55" fmla="*/ 3678017 w 4992467"/>
              <a:gd name="connsiteY55" fmla="*/ 295275 h 2143125"/>
              <a:gd name="connsiteX56" fmla="*/ 3706592 w 4992467"/>
              <a:gd name="connsiteY56" fmla="*/ 314325 h 2143125"/>
              <a:gd name="connsiteX57" fmla="*/ 3744692 w 4992467"/>
              <a:gd name="connsiteY57" fmla="*/ 323850 h 2143125"/>
              <a:gd name="connsiteX58" fmla="*/ 3887567 w 4992467"/>
              <a:gd name="connsiteY58" fmla="*/ 342900 h 2143125"/>
              <a:gd name="connsiteX59" fmla="*/ 3944717 w 4992467"/>
              <a:gd name="connsiteY59" fmla="*/ 361950 h 2143125"/>
              <a:gd name="connsiteX60" fmla="*/ 3973292 w 4992467"/>
              <a:gd name="connsiteY60" fmla="*/ 371475 h 2143125"/>
              <a:gd name="connsiteX61" fmla="*/ 4030442 w 4992467"/>
              <a:gd name="connsiteY61" fmla="*/ 419100 h 2143125"/>
              <a:gd name="connsiteX62" fmla="*/ 4087592 w 4992467"/>
              <a:gd name="connsiteY62" fmla="*/ 457200 h 2143125"/>
              <a:gd name="connsiteX63" fmla="*/ 4116167 w 4992467"/>
              <a:gd name="connsiteY63" fmla="*/ 476250 h 2143125"/>
              <a:gd name="connsiteX64" fmla="*/ 4173317 w 4992467"/>
              <a:gd name="connsiteY64" fmla="*/ 514350 h 2143125"/>
              <a:gd name="connsiteX65" fmla="*/ 4201892 w 4992467"/>
              <a:gd name="connsiteY65" fmla="*/ 533400 h 2143125"/>
              <a:gd name="connsiteX66" fmla="*/ 4230467 w 4992467"/>
              <a:gd name="connsiteY66" fmla="*/ 542925 h 2143125"/>
              <a:gd name="connsiteX67" fmla="*/ 4259042 w 4992467"/>
              <a:gd name="connsiteY67" fmla="*/ 571500 h 2143125"/>
              <a:gd name="connsiteX68" fmla="*/ 4316192 w 4992467"/>
              <a:gd name="connsiteY68" fmla="*/ 600075 h 2143125"/>
              <a:gd name="connsiteX69" fmla="*/ 4344767 w 4992467"/>
              <a:gd name="connsiteY69" fmla="*/ 628650 h 2143125"/>
              <a:gd name="connsiteX70" fmla="*/ 4373342 w 4992467"/>
              <a:gd name="connsiteY70" fmla="*/ 638175 h 2143125"/>
              <a:gd name="connsiteX71" fmla="*/ 4459067 w 4992467"/>
              <a:gd name="connsiteY71" fmla="*/ 695325 h 2143125"/>
              <a:gd name="connsiteX72" fmla="*/ 4487642 w 4992467"/>
              <a:gd name="connsiteY72" fmla="*/ 714375 h 2143125"/>
              <a:gd name="connsiteX73" fmla="*/ 4516217 w 4992467"/>
              <a:gd name="connsiteY73" fmla="*/ 733425 h 2143125"/>
              <a:gd name="connsiteX74" fmla="*/ 4601942 w 4992467"/>
              <a:gd name="connsiteY74" fmla="*/ 809625 h 2143125"/>
              <a:gd name="connsiteX75" fmla="*/ 4630517 w 4992467"/>
              <a:gd name="connsiteY75" fmla="*/ 819150 h 2143125"/>
              <a:gd name="connsiteX76" fmla="*/ 4687667 w 4992467"/>
              <a:gd name="connsiteY76" fmla="*/ 857250 h 2143125"/>
              <a:gd name="connsiteX77" fmla="*/ 4754342 w 4992467"/>
              <a:gd name="connsiteY77" fmla="*/ 876300 h 2143125"/>
              <a:gd name="connsiteX78" fmla="*/ 4782917 w 4992467"/>
              <a:gd name="connsiteY78" fmla="*/ 885825 h 2143125"/>
              <a:gd name="connsiteX79" fmla="*/ 4849592 w 4992467"/>
              <a:gd name="connsiteY79" fmla="*/ 904875 h 2143125"/>
              <a:gd name="connsiteX80" fmla="*/ 4878167 w 4992467"/>
              <a:gd name="connsiteY80" fmla="*/ 923925 h 2143125"/>
              <a:gd name="connsiteX81" fmla="*/ 4906742 w 4992467"/>
              <a:gd name="connsiteY81" fmla="*/ 933450 h 2143125"/>
              <a:gd name="connsiteX82" fmla="*/ 4963892 w 4992467"/>
              <a:gd name="connsiteY82" fmla="*/ 971550 h 2143125"/>
              <a:gd name="connsiteX83" fmla="*/ 4992467 w 4992467"/>
              <a:gd name="connsiteY83" fmla="*/ 1008111 h 2143125"/>
              <a:gd name="connsiteX84" fmla="*/ 4220942 w 4992467"/>
              <a:gd name="connsiteY84" fmla="*/ 2038350 h 2143125"/>
              <a:gd name="connsiteX85" fmla="*/ 4154267 w 4992467"/>
              <a:gd name="connsiteY85" fmla="*/ 2114550 h 2143125"/>
              <a:gd name="connsiteX86" fmla="*/ 4106642 w 4992467"/>
              <a:gd name="connsiteY86" fmla="*/ 2124075 h 2143125"/>
              <a:gd name="connsiteX87" fmla="*/ 3906617 w 4992467"/>
              <a:gd name="connsiteY87" fmla="*/ 2143125 h 2143125"/>
              <a:gd name="connsiteX88" fmla="*/ 3458942 w 4992467"/>
              <a:gd name="connsiteY88" fmla="*/ 2124075 h 2143125"/>
              <a:gd name="connsiteX89" fmla="*/ 3344642 w 4992467"/>
              <a:gd name="connsiteY89" fmla="*/ 2095500 h 2143125"/>
              <a:gd name="connsiteX90" fmla="*/ 572867 w 4992467"/>
              <a:gd name="connsiteY90" fmla="*/ 2095500 h 2143125"/>
              <a:gd name="connsiteX0" fmla="*/ 572867 w 4992467"/>
              <a:gd name="connsiteY0" fmla="*/ 2095500 h 2143125"/>
              <a:gd name="connsiteX1" fmla="*/ 572867 w 4992467"/>
              <a:gd name="connsiteY1" fmla="*/ 2095500 h 2143125"/>
              <a:gd name="connsiteX2" fmla="*/ 1367 w 4992467"/>
              <a:gd name="connsiteY2" fmla="*/ 809625 h 2143125"/>
              <a:gd name="connsiteX3" fmla="*/ 68042 w 4992467"/>
              <a:gd name="connsiteY3" fmla="*/ 733425 h 2143125"/>
              <a:gd name="connsiteX4" fmla="*/ 96617 w 4992467"/>
              <a:gd name="connsiteY4" fmla="*/ 714375 h 2143125"/>
              <a:gd name="connsiteX5" fmla="*/ 125192 w 4992467"/>
              <a:gd name="connsiteY5" fmla="*/ 695325 h 2143125"/>
              <a:gd name="connsiteX6" fmla="*/ 172817 w 4992467"/>
              <a:gd name="connsiteY6" fmla="*/ 647700 h 2143125"/>
              <a:gd name="connsiteX7" fmla="*/ 201392 w 4992467"/>
              <a:gd name="connsiteY7" fmla="*/ 638175 h 2143125"/>
              <a:gd name="connsiteX8" fmla="*/ 258542 w 4992467"/>
              <a:gd name="connsiteY8" fmla="*/ 600075 h 2143125"/>
              <a:gd name="connsiteX9" fmla="*/ 315692 w 4992467"/>
              <a:gd name="connsiteY9" fmla="*/ 571500 h 2143125"/>
              <a:gd name="connsiteX10" fmla="*/ 344267 w 4992467"/>
              <a:gd name="connsiteY10" fmla="*/ 561975 h 2143125"/>
              <a:gd name="connsiteX11" fmla="*/ 401417 w 4992467"/>
              <a:gd name="connsiteY11" fmla="*/ 523875 h 2143125"/>
              <a:gd name="connsiteX12" fmla="*/ 429992 w 4992467"/>
              <a:gd name="connsiteY12" fmla="*/ 504825 h 2143125"/>
              <a:gd name="connsiteX13" fmla="*/ 458567 w 4992467"/>
              <a:gd name="connsiteY13" fmla="*/ 495300 h 2143125"/>
              <a:gd name="connsiteX14" fmla="*/ 487142 w 4992467"/>
              <a:gd name="connsiteY14" fmla="*/ 476250 h 2143125"/>
              <a:gd name="connsiteX15" fmla="*/ 544292 w 4992467"/>
              <a:gd name="connsiteY15" fmla="*/ 457200 h 2143125"/>
              <a:gd name="connsiteX16" fmla="*/ 649067 w 4992467"/>
              <a:gd name="connsiteY16" fmla="*/ 428625 h 2143125"/>
              <a:gd name="connsiteX17" fmla="*/ 830042 w 4992467"/>
              <a:gd name="connsiteY17" fmla="*/ 409575 h 2143125"/>
              <a:gd name="connsiteX18" fmla="*/ 925292 w 4992467"/>
              <a:gd name="connsiteY18" fmla="*/ 381000 h 2143125"/>
              <a:gd name="connsiteX19" fmla="*/ 953867 w 4992467"/>
              <a:gd name="connsiteY19" fmla="*/ 361950 h 2143125"/>
              <a:gd name="connsiteX20" fmla="*/ 1011017 w 4992467"/>
              <a:gd name="connsiteY20" fmla="*/ 342900 h 2143125"/>
              <a:gd name="connsiteX21" fmla="*/ 1096742 w 4992467"/>
              <a:gd name="connsiteY21" fmla="*/ 304800 h 2143125"/>
              <a:gd name="connsiteX22" fmla="*/ 1182467 w 4992467"/>
              <a:gd name="connsiteY22" fmla="*/ 285750 h 2143125"/>
              <a:gd name="connsiteX23" fmla="*/ 1220567 w 4992467"/>
              <a:gd name="connsiteY23" fmla="*/ 276225 h 2143125"/>
              <a:gd name="connsiteX24" fmla="*/ 1411067 w 4992467"/>
              <a:gd name="connsiteY24" fmla="*/ 266700 h 2143125"/>
              <a:gd name="connsiteX25" fmla="*/ 1458692 w 4992467"/>
              <a:gd name="connsiteY25" fmla="*/ 257175 h 2143125"/>
              <a:gd name="connsiteX26" fmla="*/ 1487267 w 4992467"/>
              <a:gd name="connsiteY26" fmla="*/ 247650 h 2143125"/>
              <a:gd name="connsiteX27" fmla="*/ 1544417 w 4992467"/>
              <a:gd name="connsiteY27" fmla="*/ 238125 h 2143125"/>
              <a:gd name="connsiteX28" fmla="*/ 1658717 w 4992467"/>
              <a:gd name="connsiteY28" fmla="*/ 247650 h 2143125"/>
              <a:gd name="connsiteX29" fmla="*/ 1868267 w 4992467"/>
              <a:gd name="connsiteY29" fmla="*/ 228600 h 2143125"/>
              <a:gd name="connsiteX30" fmla="*/ 1953992 w 4992467"/>
              <a:gd name="connsiteY30" fmla="*/ 200025 h 2143125"/>
              <a:gd name="connsiteX31" fmla="*/ 1982567 w 4992467"/>
              <a:gd name="connsiteY31" fmla="*/ 190500 h 2143125"/>
              <a:gd name="connsiteX32" fmla="*/ 2011142 w 4992467"/>
              <a:gd name="connsiteY32" fmla="*/ 171450 h 2143125"/>
              <a:gd name="connsiteX33" fmla="*/ 2068292 w 4992467"/>
              <a:gd name="connsiteY33" fmla="*/ 152400 h 2143125"/>
              <a:gd name="connsiteX34" fmla="*/ 2154017 w 4992467"/>
              <a:gd name="connsiteY34" fmla="*/ 114300 h 2143125"/>
              <a:gd name="connsiteX35" fmla="*/ 2496917 w 4992467"/>
              <a:gd name="connsiteY35" fmla="*/ 95250 h 2143125"/>
              <a:gd name="connsiteX36" fmla="*/ 2582642 w 4992467"/>
              <a:gd name="connsiteY36" fmla="*/ 66675 h 2143125"/>
              <a:gd name="connsiteX37" fmla="*/ 2611217 w 4992467"/>
              <a:gd name="connsiteY37" fmla="*/ 57150 h 2143125"/>
              <a:gd name="connsiteX38" fmla="*/ 2639792 w 4992467"/>
              <a:gd name="connsiteY38" fmla="*/ 38100 h 2143125"/>
              <a:gd name="connsiteX39" fmla="*/ 2696942 w 4992467"/>
              <a:gd name="connsiteY39" fmla="*/ 19050 h 2143125"/>
              <a:gd name="connsiteX40" fmla="*/ 2763617 w 4992467"/>
              <a:gd name="connsiteY40" fmla="*/ 0 h 2143125"/>
              <a:gd name="connsiteX41" fmla="*/ 2982692 w 4992467"/>
              <a:gd name="connsiteY41" fmla="*/ 9525 h 2143125"/>
              <a:gd name="connsiteX42" fmla="*/ 3039842 w 4992467"/>
              <a:gd name="connsiteY42" fmla="*/ 28575 h 2143125"/>
              <a:gd name="connsiteX43" fmla="*/ 3077942 w 4992467"/>
              <a:gd name="connsiteY43" fmla="*/ 38100 h 2143125"/>
              <a:gd name="connsiteX44" fmla="*/ 3135092 w 4992467"/>
              <a:gd name="connsiteY44" fmla="*/ 57150 h 2143125"/>
              <a:gd name="connsiteX45" fmla="*/ 3192242 w 4992467"/>
              <a:gd name="connsiteY45" fmla="*/ 76200 h 2143125"/>
              <a:gd name="connsiteX46" fmla="*/ 3220817 w 4992467"/>
              <a:gd name="connsiteY46" fmla="*/ 85725 h 2143125"/>
              <a:gd name="connsiteX47" fmla="*/ 3249392 w 4992467"/>
              <a:gd name="connsiteY47" fmla="*/ 95250 h 2143125"/>
              <a:gd name="connsiteX48" fmla="*/ 3363692 w 4992467"/>
              <a:gd name="connsiteY48" fmla="*/ 104775 h 2143125"/>
              <a:gd name="connsiteX49" fmla="*/ 3420842 w 4992467"/>
              <a:gd name="connsiteY49" fmla="*/ 133350 h 2143125"/>
              <a:gd name="connsiteX50" fmla="*/ 3449417 w 4992467"/>
              <a:gd name="connsiteY50" fmla="*/ 161925 h 2143125"/>
              <a:gd name="connsiteX51" fmla="*/ 3506567 w 4992467"/>
              <a:gd name="connsiteY51" fmla="*/ 200025 h 2143125"/>
              <a:gd name="connsiteX52" fmla="*/ 3535142 w 4992467"/>
              <a:gd name="connsiteY52" fmla="*/ 219075 h 2143125"/>
              <a:gd name="connsiteX53" fmla="*/ 3563717 w 4992467"/>
              <a:gd name="connsiteY53" fmla="*/ 247650 h 2143125"/>
              <a:gd name="connsiteX54" fmla="*/ 3620867 w 4992467"/>
              <a:gd name="connsiteY54" fmla="*/ 266700 h 2143125"/>
              <a:gd name="connsiteX55" fmla="*/ 3678017 w 4992467"/>
              <a:gd name="connsiteY55" fmla="*/ 295275 h 2143125"/>
              <a:gd name="connsiteX56" fmla="*/ 3706592 w 4992467"/>
              <a:gd name="connsiteY56" fmla="*/ 314325 h 2143125"/>
              <a:gd name="connsiteX57" fmla="*/ 3744692 w 4992467"/>
              <a:gd name="connsiteY57" fmla="*/ 323850 h 2143125"/>
              <a:gd name="connsiteX58" fmla="*/ 3887567 w 4992467"/>
              <a:gd name="connsiteY58" fmla="*/ 342900 h 2143125"/>
              <a:gd name="connsiteX59" fmla="*/ 3944717 w 4992467"/>
              <a:gd name="connsiteY59" fmla="*/ 361950 h 2143125"/>
              <a:gd name="connsiteX60" fmla="*/ 3973292 w 4992467"/>
              <a:gd name="connsiteY60" fmla="*/ 371475 h 2143125"/>
              <a:gd name="connsiteX61" fmla="*/ 4030442 w 4992467"/>
              <a:gd name="connsiteY61" fmla="*/ 419100 h 2143125"/>
              <a:gd name="connsiteX62" fmla="*/ 4087592 w 4992467"/>
              <a:gd name="connsiteY62" fmla="*/ 457200 h 2143125"/>
              <a:gd name="connsiteX63" fmla="*/ 4116167 w 4992467"/>
              <a:gd name="connsiteY63" fmla="*/ 476250 h 2143125"/>
              <a:gd name="connsiteX64" fmla="*/ 4173317 w 4992467"/>
              <a:gd name="connsiteY64" fmla="*/ 514350 h 2143125"/>
              <a:gd name="connsiteX65" fmla="*/ 4201892 w 4992467"/>
              <a:gd name="connsiteY65" fmla="*/ 533400 h 2143125"/>
              <a:gd name="connsiteX66" fmla="*/ 4230467 w 4992467"/>
              <a:gd name="connsiteY66" fmla="*/ 542925 h 2143125"/>
              <a:gd name="connsiteX67" fmla="*/ 4259042 w 4992467"/>
              <a:gd name="connsiteY67" fmla="*/ 571500 h 2143125"/>
              <a:gd name="connsiteX68" fmla="*/ 4316192 w 4992467"/>
              <a:gd name="connsiteY68" fmla="*/ 600075 h 2143125"/>
              <a:gd name="connsiteX69" fmla="*/ 4344767 w 4992467"/>
              <a:gd name="connsiteY69" fmla="*/ 628650 h 2143125"/>
              <a:gd name="connsiteX70" fmla="*/ 4373342 w 4992467"/>
              <a:gd name="connsiteY70" fmla="*/ 638175 h 2143125"/>
              <a:gd name="connsiteX71" fmla="*/ 4459067 w 4992467"/>
              <a:gd name="connsiteY71" fmla="*/ 695325 h 2143125"/>
              <a:gd name="connsiteX72" fmla="*/ 4487642 w 4992467"/>
              <a:gd name="connsiteY72" fmla="*/ 714375 h 2143125"/>
              <a:gd name="connsiteX73" fmla="*/ 4516217 w 4992467"/>
              <a:gd name="connsiteY73" fmla="*/ 733425 h 2143125"/>
              <a:gd name="connsiteX74" fmla="*/ 4601942 w 4992467"/>
              <a:gd name="connsiteY74" fmla="*/ 809625 h 2143125"/>
              <a:gd name="connsiteX75" fmla="*/ 4630517 w 4992467"/>
              <a:gd name="connsiteY75" fmla="*/ 819150 h 2143125"/>
              <a:gd name="connsiteX76" fmla="*/ 4687667 w 4992467"/>
              <a:gd name="connsiteY76" fmla="*/ 857250 h 2143125"/>
              <a:gd name="connsiteX77" fmla="*/ 4754342 w 4992467"/>
              <a:gd name="connsiteY77" fmla="*/ 876300 h 2143125"/>
              <a:gd name="connsiteX78" fmla="*/ 4782917 w 4992467"/>
              <a:gd name="connsiteY78" fmla="*/ 885825 h 2143125"/>
              <a:gd name="connsiteX79" fmla="*/ 4849592 w 4992467"/>
              <a:gd name="connsiteY79" fmla="*/ 904875 h 2143125"/>
              <a:gd name="connsiteX80" fmla="*/ 4878167 w 4992467"/>
              <a:gd name="connsiteY80" fmla="*/ 923925 h 2143125"/>
              <a:gd name="connsiteX81" fmla="*/ 4906742 w 4992467"/>
              <a:gd name="connsiteY81" fmla="*/ 933450 h 2143125"/>
              <a:gd name="connsiteX82" fmla="*/ 4963892 w 4992467"/>
              <a:gd name="connsiteY82" fmla="*/ 971550 h 2143125"/>
              <a:gd name="connsiteX83" fmla="*/ 4992467 w 4992467"/>
              <a:gd name="connsiteY83" fmla="*/ 1008111 h 2143125"/>
              <a:gd name="connsiteX84" fmla="*/ 4220942 w 4992467"/>
              <a:gd name="connsiteY84" fmla="*/ 2038350 h 2143125"/>
              <a:gd name="connsiteX85" fmla="*/ 4154267 w 4992467"/>
              <a:gd name="connsiteY85" fmla="*/ 2114550 h 2143125"/>
              <a:gd name="connsiteX86" fmla="*/ 4106642 w 4992467"/>
              <a:gd name="connsiteY86" fmla="*/ 2124075 h 2143125"/>
              <a:gd name="connsiteX87" fmla="*/ 3906617 w 4992467"/>
              <a:gd name="connsiteY87" fmla="*/ 2143125 h 2143125"/>
              <a:gd name="connsiteX88" fmla="*/ 3458942 w 4992467"/>
              <a:gd name="connsiteY88" fmla="*/ 2124075 h 2143125"/>
              <a:gd name="connsiteX89" fmla="*/ 572867 w 4992467"/>
              <a:gd name="connsiteY89" fmla="*/ 2095500 h 2143125"/>
              <a:gd name="connsiteX0" fmla="*/ 572867 w 4992467"/>
              <a:gd name="connsiteY0" fmla="*/ 2095500 h 2143125"/>
              <a:gd name="connsiteX1" fmla="*/ 572867 w 4992467"/>
              <a:gd name="connsiteY1" fmla="*/ 2095500 h 2143125"/>
              <a:gd name="connsiteX2" fmla="*/ 1367 w 4992467"/>
              <a:gd name="connsiteY2" fmla="*/ 809625 h 2143125"/>
              <a:gd name="connsiteX3" fmla="*/ 68042 w 4992467"/>
              <a:gd name="connsiteY3" fmla="*/ 733425 h 2143125"/>
              <a:gd name="connsiteX4" fmla="*/ 96617 w 4992467"/>
              <a:gd name="connsiteY4" fmla="*/ 714375 h 2143125"/>
              <a:gd name="connsiteX5" fmla="*/ 125192 w 4992467"/>
              <a:gd name="connsiteY5" fmla="*/ 695325 h 2143125"/>
              <a:gd name="connsiteX6" fmla="*/ 172817 w 4992467"/>
              <a:gd name="connsiteY6" fmla="*/ 647700 h 2143125"/>
              <a:gd name="connsiteX7" fmla="*/ 201392 w 4992467"/>
              <a:gd name="connsiteY7" fmla="*/ 638175 h 2143125"/>
              <a:gd name="connsiteX8" fmla="*/ 258542 w 4992467"/>
              <a:gd name="connsiteY8" fmla="*/ 600075 h 2143125"/>
              <a:gd name="connsiteX9" fmla="*/ 315692 w 4992467"/>
              <a:gd name="connsiteY9" fmla="*/ 571500 h 2143125"/>
              <a:gd name="connsiteX10" fmla="*/ 344267 w 4992467"/>
              <a:gd name="connsiteY10" fmla="*/ 561975 h 2143125"/>
              <a:gd name="connsiteX11" fmla="*/ 401417 w 4992467"/>
              <a:gd name="connsiteY11" fmla="*/ 523875 h 2143125"/>
              <a:gd name="connsiteX12" fmla="*/ 429992 w 4992467"/>
              <a:gd name="connsiteY12" fmla="*/ 504825 h 2143125"/>
              <a:gd name="connsiteX13" fmla="*/ 458567 w 4992467"/>
              <a:gd name="connsiteY13" fmla="*/ 495300 h 2143125"/>
              <a:gd name="connsiteX14" fmla="*/ 487142 w 4992467"/>
              <a:gd name="connsiteY14" fmla="*/ 476250 h 2143125"/>
              <a:gd name="connsiteX15" fmla="*/ 544292 w 4992467"/>
              <a:gd name="connsiteY15" fmla="*/ 457200 h 2143125"/>
              <a:gd name="connsiteX16" fmla="*/ 649067 w 4992467"/>
              <a:gd name="connsiteY16" fmla="*/ 428625 h 2143125"/>
              <a:gd name="connsiteX17" fmla="*/ 830042 w 4992467"/>
              <a:gd name="connsiteY17" fmla="*/ 409575 h 2143125"/>
              <a:gd name="connsiteX18" fmla="*/ 925292 w 4992467"/>
              <a:gd name="connsiteY18" fmla="*/ 381000 h 2143125"/>
              <a:gd name="connsiteX19" fmla="*/ 953867 w 4992467"/>
              <a:gd name="connsiteY19" fmla="*/ 361950 h 2143125"/>
              <a:gd name="connsiteX20" fmla="*/ 1011017 w 4992467"/>
              <a:gd name="connsiteY20" fmla="*/ 342900 h 2143125"/>
              <a:gd name="connsiteX21" fmla="*/ 1096742 w 4992467"/>
              <a:gd name="connsiteY21" fmla="*/ 304800 h 2143125"/>
              <a:gd name="connsiteX22" fmla="*/ 1182467 w 4992467"/>
              <a:gd name="connsiteY22" fmla="*/ 285750 h 2143125"/>
              <a:gd name="connsiteX23" fmla="*/ 1220567 w 4992467"/>
              <a:gd name="connsiteY23" fmla="*/ 276225 h 2143125"/>
              <a:gd name="connsiteX24" fmla="*/ 1411067 w 4992467"/>
              <a:gd name="connsiteY24" fmla="*/ 266700 h 2143125"/>
              <a:gd name="connsiteX25" fmla="*/ 1458692 w 4992467"/>
              <a:gd name="connsiteY25" fmla="*/ 257175 h 2143125"/>
              <a:gd name="connsiteX26" fmla="*/ 1487267 w 4992467"/>
              <a:gd name="connsiteY26" fmla="*/ 247650 h 2143125"/>
              <a:gd name="connsiteX27" fmla="*/ 1544417 w 4992467"/>
              <a:gd name="connsiteY27" fmla="*/ 238125 h 2143125"/>
              <a:gd name="connsiteX28" fmla="*/ 1658717 w 4992467"/>
              <a:gd name="connsiteY28" fmla="*/ 247650 h 2143125"/>
              <a:gd name="connsiteX29" fmla="*/ 1868267 w 4992467"/>
              <a:gd name="connsiteY29" fmla="*/ 228600 h 2143125"/>
              <a:gd name="connsiteX30" fmla="*/ 1953992 w 4992467"/>
              <a:gd name="connsiteY30" fmla="*/ 200025 h 2143125"/>
              <a:gd name="connsiteX31" fmla="*/ 1982567 w 4992467"/>
              <a:gd name="connsiteY31" fmla="*/ 190500 h 2143125"/>
              <a:gd name="connsiteX32" fmla="*/ 2011142 w 4992467"/>
              <a:gd name="connsiteY32" fmla="*/ 171450 h 2143125"/>
              <a:gd name="connsiteX33" fmla="*/ 2068292 w 4992467"/>
              <a:gd name="connsiteY33" fmla="*/ 152400 h 2143125"/>
              <a:gd name="connsiteX34" fmla="*/ 2154017 w 4992467"/>
              <a:gd name="connsiteY34" fmla="*/ 114300 h 2143125"/>
              <a:gd name="connsiteX35" fmla="*/ 2496917 w 4992467"/>
              <a:gd name="connsiteY35" fmla="*/ 95250 h 2143125"/>
              <a:gd name="connsiteX36" fmla="*/ 2582642 w 4992467"/>
              <a:gd name="connsiteY36" fmla="*/ 66675 h 2143125"/>
              <a:gd name="connsiteX37" fmla="*/ 2611217 w 4992467"/>
              <a:gd name="connsiteY37" fmla="*/ 57150 h 2143125"/>
              <a:gd name="connsiteX38" fmla="*/ 2639792 w 4992467"/>
              <a:gd name="connsiteY38" fmla="*/ 38100 h 2143125"/>
              <a:gd name="connsiteX39" fmla="*/ 2696942 w 4992467"/>
              <a:gd name="connsiteY39" fmla="*/ 19050 h 2143125"/>
              <a:gd name="connsiteX40" fmla="*/ 2763617 w 4992467"/>
              <a:gd name="connsiteY40" fmla="*/ 0 h 2143125"/>
              <a:gd name="connsiteX41" fmla="*/ 2982692 w 4992467"/>
              <a:gd name="connsiteY41" fmla="*/ 9525 h 2143125"/>
              <a:gd name="connsiteX42" fmla="*/ 3039842 w 4992467"/>
              <a:gd name="connsiteY42" fmla="*/ 28575 h 2143125"/>
              <a:gd name="connsiteX43" fmla="*/ 3077942 w 4992467"/>
              <a:gd name="connsiteY43" fmla="*/ 38100 h 2143125"/>
              <a:gd name="connsiteX44" fmla="*/ 3135092 w 4992467"/>
              <a:gd name="connsiteY44" fmla="*/ 57150 h 2143125"/>
              <a:gd name="connsiteX45" fmla="*/ 3192242 w 4992467"/>
              <a:gd name="connsiteY45" fmla="*/ 76200 h 2143125"/>
              <a:gd name="connsiteX46" fmla="*/ 3220817 w 4992467"/>
              <a:gd name="connsiteY46" fmla="*/ 85725 h 2143125"/>
              <a:gd name="connsiteX47" fmla="*/ 3249392 w 4992467"/>
              <a:gd name="connsiteY47" fmla="*/ 95250 h 2143125"/>
              <a:gd name="connsiteX48" fmla="*/ 3363692 w 4992467"/>
              <a:gd name="connsiteY48" fmla="*/ 104775 h 2143125"/>
              <a:gd name="connsiteX49" fmla="*/ 3420842 w 4992467"/>
              <a:gd name="connsiteY49" fmla="*/ 133350 h 2143125"/>
              <a:gd name="connsiteX50" fmla="*/ 3449417 w 4992467"/>
              <a:gd name="connsiteY50" fmla="*/ 161925 h 2143125"/>
              <a:gd name="connsiteX51" fmla="*/ 3506567 w 4992467"/>
              <a:gd name="connsiteY51" fmla="*/ 200025 h 2143125"/>
              <a:gd name="connsiteX52" fmla="*/ 3535142 w 4992467"/>
              <a:gd name="connsiteY52" fmla="*/ 219075 h 2143125"/>
              <a:gd name="connsiteX53" fmla="*/ 3563717 w 4992467"/>
              <a:gd name="connsiteY53" fmla="*/ 247650 h 2143125"/>
              <a:gd name="connsiteX54" fmla="*/ 3620867 w 4992467"/>
              <a:gd name="connsiteY54" fmla="*/ 266700 h 2143125"/>
              <a:gd name="connsiteX55" fmla="*/ 3678017 w 4992467"/>
              <a:gd name="connsiteY55" fmla="*/ 295275 h 2143125"/>
              <a:gd name="connsiteX56" fmla="*/ 3706592 w 4992467"/>
              <a:gd name="connsiteY56" fmla="*/ 314325 h 2143125"/>
              <a:gd name="connsiteX57" fmla="*/ 3744692 w 4992467"/>
              <a:gd name="connsiteY57" fmla="*/ 323850 h 2143125"/>
              <a:gd name="connsiteX58" fmla="*/ 3887567 w 4992467"/>
              <a:gd name="connsiteY58" fmla="*/ 342900 h 2143125"/>
              <a:gd name="connsiteX59" fmla="*/ 3944717 w 4992467"/>
              <a:gd name="connsiteY59" fmla="*/ 361950 h 2143125"/>
              <a:gd name="connsiteX60" fmla="*/ 3973292 w 4992467"/>
              <a:gd name="connsiteY60" fmla="*/ 371475 h 2143125"/>
              <a:gd name="connsiteX61" fmla="*/ 4030442 w 4992467"/>
              <a:gd name="connsiteY61" fmla="*/ 419100 h 2143125"/>
              <a:gd name="connsiteX62" fmla="*/ 4087592 w 4992467"/>
              <a:gd name="connsiteY62" fmla="*/ 457200 h 2143125"/>
              <a:gd name="connsiteX63" fmla="*/ 4116167 w 4992467"/>
              <a:gd name="connsiteY63" fmla="*/ 476250 h 2143125"/>
              <a:gd name="connsiteX64" fmla="*/ 4173317 w 4992467"/>
              <a:gd name="connsiteY64" fmla="*/ 514350 h 2143125"/>
              <a:gd name="connsiteX65" fmla="*/ 4201892 w 4992467"/>
              <a:gd name="connsiteY65" fmla="*/ 533400 h 2143125"/>
              <a:gd name="connsiteX66" fmla="*/ 4230467 w 4992467"/>
              <a:gd name="connsiteY66" fmla="*/ 542925 h 2143125"/>
              <a:gd name="connsiteX67" fmla="*/ 4259042 w 4992467"/>
              <a:gd name="connsiteY67" fmla="*/ 571500 h 2143125"/>
              <a:gd name="connsiteX68" fmla="*/ 4316192 w 4992467"/>
              <a:gd name="connsiteY68" fmla="*/ 600075 h 2143125"/>
              <a:gd name="connsiteX69" fmla="*/ 4344767 w 4992467"/>
              <a:gd name="connsiteY69" fmla="*/ 628650 h 2143125"/>
              <a:gd name="connsiteX70" fmla="*/ 4373342 w 4992467"/>
              <a:gd name="connsiteY70" fmla="*/ 638175 h 2143125"/>
              <a:gd name="connsiteX71" fmla="*/ 4459067 w 4992467"/>
              <a:gd name="connsiteY71" fmla="*/ 695325 h 2143125"/>
              <a:gd name="connsiteX72" fmla="*/ 4487642 w 4992467"/>
              <a:gd name="connsiteY72" fmla="*/ 714375 h 2143125"/>
              <a:gd name="connsiteX73" fmla="*/ 4516217 w 4992467"/>
              <a:gd name="connsiteY73" fmla="*/ 733425 h 2143125"/>
              <a:gd name="connsiteX74" fmla="*/ 4601942 w 4992467"/>
              <a:gd name="connsiteY74" fmla="*/ 809625 h 2143125"/>
              <a:gd name="connsiteX75" fmla="*/ 4630517 w 4992467"/>
              <a:gd name="connsiteY75" fmla="*/ 819150 h 2143125"/>
              <a:gd name="connsiteX76" fmla="*/ 4687667 w 4992467"/>
              <a:gd name="connsiteY76" fmla="*/ 857250 h 2143125"/>
              <a:gd name="connsiteX77" fmla="*/ 4754342 w 4992467"/>
              <a:gd name="connsiteY77" fmla="*/ 876300 h 2143125"/>
              <a:gd name="connsiteX78" fmla="*/ 4782917 w 4992467"/>
              <a:gd name="connsiteY78" fmla="*/ 885825 h 2143125"/>
              <a:gd name="connsiteX79" fmla="*/ 4849592 w 4992467"/>
              <a:gd name="connsiteY79" fmla="*/ 904875 h 2143125"/>
              <a:gd name="connsiteX80" fmla="*/ 4878167 w 4992467"/>
              <a:gd name="connsiteY80" fmla="*/ 923925 h 2143125"/>
              <a:gd name="connsiteX81" fmla="*/ 4906742 w 4992467"/>
              <a:gd name="connsiteY81" fmla="*/ 933450 h 2143125"/>
              <a:gd name="connsiteX82" fmla="*/ 4963892 w 4992467"/>
              <a:gd name="connsiteY82" fmla="*/ 971550 h 2143125"/>
              <a:gd name="connsiteX83" fmla="*/ 4992467 w 4992467"/>
              <a:gd name="connsiteY83" fmla="*/ 1008111 h 2143125"/>
              <a:gd name="connsiteX84" fmla="*/ 4220942 w 4992467"/>
              <a:gd name="connsiteY84" fmla="*/ 2038350 h 2143125"/>
              <a:gd name="connsiteX85" fmla="*/ 4154267 w 4992467"/>
              <a:gd name="connsiteY85" fmla="*/ 2114550 h 2143125"/>
              <a:gd name="connsiteX86" fmla="*/ 4106642 w 4992467"/>
              <a:gd name="connsiteY86" fmla="*/ 2124075 h 2143125"/>
              <a:gd name="connsiteX87" fmla="*/ 3906617 w 4992467"/>
              <a:gd name="connsiteY87" fmla="*/ 2143125 h 2143125"/>
              <a:gd name="connsiteX88" fmla="*/ 572867 w 4992467"/>
              <a:gd name="connsiteY88" fmla="*/ 2095500 h 2143125"/>
              <a:gd name="connsiteX0" fmla="*/ 572867 w 4992467"/>
              <a:gd name="connsiteY0" fmla="*/ 2095500 h 2124075"/>
              <a:gd name="connsiteX1" fmla="*/ 572867 w 4992467"/>
              <a:gd name="connsiteY1" fmla="*/ 2095500 h 2124075"/>
              <a:gd name="connsiteX2" fmla="*/ 1367 w 4992467"/>
              <a:gd name="connsiteY2" fmla="*/ 809625 h 2124075"/>
              <a:gd name="connsiteX3" fmla="*/ 68042 w 4992467"/>
              <a:gd name="connsiteY3" fmla="*/ 733425 h 2124075"/>
              <a:gd name="connsiteX4" fmla="*/ 96617 w 4992467"/>
              <a:gd name="connsiteY4" fmla="*/ 714375 h 2124075"/>
              <a:gd name="connsiteX5" fmla="*/ 125192 w 4992467"/>
              <a:gd name="connsiteY5" fmla="*/ 695325 h 2124075"/>
              <a:gd name="connsiteX6" fmla="*/ 172817 w 4992467"/>
              <a:gd name="connsiteY6" fmla="*/ 647700 h 2124075"/>
              <a:gd name="connsiteX7" fmla="*/ 201392 w 4992467"/>
              <a:gd name="connsiteY7" fmla="*/ 638175 h 2124075"/>
              <a:gd name="connsiteX8" fmla="*/ 258542 w 4992467"/>
              <a:gd name="connsiteY8" fmla="*/ 600075 h 2124075"/>
              <a:gd name="connsiteX9" fmla="*/ 315692 w 4992467"/>
              <a:gd name="connsiteY9" fmla="*/ 571500 h 2124075"/>
              <a:gd name="connsiteX10" fmla="*/ 344267 w 4992467"/>
              <a:gd name="connsiteY10" fmla="*/ 561975 h 2124075"/>
              <a:gd name="connsiteX11" fmla="*/ 401417 w 4992467"/>
              <a:gd name="connsiteY11" fmla="*/ 523875 h 2124075"/>
              <a:gd name="connsiteX12" fmla="*/ 429992 w 4992467"/>
              <a:gd name="connsiteY12" fmla="*/ 504825 h 2124075"/>
              <a:gd name="connsiteX13" fmla="*/ 458567 w 4992467"/>
              <a:gd name="connsiteY13" fmla="*/ 495300 h 2124075"/>
              <a:gd name="connsiteX14" fmla="*/ 487142 w 4992467"/>
              <a:gd name="connsiteY14" fmla="*/ 476250 h 2124075"/>
              <a:gd name="connsiteX15" fmla="*/ 544292 w 4992467"/>
              <a:gd name="connsiteY15" fmla="*/ 457200 h 2124075"/>
              <a:gd name="connsiteX16" fmla="*/ 649067 w 4992467"/>
              <a:gd name="connsiteY16" fmla="*/ 428625 h 2124075"/>
              <a:gd name="connsiteX17" fmla="*/ 830042 w 4992467"/>
              <a:gd name="connsiteY17" fmla="*/ 409575 h 2124075"/>
              <a:gd name="connsiteX18" fmla="*/ 925292 w 4992467"/>
              <a:gd name="connsiteY18" fmla="*/ 381000 h 2124075"/>
              <a:gd name="connsiteX19" fmla="*/ 953867 w 4992467"/>
              <a:gd name="connsiteY19" fmla="*/ 361950 h 2124075"/>
              <a:gd name="connsiteX20" fmla="*/ 1011017 w 4992467"/>
              <a:gd name="connsiteY20" fmla="*/ 342900 h 2124075"/>
              <a:gd name="connsiteX21" fmla="*/ 1096742 w 4992467"/>
              <a:gd name="connsiteY21" fmla="*/ 304800 h 2124075"/>
              <a:gd name="connsiteX22" fmla="*/ 1182467 w 4992467"/>
              <a:gd name="connsiteY22" fmla="*/ 285750 h 2124075"/>
              <a:gd name="connsiteX23" fmla="*/ 1220567 w 4992467"/>
              <a:gd name="connsiteY23" fmla="*/ 276225 h 2124075"/>
              <a:gd name="connsiteX24" fmla="*/ 1411067 w 4992467"/>
              <a:gd name="connsiteY24" fmla="*/ 266700 h 2124075"/>
              <a:gd name="connsiteX25" fmla="*/ 1458692 w 4992467"/>
              <a:gd name="connsiteY25" fmla="*/ 257175 h 2124075"/>
              <a:gd name="connsiteX26" fmla="*/ 1487267 w 4992467"/>
              <a:gd name="connsiteY26" fmla="*/ 247650 h 2124075"/>
              <a:gd name="connsiteX27" fmla="*/ 1544417 w 4992467"/>
              <a:gd name="connsiteY27" fmla="*/ 238125 h 2124075"/>
              <a:gd name="connsiteX28" fmla="*/ 1658717 w 4992467"/>
              <a:gd name="connsiteY28" fmla="*/ 247650 h 2124075"/>
              <a:gd name="connsiteX29" fmla="*/ 1868267 w 4992467"/>
              <a:gd name="connsiteY29" fmla="*/ 228600 h 2124075"/>
              <a:gd name="connsiteX30" fmla="*/ 1953992 w 4992467"/>
              <a:gd name="connsiteY30" fmla="*/ 200025 h 2124075"/>
              <a:gd name="connsiteX31" fmla="*/ 1982567 w 4992467"/>
              <a:gd name="connsiteY31" fmla="*/ 190500 h 2124075"/>
              <a:gd name="connsiteX32" fmla="*/ 2011142 w 4992467"/>
              <a:gd name="connsiteY32" fmla="*/ 171450 h 2124075"/>
              <a:gd name="connsiteX33" fmla="*/ 2068292 w 4992467"/>
              <a:gd name="connsiteY33" fmla="*/ 152400 h 2124075"/>
              <a:gd name="connsiteX34" fmla="*/ 2154017 w 4992467"/>
              <a:gd name="connsiteY34" fmla="*/ 114300 h 2124075"/>
              <a:gd name="connsiteX35" fmla="*/ 2496917 w 4992467"/>
              <a:gd name="connsiteY35" fmla="*/ 95250 h 2124075"/>
              <a:gd name="connsiteX36" fmla="*/ 2582642 w 4992467"/>
              <a:gd name="connsiteY36" fmla="*/ 66675 h 2124075"/>
              <a:gd name="connsiteX37" fmla="*/ 2611217 w 4992467"/>
              <a:gd name="connsiteY37" fmla="*/ 57150 h 2124075"/>
              <a:gd name="connsiteX38" fmla="*/ 2639792 w 4992467"/>
              <a:gd name="connsiteY38" fmla="*/ 38100 h 2124075"/>
              <a:gd name="connsiteX39" fmla="*/ 2696942 w 4992467"/>
              <a:gd name="connsiteY39" fmla="*/ 19050 h 2124075"/>
              <a:gd name="connsiteX40" fmla="*/ 2763617 w 4992467"/>
              <a:gd name="connsiteY40" fmla="*/ 0 h 2124075"/>
              <a:gd name="connsiteX41" fmla="*/ 2982692 w 4992467"/>
              <a:gd name="connsiteY41" fmla="*/ 9525 h 2124075"/>
              <a:gd name="connsiteX42" fmla="*/ 3039842 w 4992467"/>
              <a:gd name="connsiteY42" fmla="*/ 28575 h 2124075"/>
              <a:gd name="connsiteX43" fmla="*/ 3077942 w 4992467"/>
              <a:gd name="connsiteY43" fmla="*/ 38100 h 2124075"/>
              <a:gd name="connsiteX44" fmla="*/ 3135092 w 4992467"/>
              <a:gd name="connsiteY44" fmla="*/ 57150 h 2124075"/>
              <a:gd name="connsiteX45" fmla="*/ 3192242 w 4992467"/>
              <a:gd name="connsiteY45" fmla="*/ 76200 h 2124075"/>
              <a:gd name="connsiteX46" fmla="*/ 3220817 w 4992467"/>
              <a:gd name="connsiteY46" fmla="*/ 85725 h 2124075"/>
              <a:gd name="connsiteX47" fmla="*/ 3249392 w 4992467"/>
              <a:gd name="connsiteY47" fmla="*/ 95250 h 2124075"/>
              <a:gd name="connsiteX48" fmla="*/ 3363692 w 4992467"/>
              <a:gd name="connsiteY48" fmla="*/ 104775 h 2124075"/>
              <a:gd name="connsiteX49" fmla="*/ 3420842 w 4992467"/>
              <a:gd name="connsiteY49" fmla="*/ 133350 h 2124075"/>
              <a:gd name="connsiteX50" fmla="*/ 3449417 w 4992467"/>
              <a:gd name="connsiteY50" fmla="*/ 161925 h 2124075"/>
              <a:gd name="connsiteX51" fmla="*/ 3506567 w 4992467"/>
              <a:gd name="connsiteY51" fmla="*/ 200025 h 2124075"/>
              <a:gd name="connsiteX52" fmla="*/ 3535142 w 4992467"/>
              <a:gd name="connsiteY52" fmla="*/ 219075 h 2124075"/>
              <a:gd name="connsiteX53" fmla="*/ 3563717 w 4992467"/>
              <a:gd name="connsiteY53" fmla="*/ 247650 h 2124075"/>
              <a:gd name="connsiteX54" fmla="*/ 3620867 w 4992467"/>
              <a:gd name="connsiteY54" fmla="*/ 266700 h 2124075"/>
              <a:gd name="connsiteX55" fmla="*/ 3678017 w 4992467"/>
              <a:gd name="connsiteY55" fmla="*/ 295275 h 2124075"/>
              <a:gd name="connsiteX56" fmla="*/ 3706592 w 4992467"/>
              <a:gd name="connsiteY56" fmla="*/ 314325 h 2124075"/>
              <a:gd name="connsiteX57" fmla="*/ 3744692 w 4992467"/>
              <a:gd name="connsiteY57" fmla="*/ 323850 h 2124075"/>
              <a:gd name="connsiteX58" fmla="*/ 3887567 w 4992467"/>
              <a:gd name="connsiteY58" fmla="*/ 342900 h 2124075"/>
              <a:gd name="connsiteX59" fmla="*/ 3944717 w 4992467"/>
              <a:gd name="connsiteY59" fmla="*/ 361950 h 2124075"/>
              <a:gd name="connsiteX60" fmla="*/ 3973292 w 4992467"/>
              <a:gd name="connsiteY60" fmla="*/ 371475 h 2124075"/>
              <a:gd name="connsiteX61" fmla="*/ 4030442 w 4992467"/>
              <a:gd name="connsiteY61" fmla="*/ 419100 h 2124075"/>
              <a:gd name="connsiteX62" fmla="*/ 4087592 w 4992467"/>
              <a:gd name="connsiteY62" fmla="*/ 457200 h 2124075"/>
              <a:gd name="connsiteX63" fmla="*/ 4116167 w 4992467"/>
              <a:gd name="connsiteY63" fmla="*/ 476250 h 2124075"/>
              <a:gd name="connsiteX64" fmla="*/ 4173317 w 4992467"/>
              <a:gd name="connsiteY64" fmla="*/ 514350 h 2124075"/>
              <a:gd name="connsiteX65" fmla="*/ 4201892 w 4992467"/>
              <a:gd name="connsiteY65" fmla="*/ 533400 h 2124075"/>
              <a:gd name="connsiteX66" fmla="*/ 4230467 w 4992467"/>
              <a:gd name="connsiteY66" fmla="*/ 542925 h 2124075"/>
              <a:gd name="connsiteX67" fmla="*/ 4259042 w 4992467"/>
              <a:gd name="connsiteY67" fmla="*/ 571500 h 2124075"/>
              <a:gd name="connsiteX68" fmla="*/ 4316192 w 4992467"/>
              <a:gd name="connsiteY68" fmla="*/ 600075 h 2124075"/>
              <a:gd name="connsiteX69" fmla="*/ 4344767 w 4992467"/>
              <a:gd name="connsiteY69" fmla="*/ 628650 h 2124075"/>
              <a:gd name="connsiteX70" fmla="*/ 4373342 w 4992467"/>
              <a:gd name="connsiteY70" fmla="*/ 638175 h 2124075"/>
              <a:gd name="connsiteX71" fmla="*/ 4459067 w 4992467"/>
              <a:gd name="connsiteY71" fmla="*/ 695325 h 2124075"/>
              <a:gd name="connsiteX72" fmla="*/ 4487642 w 4992467"/>
              <a:gd name="connsiteY72" fmla="*/ 714375 h 2124075"/>
              <a:gd name="connsiteX73" fmla="*/ 4516217 w 4992467"/>
              <a:gd name="connsiteY73" fmla="*/ 733425 h 2124075"/>
              <a:gd name="connsiteX74" fmla="*/ 4601942 w 4992467"/>
              <a:gd name="connsiteY74" fmla="*/ 809625 h 2124075"/>
              <a:gd name="connsiteX75" fmla="*/ 4630517 w 4992467"/>
              <a:gd name="connsiteY75" fmla="*/ 819150 h 2124075"/>
              <a:gd name="connsiteX76" fmla="*/ 4687667 w 4992467"/>
              <a:gd name="connsiteY76" fmla="*/ 857250 h 2124075"/>
              <a:gd name="connsiteX77" fmla="*/ 4754342 w 4992467"/>
              <a:gd name="connsiteY77" fmla="*/ 876300 h 2124075"/>
              <a:gd name="connsiteX78" fmla="*/ 4782917 w 4992467"/>
              <a:gd name="connsiteY78" fmla="*/ 885825 h 2124075"/>
              <a:gd name="connsiteX79" fmla="*/ 4849592 w 4992467"/>
              <a:gd name="connsiteY79" fmla="*/ 904875 h 2124075"/>
              <a:gd name="connsiteX80" fmla="*/ 4878167 w 4992467"/>
              <a:gd name="connsiteY80" fmla="*/ 923925 h 2124075"/>
              <a:gd name="connsiteX81" fmla="*/ 4906742 w 4992467"/>
              <a:gd name="connsiteY81" fmla="*/ 933450 h 2124075"/>
              <a:gd name="connsiteX82" fmla="*/ 4963892 w 4992467"/>
              <a:gd name="connsiteY82" fmla="*/ 971550 h 2124075"/>
              <a:gd name="connsiteX83" fmla="*/ 4992467 w 4992467"/>
              <a:gd name="connsiteY83" fmla="*/ 1008111 h 2124075"/>
              <a:gd name="connsiteX84" fmla="*/ 4220942 w 4992467"/>
              <a:gd name="connsiteY84" fmla="*/ 2038350 h 2124075"/>
              <a:gd name="connsiteX85" fmla="*/ 4154267 w 4992467"/>
              <a:gd name="connsiteY85" fmla="*/ 2114550 h 2124075"/>
              <a:gd name="connsiteX86" fmla="*/ 4106642 w 4992467"/>
              <a:gd name="connsiteY86" fmla="*/ 2124075 h 2124075"/>
              <a:gd name="connsiteX87" fmla="*/ 572867 w 4992467"/>
              <a:gd name="connsiteY87" fmla="*/ 2095500 h 2124075"/>
              <a:gd name="connsiteX0" fmla="*/ 572867 w 4992467"/>
              <a:gd name="connsiteY0" fmla="*/ 2095500 h 2124075"/>
              <a:gd name="connsiteX1" fmla="*/ 572867 w 4992467"/>
              <a:gd name="connsiteY1" fmla="*/ 2095500 h 2124075"/>
              <a:gd name="connsiteX2" fmla="*/ 1367 w 4992467"/>
              <a:gd name="connsiteY2" fmla="*/ 809625 h 2124075"/>
              <a:gd name="connsiteX3" fmla="*/ 68042 w 4992467"/>
              <a:gd name="connsiteY3" fmla="*/ 733425 h 2124075"/>
              <a:gd name="connsiteX4" fmla="*/ 96617 w 4992467"/>
              <a:gd name="connsiteY4" fmla="*/ 714375 h 2124075"/>
              <a:gd name="connsiteX5" fmla="*/ 125192 w 4992467"/>
              <a:gd name="connsiteY5" fmla="*/ 695325 h 2124075"/>
              <a:gd name="connsiteX6" fmla="*/ 172817 w 4992467"/>
              <a:gd name="connsiteY6" fmla="*/ 647700 h 2124075"/>
              <a:gd name="connsiteX7" fmla="*/ 201392 w 4992467"/>
              <a:gd name="connsiteY7" fmla="*/ 638175 h 2124075"/>
              <a:gd name="connsiteX8" fmla="*/ 258542 w 4992467"/>
              <a:gd name="connsiteY8" fmla="*/ 600075 h 2124075"/>
              <a:gd name="connsiteX9" fmla="*/ 315692 w 4992467"/>
              <a:gd name="connsiteY9" fmla="*/ 571500 h 2124075"/>
              <a:gd name="connsiteX10" fmla="*/ 344267 w 4992467"/>
              <a:gd name="connsiteY10" fmla="*/ 561975 h 2124075"/>
              <a:gd name="connsiteX11" fmla="*/ 401417 w 4992467"/>
              <a:gd name="connsiteY11" fmla="*/ 523875 h 2124075"/>
              <a:gd name="connsiteX12" fmla="*/ 429992 w 4992467"/>
              <a:gd name="connsiteY12" fmla="*/ 504825 h 2124075"/>
              <a:gd name="connsiteX13" fmla="*/ 458567 w 4992467"/>
              <a:gd name="connsiteY13" fmla="*/ 495300 h 2124075"/>
              <a:gd name="connsiteX14" fmla="*/ 487142 w 4992467"/>
              <a:gd name="connsiteY14" fmla="*/ 476250 h 2124075"/>
              <a:gd name="connsiteX15" fmla="*/ 544292 w 4992467"/>
              <a:gd name="connsiteY15" fmla="*/ 457200 h 2124075"/>
              <a:gd name="connsiteX16" fmla="*/ 649067 w 4992467"/>
              <a:gd name="connsiteY16" fmla="*/ 428625 h 2124075"/>
              <a:gd name="connsiteX17" fmla="*/ 830042 w 4992467"/>
              <a:gd name="connsiteY17" fmla="*/ 409575 h 2124075"/>
              <a:gd name="connsiteX18" fmla="*/ 925292 w 4992467"/>
              <a:gd name="connsiteY18" fmla="*/ 381000 h 2124075"/>
              <a:gd name="connsiteX19" fmla="*/ 953867 w 4992467"/>
              <a:gd name="connsiteY19" fmla="*/ 361950 h 2124075"/>
              <a:gd name="connsiteX20" fmla="*/ 1011017 w 4992467"/>
              <a:gd name="connsiteY20" fmla="*/ 342900 h 2124075"/>
              <a:gd name="connsiteX21" fmla="*/ 1096742 w 4992467"/>
              <a:gd name="connsiteY21" fmla="*/ 304800 h 2124075"/>
              <a:gd name="connsiteX22" fmla="*/ 1182467 w 4992467"/>
              <a:gd name="connsiteY22" fmla="*/ 285750 h 2124075"/>
              <a:gd name="connsiteX23" fmla="*/ 1220567 w 4992467"/>
              <a:gd name="connsiteY23" fmla="*/ 276225 h 2124075"/>
              <a:gd name="connsiteX24" fmla="*/ 1411067 w 4992467"/>
              <a:gd name="connsiteY24" fmla="*/ 266700 h 2124075"/>
              <a:gd name="connsiteX25" fmla="*/ 1458692 w 4992467"/>
              <a:gd name="connsiteY25" fmla="*/ 257175 h 2124075"/>
              <a:gd name="connsiteX26" fmla="*/ 1487267 w 4992467"/>
              <a:gd name="connsiteY26" fmla="*/ 247650 h 2124075"/>
              <a:gd name="connsiteX27" fmla="*/ 1544417 w 4992467"/>
              <a:gd name="connsiteY27" fmla="*/ 238125 h 2124075"/>
              <a:gd name="connsiteX28" fmla="*/ 1658717 w 4992467"/>
              <a:gd name="connsiteY28" fmla="*/ 247650 h 2124075"/>
              <a:gd name="connsiteX29" fmla="*/ 1868267 w 4992467"/>
              <a:gd name="connsiteY29" fmla="*/ 228600 h 2124075"/>
              <a:gd name="connsiteX30" fmla="*/ 1953992 w 4992467"/>
              <a:gd name="connsiteY30" fmla="*/ 200025 h 2124075"/>
              <a:gd name="connsiteX31" fmla="*/ 1982567 w 4992467"/>
              <a:gd name="connsiteY31" fmla="*/ 190500 h 2124075"/>
              <a:gd name="connsiteX32" fmla="*/ 2011142 w 4992467"/>
              <a:gd name="connsiteY32" fmla="*/ 171450 h 2124075"/>
              <a:gd name="connsiteX33" fmla="*/ 2068292 w 4992467"/>
              <a:gd name="connsiteY33" fmla="*/ 152400 h 2124075"/>
              <a:gd name="connsiteX34" fmla="*/ 2154017 w 4992467"/>
              <a:gd name="connsiteY34" fmla="*/ 114300 h 2124075"/>
              <a:gd name="connsiteX35" fmla="*/ 2496917 w 4992467"/>
              <a:gd name="connsiteY35" fmla="*/ 95250 h 2124075"/>
              <a:gd name="connsiteX36" fmla="*/ 2582642 w 4992467"/>
              <a:gd name="connsiteY36" fmla="*/ 66675 h 2124075"/>
              <a:gd name="connsiteX37" fmla="*/ 2611217 w 4992467"/>
              <a:gd name="connsiteY37" fmla="*/ 57150 h 2124075"/>
              <a:gd name="connsiteX38" fmla="*/ 2639792 w 4992467"/>
              <a:gd name="connsiteY38" fmla="*/ 38100 h 2124075"/>
              <a:gd name="connsiteX39" fmla="*/ 2696942 w 4992467"/>
              <a:gd name="connsiteY39" fmla="*/ 19050 h 2124075"/>
              <a:gd name="connsiteX40" fmla="*/ 2763617 w 4992467"/>
              <a:gd name="connsiteY40" fmla="*/ 0 h 2124075"/>
              <a:gd name="connsiteX41" fmla="*/ 2982692 w 4992467"/>
              <a:gd name="connsiteY41" fmla="*/ 9525 h 2124075"/>
              <a:gd name="connsiteX42" fmla="*/ 3039842 w 4992467"/>
              <a:gd name="connsiteY42" fmla="*/ 28575 h 2124075"/>
              <a:gd name="connsiteX43" fmla="*/ 3077942 w 4992467"/>
              <a:gd name="connsiteY43" fmla="*/ 38100 h 2124075"/>
              <a:gd name="connsiteX44" fmla="*/ 3135092 w 4992467"/>
              <a:gd name="connsiteY44" fmla="*/ 57150 h 2124075"/>
              <a:gd name="connsiteX45" fmla="*/ 3192242 w 4992467"/>
              <a:gd name="connsiteY45" fmla="*/ 76200 h 2124075"/>
              <a:gd name="connsiteX46" fmla="*/ 3220817 w 4992467"/>
              <a:gd name="connsiteY46" fmla="*/ 85725 h 2124075"/>
              <a:gd name="connsiteX47" fmla="*/ 3249392 w 4992467"/>
              <a:gd name="connsiteY47" fmla="*/ 95250 h 2124075"/>
              <a:gd name="connsiteX48" fmla="*/ 3363692 w 4992467"/>
              <a:gd name="connsiteY48" fmla="*/ 104775 h 2124075"/>
              <a:gd name="connsiteX49" fmla="*/ 3420842 w 4992467"/>
              <a:gd name="connsiteY49" fmla="*/ 133350 h 2124075"/>
              <a:gd name="connsiteX50" fmla="*/ 3449417 w 4992467"/>
              <a:gd name="connsiteY50" fmla="*/ 161925 h 2124075"/>
              <a:gd name="connsiteX51" fmla="*/ 3506567 w 4992467"/>
              <a:gd name="connsiteY51" fmla="*/ 200025 h 2124075"/>
              <a:gd name="connsiteX52" fmla="*/ 3535142 w 4992467"/>
              <a:gd name="connsiteY52" fmla="*/ 219075 h 2124075"/>
              <a:gd name="connsiteX53" fmla="*/ 3563717 w 4992467"/>
              <a:gd name="connsiteY53" fmla="*/ 247650 h 2124075"/>
              <a:gd name="connsiteX54" fmla="*/ 3620867 w 4992467"/>
              <a:gd name="connsiteY54" fmla="*/ 266700 h 2124075"/>
              <a:gd name="connsiteX55" fmla="*/ 3678017 w 4992467"/>
              <a:gd name="connsiteY55" fmla="*/ 295275 h 2124075"/>
              <a:gd name="connsiteX56" fmla="*/ 3706592 w 4992467"/>
              <a:gd name="connsiteY56" fmla="*/ 314325 h 2124075"/>
              <a:gd name="connsiteX57" fmla="*/ 3744692 w 4992467"/>
              <a:gd name="connsiteY57" fmla="*/ 323850 h 2124075"/>
              <a:gd name="connsiteX58" fmla="*/ 3887567 w 4992467"/>
              <a:gd name="connsiteY58" fmla="*/ 342900 h 2124075"/>
              <a:gd name="connsiteX59" fmla="*/ 3944717 w 4992467"/>
              <a:gd name="connsiteY59" fmla="*/ 361950 h 2124075"/>
              <a:gd name="connsiteX60" fmla="*/ 3973292 w 4992467"/>
              <a:gd name="connsiteY60" fmla="*/ 371475 h 2124075"/>
              <a:gd name="connsiteX61" fmla="*/ 4030442 w 4992467"/>
              <a:gd name="connsiteY61" fmla="*/ 419100 h 2124075"/>
              <a:gd name="connsiteX62" fmla="*/ 4087592 w 4992467"/>
              <a:gd name="connsiteY62" fmla="*/ 457200 h 2124075"/>
              <a:gd name="connsiteX63" fmla="*/ 4116167 w 4992467"/>
              <a:gd name="connsiteY63" fmla="*/ 476250 h 2124075"/>
              <a:gd name="connsiteX64" fmla="*/ 4173317 w 4992467"/>
              <a:gd name="connsiteY64" fmla="*/ 514350 h 2124075"/>
              <a:gd name="connsiteX65" fmla="*/ 4201892 w 4992467"/>
              <a:gd name="connsiteY65" fmla="*/ 533400 h 2124075"/>
              <a:gd name="connsiteX66" fmla="*/ 4230467 w 4992467"/>
              <a:gd name="connsiteY66" fmla="*/ 542925 h 2124075"/>
              <a:gd name="connsiteX67" fmla="*/ 4259042 w 4992467"/>
              <a:gd name="connsiteY67" fmla="*/ 571500 h 2124075"/>
              <a:gd name="connsiteX68" fmla="*/ 4316192 w 4992467"/>
              <a:gd name="connsiteY68" fmla="*/ 600075 h 2124075"/>
              <a:gd name="connsiteX69" fmla="*/ 4344767 w 4992467"/>
              <a:gd name="connsiteY69" fmla="*/ 628650 h 2124075"/>
              <a:gd name="connsiteX70" fmla="*/ 4373342 w 4992467"/>
              <a:gd name="connsiteY70" fmla="*/ 638175 h 2124075"/>
              <a:gd name="connsiteX71" fmla="*/ 4459067 w 4992467"/>
              <a:gd name="connsiteY71" fmla="*/ 695325 h 2124075"/>
              <a:gd name="connsiteX72" fmla="*/ 4487642 w 4992467"/>
              <a:gd name="connsiteY72" fmla="*/ 714375 h 2124075"/>
              <a:gd name="connsiteX73" fmla="*/ 4516217 w 4992467"/>
              <a:gd name="connsiteY73" fmla="*/ 733425 h 2124075"/>
              <a:gd name="connsiteX74" fmla="*/ 4601942 w 4992467"/>
              <a:gd name="connsiteY74" fmla="*/ 809625 h 2124075"/>
              <a:gd name="connsiteX75" fmla="*/ 4630517 w 4992467"/>
              <a:gd name="connsiteY75" fmla="*/ 819150 h 2124075"/>
              <a:gd name="connsiteX76" fmla="*/ 4687667 w 4992467"/>
              <a:gd name="connsiteY76" fmla="*/ 857250 h 2124075"/>
              <a:gd name="connsiteX77" fmla="*/ 4754342 w 4992467"/>
              <a:gd name="connsiteY77" fmla="*/ 876300 h 2124075"/>
              <a:gd name="connsiteX78" fmla="*/ 4782917 w 4992467"/>
              <a:gd name="connsiteY78" fmla="*/ 885825 h 2124075"/>
              <a:gd name="connsiteX79" fmla="*/ 4849592 w 4992467"/>
              <a:gd name="connsiteY79" fmla="*/ 904875 h 2124075"/>
              <a:gd name="connsiteX80" fmla="*/ 4878167 w 4992467"/>
              <a:gd name="connsiteY80" fmla="*/ 923925 h 2124075"/>
              <a:gd name="connsiteX81" fmla="*/ 4906742 w 4992467"/>
              <a:gd name="connsiteY81" fmla="*/ 933450 h 2124075"/>
              <a:gd name="connsiteX82" fmla="*/ 4963892 w 4992467"/>
              <a:gd name="connsiteY82" fmla="*/ 971550 h 2124075"/>
              <a:gd name="connsiteX83" fmla="*/ 4992467 w 4992467"/>
              <a:gd name="connsiteY83" fmla="*/ 1008111 h 2124075"/>
              <a:gd name="connsiteX84" fmla="*/ 4220942 w 4992467"/>
              <a:gd name="connsiteY84" fmla="*/ 2038350 h 2124075"/>
              <a:gd name="connsiteX85" fmla="*/ 4154267 w 4992467"/>
              <a:gd name="connsiteY85" fmla="*/ 2114550 h 2124075"/>
              <a:gd name="connsiteX86" fmla="*/ 572867 w 4992467"/>
              <a:gd name="connsiteY86" fmla="*/ 2095500 h 2124075"/>
              <a:gd name="connsiteX0" fmla="*/ 572867 w 4992467"/>
              <a:gd name="connsiteY0" fmla="*/ 2095500 h 2124075"/>
              <a:gd name="connsiteX1" fmla="*/ 572867 w 4992467"/>
              <a:gd name="connsiteY1" fmla="*/ 2095500 h 2124075"/>
              <a:gd name="connsiteX2" fmla="*/ 1367 w 4992467"/>
              <a:gd name="connsiteY2" fmla="*/ 809625 h 2124075"/>
              <a:gd name="connsiteX3" fmla="*/ 68042 w 4992467"/>
              <a:gd name="connsiteY3" fmla="*/ 733425 h 2124075"/>
              <a:gd name="connsiteX4" fmla="*/ 96617 w 4992467"/>
              <a:gd name="connsiteY4" fmla="*/ 714375 h 2124075"/>
              <a:gd name="connsiteX5" fmla="*/ 125192 w 4992467"/>
              <a:gd name="connsiteY5" fmla="*/ 695325 h 2124075"/>
              <a:gd name="connsiteX6" fmla="*/ 172817 w 4992467"/>
              <a:gd name="connsiteY6" fmla="*/ 647700 h 2124075"/>
              <a:gd name="connsiteX7" fmla="*/ 201392 w 4992467"/>
              <a:gd name="connsiteY7" fmla="*/ 638175 h 2124075"/>
              <a:gd name="connsiteX8" fmla="*/ 258542 w 4992467"/>
              <a:gd name="connsiteY8" fmla="*/ 600075 h 2124075"/>
              <a:gd name="connsiteX9" fmla="*/ 315692 w 4992467"/>
              <a:gd name="connsiteY9" fmla="*/ 571500 h 2124075"/>
              <a:gd name="connsiteX10" fmla="*/ 344267 w 4992467"/>
              <a:gd name="connsiteY10" fmla="*/ 561975 h 2124075"/>
              <a:gd name="connsiteX11" fmla="*/ 401417 w 4992467"/>
              <a:gd name="connsiteY11" fmla="*/ 523875 h 2124075"/>
              <a:gd name="connsiteX12" fmla="*/ 429992 w 4992467"/>
              <a:gd name="connsiteY12" fmla="*/ 504825 h 2124075"/>
              <a:gd name="connsiteX13" fmla="*/ 458567 w 4992467"/>
              <a:gd name="connsiteY13" fmla="*/ 495300 h 2124075"/>
              <a:gd name="connsiteX14" fmla="*/ 487142 w 4992467"/>
              <a:gd name="connsiteY14" fmla="*/ 476250 h 2124075"/>
              <a:gd name="connsiteX15" fmla="*/ 544292 w 4992467"/>
              <a:gd name="connsiteY15" fmla="*/ 457200 h 2124075"/>
              <a:gd name="connsiteX16" fmla="*/ 649067 w 4992467"/>
              <a:gd name="connsiteY16" fmla="*/ 428625 h 2124075"/>
              <a:gd name="connsiteX17" fmla="*/ 830042 w 4992467"/>
              <a:gd name="connsiteY17" fmla="*/ 409575 h 2124075"/>
              <a:gd name="connsiteX18" fmla="*/ 925292 w 4992467"/>
              <a:gd name="connsiteY18" fmla="*/ 381000 h 2124075"/>
              <a:gd name="connsiteX19" fmla="*/ 953867 w 4992467"/>
              <a:gd name="connsiteY19" fmla="*/ 361950 h 2124075"/>
              <a:gd name="connsiteX20" fmla="*/ 1011017 w 4992467"/>
              <a:gd name="connsiteY20" fmla="*/ 342900 h 2124075"/>
              <a:gd name="connsiteX21" fmla="*/ 1096742 w 4992467"/>
              <a:gd name="connsiteY21" fmla="*/ 304800 h 2124075"/>
              <a:gd name="connsiteX22" fmla="*/ 1182467 w 4992467"/>
              <a:gd name="connsiteY22" fmla="*/ 285750 h 2124075"/>
              <a:gd name="connsiteX23" fmla="*/ 1220567 w 4992467"/>
              <a:gd name="connsiteY23" fmla="*/ 276225 h 2124075"/>
              <a:gd name="connsiteX24" fmla="*/ 1411067 w 4992467"/>
              <a:gd name="connsiteY24" fmla="*/ 266700 h 2124075"/>
              <a:gd name="connsiteX25" fmla="*/ 1458692 w 4992467"/>
              <a:gd name="connsiteY25" fmla="*/ 257175 h 2124075"/>
              <a:gd name="connsiteX26" fmla="*/ 1487267 w 4992467"/>
              <a:gd name="connsiteY26" fmla="*/ 247650 h 2124075"/>
              <a:gd name="connsiteX27" fmla="*/ 1544417 w 4992467"/>
              <a:gd name="connsiteY27" fmla="*/ 238125 h 2124075"/>
              <a:gd name="connsiteX28" fmla="*/ 1658717 w 4992467"/>
              <a:gd name="connsiteY28" fmla="*/ 247650 h 2124075"/>
              <a:gd name="connsiteX29" fmla="*/ 1868267 w 4992467"/>
              <a:gd name="connsiteY29" fmla="*/ 228600 h 2124075"/>
              <a:gd name="connsiteX30" fmla="*/ 1953992 w 4992467"/>
              <a:gd name="connsiteY30" fmla="*/ 200025 h 2124075"/>
              <a:gd name="connsiteX31" fmla="*/ 1982567 w 4992467"/>
              <a:gd name="connsiteY31" fmla="*/ 190500 h 2124075"/>
              <a:gd name="connsiteX32" fmla="*/ 2011142 w 4992467"/>
              <a:gd name="connsiteY32" fmla="*/ 171450 h 2124075"/>
              <a:gd name="connsiteX33" fmla="*/ 2068292 w 4992467"/>
              <a:gd name="connsiteY33" fmla="*/ 152400 h 2124075"/>
              <a:gd name="connsiteX34" fmla="*/ 2154017 w 4992467"/>
              <a:gd name="connsiteY34" fmla="*/ 114300 h 2124075"/>
              <a:gd name="connsiteX35" fmla="*/ 2496917 w 4992467"/>
              <a:gd name="connsiteY35" fmla="*/ 95250 h 2124075"/>
              <a:gd name="connsiteX36" fmla="*/ 2582642 w 4992467"/>
              <a:gd name="connsiteY36" fmla="*/ 66675 h 2124075"/>
              <a:gd name="connsiteX37" fmla="*/ 2611217 w 4992467"/>
              <a:gd name="connsiteY37" fmla="*/ 57150 h 2124075"/>
              <a:gd name="connsiteX38" fmla="*/ 2639792 w 4992467"/>
              <a:gd name="connsiteY38" fmla="*/ 38100 h 2124075"/>
              <a:gd name="connsiteX39" fmla="*/ 2696942 w 4992467"/>
              <a:gd name="connsiteY39" fmla="*/ 19050 h 2124075"/>
              <a:gd name="connsiteX40" fmla="*/ 2763617 w 4992467"/>
              <a:gd name="connsiteY40" fmla="*/ 0 h 2124075"/>
              <a:gd name="connsiteX41" fmla="*/ 2982692 w 4992467"/>
              <a:gd name="connsiteY41" fmla="*/ 9525 h 2124075"/>
              <a:gd name="connsiteX42" fmla="*/ 3039842 w 4992467"/>
              <a:gd name="connsiteY42" fmla="*/ 28575 h 2124075"/>
              <a:gd name="connsiteX43" fmla="*/ 3077942 w 4992467"/>
              <a:gd name="connsiteY43" fmla="*/ 38100 h 2124075"/>
              <a:gd name="connsiteX44" fmla="*/ 3135092 w 4992467"/>
              <a:gd name="connsiteY44" fmla="*/ 57150 h 2124075"/>
              <a:gd name="connsiteX45" fmla="*/ 3192242 w 4992467"/>
              <a:gd name="connsiteY45" fmla="*/ 76200 h 2124075"/>
              <a:gd name="connsiteX46" fmla="*/ 3220817 w 4992467"/>
              <a:gd name="connsiteY46" fmla="*/ 85725 h 2124075"/>
              <a:gd name="connsiteX47" fmla="*/ 3249392 w 4992467"/>
              <a:gd name="connsiteY47" fmla="*/ 95250 h 2124075"/>
              <a:gd name="connsiteX48" fmla="*/ 3363692 w 4992467"/>
              <a:gd name="connsiteY48" fmla="*/ 104775 h 2124075"/>
              <a:gd name="connsiteX49" fmla="*/ 3420842 w 4992467"/>
              <a:gd name="connsiteY49" fmla="*/ 133350 h 2124075"/>
              <a:gd name="connsiteX50" fmla="*/ 3449417 w 4992467"/>
              <a:gd name="connsiteY50" fmla="*/ 161925 h 2124075"/>
              <a:gd name="connsiteX51" fmla="*/ 3506567 w 4992467"/>
              <a:gd name="connsiteY51" fmla="*/ 200025 h 2124075"/>
              <a:gd name="connsiteX52" fmla="*/ 3535142 w 4992467"/>
              <a:gd name="connsiteY52" fmla="*/ 219075 h 2124075"/>
              <a:gd name="connsiteX53" fmla="*/ 3563717 w 4992467"/>
              <a:gd name="connsiteY53" fmla="*/ 247650 h 2124075"/>
              <a:gd name="connsiteX54" fmla="*/ 3620867 w 4992467"/>
              <a:gd name="connsiteY54" fmla="*/ 266700 h 2124075"/>
              <a:gd name="connsiteX55" fmla="*/ 3678017 w 4992467"/>
              <a:gd name="connsiteY55" fmla="*/ 295275 h 2124075"/>
              <a:gd name="connsiteX56" fmla="*/ 3706592 w 4992467"/>
              <a:gd name="connsiteY56" fmla="*/ 314325 h 2124075"/>
              <a:gd name="connsiteX57" fmla="*/ 3744692 w 4992467"/>
              <a:gd name="connsiteY57" fmla="*/ 323850 h 2124075"/>
              <a:gd name="connsiteX58" fmla="*/ 3887567 w 4992467"/>
              <a:gd name="connsiteY58" fmla="*/ 342900 h 2124075"/>
              <a:gd name="connsiteX59" fmla="*/ 3944717 w 4992467"/>
              <a:gd name="connsiteY59" fmla="*/ 361950 h 2124075"/>
              <a:gd name="connsiteX60" fmla="*/ 3973292 w 4992467"/>
              <a:gd name="connsiteY60" fmla="*/ 371475 h 2124075"/>
              <a:gd name="connsiteX61" fmla="*/ 4030442 w 4992467"/>
              <a:gd name="connsiteY61" fmla="*/ 419100 h 2124075"/>
              <a:gd name="connsiteX62" fmla="*/ 4087592 w 4992467"/>
              <a:gd name="connsiteY62" fmla="*/ 457200 h 2124075"/>
              <a:gd name="connsiteX63" fmla="*/ 4116167 w 4992467"/>
              <a:gd name="connsiteY63" fmla="*/ 476250 h 2124075"/>
              <a:gd name="connsiteX64" fmla="*/ 4173317 w 4992467"/>
              <a:gd name="connsiteY64" fmla="*/ 514350 h 2124075"/>
              <a:gd name="connsiteX65" fmla="*/ 4201892 w 4992467"/>
              <a:gd name="connsiteY65" fmla="*/ 533400 h 2124075"/>
              <a:gd name="connsiteX66" fmla="*/ 4230467 w 4992467"/>
              <a:gd name="connsiteY66" fmla="*/ 542925 h 2124075"/>
              <a:gd name="connsiteX67" fmla="*/ 4259042 w 4992467"/>
              <a:gd name="connsiteY67" fmla="*/ 571500 h 2124075"/>
              <a:gd name="connsiteX68" fmla="*/ 4316192 w 4992467"/>
              <a:gd name="connsiteY68" fmla="*/ 600075 h 2124075"/>
              <a:gd name="connsiteX69" fmla="*/ 4344767 w 4992467"/>
              <a:gd name="connsiteY69" fmla="*/ 628650 h 2124075"/>
              <a:gd name="connsiteX70" fmla="*/ 4373342 w 4992467"/>
              <a:gd name="connsiteY70" fmla="*/ 638175 h 2124075"/>
              <a:gd name="connsiteX71" fmla="*/ 4459067 w 4992467"/>
              <a:gd name="connsiteY71" fmla="*/ 695325 h 2124075"/>
              <a:gd name="connsiteX72" fmla="*/ 4487642 w 4992467"/>
              <a:gd name="connsiteY72" fmla="*/ 714375 h 2124075"/>
              <a:gd name="connsiteX73" fmla="*/ 4516217 w 4992467"/>
              <a:gd name="connsiteY73" fmla="*/ 733425 h 2124075"/>
              <a:gd name="connsiteX74" fmla="*/ 4601942 w 4992467"/>
              <a:gd name="connsiteY74" fmla="*/ 809625 h 2124075"/>
              <a:gd name="connsiteX75" fmla="*/ 4630517 w 4992467"/>
              <a:gd name="connsiteY75" fmla="*/ 819150 h 2124075"/>
              <a:gd name="connsiteX76" fmla="*/ 4687667 w 4992467"/>
              <a:gd name="connsiteY76" fmla="*/ 857250 h 2124075"/>
              <a:gd name="connsiteX77" fmla="*/ 4754342 w 4992467"/>
              <a:gd name="connsiteY77" fmla="*/ 876300 h 2124075"/>
              <a:gd name="connsiteX78" fmla="*/ 4782917 w 4992467"/>
              <a:gd name="connsiteY78" fmla="*/ 885825 h 2124075"/>
              <a:gd name="connsiteX79" fmla="*/ 4849592 w 4992467"/>
              <a:gd name="connsiteY79" fmla="*/ 904875 h 2124075"/>
              <a:gd name="connsiteX80" fmla="*/ 4878167 w 4992467"/>
              <a:gd name="connsiteY80" fmla="*/ 923925 h 2124075"/>
              <a:gd name="connsiteX81" fmla="*/ 4906742 w 4992467"/>
              <a:gd name="connsiteY81" fmla="*/ 933450 h 2124075"/>
              <a:gd name="connsiteX82" fmla="*/ 4963892 w 4992467"/>
              <a:gd name="connsiteY82" fmla="*/ 971550 h 2124075"/>
              <a:gd name="connsiteX83" fmla="*/ 4992467 w 4992467"/>
              <a:gd name="connsiteY83" fmla="*/ 1008111 h 2124075"/>
              <a:gd name="connsiteX84" fmla="*/ 4154267 w 4992467"/>
              <a:gd name="connsiteY84" fmla="*/ 2114550 h 2124075"/>
              <a:gd name="connsiteX85" fmla="*/ 572867 w 4992467"/>
              <a:gd name="connsiteY85" fmla="*/ 2095500 h 2124075"/>
              <a:gd name="connsiteX0" fmla="*/ 572867 w 4992467"/>
              <a:gd name="connsiteY0" fmla="*/ 2095500 h 2124075"/>
              <a:gd name="connsiteX1" fmla="*/ 572867 w 4992467"/>
              <a:gd name="connsiteY1" fmla="*/ 2095500 h 2124075"/>
              <a:gd name="connsiteX2" fmla="*/ 1367 w 4992467"/>
              <a:gd name="connsiteY2" fmla="*/ 809625 h 2124075"/>
              <a:gd name="connsiteX3" fmla="*/ 68042 w 4992467"/>
              <a:gd name="connsiteY3" fmla="*/ 733425 h 2124075"/>
              <a:gd name="connsiteX4" fmla="*/ 96617 w 4992467"/>
              <a:gd name="connsiteY4" fmla="*/ 714375 h 2124075"/>
              <a:gd name="connsiteX5" fmla="*/ 125192 w 4992467"/>
              <a:gd name="connsiteY5" fmla="*/ 695325 h 2124075"/>
              <a:gd name="connsiteX6" fmla="*/ 172817 w 4992467"/>
              <a:gd name="connsiteY6" fmla="*/ 647700 h 2124075"/>
              <a:gd name="connsiteX7" fmla="*/ 201392 w 4992467"/>
              <a:gd name="connsiteY7" fmla="*/ 638175 h 2124075"/>
              <a:gd name="connsiteX8" fmla="*/ 258542 w 4992467"/>
              <a:gd name="connsiteY8" fmla="*/ 600075 h 2124075"/>
              <a:gd name="connsiteX9" fmla="*/ 315692 w 4992467"/>
              <a:gd name="connsiteY9" fmla="*/ 571500 h 2124075"/>
              <a:gd name="connsiteX10" fmla="*/ 344267 w 4992467"/>
              <a:gd name="connsiteY10" fmla="*/ 561975 h 2124075"/>
              <a:gd name="connsiteX11" fmla="*/ 401417 w 4992467"/>
              <a:gd name="connsiteY11" fmla="*/ 523875 h 2124075"/>
              <a:gd name="connsiteX12" fmla="*/ 429992 w 4992467"/>
              <a:gd name="connsiteY12" fmla="*/ 504825 h 2124075"/>
              <a:gd name="connsiteX13" fmla="*/ 458567 w 4992467"/>
              <a:gd name="connsiteY13" fmla="*/ 495300 h 2124075"/>
              <a:gd name="connsiteX14" fmla="*/ 487142 w 4992467"/>
              <a:gd name="connsiteY14" fmla="*/ 476250 h 2124075"/>
              <a:gd name="connsiteX15" fmla="*/ 544292 w 4992467"/>
              <a:gd name="connsiteY15" fmla="*/ 457200 h 2124075"/>
              <a:gd name="connsiteX16" fmla="*/ 649067 w 4992467"/>
              <a:gd name="connsiteY16" fmla="*/ 428625 h 2124075"/>
              <a:gd name="connsiteX17" fmla="*/ 830042 w 4992467"/>
              <a:gd name="connsiteY17" fmla="*/ 409575 h 2124075"/>
              <a:gd name="connsiteX18" fmla="*/ 925292 w 4992467"/>
              <a:gd name="connsiteY18" fmla="*/ 381000 h 2124075"/>
              <a:gd name="connsiteX19" fmla="*/ 953867 w 4992467"/>
              <a:gd name="connsiteY19" fmla="*/ 361950 h 2124075"/>
              <a:gd name="connsiteX20" fmla="*/ 1011017 w 4992467"/>
              <a:gd name="connsiteY20" fmla="*/ 342900 h 2124075"/>
              <a:gd name="connsiteX21" fmla="*/ 1096742 w 4992467"/>
              <a:gd name="connsiteY21" fmla="*/ 304800 h 2124075"/>
              <a:gd name="connsiteX22" fmla="*/ 1182467 w 4992467"/>
              <a:gd name="connsiteY22" fmla="*/ 285750 h 2124075"/>
              <a:gd name="connsiteX23" fmla="*/ 1220567 w 4992467"/>
              <a:gd name="connsiteY23" fmla="*/ 276225 h 2124075"/>
              <a:gd name="connsiteX24" fmla="*/ 1411067 w 4992467"/>
              <a:gd name="connsiteY24" fmla="*/ 266700 h 2124075"/>
              <a:gd name="connsiteX25" fmla="*/ 1458692 w 4992467"/>
              <a:gd name="connsiteY25" fmla="*/ 257175 h 2124075"/>
              <a:gd name="connsiteX26" fmla="*/ 1487267 w 4992467"/>
              <a:gd name="connsiteY26" fmla="*/ 247650 h 2124075"/>
              <a:gd name="connsiteX27" fmla="*/ 1544417 w 4992467"/>
              <a:gd name="connsiteY27" fmla="*/ 238125 h 2124075"/>
              <a:gd name="connsiteX28" fmla="*/ 1658717 w 4992467"/>
              <a:gd name="connsiteY28" fmla="*/ 247650 h 2124075"/>
              <a:gd name="connsiteX29" fmla="*/ 1868267 w 4992467"/>
              <a:gd name="connsiteY29" fmla="*/ 228600 h 2124075"/>
              <a:gd name="connsiteX30" fmla="*/ 1953992 w 4992467"/>
              <a:gd name="connsiteY30" fmla="*/ 200025 h 2124075"/>
              <a:gd name="connsiteX31" fmla="*/ 1982567 w 4992467"/>
              <a:gd name="connsiteY31" fmla="*/ 190500 h 2124075"/>
              <a:gd name="connsiteX32" fmla="*/ 2011142 w 4992467"/>
              <a:gd name="connsiteY32" fmla="*/ 171450 h 2124075"/>
              <a:gd name="connsiteX33" fmla="*/ 2068292 w 4992467"/>
              <a:gd name="connsiteY33" fmla="*/ 152400 h 2124075"/>
              <a:gd name="connsiteX34" fmla="*/ 2154017 w 4992467"/>
              <a:gd name="connsiteY34" fmla="*/ 114300 h 2124075"/>
              <a:gd name="connsiteX35" fmla="*/ 2496917 w 4992467"/>
              <a:gd name="connsiteY35" fmla="*/ 95250 h 2124075"/>
              <a:gd name="connsiteX36" fmla="*/ 2582642 w 4992467"/>
              <a:gd name="connsiteY36" fmla="*/ 66675 h 2124075"/>
              <a:gd name="connsiteX37" fmla="*/ 2611217 w 4992467"/>
              <a:gd name="connsiteY37" fmla="*/ 57150 h 2124075"/>
              <a:gd name="connsiteX38" fmla="*/ 2639792 w 4992467"/>
              <a:gd name="connsiteY38" fmla="*/ 38100 h 2124075"/>
              <a:gd name="connsiteX39" fmla="*/ 2696942 w 4992467"/>
              <a:gd name="connsiteY39" fmla="*/ 19050 h 2124075"/>
              <a:gd name="connsiteX40" fmla="*/ 2763617 w 4992467"/>
              <a:gd name="connsiteY40" fmla="*/ 0 h 2124075"/>
              <a:gd name="connsiteX41" fmla="*/ 2982692 w 4992467"/>
              <a:gd name="connsiteY41" fmla="*/ 9525 h 2124075"/>
              <a:gd name="connsiteX42" fmla="*/ 3039842 w 4992467"/>
              <a:gd name="connsiteY42" fmla="*/ 28575 h 2124075"/>
              <a:gd name="connsiteX43" fmla="*/ 3077942 w 4992467"/>
              <a:gd name="connsiteY43" fmla="*/ 38100 h 2124075"/>
              <a:gd name="connsiteX44" fmla="*/ 3135092 w 4992467"/>
              <a:gd name="connsiteY44" fmla="*/ 57150 h 2124075"/>
              <a:gd name="connsiteX45" fmla="*/ 3192242 w 4992467"/>
              <a:gd name="connsiteY45" fmla="*/ 76200 h 2124075"/>
              <a:gd name="connsiteX46" fmla="*/ 3220817 w 4992467"/>
              <a:gd name="connsiteY46" fmla="*/ 85725 h 2124075"/>
              <a:gd name="connsiteX47" fmla="*/ 3249392 w 4992467"/>
              <a:gd name="connsiteY47" fmla="*/ 95250 h 2124075"/>
              <a:gd name="connsiteX48" fmla="*/ 3363692 w 4992467"/>
              <a:gd name="connsiteY48" fmla="*/ 104775 h 2124075"/>
              <a:gd name="connsiteX49" fmla="*/ 3420842 w 4992467"/>
              <a:gd name="connsiteY49" fmla="*/ 133350 h 2124075"/>
              <a:gd name="connsiteX50" fmla="*/ 3449417 w 4992467"/>
              <a:gd name="connsiteY50" fmla="*/ 161925 h 2124075"/>
              <a:gd name="connsiteX51" fmla="*/ 3506567 w 4992467"/>
              <a:gd name="connsiteY51" fmla="*/ 200025 h 2124075"/>
              <a:gd name="connsiteX52" fmla="*/ 3535142 w 4992467"/>
              <a:gd name="connsiteY52" fmla="*/ 219075 h 2124075"/>
              <a:gd name="connsiteX53" fmla="*/ 3563717 w 4992467"/>
              <a:gd name="connsiteY53" fmla="*/ 247650 h 2124075"/>
              <a:gd name="connsiteX54" fmla="*/ 3620867 w 4992467"/>
              <a:gd name="connsiteY54" fmla="*/ 266700 h 2124075"/>
              <a:gd name="connsiteX55" fmla="*/ 3678017 w 4992467"/>
              <a:gd name="connsiteY55" fmla="*/ 295275 h 2124075"/>
              <a:gd name="connsiteX56" fmla="*/ 3706592 w 4992467"/>
              <a:gd name="connsiteY56" fmla="*/ 314325 h 2124075"/>
              <a:gd name="connsiteX57" fmla="*/ 3744692 w 4992467"/>
              <a:gd name="connsiteY57" fmla="*/ 323850 h 2124075"/>
              <a:gd name="connsiteX58" fmla="*/ 3887567 w 4992467"/>
              <a:gd name="connsiteY58" fmla="*/ 342900 h 2124075"/>
              <a:gd name="connsiteX59" fmla="*/ 3944717 w 4992467"/>
              <a:gd name="connsiteY59" fmla="*/ 361950 h 2124075"/>
              <a:gd name="connsiteX60" fmla="*/ 3973292 w 4992467"/>
              <a:gd name="connsiteY60" fmla="*/ 371475 h 2124075"/>
              <a:gd name="connsiteX61" fmla="*/ 4030442 w 4992467"/>
              <a:gd name="connsiteY61" fmla="*/ 419100 h 2124075"/>
              <a:gd name="connsiteX62" fmla="*/ 4087592 w 4992467"/>
              <a:gd name="connsiteY62" fmla="*/ 457200 h 2124075"/>
              <a:gd name="connsiteX63" fmla="*/ 4116167 w 4992467"/>
              <a:gd name="connsiteY63" fmla="*/ 476250 h 2124075"/>
              <a:gd name="connsiteX64" fmla="*/ 4173317 w 4992467"/>
              <a:gd name="connsiteY64" fmla="*/ 514350 h 2124075"/>
              <a:gd name="connsiteX65" fmla="*/ 4201892 w 4992467"/>
              <a:gd name="connsiteY65" fmla="*/ 533400 h 2124075"/>
              <a:gd name="connsiteX66" fmla="*/ 4230467 w 4992467"/>
              <a:gd name="connsiteY66" fmla="*/ 542925 h 2124075"/>
              <a:gd name="connsiteX67" fmla="*/ 4316192 w 4992467"/>
              <a:gd name="connsiteY67" fmla="*/ 600075 h 2124075"/>
              <a:gd name="connsiteX68" fmla="*/ 4344767 w 4992467"/>
              <a:gd name="connsiteY68" fmla="*/ 628650 h 2124075"/>
              <a:gd name="connsiteX69" fmla="*/ 4373342 w 4992467"/>
              <a:gd name="connsiteY69" fmla="*/ 638175 h 2124075"/>
              <a:gd name="connsiteX70" fmla="*/ 4459067 w 4992467"/>
              <a:gd name="connsiteY70" fmla="*/ 695325 h 2124075"/>
              <a:gd name="connsiteX71" fmla="*/ 4487642 w 4992467"/>
              <a:gd name="connsiteY71" fmla="*/ 714375 h 2124075"/>
              <a:gd name="connsiteX72" fmla="*/ 4516217 w 4992467"/>
              <a:gd name="connsiteY72" fmla="*/ 733425 h 2124075"/>
              <a:gd name="connsiteX73" fmla="*/ 4601942 w 4992467"/>
              <a:gd name="connsiteY73" fmla="*/ 809625 h 2124075"/>
              <a:gd name="connsiteX74" fmla="*/ 4630517 w 4992467"/>
              <a:gd name="connsiteY74" fmla="*/ 819150 h 2124075"/>
              <a:gd name="connsiteX75" fmla="*/ 4687667 w 4992467"/>
              <a:gd name="connsiteY75" fmla="*/ 857250 h 2124075"/>
              <a:gd name="connsiteX76" fmla="*/ 4754342 w 4992467"/>
              <a:gd name="connsiteY76" fmla="*/ 876300 h 2124075"/>
              <a:gd name="connsiteX77" fmla="*/ 4782917 w 4992467"/>
              <a:gd name="connsiteY77" fmla="*/ 885825 h 2124075"/>
              <a:gd name="connsiteX78" fmla="*/ 4849592 w 4992467"/>
              <a:gd name="connsiteY78" fmla="*/ 904875 h 2124075"/>
              <a:gd name="connsiteX79" fmla="*/ 4878167 w 4992467"/>
              <a:gd name="connsiteY79" fmla="*/ 923925 h 2124075"/>
              <a:gd name="connsiteX80" fmla="*/ 4906742 w 4992467"/>
              <a:gd name="connsiteY80" fmla="*/ 933450 h 2124075"/>
              <a:gd name="connsiteX81" fmla="*/ 4963892 w 4992467"/>
              <a:gd name="connsiteY81" fmla="*/ 971550 h 2124075"/>
              <a:gd name="connsiteX82" fmla="*/ 4992467 w 4992467"/>
              <a:gd name="connsiteY82" fmla="*/ 1008111 h 2124075"/>
              <a:gd name="connsiteX83" fmla="*/ 4154267 w 4992467"/>
              <a:gd name="connsiteY83" fmla="*/ 2114550 h 2124075"/>
              <a:gd name="connsiteX84" fmla="*/ 572867 w 4992467"/>
              <a:gd name="connsiteY84" fmla="*/ 2095500 h 2124075"/>
              <a:gd name="connsiteX0" fmla="*/ 756071 w 4992467"/>
              <a:gd name="connsiteY0" fmla="*/ 1764196 h 2124075"/>
              <a:gd name="connsiteX1" fmla="*/ 572867 w 4992467"/>
              <a:gd name="connsiteY1" fmla="*/ 2095500 h 2124075"/>
              <a:gd name="connsiteX2" fmla="*/ 1367 w 4992467"/>
              <a:gd name="connsiteY2" fmla="*/ 809625 h 2124075"/>
              <a:gd name="connsiteX3" fmla="*/ 68042 w 4992467"/>
              <a:gd name="connsiteY3" fmla="*/ 733425 h 2124075"/>
              <a:gd name="connsiteX4" fmla="*/ 96617 w 4992467"/>
              <a:gd name="connsiteY4" fmla="*/ 714375 h 2124075"/>
              <a:gd name="connsiteX5" fmla="*/ 125192 w 4992467"/>
              <a:gd name="connsiteY5" fmla="*/ 695325 h 2124075"/>
              <a:gd name="connsiteX6" fmla="*/ 172817 w 4992467"/>
              <a:gd name="connsiteY6" fmla="*/ 647700 h 2124075"/>
              <a:gd name="connsiteX7" fmla="*/ 201392 w 4992467"/>
              <a:gd name="connsiteY7" fmla="*/ 638175 h 2124075"/>
              <a:gd name="connsiteX8" fmla="*/ 258542 w 4992467"/>
              <a:gd name="connsiteY8" fmla="*/ 600075 h 2124075"/>
              <a:gd name="connsiteX9" fmla="*/ 315692 w 4992467"/>
              <a:gd name="connsiteY9" fmla="*/ 571500 h 2124075"/>
              <a:gd name="connsiteX10" fmla="*/ 344267 w 4992467"/>
              <a:gd name="connsiteY10" fmla="*/ 561975 h 2124075"/>
              <a:gd name="connsiteX11" fmla="*/ 401417 w 4992467"/>
              <a:gd name="connsiteY11" fmla="*/ 523875 h 2124075"/>
              <a:gd name="connsiteX12" fmla="*/ 429992 w 4992467"/>
              <a:gd name="connsiteY12" fmla="*/ 504825 h 2124075"/>
              <a:gd name="connsiteX13" fmla="*/ 458567 w 4992467"/>
              <a:gd name="connsiteY13" fmla="*/ 495300 h 2124075"/>
              <a:gd name="connsiteX14" fmla="*/ 487142 w 4992467"/>
              <a:gd name="connsiteY14" fmla="*/ 476250 h 2124075"/>
              <a:gd name="connsiteX15" fmla="*/ 544292 w 4992467"/>
              <a:gd name="connsiteY15" fmla="*/ 457200 h 2124075"/>
              <a:gd name="connsiteX16" fmla="*/ 649067 w 4992467"/>
              <a:gd name="connsiteY16" fmla="*/ 428625 h 2124075"/>
              <a:gd name="connsiteX17" fmla="*/ 830042 w 4992467"/>
              <a:gd name="connsiteY17" fmla="*/ 409575 h 2124075"/>
              <a:gd name="connsiteX18" fmla="*/ 925292 w 4992467"/>
              <a:gd name="connsiteY18" fmla="*/ 381000 h 2124075"/>
              <a:gd name="connsiteX19" fmla="*/ 953867 w 4992467"/>
              <a:gd name="connsiteY19" fmla="*/ 361950 h 2124075"/>
              <a:gd name="connsiteX20" fmla="*/ 1011017 w 4992467"/>
              <a:gd name="connsiteY20" fmla="*/ 342900 h 2124075"/>
              <a:gd name="connsiteX21" fmla="*/ 1096742 w 4992467"/>
              <a:gd name="connsiteY21" fmla="*/ 304800 h 2124075"/>
              <a:gd name="connsiteX22" fmla="*/ 1182467 w 4992467"/>
              <a:gd name="connsiteY22" fmla="*/ 285750 h 2124075"/>
              <a:gd name="connsiteX23" fmla="*/ 1220567 w 4992467"/>
              <a:gd name="connsiteY23" fmla="*/ 276225 h 2124075"/>
              <a:gd name="connsiteX24" fmla="*/ 1411067 w 4992467"/>
              <a:gd name="connsiteY24" fmla="*/ 266700 h 2124075"/>
              <a:gd name="connsiteX25" fmla="*/ 1458692 w 4992467"/>
              <a:gd name="connsiteY25" fmla="*/ 257175 h 2124075"/>
              <a:gd name="connsiteX26" fmla="*/ 1487267 w 4992467"/>
              <a:gd name="connsiteY26" fmla="*/ 247650 h 2124075"/>
              <a:gd name="connsiteX27" fmla="*/ 1544417 w 4992467"/>
              <a:gd name="connsiteY27" fmla="*/ 238125 h 2124075"/>
              <a:gd name="connsiteX28" fmla="*/ 1658717 w 4992467"/>
              <a:gd name="connsiteY28" fmla="*/ 247650 h 2124075"/>
              <a:gd name="connsiteX29" fmla="*/ 1868267 w 4992467"/>
              <a:gd name="connsiteY29" fmla="*/ 228600 h 2124075"/>
              <a:gd name="connsiteX30" fmla="*/ 1953992 w 4992467"/>
              <a:gd name="connsiteY30" fmla="*/ 200025 h 2124075"/>
              <a:gd name="connsiteX31" fmla="*/ 1982567 w 4992467"/>
              <a:gd name="connsiteY31" fmla="*/ 190500 h 2124075"/>
              <a:gd name="connsiteX32" fmla="*/ 2011142 w 4992467"/>
              <a:gd name="connsiteY32" fmla="*/ 171450 h 2124075"/>
              <a:gd name="connsiteX33" fmla="*/ 2068292 w 4992467"/>
              <a:gd name="connsiteY33" fmla="*/ 152400 h 2124075"/>
              <a:gd name="connsiteX34" fmla="*/ 2154017 w 4992467"/>
              <a:gd name="connsiteY34" fmla="*/ 114300 h 2124075"/>
              <a:gd name="connsiteX35" fmla="*/ 2496917 w 4992467"/>
              <a:gd name="connsiteY35" fmla="*/ 95250 h 2124075"/>
              <a:gd name="connsiteX36" fmla="*/ 2582642 w 4992467"/>
              <a:gd name="connsiteY36" fmla="*/ 66675 h 2124075"/>
              <a:gd name="connsiteX37" fmla="*/ 2611217 w 4992467"/>
              <a:gd name="connsiteY37" fmla="*/ 57150 h 2124075"/>
              <a:gd name="connsiteX38" fmla="*/ 2639792 w 4992467"/>
              <a:gd name="connsiteY38" fmla="*/ 38100 h 2124075"/>
              <a:gd name="connsiteX39" fmla="*/ 2696942 w 4992467"/>
              <a:gd name="connsiteY39" fmla="*/ 19050 h 2124075"/>
              <a:gd name="connsiteX40" fmla="*/ 2763617 w 4992467"/>
              <a:gd name="connsiteY40" fmla="*/ 0 h 2124075"/>
              <a:gd name="connsiteX41" fmla="*/ 2982692 w 4992467"/>
              <a:gd name="connsiteY41" fmla="*/ 9525 h 2124075"/>
              <a:gd name="connsiteX42" fmla="*/ 3039842 w 4992467"/>
              <a:gd name="connsiteY42" fmla="*/ 28575 h 2124075"/>
              <a:gd name="connsiteX43" fmla="*/ 3077942 w 4992467"/>
              <a:gd name="connsiteY43" fmla="*/ 38100 h 2124075"/>
              <a:gd name="connsiteX44" fmla="*/ 3135092 w 4992467"/>
              <a:gd name="connsiteY44" fmla="*/ 57150 h 2124075"/>
              <a:gd name="connsiteX45" fmla="*/ 3192242 w 4992467"/>
              <a:gd name="connsiteY45" fmla="*/ 76200 h 2124075"/>
              <a:gd name="connsiteX46" fmla="*/ 3220817 w 4992467"/>
              <a:gd name="connsiteY46" fmla="*/ 85725 h 2124075"/>
              <a:gd name="connsiteX47" fmla="*/ 3249392 w 4992467"/>
              <a:gd name="connsiteY47" fmla="*/ 95250 h 2124075"/>
              <a:gd name="connsiteX48" fmla="*/ 3363692 w 4992467"/>
              <a:gd name="connsiteY48" fmla="*/ 104775 h 2124075"/>
              <a:gd name="connsiteX49" fmla="*/ 3420842 w 4992467"/>
              <a:gd name="connsiteY49" fmla="*/ 133350 h 2124075"/>
              <a:gd name="connsiteX50" fmla="*/ 3449417 w 4992467"/>
              <a:gd name="connsiteY50" fmla="*/ 161925 h 2124075"/>
              <a:gd name="connsiteX51" fmla="*/ 3506567 w 4992467"/>
              <a:gd name="connsiteY51" fmla="*/ 200025 h 2124075"/>
              <a:gd name="connsiteX52" fmla="*/ 3535142 w 4992467"/>
              <a:gd name="connsiteY52" fmla="*/ 219075 h 2124075"/>
              <a:gd name="connsiteX53" fmla="*/ 3563717 w 4992467"/>
              <a:gd name="connsiteY53" fmla="*/ 247650 h 2124075"/>
              <a:gd name="connsiteX54" fmla="*/ 3620867 w 4992467"/>
              <a:gd name="connsiteY54" fmla="*/ 266700 h 2124075"/>
              <a:gd name="connsiteX55" fmla="*/ 3678017 w 4992467"/>
              <a:gd name="connsiteY55" fmla="*/ 295275 h 2124075"/>
              <a:gd name="connsiteX56" fmla="*/ 3706592 w 4992467"/>
              <a:gd name="connsiteY56" fmla="*/ 314325 h 2124075"/>
              <a:gd name="connsiteX57" fmla="*/ 3744692 w 4992467"/>
              <a:gd name="connsiteY57" fmla="*/ 323850 h 2124075"/>
              <a:gd name="connsiteX58" fmla="*/ 3887567 w 4992467"/>
              <a:gd name="connsiteY58" fmla="*/ 342900 h 2124075"/>
              <a:gd name="connsiteX59" fmla="*/ 3944717 w 4992467"/>
              <a:gd name="connsiteY59" fmla="*/ 361950 h 2124075"/>
              <a:gd name="connsiteX60" fmla="*/ 3973292 w 4992467"/>
              <a:gd name="connsiteY60" fmla="*/ 371475 h 2124075"/>
              <a:gd name="connsiteX61" fmla="*/ 4030442 w 4992467"/>
              <a:gd name="connsiteY61" fmla="*/ 419100 h 2124075"/>
              <a:gd name="connsiteX62" fmla="*/ 4087592 w 4992467"/>
              <a:gd name="connsiteY62" fmla="*/ 457200 h 2124075"/>
              <a:gd name="connsiteX63" fmla="*/ 4116167 w 4992467"/>
              <a:gd name="connsiteY63" fmla="*/ 476250 h 2124075"/>
              <a:gd name="connsiteX64" fmla="*/ 4173317 w 4992467"/>
              <a:gd name="connsiteY64" fmla="*/ 514350 h 2124075"/>
              <a:gd name="connsiteX65" fmla="*/ 4201892 w 4992467"/>
              <a:gd name="connsiteY65" fmla="*/ 533400 h 2124075"/>
              <a:gd name="connsiteX66" fmla="*/ 4230467 w 4992467"/>
              <a:gd name="connsiteY66" fmla="*/ 542925 h 2124075"/>
              <a:gd name="connsiteX67" fmla="*/ 4316192 w 4992467"/>
              <a:gd name="connsiteY67" fmla="*/ 600075 h 2124075"/>
              <a:gd name="connsiteX68" fmla="*/ 4344767 w 4992467"/>
              <a:gd name="connsiteY68" fmla="*/ 628650 h 2124075"/>
              <a:gd name="connsiteX69" fmla="*/ 4373342 w 4992467"/>
              <a:gd name="connsiteY69" fmla="*/ 638175 h 2124075"/>
              <a:gd name="connsiteX70" fmla="*/ 4459067 w 4992467"/>
              <a:gd name="connsiteY70" fmla="*/ 695325 h 2124075"/>
              <a:gd name="connsiteX71" fmla="*/ 4487642 w 4992467"/>
              <a:gd name="connsiteY71" fmla="*/ 714375 h 2124075"/>
              <a:gd name="connsiteX72" fmla="*/ 4516217 w 4992467"/>
              <a:gd name="connsiteY72" fmla="*/ 733425 h 2124075"/>
              <a:gd name="connsiteX73" fmla="*/ 4601942 w 4992467"/>
              <a:gd name="connsiteY73" fmla="*/ 809625 h 2124075"/>
              <a:gd name="connsiteX74" fmla="*/ 4630517 w 4992467"/>
              <a:gd name="connsiteY74" fmla="*/ 819150 h 2124075"/>
              <a:gd name="connsiteX75" fmla="*/ 4687667 w 4992467"/>
              <a:gd name="connsiteY75" fmla="*/ 857250 h 2124075"/>
              <a:gd name="connsiteX76" fmla="*/ 4754342 w 4992467"/>
              <a:gd name="connsiteY76" fmla="*/ 876300 h 2124075"/>
              <a:gd name="connsiteX77" fmla="*/ 4782917 w 4992467"/>
              <a:gd name="connsiteY77" fmla="*/ 885825 h 2124075"/>
              <a:gd name="connsiteX78" fmla="*/ 4849592 w 4992467"/>
              <a:gd name="connsiteY78" fmla="*/ 904875 h 2124075"/>
              <a:gd name="connsiteX79" fmla="*/ 4878167 w 4992467"/>
              <a:gd name="connsiteY79" fmla="*/ 923925 h 2124075"/>
              <a:gd name="connsiteX80" fmla="*/ 4906742 w 4992467"/>
              <a:gd name="connsiteY80" fmla="*/ 933450 h 2124075"/>
              <a:gd name="connsiteX81" fmla="*/ 4963892 w 4992467"/>
              <a:gd name="connsiteY81" fmla="*/ 971550 h 2124075"/>
              <a:gd name="connsiteX82" fmla="*/ 4992467 w 4992467"/>
              <a:gd name="connsiteY82" fmla="*/ 1008111 h 2124075"/>
              <a:gd name="connsiteX83" fmla="*/ 4154267 w 4992467"/>
              <a:gd name="connsiteY83" fmla="*/ 2114550 h 2124075"/>
              <a:gd name="connsiteX84" fmla="*/ 756071 w 4992467"/>
              <a:gd name="connsiteY84" fmla="*/ 1764196 h 2124075"/>
              <a:gd name="connsiteX0" fmla="*/ 756071 w 4992467"/>
              <a:gd name="connsiteY0" fmla="*/ 1764196 h 2095500"/>
              <a:gd name="connsiteX1" fmla="*/ 572867 w 4992467"/>
              <a:gd name="connsiteY1" fmla="*/ 2095500 h 2095500"/>
              <a:gd name="connsiteX2" fmla="*/ 1367 w 4992467"/>
              <a:gd name="connsiteY2" fmla="*/ 809625 h 2095500"/>
              <a:gd name="connsiteX3" fmla="*/ 68042 w 4992467"/>
              <a:gd name="connsiteY3" fmla="*/ 733425 h 2095500"/>
              <a:gd name="connsiteX4" fmla="*/ 96617 w 4992467"/>
              <a:gd name="connsiteY4" fmla="*/ 714375 h 2095500"/>
              <a:gd name="connsiteX5" fmla="*/ 125192 w 4992467"/>
              <a:gd name="connsiteY5" fmla="*/ 695325 h 2095500"/>
              <a:gd name="connsiteX6" fmla="*/ 172817 w 4992467"/>
              <a:gd name="connsiteY6" fmla="*/ 647700 h 2095500"/>
              <a:gd name="connsiteX7" fmla="*/ 201392 w 4992467"/>
              <a:gd name="connsiteY7" fmla="*/ 638175 h 2095500"/>
              <a:gd name="connsiteX8" fmla="*/ 258542 w 4992467"/>
              <a:gd name="connsiteY8" fmla="*/ 600075 h 2095500"/>
              <a:gd name="connsiteX9" fmla="*/ 315692 w 4992467"/>
              <a:gd name="connsiteY9" fmla="*/ 571500 h 2095500"/>
              <a:gd name="connsiteX10" fmla="*/ 344267 w 4992467"/>
              <a:gd name="connsiteY10" fmla="*/ 561975 h 2095500"/>
              <a:gd name="connsiteX11" fmla="*/ 401417 w 4992467"/>
              <a:gd name="connsiteY11" fmla="*/ 523875 h 2095500"/>
              <a:gd name="connsiteX12" fmla="*/ 429992 w 4992467"/>
              <a:gd name="connsiteY12" fmla="*/ 504825 h 2095500"/>
              <a:gd name="connsiteX13" fmla="*/ 458567 w 4992467"/>
              <a:gd name="connsiteY13" fmla="*/ 495300 h 2095500"/>
              <a:gd name="connsiteX14" fmla="*/ 487142 w 4992467"/>
              <a:gd name="connsiteY14" fmla="*/ 476250 h 2095500"/>
              <a:gd name="connsiteX15" fmla="*/ 544292 w 4992467"/>
              <a:gd name="connsiteY15" fmla="*/ 457200 h 2095500"/>
              <a:gd name="connsiteX16" fmla="*/ 649067 w 4992467"/>
              <a:gd name="connsiteY16" fmla="*/ 428625 h 2095500"/>
              <a:gd name="connsiteX17" fmla="*/ 830042 w 4992467"/>
              <a:gd name="connsiteY17" fmla="*/ 409575 h 2095500"/>
              <a:gd name="connsiteX18" fmla="*/ 925292 w 4992467"/>
              <a:gd name="connsiteY18" fmla="*/ 381000 h 2095500"/>
              <a:gd name="connsiteX19" fmla="*/ 953867 w 4992467"/>
              <a:gd name="connsiteY19" fmla="*/ 361950 h 2095500"/>
              <a:gd name="connsiteX20" fmla="*/ 1011017 w 4992467"/>
              <a:gd name="connsiteY20" fmla="*/ 342900 h 2095500"/>
              <a:gd name="connsiteX21" fmla="*/ 1096742 w 4992467"/>
              <a:gd name="connsiteY21" fmla="*/ 304800 h 2095500"/>
              <a:gd name="connsiteX22" fmla="*/ 1182467 w 4992467"/>
              <a:gd name="connsiteY22" fmla="*/ 285750 h 2095500"/>
              <a:gd name="connsiteX23" fmla="*/ 1220567 w 4992467"/>
              <a:gd name="connsiteY23" fmla="*/ 276225 h 2095500"/>
              <a:gd name="connsiteX24" fmla="*/ 1411067 w 4992467"/>
              <a:gd name="connsiteY24" fmla="*/ 266700 h 2095500"/>
              <a:gd name="connsiteX25" fmla="*/ 1458692 w 4992467"/>
              <a:gd name="connsiteY25" fmla="*/ 257175 h 2095500"/>
              <a:gd name="connsiteX26" fmla="*/ 1487267 w 4992467"/>
              <a:gd name="connsiteY26" fmla="*/ 247650 h 2095500"/>
              <a:gd name="connsiteX27" fmla="*/ 1544417 w 4992467"/>
              <a:gd name="connsiteY27" fmla="*/ 238125 h 2095500"/>
              <a:gd name="connsiteX28" fmla="*/ 1658717 w 4992467"/>
              <a:gd name="connsiteY28" fmla="*/ 247650 h 2095500"/>
              <a:gd name="connsiteX29" fmla="*/ 1868267 w 4992467"/>
              <a:gd name="connsiteY29" fmla="*/ 228600 h 2095500"/>
              <a:gd name="connsiteX30" fmla="*/ 1953992 w 4992467"/>
              <a:gd name="connsiteY30" fmla="*/ 200025 h 2095500"/>
              <a:gd name="connsiteX31" fmla="*/ 1982567 w 4992467"/>
              <a:gd name="connsiteY31" fmla="*/ 190500 h 2095500"/>
              <a:gd name="connsiteX32" fmla="*/ 2011142 w 4992467"/>
              <a:gd name="connsiteY32" fmla="*/ 171450 h 2095500"/>
              <a:gd name="connsiteX33" fmla="*/ 2068292 w 4992467"/>
              <a:gd name="connsiteY33" fmla="*/ 152400 h 2095500"/>
              <a:gd name="connsiteX34" fmla="*/ 2154017 w 4992467"/>
              <a:gd name="connsiteY34" fmla="*/ 114300 h 2095500"/>
              <a:gd name="connsiteX35" fmla="*/ 2496917 w 4992467"/>
              <a:gd name="connsiteY35" fmla="*/ 95250 h 2095500"/>
              <a:gd name="connsiteX36" fmla="*/ 2582642 w 4992467"/>
              <a:gd name="connsiteY36" fmla="*/ 66675 h 2095500"/>
              <a:gd name="connsiteX37" fmla="*/ 2611217 w 4992467"/>
              <a:gd name="connsiteY37" fmla="*/ 57150 h 2095500"/>
              <a:gd name="connsiteX38" fmla="*/ 2639792 w 4992467"/>
              <a:gd name="connsiteY38" fmla="*/ 38100 h 2095500"/>
              <a:gd name="connsiteX39" fmla="*/ 2696942 w 4992467"/>
              <a:gd name="connsiteY39" fmla="*/ 19050 h 2095500"/>
              <a:gd name="connsiteX40" fmla="*/ 2763617 w 4992467"/>
              <a:gd name="connsiteY40" fmla="*/ 0 h 2095500"/>
              <a:gd name="connsiteX41" fmla="*/ 2982692 w 4992467"/>
              <a:gd name="connsiteY41" fmla="*/ 9525 h 2095500"/>
              <a:gd name="connsiteX42" fmla="*/ 3039842 w 4992467"/>
              <a:gd name="connsiteY42" fmla="*/ 28575 h 2095500"/>
              <a:gd name="connsiteX43" fmla="*/ 3077942 w 4992467"/>
              <a:gd name="connsiteY43" fmla="*/ 38100 h 2095500"/>
              <a:gd name="connsiteX44" fmla="*/ 3135092 w 4992467"/>
              <a:gd name="connsiteY44" fmla="*/ 57150 h 2095500"/>
              <a:gd name="connsiteX45" fmla="*/ 3192242 w 4992467"/>
              <a:gd name="connsiteY45" fmla="*/ 76200 h 2095500"/>
              <a:gd name="connsiteX46" fmla="*/ 3220817 w 4992467"/>
              <a:gd name="connsiteY46" fmla="*/ 85725 h 2095500"/>
              <a:gd name="connsiteX47" fmla="*/ 3249392 w 4992467"/>
              <a:gd name="connsiteY47" fmla="*/ 95250 h 2095500"/>
              <a:gd name="connsiteX48" fmla="*/ 3363692 w 4992467"/>
              <a:gd name="connsiteY48" fmla="*/ 104775 h 2095500"/>
              <a:gd name="connsiteX49" fmla="*/ 3420842 w 4992467"/>
              <a:gd name="connsiteY49" fmla="*/ 133350 h 2095500"/>
              <a:gd name="connsiteX50" fmla="*/ 3449417 w 4992467"/>
              <a:gd name="connsiteY50" fmla="*/ 161925 h 2095500"/>
              <a:gd name="connsiteX51" fmla="*/ 3506567 w 4992467"/>
              <a:gd name="connsiteY51" fmla="*/ 200025 h 2095500"/>
              <a:gd name="connsiteX52" fmla="*/ 3535142 w 4992467"/>
              <a:gd name="connsiteY52" fmla="*/ 219075 h 2095500"/>
              <a:gd name="connsiteX53" fmla="*/ 3563717 w 4992467"/>
              <a:gd name="connsiteY53" fmla="*/ 247650 h 2095500"/>
              <a:gd name="connsiteX54" fmla="*/ 3620867 w 4992467"/>
              <a:gd name="connsiteY54" fmla="*/ 266700 h 2095500"/>
              <a:gd name="connsiteX55" fmla="*/ 3678017 w 4992467"/>
              <a:gd name="connsiteY55" fmla="*/ 295275 h 2095500"/>
              <a:gd name="connsiteX56" fmla="*/ 3706592 w 4992467"/>
              <a:gd name="connsiteY56" fmla="*/ 314325 h 2095500"/>
              <a:gd name="connsiteX57" fmla="*/ 3744692 w 4992467"/>
              <a:gd name="connsiteY57" fmla="*/ 323850 h 2095500"/>
              <a:gd name="connsiteX58" fmla="*/ 3887567 w 4992467"/>
              <a:gd name="connsiteY58" fmla="*/ 342900 h 2095500"/>
              <a:gd name="connsiteX59" fmla="*/ 3944717 w 4992467"/>
              <a:gd name="connsiteY59" fmla="*/ 361950 h 2095500"/>
              <a:gd name="connsiteX60" fmla="*/ 3973292 w 4992467"/>
              <a:gd name="connsiteY60" fmla="*/ 371475 h 2095500"/>
              <a:gd name="connsiteX61" fmla="*/ 4030442 w 4992467"/>
              <a:gd name="connsiteY61" fmla="*/ 419100 h 2095500"/>
              <a:gd name="connsiteX62" fmla="*/ 4087592 w 4992467"/>
              <a:gd name="connsiteY62" fmla="*/ 457200 h 2095500"/>
              <a:gd name="connsiteX63" fmla="*/ 4116167 w 4992467"/>
              <a:gd name="connsiteY63" fmla="*/ 476250 h 2095500"/>
              <a:gd name="connsiteX64" fmla="*/ 4173317 w 4992467"/>
              <a:gd name="connsiteY64" fmla="*/ 514350 h 2095500"/>
              <a:gd name="connsiteX65" fmla="*/ 4201892 w 4992467"/>
              <a:gd name="connsiteY65" fmla="*/ 533400 h 2095500"/>
              <a:gd name="connsiteX66" fmla="*/ 4230467 w 4992467"/>
              <a:gd name="connsiteY66" fmla="*/ 542925 h 2095500"/>
              <a:gd name="connsiteX67" fmla="*/ 4316192 w 4992467"/>
              <a:gd name="connsiteY67" fmla="*/ 600075 h 2095500"/>
              <a:gd name="connsiteX68" fmla="*/ 4344767 w 4992467"/>
              <a:gd name="connsiteY68" fmla="*/ 628650 h 2095500"/>
              <a:gd name="connsiteX69" fmla="*/ 4373342 w 4992467"/>
              <a:gd name="connsiteY69" fmla="*/ 638175 h 2095500"/>
              <a:gd name="connsiteX70" fmla="*/ 4459067 w 4992467"/>
              <a:gd name="connsiteY70" fmla="*/ 695325 h 2095500"/>
              <a:gd name="connsiteX71" fmla="*/ 4487642 w 4992467"/>
              <a:gd name="connsiteY71" fmla="*/ 714375 h 2095500"/>
              <a:gd name="connsiteX72" fmla="*/ 4516217 w 4992467"/>
              <a:gd name="connsiteY72" fmla="*/ 733425 h 2095500"/>
              <a:gd name="connsiteX73" fmla="*/ 4601942 w 4992467"/>
              <a:gd name="connsiteY73" fmla="*/ 809625 h 2095500"/>
              <a:gd name="connsiteX74" fmla="*/ 4630517 w 4992467"/>
              <a:gd name="connsiteY74" fmla="*/ 819150 h 2095500"/>
              <a:gd name="connsiteX75" fmla="*/ 4687667 w 4992467"/>
              <a:gd name="connsiteY75" fmla="*/ 857250 h 2095500"/>
              <a:gd name="connsiteX76" fmla="*/ 4754342 w 4992467"/>
              <a:gd name="connsiteY76" fmla="*/ 876300 h 2095500"/>
              <a:gd name="connsiteX77" fmla="*/ 4782917 w 4992467"/>
              <a:gd name="connsiteY77" fmla="*/ 885825 h 2095500"/>
              <a:gd name="connsiteX78" fmla="*/ 4849592 w 4992467"/>
              <a:gd name="connsiteY78" fmla="*/ 904875 h 2095500"/>
              <a:gd name="connsiteX79" fmla="*/ 4878167 w 4992467"/>
              <a:gd name="connsiteY79" fmla="*/ 923925 h 2095500"/>
              <a:gd name="connsiteX80" fmla="*/ 4906742 w 4992467"/>
              <a:gd name="connsiteY80" fmla="*/ 933450 h 2095500"/>
              <a:gd name="connsiteX81" fmla="*/ 4963892 w 4992467"/>
              <a:gd name="connsiteY81" fmla="*/ 971550 h 2095500"/>
              <a:gd name="connsiteX82" fmla="*/ 4992467 w 4992467"/>
              <a:gd name="connsiteY82" fmla="*/ 1008111 h 2095500"/>
              <a:gd name="connsiteX83" fmla="*/ 4344929 w 4992467"/>
              <a:gd name="connsiteY83" fmla="*/ 1980218 h 2095500"/>
              <a:gd name="connsiteX84" fmla="*/ 756071 w 4992467"/>
              <a:gd name="connsiteY84" fmla="*/ 1764196 h 2095500"/>
              <a:gd name="connsiteX0" fmla="*/ 756071 w 4992467"/>
              <a:gd name="connsiteY0" fmla="*/ 1764196 h 1989743"/>
              <a:gd name="connsiteX1" fmla="*/ 1367 w 4992467"/>
              <a:gd name="connsiteY1" fmla="*/ 809625 h 1989743"/>
              <a:gd name="connsiteX2" fmla="*/ 68042 w 4992467"/>
              <a:gd name="connsiteY2" fmla="*/ 733425 h 1989743"/>
              <a:gd name="connsiteX3" fmla="*/ 96617 w 4992467"/>
              <a:gd name="connsiteY3" fmla="*/ 714375 h 1989743"/>
              <a:gd name="connsiteX4" fmla="*/ 125192 w 4992467"/>
              <a:gd name="connsiteY4" fmla="*/ 695325 h 1989743"/>
              <a:gd name="connsiteX5" fmla="*/ 172817 w 4992467"/>
              <a:gd name="connsiteY5" fmla="*/ 647700 h 1989743"/>
              <a:gd name="connsiteX6" fmla="*/ 201392 w 4992467"/>
              <a:gd name="connsiteY6" fmla="*/ 638175 h 1989743"/>
              <a:gd name="connsiteX7" fmla="*/ 258542 w 4992467"/>
              <a:gd name="connsiteY7" fmla="*/ 600075 h 1989743"/>
              <a:gd name="connsiteX8" fmla="*/ 315692 w 4992467"/>
              <a:gd name="connsiteY8" fmla="*/ 571500 h 1989743"/>
              <a:gd name="connsiteX9" fmla="*/ 344267 w 4992467"/>
              <a:gd name="connsiteY9" fmla="*/ 561975 h 1989743"/>
              <a:gd name="connsiteX10" fmla="*/ 401417 w 4992467"/>
              <a:gd name="connsiteY10" fmla="*/ 523875 h 1989743"/>
              <a:gd name="connsiteX11" fmla="*/ 429992 w 4992467"/>
              <a:gd name="connsiteY11" fmla="*/ 504825 h 1989743"/>
              <a:gd name="connsiteX12" fmla="*/ 458567 w 4992467"/>
              <a:gd name="connsiteY12" fmla="*/ 495300 h 1989743"/>
              <a:gd name="connsiteX13" fmla="*/ 487142 w 4992467"/>
              <a:gd name="connsiteY13" fmla="*/ 476250 h 1989743"/>
              <a:gd name="connsiteX14" fmla="*/ 544292 w 4992467"/>
              <a:gd name="connsiteY14" fmla="*/ 457200 h 1989743"/>
              <a:gd name="connsiteX15" fmla="*/ 649067 w 4992467"/>
              <a:gd name="connsiteY15" fmla="*/ 428625 h 1989743"/>
              <a:gd name="connsiteX16" fmla="*/ 830042 w 4992467"/>
              <a:gd name="connsiteY16" fmla="*/ 409575 h 1989743"/>
              <a:gd name="connsiteX17" fmla="*/ 925292 w 4992467"/>
              <a:gd name="connsiteY17" fmla="*/ 381000 h 1989743"/>
              <a:gd name="connsiteX18" fmla="*/ 953867 w 4992467"/>
              <a:gd name="connsiteY18" fmla="*/ 361950 h 1989743"/>
              <a:gd name="connsiteX19" fmla="*/ 1011017 w 4992467"/>
              <a:gd name="connsiteY19" fmla="*/ 342900 h 1989743"/>
              <a:gd name="connsiteX20" fmla="*/ 1096742 w 4992467"/>
              <a:gd name="connsiteY20" fmla="*/ 304800 h 1989743"/>
              <a:gd name="connsiteX21" fmla="*/ 1182467 w 4992467"/>
              <a:gd name="connsiteY21" fmla="*/ 285750 h 1989743"/>
              <a:gd name="connsiteX22" fmla="*/ 1220567 w 4992467"/>
              <a:gd name="connsiteY22" fmla="*/ 276225 h 1989743"/>
              <a:gd name="connsiteX23" fmla="*/ 1411067 w 4992467"/>
              <a:gd name="connsiteY23" fmla="*/ 266700 h 1989743"/>
              <a:gd name="connsiteX24" fmla="*/ 1458692 w 4992467"/>
              <a:gd name="connsiteY24" fmla="*/ 257175 h 1989743"/>
              <a:gd name="connsiteX25" fmla="*/ 1487267 w 4992467"/>
              <a:gd name="connsiteY25" fmla="*/ 247650 h 1989743"/>
              <a:gd name="connsiteX26" fmla="*/ 1544417 w 4992467"/>
              <a:gd name="connsiteY26" fmla="*/ 238125 h 1989743"/>
              <a:gd name="connsiteX27" fmla="*/ 1658717 w 4992467"/>
              <a:gd name="connsiteY27" fmla="*/ 247650 h 1989743"/>
              <a:gd name="connsiteX28" fmla="*/ 1868267 w 4992467"/>
              <a:gd name="connsiteY28" fmla="*/ 228600 h 1989743"/>
              <a:gd name="connsiteX29" fmla="*/ 1953992 w 4992467"/>
              <a:gd name="connsiteY29" fmla="*/ 200025 h 1989743"/>
              <a:gd name="connsiteX30" fmla="*/ 1982567 w 4992467"/>
              <a:gd name="connsiteY30" fmla="*/ 190500 h 1989743"/>
              <a:gd name="connsiteX31" fmla="*/ 2011142 w 4992467"/>
              <a:gd name="connsiteY31" fmla="*/ 171450 h 1989743"/>
              <a:gd name="connsiteX32" fmla="*/ 2068292 w 4992467"/>
              <a:gd name="connsiteY32" fmla="*/ 152400 h 1989743"/>
              <a:gd name="connsiteX33" fmla="*/ 2154017 w 4992467"/>
              <a:gd name="connsiteY33" fmla="*/ 114300 h 1989743"/>
              <a:gd name="connsiteX34" fmla="*/ 2496917 w 4992467"/>
              <a:gd name="connsiteY34" fmla="*/ 95250 h 1989743"/>
              <a:gd name="connsiteX35" fmla="*/ 2582642 w 4992467"/>
              <a:gd name="connsiteY35" fmla="*/ 66675 h 1989743"/>
              <a:gd name="connsiteX36" fmla="*/ 2611217 w 4992467"/>
              <a:gd name="connsiteY36" fmla="*/ 57150 h 1989743"/>
              <a:gd name="connsiteX37" fmla="*/ 2639792 w 4992467"/>
              <a:gd name="connsiteY37" fmla="*/ 38100 h 1989743"/>
              <a:gd name="connsiteX38" fmla="*/ 2696942 w 4992467"/>
              <a:gd name="connsiteY38" fmla="*/ 19050 h 1989743"/>
              <a:gd name="connsiteX39" fmla="*/ 2763617 w 4992467"/>
              <a:gd name="connsiteY39" fmla="*/ 0 h 1989743"/>
              <a:gd name="connsiteX40" fmla="*/ 2982692 w 4992467"/>
              <a:gd name="connsiteY40" fmla="*/ 9525 h 1989743"/>
              <a:gd name="connsiteX41" fmla="*/ 3039842 w 4992467"/>
              <a:gd name="connsiteY41" fmla="*/ 28575 h 1989743"/>
              <a:gd name="connsiteX42" fmla="*/ 3077942 w 4992467"/>
              <a:gd name="connsiteY42" fmla="*/ 38100 h 1989743"/>
              <a:gd name="connsiteX43" fmla="*/ 3135092 w 4992467"/>
              <a:gd name="connsiteY43" fmla="*/ 57150 h 1989743"/>
              <a:gd name="connsiteX44" fmla="*/ 3192242 w 4992467"/>
              <a:gd name="connsiteY44" fmla="*/ 76200 h 1989743"/>
              <a:gd name="connsiteX45" fmla="*/ 3220817 w 4992467"/>
              <a:gd name="connsiteY45" fmla="*/ 85725 h 1989743"/>
              <a:gd name="connsiteX46" fmla="*/ 3249392 w 4992467"/>
              <a:gd name="connsiteY46" fmla="*/ 95250 h 1989743"/>
              <a:gd name="connsiteX47" fmla="*/ 3363692 w 4992467"/>
              <a:gd name="connsiteY47" fmla="*/ 104775 h 1989743"/>
              <a:gd name="connsiteX48" fmla="*/ 3420842 w 4992467"/>
              <a:gd name="connsiteY48" fmla="*/ 133350 h 1989743"/>
              <a:gd name="connsiteX49" fmla="*/ 3449417 w 4992467"/>
              <a:gd name="connsiteY49" fmla="*/ 161925 h 1989743"/>
              <a:gd name="connsiteX50" fmla="*/ 3506567 w 4992467"/>
              <a:gd name="connsiteY50" fmla="*/ 200025 h 1989743"/>
              <a:gd name="connsiteX51" fmla="*/ 3535142 w 4992467"/>
              <a:gd name="connsiteY51" fmla="*/ 219075 h 1989743"/>
              <a:gd name="connsiteX52" fmla="*/ 3563717 w 4992467"/>
              <a:gd name="connsiteY52" fmla="*/ 247650 h 1989743"/>
              <a:gd name="connsiteX53" fmla="*/ 3620867 w 4992467"/>
              <a:gd name="connsiteY53" fmla="*/ 266700 h 1989743"/>
              <a:gd name="connsiteX54" fmla="*/ 3678017 w 4992467"/>
              <a:gd name="connsiteY54" fmla="*/ 295275 h 1989743"/>
              <a:gd name="connsiteX55" fmla="*/ 3706592 w 4992467"/>
              <a:gd name="connsiteY55" fmla="*/ 314325 h 1989743"/>
              <a:gd name="connsiteX56" fmla="*/ 3744692 w 4992467"/>
              <a:gd name="connsiteY56" fmla="*/ 323850 h 1989743"/>
              <a:gd name="connsiteX57" fmla="*/ 3887567 w 4992467"/>
              <a:gd name="connsiteY57" fmla="*/ 342900 h 1989743"/>
              <a:gd name="connsiteX58" fmla="*/ 3944717 w 4992467"/>
              <a:gd name="connsiteY58" fmla="*/ 361950 h 1989743"/>
              <a:gd name="connsiteX59" fmla="*/ 3973292 w 4992467"/>
              <a:gd name="connsiteY59" fmla="*/ 371475 h 1989743"/>
              <a:gd name="connsiteX60" fmla="*/ 4030442 w 4992467"/>
              <a:gd name="connsiteY60" fmla="*/ 419100 h 1989743"/>
              <a:gd name="connsiteX61" fmla="*/ 4087592 w 4992467"/>
              <a:gd name="connsiteY61" fmla="*/ 457200 h 1989743"/>
              <a:gd name="connsiteX62" fmla="*/ 4116167 w 4992467"/>
              <a:gd name="connsiteY62" fmla="*/ 476250 h 1989743"/>
              <a:gd name="connsiteX63" fmla="*/ 4173317 w 4992467"/>
              <a:gd name="connsiteY63" fmla="*/ 514350 h 1989743"/>
              <a:gd name="connsiteX64" fmla="*/ 4201892 w 4992467"/>
              <a:gd name="connsiteY64" fmla="*/ 533400 h 1989743"/>
              <a:gd name="connsiteX65" fmla="*/ 4230467 w 4992467"/>
              <a:gd name="connsiteY65" fmla="*/ 542925 h 1989743"/>
              <a:gd name="connsiteX66" fmla="*/ 4316192 w 4992467"/>
              <a:gd name="connsiteY66" fmla="*/ 600075 h 1989743"/>
              <a:gd name="connsiteX67" fmla="*/ 4344767 w 4992467"/>
              <a:gd name="connsiteY67" fmla="*/ 628650 h 1989743"/>
              <a:gd name="connsiteX68" fmla="*/ 4373342 w 4992467"/>
              <a:gd name="connsiteY68" fmla="*/ 638175 h 1989743"/>
              <a:gd name="connsiteX69" fmla="*/ 4459067 w 4992467"/>
              <a:gd name="connsiteY69" fmla="*/ 695325 h 1989743"/>
              <a:gd name="connsiteX70" fmla="*/ 4487642 w 4992467"/>
              <a:gd name="connsiteY70" fmla="*/ 714375 h 1989743"/>
              <a:gd name="connsiteX71" fmla="*/ 4516217 w 4992467"/>
              <a:gd name="connsiteY71" fmla="*/ 733425 h 1989743"/>
              <a:gd name="connsiteX72" fmla="*/ 4601942 w 4992467"/>
              <a:gd name="connsiteY72" fmla="*/ 809625 h 1989743"/>
              <a:gd name="connsiteX73" fmla="*/ 4630517 w 4992467"/>
              <a:gd name="connsiteY73" fmla="*/ 819150 h 1989743"/>
              <a:gd name="connsiteX74" fmla="*/ 4687667 w 4992467"/>
              <a:gd name="connsiteY74" fmla="*/ 857250 h 1989743"/>
              <a:gd name="connsiteX75" fmla="*/ 4754342 w 4992467"/>
              <a:gd name="connsiteY75" fmla="*/ 876300 h 1989743"/>
              <a:gd name="connsiteX76" fmla="*/ 4782917 w 4992467"/>
              <a:gd name="connsiteY76" fmla="*/ 885825 h 1989743"/>
              <a:gd name="connsiteX77" fmla="*/ 4849592 w 4992467"/>
              <a:gd name="connsiteY77" fmla="*/ 904875 h 1989743"/>
              <a:gd name="connsiteX78" fmla="*/ 4878167 w 4992467"/>
              <a:gd name="connsiteY78" fmla="*/ 923925 h 1989743"/>
              <a:gd name="connsiteX79" fmla="*/ 4906742 w 4992467"/>
              <a:gd name="connsiteY79" fmla="*/ 933450 h 1989743"/>
              <a:gd name="connsiteX80" fmla="*/ 4963892 w 4992467"/>
              <a:gd name="connsiteY80" fmla="*/ 971550 h 1989743"/>
              <a:gd name="connsiteX81" fmla="*/ 4992467 w 4992467"/>
              <a:gd name="connsiteY81" fmla="*/ 1008111 h 1989743"/>
              <a:gd name="connsiteX82" fmla="*/ 4344929 w 4992467"/>
              <a:gd name="connsiteY82" fmla="*/ 1980218 h 1989743"/>
              <a:gd name="connsiteX83" fmla="*/ 756071 w 4992467"/>
              <a:gd name="connsiteY83" fmla="*/ 1764196 h 1989743"/>
              <a:gd name="connsiteX0" fmla="*/ 756071 w 4992467"/>
              <a:gd name="connsiteY0" fmla="*/ 1764196 h 1836205"/>
              <a:gd name="connsiteX1" fmla="*/ 1367 w 4992467"/>
              <a:gd name="connsiteY1" fmla="*/ 809625 h 1836205"/>
              <a:gd name="connsiteX2" fmla="*/ 68042 w 4992467"/>
              <a:gd name="connsiteY2" fmla="*/ 733425 h 1836205"/>
              <a:gd name="connsiteX3" fmla="*/ 96617 w 4992467"/>
              <a:gd name="connsiteY3" fmla="*/ 714375 h 1836205"/>
              <a:gd name="connsiteX4" fmla="*/ 125192 w 4992467"/>
              <a:gd name="connsiteY4" fmla="*/ 695325 h 1836205"/>
              <a:gd name="connsiteX5" fmla="*/ 172817 w 4992467"/>
              <a:gd name="connsiteY5" fmla="*/ 647700 h 1836205"/>
              <a:gd name="connsiteX6" fmla="*/ 201392 w 4992467"/>
              <a:gd name="connsiteY6" fmla="*/ 638175 h 1836205"/>
              <a:gd name="connsiteX7" fmla="*/ 258542 w 4992467"/>
              <a:gd name="connsiteY7" fmla="*/ 600075 h 1836205"/>
              <a:gd name="connsiteX8" fmla="*/ 315692 w 4992467"/>
              <a:gd name="connsiteY8" fmla="*/ 571500 h 1836205"/>
              <a:gd name="connsiteX9" fmla="*/ 344267 w 4992467"/>
              <a:gd name="connsiteY9" fmla="*/ 561975 h 1836205"/>
              <a:gd name="connsiteX10" fmla="*/ 401417 w 4992467"/>
              <a:gd name="connsiteY10" fmla="*/ 523875 h 1836205"/>
              <a:gd name="connsiteX11" fmla="*/ 429992 w 4992467"/>
              <a:gd name="connsiteY11" fmla="*/ 504825 h 1836205"/>
              <a:gd name="connsiteX12" fmla="*/ 458567 w 4992467"/>
              <a:gd name="connsiteY12" fmla="*/ 495300 h 1836205"/>
              <a:gd name="connsiteX13" fmla="*/ 487142 w 4992467"/>
              <a:gd name="connsiteY13" fmla="*/ 476250 h 1836205"/>
              <a:gd name="connsiteX14" fmla="*/ 544292 w 4992467"/>
              <a:gd name="connsiteY14" fmla="*/ 457200 h 1836205"/>
              <a:gd name="connsiteX15" fmla="*/ 649067 w 4992467"/>
              <a:gd name="connsiteY15" fmla="*/ 428625 h 1836205"/>
              <a:gd name="connsiteX16" fmla="*/ 830042 w 4992467"/>
              <a:gd name="connsiteY16" fmla="*/ 409575 h 1836205"/>
              <a:gd name="connsiteX17" fmla="*/ 925292 w 4992467"/>
              <a:gd name="connsiteY17" fmla="*/ 381000 h 1836205"/>
              <a:gd name="connsiteX18" fmla="*/ 953867 w 4992467"/>
              <a:gd name="connsiteY18" fmla="*/ 361950 h 1836205"/>
              <a:gd name="connsiteX19" fmla="*/ 1011017 w 4992467"/>
              <a:gd name="connsiteY19" fmla="*/ 342900 h 1836205"/>
              <a:gd name="connsiteX20" fmla="*/ 1096742 w 4992467"/>
              <a:gd name="connsiteY20" fmla="*/ 304800 h 1836205"/>
              <a:gd name="connsiteX21" fmla="*/ 1182467 w 4992467"/>
              <a:gd name="connsiteY21" fmla="*/ 285750 h 1836205"/>
              <a:gd name="connsiteX22" fmla="*/ 1220567 w 4992467"/>
              <a:gd name="connsiteY22" fmla="*/ 276225 h 1836205"/>
              <a:gd name="connsiteX23" fmla="*/ 1411067 w 4992467"/>
              <a:gd name="connsiteY23" fmla="*/ 266700 h 1836205"/>
              <a:gd name="connsiteX24" fmla="*/ 1458692 w 4992467"/>
              <a:gd name="connsiteY24" fmla="*/ 257175 h 1836205"/>
              <a:gd name="connsiteX25" fmla="*/ 1487267 w 4992467"/>
              <a:gd name="connsiteY25" fmla="*/ 247650 h 1836205"/>
              <a:gd name="connsiteX26" fmla="*/ 1544417 w 4992467"/>
              <a:gd name="connsiteY26" fmla="*/ 238125 h 1836205"/>
              <a:gd name="connsiteX27" fmla="*/ 1658717 w 4992467"/>
              <a:gd name="connsiteY27" fmla="*/ 247650 h 1836205"/>
              <a:gd name="connsiteX28" fmla="*/ 1868267 w 4992467"/>
              <a:gd name="connsiteY28" fmla="*/ 228600 h 1836205"/>
              <a:gd name="connsiteX29" fmla="*/ 1953992 w 4992467"/>
              <a:gd name="connsiteY29" fmla="*/ 200025 h 1836205"/>
              <a:gd name="connsiteX30" fmla="*/ 1982567 w 4992467"/>
              <a:gd name="connsiteY30" fmla="*/ 190500 h 1836205"/>
              <a:gd name="connsiteX31" fmla="*/ 2011142 w 4992467"/>
              <a:gd name="connsiteY31" fmla="*/ 171450 h 1836205"/>
              <a:gd name="connsiteX32" fmla="*/ 2068292 w 4992467"/>
              <a:gd name="connsiteY32" fmla="*/ 152400 h 1836205"/>
              <a:gd name="connsiteX33" fmla="*/ 2154017 w 4992467"/>
              <a:gd name="connsiteY33" fmla="*/ 114300 h 1836205"/>
              <a:gd name="connsiteX34" fmla="*/ 2496917 w 4992467"/>
              <a:gd name="connsiteY34" fmla="*/ 95250 h 1836205"/>
              <a:gd name="connsiteX35" fmla="*/ 2582642 w 4992467"/>
              <a:gd name="connsiteY35" fmla="*/ 66675 h 1836205"/>
              <a:gd name="connsiteX36" fmla="*/ 2611217 w 4992467"/>
              <a:gd name="connsiteY36" fmla="*/ 57150 h 1836205"/>
              <a:gd name="connsiteX37" fmla="*/ 2639792 w 4992467"/>
              <a:gd name="connsiteY37" fmla="*/ 38100 h 1836205"/>
              <a:gd name="connsiteX38" fmla="*/ 2696942 w 4992467"/>
              <a:gd name="connsiteY38" fmla="*/ 19050 h 1836205"/>
              <a:gd name="connsiteX39" fmla="*/ 2763617 w 4992467"/>
              <a:gd name="connsiteY39" fmla="*/ 0 h 1836205"/>
              <a:gd name="connsiteX40" fmla="*/ 2982692 w 4992467"/>
              <a:gd name="connsiteY40" fmla="*/ 9525 h 1836205"/>
              <a:gd name="connsiteX41" fmla="*/ 3039842 w 4992467"/>
              <a:gd name="connsiteY41" fmla="*/ 28575 h 1836205"/>
              <a:gd name="connsiteX42" fmla="*/ 3077942 w 4992467"/>
              <a:gd name="connsiteY42" fmla="*/ 38100 h 1836205"/>
              <a:gd name="connsiteX43" fmla="*/ 3135092 w 4992467"/>
              <a:gd name="connsiteY43" fmla="*/ 57150 h 1836205"/>
              <a:gd name="connsiteX44" fmla="*/ 3192242 w 4992467"/>
              <a:gd name="connsiteY44" fmla="*/ 76200 h 1836205"/>
              <a:gd name="connsiteX45" fmla="*/ 3220817 w 4992467"/>
              <a:gd name="connsiteY45" fmla="*/ 85725 h 1836205"/>
              <a:gd name="connsiteX46" fmla="*/ 3249392 w 4992467"/>
              <a:gd name="connsiteY46" fmla="*/ 95250 h 1836205"/>
              <a:gd name="connsiteX47" fmla="*/ 3363692 w 4992467"/>
              <a:gd name="connsiteY47" fmla="*/ 104775 h 1836205"/>
              <a:gd name="connsiteX48" fmla="*/ 3420842 w 4992467"/>
              <a:gd name="connsiteY48" fmla="*/ 133350 h 1836205"/>
              <a:gd name="connsiteX49" fmla="*/ 3449417 w 4992467"/>
              <a:gd name="connsiteY49" fmla="*/ 161925 h 1836205"/>
              <a:gd name="connsiteX50" fmla="*/ 3506567 w 4992467"/>
              <a:gd name="connsiteY50" fmla="*/ 200025 h 1836205"/>
              <a:gd name="connsiteX51" fmla="*/ 3535142 w 4992467"/>
              <a:gd name="connsiteY51" fmla="*/ 219075 h 1836205"/>
              <a:gd name="connsiteX52" fmla="*/ 3563717 w 4992467"/>
              <a:gd name="connsiteY52" fmla="*/ 247650 h 1836205"/>
              <a:gd name="connsiteX53" fmla="*/ 3620867 w 4992467"/>
              <a:gd name="connsiteY53" fmla="*/ 266700 h 1836205"/>
              <a:gd name="connsiteX54" fmla="*/ 3678017 w 4992467"/>
              <a:gd name="connsiteY54" fmla="*/ 295275 h 1836205"/>
              <a:gd name="connsiteX55" fmla="*/ 3706592 w 4992467"/>
              <a:gd name="connsiteY55" fmla="*/ 314325 h 1836205"/>
              <a:gd name="connsiteX56" fmla="*/ 3744692 w 4992467"/>
              <a:gd name="connsiteY56" fmla="*/ 323850 h 1836205"/>
              <a:gd name="connsiteX57" fmla="*/ 3887567 w 4992467"/>
              <a:gd name="connsiteY57" fmla="*/ 342900 h 1836205"/>
              <a:gd name="connsiteX58" fmla="*/ 3944717 w 4992467"/>
              <a:gd name="connsiteY58" fmla="*/ 361950 h 1836205"/>
              <a:gd name="connsiteX59" fmla="*/ 3973292 w 4992467"/>
              <a:gd name="connsiteY59" fmla="*/ 371475 h 1836205"/>
              <a:gd name="connsiteX60" fmla="*/ 4030442 w 4992467"/>
              <a:gd name="connsiteY60" fmla="*/ 419100 h 1836205"/>
              <a:gd name="connsiteX61" fmla="*/ 4087592 w 4992467"/>
              <a:gd name="connsiteY61" fmla="*/ 457200 h 1836205"/>
              <a:gd name="connsiteX62" fmla="*/ 4116167 w 4992467"/>
              <a:gd name="connsiteY62" fmla="*/ 476250 h 1836205"/>
              <a:gd name="connsiteX63" fmla="*/ 4173317 w 4992467"/>
              <a:gd name="connsiteY63" fmla="*/ 514350 h 1836205"/>
              <a:gd name="connsiteX64" fmla="*/ 4201892 w 4992467"/>
              <a:gd name="connsiteY64" fmla="*/ 533400 h 1836205"/>
              <a:gd name="connsiteX65" fmla="*/ 4230467 w 4992467"/>
              <a:gd name="connsiteY65" fmla="*/ 542925 h 1836205"/>
              <a:gd name="connsiteX66" fmla="*/ 4316192 w 4992467"/>
              <a:gd name="connsiteY66" fmla="*/ 600075 h 1836205"/>
              <a:gd name="connsiteX67" fmla="*/ 4344767 w 4992467"/>
              <a:gd name="connsiteY67" fmla="*/ 628650 h 1836205"/>
              <a:gd name="connsiteX68" fmla="*/ 4373342 w 4992467"/>
              <a:gd name="connsiteY68" fmla="*/ 638175 h 1836205"/>
              <a:gd name="connsiteX69" fmla="*/ 4459067 w 4992467"/>
              <a:gd name="connsiteY69" fmla="*/ 695325 h 1836205"/>
              <a:gd name="connsiteX70" fmla="*/ 4487642 w 4992467"/>
              <a:gd name="connsiteY70" fmla="*/ 714375 h 1836205"/>
              <a:gd name="connsiteX71" fmla="*/ 4516217 w 4992467"/>
              <a:gd name="connsiteY71" fmla="*/ 733425 h 1836205"/>
              <a:gd name="connsiteX72" fmla="*/ 4601942 w 4992467"/>
              <a:gd name="connsiteY72" fmla="*/ 809625 h 1836205"/>
              <a:gd name="connsiteX73" fmla="*/ 4630517 w 4992467"/>
              <a:gd name="connsiteY73" fmla="*/ 819150 h 1836205"/>
              <a:gd name="connsiteX74" fmla="*/ 4687667 w 4992467"/>
              <a:gd name="connsiteY74" fmla="*/ 857250 h 1836205"/>
              <a:gd name="connsiteX75" fmla="*/ 4754342 w 4992467"/>
              <a:gd name="connsiteY75" fmla="*/ 876300 h 1836205"/>
              <a:gd name="connsiteX76" fmla="*/ 4782917 w 4992467"/>
              <a:gd name="connsiteY76" fmla="*/ 885825 h 1836205"/>
              <a:gd name="connsiteX77" fmla="*/ 4849592 w 4992467"/>
              <a:gd name="connsiteY77" fmla="*/ 904875 h 1836205"/>
              <a:gd name="connsiteX78" fmla="*/ 4878167 w 4992467"/>
              <a:gd name="connsiteY78" fmla="*/ 923925 h 1836205"/>
              <a:gd name="connsiteX79" fmla="*/ 4906742 w 4992467"/>
              <a:gd name="connsiteY79" fmla="*/ 933450 h 1836205"/>
              <a:gd name="connsiteX80" fmla="*/ 4963892 w 4992467"/>
              <a:gd name="connsiteY80" fmla="*/ 971550 h 1836205"/>
              <a:gd name="connsiteX81" fmla="*/ 4992467 w 4992467"/>
              <a:gd name="connsiteY81" fmla="*/ 1008111 h 1836205"/>
              <a:gd name="connsiteX82" fmla="*/ 4344929 w 4992467"/>
              <a:gd name="connsiteY82" fmla="*/ 1836205 h 1836205"/>
              <a:gd name="connsiteX83" fmla="*/ 756071 w 4992467"/>
              <a:gd name="connsiteY83" fmla="*/ 1764196 h 1836205"/>
              <a:gd name="connsiteX0" fmla="*/ 600513 w 4992467"/>
              <a:gd name="connsiteY0" fmla="*/ 1836205 h 1836205"/>
              <a:gd name="connsiteX1" fmla="*/ 1367 w 4992467"/>
              <a:gd name="connsiteY1" fmla="*/ 809625 h 1836205"/>
              <a:gd name="connsiteX2" fmla="*/ 68042 w 4992467"/>
              <a:gd name="connsiteY2" fmla="*/ 733425 h 1836205"/>
              <a:gd name="connsiteX3" fmla="*/ 96617 w 4992467"/>
              <a:gd name="connsiteY3" fmla="*/ 714375 h 1836205"/>
              <a:gd name="connsiteX4" fmla="*/ 125192 w 4992467"/>
              <a:gd name="connsiteY4" fmla="*/ 695325 h 1836205"/>
              <a:gd name="connsiteX5" fmla="*/ 172817 w 4992467"/>
              <a:gd name="connsiteY5" fmla="*/ 647700 h 1836205"/>
              <a:gd name="connsiteX6" fmla="*/ 201392 w 4992467"/>
              <a:gd name="connsiteY6" fmla="*/ 638175 h 1836205"/>
              <a:gd name="connsiteX7" fmla="*/ 258542 w 4992467"/>
              <a:gd name="connsiteY7" fmla="*/ 600075 h 1836205"/>
              <a:gd name="connsiteX8" fmla="*/ 315692 w 4992467"/>
              <a:gd name="connsiteY8" fmla="*/ 571500 h 1836205"/>
              <a:gd name="connsiteX9" fmla="*/ 344267 w 4992467"/>
              <a:gd name="connsiteY9" fmla="*/ 561975 h 1836205"/>
              <a:gd name="connsiteX10" fmla="*/ 401417 w 4992467"/>
              <a:gd name="connsiteY10" fmla="*/ 523875 h 1836205"/>
              <a:gd name="connsiteX11" fmla="*/ 429992 w 4992467"/>
              <a:gd name="connsiteY11" fmla="*/ 504825 h 1836205"/>
              <a:gd name="connsiteX12" fmla="*/ 458567 w 4992467"/>
              <a:gd name="connsiteY12" fmla="*/ 495300 h 1836205"/>
              <a:gd name="connsiteX13" fmla="*/ 487142 w 4992467"/>
              <a:gd name="connsiteY13" fmla="*/ 476250 h 1836205"/>
              <a:gd name="connsiteX14" fmla="*/ 544292 w 4992467"/>
              <a:gd name="connsiteY14" fmla="*/ 457200 h 1836205"/>
              <a:gd name="connsiteX15" fmla="*/ 649067 w 4992467"/>
              <a:gd name="connsiteY15" fmla="*/ 428625 h 1836205"/>
              <a:gd name="connsiteX16" fmla="*/ 830042 w 4992467"/>
              <a:gd name="connsiteY16" fmla="*/ 409575 h 1836205"/>
              <a:gd name="connsiteX17" fmla="*/ 925292 w 4992467"/>
              <a:gd name="connsiteY17" fmla="*/ 381000 h 1836205"/>
              <a:gd name="connsiteX18" fmla="*/ 953867 w 4992467"/>
              <a:gd name="connsiteY18" fmla="*/ 361950 h 1836205"/>
              <a:gd name="connsiteX19" fmla="*/ 1011017 w 4992467"/>
              <a:gd name="connsiteY19" fmla="*/ 342900 h 1836205"/>
              <a:gd name="connsiteX20" fmla="*/ 1096742 w 4992467"/>
              <a:gd name="connsiteY20" fmla="*/ 304800 h 1836205"/>
              <a:gd name="connsiteX21" fmla="*/ 1182467 w 4992467"/>
              <a:gd name="connsiteY21" fmla="*/ 285750 h 1836205"/>
              <a:gd name="connsiteX22" fmla="*/ 1220567 w 4992467"/>
              <a:gd name="connsiteY22" fmla="*/ 276225 h 1836205"/>
              <a:gd name="connsiteX23" fmla="*/ 1411067 w 4992467"/>
              <a:gd name="connsiteY23" fmla="*/ 266700 h 1836205"/>
              <a:gd name="connsiteX24" fmla="*/ 1458692 w 4992467"/>
              <a:gd name="connsiteY24" fmla="*/ 257175 h 1836205"/>
              <a:gd name="connsiteX25" fmla="*/ 1487267 w 4992467"/>
              <a:gd name="connsiteY25" fmla="*/ 247650 h 1836205"/>
              <a:gd name="connsiteX26" fmla="*/ 1544417 w 4992467"/>
              <a:gd name="connsiteY26" fmla="*/ 238125 h 1836205"/>
              <a:gd name="connsiteX27" fmla="*/ 1658717 w 4992467"/>
              <a:gd name="connsiteY27" fmla="*/ 247650 h 1836205"/>
              <a:gd name="connsiteX28" fmla="*/ 1868267 w 4992467"/>
              <a:gd name="connsiteY28" fmla="*/ 228600 h 1836205"/>
              <a:gd name="connsiteX29" fmla="*/ 1953992 w 4992467"/>
              <a:gd name="connsiteY29" fmla="*/ 200025 h 1836205"/>
              <a:gd name="connsiteX30" fmla="*/ 1982567 w 4992467"/>
              <a:gd name="connsiteY30" fmla="*/ 190500 h 1836205"/>
              <a:gd name="connsiteX31" fmla="*/ 2011142 w 4992467"/>
              <a:gd name="connsiteY31" fmla="*/ 171450 h 1836205"/>
              <a:gd name="connsiteX32" fmla="*/ 2068292 w 4992467"/>
              <a:gd name="connsiteY32" fmla="*/ 152400 h 1836205"/>
              <a:gd name="connsiteX33" fmla="*/ 2154017 w 4992467"/>
              <a:gd name="connsiteY33" fmla="*/ 114300 h 1836205"/>
              <a:gd name="connsiteX34" fmla="*/ 2496917 w 4992467"/>
              <a:gd name="connsiteY34" fmla="*/ 95250 h 1836205"/>
              <a:gd name="connsiteX35" fmla="*/ 2582642 w 4992467"/>
              <a:gd name="connsiteY35" fmla="*/ 66675 h 1836205"/>
              <a:gd name="connsiteX36" fmla="*/ 2611217 w 4992467"/>
              <a:gd name="connsiteY36" fmla="*/ 57150 h 1836205"/>
              <a:gd name="connsiteX37" fmla="*/ 2639792 w 4992467"/>
              <a:gd name="connsiteY37" fmla="*/ 38100 h 1836205"/>
              <a:gd name="connsiteX38" fmla="*/ 2696942 w 4992467"/>
              <a:gd name="connsiteY38" fmla="*/ 19050 h 1836205"/>
              <a:gd name="connsiteX39" fmla="*/ 2763617 w 4992467"/>
              <a:gd name="connsiteY39" fmla="*/ 0 h 1836205"/>
              <a:gd name="connsiteX40" fmla="*/ 2982692 w 4992467"/>
              <a:gd name="connsiteY40" fmla="*/ 9525 h 1836205"/>
              <a:gd name="connsiteX41" fmla="*/ 3039842 w 4992467"/>
              <a:gd name="connsiteY41" fmla="*/ 28575 h 1836205"/>
              <a:gd name="connsiteX42" fmla="*/ 3077942 w 4992467"/>
              <a:gd name="connsiteY42" fmla="*/ 38100 h 1836205"/>
              <a:gd name="connsiteX43" fmla="*/ 3135092 w 4992467"/>
              <a:gd name="connsiteY43" fmla="*/ 57150 h 1836205"/>
              <a:gd name="connsiteX44" fmla="*/ 3192242 w 4992467"/>
              <a:gd name="connsiteY44" fmla="*/ 76200 h 1836205"/>
              <a:gd name="connsiteX45" fmla="*/ 3220817 w 4992467"/>
              <a:gd name="connsiteY45" fmla="*/ 85725 h 1836205"/>
              <a:gd name="connsiteX46" fmla="*/ 3249392 w 4992467"/>
              <a:gd name="connsiteY46" fmla="*/ 95250 h 1836205"/>
              <a:gd name="connsiteX47" fmla="*/ 3363692 w 4992467"/>
              <a:gd name="connsiteY47" fmla="*/ 104775 h 1836205"/>
              <a:gd name="connsiteX48" fmla="*/ 3420842 w 4992467"/>
              <a:gd name="connsiteY48" fmla="*/ 133350 h 1836205"/>
              <a:gd name="connsiteX49" fmla="*/ 3449417 w 4992467"/>
              <a:gd name="connsiteY49" fmla="*/ 161925 h 1836205"/>
              <a:gd name="connsiteX50" fmla="*/ 3506567 w 4992467"/>
              <a:gd name="connsiteY50" fmla="*/ 200025 h 1836205"/>
              <a:gd name="connsiteX51" fmla="*/ 3535142 w 4992467"/>
              <a:gd name="connsiteY51" fmla="*/ 219075 h 1836205"/>
              <a:gd name="connsiteX52" fmla="*/ 3563717 w 4992467"/>
              <a:gd name="connsiteY52" fmla="*/ 247650 h 1836205"/>
              <a:gd name="connsiteX53" fmla="*/ 3620867 w 4992467"/>
              <a:gd name="connsiteY53" fmla="*/ 266700 h 1836205"/>
              <a:gd name="connsiteX54" fmla="*/ 3678017 w 4992467"/>
              <a:gd name="connsiteY54" fmla="*/ 295275 h 1836205"/>
              <a:gd name="connsiteX55" fmla="*/ 3706592 w 4992467"/>
              <a:gd name="connsiteY55" fmla="*/ 314325 h 1836205"/>
              <a:gd name="connsiteX56" fmla="*/ 3744692 w 4992467"/>
              <a:gd name="connsiteY56" fmla="*/ 323850 h 1836205"/>
              <a:gd name="connsiteX57" fmla="*/ 3887567 w 4992467"/>
              <a:gd name="connsiteY57" fmla="*/ 342900 h 1836205"/>
              <a:gd name="connsiteX58" fmla="*/ 3944717 w 4992467"/>
              <a:gd name="connsiteY58" fmla="*/ 361950 h 1836205"/>
              <a:gd name="connsiteX59" fmla="*/ 3973292 w 4992467"/>
              <a:gd name="connsiteY59" fmla="*/ 371475 h 1836205"/>
              <a:gd name="connsiteX60" fmla="*/ 4030442 w 4992467"/>
              <a:gd name="connsiteY60" fmla="*/ 419100 h 1836205"/>
              <a:gd name="connsiteX61" fmla="*/ 4087592 w 4992467"/>
              <a:gd name="connsiteY61" fmla="*/ 457200 h 1836205"/>
              <a:gd name="connsiteX62" fmla="*/ 4116167 w 4992467"/>
              <a:gd name="connsiteY62" fmla="*/ 476250 h 1836205"/>
              <a:gd name="connsiteX63" fmla="*/ 4173317 w 4992467"/>
              <a:gd name="connsiteY63" fmla="*/ 514350 h 1836205"/>
              <a:gd name="connsiteX64" fmla="*/ 4201892 w 4992467"/>
              <a:gd name="connsiteY64" fmla="*/ 533400 h 1836205"/>
              <a:gd name="connsiteX65" fmla="*/ 4230467 w 4992467"/>
              <a:gd name="connsiteY65" fmla="*/ 542925 h 1836205"/>
              <a:gd name="connsiteX66" fmla="*/ 4316192 w 4992467"/>
              <a:gd name="connsiteY66" fmla="*/ 600075 h 1836205"/>
              <a:gd name="connsiteX67" fmla="*/ 4344767 w 4992467"/>
              <a:gd name="connsiteY67" fmla="*/ 628650 h 1836205"/>
              <a:gd name="connsiteX68" fmla="*/ 4373342 w 4992467"/>
              <a:gd name="connsiteY68" fmla="*/ 638175 h 1836205"/>
              <a:gd name="connsiteX69" fmla="*/ 4459067 w 4992467"/>
              <a:gd name="connsiteY69" fmla="*/ 695325 h 1836205"/>
              <a:gd name="connsiteX70" fmla="*/ 4487642 w 4992467"/>
              <a:gd name="connsiteY70" fmla="*/ 714375 h 1836205"/>
              <a:gd name="connsiteX71" fmla="*/ 4516217 w 4992467"/>
              <a:gd name="connsiteY71" fmla="*/ 733425 h 1836205"/>
              <a:gd name="connsiteX72" fmla="*/ 4601942 w 4992467"/>
              <a:gd name="connsiteY72" fmla="*/ 809625 h 1836205"/>
              <a:gd name="connsiteX73" fmla="*/ 4630517 w 4992467"/>
              <a:gd name="connsiteY73" fmla="*/ 819150 h 1836205"/>
              <a:gd name="connsiteX74" fmla="*/ 4687667 w 4992467"/>
              <a:gd name="connsiteY74" fmla="*/ 857250 h 1836205"/>
              <a:gd name="connsiteX75" fmla="*/ 4754342 w 4992467"/>
              <a:gd name="connsiteY75" fmla="*/ 876300 h 1836205"/>
              <a:gd name="connsiteX76" fmla="*/ 4782917 w 4992467"/>
              <a:gd name="connsiteY76" fmla="*/ 885825 h 1836205"/>
              <a:gd name="connsiteX77" fmla="*/ 4849592 w 4992467"/>
              <a:gd name="connsiteY77" fmla="*/ 904875 h 1836205"/>
              <a:gd name="connsiteX78" fmla="*/ 4878167 w 4992467"/>
              <a:gd name="connsiteY78" fmla="*/ 923925 h 1836205"/>
              <a:gd name="connsiteX79" fmla="*/ 4906742 w 4992467"/>
              <a:gd name="connsiteY79" fmla="*/ 933450 h 1836205"/>
              <a:gd name="connsiteX80" fmla="*/ 4963892 w 4992467"/>
              <a:gd name="connsiteY80" fmla="*/ 971550 h 1836205"/>
              <a:gd name="connsiteX81" fmla="*/ 4992467 w 4992467"/>
              <a:gd name="connsiteY81" fmla="*/ 1008111 h 1836205"/>
              <a:gd name="connsiteX82" fmla="*/ 4344929 w 4992467"/>
              <a:gd name="connsiteY82" fmla="*/ 1836205 h 1836205"/>
              <a:gd name="connsiteX83" fmla="*/ 600513 w 4992467"/>
              <a:gd name="connsiteY83" fmla="*/ 1836205 h 1836205"/>
              <a:gd name="connsiteX0" fmla="*/ 600513 w 4992467"/>
              <a:gd name="connsiteY0" fmla="*/ 1836205 h 1836205"/>
              <a:gd name="connsiteX1" fmla="*/ 1367 w 4992467"/>
              <a:gd name="connsiteY1" fmla="*/ 809625 h 1836205"/>
              <a:gd name="connsiteX2" fmla="*/ 68042 w 4992467"/>
              <a:gd name="connsiteY2" fmla="*/ 733425 h 1836205"/>
              <a:gd name="connsiteX3" fmla="*/ 96617 w 4992467"/>
              <a:gd name="connsiteY3" fmla="*/ 714375 h 1836205"/>
              <a:gd name="connsiteX4" fmla="*/ 125192 w 4992467"/>
              <a:gd name="connsiteY4" fmla="*/ 695325 h 1836205"/>
              <a:gd name="connsiteX5" fmla="*/ 172817 w 4992467"/>
              <a:gd name="connsiteY5" fmla="*/ 647700 h 1836205"/>
              <a:gd name="connsiteX6" fmla="*/ 201392 w 4992467"/>
              <a:gd name="connsiteY6" fmla="*/ 638175 h 1836205"/>
              <a:gd name="connsiteX7" fmla="*/ 258542 w 4992467"/>
              <a:gd name="connsiteY7" fmla="*/ 600075 h 1836205"/>
              <a:gd name="connsiteX8" fmla="*/ 315692 w 4992467"/>
              <a:gd name="connsiteY8" fmla="*/ 571500 h 1836205"/>
              <a:gd name="connsiteX9" fmla="*/ 344267 w 4992467"/>
              <a:gd name="connsiteY9" fmla="*/ 561975 h 1836205"/>
              <a:gd name="connsiteX10" fmla="*/ 401417 w 4992467"/>
              <a:gd name="connsiteY10" fmla="*/ 523875 h 1836205"/>
              <a:gd name="connsiteX11" fmla="*/ 429992 w 4992467"/>
              <a:gd name="connsiteY11" fmla="*/ 504825 h 1836205"/>
              <a:gd name="connsiteX12" fmla="*/ 458567 w 4992467"/>
              <a:gd name="connsiteY12" fmla="*/ 495300 h 1836205"/>
              <a:gd name="connsiteX13" fmla="*/ 487142 w 4992467"/>
              <a:gd name="connsiteY13" fmla="*/ 476250 h 1836205"/>
              <a:gd name="connsiteX14" fmla="*/ 544292 w 4992467"/>
              <a:gd name="connsiteY14" fmla="*/ 457200 h 1836205"/>
              <a:gd name="connsiteX15" fmla="*/ 649067 w 4992467"/>
              <a:gd name="connsiteY15" fmla="*/ 428625 h 1836205"/>
              <a:gd name="connsiteX16" fmla="*/ 830042 w 4992467"/>
              <a:gd name="connsiteY16" fmla="*/ 409575 h 1836205"/>
              <a:gd name="connsiteX17" fmla="*/ 925292 w 4992467"/>
              <a:gd name="connsiteY17" fmla="*/ 381000 h 1836205"/>
              <a:gd name="connsiteX18" fmla="*/ 953867 w 4992467"/>
              <a:gd name="connsiteY18" fmla="*/ 361950 h 1836205"/>
              <a:gd name="connsiteX19" fmla="*/ 1011017 w 4992467"/>
              <a:gd name="connsiteY19" fmla="*/ 342900 h 1836205"/>
              <a:gd name="connsiteX20" fmla="*/ 1096742 w 4992467"/>
              <a:gd name="connsiteY20" fmla="*/ 304800 h 1836205"/>
              <a:gd name="connsiteX21" fmla="*/ 1182467 w 4992467"/>
              <a:gd name="connsiteY21" fmla="*/ 285750 h 1836205"/>
              <a:gd name="connsiteX22" fmla="*/ 1220567 w 4992467"/>
              <a:gd name="connsiteY22" fmla="*/ 276225 h 1836205"/>
              <a:gd name="connsiteX23" fmla="*/ 1411067 w 4992467"/>
              <a:gd name="connsiteY23" fmla="*/ 266700 h 1836205"/>
              <a:gd name="connsiteX24" fmla="*/ 1458692 w 4992467"/>
              <a:gd name="connsiteY24" fmla="*/ 257175 h 1836205"/>
              <a:gd name="connsiteX25" fmla="*/ 1487267 w 4992467"/>
              <a:gd name="connsiteY25" fmla="*/ 247650 h 1836205"/>
              <a:gd name="connsiteX26" fmla="*/ 1544417 w 4992467"/>
              <a:gd name="connsiteY26" fmla="*/ 238125 h 1836205"/>
              <a:gd name="connsiteX27" fmla="*/ 1658717 w 4992467"/>
              <a:gd name="connsiteY27" fmla="*/ 247650 h 1836205"/>
              <a:gd name="connsiteX28" fmla="*/ 1868267 w 4992467"/>
              <a:gd name="connsiteY28" fmla="*/ 228600 h 1836205"/>
              <a:gd name="connsiteX29" fmla="*/ 1953992 w 4992467"/>
              <a:gd name="connsiteY29" fmla="*/ 200025 h 1836205"/>
              <a:gd name="connsiteX30" fmla="*/ 1982567 w 4992467"/>
              <a:gd name="connsiteY30" fmla="*/ 190500 h 1836205"/>
              <a:gd name="connsiteX31" fmla="*/ 2011142 w 4992467"/>
              <a:gd name="connsiteY31" fmla="*/ 171450 h 1836205"/>
              <a:gd name="connsiteX32" fmla="*/ 2068292 w 4992467"/>
              <a:gd name="connsiteY32" fmla="*/ 152400 h 1836205"/>
              <a:gd name="connsiteX33" fmla="*/ 2154017 w 4992467"/>
              <a:gd name="connsiteY33" fmla="*/ 114300 h 1836205"/>
              <a:gd name="connsiteX34" fmla="*/ 2496917 w 4992467"/>
              <a:gd name="connsiteY34" fmla="*/ 95250 h 1836205"/>
              <a:gd name="connsiteX35" fmla="*/ 2582642 w 4992467"/>
              <a:gd name="connsiteY35" fmla="*/ 66675 h 1836205"/>
              <a:gd name="connsiteX36" fmla="*/ 2611217 w 4992467"/>
              <a:gd name="connsiteY36" fmla="*/ 57150 h 1836205"/>
              <a:gd name="connsiteX37" fmla="*/ 2639792 w 4992467"/>
              <a:gd name="connsiteY37" fmla="*/ 38100 h 1836205"/>
              <a:gd name="connsiteX38" fmla="*/ 2696942 w 4992467"/>
              <a:gd name="connsiteY38" fmla="*/ 19050 h 1836205"/>
              <a:gd name="connsiteX39" fmla="*/ 2763617 w 4992467"/>
              <a:gd name="connsiteY39" fmla="*/ 0 h 1836205"/>
              <a:gd name="connsiteX40" fmla="*/ 2982692 w 4992467"/>
              <a:gd name="connsiteY40" fmla="*/ 9525 h 1836205"/>
              <a:gd name="connsiteX41" fmla="*/ 3039842 w 4992467"/>
              <a:gd name="connsiteY41" fmla="*/ 28575 h 1836205"/>
              <a:gd name="connsiteX42" fmla="*/ 3077942 w 4992467"/>
              <a:gd name="connsiteY42" fmla="*/ 38100 h 1836205"/>
              <a:gd name="connsiteX43" fmla="*/ 3135092 w 4992467"/>
              <a:gd name="connsiteY43" fmla="*/ 57150 h 1836205"/>
              <a:gd name="connsiteX44" fmla="*/ 3192242 w 4992467"/>
              <a:gd name="connsiteY44" fmla="*/ 76200 h 1836205"/>
              <a:gd name="connsiteX45" fmla="*/ 3220817 w 4992467"/>
              <a:gd name="connsiteY45" fmla="*/ 85725 h 1836205"/>
              <a:gd name="connsiteX46" fmla="*/ 3249392 w 4992467"/>
              <a:gd name="connsiteY46" fmla="*/ 95250 h 1836205"/>
              <a:gd name="connsiteX47" fmla="*/ 3363692 w 4992467"/>
              <a:gd name="connsiteY47" fmla="*/ 104775 h 1836205"/>
              <a:gd name="connsiteX48" fmla="*/ 3420842 w 4992467"/>
              <a:gd name="connsiteY48" fmla="*/ 133350 h 1836205"/>
              <a:gd name="connsiteX49" fmla="*/ 3449417 w 4992467"/>
              <a:gd name="connsiteY49" fmla="*/ 161925 h 1836205"/>
              <a:gd name="connsiteX50" fmla="*/ 3506567 w 4992467"/>
              <a:gd name="connsiteY50" fmla="*/ 200025 h 1836205"/>
              <a:gd name="connsiteX51" fmla="*/ 3535142 w 4992467"/>
              <a:gd name="connsiteY51" fmla="*/ 219075 h 1836205"/>
              <a:gd name="connsiteX52" fmla="*/ 3563717 w 4992467"/>
              <a:gd name="connsiteY52" fmla="*/ 247650 h 1836205"/>
              <a:gd name="connsiteX53" fmla="*/ 3620867 w 4992467"/>
              <a:gd name="connsiteY53" fmla="*/ 266700 h 1836205"/>
              <a:gd name="connsiteX54" fmla="*/ 3678017 w 4992467"/>
              <a:gd name="connsiteY54" fmla="*/ 295275 h 1836205"/>
              <a:gd name="connsiteX55" fmla="*/ 3706592 w 4992467"/>
              <a:gd name="connsiteY55" fmla="*/ 314325 h 1836205"/>
              <a:gd name="connsiteX56" fmla="*/ 3744692 w 4992467"/>
              <a:gd name="connsiteY56" fmla="*/ 323850 h 1836205"/>
              <a:gd name="connsiteX57" fmla="*/ 3887567 w 4992467"/>
              <a:gd name="connsiteY57" fmla="*/ 342900 h 1836205"/>
              <a:gd name="connsiteX58" fmla="*/ 3944717 w 4992467"/>
              <a:gd name="connsiteY58" fmla="*/ 361950 h 1836205"/>
              <a:gd name="connsiteX59" fmla="*/ 3973292 w 4992467"/>
              <a:gd name="connsiteY59" fmla="*/ 371475 h 1836205"/>
              <a:gd name="connsiteX60" fmla="*/ 4030442 w 4992467"/>
              <a:gd name="connsiteY60" fmla="*/ 419100 h 1836205"/>
              <a:gd name="connsiteX61" fmla="*/ 4087592 w 4992467"/>
              <a:gd name="connsiteY61" fmla="*/ 457200 h 1836205"/>
              <a:gd name="connsiteX62" fmla="*/ 4116167 w 4992467"/>
              <a:gd name="connsiteY62" fmla="*/ 476250 h 1836205"/>
              <a:gd name="connsiteX63" fmla="*/ 4173317 w 4992467"/>
              <a:gd name="connsiteY63" fmla="*/ 514350 h 1836205"/>
              <a:gd name="connsiteX64" fmla="*/ 4201892 w 4992467"/>
              <a:gd name="connsiteY64" fmla="*/ 533400 h 1836205"/>
              <a:gd name="connsiteX65" fmla="*/ 4230467 w 4992467"/>
              <a:gd name="connsiteY65" fmla="*/ 542925 h 1836205"/>
              <a:gd name="connsiteX66" fmla="*/ 4316192 w 4992467"/>
              <a:gd name="connsiteY66" fmla="*/ 600075 h 1836205"/>
              <a:gd name="connsiteX67" fmla="*/ 4344767 w 4992467"/>
              <a:gd name="connsiteY67" fmla="*/ 628650 h 1836205"/>
              <a:gd name="connsiteX68" fmla="*/ 4373342 w 4992467"/>
              <a:gd name="connsiteY68" fmla="*/ 638175 h 1836205"/>
              <a:gd name="connsiteX69" fmla="*/ 4459067 w 4992467"/>
              <a:gd name="connsiteY69" fmla="*/ 695325 h 1836205"/>
              <a:gd name="connsiteX70" fmla="*/ 4487642 w 4992467"/>
              <a:gd name="connsiteY70" fmla="*/ 714375 h 1836205"/>
              <a:gd name="connsiteX71" fmla="*/ 4516217 w 4992467"/>
              <a:gd name="connsiteY71" fmla="*/ 733425 h 1836205"/>
              <a:gd name="connsiteX72" fmla="*/ 4601942 w 4992467"/>
              <a:gd name="connsiteY72" fmla="*/ 809625 h 1836205"/>
              <a:gd name="connsiteX73" fmla="*/ 4630517 w 4992467"/>
              <a:gd name="connsiteY73" fmla="*/ 819150 h 1836205"/>
              <a:gd name="connsiteX74" fmla="*/ 4687667 w 4992467"/>
              <a:gd name="connsiteY74" fmla="*/ 857250 h 1836205"/>
              <a:gd name="connsiteX75" fmla="*/ 4754342 w 4992467"/>
              <a:gd name="connsiteY75" fmla="*/ 876300 h 1836205"/>
              <a:gd name="connsiteX76" fmla="*/ 4782917 w 4992467"/>
              <a:gd name="connsiteY76" fmla="*/ 885825 h 1836205"/>
              <a:gd name="connsiteX77" fmla="*/ 4849592 w 4992467"/>
              <a:gd name="connsiteY77" fmla="*/ 904875 h 1836205"/>
              <a:gd name="connsiteX78" fmla="*/ 4878167 w 4992467"/>
              <a:gd name="connsiteY78" fmla="*/ 923925 h 1836205"/>
              <a:gd name="connsiteX79" fmla="*/ 4906742 w 4992467"/>
              <a:gd name="connsiteY79" fmla="*/ 933450 h 1836205"/>
              <a:gd name="connsiteX80" fmla="*/ 4963892 w 4992467"/>
              <a:gd name="connsiteY80" fmla="*/ 971550 h 1836205"/>
              <a:gd name="connsiteX81" fmla="*/ 4992467 w 4992467"/>
              <a:gd name="connsiteY81" fmla="*/ 1008111 h 1836205"/>
              <a:gd name="connsiteX82" fmla="*/ 4452941 w 4992467"/>
              <a:gd name="connsiteY82" fmla="*/ 1728193 h 1836205"/>
              <a:gd name="connsiteX83" fmla="*/ 600513 w 4992467"/>
              <a:gd name="connsiteY83" fmla="*/ 1836205 h 1836205"/>
              <a:gd name="connsiteX0" fmla="*/ 564509 w 4992467"/>
              <a:gd name="connsiteY0" fmla="*/ 1728193 h 1728193"/>
              <a:gd name="connsiteX1" fmla="*/ 1367 w 4992467"/>
              <a:gd name="connsiteY1" fmla="*/ 809625 h 1728193"/>
              <a:gd name="connsiteX2" fmla="*/ 68042 w 4992467"/>
              <a:gd name="connsiteY2" fmla="*/ 733425 h 1728193"/>
              <a:gd name="connsiteX3" fmla="*/ 96617 w 4992467"/>
              <a:gd name="connsiteY3" fmla="*/ 714375 h 1728193"/>
              <a:gd name="connsiteX4" fmla="*/ 125192 w 4992467"/>
              <a:gd name="connsiteY4" fmla="*/ 695325 h 1728193"/>
              <a:gd name="connsiteX5" fmla="*/ 172817 w 4992467"/>
              <a:gd name="connsiteY5" fmla="*/ 647700 h 1728193"/>
              <a:gd name="connsiteX6" fmla="*/ 201392 w 4992467"/>
              <a:gd name="connsiteY6" fmla="*/ 638175 h 1728193"/>
              <a:gd name="connsiteX7" fmla="*/ 258542 w 4992467"/>
              <a:gd name="connsiteY7" fmla="*/ 600075 h 1728193"/>
              <a:gd name="connsiteX8" fmla="*/ 315692 w 4992467"/>
              <a:gd name="connsiteY8" fmla="*/ 571500 h 1728193"/>
              <a:gd name="connsiteX9" fmla="*/ 344267 w 4992467"/>
              <a:gd name="connsiteY9" fmla="*/ 561975 h 1728193"/>
              <a:gd name="connsiteX10" fmla="*/ 401417 w 4992467"/>
              <a:gd name="connsiteY10" fmla="*/ 523875 h 1728193"/>
              <a:gd name="connsiteX11" fmla="*/ 429992 w 4992467"/>
              <a:gd name="connsiteY11" fmla="*/ 504825 h 1728193"/>
              <a:gd name="connsiteX12" fmla="*/ 458567 w 4992467"/>
              <a:gd name="connsiteY12" fmla="*/ 495300 h 1728193"/>
              <a:gd name="connsiteX13" fmla="*/ 487142 w 4992467"/>
              <a:gd name="connsiteY13" fmla="*/ 476250 h 1728193"/>
              <a:gd name="connsiteX14" fmla="*/ 544292 w 4992467"/>
              <a:gd name="connsiteY14" fmla="*/ 457200 h 1728193"/>
              <a:gd name="connsiteX15" fmla="*/ 649067 w 4992467"/>
              <a:gd name="connsiteY15" fmla="*/ 428625 h 1728193"/>
              <a:gd name="connsiteX16" fmla="*/ 830042 w 4992467"/>
              <a:gd name="connsiteY16" fmla="*/ 409575 h 1728193"/>
              <a:gd name="connsiteX17" fmla="*/ 925292 w 4992467"/>
              <a:gd name="connsiteY17" fmla="*/ 381000 h 1728193"/>
              <a:gd name="connsiteX18" fmla="*/ 953867 w 4992467"/>
              <a:gd name="connsiteY18" fmla="*/ 361950 h 1728193"/>
              <a:gd name="connsiteX19" fmla="*/ 1011017 w 4992467"/>
              <a:gd name="connsiteY19" fmla="*/ 342900 h 1728193"/>
              <a:gd name="connsiteX20" fmla="*/ 1096742 w 4992467"/>
              <a:gd name="connsiteY20" fmla="*/ 304800 h 1728193"/>
              <a:gd name="connsiteX21" fmla="*/ 1182467 w 4992467"/>
              <a:gd name="connsiteY21" fmla="*/ 285750 h 1728193"/>
              <a:gd name="connsiteX22" fmla="*/ 1220567 w 4992467"/>
              <a:gd name="connsiteY22" fmla="*/ 276225 h 1728193"/>
              <a:gd name="connsiteX23" fmla="*/ 1411067 w 4992467"/>
              <a:gd name="connsiteY23" fmla="*/ 266700 h 1728193"/>
              <a:gd name="connsiteX24" fmla="*/ 1458692 w 4992467"/>
              <a:gd name="connsiteY24" fmla="*/ 257175 h 1728193"/>
              <a:gd name="connsiteX25" fmla="*/ 1487267 w 4992467"/>
              <a:gd name="connsiteY25" fmla="*/ 247650 h 1728193"/>
              <a:gd name="connsiteX26" fmla="*/ 1544417 w 4992467"/>
              <a:gd name="connsiteY26" fmla="*/ 238125 h 1728193"/>
              <a:gd name="connsiteX27" fmla="*/ 1658717 w 4992467"/>
              <a:gd name="connsiteY27" fmla="*/ 247650 h 1728193"/>
              <a:gd name="connsiteX28" fmla="*/ 1868267 w 4992467"/>
              <a:gd name="connsiteY28" fmla="*/ 228600 h 1728193"/>
              <a:gd name="connsiteX29" fmla="*/ 1953992 w 4992467"/>
              <a:gd name="connsiteY29" fmla="*/ 200025 h 1728193"/>
              <a:gd name="connsiteX30" fmla="*/ 1982567 w 4992467"/>
              <a:gd name="connsiteY30" fmla="*/ 190500 h 1728193"/>
              <a:gd name="connsiteX31" fmla="*/ 2011142 w 4992467"/>
              <a:gd name="connsiteY31" fmla="*/ 171450 h 1728193"/>
              <a:gd name="connsiteX32" fmla="*/ 2068292 w 4992467"/>
              <a:gd name="connsiteY32" fmla="*/ 152400 h 1728193"/>
              <a:gd name="connsiteX33" fmla="*/ 2154017 w 4992467"/>
              <a:gd name="connsiteY33" fmla="*/ 114300 h 1728193"/>
              <a:gd name="connsiteX34" fmla="*/ 2496917 w 4992467"/>
              <a:gd name="connsiteY34" fmla="*/ 95250 h 1728193"/>
              <a:gd name="connsiteX35" fmla="*/ 2582642 w 4992467"/>
              <a:gd name="connsiteY35" fmla="*/ 66675 h 1728193"/>
              <a:gd name="connsiteX36" fmla="*/ 2611217 w 4992467"/>
              <a:gd name="connsiteY36" fmla="*/ 57150 h 1728193"/>
              <a:gd name="connsiteX37" fmla="*/ 2639792 w 4992467"/>
              <a:gd name="connsiteY37" fmla="*/ 38100 h 1728193"/>
              <a:gd name="connsiteX38" fmla="*/ 2696942 w 4992467"/>
              <a:gd name="connsiteY38" fmla="*/ 19050 h 1728193"/>
              <a:gd name="connsiteX39" fmla="*/ 2763617 w 4992467"/>
              <a:gd name="connsiteY39" fmla="*/ 0 h 1728193"/>
              <a:gd name="connsiteX40" fmla="*/ 2982692 w 4992467"/>
              <a:gd name="connsiteY40" fmla="*/ 9525 h 1728193"/>
              <a:gd name="connsiteX41" fmla="*/ 3039842 w 4992467"/>
              <a:gd name="connsiteY41" fmla="*/ 28575 h 1728193"/>
              <a:gd name="connsiteX42" fmla="*/ 3077942 w 4992467"/>
              <a:gd name="connsiteY42" fmla="*/ 38100 h 1728193"/>
              <a:gd name="connsiteX43" fmla="*/ 3135092 w 4992467"/>
              <a:gd name="connsiteY43" fmla="*/ 57150 h 1728193"/>
              <a:gd name="connsiteX44" fmla="*/ 3192242 w 4992467"/>
              <a:gd name="connsiteY44" fmla="*/ 76200 h 1728193"/>
              <a:gd name="connsiteX45" fmla="*/ 3220817 w 4992467"/>
              <a:gd name="connsiteY45" fmla="*/ 85725 h 1728193"/>
              <a:gd name="connsiteX46" fmla="*/ 3249392 w 4992467"/>
              <a:gd name="connsiteY46" fmla="*/ 95250 h 1728193"/>
              <a:gd name="connsiteX47" fmla="*/ 3363692 w 4992467"/>
              <a:gd name="connsiteY47" fmla="*/ 104775 h 1728193"/>
              <a:gd name="connsiteX48" fmla="*/ 3420842 w 4992467"/>
              <a:gd name="connsiteY48" fmla="*/ 133350 h 1728193"/>
              <a:gd name="connsiteX49" fmla="*/ 3449417 w 4992467"/>
              <a:gd name="connsiteY49" fmla="*/ 161925 h 1728193"/>
              <a:gd name="connsiteX50" fmla="*/ 3506567 w 4992467"/>
              <a:gd name="connsiteY50" fmla="*/ 200025 h 1728193"/>
              <a:gd name="connsiteX51" fmla="*/ 3535142 w 4992467"/>
              <a:gd name="connsiteY51" fmla="*/ 219075 h 1728193"/>
              <a:gd name="connsiteX52" fmla="*/ 3563717 w 4992467"/>
              <a:gd name="connsiteY52" fmla="*/ 247650 h 1728193"/>
              <a:gd name="connsiteX53" fmla="*/ 3620867 w 4992467"/>
              <a:gd name="connsiteY53" fmla="*/ 266700 h 1728193"/>
              <a:gd name="connsiteX54" fmla="*/ 3678017 w 4992467"/>
              <a:gd name="connsiteY54" fmla="*/ 295275 h 1728193"/>
              <a:gd name="connsiteX55" fmla="*/ 3706592 w 4992467"/>
              <a:gd name="connsiteY55" fmla="*/ 314325 h 1728193"/>
              <a:gd name="connsiteX56" fmla="*/ 3744692 w 4992467"/>
              <a:gd name="connsiteY56" fmla="*/ 323850 h 1728193"/>
              <a:gd name="connsiteX57" fmla="*/ 3887567 w 4992467"/>
              <a:gd name="connsiteY57" fmla="*/ 342900 h 1728193"/>
              <a:gd name="connsiteX58" fmla="*/ 3944717 w 4992467"/>
              <a:gd name="connsiteY58" fmla="*/ 361950 h 1728193"/>
              <a:gd name="connsiteX59" fmla="*/ 3973292 w 4992467"/>
              <a:gd name="connsiteY59" fmla="*/ 371475 h 1728193"/>
              <a:gd name="connsiteX60" fmla="*/ 4030442 w 4992467"/>
              <a:gd name="connsiteY60" fmla="*/ 419100 h 1728193"/>
              <a:gd name="connsiteX61" fmla="*/ 4087592 w 4992467"/>
              <a:gd name="connsiteY61" fmla="*/ 457200 h 1728193"/>
              <a:gd name="connsiteX62" fmla="*/ 4116167 w 4992467"/>
              <a:gd name="connsiteY62" fmla="*/ 476250 h 1728193"/>
              <a:gd name="connsiteX63" fmla="*/ 4173317 w 4992467"/>
              <a:gd name="connsiteY63" fmla="*/ 514350 h 1728193"/>
              <a:gd name="connsiteX64" fmla="*/ 4201892 w 4992467"/>
              <a:gd name="connsiteY64" fmla="*/ 533400 h 1728193"/>
              <a:gd name="connsiteX65" fmla="*/ 4230467 w 4992467"/>
              <a:gd name="connsiteY65" fmla="*/ 542925 h 1728193"/>
              <a:gd name="connsiteX66" fmla="*/ 4316192 w 4992467"/>
              <a:gd name="connsiteY66" fmla="*/ 600075 h 1728193"/>
              <a:gd name="connsiteX67" fmla="*/ 4344767 w 4992467"/>
              <a:gd name="connsiteY67" fmla="*/ 628650 h 1728193"/>
              <a:gd name="connsiteX68" fmla="*/ 4373342 w 4992467"/>
              <a:gd name="connsiteY68" fmla="*/ 638175 h 1728193"/>
              <a:gd name="connsiteX69" fmla="*/ 4459067 w 4992467"/>
              <a:gd name="connsiteY69" fmla="*/ 695325 h 1728193"/>
              <a:gd name="connsiteX70" fmla="*/ 4487642 w 4992467"/>
              <a:gd name="connsiteY70" fmla="*/ 714375 h 1728193"/>
              <a:gd name="connsiteX71" fmla="*/ 4516217 w 4992467"/>
              <a:gd name="connsiteY71" fmla="*/ 733425 h 1728193"/>
              <a:gd name="connsiteX72" fmla="*/ 4601942 w 4992467"/>
              <a:gd name="connsiteY72" fmla="*/ 809625 h 1728193"/>
              <a:gd name="connsiteX73" fmla="*/ 4630517 w 4992467"/>
              <a:gd name="connsiteY73" fmla="*/ 819150 h 1728193"/>
              <a:gd name="connsiteX74" fmla="*/ 4687667 w 4992467"/>
              <a:gd name="connsiteY74" fmla="*/ 857250 h 1728193"/>
              <a:gd name="connsiteX75" fmla="*/ 4754342 w 4992467"/>
              <a:gd name="connsiteY75" fmla="*/ 876300 h 1728193"/>
              <a:gd name="connsiteX76" fmla="*/ 4782917 w 4992467"/>
              <a:gd name="connsiteY76" fmla="*/ 885825 h 1728193"/>
              <a:gd name="connsiteX77" fmla="*/ 4849592 w 4992467"/>
              <a:gd name="connsiteY77" fmla="*/ 904875 h 1728193"/>
              <a:gd name="connsiteX78" fmla="*/ 4878167 w 4992467"/>
              <a:gd name="connsiteY78" fmla="*/ 923925 h 1728193"/>
              <a:gd name="connsiteX79" fmla="*/ 4906742 w 4992467"/>
              <a:gd name="connsiteY79" fmla="*/ 933450 h 1728193"/>
              <a:gd name="connsiteX80" fmla="*/ 4963892 w 4992467"/>
              <a:gd name="connsiteY80" fmla="*/ 971550 h 1728193"/>
              <a:gd name="connsiteX81" fmla="*/ 4992467 w 4992467"/>
              <a:gd name="connsiteY81" fmla="*/ 1008111 h 1728193"/>
              <a:gd name="connsiteX82" fmla="*/ 4452941 w 4992467"/>
              <a:gd name="connsiteY82" fmla="*/ 1728193 h 1728193"/>
              <a:gd name="connsiteX83" fmla="*/ 564509 w 4992467"/>
              <a:gd name="connsiteY83" fmla="*/ 1728193 h 1728193"/>
              <a:gd name="connsiteX0" fmla="*/ 492501 w 4992467"/>
              <a:gd name="connsiteY0" fmla="*/ 1584177 h 1728193"/>
              <a:gd name="connsiteX1" fmla="*/ 1367 w 4992467"/>
              <a:gd name="connsiteY1" fmla="*/ 809625 h 1728193"/>
              <a:gd name="connsiteX2" fmla="*/ 68042 w 4992467"/>
              <a:gd name="connsiteY2" fmla="*/ 733425 h 1728193"/>
              <a:gd name="connsiteX3" fmla="*/ 96617 w 4992467"/>
              <a:gd name="connsiteY3" fmla="*/ 714375 h 1728193"/>
              <a:gd name="connsiteX4" fmla="*/ 125192 w 4992467"/>
              <a:gd name="connsiteY4" fmla="*/ 695325 h 1728193"/>
              <a:gd name="connsiteX5" fmla="*/ 172817 w 4992467"/>
              <a:gd name="connsiteY5" fmla="*/ 647700 h 1728193"/>
              <a:gd name="connsiteX6" fmla="*/ 201392 w 4992467"/>
              <a:gd name="connsiteY6" fmla="*/ 638175 h 1728193"/>
              <a:gd name="connsiteX7" fmla="*/ 258542 w 4992467"/>
              <a:gd name="connsiteY7" fmla="*/ 600075 h 1728193"/>
              <a:gd name="connsiteX8" fmla="*/ 315692 w 4992467"/>
              <a:gd name="connsiteY8" fmla="*/ 571500 h 1728193"/>
              <a:gd name="connsiteX9" fmla="*/ 344267 w 4992467"/>
              <a:gd name="connsiteY9" fmla="*/ 561975 h 1728193"/>
              <a:gd name="connsiteX10" fmla="*/ 401417 w 4992467"/>
              <a:gd name="connsiteY10" fmla="*/ 523875 h 1728193"/>
              <a:gd name="connsiteX11" fmla="*/ 429992 w 4992467"/>
              <a:gd name="connsiteY11" fmla="*/ 504825 h 1728193"/>
              <a:gd name="connsiteX12" fmla="*/ 458567 w 4992467"/>
              <a:gd name="connsiteY12" fmla="*/ 495300 h 1728193"/>
              <a:gd name="connsiteX13" fmla="*/ 487142 w 4992467"/>
              <a:gd name="connsiteY13" fmla="*/ 476250 h 1728193"/>
              <a:gd name="connsiteX14" fmla="*/ 544292 w 4992467"/>
              <a:gd name="connsiteY14" fmla="*/ 457200 h 1728193"/>
              <a:gd name="connsiteX15" fmla="*/ 649067 w 4992467"/>
              <a:gd name="connsiteY15" fmla="*/ 428625 h 1728193"/>
              <a:gd name="connsiteX16" fmla="*/ 830042 w 4992467"/>
              <a:gd name="connsiteY16" fmla="*/ 409575 h 1728193"/>
              <a:gd name="connsiteX17" fmla="*/ 925292 w 4992467"/>
              <a:gd name="connsiteY17" fmla="*/ 381000 h 1728193"/>
              <a:gd name="connsiteX18" fmla="*/ 953867 w 4992467"/>
              <a:gd name="connsiteY18" fmla="*/ 361950 h 1728193"/>
              <a:gd name="connsiteX19" fmla="*/ 1011017 w 4992467"/>
              <a:gd name="connsiteY19" fmla="*/ 342900 h 1728193"/>
              <a:gd name="connsiteX20" fmla="*/ 1096742 w 4992467"/>
              <a:gd name="connsiteY20" fmla="*/ 304800 h 1728193"/>
              <a:gd name="connsiteX21" fmla="*/ 1182467 w 4992467"/>
              <a:gd name="connsiteY21" fmla="*/ 285750 h 1728193"/>
              <a:gd name="connsiteX22" fmla="*/ 1220567 w 4992467"/>
              <a:gd name="connsiteY22" fmla="*/ 276225 h 1728193"/>
              <a:gd name="connsiteX23" fmla="*/ 1411067 w 4992467"/>
              <a:gd name="connsiteY23" fmla="*/ 266700 h 1728193"/>
              <a:gd name="connsiteX24" fmla="*/ 1458692 w 4992467"/>
              <a:gd name="connsiteY24" fmla="*/ 257175 h 1728193"/>
              <a:gd name="connsiteX25" fmla="*/ 1487267 w 4992467"/>
              <a:gd name="connsiteY25" fmla="*/ 247650 h 1728193"/>
              <a:gd name="connsiteX26" fmla="*/ 1544417 w 4992467"/>
              <a:gd name="connsiteY26" fmla="*/ 238125 h 1728193"/>
              <a:gd name="connsiteX27" fmla="*/ 1658717 w 4992467"/>
              <a:gd name="connsiteY27" fmla="*/ 247650 h 1728193"/>
              <a:gd name="connsiteX28" fmla="*/ 1868267 w 4992467"/>
              <a:gd name="connsiteY28" fmla="*/ 228600 h 1728193"/>
              <a:gd name="connsiteX29" fmla="*/ 1953992 w 4992467"/>
              <a:gd name="connsiteY29" fmla="*/ 200025 h 1728193"/>
              <a:gd name="connsiteX30" fmla="*/ 1982567 w 4992467"/>
              <a:gd name="connsiteY30" fmla="*/ 190500 h 1728193"/>
              <a:gd name="connsiteX31" fmla="*/ 2011142 w 4992467"/>
              <a:gd name="connsiteY31" fmla="*/ 171450 h 1728193"/>
              <a:gd name="connsiteX32" fmla="*/ 2068292 w 4992467"/>
              <a:gd name="connsiteY32" fmla="*/ 152400 h 1728193"/>
              <a:gd name="connsiteX33" fmla="*/ 2154017 w 4992467"/>
              <a:gd name="connsiteY33" fmla="*/ 114300 h 1728193"/>
              <a:gd name="connsiteX34" fmla="*/ 2496917 w 4992467"/>
              <a:gd name="connsiteY34" fmla="*/ 95250 h 1728193"/>
              <a:gd name="connsiteX35" fmla="*/ 2582642 w 4992467"/>
              <a:gd name="connsiteY35" fmla="*/ 66675 h 1728193"/>
              <a:gd name="connsiteX36" fmla="*/ 2611217 w 4992467"/>
              <a:gd name="connsiteY36" fmla="*/ 57150 h 1728193"/>
              <a:gd name="connsiteX37" fmla="*/ 2639792 w 4992467"/>
              <a:gd name="connsiteY37" fmla="*/ 38100 h 1728193"/>
              <a:gd name="connsiteX38" fmla="*/ 2696942 w 4992467"/>
              <a:gd name="connsiteY38" fmla="*/ 19050 h 1728193"/>
              <a:gd name="connsiteX39" fmla="*/ 2763617 w 4992467"/>
              <a:gd name="connsiteY39" fmla="*/ 0 h 1728193"/>
              <a:gd name="connsiteX40" fmla="*/ 2982692 w 4992467"/>
              <a:gd name="connsiteY40" fmla="*/ 9525 h 1728193"/>
              <a:gd name="connsiteX41" fmla="*/ 3039842 w 4992467"/>
              <a:gd name="connsiteY41" fmla="*/ 28575 h 1728193"/>
              <a:gd name="connsiteX42" fmla="*/ 3077942 w 4992467"/>
              <a:gd name="connsiteY42" fmla="*/ 38100 h 1728193"/>
              <a:gd name="connsiteX43" fmla="*/ 3135092 w 4992467"/>
              <a:gd name="connsiteY43" fmla="*/ 57150 h 1728193"/>
              <a:gd name="connsiteX44" fmla="*/ 3192242 w 4992467"/>
              <a:gd name="connsiteY44" fmla="*/ 76200 h 1728193"/>
              <a:gd name="connsiteX45" fmla="*/ 3220817 w 4992467"/>
              <a:gd name="connsiteY45" fmla="*/ 85725 h 1728193"/>
              <a:gd name="connsiteX46" fmla="*/ 3249392 w 4992467"/>
              <a:gd name="connsiteY46" fmla="*/ 95250 h 1728193"/>
              <a:gd name="connsiteX47" fmla="*/ 3363692 w 4992467"/>
              <a:gd name="connsiteY47" fmla="*/ 104775 h 1728193"/>
              <a:gd name="connsiteX48" fmla="*/ 3420842 w 4992467"/>
              <a:gd name="connsiteY48" fmla="*/ 133350 h 1728193"/>
              <a:gd name="connsiteX49" fmla="*/ 3449417 w 4992467"/>
              <a:gd name="connsiteY49" fmla="*/ 161925 h 1728193"/>
              <a:gd name="connsiteX50" fmla="*/ 3506567 w 4992467"/>
              <a:gd name="connsiteY50" fmla="*/ 200025 h 1728193"/>
              <a:gd name="connsiteX51" fmla="*/ 3535142 w 4992467"/>
              <a:gd name="connsiteY51" fmla="*/ 219075 h 1728193"/>
              <a:gd name="connsiteX52" fmla="*/ 3563717 w 4992467"/>
              <a:gd name="connsiteY52" fmla="*/ 247650 h 1728193"/>
              <a:gd name="connsiteX53" fmla="*/ 3620867 w 4992467"/>
              <a:gd name="connsiteY53" fmla="*/ 266700 h 1728193"/>
              <a:gd name="connsiteX54" fmla="*/ 3678017 w 4992467"/>
              <a:gd name="connsiteY54" fmla="*/ 295275 h 1728193"/>
              <a:gd name="connsiteX55" fmla="*/ 3706592 w 4992467"/>
              <a:gd name="connsiteY55" fmla="*/ 314325 h 1728193"/>
              <a:gd name="connsiteX56" fmla="*/ 3744692 w 4992467"/>
              <a:gd name="connsiteY56" fmla="*/ 323850 h 1728193"/>
              <a:gd name="connsiteX57" fmla="*/ 3887567 w 4992467"/>
              <a:gd name="connsiteY57" fmla="*/ 342900 h 1728193"/>
              <a:gd name="connsiteX58" fmla="*/ 3944717 w 4992467"/>
              <a:gd name="connsiteY58" fmla="*/ 361950 h 1728193"/>
              <a:gd name="connsiteX59" fmla="*/ 3973292 w 4992467"/>
              <a:gd name="connsiteY59" fmla="*/ 371475 h 1728193"/>
              <a:gd name="connsiteX60" fmla="*/ 4030442 w 4992467"/>
              <a:gd name="connsiteY60" fmla="*/ 419100 h 1728193"/>
              <a:gd name="connsiteX61" fmla="*/ 4087592 w 4992467"/>
              <a:gd name="connsiteY61" fmla="*/ 457200 h 1728193"/>
              <a:gd name="connsiteX62" fmla="*/ 4116167 w 4992467"/>
              <a:gd name="connsiteY62" fmla="*/ 476250 h 1728193"/>
              <a:gd name="connsiteX63" fmla="*/ 4173317 w 4992467"/>
              <a:gd name="connsiteY63" fmla="*/ 514350 h 1728193"/>
              <a:gd name="connsiteX64" fmla="*/ 4201892 w 4992467"/>
              <a:gd name="connsiteY64" fmla="*/ 533400 h 1728193"/>
              <a:gd name="connsiteX65" fmla="*/ 4230467 w 4992467"/>
              <a:gd name="connsiteY65" fmla="*/ 542925 h 1728193"/>
              <a:gd name="connsiteX66" fmla="*/ 4316192 w 4992467"/>
              <a:gd name="connsiteY66" fmla="*/ 600075 h 1728193"/>
              <a:gd name="connsiteX67" fmla="*/ 4344767 w 4992467"/>
              <a:gd name="connsiteY67" fmla="*/ 628650 h 1728193"/>
              <a:gd name="connsiteX68" fmla="*/ 4373342 w 4992467"/>
              <a:gd name="connsiteY68" fmla="*/ 638175 h 1728193"/>
              <a:gd name="connsiteX69" fmla="*/ 4459067 w 4992467"/>
              <a:gd name="connsiteY69" fmla="*/ 695325 h 1728193"/>
              <a:gd name="connsiteX70" fmla="*/ 4487642 w 4992467"/>
              <a:gd name="connsiteY70" fmla="*/ 714375 h 1728193"/>
              <a:gd name="connsiteX71" fmla="*/ 4516217 w 4992467"/>
              <a:gd name="connsiteY71" fmla="*/ 733425 h 1728193"/>
              <a:gd name="connsiteX72" fmla="*/ 4601942 w 4992467"/>
              <a:gd name="connsiteY72" fmla="*/ 809625 h 1728193"/>
              <a:gd name="connsiteX73" fmla="*/ 4630517 w 4992467"/>
              <a:gd name="connsiteY73" fmla="*/ 819150 h 1728193"/>
              <a:gd name="connsiteX74" fmla="*/ 4687667 w 4992467"/>
              <a:gd name="connsiteY74" fmla="*/ 857250 h 1728193"/>
              <a:gd name="connsiteX75" fmla="*/ 4754342 w 4992467"/>
              <a:gd name="connsiteY75" fmla="*/ 876300 h 1728193"/>
              <a:gd name="connsiteX76" fmla="*/ 4782917 w 4992467"/>
              <a:gd name="connsiteY76" fmla="*/ 885825 h 1728193"/>
              <a:gd name="connsiteX77" fmla="*/ 4849592 w 4992467"/>
              <a:gd name="connsiteY77" fmla="*/ 904875 h 1728193"/>
              <a:gd name="connsiteX78" fmla="*/ 4878167 w 4992467"/>
              <a:gd name="connsiteY78" fmla="*/ 923925 h 1728193"/>
              <a:gd name="connsiteX79" fmla="*/ 4906742 w 4992467"/>
              <a:gd name="connsiteY79" fmla="*/ 933450 h 1728193"/>
              <a:gd name="connsiteX80" fmla="*/ 4963892 w 4992467"/>
              <a:gd name="connsiteY80" fmla="*/ 971550 h 1728193"/>
              <a:gd name="connsiteX81" fmla="*/ 4992467 w 4992467"/>
              <a:gd name="connsiteY81" fmla="*/ 1008111 h 1728193"/>
              <a:gd name="connsiteX82" fmla="*/ 4452941 w 4992467"/>
              <a:gd name="connsiteY82" fmla="*/ 1728193 h 1728193"/>
              <a:gd name="connsiteX83" fmla="*/ 492501 w 4992467"/>
              <a:gd name="connsiteY83" fmla="*/ 1584177 h 1728193"/>
              <a:gd name="connsiteX0" fmla="*/ 492501 w 4992467"/>
              <a:gd name="connsiteY0" fmla="*/ 1584177 h 1584177"/>
              <a:gd name="connsiteX1" fmla="*/ 1367 w 4992467"/>
              <a:gd name="connsiteY1" fmla="*/ 809625 h 1584177"/>
              <a:gd name="connsiteX2" fmla="*/ 68042 w 4992467"/>
              <a:gd name="connsiteY2" fmla="*/ 733425 h 1584177"/>
              <a:gd name="connsiteX3" fmla="*/ 96617 w 4992467"/>
              <a:gd name="connsiteY3" fmla="*/ 714375 h 1584177"/>
              <a:gd name="connsiteX4" fmla="*/ 125192 w 4992467"/>
              <a:gd name="connsiteY4" fmla="*/ 695325 h 1584177"/>
              <a:gd name="connsiteX5" fmla="*/ 172817 w 4992467"/>
              <a:gd name="connsiteY5" fmla="*/ 647700 h 1584177"/>
              <a:gd name="connsiteX6" fmla="*/ 201392 w 4992467"/>
              <a:gd name="connsiteY6" fmla="*/ 638175 h 1584177"/>
              <a:gd name="connsiteX7" fmla="*/ 258542 w 4992467"/>
              <a:gd name="connsiteY7" fmla="*/ 600075 h 1584177"/>
              <a:gd name="connsiteX8" fmla="*/ 315692 w 4992467"/>
              <a:gd name="connsiteY8" fmla="*/ 571500 h 1584177"/>
              <a:gd name="connsiteX9" fmla="*/ 344267 w 4992467"/>
              <a:gd name="connsiteY9" fmla="*/ 561975 h 1584177"/>
              <a:gd name="connsiteX10" fmla="*/ 401417 w 4992467"/>
              <a:gd name="connsiteY10" fmla="*/ 523875 h 1584177"/>
              <a:gd name="connsiteX11" fmla="*/ 429992 w 4992467"/>
              <a:gd name="connsiteY11" fmla="*/ 504825 h 1584177"/>
              <a:gd name="connsiteX12" fmla="*/ 458567 w 4992467"/>
              <a:gd name="connsiteY12" fmla="*/ 495300 h 1584177"/>
              <a:gd name="connsiteX13" fmla="*/ 487142 w 4992467"/>
              <a:gd name="connsiteY13" fmla="*/ 476250 h 1584177"/>
              <a:gd name="connsiteX14" fmla="*/ 544292 w 4992467"/>
              <a:gd name="connsiteY14" fmla="*/ 457200 h 1584177"/>
              <a:gd name="connsiteX15" fmla="*/ 649067 w 4992467"/>
              <a:gd name="connsiteY15" fmla="*/ 428625 h 1584177"/>
              <a:gd name="connsiteX16" fmla="*/ 830042 w 4992467"/>
              <a:gd name="connsiteY16" fmla="*/ 409575 h 1584177"/>
              <a:gd name="connsiteX17" fmla="*/ 925292 w 4992467"/>
              <a:gd name="connsiteY17" fmla="*/ 381000 h 1584177"/>
              <a:gd name="connsiteX18" fmla="*/ 953867 w 4992467"/>
              <a:gd name="connsiteY18" fmla="*/ 361950 h 1584177"/>
              <a:gd name="connsiteX19" fmla="*/ 1011017 w 4992467"/>
              <a:gd name="connsiteY19" fmla="*/ 342900 h 1584177"/>
              <a:gd name="connsiteX20" fmla="*/ 1096742 w 4992467"/>
              <a:gd name="connsiteY20" fmla="*/ 304800 h 1584177"/>
              <a:gd name="connsiteX21" fmla="*/ 1182467 w 4992467"/>
              <a:gd name="connsiteY21" fmla="*/ 285750 h 1584177"/>
              <a:gd name="connsiteX22" fmla="*/ 1220567 w 4992467"/>
              <a:gd name="connsiteY22" fmla="*/ 276225 h 1584177"/>
              <a:gd name="connsiteX23" fmla="*/ 1411067 w 4992467"/>
              <a:gd name="connsiteY23" fmla="*/ 266700 h 1584177"/>
              <a:gd name="connsiteX24" fmla="*/ 1458692 w 4992467"/>
              <a:gd name="connsiteY24" fmla="*/ 257175 h 1584177"/>
              <a:gd name="connsiteX25" fmla="*/ 1487267 w 4992467"/>
              <a:gd name="connsiteY25" fmla="*/ 247650 h 1584177"/>
              <a:gd name="connsiteX26" fmla="*/ 1544417 w 4992467"/>
              <a:gd name="connsiteY26" fmla="*/ 238125 h 1584177"/>
              <a:gd name="connsiteX27" fmla="*/ 1658717 w 4992467"/>
              <a:gd name="connsiteY27" fmla="*/ 247650 h 1584177"/>
              <a:gd name="connsiteX28" fmla="*/ 1868267 w 4992467"/>
              <a:gd name="connsiteY28" fmla="*/ 228600 h 1584177"/>
              <a:gd name="connsiteX29" fmla="*/ 1953992 w 4992467"/>
              <a:gd name="connsiteY29" fmla="*/ 200025 h 1584177"/>
              <a:gd name="connsiteX30" fmla="*/ 1982567 w 4992467"/>
              <a:gd name="connsiteY30" fmla="*/ 190500 h 1584177"/>
              <a:gd name="connsiteX31" fmla="*/ 2011142 w 4992467"/>
              <a:gd name="connsiteY31" fmla="*/ 171450 h 1584177"/>
              <a:gd name="connsiteX32" fmla="*/ 2068292 w 4992467"/>
              <a:gd name="connsiteY32" fmla="*/ 152400 h 1584177"/>
              <a:gd name="connsiteX33" fmla="*/ 2154017 w 4992467"/>
              <a:gd name="connsiteY33" fmla="*/ 114300 h 1584177"/>
              <a:gd name="connsiteX34" fmla="*/ 2496917 w 4992467"/>
              <a:gd name="connsiteY34" fmla="*/ 95250 h 1584177"/>
              <a:gd name="connsiteX35" fmla="*/ 2582642 w 4992467"/>
              <a:gd name="connsiteY35" fmla="*/ 66675 h 1584177"/>
              <a:gd name="connsiteX36" fmla="*/ 2611217 w 4992467"/>
              <a:gd name="connsiteY36" fmla="*/ 57150 h 1584177"/>
              <a:gd name="connsiteX37" fmla="*/ 2639792 w 4992467"/>
              <a:gd name="connsiteY37" fmla="*/ 38100 h 1584177"/>
              <a:gd name="connsiteX38" fmla="*/ 2696942 w 4992467"/>
              <a:gd name="connsiteY38" fmla="*/ 19050 h 1584177"/>
              <a:gd name="connsiteX39" fmla="*/ 2763617 w 4992467"/>
              <a:gd name="connsiteY39" fmla="*/ 0 h 1584177"/>
              <a:gd name="connsiteX40" fmla="*/ 2982692 w 4992467"/>
              <a:gd name="connsiteY40" fmla="*/ 9525 h 1584177"/>
              <a:gd name="connsiteX41" fmla="*/ 3039842 w 4992467"/>
              <a:gd name="connsiteY41" fmla="*/ 28575 h 1584177"/>
              <a:gd name="connsiteX42" fmla="*/ 3077942 w 4992467"/>
              <a:gd name="connsiteY42" fmla="*/ 38100 h 1584177"/>
              <a:gd name="connsiteX43" fmla="*/ 3135092 w 4992467"/>
              <a:gd name="connsiteY43" fmla="*/ 57150 h 1584177"/>
              <a:gd name="connsiteX44" fmla="*/ 3192242 w 4992467"/>
              <a:gd name="connsiteY44" fmla="*/ 76200 h 1584177"/>
              <a:gd name="connsiteX45" fmla="*/ 3220817 w 4992467"/>
              <a:gd name="connsiteY45" fmla="*/ 85725 h 1584177"/>
              <a:gd name="connsiteX46" fmla="*/ 3249392 w 4992467"/>
              <a:gd name="connsiteY46" fmla="*/ 95250 h 1584177"/>
              <a:gd name="connsiteX47" fmla="*/ 3363692 w 4992467"/>
              <a:gd name="connsiteY47" fmla="*/ 104775 h 1584177"/>
              <a:gd name="connsiteX48" fmla="*/ 3420842 w 4992467"/>
              <a:gd name="connsiteY48" fmla="*/ 133350 h 1584177"/>
              <a:gd name="connsiteX49" fmla="*/ 3449417 w 4992467"/>
              <a:gd name="connsiteY49" fmla="*/ 161925 h 1584177"/>
              <a:gd name="connsiteX50" fmla="*/ 3506567 w 4992467"/>
              <a:gd name="connsiteY50" fmla="*/ 200025 h 1584177"/>
              <a:gd name="connsiteX51" fmla="*/ 3535142 w 4992467"/>
              <a:gd name="connsiteY51" fmla="*/ 219075 h 1584177"/>
              <a:gd name="connsiteX52" fmla="*/ 3563717 w 4992467"/>
              <a:gd name="connsiteY52" fmla="*/ 247650 h 1584177"/>
              <a:gd name="connsiteX53" fmla="*/ 3620867 w 4992467"/>
              <a:gd name="connsiteY53" fmla="*/ 266700 h 1584177"/>
              <a:gd name="connsiteX54" fmla="*/ 3678017 w 4992467"/>
              <a:gd name="connsiteY54" fmla="*/ 295275 h 1584177"/>
              <a:gd name="connsiteX55" fmla="*/ 3706592 w 4992467"/>
              <a:gd name="connsiteY55" fmla="*/ 314325 h 1584177"/>
              <a:gd name="connsiteX56" fmla="*/ 3744692 w 4992467"/>
              <a:gd name="connsiteY56" fmla="*/ 323850 h 1584177"/>
              <a:gd name="connsiteX57" fmla="*/ 3887567 w 4992467"/>
              <a:gd name="connsiteY57" fmla="*/ 342900 h 1584177"/>
              <a:gd name="connsiteX58" fmla="*/ 3944717 w 4992467"/>
              <a:gd name="connsiteY58" fmla="*/ 361950 h 1584177"/>
              <a:gd name="connsiteX59" fmla="*/ 3973292 w 4992467"/>
              <a:gd name="connsiteY59" fmla="*/ 371475 h 1584177"/>
              <a:gd name="connsiteX60" fmla="*/ 4030442 w 4992467"/>
              <a:gd name="connsiteY60" fmla="*/ 419100 h 1584177"/>
              <a:gd name="connsiteX61" fmla="*/ 4087592 w 4992467"/>
              <a:gd name="connsiteY61" fmla="*/ 457200 h 1584177"/>
              <a:gd name="connsiteX62" fmla="*/ 4116167 w 4992467"/>
              <a:gd name="connsiteY62" fmla="*/ 476250 h 1584177"/>
              <a:gd name="connsiteX63" fmla="*/ 4173317 w 4992467"/>
              <a:gd name="connsiteY63" fmla="*/ 514350 h 1584177"/>
              <a:gd name="connsiteX64" fmla="*/ 4201892 w 4992467"/>
              <a:gd name="connsiteY64" fmla="*/ 533400 h 1584177"/>
              <a:gd name="connsiteX65" fmla="*/ 4230467 w 4992467"/>
              <a:gd name="connsiteY65" fmla="*/ 542925 h 1584177"/>
              <a:gd name="connsiteX66" fmla="*/ 4316192 w 4992467"/>
              <a:gd name="connsiteY66" fmla="*/ 600075 h 1584177"/>
              <a:gd name="connsiteX67" fmla="*/ 4344767 w 4992467"/>
              <a:gd name="connsiteY67" fmla="*/ 628650 h 1584177"/>
              <a:gd name="connsiteX68" fmla="*/ 4373342 w 4992467"/>
              <a:gd name="connsiteY68" fmla="*/ 638175 h 1584177"/>
              <a:gd name="connsiteX69" fmla="*/ 4459067 w 4992467"/>
              <a:gd name="connsiteY69" fmla="*/ 695325 h 1584177"/>
              <a:gd name="connsiteX70" fmla="*/ 4487642 w 4992467"/>
              <a:gd name="connsiteY70" fmla="*/ 714375 h 1584177"/>
              <a:gd name="connsiteX71" fmla="*/ 4516217 w 4992467"/>
              <a:gd name="connsiteY71" fmla="*/ 733425 h 1584177"/>
              <a:gd name="connsiteX72" fmla="*/ 4601942 w 4992467"/>
              <a:gd name="connsiteY72" fmla="*/ 809625 h 1584177"/>
              <a:gd name="connsiteX73" fmla="*/ 4630517 w 4992467"/>
              <a:gd name="connsiteY73" fmla="*/ 819150 h 1584177"/>
              <a:gd name="connsiteX74" fmla="*/ 4687667 w 4992467"/>
              <a:gd name="connsiteY74" fmla="*/ 857250 h 1584177"/>
              <a:gd name="connsiteX75" fmla="*/ 4754342 w 4992467"/>
              <a:gd name="connsiteY75" fmla="*/ 876300 h 1584177"/>
              <a:gd name="connsiteX76" fmla="*/ 4782917 w 4992467"/>
              <a:gd name="connsiteY76" fmla="*/ 885825 h 1584177"/>
              <a:gd name="connsiteX77" fmla="*/ 4849592 w 4992467"/>
              <a:gd name="connsiteY77" fmla="*/ 904875 h 1584177"/>
              <a:gd name="connsiteX78" fmla="*/ 4878167 w 4992467"/>
              <a:gd name="connsiteY78" fmla="*/ 923925 h 1584177"/>
              <a:gd name="connsiteX79" fmla="*/ 4906742 w 4992467"/>
              <a:gd name="connsiteY79" fmla="*/ 933450 h 1584177"/>
              <a:gd name="connsiteX80" fmla="*/ 4963892 w 4992467"/>
              <a:gd name="connsiteY80" fmla="*/ 971550 h 1584177"/>
              <a:gd name="connsiteX81" fmla="*/ 4992467 w 4992467"/>
              <a:gd name="connsiteY81" fmla="*/ 1008111 h 1584177"/>
              <a:gd name="connsiteX82" fmla="*/ 4632961 w 4992467"/>
              <a:gd name="connsiteY82" fmla="*/ 1478781 h 1584177"/>
              <a:gd name="connsiteX83" fmla="*/ 492501 w 4992467"/>
              <a:gd name="connsiteY83" fmla="*/ 1584177 h 1584177"/>
              <a:gd name="connsiteX0" fmla="*/ 384489 w 4992467"/>
              <a:gd name="connsiteY0" fmla="*/ 1478781 h 1478781"/>
              <a:gd name="connsiteX1" fmla="*/ 1367 w 4992467"/>
              <a:gd name="connsiteY1" fmla="*/ 809625 h 1478781"/>
              <a:gd name="connsiteX2" fmla="*/ 68042 w 4992467"/>
              <a:gd name="connsiteY2" fmla="*/ 733425 h 1478781"/>
              <a:gd name="connsiteX3" fmla="*/ 96617 w 4992467"/>
              <a:gd name="connsiteY3" fmla="*/ 714375 h 1478781"/>
              <a:gd name="connsiteX4" fmla="*/ 125192 w 4992467"/>
              <a:gd name="connsiteY4" fmla="*/ 695325 h 1478781"/>
              <a:gd name="connsiteX5" fmla="*/ 172817 w 4992467"/>
              <a:gd name="connsiteY5" fmla="*/ 647700 h 1478781"/>
              <a:gd name="connsiteX6" fmla="*/ 201392 w 4992467"/>
              <a:gd name="connsiteY6" fmla="*/ 638175 h 1478781"/>
              <a:gd name="connsiteX7" fmla="*/ 258542 w 4992467"/>
              <a:gd name="connsiteY7" fmla="*/ 600075 h 1478781"/>
              <a:gd name="connsiteX8" fmla="*/ 315692 w 4992467"/>
              <a:gd name="connsiteY8" fmla="*/ 571500 h 1478781"/>
              <a:gd name="connsiteX9" fmla="*/ 344267 w 4992467"/>
              <a:gd name="connsiteY9" fmla="*/ 561975 h 1478781"/>
              <a:gd name="connsiteX10" fmla="*/ 401417 w 4992467"/>
              <a:gd name="connsiteY10" fmla="*/ 523875 h 1478781"/>
              <a:gd name="connsiteX11" fmla="*/ 429992 w 4992467"/>
              <a:gd name="connsiteY11" fmla="*/ 504825 h 1478781"/>
              <a:gd name="connsiteX12" fmla="*/ 458567 w 4992467"/>
              <a:gd name="connsiteY12" fmla="*/ 495300 h 1478781"/>
              <a:gd name="connsiteX13" fmla="*/ 487142 w 4992467"/>
              <a:gd name="connsiteY13" fmla="*/ 476250 h 1478781"/>
              <a:gd name="connsiteX14" fmla="*/ 544292 w 4992467"/>
              <a:gd name="connsiteY14" fmla="*/ 457200 h 1478781"/>
              <a:gd name="connsiteX15" fmla="*/ 649067 w 4992467"/>
              <a:gd name="connsiteY15" fmla="*/ 428625 h 1478781"/>
              <a:gd name="connsiteX16" fmla="*/ 830042 w 4992467"/>
              <a:gd name="connsiteY16" fmla="*/ 409575 h 1478781"/>
              <a:gd name="connsiteX17" fmla="*/ 925292 w 4992467"/>
              <a:gd name="connsiteY17" fmla="*/ 381000 h 1478781"/>
              <a:gd name="connsiteX18" fmla="*/ 953867 w 4992467"/>
              <a:gd name="connsiteY18" fmla="*/ 361950 h 1478781"/>
              <a:gd name="connsiteX19" fmla="*/ 1011017 w 4992467"/>
              <a:gd name="connsiteY19" fmla="*/ 342900 h 1478781"/>
              <a:gd name="connsiteX20" fmla="*/ 1096742 w 4992467"/>
              <a:gd name="connsiteY20" fmla="*/ 304800 h 1478781"/>
              <a:gd name="connsiteX21" fmla="*/ 1182467 w 4992467"/>
              <a:gd name="connsiteY21" fmla="*/ 285750 h 1478781"/>
              <a:gd name="connsiteX22" fmla="*/ 1220567 w 4992467"/>
              <a:gd name="connsiteY22" fmla="*/ 276225 h 1478781"/>
              <a:gd name="connsiteX23" fmla="*/ 1411067 w 4992467"/>
              <a:gd name="connsiteY23" fmla="*/ 266700 h 1478781"/>
              <a:gd name="connsiteX24" fmla="*/ 1458692 w 4992467"/>
              <a:gd name="connsiteY24" fmla="*/ 257175 h 1478781"/>
              <a:gd name="connsiteX25" fmla="*/ 1487267 w 4992467"/>
              <a:gd name="connsiteY25" fmla="*/ 247650 h 1478781"/>
              <a:gd name="connsiteX26" fmla="*/ 1544417 w 4992467"/>
              <a:gd name="connsiteY26" fmla="*/ 238125 h 1478781"/>
              <a:gd name="connsiteX27" fmla="*/ 1658717 w 4992467"/>
              <a:gd name="connsiteY27" fmla="*/ 247650 h 1478781"/>
              <a:gd name="connsiteX28" fmla="*/ 1868267 w 4992467"/>
              <a:gd name="connsiteY28" fmla="*/ 228600 h 1478781"/>
              <a:gd name="connsiteX29" fmla="*/ 1953992 w 4992467"/>
              <a:gd name="connsiteY29" fmla="*/ 200025 h 1478781"/>
              <a:gd name="connsiteX30" fmla="*/ 1982567 w 4992467"/>
              <a:gd name="connsiteY30" fmla="*/ 190500 h 1478781"/>
              <a:gd name="connsiteX31" fmla="*/ 2011142 w 4992467"/>
              <a:gd name="connsiteY31" fmla="*/ 171450 h 1478781"/>
              <a:gd name="connsiteX32" fmla="*/ 2068292 w 4992467"/>
              <a:gd name="connsiteY32" fmla="*/ 152400 h 1478781"/>
              <a:gd name="connsiteX33" fmla="*/ 2154017 w 4992467"/>
              <a:gd name="connsiteY33" fmla="*/ 114300 h 1478781"/>
              <a:gd name="connsiteX34" fmla="*/ 2496917 w 4992467"/>
              <a:gd name="connsiteY34" fmla="*/ 95250 h 1478781"/>
              <a:gd name="connsiteX35" fmla="*/ 2582642 w 4992467"/>
              <a:gd name="connsiteY35" fmla="*/ 66675 h 1478781"/>
              <a:gd name="connsiteX36" fmla="*/ 2611217 w 4992467"/>
              <a:gd name="connsiteY36" fmla="*/ 57150 h 1478781"/>
              <a:gd name="connsiteX37" fmla="*/ 2639792 w 4992467"/>
              <a:gd name="connsiteY37" fmla="*/ 38100 h 1478781"/>
              <a:gd name="connsiteX38" fmla="*/ 2696942 w 4992467"/>
              <a:gd name="connsiteY38" fmla="*/ 19050 h 1478781"/>
              <a:gd name="connsiteX39" fmla="*/ 2763617 w 4992467"/>
              <a:gd name="connsiteY39" fmla="*/ 0 h 1478781"/>
              <a:gd name="connsiteX40" fmla="*/ 2982692 w 4992467"/>
              <a:gd name="connsiteY40" fmla="*/ 9525 h 1478781"/>
              <a:gd name="connsiteX41" fmla="*/ 3039842 w 4992467"/>
              <a:gd name="connsiteY41" fmla="*/ 28575 h 1478781"/>
              <a:gd name="connsiteX42" fmla="*/ 3077942 w 4992467"/>
              <a:gd name="connsiteY42" fmla="*/ 38100 h 1478781"/>
              <a:gd name="connsiteX43" fmla="*/ 3135092 w 4992467"/>
              <a:gd name="connsiteY43" fmla="*/ 57150 h 1478781"/>
              <a:gd name="connsiteX44" fmla="*/ 3192242 w 4992467"/>
              <a:gd name="connsiteY44" fmla="*/ 76200 h 1478781"/>
              <a:gd name="connsiteX45" fmla="*/ 3220817 w 4992467"/>
              <a:gd name="connsiteY45" fmla="*/ 85725 h 1478781"/>
              <a:gd name="connsiteX46" fmla="*/ 3249392 w 4992467"/>
              <a:gd name="connsiteY46" fmla="*/ 95250 h 1478781"/>
              <a:gd name="connsiteX47" fmla="*/ 3363692 w 4992467"/>
              <a:gd name="connsiteY47" fmla="*/ 104775 h 1478781"/>
              <a:gd name="connsiteX48" fmla="*/ 3420842 w 4992467"/>
              <a:gd name="connsiteY48" fmla="*/ 133350 h 1478781"/>
              <a:gd name="connsiteX49" fmla="*/ 3449417 w 4992467"/>
              <a:gd name="connsiteY49" fmla="*/ 161925 h 1478781"/>
              <a:gd name="connsiteX50" fmla="*/ 3506567 w 4992467"/>
              <a:gd name="connsiteY50" fmla="*/ 200025 h 1478781"/>
              <a:gd name="connsiteX51" fmla="*/ 3535142 w 4992467"/>
              <a:gd name="connsiteY51" fmla="*/ 219075 h 1478781"/>
              <a:gd name="connsiteX52" fmla="*/ 3563717 w 4992467"/>
              <a:gd name="connsiteY52" fmla="*/ 247650 h 1478781"/>
              <a:gd name="connsiteX53" fmla="*/ 3620867 w 4992467"/>
              <a:gd name="connsiteY53" fmla="*/ 266700 h 1478781"/>
              <a:gd name="connsiteX54" fmla="*/ 3678017 w 4992467"/>
              <a:gd name="connsiteY54" fmla="*/ 295275 h 1478781"/>
              <a:gd name="connsiteX55" fmla="*/ 3706592 w 4992467"/>
              <a:gd name="connsiteY55" fmla="*/ 314325 h 1478781"/>
              <a:gd name="connsiteX56" fmla="*/ 3744692 w 4992467"/>
              <a:gd name="connsiteY56" fmla="*/ 323850 h 1478781"/>
              <a:gd name="connsiteX57" fmla="*/ 3887567 w 4992467"/>
              <a:gd name="connsiteY57" fmla="*/ 342900 h 1478781"/>
              <a:gd name="connsiteX58" fmla="*/ 3944717 w 4992467"/>
              <a:gd name="connsiteY58" fmla="*/ 361950 h 1478781"/>
              <a:gd name="connsiteX59" fmla="*/ 3973292 w 4992467"/>
              <a:gd name="connsiteY59" fmla="*/ 371475 h 1478781"/>
              <a:gd name="connsiteX60" fmla="*/ 4030442 w 4992467"/>
              <a:gd name="connsiteY60" fmla="*/ 419100 h 1478781"/>
              <a:gd name="connsiteX61" fmla="*/ 4087592 w 4992467"/>
              <a:gd name="connsiteY61" fmla="*/ 457200 h 1478781"/>
              <a:gd name="connsiteX62" fmla="*/ 4116167 w 4992467"/>
              <a:gd name="connsiteY62" fmla="*/ 476250 h 1478781"/>
              <a:gd name="connsiteX63" fmla="*/ 4173317 w 4992467"/>
              <a:gd name="connsiteY63" fmla="*/ 514350 h 1478781"/>
              <a:gd name="connsiteX64" fmla="*/ 4201892 w 4992467"/>
              <a:gd name="connsiteY64" fmla="*/ 533400 h 1478781"/>
              <a:gd name="connsiteX65" fmla="*/ 4230467 w 4992467"/>
              <a:gd name="connsiteY65" fmla="*/ 542925 h 1478781"/>
              <a:gd name="connsiteX66" fmla="*/ 4316192 w 4992467"/>
              <a:gd name="connsiteY66" fmla="*/ 600075 h 1478781"/>
              <a:gd name="connsiteX67" fmla="*/ 4344767 w 4992467"/>
              <a:gd name="connsiteY67" fmla="*/ 628650 h 1478781"/>
              <a:gd name="connsiteX68" fmla="*/ 4373342 w 4992467"/>
              <a:gd name="connsiteY68" fmla="*/ 638175 h 1478781"/>
              <a:gd name="connsiteX69" fmla="*/ 4459067 w 4992467"/>
              <a:gd name="connsiteY69" fmla="*/ 695325 h 1478781"/>
              <a:gd name="connsiteX70" fmla="*/ 4487642 w 4992467"/>
              <a:gd name="connsiteY70" fmla="*/ 714375 h 1478781"/>
              <a:gd name="connsiteX71" fmla="*/ 4516217 w 4992467"/>
              <a:gd name="connsiteY71" fmla="*/ 733425 h 1478781"/>
              <a:gd name="connsiteX72" fmla="*/ 4601942 w 4992467"/>
              <a:gd name="connsiteY72" fmla="*/ 809625 h 1478781"/>
              <a:gd name="connsiteX73" fmla="*/ 4630517 w 4992467"/>
              <a:gd name="connsiteY73" fmla="*/ 819150 h 1478781"/>
              <a:gd name="connsiteX74" fmla="*/ 4687667 w 4992467"/>
              <a:gd name="connsiteY74" fmla="*/ 857250 h 1478781"/>
              <a:gd name="connsiteX75" fmla="*/ 4754342 w 4992467"/>
              <a:gd name="connsiteY75" fmla="*/ 876300 h 1478781"/>
              <a:gd name="connsiteX76" fmla="*/ 4782917 w 4992467"/>
              <a:gd name="connsiteY76" fmla="*/ 885825 h 1478781"/>
              <a:gd name="connsiteX77" fmla="*/ 4849592 w 4992467"/>
              <a:gd name="connsiteY77" fmla="*/ 904875 h 1478781"/>
              <a:gd name="connsiteX78" fmla="*/ 4878167 w 4992467"/>
              <a:gd name="connsiteY78" fmla="*/ 923925 h 1478781"/>
              <a:gd name="connsiteX79" fmla="*/ 4906742 w 4992467"/>
              <a:gd name="connsiteY79" fmla="*/ 933450 h 1478781"/>
              <a:gd name="connsiteX80" fmla="*/ 4963892 w 4992467"/>
              <a:gd name="connsiteY80" fmla="*/ 971550 h 1478781"/>
              <a:gd name="connsiteX81" fmla="*/ 4992467 w 4992467"/>
              <a:gd name="connsiteY81" fmla="*/ 1008111 h 1478781"/>
              <a:gd name="connsiteX82" fmla="*/ 4632961 w 4992467"/>
              <a:gd name="connsiteY82" fmla="*/ 1478781 h 1478781"/>
              <a:gd name="connsiteX83" fmla="*/ 384489 w 4992467"/>
              <a:gd name="connsiteY83" fmla="*/ 1478781 h 1478781"/>
              <a:gd name="connsiteX0" fmla="*/ 445950 w 5053928"/>
              <a:gd name="connsiteY0" fmla="*/ 1478781 h 1478781"/>
              <a:gd name="connsiteX1" fmla="*/ 0 w 5053928"/>
              <a:gd name="connsiteY1" fmla="*/ 974725 h 1478781"/>
              <a:gd name="connsiteX2" fmla="*/ 129503 w 5053928"/>
              <a:gd name="connsiteY2" fmla="*/ 733425 h 1478781"/>
              <a:gd name="connsiteX3" fmla="*/ 158078 w 5053928"/>
              <a:gd name="connsiteY3" fmla="*/ 714375 h 1478781"/>
              <a:gd name="connsiteX4" fmla="*/ 186653 w 5053928"/>
              <a:gd name="connsiteY4" fmla="*/ 695325 h 1478781"/>
              <a:gd name="connsiteX5" fmla="*/ 234278 w 5053928"/>
              <a:gd name="connsiteY5" fmla="*/ 647700 h 1478781"/>
              <a:gd name="connsiteX6" fmla="*/ 262853 w 5053928"/>
              <a:gd name="connsiteY6" fmla="*/ 638175 h 1478781"/>
              <a:gd name="connsiteX7" fmla="*/ 320003 w 5053928"/>
              <a:gd name="connsiteY7" fmla="*/ 600075 h 1478781"/>
              <a:gd name="connsiteX8" fmla="*/ 377153 w 5053928"/>
              <a:gd name="connsiteY8" fmla="*/ 571500 h 1478781"/>
              <a:gd name="connsiteX9" fmla="*/ 405728 w 5053928"/>
              <a:gd name="connsiteY9" fmla="*/ 561975 h 1478781"/>
              <a:gd name="connsiteX10" fmla="*/ 462878 w 5053928"/>
              <a:gd name="connsiteY10" fmla="*/ 523875 h 1478781"/>
              <a:gd name="connsiteX11" fmla="*/ 491453 w 5053928"/>
              <a:gd name="connsiteY11" fmla="*/ 504825 h 1478781"/>
              <a:gd name="connsiteX12" fmla="*/ 520028 w 5053928"/>
              <a:gd name="connsiteY12" fmla="*/ 495300 h 1478781"/>
              <a:gd name="connsiteX13" fmla="*/ 548603 w 5053928"/>
              <a:gd name="connsiteY13" fmla="*/ 476250 h 1478781"/>
              <a:gd name="connsiteX14" fmla="*/ 605753 w 5053928"/>
              <a:gd name="connsiteY14" fmla="*/ 457200 h 1478781"/>
              <a:gd name="connsiteX15" fmla="*/ 710528 w 5053928"/>
              <a:gd name="connsiteY15" fmla="*/ 428625 h 1478781"/>
              <a:gd name="connsiteX16" fmla="*/ 891503 w 5053928"/>
              <a:gd name="connsiteY16" fmla="*/ 409575 h 1478781"/>
              <a:gd name="connsiteX17" fmla="*/ 986753 w 5053928"/>
              <a:gd name="connsiteY17" fmla="*/ 381000 h 1478781"/>
              <a:gd name="connsiteX18" fmla="*/ 1015328 w 5053928"/>
              <a:gd name="connsiteY18" fmla="*/ 361950 h 1478781"/>
              <a:gd name="connsiteX19" fmla="*/ 1072478 w 5053928"/>
              <a:gd name="connsiteY19" fmla="*/ 342900 h 1478781"/>
              <a:gd name="connsiteX20" fmla="*/ 1158203 w 5053928"/>
              <a:gd name="connsiteY20" fmla="*/ 304800 h 1478781"/>
              <a:gd name="connsiteX21" fmla="*/ 1243928 w 5053928"/>
              <a:gd name="connsiteY21" fmla="*/ 285750 h 1478781"/>
              <a:gd name="connsiteX22" fmla="*/ 1282028 w 5053928"/>
              <a:gd name="connsiteY22" fmla="*/ 276225 h 1478781"/>
              <a:gd name="connsiteX23" fmla="*/ 1472528 w 5053928"/>
              <a:gd name="connsiteY23" fmla="*/ 266700 h 1478781"/>
              <a:gd name="connsiteX24" fmla="*/ 1520153 w 5053928"/>
              <a:gd name="connsiteY24" fmla="*/ 257175 h 1478781"/>
              <a:gd name="connsiteX25" fmla="*/ 1548728 w 5053928"/>
              <a:gd name="connsiteY25" fmla="*/ 247650 h 1478781"/>
              <a:gd name="connsiteX26" fmla="*/ 1605878 w 5053928"/>
              <a:gd name="connsiteY26" fmla="*/ 238125 h 1478781"/>
              <a:gd name="connsiteX27" fmla="*/ 1720178 w 5053928"/>
              <a:gd name="connsiteY27" fmla="*/ 247650 h 1478781"/>
              <a:gd name="connsiteX28" fmla="*/ 1929728 w 5053928"/>
              <a:gd name="connsiteY28" fmla="*/ 228600 h 1478781"/>
              <a:gd name="connsiteX29" fmla="*/ 2015453 w 5053928"/>
              <a:gd name="connsiteY29" fmla="*/ 200025 h 1478781"/>
              <a:gd name="connsiteX30" fmla="*/ 2044028 w 5053928"/>
              <a:gd name="connsiteY30" fmla="*/ 190500 h 1478781"/>
              <a:gd name="connsiteX31" fmla="*/ 2072603 w 5053928"/>
              <a:gd name="connsiteY31" fmla="*/ 171450 h 1478781"/>
              <a:gd name="connsiteX32" fmla="*/ 2129753 w 5053928"/>
              <a:gd name="connsiteY32" fmla="*/ 152400 h 1478781"/>
              <a:gd name="connsiteX33" fmla="*/ 2215478 w 5053928"/>
              <a:gd name="connsiteY33" fmla="*/ 114300 h 1478781"/>
              <a:gd name="connsiteX34" fmla="*/ 2558378 w 5053928"/>
              <a:gd name="connsiteY34" fmla="*/ 95250 h 1478781"/>
              <a:gd name="connsiteX35" fmla="*/ 2644103 w 5053928"/>
              <a:gd name="connsiteY35" fmla="*/ 66675 h 1478781"/>
              <a:gd name="connsiteX36" fmla="*/ 2672678 w 5053928"/>
              <a:gd name="connsiteY36" fmla="*/ 57150 h 1478781"/>
              <a:gd name="connsiteX37" fmla="*/ 2701253 w 5053928"/>
              <a:gd name="connsiteY37" fmla="*/ 38100 h 1478781"/>
              <a:gd name="connsiteX38" fmla="*/ 2758403 w 5053928"/>
              <a:gd name="connsiteY38" fmla="*/ 19050 h 1478781"/>
              <a:gd name="connsiteX39" fmla="*/ 2825078 w 5053928"/>
              <a:gd name="connsiteY39" fmla="*/ 0 h 1478781"/>
              <a:gd name="connsiteX40" fmla="*/ 3044153 w 5053928"/>
              <a:gd name="connsiteY40" fmla="*/ 9525 h 1478781"/>
              <a:gd name="connsiteX41" fmla="*/ 3101303 w 5053928"/>
              <a:gd name="connsiteY41" fmla="*/ 28575 h 1478781"/>
              <a:gd name="connsiteX42" fmla="*/ 3139403 w 5053928"/>
              <a:gd name="connsiteY42" fmla="*/ 38100 h 1478781"/>
              <a:gd name="connsiteX43" fmla="*/ 3196553 w 5053928"/>
              <a:gd name="connsiteY43" fmla="*/ 57150 h 1478781"/>
              <a:gd name="connsiteX44" fmla="*/ 3253703 w 5053928"/>
              <a:gd name="connsiteY44" fmla="*/ 76200 h 1478781"/>
              <a:gd name="connsiteX45" fmla="*/ 3282278 w 5053928"/>
              <a:gd name="connsiteY45" fmla="*/ 85725 h 1478781"/>
              <a:gd name="connsiteX46" fmla="*/ 3310853 w 5053928"/>
              <a:gd name="connsiteY46" fmla="*/ 95250 h 1478781"/>
              <a:gd name="connsiteX47" fmla="*/ 3425153 w 5053928"/>
              <a:gd name="connsiteY47" fmla="*/ 104775 h 1478781"/>
              <a:gd name="connsiteX48" fmla="*/ 3482303 w 5053928"/>
              <a:gd name="connsiteY48" fmla="*/ 133350 h 1478781"/>
              <a:gd name="connsiteX49" fmla="*/ 3510878 w 5053928"/>
              <a:gd name="connsiteY49" fmla="*/ 161925 h 1478781"/>
              <a:gd name="connsiteX50" fmla="*/ 3568028 w 5053928"/>
              <a:gd name="connsiteY50" fmla="*/ 200025 h 1478781"/>
              <a:gd name="connsiteX51" fmla="*/ 3596603 w 5053928"/>
              <a:gd name="connsiteY51" fmla="*/ 219075 h 1478781"/>
              <a:gd name="connsiteX52" fmla="*/ 3625178 w 5053928"/>
              <a:gd name="connsiteY52" fmla="*/ 247650 h 1478781"/>
              <a:gd name="connsiteX53" fmla="*/ 3682328 w 5053928"/>
              <a:gd name="connsiteY53" fmla="*/ 266700 h 1478781"/>
              <a:gd name="connsiteX54" fmla="*/ 3739478 w 5053928"/>
              <a:gd name="connsiteY54" fmla="*/ 295275 h 1478781"/>
              <a:gd name="connsiteX55" fmla="*/ 3768053 w 5053928"/>
              <a:gd name="connsiteY55" fmla="*/ 314325 h 1478781"/>
              <a:gd name="connsiteX56" fmla="*/ 3806153 w 5053928"/>
              <a:gd name="connsiteY56" fmla="*/ 323850 h 1478781"/>
              <a:gd name="connsiteX57" fmla="*/ 3949028 w 5053928"/>
              <a:gd name="connsiteY57" fmla="*/ 342900 h 1478781"/>
              <a:gd name="connsiteX58" fmla="*/ 4006178 w 5053928"/>
              <a:gd name="connsiteY58" fmla="*/ 361950 h 1478781"/>
              <a:gd name="connsiteX59" fmla="*/ 4034753 w 5053928"/>
              <a:gd name="connsiteY59" fmla="*/ 371475 h 1478781"/>
              <a:gd name="connsiteX60" fmla="*/ 4091903 w 5053928"/>
              <a:gd name="connsiteY60" fmla="*/ 419100 h 1478781"/>
              <a:gd name="connsiteX61" fmla="*/ 4149053 w 5053928"/>
              <a:gd name="connsiteY61" fmla="*/ 457200 h 1478781"/>
              <a:gd name="connsiteX62" fmla="*/ 4177628 w 5053928"/>
              <a:gd name="connsiteY62" fmla="*/ 476250 h 1478781"/>
              <a:gd name="connsiteX63" fmla="*/ 4234778 w 5053928"/>
              <a:gd name="connsiteY63" fmla="*/ 514350 h 1478781"/>
              <a:gd name="connsiteX64" fmla="*/ 4263353 w 5053928"/>
              <a:gd name="connsiteY64" fmla="*/ 533400 h 1478781"/>
              <a:gd name="connsiteX65" fmla="*/ 4291928 w 5053928"/>
              <a:gd name="connsiteY65" fmla="*/ 542925 h 1478781"/>
              <a:gd name="connsiteX66" fmla="*/ 4377653 w 5053928"/>
              <a:gd name="connsiteY66" fmla="*/ 600075 h 1478781"/>
              <a:gd name="connsiteX67" fmla="*/ 4406228 w 5053928"/>
              <a:gd name="connsiteY67" fmla="*/ 628650 h 1478781"/>
              <a:gd name="connsiteX68" fmla="*/ 4434803 w 5053928"/>
              <a:gd name="connsiteY68" fmla="*/ 638175 h 1478781"/>
              <a:gd name="connsiteX69" fmla="*/ 4520528 w 5053928"/>
              <a:gd name="connsiteY69" fmla="*/ 695325 h 1478781"/>
              <a:gd name="connsiteX70" fmla="*/ 4549103 w 5053928"/>
              <a:gd name="connsiteY70" fmla="*/ 714375 h 1478781"/>
              <a:gd name="connsiteX71" fmla="*/ 4577678 w 5053928"/>
              <a:gd name="connsiteY71" fmla="*/ 733425 h 1478781"/>
              <a:gd name="connsiteX72" fmla="*/ 4663403 w 5053928"/>
              <a:gd name="connsiteY72" fmla="*/ 809625 h 1478781"/>
              <a:gd name="connsiteX73" fmla="*/ 4691978 w 5053928"/>
              <a:gd name="connsiteY73" fmla="*/ 819150 h 1478781"/>
              <a:gd name="connsiteX74" fmla="*/ 4749128 w 5053928"/>
              <a:gd name="connsiteY74" fmla="*/ 857250 h 1478781"/>
              <a:gd name="connsiteX75" fmla="*/ 4815803 w 5053928"/>
              <a:gd name="connsiteY75" fmla="*/ 876300 h 1478781"/>
              <a:gd name="connsiteX76" fmla="*/ 4844378 w 5053928"/>
              <a:gd name="connsiteY76" fmla="*/ 885825 h 1478781"/>
              <a:gd name="connsiteX77" fmla="*/ 4911053 w 5053928"/>
              <a:gd name="connsiteY77" fmla="*/ 904875 h 1478781"/>
              <a:gd name="connsiteX78" fmla="*/ 4939628 w 5053928"/>
              <a:gd name="connsiteY78" fmla="*/ 923925 h 1478781"/>
              <a:gd name="connsiteX79" fmla="*/ 4968203 w 5053928"/>
              <a:gd name="connsiteY79" fmla="*/ 933450 h 1478781"/>
              <a:gd name="connsiteX80" fmla="*/ 5025353 w 5053928"/>
              <a:gd name="connsiteY80" fmla="*/ 971550 h 1478781"/>
              <a:gd name="connsiteX81" fmla="*/ 5053928 w 5053928"/>
              <a:gd name="connsiteY81" fmla="*/ 1008111 h 1478781"/>
              <a:gd name="connsiteX82" fmla="*/ 4694422 w 5053928"/>
              <a:gd name="connsiteY82" fmla="*/ 1478781 h 1478781"/>
              <a:gd name="connsiteX83" fmla="*/ 445950 w 5053928"/>
              <a:gd name="connsiteY83" fmla="*/ 1478781 h 1478781"/>
              <a:gd name="connsiteX0" fmla="*/ 445950 w 5053928"/>
              <a:gd name="connsiteY0" fmla="*/ 1478781 h 1478781"/>
              <a:gd name="connsiteX1" fmla="*/ 0 w 5053928"/>
              <a:gd name="connsiteY1" fmla="*/ 974725 h 1478781"/>
              <a:gd name="connsiteX2" fmla="*/ 85910 w 5053928"/>
              <a:gd name="connsiteY2" fmla="*/ 827134 h 1478781"/>
              <a:gd name="connsiteX3" fmla="*/ 158078 w 5053928"/>
              <a:gd name="connsiteY3" fmla="*/ 714375 h 1478781"/>
              <a:gd name="connsiteX4" fmla="*/ 186653 w 5053928"/>
              <a:gd name="connsiteY4" fmla="*/ 695325 h 1478781"/>
              <a:gd name="connsiteX5" fmla="*/ 234278 w 5053928"/>
              <a:gd name="connsiteY5" fmla="*/ 647700 h 1478781"/>
              <a:gd name="connsiteX6" fmla="*/ 262853 w 5053928"/>
              <a:gd name="connsiteY6" fmla="*/ 638175 h 1478781"/>
              <a:gd name="connsiteX7" fmla="*/ 320003 w 5053928"/>
              <a:gd name="connsiteY7" fmla="*/ 600075 h 1478781"/>
              <a:gd name="connsiteX8" fmla="*/ 377153 w 5053928"/>
              <a:gd name="connsiteY8" fmla="*/ 571500 h 1478781"/>
              <a:gd name="connsiteX9" fmla="*/ 405728 w 5053928"/>
              <a:gd name="connsiteY9" fmla="*/ 561975 h 1478781"/>
              <a:gd name="connsiteX10" fmla="*/ 462878 w 5053928"/>
              <a:gd name="connsiteY10" fmla="*/ 523875 h 1478781"/>
              <a:gd name="connsiteX11" fmla="*/ 491453 w 5053928"/>
              <a:gd name="connsiteY11" fmla="*/ 504825 h 1478781"/>
              <a:gd name="connsiteX12" fmla="*/ 520028 w 5053928"/>
              <a:gd name="connsiteY12" fmla="*/ 495300 h 1478781"/>
              <a:gd name="connsiteX13" fmla="*/ 548603 w 5053928"/>
              <a:gd name="connsiteY13" fmla="*/ 476250 h 1478781"/>
              <a:gd name="connsiteX14" fmla="*/ 605753 w 5053928"/>
              <a:gd name="connsiteY14" fmla="*/ 457200 h 1478781"/>
              <a:gd name="connsiteX15" fmla="*/ 710528 w 5053928"/>
              <a:gd name="connsiteY15" fmla="*/ 428625 h 1478781"/>
              <a:gd name="connsiteX16" fmla="*/ 891503 w 5053928"/>
              <a:gd name="connsiteY16" fmla="*/ 409575 h 1478781"/>
              <a:gd name="connsiteX17" fmla="*/ 986753 w 5053928"/>
              <a:gd name="connsiteY17" fmla="*/ 381000 h 1478781"/>
              <a:gd name="connsiteX18" fmla="*/ 1015328 w 5053928"/>
              <a:gd name="connsiteY18" fmla="*/ 361950 h 1478781"/>
              <a:gd name="connsiteX19" fmla="*/ 1072478 w 5053928"/>
              <a:gd name="connsiteY19" fmla="*/ 342900 h 1478781"/>
              <a:gd name="connsiteX20" fmla="*/ 1158203 w 5053928"/>
              <a:gd name="connsiteY20" fmla="*/ 304800 h 1478781"/>
              <a:gd name="connsiteX21" fmla="*/ 1243928 w 5053928"/>
              <a:gd name="connsiteY21" fmla="*/ 285750 h 1478781"/>
              <a:gd name="connsiteX22" fmla="*/ 1282028 w 5053928"/>
              <a:gd name="connsiteY22" fmla="*/ 276225 h 1478781"/>
              <a:gd name="connsiteX23" fmla="*/ 1472528 w 5053928"/>
              <a:gd name="connsiteY23" fmla="*/ 266700 h 1478781"/>
              <a:gd name="connsiteX24" fmla="*/ 1520153 w 5053928"/>
              <a:gd name="connsiteY24" fmla="*/ 257175 h 1478781"/>
              <a:gd name="connsiteX25" fmla="*/ 1548728 w 5053928"/>
              <a:gd name="connsiteY25" fmla="*/ 247650 h 1478781"/>
              <a:gd name="connsiteX26" fmla="*/ 1605878 w 5053928"/>
              <a:gd name="connsiteY26" fmla="*/ 238125 h 1478781"/>
              <a:gd name="connsiteX27" fmla="*/ 1720178 w 5053928"/>
              <a:gd name="connsiteY27" fmla="*/ 247650 h 1478781"/>
              <a:gd name="connsiteX28" fmla="*/ 1929728 w 5053928"/>
              <a:gd name="connsiteY28" fmla="*/ 228600 h 1478781"/>
              <a:gd name="connsiteX29" fmla="*/ 2015453 w 5053928"/>
              <a:gd name="connsiteY29" fmla="*/ 200025 h 1478781"/>
              <a:gd name="connsiteX30" fmla="*/ 2044028 w 5053928"/>
              <a:gd name="connsiteY30" fmla="*/ 190500 h 1478781"/>
              <a:gd name="connsiteX31" fmla="*/ 2072603 w 5053928"/>
              <a:gd name="connsiteY31" fmla="*/ 171450 h 1478781"/>
              <a:gd name="connsiteX32" fmla="*/ 2129753 w 5053928"/>
              <a:gd name="connsiteY32" fmla="*/ 152400 h 1478781"/>
              <a:gd name="connsiteX33" fmla="*/ 2215478 w 5053928"/>
              <a:gd name="connsiteY33" fmla="*/ 114300 h 1478781"/>
              <a:gd name="connsiteX34" fmla="*/ 2558378 w 5053928"/>
              <a:gd name="connsiteY34" fmla="*/ 95250 h 1478781"/>
              <a:gd name="connsiteX35" fmla="*/ 2644103 w 5053928"/>
              <a:gd name="connsiteY35" fmla="*/ 66675 h 1478781"/>
              <a:gd name="connsiteX36" fmla="*/ 2672678 w 5053928"/>
              <a:gd name="connsiteY36" fmla="*/ 57150 h 1478781"/>
              <a:gd name="connsiteX37" fmla="*/ 2701253 w 5053928"/>
              <a:gd name="connsiteY37" fmla="*/ 38100 h 1478781"/>
              <a:gd name="connsiteX38" fmla="*/ 2758403 w 5053928"/>
              <a:gd name="connsiteY38" fmla="*/ 19050 h 1478781"/>
              <a:gd name="connsiteX39" fmla="*/ 2825078 w 5053928"/>
              <a:gd name="connsiteY39" fmla="*/ 0 h 1478781"/>
              <a:gd name="connsiteX40" fmla="*/ 3044153 w 5053928"/>
              <a:gd name="connsiteY40" fmla="*/ 9525 h 1478781"/>
              <a:gd name="connsiteX41" fmla="*/ 3101303 w 5053928"/>
              <a:gd name="connsiteY41" fmla="*/ 28575 h 1478781"/>
              <a:gd name="connsiteX42" fmla="*/ 3139403 w 5053928"/>
              <a:gd name="connsiteY42" fmla="*/ 38100 h 1478781"/>
              <a:gd name="connsiteX43" fmla="*/ 3196553 w 5053928"/>
              <a:gd name="connsiteY43" fmla="*/ 57150 h 1478781"/>
              <a:gd name="connsiteX44" fmla="*/ 3253703 w 5053928"/>
              <a:gd name="connsiteY44" fmla="*/ 76200 h 1478781"/>
              <a:gd name="connsiteX45" fmla="*/ 3282278 w 5053928"/>
              <a:gd name="connsiteY45" fmla="*/ 85725 h 1478781"/>
              <a:gd name="connsiteX46" fmla="*/ 3310853 w 5053928"/>
              <a:gd name="connsiteY46" fmla="*/ 95250 h 1478781"/>
              <a:gd name="connsiteX47" fmla="*/ 3425153 w 5053928"/>
              <a:gd name="connsiteY47" fmla="*/ 104775 h 1478781"/>
              <a:gd name="connsiteX48" fmla="*/ 3482303 w 5053928"/>
              <a:gd name="connsiteY48" fmla="*/ 133350 h 1478781"/>
              <a:gd name="connsiteX49" fmla="*/ 3510878 w 5053928"/>
              <a:gd name="connsiteY49" fmla="*/ 161925 h 1478781"/>
              <a:gd name="connsiteX50" fmla="*/ 3568028 w 5053928"/>
              <a:gd name="connsiteY50" fmla="*/ 200025 h 1478781"/>
              <a:gd name="connsiteX51" fmla="*/ 3596603 w 5053928"/>
              <a:gd name="connsiteY51" fmla="*/ 219075 h 1478781"/>
              <a:gd name="connsiteX52" fmla="*/ 3625178 w 5053928"/>
              <a:gd name="connsiteY52" fmla="*/ 247650 h 1478781"/>
              <a:gd name="connsiteX53" fmla="*/ 3682328 w 5053928"/>
              <a:gd name="connsiteY53" fmla="*/ 266700 h 1478781"/>
              <a:gd name="connsiteX54" fmla="*/ 3739478 w 5053928"/>
              <a:gd name="connsiteY54" fmla="*/ 295275 h 1478781"/>
              <a:gd name="connsiteX55" fmla="*/ 3768053 w 5053928"/>
              <a:gd name="connsiteY55" fmla="*/ 314325 h 1478781"/>
              <a:gd name="connsiteX56" fmla="*/ 3806153 w 5053928"/>
              <a:gd name="connsiteY56" fmla="*/ 323850 h 1478781"/>
              <a:gd name="connsiteX57" fmla="*/ 3949028 w 5053928"/>
              <a:gd name="connsiteY57" fmla="*/ 342900 h 1478781"/>
              <a:gd name="connsiteX58" fmla="*/ 4006178 w 5053928"/>
              <a:gd name="connsiteY58" fmla="*/ 361950 h 1478781"/>
              <a:gd name="connsiteX59" fmla="*/ 4034753 w 5053928"/>
              <a:gd name="connsiteY59" fmla="*/ 371475 h 1478781"/>
              <a:gd name="connsiteX60" fmla="*/ 4091903 w 5053928"/>
              <a:gd name="connsiteY60" fmla="*/ 419100 h 1478781"/>
              <a:gd name="connsiteX61" fmla="*/ 4149053 w 5053928"/>
              <a:gd name="connsiteY61" fmla="*/ 457200 h 1478781"/>
              <a:gd name="connsiteX62" fmla="*/ 4177628 w 5053928"/>
              <a:gd name="connsiteY62" fmla="*/ 476250 h 1478781"/>
              <a:gd name="connsiteX63" fmla="*/ 4234778 w 5053928"/>
              <a:gd name="connsiteY63" fmla="*/ 514350 h 1478781"/>
              <a:gd name="connsiteX64" fmla="*/ 4263353 w 5053928"/>
              <a:gd name="connsiteY64" fmla="*/ 533400 h 1478781"/>
              <a:gd name="connsiteX65" fmla="*/ 4291928 w 5053928"/>
              <a:gd name="connsiteY65" fmla="*/ 542925 h 1478781"/>
              <a:gd name="connsiteX66" fmla="*/ 4377653 w 5053928"/>
              <a:gd name="connsiteY66" fmla="*/ 600075 h 1478781"/>
              <a:gd name="connsiteX67" fmla="*/ 4406228 w 5053928"/>
              <a:gd name="connsiteY67" fmla="*/ 628650 h 1478781"/>
              <a:gd name="connsiteX68" fmla="*/ 4434803 w 5053928"/>
              <a:gd name="connsiteY68" fmla="*/ 638175 h 1478781"/>
              <a:gd name="connsiteX69" fmla="*/ 4520528 w 5053928"/>
              <a:gd name="connsiteY69" fmla="*/ 695325 h 1478781"/>
              <a:gd name="connsiteX70" fmla="*/ 4549103 w 5053928"/>
              <a:gd name="connsiteY70" fmla="*/ 714375 h 1478781"/>
              <a:gd name="connsiteX71" fmla="*/ 4577678 w 5053928"/>
              <a:gd name="connsiteY71" fmla="*/ 733425 h 1478781"/>
              <a:gd name="connsiteX72" fmla="*/ 4663403 w 5053928"/>
              <a:gd name="connsiteY72" fmla="*/ 809625 h 1478781"/>
              <a:gd name="connsiteX73" fmla="*/ 4691978 w 5053928"/>
              <a:gd name="connsiteY73" fmla="*/ 819150 h 1478781"/>
              <a:gd name="connsiteX74" fmla="*/ 4749128 w 5053928"/>
              <a:gd name="connsiteY74" fmla="*/ 857250 h 1478781"/>
              <a:gd name="connsiteX75" fmla="*/ 4815803 w 5053928"/>
              <a:gd name="connsiteY75" fmla="*/ 876300 h 1478781"/>
              <a:gd name="connsiteX76" fmla="*/ 4844378 w 5053928"/>
              <a:gd name="connsiteY76" fmla="*/ 885825 h 1478781"/>
              <a:gd name="connsiteX77" fmla="*/ 4911053 w 5053928"/>
              <a:gd name="connsiteY77" fmla="*/ 904875 h 1478781"/>
              <a:gd name="connsiteX78" fmla="*/ 4939628 w 5053928"/>
              <a:gd name="connsiteY78" fmla="*/ 923925 h 1478781"/>
              <a:gd name="connsiteX79" fmla="*/ 4968203 w 5053928"/>
              <a:gd name="connsiteY79" fmla="*/ 933450 h 1478781"/>
              <a:gd name="connsiteX80" fmla="*/ 5025353 w 5053928"/>
              <a:gd name="connsiteY80" fmla="*/ 971550 h 1478781"/>
              <a:gd name="connsiteX81" fmla="*/ 5053928 w 5053928"/>
              <a:gd name="connsiteY81" fmla="*/ 1008111 h 1478781"/>
              <a:gd name="connsiteX82" fmla="*/ 4694422 w 5053928"/>
              <a:gd name="connsiteY82" fmla="*/ 1478781 h 1478781"/>
              <a:gd name="connsiteX83" fmla="*/ 445950 w 5053928"/>
              <a:gd name="connsiteY83" fmla="*/ 1478781 h 1478781"/>
              <a:gd name="connsiteX0" fmla="*/ 445950 w 5053928"/>
              <a:gd name="connsiteY0" fmla="*/ 1478781 h 1478781"/>
              <a:gd name="connsiteX1" fmla="*/ 0 w 5053928"/>
              <a:gd name="connsiteY1" fmla="*/ 974725 h 1478781"/>
              <a:gd name="connsiteX2" fmla="*/ 85910 w 5053928"/>
              <a:gd name="connsiteY2" fmla="*/ 827134 h 1478781"/>
              <a:gd name="connsiteX3" fmla="*/ 157918 w 5053928"/>
              <a:gd name="connsiteY3" fmla="*/ 722697 h 1478781"/>
              <a:gd name="connsiteX4" fmla="*/ 186653 w 5053928"/>
              <a:gd name="connsiteY4" fmla="*/ 695325 h 1478781"/>
              <a:gd name="connsiteX5" fmla="*/ 234278 w 5053928"/>
              <a:gd name="connsiteY5" fmla="*/ 647700 h 1478781"/>
              <a:gd name="connsiteX6" fmla="*/ 262853 w 5053928"/>
              <a:gd name="connsiteY6" fmla="*/ 638175 h 1478781"/>
              <a:gd name="connsiteX7" fmla="*/ 320003 w 5053928"/>
              <a:gd name="connsiteY7" fmla="*/ 600075 h 1478781"/>
              <a:gd name="connsiteX8" fmla="*/ 377153 w 5053928"/>
              <a:gd name="connsiteY8" fmla="*/ 571500 h 1478781"/>
              <a:gd name="connsiteX9" fmla="*/ 405728 w 5053928"/>
              <a:gd name="connsiteY9" fmla="*/ 561975 h 1478781"/>
              <a:gd name="connsiteX10" fmla="*/ 462878 w 5053928"/>
              <a:gd name="connsiteY10" fmla="*/ 523875 h 1478781"/>
              <a:gd name="connsiteX11" fmla="*/ 491453 w 5053928"/>
              <a:gd name="connsiteY11" fmla="*/ 504825 h 1478781"/>
              <a:gd name="connsiteX12" fmla="*/ 520028 w 5053928"/>
              <a:gd name="connsiteY12" fmla="*/ 495300 h 1478781"/>
              <a:gd name="connsiteX13" fmla="*/ 548603 w 5053928"/>
              <a:gd name="connsiteY13" fmla="*/ 476250 h 1478781"/>
              <a:gd name="connsiteX14" fmla="*/ 605753 w 5053928"/>
              <a:gd name="connsiteY14" fmla="*/ 457200 h 1478781"/>
              <a:gd name="connsiteX15" fmla="*/ 710528 w 5053928"/>
              <a:gd name="connsiteY15" fmla="*/ 428625 h 1478781"/>
              <a:gd name="connsiteX16" fmla="*/ 891503 w 5053928"/>
              <a:gd name="connsiteY16" fmla="*/ 409575 h 1478781"/>
              <a:gd name="connsiteX17" fmla="*/ 986753 w 5053928"/>
              <a:gd name="connsiteY17" fmla="*/ 381000 h 1478781"/>
              <a:gd name="connsiteX18" fmla="*/ 1015328 w 5053928"/>
              <a:gd name="connsiteY18" fmla="*/ 361950 h 1478781"/>
              <a:gd name="connsiteX19" fmla="*/ 1072478 w 5053928"/>
              <a:gd name="connsiteY19" fmla="*/ 342900 h 1478781"/>
              <a:gd name="connsiteX20" fmla="*/ 1158203 w 5053928"/>
              <a:gd name="connsiteY20" fmla="*/ 304800 h 1478781"/>
              <a:gd name="connsiteX21" fmla="*/ 1243928 w 5053928"/>
              <a:gd name="connsiteY21" fmla="*/ 285750 h 1478781"/>
              <a:gd name="connsiteX22" fmla="*/ 1282028 w 5053928"/>
              <a:gd name="connsiteY22" fmla="*/ 276225 h 1478781"/>
              <a:gd name="connsiteX23" fmla="*/ 1472528 w 5053928"/>
              <a:gd name="connsiteY23" fmla="*/ 266700 h 1478781"/>
              <a:gd name="connsiteX24" fmla="*/ 1520153 w 5053928"/>
              <a:gd name="connsiteY24" fmla="*/ 257175 h 1478781"/>
              <a:gd name="connsiteX25" fmla="*/ 1548728 w 5053928"/>
              <a:gd name="connsiteY25" fmla="*/ 247650 h 1478781"/>
              <a:gd name="connsiteX26" fmla="*/ 1605878 w 5053928"/>
              <a:gd name="connsiteY26" fmla="*/ 238125 h 1478781"/>
              <a:gd name="connsiteX27" fmla="*/ 1720178 w 5053928"/>
              <a:gd name="connsiteY27" fmla="*/ 247650 h 1478781"/>
              <a:gd name="connsiteX28" fmla="*/ 1929728 w 5053928"/>
              <a:gd name="connsiteY28" fmla="*/ 228600 h 1478781"/>
              <a:gd name="connsiteX29" fmla="*/ 2015453 w 5053928"/>
              <a:gd name="connsiteY29" fmla="*/ 200025 h 1478781"/>
              <a:gd name="connsiteX30" fmla="*/ 2044028 w 5053928"/>
              <a:gd name="connsiteY30" fmla="*/ 190500 h 1478781"/>
              <a:gd name="connsiteX31" fmla="*/ 2072603 w 5053928"/>
              <a:gd name="connsiteY31" fmla="*/ 171450 h 1478781"/>
              <a:gd name="connsiteX32" fmla="*/ 2129753 w 5053928"/>
              <a:gd name="connsiteY32" fmla="*/ 152400 h 1478781"/>
              <a:gd name="connsiteX33" fmla="*/ 2215478 w 5053928"/>
              <a:gd name="connsiteY33" fmla="*/ 114300 h 1478781"/>
              <a:gd name="connsiteX34" fmla="*/ 2558378 w 5053928"/>
              <a:gd name="connsiteY34" fmla="*/ 95250 h 1478781"/>
              <a:gd name="connsiteX35" fmla="*/ 2644103 w 5053928"/>
              <a:gd name="connsiteY35" fmla="*/ 66675 h 1478781"/>
              <a:gd name="connsiteX36" fmla="*/ 2672678 w 5053928"/>
              <a:gd name="connsiteY36" fmla="*/ 57150 h 1478781"/>
              <a:gd name="connsiteX37" fmla="*/ 2701253 w 5053928"/>
              <a:gd name="connsiteY37" fmla="*/ 38100 h 1478781"/>
              <a:gd name="connsiteX38" fmla="*/ 2758403 w 5053928"/>
              <a:gd name="connsiteY38" fmla="*/ 19050 h 1478781"/>
              <a:gd name="connsiteX39" fmla="*/ 2825078 w 5053928"/>
              <a:gd name="connsiteY39" fmla="*/ 0 h 1478781"/>
              <a:gd name="connsiteX40" fmla="*/ 3044153 w 5053928"/>
              <a:gd name="connsiteY40" fmla="*/ 9525 h 1478781"/>
              <a:gd name="connsiteX41" fmla="*/ 3101303 w 5053928"/>
              <a:gd name="connsiteY41" fmla="*/ 28575 h 1478781"/>
              <a:gd name="connsiteX42" fmla="*/ 3139403 w 5053928"/>
              <a:gd name="connsiteY42" fmla="*/ 38100 h 1478781"/>
              <a:gd name="connsiteX43" fmla="*/ 3196553 w 5053928"/>
              <a:gd name="connsiteY43" fmla="*/ 57150 h 1478781"/>
              <a:gd name="connsiteX44" fmla="*/ 3253703 w 5053928"/>
              <a:gd name="connsiteY44" fmla="*/ 76200 h 1478781"/>
              <a:gd name="connsiteX45" fmla="*/ 3282278 w 5053928"/>
              <a:gd name="connsiteY45" fmla="*/ 85725 h 1478781"/>
              <a:gd name="connsiteX46" fmla="*/ 3310853 w 5053928"/>
              <a:gd name="connsiteY46" fmla="*/ 95250 h 1478781"/>
              <a:gd name="connsiteX47" fmla="*/ 3425153 w 5053928"/>
              <a:gd name="connsiteY47" fmla="*/ 104775 h 1478781"/>
              <a:gd name="connsiteX48" fmla="*/ 3482303 w 5053928"/>
              <a:gd name="connsiteY48" fmla="*/ 133350 h 1478781"/>
              <a:gd name="connsiteX49" fmla="*/ 3510878 w 5053928"/>
              <a:gd name="connsiteY49" fmla="*/ 161925 h 1478781"/>
              <a:gd name="connsiteX50" fmla="*/ 3568028 w 5053928"/>
              <a:gd name="connsiteY50" fmla="*/ 200025 h 1478781"/>
              <a:gd name="connsiteX51" fmla="*/ 3596603 w 5053928"/>
              <a:gd name="connsiteY51" fmla="*/ 219075 h 1478781"/>
              <a:gd name="connsiteX52" fmla="*/ 3625178 w 5053928"/>
              <a:gd name="connsiteY52" fmla="*/ 247650 h 1478781"/>
              <a:gd name="connsiteX53" fmla="*/ 3682328 w 5053928"/>
              <a:gd name="connsiteY53" fmla="*/ 266700 h 1478781"/>
              <a:gd name="connsiteX54" fmla="*/ 3739478 w 5053928"/>
              <a:gd name="connsiteY54" fmla="*/ 295275 h 1478781"/>
              <a:gd name="connsiteX55" fmla="*/ 3768053 w 5053928"/>
              <a:gd name="connsiteY55" fmla="*/ 314325 h 1478781"/>
              <a:gd name="connsiteX56" fmla="*/ 3806153 w 5053928"/>
              <a:gd name="connsiteY56" fmla="*/ 323850 h 1478781"/>
              <a:gd name="connsiteX57" fmla="*/ 3949028 w 5053928"/>
              <a:gd name="connsiteY57" fmla="*/ 342900 h 1478781"/>
              <a:gd name="connsiteX58" fmla="*/ 4006178 w 5053928"/>
              <a:gd name="connsiteY58" fmla="*/ 361950 h 1478781"/>
              <a:gd name="connsiteX59" fmla="*/ 4034753 w 5053928"/>
              <a:gd name="connsiteY59" fmla="*/ 371475 h 1478781"/>
              <a:gd name="connsiteX60" fmla="*/ 4091903 w 5053928"/>
              <a:gd name="connsiteY60" fmla="*/ 419100 h 1478781"/>
              <a:gd name="connsiteX61" fmla="*/ 4149053 w 5053928"/>
              <a:gd name="connsiteY61" fmla="*/ 457200 h 1478781"/>
              <a:gd name="connsiteX62" fmla="*/ 4177628 w 5053928"/>
              <a:gd name="connsiteY62" fmla="*/ 476250 h 1478781"/>
              <a:gd name="connsiteX63" fmla="*/ 4234778 w 5053928"/>
              <a:gd name="connsiteY63" fmla="*/ 514350 h 1478781"/>
              <a:gd name="connsiteX64" fmla="*/ 4263353 w 5053928"/>
              <a:gd name="connsiteY64" fmla="*/ 533400 h 1478781"/>
              <a:gd name="connsiteX65" fmla="*/ 4291928 w 5053928"/>
              <a:gd name="connsiteY65" fmla="*/ 542925 h 1478781"/>
              <a:gd name="connsiteX66" fmla="*/ 4377653 w 5053928"/>
              <a:gd name="connsiteY66" fmla="*/ 600075 h 1478781"/>
              <a:gd name="connsiteX67" fmla="*/ 4406228 w 5053928"/>
              <a:gd name="connsiteY67" fmla="*/ 628650 h 1478781"/>
              <a:gd name="connsiteX68" fmla="*/ 4434803 w 5053928"/>
              <a:gd name="connsiteY68" fmla="*/ 638175 h 1478781"/>
              <a:gd name="connsiteX69" fmla="*/ 4520528 w 5053928"/>
              <a:gd name="connsiteY69" fmla="*/ 695325 h 1478781"/>
              <a:gd name="connsiteX70" fmla="*/ 4549103 w 5053928"/>
              <a:gd name="connsiteY70" fmla="*/ 714375 h 1478781"/>
              <a:gd name="connsiteX71" fmla="*/ 4577678 w 5053928"/>
              <a:gd name="connsiteY71" fmla="*/ 733425 h 1478781"/>
              <a:gd name="connsiteX72" fmla="*/ 4663403 w 5053928"/>
              <a:gd name="connsiteY72" fmla="*/ 809625 h 1478781"/>
              <a:gd name="connsiteX73" fmla="*/ 4691978 w 5053928"/>
              <a:gd name="connsiteY73" fmla="*/ 819150 h 1478781"/>
              <a:gd name="connsiteX74" fmla="*/ 4749128 w 5053928"/>
              <a:gd name="connsiteY74" fmla="*/ 857250 h 1478781"/>
              <a:gd name="connsiteX75" fmla="*/ 4815803 w 5053928"/>
              <a:gd name="connsiteY75" fmla="*/ 876300 h 1478781"/>
              <a:gd name="connsiteX76" fmla="*/ 4844378 w 5053928"/>
              <a:gd name="connsiteY76" fmla="*/ 885825 h 1478781"/>
              <a:gd name="connsiteX77" fmla="*/ 4911053 w 5053928"/>
              <a:gd name="connsiteY77" fmla="*/ 904875 h 1478781"/>
              <a:gd name="connsiteX78" fmla="*/ 4939628 w 5053928"/>
              <a:gd name="connsiteY78" fmla="*/ 923925 h 1478781"/>
              <a:gd name="connsiteX79" fmla="*/ 4968203 w 5053928"/>
              <a:gd name="connsiteY79" fmla="*/ 933450 h 1478781"/>
              <a:gd name="connsiteX80" fmla="*/ 5025353 w 5053928"/>
              <a:gd name="connsiteY80" fmla="*/ 971550 h 1478781"/>
              <a:gd name="connsiteX81" fmla="*/ 5053928 w 5053928"/>
              <a:gd name="connsiteY81" fmla="*/ 1008111 h 1478781"/>
              <a:gd name="connsiteX82" fmla="*/ 4694422 w 5053928"/>
              <a:gd name="connsiteY82" fmla="*/ 1478781 h 1478781"/>
              <a:gd name="connsiteX83" fmla="*/ 445950 w 5053928"/>
              <a:gd name="connsiteY83" fmla="*/ 1478781 h 1478781"/>
              <a:gd name="connsiteX0" fmla="*/ 445950 w 5126470"/>
              <a:gd name="connsiteY0" fmla="*/ 1478781 h 1478781"/>
              <a:gd name="connsiteX1" fmla="*/ 0 w 5126470"/>
              <a:gd name="connsiteY1" fmla="*/ 974725 h 1478781"/>
              <a:gd name="connsiteX2" fmla="*/ 85910 w 5126470"/>
              <a:gd name="connsiteY2" fmla="*/ 827134 h 1478781"/>
              <a:gd name="connsiteX3" fmla="*/ 157918 w 5126470"/>
              <a:gd name="connsiteY3" fmla="*/ 722697 h 1478781"/>
              <a:gd name="connsiteX4" fmla="*/ 186653 w 5126470"/>
              <a:gd name="connsiteY4" fmla="*/ 695325 h 1478781"/>
              <a:gd name="connsiteX5" fmla="*/ 234278 w 5126470"/>
              <a:gd name="connsiteY5" fmla="*/ 647700 h 1478781"/>
              <a:gd name="connsiteX6" fmla="*/ 262853 w 5126470"/>
              <a:gd name="connsiteY6" fmla="*/ 638175 h 1478781"/>
              <a:gd name="connsiteX7" fmla="*/ 320003 w 5126470"/>
              <a:gd name="connsiteY7" fmla="*/ 600075 h 1478781"/>
              <a:gd name="connsiteX8" fmla="*/ 377153 w 5126470"/>
              <a:gd name="connsiteY8" fmla="*/ 571500 h 1478781"/>
              <a:gd name="connsiteX9" fmla="*/ 405728 w 5126470"/>
              <a:gd name="connsiteY9" fmla="*/ 561975 h 1478781"/>
              <a:gd name="connsiteX10" fmla="*/ 462878 w 5126470"/>
              <a:gd name="connsiteY10" fmla="*/ 523875 h 1478781"/>
              <a:gd name="connsiteX11" fmla="*/ 491453 w 5126470"/>
              <a:gd name="connsiteY11" fmla="*/ 504825 h 1478781"/>
              <a:gd name="connsiteX12" fmla="*/ 520028 w 5126470"/>
              <a:gd name="connsiteY12" fmla="*/ 495300 h 1478781"/>
              <a:gd name="connsiteX13" fmla="*/ 548603 w 5126470"/>
              <a:gd name="connsiteY13" fmla="*/ 476250 h 1478781"/>
              <a:gd name="connsiteX14" fmla="*/ 605753 w 5126470"/>
              <a:gd name="connsiteY14" fmla="*/ 457200 h 1478781"/>
              <a:gd name="connsiteX15" fmla="*/ 710528 w 5126470"/>
              <a:gd name="connsiteY15" fmla="*/ 428625 h 1478781"/>
              <a:gd name="connsiteX16" fmla="*/ 891503 w 5126470"/>
              <a:gd name="connsiteY16" fmla="*/ 409575 h 1478781"/>
              <a:gd name="connsiteX17" fmla="*/ 986753 w 5126470"/>
              <a:gd name="connsiteY17" fmla="*/ 381000 h 1478781"/>
              <a:gd name="connsiteX18" fmla="*/ 1015328 w 5126470"/>
              <a:gd name="connsiteY18" fmla="*/ 361950 h 1478781"/>
              <a:gd name="connsiteX19" fmla="*/ 1072478 w 5126470"/>
              <a:gd name="connsiteY19" fmla="*/ 342900 h 1478781"/>
              <a:gd name="connsiteX20" fmla="*/ 1158203 w 5126470"/>
              <a:gd name="connsiteY20" fmla="*/ 304800 h 1478781"/>
              <a:gd name="connsiteX21" fmla="*/ 1243928 w 5126470"/>
              <a:gd name="connsiteY21" fmla="*/ 285750 h 1478781"/>
              <a:gd name="connsiteX22" fmla="*/ 1282028 w 5126470"/>
              <a:gd name="connsiteY22" fmla="*/ 276225 h 1478781"/>
              <a:gd name="connsiteX23" fmla="*/ 1472528 w 5126470"/>
              <a:gd name="connsiteY23" fmla="*/ 266700 h 1478781"/>
              <a:gd name="connsiteX24" fmla="*/ 1520153 w 5126470"/>
              <a:gd name="connsiteY24" fmla="*/ 257175 h 1478781"/>
              <a:gd name="connsiteX25" fmla="*/ 1548728 w 5126470"/>
              <a:gd name="connsiteY25" fmla="*/ 247650 h 1478781"/>
              <a:gd name="connsiteX26" fmla="*/ 1605878 w 5126470"/>
              <a:gd name="connsiteY26" fmla="*/ 238125 h 1478781"/>
              <a:gd name="connsiteX27" fmla="*/ 1720178 w 5126470"/>
              <a:gd name="connsiteY27" fmla="*/ 247650 h 1478781"/>
              <a:gd name="connsiteX28" fmla="*/ 1929728 w 5126470"/>
              <a:gd name="connsiteY28" fmla="*/ 228600 h 1478781"/>
              <a:gd name="connsiteX29" fmla="*/ 2015453 w 5126470"/>
              <a:gd name="connsiteY29" fmla="*/ 200025 h 1478781"/>
              <a:gd name="connsiteX30" fmla="*/ 2044028 w 5126470"/>
              <a:gd name="connsiteY30" fmla="*/ 190500 h 1478781"/>
              <a:gd name="connsiteX31" fmla="*/ 2072603 w 5126470"/>
              <a:gd name="connsiteY31" fmla="*/ 171450 h 1478781"/>
              <a:gd name="connsiteX32" fmla="*/ 2129753 w 5126470"/>
              <a:gd name="connsiteY32" fmla="*/ 152400 h 1478781"/>
              <a:gd name="connsiteX33" fmla="*/ 2215478 w 5126470"/>
              <a:gd name="connsiteY33" fmla="*/ 114300 h 1478781"/>
              <a:gd name="connsiteX34" fmla="*/ 2558378 w 5126470"/>
              <a:gd name="connsiteY34" fmla="*/ 95250 h 1478781"/>
              <a:gd name="connsiteX35" fmla="*/ 2644103 w 5126470"/>
              <a:gd name="connsiteY35" fmla="*/ 66675 h 1478781"/>
              <a:gd name="connsiteX36" fmla="*/ 2672678 w 5126470"/>
              <a:gd name="connsiteY36" fmla="*/ 57150 h 1478781"/>
              <a:gd name="connsiteX37" fmla="*/ 2701253 w 5126470"/>
              <a:gd name="connsiteY37" fmla="*/ 38100 h 1478781"/>
              <a:gd name="connsiteX38" fmla="*/ 2758403 w 5126470"/>
              <a:gd name="connsiteY38" fmla="*/ 19050 h 1478781"/>
              <a:gd name="connsiteX39" fmla="*/ 2825078 w 5126470"/>
              <a:gd name="connsiteY39" fmla="*/ 0 h 1478781"/>
              <a:gd name="connsiteX40" fmla="*/ 3044153 w 5126470"/>
              <a:gd name="connsiteY40" fmla="*/ 9525 h 1478781"/>
              <a:gd name="connsiteX41" fmla="*/ 3101303 w 5126470"/>
              <a:gd name="connsiteY41" fmla="*/ 28575 h 1478781"/>
              <a:gd name="connsiteX42" fmla="*/ 3139403 w 5126470"/>
              <a:gd name="connsiteY42" fmla="*/ 38100 h 1478781"/>
              <a:gd name="connsiteX43" fmla="*/ 3196553 w 5126470"/>
              <a:gd name="connsiteY43" fmla="*/ 57150 h 1478781"/>
              <a:gd name="connsiteX44" fmla="*/ 3253703 w 5126470"/>
              <a:gd name="connsiteY44" fmla="*/ 76200 h 1478781"/>
              <a:gd name="connsiteX45" fmla="*/ 3282278 w 5126470"/>
              <a:gd name="connsiteY45" fmla="*/ 85725 h 1478781"/>
              <a:gd name="connsiteX46" fmla="*/ 3310853 w 5126470"/>
              <a:gd name="connsiteY46" fmla="*/ 95250 h 1478781"/>
              <a:gd name="connsiteX47" fmla="*/ 3425153 w 5126470"/>
              <a:gd name="connsiteY47" fmla="*/ 104775 h 1478781"/>
              <a:gd name="connsiteX48" fmla="*/ 3482303 w 5126470"/>
              <a:gd name="connsiteY48" fmla="*/ 133350 h 1478781"/>
              <a:gd name="connsiteX49" fmla="*/ 3510878 w 5126470"/>
              <a:gd name="connsiteY49" fmla="*/ 161925 h 1478781"/>
              <a:gd name="connsiteX50" fmla="*/ 3568028 w 5126470"/>
              <a:gd name="connsiteY50" fmla="*/ 200025 h 1478781"/>
              <a:gd name="connsiteX51" fmla="*/ 3596603 w 5126470"/>
              <a:gd name="connsiteY51" fmla="*/ 219075 h 1478781"/>
              <a:gd name="connsiteX52" fmla="*/ 3625178 w 5126470"/>
              <a:gd name="connsiteY52" fmla="*/ 247650 h 1478781"/>
              <a:gd name="connsiteX53" fmla="*/ 3682328 w 5126470"/>
              <a:gd name="connsiteY53" fmla="*/ 266700 h 1478781"/>
              <a:gd name="connsiteX54" fmla="*/ 3739478 w 5126470"/>
              <a:gd name="connsiteY54" fmla="*/ 295275 h 1478781"/>
              <a:gd name="connsiteX55" fmla="*/ 3768053 w 5126470"/>
              <a:gd name="connsiteY55" fmla="*/ 314325 h 1478781"/>
              <a:gd name="connsiteX56" fmla="*/ 3806153 w 5126470"/>
              <a:gd name="connsiteY56" fmla="*/ 323850 h 1478781"/>
              <a:gd name="connsiteX57" fmla="*/ 3949028 w 5126470"/>
              <a:gd name="connsiteY57" fmla="*/ 342900 h 1478781"/>
              <a:gd name="connsiteX58" fmla="*/ 4006178 w 5126470"/>
              <a:gd name="connsiteY58" fmla="*/ 361950 h 1478781"/>
              <a:gd name="connsiteX59" fmla="*/ 4034753 w 5126470"/>
              <a:gd name="connsiteY59" fmla="*/ 371475 h 1478781"/>
              <a:gd name="connsiteX60" fmla="*/ 4091903 w 5126470"/>
              <a:gd name="connsiteY60" fmla="*/ 419100 h 1478781"/>
              <a:gd name="connsiteX61" fmla="*/ 4149053 w 5126470"/>
              <a:gd name="connsiteY61" fmla="*/ 457200 h 1478781"/>
              <a:gd name="connsiteX62" fmla="*/ 4177628 w 5126470"/>
              <a:gd name="connsiteY62" fmla="*/ 476250 h 1478781"/>
              <a:gd name="connsiteX63" fmla="*/ 4234778 w 5126470"/>
              <a:gd name="connsiteY63" fmla="*/ 514350 h 1478781"/>
              <a:gd name="connsiteX64" fmla="*/ 4263353 w 5126470"/>
              <a:gd name="connsiteY64" fmla="*/ 533400 h 1478781"/>
              <a:gd name="connsiteX65" fmla="*/ 4291928 w 5126470"/>
              <a:gd name="connsiteY65" fmla="*/ 542925 h 1478781"/>
              <a:gd name="connsiteX66" fmla="*/ 4377653 w 5126470"/>
              <a:gd name="connsiteY66" fmla="*/ 600075 h 1478781"/>
              <a:gd name="connsiteX67" fmla="*/ 4406228 w 5126470"/>
              <a:gd name="connsiteY67" fmla="*/ 628650 h 1478781"/>
              <a:gd name="connsiteX68" fmla="*/ 4434803 w 5126470"/>
              <a:gd name="connsiteY68" fmla="*/ 638175 h 1478781"/>
              <a:gd name="connsiteX69" fmla="*/ 4520528 w 5126470"/>
              <a:gd name="connsiteY69" fmla="*/ 695325 h 1478781"/>
              <a:gd name="connsiteX70" fmla="*/ 4549103 w 5126470"/>
              <a:gd name="connsiteY70" fmla="*/ 714375 h 1478781"/>
              <a:gd name="connsiteX71" fmla="*/ 4577678 w 5126470"/>
              <a:gd name="connsiteY71" fmla="*/ 733425 h 1478781"/>
              <a:gd name="connsiteX72" fmla="*/ 4663403 w 5126470"/>
              <a:gd name="connsiteY72" fmla="*/ 809625 h 1478781"/>
              <a:gd name="connsiteX73" fmla="*/ 4691978 w 5126470"/>
              <a:gd name="connsiteY73" fmla="*/ 819150 h 1478781"/>
              <a:gd name="connsiteX74" fmla="*/ 4749128 w 5126470"/>
              <a:gd name="connsiteY74" fmla="*/ 857250 h 1478781"/>
              <a:gd name="connsiteX75" fmla="*/ 4815803 w 5126470"/>
              <a:gd name="connsiteY75" fmla="*/ 876300 h 1478781"/>
              <a:gd name="connsiteX76" fmla="*/ 4844378 w 5126470"/>
              <a:gd name="connsiteY76" fmla="*/ 885825 h 1478781"/>
              <a:gd name="connsiteX77" fmla="*/ 4911053 w 5126470"/>
              <a:gd name="connsiteY77" fmla="*/ 904875 h 1478781"/>
              <a:gd name="connsiteX78" fmla="*/ 4939628 w 5126470"/>
              <a:gd name="connsiteY78" fmla="*/ 923925 h 1478781"/>
              <a:gd name="connsiteX79" fmla="*/ 4968203 w 5126470"/>
              <a:gd name="connsiteY79" fmla="*/ 933450 h 1478781"/>
              <a:gd name="connsiteX80" fmla="*/ 5025353 w 5126470"/>
              <a:gd name="connsiteY80" fmla="*/ 971550 h 1478781"/>
              <a:gd name="connsiteX81" fmla="*/ 5126470 w 5126470"/>
              <a:gd name="connsiteY81" fmla="*/ 1082734 h 1478781"/>
              <a:gd name="connsiteX82" fmla="*/ 4694422 w 5126470"/>
              <a:gd name="connsiteY82" fmla="*/ 1478781 h 1478781"/>
              <a:gd name="connsiteX83" fmla="*/ 445950 w 5126470"/>
              <a:gd name="connsiteY83" fmla="*/ 1478781 h 1478781"/>
              <a:gd name="connsiteX0" fmla="*/ 445950 w 5126470"/>
              <a:gd name="connsiteY0" fmla="*/ 1478781 h 1478781"/>
              <a:gd name="connsiteX1" fmla="*/ 0 w 5126470"/>
              <a:gd name="connsiteY1" fmla="*/ 1062412 h 1478781"/>
              <a:gd name="connsiteX2" fmla="*/ 85910 w 5126470"/>
              <a:gd name="connsiteY2" fmla="*/ 827134 h 1478781"/>
              <a:gd name="connsiteX3" fmla="*/ 157918 w 5126470"/>
              <a:gd name="connsiteY3" fmla="*/ 722697 h 1478781"/>
              <a:gd name="connsiteX4" fmla="*/ 186653 w 5126470"/>
              <a:gd name="connsiteY4" fmla="*/ 695325 h 1478781"/>
              <a:gd name="connsiteX5" fmla="*/ 234278 w 5126470"/>
              <a:gd name="connsiteY5" fmla="*/ 647700 h 1478781"/>
              <a:gd name="connsiteX6" fmla="*/ 262853 w 5126470"/>
              <a:gd name="connsiteY6" fmla="*/ 638175 h 1478781"/>
              <a:gd name="connsiteX7" fmla="*/ 320003 w 5126470"/>
              <a:gd name="connsiteY7" fmla="*/ 600075 h 1478781"/>
              <a:gd name="connsiteX8" fmla="*/ 377153 w 5126470"/>
              <a:gd name="connsiteY8" fmla="*/ 571500 h 1478781"/>
              <a:gd name="connsiteX9" fmla="*/ 405728 w 5126470"/>
              <a:gd name="connsiteY9" fmla="*/ 561975 h 1478781"/>
              <a:gd name="connsiteX10" fmla="*/ 462878 w 5126470"/>
              <a:gd name="connsiteY10" fmla="*/ 523875 h 1478781"/>
              <a:gd name="connsiteX11" fmla="*/ 491453 w 5126470"/>
              <a:gd name="connsiteY11" fmla="*/ 504825 h 1478781"/>
              <a:gd name="connsiteX12" fmla="*/ 520028 w 5126470"/>
              <a:gd name="connsiteY12" fmla="*/ 495300 h 1478781"/>
              <a:gd name="connsiteX13" fmla="*/ 548603 w 5126470"/>
              <a:gd name="connsiteY13" fmla="*/ 476250 h 1478781"/>
              <a:gd name="connsiteX14" fmla="*/ 605753 w 5126470"/>
              <a:gd name="connsiteY14" fmla="*/ 457200 h 1478781"/>
              <a:gd name="connsiteX15" fmla="*/ 710528 w 5126470"/>
              <a:gd name="connsiteY15" fmla="*/ 428625 h 1478781"/>
              <a:gd name="connsiteX16" fmla="*/ 891503 w 5126470"/>
              <a:gd name="connsiteY16" fmla="*/ 409575 h 1478781"/>
              <a:gd name="connsiteX17" fmla="*/ 986753 w 5126470"/>
              <a:gd name="connsiteY17" fmla="*/ 381000 h 1478781"/>
              <a:gd name="connsiteX18" fmla="*/ 1015328 w 5126470"/>
              <a:gd name="connsiteY18" fmla="*/ 361950 h 1478781"/>
              <a:gd name="connsiteX19" fmla="*/ 1072478 w 5126470"/>
              <a:gd name="connsiteY19" fmla="*/ 342900 h 1478781"/>
              <a:gd name="connsiteX20" fmla="*/ 1158203 w 5126470"/>
              <a:gd name="connsiteY20" fmla="*/ 304800 h 1478781"/>
              <a:gd name="connsiteX21" fmla="*/ 1243928 w 5126470"/>
              <a:gd name="connsiteY21" fmla="*/ 285750 h 1478781"/>
              <a:gd name="connsiteX22" fmla="*/ 1282028 w 5126470"/>
              <a:gd name="connsiteY22" fmla="*/ 276225 h 1478781"/>
              <a:gd name="connsiteX23" fmla="*/ 1472528 w 5126470"/>
              <a:gd name="connsiteY23" fmla="*/ 266700 h 1478781"/>
              <a:gd name="connsiteX24" fmla="*/ 1520153 w 5126470"/>
              <a:gd name="connsiteY24" fmla="*/ 257175 h 1478781"/>
              <a:gd name="connsiteX25" fmla="*/ 1548728 w 5126470"/>
              <a:gd name="connsiteY25" fmla="*/ 247650 h 1478781"/>
              <a:gd name="connsiteX26" fmla="*/ 1605878 w 5126470"/>
              <a:gd name="connsiteY26" fmla="*/ 238125 h 1478781"/>
              <a:gd name="connsiteX27" fmla="*/ 1720178 w 5126470"/>
              <a:gd name="connsiteY27" fmla="*/ 247650 h 1478781"/>
              <a:gd name="connsiteX28" fmla="*/ 1929728 w 5126470"/>
              <a:gd name="connsiteY28" fmla="*/ 228600 h 1478781"/>
              <a:gd name="connsiteX29" fmla="*/ 2015453 w 5126470"/>
              <a:gd name="connsiteY29" fmla="*/ 200025 h 1478781"/>
              <a:gd name="connsiteX30" fmla="*/ 2044028 w 5126470"/>
              <a:gd name="connsiteY30" fmla="*/ 190500 h 1478781"/>
              <a:gd name="connsiteX31" fmla="*/ 2072603 w 5126470"/>
              <a:gd name="connsiteY31" fmla="*/ 171450 h 1478781"/>
              <a:gd name="connsiteX32" fmla="*/ 2129753 w 5126470"/>
              <a:gd name="connsiteY32" fmla="*/ 152400 h 1478781"/>
              <a:gd name="connsiteX33" fmla="*/ 2215478 w 5126470"/>
              <a:gd name="connsiteY33" fmla="*/ 114300 h 1478781"/>
              <a:gd name="connsiteX34" fmla="*/ 2558378 w 5126470"/>
              <a:gd name="connsiteY34" fmla="*/ 95250 h 1478781"/>
              <a:gd name="connsiteX35" fmla="*/ 2644103 w 5126470"/>
              <a:gd name="connsiteY35" fmla="*/ 66675 h 1478781"/>
              <a:gd name="connsiteX36" fmla="*/ 2672678 w 5126470"/>
              <a:gd name="connsiteY36" fmla="*/ 57150 h 1478781"/>
              <a:gd name="connsiteX37" fmla="*/ 2701253 w 5126470"/>
              <a:gd name="connsiteY37" fmla="*/ 38100 h 1478781"/>
              <a:gd name="connsiteX38" fmla="*/ 2758403 w 5126470"/>
              <a:gd name="connsiteY38" fmla="*/ 19050 h 1478781"/>
              <a:gd name="connsiteX39" fmla="*/ 2825078 w 5126470"/>
              <a:gd name="connsiteY39" fmla="*/ 0 h 1478781"/>
              <a:gd name="connsiteX40" fmla="*/ 3044153 w 5126470"/>
              <a:gd name="connsiteY40" fmla="*/ 9525 h 1478781"/>
              <a:gd name="connsiteX41" fmla="*/ 3101303 w 5126470"/>
              <a:gd name="connsiteY41" fmla="*/ 28575 h 1478781"/>
              <a:gd name="connsiteX42" fmla="*/ 3139403 w 5126470"/>
              <a:gd name="connsiteY42" fmla="*/ 38100 h 1478781"/>
              <a:gd name="connsiteX43" fmla="*/ 3196553 w 5126470"/>
              <a:gd name="connsiteY43" fmla="*/ 57150 h 1478781"/>
              <a:gd name="connsiteX44" fmla="*/ 3253703 w 5126470"/>
              <a:gd name="connsiteY44" fmla="*/ 76200 h 1478781"/>
              <a:gd name="connsiteX45" fmla="*/ 3282278 w 5126470"/>
              <a:gd name="connsiteY45" fmla="*/ 85725 h 1478781"/>
              <a:gd name="connsiteX46" fmla="*/ 3310853 w 5126470"/>
              <a:gd name="connsiteY46" fmla="*/ 95250 h 1478781"/>
              <a:gd name="connsiteX47" fmla="*/ 3425153 w 5126470"/>
              <a:gd name="connsiteY47" fmla="*/ 104775 h 1478781"/>
              <a:gd name="connsiteX48" fmla="*/ 3482303 w 5126470"/>
              <a:gd name="connsiteY48" fmla="*/ 133350 h 1478781"/>
              <a:gd name="connsiteX49" fmla="*/ 3510878 w 5126470"/>
              <a:gd name="connsiteY49" fmla="*/ 161925 h 1478781"/>
              <a:gd name="connsiteX50" fmla="*/ 3568028 w 5126470"/>
              <a:gd name="connsiteY50" fmla="*/ 200025 h 1478781"/>
              <a:gd name="connsiteX51" fmla="*/ 3596603 w 5126470"/>
              <a:gd name="connsiteY51" fmla="*/ 219075 h 1478781"/>
              <a:gd name="connsiteX52" fmla="*/ 3625178 w 5126470"/>
              <a:gd name="connsiteY52" fmla="*/ 247650 h 1478781"/>
              <a:gd name="connsiteX53" fmla="*/ 3682328 w 5126470"/>
              <a:gd name="connsiteY53" fmla="*/ 266700 h 1478781"/>
              <a:gd name="connsiteX54" fmla="*/ 3739478 w 5126470"/>
              <a:gd name="connsiteY54" fmla="*/ 295275 h 1478781"/>
              <a:gd name="connsiteX55" fmla="*/ 3768053 w 5126470"/>
              <a:gd name="connsiteY55" fmla="*/ 314325 h 1478781"/>
              <a:gd name="connsiteX56" fmla="*/ 3806153 w 5126470"/>
              <a:gd name="connsiteY56" fmla="*/ 323850 h 1478781"/>
              <a:gd name="connsiteX57" fmla="*/ 3949028 w 5126470"/>
              <a:gd name="connsiteY57" fmla="*/ 342900 h 1478781"/>
              <a:gd name="connsiteX58" fmla="*/ 4006178 w 5126470"/>
              <a:gd name="connsiteY58" fmla="*/ 361950 h 1478781"/>
              <a:gd name="connsiteX59" fmla="*/ 4034753 w 5126470"/>
              <a:gd name="connsiteY59" fmla="*/ 371475 h 1478781"/>
              <a:gd name="connsiteX60" fmla="*/ 4091903 w 5126470"/>
              <a:gd name="connsiteY60" fmla="*/ 419100 h 1478781"/>
              <a:gd name="connsiteX61" fmla="*/ 4149053 w 5126470"/>
              <a:gd name="connsiteY61" fmla="*/ 457200 h 1478781"/>
              <a:gd name="connsiteX62" fmla="*/ 4177628 w 5126470"/>
              <a:gd name="connsiteY62" fmla="*/ 476250 h 1478781"/>
              <a:gd name="connsiteX63" fmla="*/ 4234778 w 5126470"/>
              <a:gd name="connsiteY63" fmla="*/ 514350 h 1478781"/>
              <a:gd name="connsiteX64" fmla="*/ 4263353 w 5126470"/>
              <a:gd name="connsiteY64" fmla="*/ 533400 h 1478781"/>
              <a:gd name="connsiteX65" fmla="*/ 4291928 w 5126470"/>
              <a:gd name="connsiteY65" fmla="*/ 542925 h 1478781"/>
              <a:gd name="connsiteX66" fmla="*/ 4377653 w 5126470"/>
              <a:gd name="connsiteY66" fmla="*/ 600075 h 1478781"/>
              <a:gd name="connsiteX67" fmla="*/ 4406228 w 5126470"/>
              <a:gd name="connsiteY67" fmla="*/ 628650 h 1478781"/>
              <a:gd name="connsiteX68" fmla="*/ 4434803 w 5126470"/>
              <a:gd name="connsiteY68" fmla="*/ 638175 h 1478781"/>
              <a:gd name="connsiteX69" fmla="*/ 4520528 w 5126470"/>
              <a:gd name="connsiteY69" fmla="*/ 695325 h 1478781"/>
              <a:gd name="connsiteX70" fmla="*/ 4549103 w 5126470"/>
              <a:gd name="connsiteY70" fmla="*/ 714375 h 1478781"/>
              <a:gd name="connsiteX71" fmla="*/ 4577678 w 5126470"/>
              <a:gd name="connsiteY71" fmla="*/ 733425 h 1478781"/>
              <a:gd name="connsiteX72" fmla="*/ 4663403 w 5126470"/>
              <a:gd name="connsiteY72" fmla="*/ 809625 h 1478781"/>
              <a:gd name="connsiteX73" fmla="*/ 4691978 w 5126470"/>
              <a:gd name="connsiteY73" fmla="*/ 819150 h 1478781"/>
              <a:gd name="connsiteX74" fmla="*/ 4749128 w 5126470"/>
              <a:gd name="connsiteY74" fmla="*/ 857250 h 1478781"/>
              <a:gd name="connsiteX75" fmla="*/ 4815803 w 5126470"/>
              <a:gd name="connsiteY75" fmla="*/ 876300 h 1478781"/>
              <a:gd name="connsiteX76" fmla="*/ 4844378 w 5126470"/>
              <a:gd name="connsiteY76" fmla="*/ 885825 h 1478781"/>
              <a:gd name="connsiteX77" fmla="*/ 4911053 w 5126470"/>
              <a:gd name="connsiteY77" fmla="*/ 904875 h 1478781"/>
              <a:gd name="connsiteX78" fmla="*/ 4939628 w 5126470"/>
              <a:gd name="connsiteY78" fmla="*/ 923925 h 1478781"/>
              <a:gd name="connsiteX79" fmla="*/ 4968203 w 5126470"/>
              <a:gd name="connsiteY79" fmla="*/ 933450 h 1478781"/>
              <a:gd name="connsiteX80" fmla="*/ 5025353 w 5126470"/>
              <a:gd name="connsiteY80" fmla="*/ 971550 h 1478781"/>
              <a:gd name="connsiteX81" fmla="*/ 5126470 w 5126470"/>
              <a:gd name="connsiteY81" fmla="*/ 1082734 h 1478781"/>
              <a:gd name="connsiteX82" fmla="*/ 4694422 w 5126470"/>
              <a:gd name="connsiteY82" fmla="*/ 1478781 h 1478781"/>
              <a:gd name="connsiteX83" fmla="*/ 445950 w 5126470"/>
              <a:gd name="connsiteY83" fmla="*/ 1478781 h 1478781"/>
              <a:gd name="connsiteX0" fmla="*/ 445950 w 5126470"/>
              <a:gd name="connsiteY0" fmla="*/ 1478781 h 1478781"/>
              <a:gd name="connsiteX1" fmla="*/ 0 w 5126470"/>
              <a:gd name="connsiteY1" fmla="*/ 1082734 h 1478781"/>
              <a:gd name="connsiteX2" fmla="*/ 85910 w 5126470"/>
              <a:gd name="connsiteY2" fmla="*/ 827134 h 1478781"/>
              <a:gd name="connsiteX3" fmla="*/ 157918 w 5126470"/>
              <a:gd name="connsiteY3" fmla="*/ 722697 h 1478781"/>
              <a:gd name="connsiteX4" fmla="*/ 186653 w 5126470"/>
              <a:gd name="connsiteY4" fmla="*/ 695325 h 1478781"/>
              <a:gd name="connsiteX5" fmla="*/ 234278 w 5126470"/>
              <a:gd name="connsiteY5" fmla="*/ 647700 h 1478781"/>
              <a:gd name="connsiteX6" fmla="*/ 262853 w 5126470"/>
              <a:gd name="connsiteY6" fmla="*/ 638175 h 1478781"/>
              <a:gd name="connsiteX7" fmla="*/ 320003 w 5126470"/>
              <a:gd name="connsiteY7" fmla="*/ 600075 h 1478781"/>
              <a:gd name="connsiteX8" fmla="*/ 377153 w 5126470"/>
              <a:gd name="connsiteY8" fmla="*/ 571500 h 1478781"/>
              <a:gd name="connsiteX9" fmla="*/ 405728 w 5126470"/>
              <a:gd name="connsiteY9" fmla="*/ 561975 h 1478781"/>
              <a:gd name="connsiteX10" fmla="*/ 462878 w 5126470"/>
              <a:gd name="connsiteY10" fmla="*/ 523875 h 1478781"/>
              <a:gd name="connsiteX11" fmla="*/ 491453 w 5126470"/>
              <a:gd name="connsiteY11" fmla="*/ 504825 h 1478781"/>
              <a:gd name="connsiteX12" fmla="*/ 520028 w 5126470"/>
              <a:gd name="connsiteY12" fmla="*/ 495300 h 1478781"/>
              <a:gd name="connsiteX13" fmla="*/ 548603 w 5126470"/>
              <a:gd name="connsiteY13" fmla="*/ 476250 h 1478781"/>
              <a:gd name="connsiteX14" fmla="*/ 605753 w 5126470"/>
              <a:gd name="connsiteY14" fmla="*/ 457200 h 1478781"/>
              <a:gd name="connsiteX15" fmla="*/ 710528 w 5126470"/>
              <a:gd name="connsiteY15" fmla="*/ 428625 h 1478781"/>
              <a:gd name="connsiteX16" fmla="*/ 891503 w 5126470"/>
              <a:gd name="connsiteY16" fmla="*/ 409575 h 1478781"/>
              <a:gd name="connsiteX17" fmla="*/ 986753 w 5126470"/>
              <a:gd name="connsiteY17" fmla="*/ 381000 h 1478781"/>
              <a:gd name="connsiteX18" fmla="*/ 1015328 w 5126470"/>
              <a:gd name="connsiteY18" fmla="*/ 361950 h 1478781"/>
              <a:gd name="connsiteX19" fmla="*/ 1072478 w 5126470"/>
              <a:gd name="connsiteY19" fmla="*/ 342900 h 1478781"/>
              <a:gd name="connsiteX20" fmla="*/ 1158203 w 5126470"/>
              <a:gd name="connsiteY20" fmla="*/ 304800 h 1478781"/>
              <a:gd name="connsiteX21" fmla="*/ 1243928 w 5126470"/>
              <a:gd name="connsiteY21" fmla="*/ 285750 h 1478781"/>
              <a:gd name="connsiteX22" fmla="*/ 1282028 w 5126470"/>
              <a:gd name="connsiteY22" fmla="*/ 276225 h 1478781"/>
              <a:gd name="connsiteX23" fmla="*/ 1472528 w 5126470"/>
              <a:gd name="connsiteY23" fmla="*/ 266700 h 1478781"/>
              <a:gd name="connsiteX24" fmla="*/ 1520153 w 5126470"/>
              <a:gd name="connsiteY24" fmla="*/ 257175 h 1478781"/>
              <a:gd name="connsiteX25" fmla="*/ 1548728 w 5126470"/>
              <a:gd name="connsiteY25" fmla="*/ 247650 h 1478781"/>
              <a:gd name="connsiteX26" fmla="*/ 1605878 w 5126470"/>
              <a:gd name="connsiteY26" fmla="*/ 238125 h 1478781"/>
              <a:gd name="connsiteX27" fmla="*/ 1720178 w 5126470"/>
              <a:gd name="connsiteY27" fmla="*/ 247650 h 1478781"/>
              <a:gd name="connsiteX28" fmla="*/ 1929728 w 5126470"/>
              <a:gd name="connsiteY28" fmla="*/ 228600 h 1478781"/>
              <a:gd name="connsiteX29" fmla="*/ 2015453 w 5126470"/>
              <a:gd name="connsiteY29" fmla="*/ 200025 h 1478781"/>
              <a:gd name="connsiteX30" fmla="*/ 2044028 w 5126470"/>
              <a:gd name="connsiteY30" fmla="*/ 190500 h 1478781"/>
              <a:gd name="connsiteX31" fmla="*/ 2072603 w 5126470"/>
              <a:gd name="connsiteY31" fmla="*/ 171450 h 1478781"/>
              <a:gd name="connsiteX32" fmla="*/ 2129753 w 5126470"/>
              <a:gd name="connsiteY32" fmla="*/ 152400 h 1478781"/>
              <a:gd name="connsiteX33" fmla="*/ 2215478 w 5126470"/>
              <a:gd name="connsiteY33" fmla="*/ 114300 h 1478781"/>
              <a:gd name="connsiteX34" fmla="*/ 2558378 w 5126470"/>
              <a:gd name="connsiteY34" fmla="*/ 95250 h 1478781"/>
              <a:gd name="connsiteX35" fmla="*/ 2644103 w 5126470"/>
              <a:gd name="connsiteY35" fmla="*/ 66675 h 1478781"/>
              <a:gd name="connsiteX36" fmla="*/ 2672678 w 5126470"/>
              <a:gd name="connsiteY36" fmla="*/ 57150 h 1478781"/>
              <a:gd name="connsiteX37" fmla="*/ 2701253 w 5126470"/>
              <a:gd name="connsiteY37" fmla="*/ 38100 h 1478781"/>
              <a:gd name="connsiteX38" fmla="*/ 2758403 w 5126470"/>
              <a:gd name="connsiteY38" fmla="*/ 19050 h 1478781"/>
              <a:gd name="connsiteX39" fmla="*/ 2825078 w 5126470"/>
              <a:gd name="connsiteY39" fmla="*/ 0 h 1478781"/>
              <a:gd name="connsiteX40" fmla="*/ 3044153 w 5126470"/>
              <a:gd name="connsiteY40" fmla="*/ 9525 h 1478781"/>
              <a:gd name="connsiteX41" fmla="*/ 3101303 w 5126470"/>
              <a:gd name="connsiteY41" fmla="*/ 28575 h 1478781"/>
              <a:gd name="connsiteX42" fmla="*/ 3139403 w 5126470"/>
              <a:gd name="connsiteY42" fmla="*/ 38100 h 1478781"/>
              <a:gd name="connsiteX43" fmla="*/ 3196553 w 5126470"/>
              <a:gd name="connsiteY43" fmla="*/ 57150 h 1478781"/>
              <a:gd name="connsiteX44" fmla="*/ 3253703 w 5126470"/>
              <a:gd name="connsiteY44" fmla="*/ 76200 h 1478781"/>
              <a:gd name="connsiteX45" fmla="*/ 3282278 w 5126470"/>
              <a:gd name="connsiteY45" fmla="*/ 85725 h 1478781"/>
              <a:gd name="connsiteX46" fmla="*/ 3310853 w 5126470"/>
              <a:gd name="connsiteY46" fmla="*/ 95250 h 1478781"/>
              <a:gd name="connsiteX47" fmla="*/ 3425153 w 5126470"/>
              <a:gd name="connsiteY47" fmla="*/ 104775 h 1478781"/>
              <a:gd name="connsiteX48" fmla="*/ 3482303 w 5126470"/>
              <a:gd name="connsiteY48" fmla="*/ 133350 h 1478781"/>
              <a:gd name="connsiteX49" fmla="*/ 3510878 w 5126470"/>
              <a:gd name="connsiteY49" fmla="*/ 161925 h 1478781"/>
              <a:gd name="connsiteX50" fmla="*/ 3568028 w 5126470"/>
              <a:gd name="connsiteY50" fmla="*/ 200025 h 1478781"/>
              <a:gd name="connsiteX51" fmla="*/ 3596603 w 5126470"/>
              <a:gd name="connsiteY51" fmla="*/ 219075 h 1478781"/>
              <a:gd name="connsiteX52" fmla="*/ 3625178 w 5126470"/>
              <a:gd name="connsiteY52" fmla="*/ 247650 h 1478781"/>
              <a:gd name="connsiteX53" fmla="*/ 3682328 w 5126470"/>
              <a:gd name="connsiteY53" fmla="*/ 266700 h 1478781"/>
              <a:gd name="connsiteX54" fmla="*/ 3739478 w 5126470"/>
              <a:gd name="connsiteY54" fmla="*/ 295275 h 1478781"/>
              <a:gd name="connsiteX55" fmla="*/ 3768053 w 5126470"/>
              <a:gd name="connsiteY55" fmla="*/ 314325 h 1478781"/>
              <a:gd name="connsiteX56" fmla="*/ 3806153 w 5126470"/>
              <a:gd name="connsiteY56" fmla="*/ 323850 h 1478781"/>
              <a:gd name="connsiteX57" fmla="*/ 3949028 w 5126470"/>
              <a:gd name="connsiteY57" fmla="*/ 342900 h 1478781"/>
              <a:gd name="connsiteX58" fmla="*/ 4006178 w 5126470"/>
              <a:gd name="connsiteY58" fmla="*/ 361950 h 1478781"/>
              <a:gd name="connsiteX59" fmla="*/ 4034753 w 5126470"/>
              <a:gd name="connsiteY59" fmla="*/ 371475 h 1478781"/>
              <a:gd name="connsiteX60" fmla="*/ 4091903 w 5126470"/>
              <a:gd name="connsiteY60" fmla="*/ 419100 h 1478781"/>
              <a:gd name="connsiteX61" fmla="*/ 4149053 w 5126470"/>
              <a:gd name="connsiteY61" fmla="*/ 457200 h 1478781"/>
              <a:gd name="connsiteX62" fmla="*/ 4177628 w 5126470"/>
              <a:gd name="connsiteY62" fmla="*/ 476250 h 1478781"/>
              <a:gd name="connsiteX63" fmla="*/ 4234778 w 5126470"/>
              <a:gd name="connsiteY63" fmla="*/ 514350 h 1478781"/>
              <a:gd name="connsiteX64" fmla="*/ 4263353 w 5126470"/>
              <a:gd name="connsiteY64" fmla="*/ 533400 h 1478781"/>
              <a:gd name="connsiteX65" fmla="*/ 4291928 w 5126470"/>
              <a:gd name="connsiteY65" fmla="*/ 542925 h 1478781"/>
              <a:gd name="connsiteX66" fmla="*/ 4377653 w 5126470"/>
              <a:gd name="connsiteY66" fmla="*/ 600075 h 1478781"/>
              <a:gd name="connsiteX67" fmla="*/ 4406228 w 5126470"/>
              <a:gd name="connsiteY67" fmla="*/ 628650 h 1478781"/>
              <a:gd name="connsiteX68" fmla="*/ 4434803 w 5126470"/>
              <a:gd name="connsiteY68" fmla="*/ 638175 h 1478781"/>
              <a:gd name="connsiteX69" fmla="*/ 4520528 w 5126470"/>
              <a:gd name="connsiteY69" fmla="*/ 695325 h 1478781"/>
              <a:gd name="connsiteX70" fmla="*/ 4549103 w 5126470"/>
              <a:gd name="connsiteY70" fmla="*/ 714375 h 1478781"/>
              <a:gd name="connsiteX71" fmla="*/ 4577678 w 5126470"/>
              <a:gd name="connsiteY71" fmla="*/ 733425 h 1478781"/>
              <a:gd name="connsiteX72" fmla="*/ 4663403 w 5126470"/>
              <a:gd name="connsiteY72" fmla="*/ 809625 h 1478781"/>
              <a:gd name="connsiteX73" fmla="*/ 4691978 w 5126470"/>
              <a:gd name="connsiteY73" fmla="*/ 819150 h 1478781"/>
              <a:gd name="connsiteX74" fmla="*/ 4749128 w 5126470"/>
              <a:gd name="connsiteY74" fmla="*/ 857250 h 1478781"/>
              <a:gd name="connsiteX75" fmla="*/ 4815803 w 5126470"/>
              <a:gd name="connsiteY75" fmla="*/ 876300 h 1478781"/>
              <a:gd name="connsiteX76" fmla="*/ 4844378 w 5126470"/>
              <a:gd name="connsiteY76" fmla="*/ 885825 h 1478781"/>
              <a:gd name="connsiteX77" fmla="*/ 4911053 w 5126470"/>
              <a:gd name="connsiteY77" fmla="*/ 904875 h 1478781"/>
              <a:gd name="connsiteX78" fmla="*/ 4939628 w 5126470"/>
              <a:gd name="connsiteY78" fmla="*/ 923925 h 1478781"/>
              <a:gd name="connsiteX79" fmla="*/ 4968203 w 5126470"/>
              <a:gd name="connsiteY79" fmla="*/ 933450 h 1478781"/>
              <a:gd name="connsiteX80" fmla="*/ 5025353 w 5126470"/>
              <a:gd name="connsiteY80" fmla="*/ 971550 h 1478781"/>
              <a:gd name="connsiteX81" fmla="*/ 5126470 w 5126470"/>
              <a:gd name="connsiteY81" fmla="*/ 1082734 h 1478781"/>
              <a:gd name="connsiteX82" fmla="*/ 4694422 w 5126470"/>
              <a:gd name="connsiteY82" fmla="*/ 1478781 h 1478781"/>
              <a:gd name="connsiteX83" fmla="*/ 445950 w 5126470"/>
              <a:gd name="connsiteY83" fmla="*/ 1478781 h 1478781"/>
              <a:gd name="connsiteX0" fmla="*/ 513991 w 5194511"/>
              <a:gd name="connsiteY0" fmla="*/ 1478781 h 1478781"/>
              <a:gd name="connsiteX1" fmla="*/ 68041 w 5194511"/>
              <a:gd name="connsiteY1" fmla="*/ 1082734 h 1478781"/>
              <a:gd name="connsiteX2" fmla="*/ 68042 w 5194511"/>
              <a:gd name="connsiteY2" fmla="*/ 867457 h 1478781"/>
              <a:gd name="connsiteX3" fmla="*/ 225959 w 5194511"/>
              <a:gd name="connsiteY3" fmla="*/ 722697 h 1478781"/>
              <a:gd name="connsiteX4" fmla="*/ 254694 w 5194511"/>
              <a:gd name="connsiteY4" fmla="*/ 695325 h 1478781"/>
              <a:gd name="connsiteX5" fmla="*/ 302319 w 5194511"/>
              <a:gd name="connsiteY5" fmla="*/ 647700 h 1478781"/>
              <a:gd name="connsiteX6" fmla="*/ 330894 w 5194511"/>
              <a:gd name="connsiteY6" fmla="*/ 638175 h 1478781"/>
              <a:gd name="connsiteX7" fmla="*/ 388044 w 5194511"/>
              <a:gd name="connsiteY7" fmla="*/ 600075 h 1478781"/>
              <a:gd name="connsiteX8" fmla="*/ 445194 w 5194511"/>
              <a:gd name="connsiteY8" fmla="*/ 571500 h 1478781"/>
              <a:gd name="connsiteX9" fmla="*/ 473769 w 5194511"/>
              <a:gd name="connsiteY9" fmla="*/ 561975 h 1478781"/>
              <a:gd name="connsiteX10" fmla="*/ 530919 w 5194511"/>
              <a:gd name="connsiteY10" fmla="*/ 523875 h 1478781"/>
              <a:gd name="connsiteX11" fmla="*/ 559494 w 5194511"/>
              <a:gd name="connsiteY11" fmla="*/ 504825 h 1478781"/>
              <a:gd name="connsiteX12" fmla="*/ 588069 w 5194511"/>
              <a:gd name="connsiteY12" fmla="*/ 495300 h 1478781"/>
              <a:gd name="connsiteX13" fmla="*/ 616644 w 5194511"/>
              <a:gd name="connsiteY13" fmla="*/ 476250 h 1478781"/>
              <a:gd name="connsiteX14" fmla="*/ 673794 w 5194511"/>
              <a:gd name="connsiteY14" fmla="*/ 457200 h 1478781"/>
              <a:gd name="connsiteX15" fmla="*/ 778569 w 5194511"/>
              <a:gd name="connsiteY15" fmla="*/ 428625 h 1478781"/>
              <a:gd name="connsiteX16" fmla="*/ 959544 w 5194511"/>
              <a:gd name="connsiteY16" fmla="*/ 409575 h 1478781"/>
              <a:gd name="connsiteX17" fmla="*/ 1054794 w 5194511"/>
              <a:gd name="connsiteY17" fmla="*/ 381000 h 1478781"/>
              <a:gd name="connsiteX18" fmla="*/ 1083369 w 5194511"/>
              <a:gd name="connsiteY18" fmla="*/ 361950 h 1478781"/>
              <a:gd name="connsiteX19" fmla="*/ 1140519 w 5194511"/>
              <a:gd name="connsiteY19" fmla="*/ 342900 h 1478781"/>
              <a:gd name="connsiteX20" fmla="*/ 1226244 w 5194511"/>
              <a:gd name="connsiteY20" fmla="*/ 304800 h 1478781"/>
              <a:gd name="connsiteX21" fmla="*/ 1311969 w 5194511"/>
              <a:gd name="connsiteY21" fmla="*/ 285750 h 1478781"/>
              <a:gd name="connsiteX22" fmla="*/ 1350069 w 5194511"/>
              <a:gd name="connsiteY22" fmla="*/ 276225 h 1478781"/>
              <a:gd name="connsiteX23" fmla="*/ 1540569 w 5194511"/>
              <a:gd name="connsiteY23" fmla="*/ 266700 h 1478781"/>
              <a:gd name="connsiteX24" fmla="*/ 1588194 w 5194511"/>
              <a:gd name="connsiteY24" fmla="*/ 257175 h 1478781"/>
              <a:gd name="connsiteX25" fmla="*/ 1616769 w 5194511"/>
              <a:gd name="connsiteY25" fmla="*/ 247650 h 1478781"/>
              <a:gd name="connsiteX26" fmla="*/ 1673919 w 5194511"/>
              <a:gd name="connsiteY26" fmla="*/ 238125 h 1478781"/>
              <a:gd name="connsiteX27" fmla="*/ 1788219 w 5194511"/>
              <a:gd name="connsiteY27" fmla="*/ 247650 h 1478781"/>
              <a:gd name="connsiteX28" fmla="*/ 1997769 w 5194511"/>
              <a:gd name="connsiteY28" fmla="*/ 228600 h 1478781"/>
              <a:gd name="connsiteX29" fmla="*/ 2083494 w 5194511"/>
              <a:gd name="connsiteY29" fmla="*/ 200025 h 1478781"/>
              <a:gd name="connsiteX30" fmla="*/ 2112069 w 5194511"/>
              <a:gd name="connsiteY30" fmla="*/ 190500 h 1478781"/>
              <a:gd name="connsiteX31" fmla="*/ 2140644 w 5194511"/>
              <a:gd name="connsiteY31" fmla="*/ 171450 h 1478781"/>
              <a:gd name="connsiteX32" fmla="*/ 2197794 w 5194511"/>
              <a:gd name="connsiteY32" fmla="*/ 152400 h 1478781"/>
              <a:gd name="connsiteX33" fmla="*/ 2283519 w 5194511"/>
              <a:gd name="connsiteY33" fmla="*/ 114300 h 1478781"/>
              <a:gd name="connsiteX34" fmla="*/ 2626419 w 5194511"/>
              <a:gd name="connsiteY34" fmla="*/ 95250 h 1478781"/>
              <a:gd name="connsiteX35" fmla="*/ 2712144 w 5194511"/>
              <a:gd name="connsiteY35" fmla="*/ 66675 h 1478781"/>
              <a:gd name="connsiteX36" fmla="*/ 2740719 w 5194511"/>
              <a:gd name="connsiteY36" fmla="*/ 57150 h 1478781"/>
              <a:gd name="connsiteX37" fmla="*/ 2769294 w 5194511"/>
              <a:gd name="connsiteY37" fmla="*/ 38100 h 1478781"/>
              <a:gd name="connsiteX38" fmla="*/ 2826444 w 5194511"/>
              <a:gd name="connsiteY38" fmla="*/ 19050 h 1478781"/>
              <a:gd name="connsiteX39" fmla="*/ 2893119 w 5194511"/>
              <a:gd name="connsiteY39" fmla="*/ 0 h 1478781"/>
              <a:gd name="connsiteX40" fmla="*/ 3112194 w 5194511"/>
              <a:gd name="connsiteY40" fmla="*/ 9525 h 1478781"/>
              <a:gd name="connsiteX41" fmla="*/ 3169344 w 5194511"/>
              <a:gd name="connsiteY41" fmla="*/ 28575 h 1478781"/>
              <a:gd name="connsiteX42" fmla="*/ 3207444 w 5194511"/>
              <a:gd name="connsiteY42" fmla="*/ 38100 h 1478781"/>
              <a:gd name="connsiteX43" fmla="*/ 3264594 w 5194511"/>
              <a:gd name="connsiteY43" fmla="*/ 57150 h 1478781"/>
              <a:gd name="connsiteX44" fmla="*/ 3321744 w 5194511"/>
              <a:gd name="connsiteY44" fmla="*/ 76200 h 1478781"/>
              <a:gd name="connsiteX45" fmla="*/ 3350319 w 5194511"/>
              <a:gd name="connsiteY45" fmla="*/ 85725 h 1478781"/>
              <a:gd name="connsiteX46" fmla="*/ 3378894 w 5194511"/>
              <a:gd name="connsiteY46" fmla="*/ 95250 h 1478781"/>
              <a:gd name="connsiteX47" fmla="*/ 3493194 w 5194511"/>
              <a:gd name="connsiteY47" fmla="*/ 104775 h 1478781"/>
              <a:gd name="connsiteX48" fmla="*/ 3550344 w 5194511"/>
              <a:gd name="connsiteY48" fmla="*/ 133350 h 1478781"/>
              <a:gd name="connsiteX49" fmla="*/ 3578919 w 5194511"/>
              <a:gd name="connsiteY49" fmla="*/ 161925 h 1478781"/>
              <a:gd name="connsiteX50" fmla="*/ 3636069 w 5194511"/>
              <a:gd name="connsiteY50" fmla="*/ 200025 h 1478781"/>
              <a:gd name="connsiteX51" fmla="*/ 3664644 w 5194511"/>
              <a:gd name="connsiteY51" fmla="*/ 219075 h 1478781"/>
              <a:gd name="connsiteX52" fmla="*/ 3693219 w 5194511"/>
              <a:gd name="connsiteY52" fmla="*/ 247650 h 1478781"/>
              <a:gd name="connsiteX53" fmla="*/ 3750369 w 5194511"/>
              <a:gd name="connsiteY53" fmla="*/ 266700 h 1478781"/>
              <a:gd name="connsiteX54" fmla="*/ 3807519 w 5194511"/>
              <a:gd name="connsiteY54" fmla="*/ 295275 h 1478781"/>
              <a:gd name="connsiteX55" fmla="*/ 3836094 w 5194511"/>
              <a:gd name="connsiteY55" fmla="*/ 314325 h 1478781"/>
              <a:gd name="connsiteX56" fmla="*/ 3874194 w 5194511"/>
              <a:gd name="connsiteY56" fmla="*/ 323850 h 1478781"/>
              <a:gd name="connsiteX57" fmla="*/ 4017069 w 5194511"/>
              <a:gd name="connsiteY57" fmla="*/ 342900 h 1478781"/>
              <a:gd name="connsiteX58" fmla="*/ 4074219 w 5194511"/>
              <a:gd name="connsiteY58" fmla="*/ 361950 h 1478781"/>
              <a:gd name="connsiteX59" fmla="*/ 4102794 w 5194511"/>
              <a:gd name="connsiteY59" fmla="*/ 371475 h 1478781"/>
              <a:gd name="connsiteX60" fmla="*/ 4159944 w 5194511"/>
              <a:gd name="connsiteY60" fmla="*/ 419100 h 1478781"/>
              <a:gd name="connsiteX61" fmla="*/ 4217094 w 5194511"/>
              <a:gd name="connsiteY61" fmla="*/ 457200 h 1478781"/>
              <a:gd name="connsiteX62" fmla="*/ 4245669 w 5194511"/>
              <a:gd name="connsiteY62" fmla="*/ 476250 h 1478781"/>
              <a:gd name="connsiteX63" fmla="*/ 4302819 w 5194511"/>
              <a:gd name="connsiteY63" fmla="*/ 514350 h 1478781"/>
              <a:gd name="connsiteX64" fmla="*/ 4331394 w 5194511"/>
              <a:gd name="connsiteY64" fmla="*/ 533400 h 1478781"/>
              <a:gd name="connsiteX65" fmla="*/ 4359969 w 5194511"/>
              <a:gd name="connsiteY65" fmla="*/ 542925 h 1478781"/>
              <a:gd name="connsiteX66" fmla="*/ 4445694 w 5194511"/>
              <a:gd name="connsiteY66" fmla="*/ 600075 h 1478781"/>
              <a:gd name="connsiteX67" fmla="*/ 4474269 w 5194511"/>
              <a:gd name="connsiteY67" fmla="*/ 628650 h 1478781"/>
              <a:gd name="connsiteX68" fmla="*/ 4502844 w 5194511"/>
              <a:gd name="connsiteY68" fmla="*/ 638175 h 1478781"/>
              <a:gd name="connsiteX69" fmla="*/ 4588569 w 5194511"/>
              <a:gd name="connsiteY69" fmla="*/ 695325 h 1478781"/>
              <a:gd name="connsiteX70" fmla="*/ 4617144 w 5194511"/>
              <a:gd name="connsiteY70" fmla="*/ 714375 h 1478781"/>
              <a:gd name="connsiteX71" fmla="*/ 4645719 w 5194511"/>
              <a:gd name="connsiteY71" fmla="*/ 733425 h 1478781"/>
              <a:gd name="connsiteX72" fmla="*/ 4731444 w 5194511"/>
              <a:gd name="connsiteY72" fmla="*/ 809625 h 1478781"/>
              <a:gd name="connsiteX73" fmla="*/ 4760019 w 5194511"/>
              <a:gd name="connsiteY73" fmla="*/ 819150 h 1478781"/>
              <a:gd name="connsiteX74" fmla="*/ 4817169 w 5194511"/>
              <a:gd name="connsiteY74" fmla="*/ 857250 h 1478781"/>
              <a:gd name="connsiteX75" fmla="*/ 4883844 w 5194511"/>
              <a:gd name="connsiteY75" fmla="*/ 876300 h 1478781"/>
              <a:gd name="connsiteX76" fmla="*/ 4912419 w 5194511"/>
              <a:gd name="connsiteY76" fmla="*/ 885825 h 1478781"/>
              <a:gd name="connsiteX77" fmla="*/ 4979094 w 5194511"/>
              <a:gd name="connsiteY77" fmla="*/ 904875 h 1478781"/>
              <a:gd name="connsiteX78" fmla="*/ 5007669 w 5194511"/>
              <a:gd name="connsiteY78" fmla="*/ 923925 h 1478781"/>
              <a:gd name="connsiteX79" fmla="*/ 5036244 w 5194511"/>
              <a:gd name="connsiteY79" fmla="*/ 933450 h 1478781"/>
              <a:gd name="connsiteX80" fmla="*/ 5093394 w 5194511"/>
              <a:gd name="connsiteY80" fmla="*/ 971550 h 1478781"/>
              <a:gd name="connsiteX81" fmla="*/ 5194511 w 5194511"/>
              <a:gd name="connsiteY81" fmla="*/ 1082734 h 1478781"/>
              <a:gd name="connsiteX82" fmla="*/ 4762463 w 5194511"/>
              <a:gd name="connsiteY82" fmla="*/ 1478781 h 1478781"/>
              <a:gd name="connsiteX83" fmla="*/ 513991 w 5194511"/>
              <a:gd name="connsiteY83" fmla="*/ 1478781 h 1478781"/>
              <a:gd name="connsiteX0" fmla="*/ 445950 w 5126470"/>
              <a:gd name="connsiteY0" fmla="*/ 1478781 h 1478781"/>
              <a:gd name="connsiteX1" fmla="*/ 0 w 5126470"/>
              <a:gd name="connsiteY1" fmla="*/ 1082734 h 1478781"/>
              <a:gd name="connsiteX2" fmla="*/ 85911 w 5126470"/>
              <a:gd name="connsiteY2" fmla="*/ 938721 h 1478781"/>
              <a:gd name="connsiteX3" fmla="*/ 157918 w 5126470"/>
              <a:gd name="connsiteY3" fmla="*/ 722697 h 1478781"/>
              <a:gd name="connsiteX4" fmla="*/ 186653 w 5126470"/>
              <a:gd name="connsiteY4" fmla="*/ 695325 h 1478781"/>
              <a:gd name="connsiteX5" fmla="*/ 234278 w 5126470"/>
              <a:gd name="connsiteY5" fmla="*/ 647700 h 1478781"/>
              <a:gd name="connsiteX6" fmla="*/ 262853 w 5126470"/>
              <a:gd name="connsiteY6" fmla="*/ 638175 h 1478781"/>
              <a:gd name="connsiteX7" fmla="*/ 320003 w 5126470"/>
              <a:gd name="connsiteY7" fmla="*/ 600075 h 1478781"/>
              <a:gd name="connsiteX8" fmla="*/ 377153 w 5126470"/>
              <a:gd name="connsiteY8" fmla="*/ 571500 h 1478781"/>
              <a:gd name="connsiteX9" fmla="*/ 405728 w 5126470"/>
              <a:gd name="connsiteY9" fmla="*/ 561975 h 1478781"/>
              <a:gd name="connsiteX10" fmla="*/ 462878 w 5126470"/>
              <a:gd name="connsiteY10" fmla="*/ 523875 h 1478781"/>
              <a:gd name="connsiteX11" fmla="*/ 491453 w 5126470"/>
              <a:gd name="connsiteY11" fmla="*/ 504825 h 1478781"/>
              <a:gd name="connsiteX12" fmla="*/ 520028 w 5126470"/>
              <a:gd name="connsiteY12" fmla="*/ 495300 h 1478781"/>
              <a:gd name="connsiteX13" fmla="*/ 548603 w 5126470"/>
              <a:gd name="connsiteY13" fmla="*/ 476250 h 1478781"/>
              <a:gd name="connsiteX14" fmla="*/ 605753 w 5126470"/>
              <a:gd name="connsiteY14" fmla="*/ 457200 h 1478781"/>
              <a:gd name="connsiteX15" fmla="*/ 710528 w 5126470"/>
              <a:gd name="connsiteY15" fmla="*/ 428625 h 1478781"/>
              <a:gd name="connsiteX16" fmla="*/ 891503 w 5126470"/>
              <a:gd name="connsiteY16" fmla="*/ 409575 h 1478781"/>
              <a:gd name="connsiteX17" fmla="*/ 986753 w 5126470"/>
              <a:gd name="connsiteY17" fmla="*/ 381000 h 1478781"/>
              <a:gd name="connsiteX18" fmla="*/ 1015328 w 5126470"/>
              <a:gd name="connsiteY18" fmla="*/ 361950 h 1478781"/>
              <a:gd name="connsiteX19" fmla="*/ 1072478 w 5126470"/>
              <a:gd name="connsiteY19" fmla="*/ 342900 h 1478781"/>
              <a:gd name="connsiteX20" fmla="*/ 1158203 w 5126470"/>
              <a:gd name="connsiteY20" fmla="*/ 304800 h 1478781"/>
              <a:gd name="connsiteX21" fmla="*/ 1243928 w 5126470"/>
              <a:gd name="connsiteY21" fmla="*/ 285750 h 1478781"/>
              <a:gd name="connsiteX22" fmla="*/ 1282028 w 5126470"/>
              <a:gd name="connsiteY22" fmla="*/ 276225 h 1478781"/>
              <a:gd name="connsiteX23" fmla="*/ 1472528 w 5126470"/>
              <a:gd name="connsiteY23" fmla="*/ 266700 h 1478781"/>
              <a:gd name="connsiteX24" fmla="*/ 1520153 w 5126470"/>
              <a:gd name="connsiteY24" fmla="*/ 257175 h 1478781"/>
              <a:gd name="connsiteX25" fmla="*/ 1548728 w 5126470"/>
              <a:gd name="connsiteY25" fmla="*/ 247650 h 1478781"/>
              <a:gd name="connsiteX26" fmla="*/ 1605878 w 5126470"/>
              <a:gd name="connsiteY26" fmla="*/ 238125 h 1478781"/>
              <a:gd name="connsiteX27" fmla="*/ 1720178 w 5126470"/>
              <a:gd name="connsiteY27" fmla="*/ 247650 h 1478781"/>
              <a:gd name="connsiteX28" fmla="*/ 1929728 w 5126470"/>
              <a:gd name="connsiteY28" fmla="*/ 228600 h 1478781"/>
              <a:gd name="connsiteX29" fmla="*/ 2015453 w 5126470"/>
              <a:gd name="connsiteY29" fmla="*/ 200025 h 1478781"/>
              <a:gd name="connsiteX30" fmla="*/ 2044028 w 5126470"/>
              <a:gd name="connsiteY30" fmla="*/ 190500 h 1478781"/>
              <a:gd name="connsiteX31" fmla="*/ 2072603 w 5126470"/>
              <a:gd name="connsiteY31" fmla="*/ 171450 h 1478781"/>
              <a:gd name="connsiteX32" fmla="*/ 2129753 w 5126470"/>
              <a:gd name="connsiteY32" fmla="*/ 152400 h 1478781"/>
              <a:gd name="connsiteX33" fmla="*/ 2215478 w 5126470"/>
              <a:gd name="connsiteY33" fmla="*/ 114300 h 1478781"/>
              <a:gd name="connsiteX34" fmla="*/ 2558378 w 5126470"/>
              <a:gd name="connsiteY34" fmla="*/ 95250 h 1478781"/>
              <a:gd name="connsiteX35" fmla="*/ 2644103 w 5126470"/>
              <a:gd name="connsiteY35" fmla="*/ 66675 h 1478781"/>
              <a:gd name="connsiteX36" fmla="*/ 2672678 w 5126470"/>
              <a:gd name="connsiteY36" fmla="*/ 57150 h 1478781"/>
              <a:gd name="connsiteX37" fmla="*/ 2701253 w 5126470"/>
              <a:gd name="connsiteY37" fmla="*/ 38100 h 1478781"/>
              <a:gd name="connsiteX38" fmla="*/ 2758403 w 5126470"/>
              <a:gd name="connsiteY38" fmla="*/ 19050 h 1478781"/>
              <a:gd name="connsiteX39" fmla="*/ 2825078 w 5126470"/>
              <a:gd name="connsiteY39" fmla="*/ 0 h 1478781"/>
              <a:gd name="connsiteX40" fmla="*/ 3044153 w 5126470"/>
              <a:gd name="connsiteY40" fmla="*/ 9525 h 1478781"/>
              <a:gd name="connsiteX41" fmla="*/ 3101303 w 5126470"/>
              <a:gd name="connsiteY41" fmla="*/ 28575 h 1478781"/>
              <a:gd name="connsiteX42" fmla="*/ 3139403 w 5126470"/>
              <a:gd name="connsiteY42" fmla="*/ 38100 h 1478781"/>
              <a:gd name="connsiteX43" fmla="*/ 3196553 w 5126470"/>
              <a:gd name="connsiteY43" fmla="*/ 57150 h 1478781"/>
              <a:gd name="connsiteX44" fmla="*/ 3253703 w 5126470"/>
              <a:gd name="connsiteY44" fmla="*/ 76200 h 1478781"/>
              <a:gd name="connsiteX45" fmla="*/ 3282278 w 5126470"/>
              <a:gd name="connsiteY45" fmla="*/ 85725 h 1478781"/>
              <a:gd name="connsiteX46" fmla="*/ 3310853 w 5126470"/>
              <a:gd name="connsiteY46" fmla="*/ 95250 h 1478781"/>
              <a:gd name="connsiteX47" fmla="*/ 3425153 w 5126470"/>
              <a:gd name="connsiteY47" fmla="*/ 104775 h 1478781"/>
              <a:gd name="connsiteX48" fmla="*/ 3482303 w 5126470"/>
              <a:gd name="connsiteY48" fmla="*/ 133350 h 1478781"/>
              <a:gd name="connsiteX49" fmla="*/ 3510878 w 5126470"/>
              <a:gd name="connsiteY49" fmla="*/ 161925 h 1478781"/>
              <a:gd name="connsiteX50" fmla="*/ 3568028 w 5126470"/>
              <a:gd name="connsiteY50" fmla="*/ 200025 h 1478781"/>
              <a:gd name="connsiteX51" fmla="*/ 3596603 w 5126470"/>
              <a:gd name="connsiteY51" fmla="*/ 219075 h 1478781"/>
              <a:gd name="connsiteX52" fmla="*/ 3625178 w 5126470"/>
              <a:gd name="connsiteY52" fmla="*/ 247650 h 1478781"/>
              <a:gd name="connsiteX53" fmla="*/ 3682328 w 5126470"/>
              <a:gd name="connsiteY53" fmla="*/ 266700 h 1478781"/>
              <a:gd name="connsiteX54" fmla="*/ 3739478 w 5126470"/>
              <a:gd name="connsiteY54" fmla="*/ 295275 h 1478781"/>
              <a:gd name="connsiteX55" fmla="*/ 3768053 w 5126470"/>
              <a:gd name="connsiteY55" fmla="*/ 314325 h 1478781"/>
              <a:gd name="connsiteX56" fmla="*/ 3806153 w 5126470"/>
              <a:gd name="connsiteY56" fmla="*/ 323850 h 1478781"/>
              <a:gd name="connsiteX57" fmla="*/ 3949028 w 5126470"/>
              <a:gd name="connsiteY57" fmla="*/ 342900 h 1478781"/>
              <a:gd name="connsiteX58" fmla="*/ 4006178 w 5126470"/>
              <a:gd name="connsiteY58" fmla="*/ 361950 h 1478781"/>
              <a:gd name="connsiteX59" fmla="*/ 4034753 w 5126470"/>
              <a:gd name="connsiteY59" fmla="*/ 371475 h 1478781"/>
              <a:gd name="connsiteX60" fmla="*/ 4091903 w 5126470"/>
              <a:gd name="connsiteY60" fmla="*/ 419100 h 1478781"/>
              <a:gd name="connsiteX61" fmla="*/ 4149053 w 5126470"/>
              <a:gd name="connsiteY61" fmla="*/ 457200 h 1478781"/>
              <a:gd name="connsiteX62" fmla="*/ 4177628 w 5126470"/>
              <a:gd name="connsiteY62" fmla="*/ 476250 h 1478781"/>
              <a:gd name="connsiteX63" fmla="*/ 4234778 w 5126470"/>
              <a:gd name="connsiteY63" fmla="*/ 514350 h 1478781"/>
              <a:gd name="connsiteX64" fmla="*/ 4263353 w 5126470"/>
              <a:gd name="connsiteY64" fmla="*/ 533400 h 1478781"/>
              <a:gd name="connsiteX65" fmla="*/ 4291928 w 5126470"/>
              <a:gd name="connsiteY65" fmla="*/ 542925 h 1478781"/>
              <a:gd name="connsiteX66" fmla="*/ 4377653 w 5126470"/>
              <a:gd name="connsiteY66" fmla="*/ 600075 h 1478781"/>
              <a:gd name="connsiteX67" fmla="*/ 4406228 w 5126470"/>
              <a:gd name="connsiteY67" fmla="*/ 628650 h 1478781"/>
              <a:gd name="connsiteX68" fmla="*/ 4434803 w 5126470"/>
              <a:gd name="connsiteY68" fmla="*/ 638175 h 1478781"/>
              <a:gd name="connsiteX69" fmla="*/ 4520528 w 5126470"/>
              <a:gd name="connsiteY69" fmla="*/ 695325 h 1478781"/>
              <a:gd name="connsiteX70" fmla="*/ 4549103 w 5126470"/>
              <a:gd name="connsiteY70" fmla="*/ 714375 h 1478781"/>
              <a:gd name="connsiteX71" fmla="*/ 4577678 w 5126470"/>
              <a:gd name="connsiteY71" fmla="*/ 733425 h 1478781"/>
              <a:gd name="connsiteX72" fmla="*/ 4663403 w 5126470"/>
              <a:gd name="connsiteY72" fmla="*/ 809625 h 1478781"/>
              <a:gd name="connsiteX73" fmla="*/ 4691978 w 5126470"/>
              <a:gd name="connsiteY73" fmla="*/ 819150 h 1478781"/>
              <a:gd name="connsiteX74" fmla="*/ 4749128 w 5126470"/>
              <a:gd name="connsiteY74" fmla="*/ 857250 h 1478781"/>
              <a:gd name="connsiteX75" fmla="*/ 4815803 w 5126470"/>
              <a:gd name="connsiteY75" fmla="*/ 876300 h 1478781"/>
              <a:gd name="connsiteX76" fmla="*/ 4844378 w 5126470"/>
              <a:gd name="connsiteY76" fmla="*/ 885825 h 1478781"/>
              <a:gd name="connsiteX77" fmla="*/ 4911053 w 5126470"/>
              <a:gd name="connsiteY77" fmla="*/ 904875 h 1478781"/>
              <a:gd name="connsiteX78" fmla="*/ 4939628 w 5126470"/>
              <a:gd name="connsiteY78" fmla="*/ 923925 h 1478781"/>
              <a:gd name="connsiteX79" fmla="*/ 4968203 w 5126470"/>
              <a:gd name="connsiteY79" fmla="*/ 933450 h 1478781"/>
              <a:gd name="connsiteX80" fmla="*/ 5025353 w 5126470"/>
              <a:gd name="connsiteY80" fmla="*/ 971550 h 1478781"/>
              <a:gd name="connsiteX81" fmla="*/ 5126470 w 5126470"/>
              <a:gd name="connsiteY81" fmla="*/ 1082734 h 1478781"/>
              <a:gd name="connsiteX82" fmla="*/ 4694422 w 5126470"/>
              <a:gd name="connsiteY82" fmla="*/ 1478781 h 1478781"/>
              <a:gd name="connsiteX83" fmla="*/ 445950 w 5126470"/>
              <a:gd name="connsiteY83" fmla="*/ 1478781 h 1478781"/>
              <a:gd name="connsiteX0" fmla="*/ 445950 w 5126470"/>
              <a:gd name="connsiteY0" fmla="*/ 1478781 h 1478781"/>
              <a:gd name="connsiteX1" fmla="*/ 0 w 5126470"/>
              <a:gd name="connsiteY1" fmla="*/ 1082734 h 1478781"/>
              <a:gd name="connsiteX2" fmla="*/ 85911 w 5126470"/>
              <a:gd name="connsiteY2" fmla="*/ 938721 h 1478781"/>
              <a:gd name="connsiteX3" fmla="*/ 157918 w 5126470"/>
              <a:gd name="connsiteY3" fmla="*/ 722697 h 1478781"/>
              <a:gd name="connsiteX4" fmla="*/ 193922 w 5126470"/>
              <a:gd name="connsiteY4" fmla="*/ 827134 h 1478781"/>
              <a:gd name="connsiteX5" fmla="*/ 234278 w 5126470"/>
              <a:gd name="connsiteY5" fmla="*/ 647700 h 1478781"/>
              <a:gd name="connsiteX6" fmla="*/ 262853 w 5126470"/>
              <a:gd name="connsiteY6" fmla="*/ 638175 h 1478781"/>
              <a:gd name="connsiteX7" fmla="*/ 320003 w 5126470"/>
              <a:gd name="connsiteY7" fmla="*/ 600075 h 1478781"/>
              <a:gd name="connsiteX8" fmla="*/ 377153 w 5126470"/>
              <a:gd name="connsiteY8" fmla="*/ 571500 h 1478781"/>
              <a:gd name="connsiteX9" fmla="*/ 405728 w 5126470"/>
              <a:gd name="connsiteY9" fmla="*/ 561975 h 1478781"/>
              <a:gd name="connsiteX10" fmla="*/ 462878 w 5126470"/>
              <a:gd name="connsiteY10" fmla="*/ 523875 h 1478781"/>
              <a:gd name="connsiteX11" fmla="*/ 491453 w 5126470"/>
              <a:gd name="connsiteY11" fmla="*/ 504825 h 1478781"/>
              <a:gd name="connsiteX12" fmla="*/ 520028 w 5126470"/>
              <a:gd name="connsiteY12" fmla="*/ 495300 h 1478781"/>
              <a:gd name="connsiteX13" fmla="*/ 548603 w 5126470"/>
              <a:gd name="connsiteY13" fmla="*/ 476250 h 1478781"/>
              <a:gd name="connsiteX14" fmla="*/ 605753 w 5126470"/>
              <a:gd name="connsiteY14" fmla="*/ 457200 h 1478781"/>
              <a:gd name="connsiteX15" fmla="*/ 710528 w 5126470"/>
              <a:gd name="connsiteY15" fmla="*/ 428625 h 1478781"/>
              <a:gd name="connsiteX16" fmla="*/ 891503 w 5126470"/>
              <a:gd name="connsiteY16" fmla="*/ 409575 h 1478781"/>
              <a:gd name="connsiteX17" fmla="*/ 986753 w 5126470"/>
              <a:gd name="connsiteY17" fmla="*/ 381000 h 1478781"/>
              <a:gd name="connsiteX18" fmla="*/ 1015328 w 5126470"/>
              <a:gd name="connsiteY18" fmla="*/ 361950 h 1478781"/>
              <a:gd name="connsiteX19" fmla="*/ 1072478 w 5126470"/>
              <a:gd name="connsiteY19" fmla="*/ 342900 h 1478781"/>
              <a:gd name="connsiteX20" fmla="*/ 1158203 w 5126470"/>
              <a:gd name="connsiteY20" fmla="*/ 304800 h 1478781"/>
              <a:gd name="connsiteX21" fmla="*/ 1243928 w 5126470"/>
              <a:gd name="connsiteY21" fmla="*/ 285750 h 1478781"/>
              <a:gd name="connsiteX22" fmla="*/ 1282028 w 5126470"/>
              <a:gd name="connsiteY22" fmla="*/ 276225 h 1478781"/>
              <a:gd name="connsiteX23" fmla="*/ 1472528 w 5126470"/>
              <a:gd name="connsiteY23" fmla="*/ 266700 h 1478781"/>
              <a:gd name="connsiteX24" fmla="*/ 1520153 w 5126470"/>
              <a:gd name="connsiteY24" fmla="*/ 257175 h 1478781"/>
              <a:gd name="connsiteX25" fmla="*/ 1548728 w 5126470"/>
              <a:gd name="connsiteY25" fmla="*/ 247650 h 1478781"/>
              <a:gd name="connsiteX26" fmla="*/ 1605878 w 5126470"/>
              <a:gd name="connsiteY26" fmla="*/ 238125 h 1478781"/>
              <a:gd name="connsiteX27" fmla="*/ 1720178 w 5126470"/>
              <a:gd name="connsiteY27" fmla="*/ 247650 h 1478781"/>
              <a:gd name="connsiteX28" fmla="*/ 1929728 w 5126470"/>
              <a:gd name="connsiteY28" fmla="*/ 228600 h 1478781"/>
              <a:gd name="connsiteX29" fmla="*/ 2015453 w 5126470"/>
              <a:gd name="connsiteY29" fmla="*/ 200025 h 1478781"/>
              <a:gd name="connsiteX30" fmla="*/ 2044028 w 5126470"/>
              <a:gd name="connsiteY30" fmla="*/ 190500 h 1478781"/>
              <a:gd name="connsiteX31" fmla="*/ 2072603 w 5126470"/>
              <a:gd name="connsiteY31" fmla="*/ 171450 h 1478781"/>
              <a:gd name="connsiteX32" fmla="*/ 2129753 w 5126470"/>
              <a:gd name="connsiteY32" fmla="*/ 152400 h 1478781"/>
              <a:gd name="connsiteX33" fmla="*/ 2215478 w 5126470"/>
              <a:gd name="connsiteY33" fmla="*/ 114300 h 1478781"/>
              <a:gd name="connsiteX34" fmla="*/ 2558378 w 5126470"/>
              <a:gd name="connsiteY34" fmla="*/ 95250 h 1478781"/>
              <a:gd name="connsiteX35" fmla="*/ 2644103 w 5126470"/>
              <a:gd name="connsiteY35" fmla="*/ 66675 h 1478781"/>
              <a:gd name="connsiteX36" fmla="*/ 2672678 w 5126470"/>
              <a:gd name="connsiteY36" fmla="*/ 57150 h 1478781"/>
              <a:gd name="connsiteX37" fmla="*/ 2701253 w 5126470"/>
              <a:gd name="connsiteY37" fmla="*/ 38100 h 1478781"/>
              <a:gd name="connsiteX38" fmla="*/ 2758403 w 5126470"/>
              <a:gd name="connsiteY38" fmla="*/ 19050 h 1478781"/>
              <a:gd name="connsiteX39" fmla="*/ 2825078 w 5126470"/>
              <a:gd name="connsiteY39" fmla="*/ 0 h 1478781"/>
              <a:gd name="connsiteX40" fmla="*/ 3044153 w 5126470"/>
              <a:gd name="connsiteY40" fmla="*/ 9525 h 1478781"/>
              <a:gd name="connsiteX41" fmla="*/ 3101303 w 5126470"/>
              <a:gd name="connsiteY41" fmla="*/ 28575 h 1478781"/>
              <a:gd name="connsiteX42" fmla="*/ 3139403 w 5126470"/>
              <a:gd name="connsiteY42" fmla="*/ 38100 h 1478781"/>
              <a:gd name="connsiteX43" fmla="*/ 3196553 w 5126470"/>
              <a:gd name="connsiteY43" fmla="*/ 57150 h 1478781"/>
              <a:gd name="connsiteX44" fmla="*/ 3253703 w 5126470"/>
              <a:gd name="connsiteY44" fmla="*/ 76200 h 1478781"/>
              <a:gd name="connsiteX45" fmla="*/ 3282278 w 5126470"/>
              <a:gd name="connsiteY45" fmla="*/ 85725 h 1478781"/>
              <a:gd name="connsiteX46" fmla="*/ 3310853 w 5126470"/>
              <a:gd name="connsiteY46" fmla="*/ 95250 h 1478781"/>
              <a:gd name="connsiteX47" fmla="*/ 3425153 w 5126470"/>
              <a:gd name="connsiteY47" fmla="*/ 104775 h 1478781"/>
              <a:gd name="connsiteX48" fmla="*/ 3482303 w 5126470"/>
              <a:gd name="connsiteY48" fmla="*/ 133350 h 1478781"/>
              <a:gd name="connsiteX49" fmla="*/ 3510878 w 5126470"/>
              <a:gd name="connsiteY49" fmla="*/ 161925 h 1478781"/>
              <a:gd name="connsiteX50" fmla="*/ 3568028 w 5126470"/>
              <a:gd name="connsiteY50" fmla="*/ 200025 h 1478781"/>
              <a:gd name="connsiteX51" fmla="*/ 3596603 w 5126470"/>
              <a:gd name="connsiteY51" fmla="*/ 219075 h 1478781"/>
              <a:gd name="connsiteX52" fmla="*/ 3625178 w 5126470"/>
              <a:gd name="connsiteY52" fmla="*/ 247650 h 1478781"/>
              <a:gd name="connsiteX53" fmla="*/ 3682328 w 5126470"/>
              <a:gd name="connsiteY53" fmla="*/ 266700 h 1478781"/>
              <a:gd name="connsiteX54" fmla="*/ 3739478 w 5126470"/>
              <a:gd name="connsiteY54" fmla="*/ 295275 h 1478781"/>
              <a:gd name="connsiteX55" fmla="*/ 3768053 w 5126470"/>
              <a:gd name="connsiteY55" fmla="*/ 314325 h 1478781"/>
              <a:gd name="connsiteX56" fmla="*/ 3806153 w 5126470"/>
              <a:gd name="connsiteY56" fmla="*/ 323850 h 1478781"/>
              <a:gd name="connsiteX57" fmla="*/ 3949028 w 5126470"/>
              <a:gd name="connsiteY57" fmla="*/ 342900 h 1478781"/>
              <a:gd name="connsiteX58" fmla="*/ 4006178 w 5126470"/>
              <a:gd name="connsiteY58" fmla="*/ 361950 h 1478781"/>
              <a:gd name="connsiteX59" fmla="*/ 4034753 w 5126470"/>
              <a:gd name="connsiteY59" fmla="*/ 371475 h 1478781"/>
              <a:gd name="connsiteX60" fmla="*/ 4091903 w 5126470"/>
              <a:gd name="connsiteY60" fmla="*/ 419100 h 1478781"/>
              <a:gd name="connsiteX61" fmla="*/ 4149053 w 5126470"/>
              <a:gd name="connsiteY61" fmla="*/ 457200 h 1478781"/>
              <a:gd name="connsiteX62" fmla="*/ 4177628 w 5126470"/>
              <a:gd name="connsiteY62" fmla="*/ 476250 h 1478781"/>
              <a:gd name="connsiteX63" fmla="*/ 4234778 w 5126470"/>
              <a:gd name="connsiteY63" fmla="*/ 514350 h 1478781"/>
              <a:gd name="connsiteX64" fmla="*/ 4263353 w 5126470"/>
              <a:gd name="connsiteY64" fmla="*/ 533400 h 1478781"/>
              <a:gd name="connsiteX65" fmla="*/ 4291928 w 5126470"/>
              <a:gd name="connsiteY65" fmla="*/ 542925 h 1478781"/>
              <a:gd name="connsiteX66" fmla="*/ 4377653 w 5126470"/>
              <a:gd name="connsiteY66" fmla="*/ 600075 h 1478781"/>
              <a:gd name="connsiteX67" fmla="*/ 4406228 w 5126470"/>
              <a:gd name="connsiteY67" fmla="*/ 628650 h 1478781"/>
              <a:gd name="connsiteX68" fmla="*/ 4434803 w 5126470"/>
              <a:gd name="connsiteY68" fmla="*/ 638175 h 1478781"/>
              <a:gd name="connsiteX69" fmla="*/ 4520528 w 5126470"/>
              <a:gd name="connsiteY69" fmla="*/ 695325 h 1478781"/>
              <a:gd name="connsiteX70" fmla="*/ 4549103 w 5126470"/>
              <a:gd name="connsiteY70" fmla="*/ 714375 h 1478781"/>
              <a:gd name="connsiteX71" fmla="*/ 4577678 w 5126470"/>
              <a:gd name="connsiteY71" fmla="*/ 733425 h 1478781"/>
              <a:gd name="connsiteX72" fmla="*/ 4663403 w 5126470"/>
              <a:gd name="connsiteY72" fmla="*/ 809625 h 1478781"/>
              <a:gd name="connsiteX73" fmla="*/ 4691978 w 5126470"/>
              <a:gd name="connsiteY73" fmla="*/ 819150 h 1478781"/>
              <a:gd name="connsiteX74" fmla="*/ 4749128 w 5126470"/>
              <a:gd name="connsiteY74" fmla="*/ 857250 h 1478781"/>
              <a:gd name="connsiteX75" fmla="*/ 4815803 w 5126470"/>
              <a:gd name="connsiteY75" fmla="*/ 876300 h 1478781"/>
              <a:gd name="connsiteX76" fmla="*/ 4844378 w 5126470"/>
              <a:gd name="connsiteY76" fmla="*/ 885825 h 1478781"/>
              <a:gd name="connsiteX77" fmla="*/ 4911053 w 5126470"/>
              <a:gd name="connsiteY77" fmla="*/ 904875 h 1478781"/>
              <a:gd name="connsiteX78" fmla="*/ 4939628 w 5126470"/>
              <a:gd name="connsiteY78" fmla="*/ 923925 h 1478781"/>
              <a:gd name="connsiteX79" fmla="*/ 4968203 w 5126470"/>
              <a:gd name="connsiteY79" fmla="*/ 933450 h 1478781"/>
              <a:gd name="connsiteX80" fmla="*/ 5025353 w 5126470"/>
              <a:gd name="connsiteY80" fmla="*/ 971550 h 1478781"/>
              <a:gd name="connsiteX81" fmla="*/ 5126470 w 5126470"/>
              <a:gd name="connsiteY81" fmla="*/ 1082734 h 1478781"/>
              <a:gd name="connsiteX82" fmla="*/ 4694422 w 5126470"/>
              <a:gd name="connsiteY82" fmla="*/ 1478781 h 1478781"/>
              <a:gd name="connsiteX83" fmla="*/ 445950 w 5126470"/>
              <a:gd name="connsiteY83" fmla="*/ 1478781 h 1478781"/>
              <a:gd name="connsiteX0" fmla="*/ 445950 w 5126470"/>
              <a:gd name="connsiteY0" fmla="*/ 1478781 h 1478781"/>
              <a:gd name="connsiteX1" fmla="*/ 0 w 5126470"/>
              <a:gd name="connsiteY1" fmla="*/ 1082734 h 1478781"/>
              <a:gd name="connsiteX2" fmla="*/ 85911 w 5126470"/>
              <a:gd name="connsiteY2" fmla="*/ 938721 h 1478781"/>
              <a:gd name="connsiteX3" fmla="*/ 121914 w 5126470"/>
              <a:gd name="connsiteY3" fmla="*/ 827135 h 1478781"/>
              <a:gd name="connsiteX4" fmla="*/ 193922 w 5126470"/>
              <a:gd name="connsiteY4" fmla="*/ 827134 h 1478781"/>
              <a:gd name="connsiteX5" fmla="*/ 234278 w 5126470"/>
              <a:gd name="connsiteY5" fmla="*/ 647700 h 1478781"/>
              <a:gd name="connsiteX6" fmla="*/ 262853 w 5126470"/>
              <a:gd name="connsiteY6" fmla="*/ 638175 h 1478781"/>
              <a:gd name="connsiteX7" fmla="*/ 320003 w 5126470"/>
              <a:gd name="connsiteY7" fmla="*/ 600075 h 1478781"/>
              <a:gd name="connsiteX8" fmla="*/ 377153 w 5126470"/>
              <a:gd name="connsiteY8" fmla="*/ 571500 h 1478781"/>
              <a:gd name="connsiteX9" fmla="*/ 405728 w 5126470"/>
              <a:gd name="connsiteY9" fmla="*/ 561975 h 1478781"/>
              <a:gd name="connsiteX10" fmla="*/ 462878 w 5126470"/>
              <a:gd name="connsiteY10" fmla="*/ 523875 h 1478781"/>
              <a:gd name="connsiteX11" fmla="*/ 491453 w 5126470"/>
              <a:gd name="connsiteY11" fmla="*/ 504825 h 1478781"/>
              <a:gd name="connsiteX12" fmla="*/ 520028 w 5126470"/>
              <a:gd name="connsiteY12" fmla="*/ 495300 h 1478781"/>
              <a:gd name="connsiteX13" fmla="*/ 548603 w 5126470"/>
              <a:gd name="connsiteY13" fmla="*/ 476250 h 1478781"/>
              <a:gd name="connsiteX14" fmla="*/ 605753 w 5126470"/>
              <a:gd name="connsiteY14" fmla="*/ 457200 h 1478781"/>
              <a:gd name="connsiteX15" fmla="*/ 710528 w 5126470"/>
              <a:gd name="connsiteY15" fmla="*/ 428625 h 1478781"/>
              <a:gd name="connsiteX16" fmla="*/ 891503 w 5126470"/>
              <a:gd name="connsiteY16" fmla="*/ 409575 h 1478781"/>
              <a:gd name="connsiteX17" fmla="*/ 986753 w 5126470"/>
              <a:gd name="connsiteY17" fmla="*/ 381000 h 1478781"/>
              <a:gd name="connsiteX18" fmla="*/ 1015328 w 5126470"/>
              <a:gd name="connsiteY18" fmla="*/ 361950 h 1478781"/>
              <a:gd name="connsiteX19" fmla="*/ 1072478 w 5126470"/>
              <a:gd name="connsiteY19" fmla="*/ 342900 h 1478781"/>
              <a:gd name="connsiteX20" fmla="*/ 1158203 w 5126470"/>
              <a:gd name="connsiteY20" fmla="*/ 304800 h 1478781"/>
              <a:gd name="connsiteX21" fmla="*/ 1243928 w 5126470"/>
              <a:gd name="connsiteY21" fmla="*/ 285750 h 1478781"/>
              <a:gd name="connsiteX22" fmla="*/ 1282028 w 5126470"/>
              <a:gd name="connsiteY22" fmla="*/ 276225 h 1478781"/>
              <a:gd name="connsiteX23" fmla="*/ 1472528 w 5126470"/>
              <a:gd name="connsiteY23" fmla="*/ 266700 h 1478781"/>
              <a:gd name="connsiteX24" fmla="*/ 1520153 w 5126470"/>
              <a:gd name="connsiteY24" fmla="*/ 257175 h 1478781"/>
              <a:gd name="connsiteX25" fmla="*/ 1548728 w 5126470"/>
              <a:gd name="connsiteY25" fmla="*/ 247650 h 1478781"/>
              <a:gd name="connsiteX26" fmla="*/ 1605878 w 5126470"/>
              <a:gd name="connsiteY26" fmla="*/ 238125 h 1478781"/>
              <a:gd name="connsiteX27" fmla="*/ 1720178 w 5126470"/>
              <a:gd name="connsiteY27" fmla="*/ 247650 h 1478781"/>
              <a:gd name="connsiteX28" fmla="*/ 1929728 w 5126470"/>
              <a:gd name="connsiteY28" fmla="*/ 228600 h 1478781"/>
              <a:gd name="connsiteX29" fmla="*/ 2015453 w 5126470"/>
              <a:gd name="connsiteY29" fmla="*/ 200025 h 1478781"/>
              <a:gd name="connsiteX30" fmla="*/ 2044028 w 5126470"/>
              <a:gd name="connsiteY30" fmla="*/ 190500 h 1478781"/>
              <a:gd name="connsiteX31" fmla="*/ 2072603 w 5126470"/>
              <a:gd name="connsiteY31" fmla="*/ 171450 h 1478781"/>
              <a:gd name="connsiteX32" fmla="*/ 2129753 w 5126470"/>
              <a:gd name="connsiteY32" fmla="*/ 152400 h 1478781"/>
              <a:gd name="connsiteX33" fmla="*/ 2215478 w 5126470"/>
              <a:gd name="connsiteY33" fmla="*/ 114300 h 1478781"/>
              <a:gd name="connsiteX34" fmla="*/ 2558378 w 5126470"/>
              <a:gd name="connsiteY34" fmla="*/ 95250 h 1478781"/>
              <a:gd name="connsiteX35" fmla="*/ 2644103 w 5126470"/>
              <a:gd name="connsiteY35" fmla="*/ 66675 h 1478781"/>
              <a:gd name="connsiteX36" fmla="*/ 2672678 w 5126470"/>
              <a:gd name="connsiteY36" fmla="*/ 57150 h 1478781"/>
              <a:gd name="connsiteX37" fmla="*/ 2701253 w 5126470"/>
              <a:gd name="connsiteY37" fmla="*/ 38100 h 1478781"/>
              <a:gd name="connsiteX38" fmla="*/ 2758403 w 5126470"/>
              <a:gd name="connsiteY38" fmla="*/ 19050 h 1478781"/>
              <a:gd name="connsiteX39" fmla="*/ 2825078 w 5126470"/>
              <a:gd name="connsiteY39" fmla="*/ 0 h 1478781"/>
              <a:gd name="connsiteX40" fmla="*/ 3044153 w 5126470"/>
              <a:gd name="connsiteY40" fmla="*/ 9525 h 1478781"/>
              <a:gd name="connsiteX41" fmla="*/ 3101303 w 5126470"/>
              <a:gd name="connsiteY41" fmla="*/ 28575 h 1478781"/>
              <a:gd name="connsiteX42" fmla="*/ 3139403 w 5126470"/>
              <a:gd name="connsiteY42" fmla="*/ 38100 h 1478781"/>
              <a:gd name="connsiteX43" fmla="*/ 3196553 w 5126470"/>
              <a:gd name="connsiteY43" fmla="*/ 57150 h 1478781"/>
              <a:gd name="connsiteX44" fmla="*/ 3253703 w 5126470"/>
              <a:gd name="connsiteY44" fmla="*/ 76200 h 1478781"/>
              <a:gd name="connsiteX45" fmla="*/ 3282278 w 5126470"/>
              <a:gd name="connsiteY45" fmla="*/ 85725 h 1478781"/>
              <a:gd name="connsiteX46" fmla="*/ 3310853 w 5126470"/>
              <a:gd name="connsiteY46" fmla="*/ 95250 h 1478781"/>
              <a:gd name="connsiteX47" fmla="*/ 3425153 w 5126470"/>
              <a:gd name="connsiteY47" fmla="*/ 104775 h 1478781"/>
              <a:gd name="connsiteX48" fmla="*/ 3482303 w 5126470"/>
              <a:gd name="connsiteY48" fmla="*/ 133350 h 1478781"/>
              <a:gd name="connsiteX49" fmla="*/ 3510878 w 5126470"/>
              <a:gd name="connsiteY49" fmla="*/ 161925 h 1478781"/>
              <a:gd name="connsiteX50" fmla="*/ 3568028 w 5126470"/>
              <a:gd name="connsiteY50" fmla="*/ 200025 h 1478781"/>
              <a:gd name="connsiteX51" fmla="*/ 3596603 w 5126470"/>
              <a:gd name="connsiteY51" fmla="*/ 219075 h 1478781"/>
              <a:gd name="connsiteX52" fmla="*/ 3625178 w 5126470"/>
              <a:gd name="connsiteY52" fmla="*/ 247650 h 1478781"/>
              <a:gd name="connsiteX53" fmla="*/ 3682328 w 5126470"/>
              <a:gd name="connsiteY53" fmla="*/ 266700 h 1478781"/>
              <a:gd name="connsiteX54" fmla="*/ 3739478 w 5126470"/>
              <a:gd name="connsiteY54" fmla="*/ 295275 h 1478781"/>
              <a:gd name="connsiteX55" fmla="*/ 3768053 w 5126470"/>
              <a:gd name="connsiteY55" fmla="*/ 314325 h 1478781"/>
              <a:gd name="connsiteX56" fmla="*/ 3806153 w 5126470"/>
              <a:gd name="connsiteY56" fmla="*/ 323850 h 1478781"/>
              <a:gd name="connsiteX57" fmla="*/ 3949028 w 5126470"/>
              <a:gd name="connsiteY57" fmla="*/ 342900 h 1478781"/>
              <a:gd name="connsiteX58" fmla="*/ 4006178 w 5126470"/>
              <a:gd name="connsiteY58" fmla="*/ 361950 h 1478781"/>
              <a:gd name="connsiteX59" fmla="*/ 4034753 w 5126470"/>
              <a:gd name="connsiteY59" fmla="*/ 371475 h 1478781"/>
              <a:gd name="connsiteX60" fmla="*/ 4091903 w 5126470"/>
              <a:gd name="connsiteY60" fmla="*/ 419100 h 1478781"/>
              <a:gd name="connsiteX61" fmla="*/ 4149053 w 5126470"/>
              <a:gd name="connsiteY61" fmla="*/ 457200 h 1478781"/>
              <a:gd name="connsiteX62" fmla="*/ 4177628 w 5126470"/>
              <a:gd name="connsiteY62" fmla="*/ 476250 h 1478781"/>
              <a:gd name="connsiteX63" fmla="*/ 4234778 w 5126470"/>
              <a:gd name="connsiteY63" fmla="*/ 514350 h 1478781"/>
              <a:gd name="connsiteX64" fmla="*/ 4263353 w 5126470"/>
              <a:gd name="connsiteY64" fmla="*/ 533400 h 1478781"/>
              <a:gd name="connsiteX65" fmla="*/ 4291928 w 5126470"/>
              <a:gd name="connsiteY65" fmla="*/ 542925 h 1478781"/>
              <a:gd name="connsiteX66" fmla="*/ 4377653 w 5126470"/>
              <a:gd name="connsiteY66" fmla="*/ 600075 h 1478781"/>
              <a:gd name="connsiteX67" fmla="*/ 4406228 w 5126470"/>
              <a:gd name="connsiteY67" fmla="*/ 628650 h 1478781"/>
              <a:gd name="connsiteX68" fmla="*/ 4434803 w 5126470"/>
              <a:gd name="connsiteY68" fmla="*/ 638175 h 1478781"/>
              <a:gd name="connsiteX69" fmla="*/ 4520528 w 5126470"/>
              <a:gd name="connsiteY69" fmla="*/ 695325 h 1478781"/>
              <a:gd name="connsiteX70" fmla="*/ 4549103 w 5126470"/>
              <a:gd name="connsiteY70" fmla="*/ 714375 h 1478781"/>
              <a:gd name="connsiteX71" fmla="*/ 4577678 w 5126470"/>
              <a:gd name="connsiteY71" fmla="*/ 733425 h 1478781"/>
              <a:gd name="connsiteX72" fmla="*/ 4663403 w 5126470"/>
              <a:gd name="connsiteY72" fmla="*/ 809625 h 1478781"/>
              <a:gd name="connsiteX73" fmla="*/ 4691978 w 5126470"/>
              <a:gd name="connsiteY73" fmla="*/ 819150 h 1478781"/>
              <a:gd name="connsiteX74" fmla="*/ 4749128 w 5126470"/>
              <a:gd name="connsiteY74" fmla="*/ 857250 h 1478781"/>
              <a:gd name="connsiteX75" fmla="*/ 4815803 w 5126470"/>
              <a:gd name="connsiteY75" fmla="*/ 876300 h 1478781"/>
              <a:gd name="connsiteX76" fmla="*/ 4844378 w 5126470"/>
              <a:gd name="connsiteY76" fmla="*/ 885825 h 1478781"/>
              <a:gd name="connsiteX77" fmla="*/ 4911053 w 5126470"/>
              <a:gd name="connsiteY77" fmla="*/ 904875 h 1478781"/>
              <a:gd name="connsiteX78" fmla="*/ 4939628 w 5126470"/>
              <a:gd name="connsiteY78" fmla="*/ 923925 h 1478781"/>
              <a:gd name="connsiteX79" fmla="*/ 4968203 w 5126470"/>
              <a:gd name="connsiteY79" fmla="*/ 933450 h 1478781"/>
              <a:gd name="connsiteX80" fmla="*/ 5025353 w 5126470"/>
              <a:gd name="connsiteY80" fmla="*/ 971550 h 1478781"/>
              <a:gd name="connsiteX81" fmla="*/ 5126470 w 5126470"/>
              <a:gd name="connsiteY81" fmla="*/ 1082734 h 1478781"/>
              <a:gd name="connsiteX82" fmla="*/ 4694422 w 5126470"/>
              <a:gd name="connsiteY82" fmla="*/ 1478781 h 1478781"/>
              <a:gd name="connsiteX83" fmla="*/ 445950 w 5126470"/>
              <a:gd name="connsiteY83" fmla="*/ 1478781 h 1478781"/>
              <a:gd name="connsiteX0" fmla="*/ 445950 w 5126470"/>
              <a:gd name="connsiteY0" fmla="*/ 1478781 h 1478781"/>
              <a:gd name="connsiteX1" fmla="*/ 0 w 5126470"/>
              <a:gd name="connsiteY1" fmla="*/ 1082734 h 1478781"/>
              <a:gd name="connsiteX2" fmla="*/ 85911 w 5126470"/>
              <a:gd name="connsiteY2" fmla="*/ 938721 h 1478781"/>
              <a:gd name="connsiteX3" fmla="*/ 121914 w 5126470"/>
              <a:gd name="connsiteY3" fmla="*/ 827135 h 1478781"/>
              <a:gd name="connsiteX4" fmla="*/ 157918 w 5126470"/>
              <a:gd name="connsiteY4" fmla="*/ 827134 h 1478781"/>
              <a:gd name="connsiteX5" fmla="*/ 234278 w 5126470"/>
              <a:gd name="connsiteY5" fmla="*/ 647700 h 1478781"/>
              <a:gd name="connsiteX6" fmla="*/ 262853 w 5126470"/>
              <a:gd name="connsiteY6" fmla="*/ 638175 h 1478781"/>
              <a:gd name="connsiteX7" fmla="*/ 320003 w 5126470"/>
              <a:gd name="connsiteY7" fmla="*/ 600075 h 1478781"/>
              <a:gd name="connsiteX8" fmla="*/ 377153 w 5126470"/>
              <a:gd name="connsiteY8" fmla="*/ 571500 h 1478781"/>
              <a:gd name="connsiteX9" fmla="*/ 405728 w 5126470"/>
              <a:gd name="connsiteY9" fmla="*/ 561975 h 1478781"/>
              <a:gd name="connsiteX10" fmla="*/ 462878 w 5126470"/>
              <a:gd name="connsiteY10" fmla="*/ 523875 h 1478781"/>
              <a:gd name="connsiteX11" fmla="*/ 491453 w 5126470"/>
              <a:gd name="connsiteY11" fmla="*/ 504825 h 1478781"/>
              <a:gd name="connsiteX12" fmla="*/ 520028 w 5126470"/>
              <a:gd name="connsiteY12" fmla="*/ 495300 h 1478781"/>
              <a:gd name="connsiteX13" fmla="*/ 548603 w 5126470"/>
              <a:gd name="connsiteY13" fmla="*/ 476250 h 1478781"/>
              <a:gd name="connsiteX14" fmla="*/ 605753 w 5126470"/>
              <a:gd name="connsiteY14" fmla="*/ 457200 h 1478781"/>
              <a:gd name="connsiteX15" fmla="*/ 710528 w 5126470"/>
              <a:gd name="connsiteY15" fmla="*/ 428625 h 1478781"/>
              <a:gd name="connsiteX16" fmla="*/ 891503 w 5126470"/>
              <a:gd name="connsiteY16" fmla="*/ 409575 h 1478781"/>
              <a:gd name="connsiteX17" fmla="*/ 986753 w 5126470"/>
              <a:gd name="connsiteY17" fmla="*/ 381000 h 1478781"/>
              <a:gd name="connsiteX18" fmla="*/ 1015328 w 5126470"/>
              <a:gd name="connsiteY18" fmla="*/ 361950 h 1478781"/>
              <a:gd name="connsiteX19" fmla="*/ 1072478 w 5126470"/>
              <a:gd name="connsiteY19" fmla="*/ 342900 h 1478781"/>
              <a:gd name="connsiteX20" fmla="*/ 1158203 w 5126470"/>
              <a:gd name="connsiteY20" fmla="*/ 304800 h 1478781"/>
              <a:gd name="connsiteX21" fmla="*/ 1243928 w 5126470"/>
              <a:gd name="connsiteY21" fmla="*/ 285750 h 1478781"/>
              <a:gd name="connsiteX22" fmla="*/ 1282028 w 5126470"/>
              <a:gd name="connsiteY22" fmla="*/ 276225 h 1478781"/>
              <a:gd name="connsiteX23" fmla="*/ 1472528 w 5126470"/>
              <a:gd name="connsiteY23" fmla="*/ 266700 h 1478781"/>
              <a:gd name="connsiteX24" fmla="*/ 1520153 w 5126470"/>
              <a:gd name="connsiteY24" fmla="*/ 257175 h 1478781"/>
              <a:gd name="connsiteX25" fmla="*/ 1548728 w 5126470"/>
              <a:gd name="connsiteY25" fmla="*/ 247650 h 1478781"/>
              <a:gd name="connsiteX26" fmla="*/ 1605878 w 5126470"/>
              <a:gd name="connsiteY26" fmla="*/ 238125 h 1478781"/>
              <a:gd name="connsiteX27" fmla="*/ 1720178 w 5126470"/>
              <a:gd name="connsiteY27" fmla="*/ 247650 h 1478781"/>
              <a:gd name="connsiteX28" fmla="*/ 1929728 w 5126470"/>
              <a:gd name="connsiteY28" fmla="*/ 228600 h 1478781"/>
              <a:gd name="connsiteX29" fmla="*/ 2015453 w 5126470"/>
              <a:gd name="connsiteY29" fmla="*/ 200025 h 1478781"/>
              <a:gd name="connsiteX30" fmla="*/ 2044028 w 5126470"/>
              <a:gd name="connsiteY30" fmla="*/ 190500 h 1478781"/>
              <a:gd name="connsiteX31" fmla="*/ 2072603 w 5126470"/>
              <a:gd name="connsiteY31" fmla="*/ 171450 h 1478781"/>
              <a:gd name="connsiteX32" fmla="*/ 2129753 w 5126470"/>
              <a:gd name="connsiteY32" fmla="*/ 152400 h 1478781"/>
              <a:gd name="connsiteX33" fmla="*/ 2215478 w 5126470"/>
              <a:gd name="connsiteY33" fmla="*/ 114300 h 1478781"/>
              <a:gd name="connsiteX34" fmla="*/ 2558378 w 5126470"/>
              <a:gd name="connsiteY34" fmla="*/ 95250 h 1478781"/>
              <a:gd name="connsiteX35" fmla="*/ 2644103 w 5126470"/>
              <a:gd name="connsiteY35" fmla="*/ 66675 h 1478781"/>
              <a:gd name="connsiteX36" fmla="*/ 2672678 w 5126470"/>
              <a:gd name="connsiteY36" fmla="*/ 57150 h 1478781"/>
              <a:gd name="connsiteX37" fmla="*/ 2701253 w 5126470"/>
              <a:gd name="connsiteY37" fmla="*/ 38100 h 1478781"/>
              <a:gd name="connsiteX38" fmla="*/ 2758403 w 5126470"/>
              <a:gd name="connsiteY38" fmla="*/ 19050 h 1478781"/>
              <a:gd name="connsiteX39" fmla="*/ 2825078 w 5126470"/>
              <a:gd name="connsiteY39" fmla="*/ 0 h 1478781"/>
              <a:gd name="connsiteX40" fmla="*/ 3044153 w 5126470"/>
              <a:gd name="connsiteY40" fmla="*/ 9525 h 1478781"/>
              <a:gd name="connsiteX41" fmla="*/ 3101303 w 5126470"/>
              <a:gd name="connsiteY41" fmla="*/ 28575 h 1478781"/>
              <a:gd name="connsiteX42" fmla="*/ 3139403 w 5126470"/>
              <a:gd name="connsiteY42" fmla="*/ 38100 h 1478781"/>
              <a:gd name="connsiteX43" fmla="*/ 3196553 w 5126470"/>
              <a:gd name="connsiteY43" fmla="*/ 57150 h 1478781"/>
              <a:gd name="connsiteX44" fmla="*/ 3253703 w 5126470"/>
              <a:gd name="connsiteY44" fmla="*/ 76200 h 1478781"/>
              <a:gd name="connsiteX45" fmla="*/ 3282278 w 5126470"/>
              <a:gd name="connsiteY45" fmla="*/ 85725 h 1478781"/>
              <a:gd name="connsiteX46" fmla="*/ 3310853 w 5126470"/>
              <a:gd name="connsiteY46" fmla="*/ 95250 h 1478781"/>
              <a:gd name="connsiteX47" fmla="*/ 3425153 w 5126470"/>
              <a:gd name="connsiteY47" fmla="*/ 104775 h 1478781"/>
              <a:gd name="connsiteX48" fmla="*/ 3482303 w 5126470"/>
              <a:gd name="connsiteY48" fmla="*/ 133350 h 1478781"/>
              <a:gd name="connsiteX49" fmla="*/ 3510878 w 5126470"/>
              <a:gd name="connsiteY49" fmla="*/ 161925 h 1478781"/>
              <a:gd name="connsiteX50" fmla="*/ 3568028 w 5126470"/>
              <a:gd name="connsiteY50" fmla="*/ 200025 h 1478781"/>
              <a:gd name="connsiteX51" fmla="*/ 3596603 w 5126470"/>
              <a:gd name="connsiteY51" fmla="*/ 219075 h 1478781"/>
              <a:gd name="connsiteX52" fmla="*/ 3625178 w 5126470"/>
              <a:gd name="connsiteY52" fmla="*/ 247650 h 1478781"/>
              <a:gd name="connsiteX53" fmla="*/ 3682328 w 5126470"/>
              <a:gd name="connsiteY53" fmla="*/ 266700 h 1478781"/>
              <a:gd name="connsiteX54" fmla="*/ 3739478 w 5126470"/>
              <a:gd name="connsiteY54" fmla="*/ 295275 h 1478781"/>
              <a:gd name="connsiteX55" fmla="*/ 3768053 w 5126470"/>
              <a:gd name="connsiteY55" fmla="*/ 314325 h 1478781"/>
              <a:gd name="connsiteX56" fmla="*/ 3806153 w 5126470"/>
              <a:gd name="connsiteY56" fmla="*/ 323850 h 1478781"/>
              <a:gd name="connsiteX57" fmla="*/ 3949028 w 5126470"/>
              <a:gd name="connsiteY57" fmla="*/ 342900 h 1478781"/>
              <a:gd name="connsiteX58" fmla="*/ 4006178 w 5126470"/>
              <a:gd name="connsiteY58" fmla="*/ 361950 h 1478781"/>
              <a:gd name="connsiteX59" fmla="*/ 4034753 w 5126470"/>
              <a:gd name="connsiteY59" fmla="*/ 371475 h 1478781"/>
              <a:gd name="connsiteX60" fmla="*/ 4091903 w 5126470"/>
              <a:gd name="connsiteY60" fmla="*/ 419100 h 1478781"/>
              <a:gd name="connsiteX61" fmla="*/ 4149053 w 5126470"/>
              <a:gd name="connsiteY61" fmla="*/ 457200 h 1478781"/>
              <a:gd name="connsiteX62" fmla="*/ 4177628 w 5126470"/>
              <a:gd name="connsiteY62" fmla="*/ 476250 h 1478781"/>
              <a:gd name="connsiteX63" fmla="*/ 4234778 w 5126470"/>
              <a:gd name="connsiteY63" fmla="*/ 514350 h 1478781"/>
              <a:gd name="connsiteX64" fmla="*/ 4263353 w 5126470"/>
              <a:gd name="connsiteY64" fmla="*/ 533400 h 1478781"/>
              <a:gd name="connsiteX65" fmla="*/ 4291928 w 5126470"/>
              <a:gd name="connsiteY65" fmla="*/ 542925 h 1478781"/>
              <a:gd name="connsiteX66" fmla="*/ 4377653 w 5126470"/>
              <a:gd name="connsiteY66" fmla="*/ 600075 h 1478781"/>
              <a:gd name="connsiteX67" fmla="*/ 4406228 w 5126470"/>
              <a:gd name="connsiteY67" fmla="*/ 628650 h 1478781"/>
              <a:gd name="connsiteX68" fmla="*/ 4434803 w 5126470"/>
              <a:gd name="connsiteY68" fmla="*/ 638175 h 1478781"/>
              <a:gd name="connsiteX69" fmla="*/ 4520528 w 5126470"/>
              <a:gd name="connsiteY69" fmla="*/ 695325 h 1478781"/>
              <a:gd name="connsiteX70" fmla="*/ 4549103 w 5126470"/>
              <a:gd name="connsiteY70" fmla="*/ 714375 h 1478781"/>
              <a:gd name="connsiteX71" fmla="*/ 4577678 w 5126470"/>
              <a:gd name="connsiteY71" fmla="*/ 733425 h 1478781"/>
              <a:gd name="connsiteX72" fmla="*/ 4663403 w 5126470"/>
              <a:gd name="connsiteY72" fmla="*/ 809625 h 1478781"/>
              <a:gd name="connsiteX73" fmla="*/ 4691978 w 5126470"/>
              <a:gd name="connsiteY73" fmla="*/ 819150 h 1478781"/>
              <a:gd name="connsiteX74" fmla="*/ 4749128 w 5126470"/>
              <a:gd name="connsiteY74" fmla="*/ 857250 h 1478781"/>
              <a:gd name="connsiteX75" fmla="*/ 4815803 w 5126470"/>
              <a:gd name="connsiteY75" fmla="*/ 876300 h 1478781"/>
              <a:gd name="connsiteX76" fmla="*/ 4844378 w 5126470"/>
              <a:gd name="connsiteY76" fmla="*/ 885825 h 1478781"/>
              <a:gd name="connsiteX77" fmla="*/ 4911053 w 5126470"/>
              <a:gd name="connsiteY77" fmla="*/ 904875 h 1478781"/>
              <a:gd name="connsiteX78" fmla="*/ 4939628 w 5126470"/>
              <a:gd name="connsiteY78" fmla="*/ 923925 h 1478781"/>
              <a:gd name="connsiteX79" fmla="*/ 4968203 w 5126470"/>
              <a:gd name="connsiteY79" fmla="*/ 933450 h 1478781"/>
              <a:gd name="connsiteX80" fmla="*/ 5025353 w 5126470"/>
              <a:gd name="connsiteY80" fmla="*/ 971550 h 1478781"/>
              <a:gd name="connsiteX81" fmla="*/ 5126470 w 5126470"/>
              <a:gd name="connsiteY81" fmla="*/ 1082734 h 1478781"/>
              <a:gd name="connsiteX82" fmla="*/ 4694422 w 5126470"/>
              <a:gd name="connsiteY82" fmla="*/ 1478781 h 1478781"/>
              <a:gd name="connsiteX83" fmla="*/ 445950 w 5126470"/>
              <a:gd name="connsiteY83" fmla="*/ 1478781 h 1478781"/>
              <a:gd name="connsiteX0" fmla="*/ 445950 w 5126470"/>
              <a:gd name="connsiteY0" fmla="*/ 1478781 h 1478781"/>
              <a:gd name="connsiteX1" fmla="*/ 0 w 5126470"/>
              <a:gd name="connsiteY1" fmla="*/ 1082734 h 1478781"/>
              <a:gd name="connsiteX2" fmla="*/ 85911 w 5126470"/>
              <a:gd name="connsiteY2" fmla="*/ 938721 h 1478781"/>
              <a:gd name="connsiteX3" fmla="*/ 121914 w 5126470"/>
              <a:gd name="connsiteY3" fmla="*/ 827135 h 1478781"/>
              <a:gd name="connsiteX4" fmla="*/ 193922 w 5126470"/>
              <a:gd name="connsiteY4" fmla="*/ 722697 h 1478781"/>
              <a:gd name="connsiteX5" fmla="*/ 234278 w 5126470"/>
              <a:gd name="connsiteY5" fmla="*/ 647700 h 1478781"/>
              <a:gd name="connsiteX6" fmla="*/ 262853 w 5126470"/>
              <a:gd name="connsiteY6" fmla="*/ 638175 h 1478781"/>
              <a:gd name="connsiteX7" fmla="*/ 320003 w 5126470"/>
              <a:gd name="connsiteY7" fmla="*/ 600075 h 1478781"/>
              <a:gd name="connsiteX8" fmla="*/ 377153 w 5126470"/>
              <a:gd name="connsiteY8" fmla="*/ 571500 h 1478781"/>
              <a:gd name="connsiteX9" fmla="*/ 405728 w 5126470"/>
              <a:gd name="connsiteY9" fmla="*/ 561975 h 1478781"/>
              <a:gd name="connsiteX10" fmla="*/ 462878 w 5126470"/>
              <a:gd name="connsiteY10" fmla="*/ 523875 h 1478781"/>
              <a:gd name="connsiteX11" fmla="*/ 491453 w 5126470"/>
              <a:gd name="connsiteY11" fmla="*/ 504825 h 1478781"/>
              <a:gd name="connsiteX12" fmla="*/ 520028 w 5126470"/>
              <a:gd name="connsiteY12" fmla="*/ 495300 h 1478781"/>
              <a:gd name="connsiteX13" fmla="*/ 548603 w 5126470"/>
              <a:gd name="connsiteY13" fmla="*/ 476250 h 1478781"/>
              <a:gd name="connsiteX14" fmla="*/ 605753 w 5126470"/>
              <a:gd name="connsiteY14" fmla="*/ 457200 h 1478781"/>
              <a:gd name="connsiteX15" fmla="*/ 710528 w 5126470"/>
              <a:gd name="connsiteY15" fmla="*/ 428625 h 1478781"/>
              <a:gd name="connsiteX16" fmla="*/ 891503 w 5126470"/>
              <a:gd name="connsiteY16" fmla="*/ 409575 h 1478781"/>
              <a:gd name="connsiteX17" fmla="*/ 986753 w 5126470"/>
              <a:gd name="connsiteY17" fmla="*/ 381000 h 1478781"/>
              <a:gd name="connsiteX18" fmla="*/ 1015328 w 5126470"/>
              <a:gd name="connsiteY18" fmla="*/ 361950 h 1478781"/>
              <a:gd name="connsiteX19" fmla="*/ 1072478 w 5126470"/>
              <a:gd name="connsiteY19" fmla="*/ 342900 h 1478781"/>
              <a:gd name="connsiteX20" fmla="*/ 1158203 w 5126470"/>
              <a:gd name="connsiteY20" fmla="*/ 304800 h 1478781"/>
              <a:gd name="connsiteX21" fmla="*/ 1243928 w 5126470"/>
              <a:gd name="connsiteY21" fmla="*/ 285750 h 1478781"/>
              <a:gd name="connsiteX22" fmla="*/ 1282028 w 5126470"/>
              <a:gd name="connsiteY22" fmla="*/ 276225 h 1478781"/>
              <a:gd name="connsiteX23" fmla="*/ 1472528 w 5126470"/>
              <a:gd name="connsiteY23" fmla="*/ 266700 h 1478781"/>
              <a:gd name="connsiteX24" fmla="*/ 1520153 w 5126470"/>
              <a:gd name="connsiteY24" fmla="*/ 257175 h 1478781"/>
              <a:gd name="connsiteX25" fmla="*/ 1548728 w 5126470"/>
              <a:gd name="connsiteY25" fmla="*/ 247650 h 1478781"/>
              <a:gd name="connsiteX26" fmla="*/ 1605878 w 5126470"/>
              <a:gd name="connsiteY26" fmla="*/ 238125 h 1478781"/>
              <a:gd name="connsiteX27" fmla="*/ 1720178 w 5126470"/>
              <a:gd name="connsiteY27" fmla="*/ 247650 h 1478781"/>
              <a:gd name="connsiteX28" fmla="*/ 1929728 w 5126470"/>
              <a:gd name="connsiteY28" fmla="*/ 228600 h 1478781"/>
              <a:gd name="connsiteX29" fmla="*/ 2015453 w 5126470"/>
              <a:gd name="connsiteY29" fmla="*/ 200025 h 1478781"/>
              <a:gd name="connsiteX30" fmla="*/ 2044028 w 5126470"/>
              <a:gd name="connsiteY30" fmla="*/ 190500 h 1478781"/>
              <a:gd name="connsiteX31" fmla="*/ 2072603 w 5126470"/>
              <a:gd name="connsiteY31" fmla="*/ 171450 h 1478781"/>
              <a:gd name="connsiteX32" fmla="*/ 2129753 w 5126470"/>
              <a:gd name="connsiteY32" fmla="*/ 152400 h 1478781"/>
              <a:gd name="connsiteX33" fmla="*/ 2215478 w 5126470"/>
              <a:gd name="connsiteY33" fmla="*/ 114300 h 1478781"/>
              <a:gd name="connsiteX34" fmla="*/ 2558378 w 5126470"/>
              <a:gd name="connsiteY34" fmla="*/ 95250 h 1478781"/>
              <a:gd name="connsiteX35" fmla="*/ 2644103 w 5126470"/>
              <a:gd name="connsiteY35" fmla="*/ 66675 h 1478781"/>
              <a:gd name="connsiteX36" fmla="*/ 2672678 w 5126470"/>
              <a:gd name="connsiteY36" fmla="*/ 57150 h 1478781"/>
              <a:gd name="connsiteX37" fmla="*/ 2701253 w 5126470"/>
              <a:gd name="connsiteY37" fmla="*/ 38100 h 1478781"/>
              <a:gd name="connsiteX38" fmla="*/ 2758403 w 5126470"/>
              <a:gd name="connsiteY38" fmla="*/ 19050 h 1478781"/>
              <a:gd name="connsiteX39" fmla="*/ 2825078 w 5126470"/>
              <a:gd name="connsiteY39" fmla="*/ 0 h 1478781"/>
              <a:gd name="connsiteX40" fmla="*/ 3044153 w 5126470"/>
              <a:gd name="connsiteY40" fmla="*/ 9525 h 1478781"/>
              <a:gd name="connsiteX41" fmla="*/ 3101303 w 5126470"/>
              <a:gd name="connsiteY41" fmla="*/ 28575 h 1478781"/>
              <a:gd name="connsiteX42" fmla="*/ 3139403 w 5126470"/>
              <a:gd name="connsiteY42" fmla="*/ 38100 h 1478781"/>
              <a:gd name="connsiteX43" fmla="*/ 3196553 w 5126470"/>
              <a:gd name="connsiteY43" fmla="*/ 57150 h 1478781"/>
              <a:gd name="connsiteX44" fmla="*/ 3253703 w 5126470"/>
              <a:gd name="connsiteY44" fmla="*/ 76200 h 1478781"/>
              <a:gd name="connsiteX45" fmla="*/ 3282278 w 5126470"/>
              <a:gd name="connsiteY45" fmla="*/ 85725 h 1478781"/>
              <a:gd name="connsiteX46" fmla="*/ 3310853 w 5126470"/>
              <a:gd name="connsiteY46" fmla="*/ 95250 h 1478781"/>
              <a:gd name="connsiteX47" fmla="*/ 3425153 w 5126470"/>
              <a:gd name="connsiteY47" fmla="*/ 104775 h 1478781"/>
              <a:gd name="connsiteX48" fmla="*/ 3482303 w 5126470"/>
              <a:gd name="connsiteY48" fmla="*/ 133350 h 1478781"/>
              <a:gd name="connsiteX49" fmla="*/ 3510878 w 5126470"/>
              <a:gd name="connsiteY49" fmla="*/ 161925 h 1478781"/>
              <a:gd name="connsiteX50" fmla="*/ 3568028 w 5126470"/>
              <a:gd name="connsiteY50" fmla="*/ 200025 h 1478781"/>
              <a:gd name="connsiteX51" fmla="*/ 3596603 w 5126470"/>
              <a:gd name="connsiteY51" fmla="*/ 219075 h 1478781"/>
              <a:gd name="connsiteX52" fmla="*/ 3625178 w 5126470"/>
              <a:gd name="connsiteY52" fmla="*/ 247650 h 1478781"/>
              <a:gd name="connsiteX53" fmla="*/ 3682328 w 5126470"/>
              <a:gd name="connsiteY53" fmla="*/ 266700 h 1478781"/>
              <a:gd name="connsiteX54" fmla="*/ 3739478 w 5126470"/>
              <a:gd name="connsiteY54" fmla="*/ 295275 h 1478781"/>
              <a:gd name="connsiteX55" fmla="*/ 3768053 w 5126470"/>
              <a:gd name="connsiteY55" fmla="*/ 314325 h 1478781"/>
              <a:gd name="connsiteX56" fmla="*/ 3806153 w 5126470"/>
              <a:gd name="connsiteY56" fmla="*/ 323850 h 1478781"/>
              <a:gd name="connsiteX57" fmla="*/ 3949028 w 5126470"/>
              <a:gd name="connsiteY57" fmla="*/ 342900 h 1478781"/>
              <a:gd name="connsiteX58" fmla="*/ 4006178 w 5126470"/>
              <a:gd name="connsiteY58" fmla="*/ 361950 h 1478781"/>
              <a:gd name="connsiteX59" fmla="*/ 4034753 w 5126470"/>
              <a:gd name="connsiteY59" fmla="*/ 371475 h 1478781"/>
              <a:gd name="connsiteX60" fmla="*/ 4091903 w 5126470"/>
              <a:gd name="connsiteY60" fmla="*/ 419100 h 1478781"/>
              <a:gd name="connsiteX61" fmla="*/ 4149053 w 5126470"/>
              <a:gd name="connsiteY61" fmla="*/ 457200 h 1478781"/>
              <a:gd name="connsiteX62" fmla="*/ 4177628 w 5126470"/>
              <a:gd name="connsiteY62" fmla="*/ 476250 h 1478781"/>
              <a:gd name="connsiteX63" fmla="*/ 4234778 w 5126470"/>
              <a:gd name="connsiteY63" fmla="*/ 514350 h 1478781"/>
              <a:gd name="connsiteX64" fmla="*/ 4263353 w 5126470"/>
              <a:gd name="connsiteY64" fmla="*/ 533400 h 1478781"/>
              <a:gd name="connsiteX65" fmla="*/ 4291928 w 5126470"/>
              <a:gd name="connsiteY65" fmla="*/ 542925 h 1478781"/>
              <a:gd name="connsiteX66" fmla="*/ 4377653 w 5126470"/>
              <a:gd name="connsiteY66" fmla="*/ 600075 h 1478781"/>
              <a:gd name="connsiteX67" fmla="*/ 4406228 w 5126470"/>
              <a:gd name="connsiteY67" fmla="*/ 628650 h 1478781"/>
              <a:gd name="connsiteX68" fmla="*/ 4434803 w 5126470"/>
              <a:gd name="connsiteY68" fmla="*/ 638175 h 1478781"/>
              <a:gd name="connsiteX69" fmla="*/ 4520528 w 5126470"/>
              <a:gd name="connsiteY69" fmla="*/ 695325 h 1478781"/>
              <a:gd name="connsiteX70" fmla="*/ 4549103 w 5126470"/>
              <a:gd name="connsiteY70" fmla="*/ 714375 h 1478781"/>
              <a:gd name="connsiteX71" fmla="*/ 4577678 w 5126470"/>
              <a:gd name="connsiteY71" fmla="*/ 733425 h 1478781"/>
              <a:gd name="connsiteX72" fmla="*/ 4663403 w 5126470"/>
              <a:gd name="connsiteY72" fmla="*/ 809625 h 1478781"/>
              <a:gd name="connsiteX73" fmla="*/ 4691978 w 5126470"/>
              <a:gd name="connsiteY73" fmla="*/ 819150 h 1478781"/>
              <a:gd name="connsiteX74" fmla="*/ 4749128 w 5126470"/>
              <a:gd name="connsiteY74" fmla="*/ 857250 h 1478781"/>
              <a:gd name="connsiteX75" fmla="*/ 4815803 w 5126470"/>
              <a:gd name="connsiteY75" fmla="*/ 876300 h 1478781"/>
              <a:gd name="connsiteX76" fmla="*/ 4844378 w 5126470"/>
              <a:gd name="connsiteY76" fmla="*/ 885825 h 1478781"/>
              <a:gd name="connsiteX77" fmla="*/ 4911053 w 5126470"/>
              <a:gd name="connsiteY77" fmla="*/ 904875 h 1478781"/>
              <a:gd name="connsiteX78" fmla="*/ 4939628 w 5126470"/>
              <a:gd name="connsiteY78" fmla="*/ 923925 h 1478781"/>
              <a:gd name="connsiteX79" fmla="*/ 4968203 w 5126470"/>
              <a:gd name="connsiteY79" fmla="*/ 933450 h 1478781"/>
              <a:gd name="connsiteX80" fmla="*/ 5025353 w 5126470"/>
              <a:gd name="connsiteY80" fmla="*/ 971550 h 1478781"/>
              <a:gd name="connsiteX81" fmla="*/ 5126470 w 5126470"/>
              <a:gd name="connsiteY81" fmla="*/ 1082734 h 1478781"/>
              <a:gd name="connsiteX82" fmla="*/ 4694422 w 5126470"/>
              <a:gd name="connsiteY82" fmla="*/ 1478781 h 1478781"/>
              <a:gd name="connsiteX83" fmla="*/ 445950 w 5126470"/>
              <a:gd name="connsiteY83" fmla="*/ 1478781 h 1478781"/>
              <a:gd name="connsiteX0" fmla="*/ 513991 w 5194511"/>
              <a:gd name="connsiteY0" fmla="*/ 1478781 h 1478781"/>
              <a:gd name="connsiteX1" fmla="*/ 68041 w 5194511"/>
              <a:gd name="connsiteY1" fmla="*/ 1082734 h 1478781"/>
              <a:gd name="connsiteX2" fmla="*/ 68042 w 5194511"/>
              <a:gd name="connsiteY2" fmla="*/ 1062412 h 1478781"/>
              <a:gd name="connsiteX3" fmla="*/ 189955 w 5194511"/>
              <a:gd name="connsiteY3" fmla="*/ 827135 h 1478781"/>
              <a:gd name="connsiteX4" fmla="*/ 261963 w 5194511"/>
              <a:gd name="connsiteY4" fmla="*/ 722697 h 1478781"/>
              <a:gd name="connsiteX5" fmla="*/ 302319 w 5194511"/>
              <a:gd name="connsiteY5" fmla="*/ 647700 h 1478781"/>
              <a:gd name="connsiteX6" fmla="*/ 330894 w 5194511"/>
              <a:gd name="connsiteY6" fmla="*/ 638175 h 1478781"/>
              <a:gd name="connsiteX7" fmla="*/ 388044 w 5194511"/>
              <a:gd name="connsiteY7" fmla="*/ 600075 h 1478781"/>
              <a:gd name="connsiteX8" fmla="*/ 445194 w 5194511"/>
              <a:gd name="connsiteY8" fmla="*/ 571500 h 1478781"/>
              <a:gd name="connsiteX9" fmla="*/ 473769 w 5194511"/>
              <a:gd name="connsiteY9" fmla="*/ 561975 h 1478781"/>
              <a:gd name="connsiteX10" fmla="*/ 530919 w 5194511"/>
              <a:gd name="connsiteY10" fmla="*/ 523875 h 1478781"/>
              <a:gd name="connsiteX11" fmla="*/ 559494 w 5194511"/>
              <a:gd name="connsiteY11" fmla="*/ 504825 h 1478781"/>
              <a:gd name="connsiteX12" fmla="*/ 588069 w 5194511"/>
              <a:gd name="connsiteY12" fmla="*/ 495300 h 1478781"/>
              <a:gd name="connsiteX13" fmla="*/ 616644 w 5194511"/>
              <a:gd name="connsiteY13" fmla="*/ 476250 h 1478781"/>
              <a:gd name="connsiteX14" fmla="*/ 673794 w 5194511"/>
              <a:gd name="connsiteY14" fmla="*/ 457200 h 1478781"/>
              <a:gd name="connsiteX15" fmla="*/ 778569 w 5194511"/>
              <a:gd name="connsiteY15" fmla="*/ 428625 h 1478781"/>
              <a:gd name="connsiteX16" fmla="*/ 959544 w 5194511"/>
              <a:gd name="connsiteY16" fmla="*/ 409575 h 1478781"/>
              <a:gd name="connsiteX17" fmla="*/ 1054794 w 5194511"/>
              <a:gd name="connsiteY17" fmla="*/ 381000 h 1478781"/>
              <a:gd name="connsiteX18" fmla="*/ 1083369 w 5194511"/>
              <a:gd name="connsiteY18" fmla="*/ 361950 h 1478781"/>
              <a:gd name="connsiteX19" fmla="*/ 1140519 w 5194511"/>
              <a:gd name="connsiteY19" fmla="*/ 342900 h 1478781"/>
              <a:gd name="connsiteX20" fmla="*/ 1226244 w 5194511"/>
              <a:gd name="connsiteY20" fmla="*/ 304800 h 1478781"/>
              <a:gd name="connsiteX21" fmla="*/ 1311969 w 5194511"/>
              <a:gd name="connsiteY21" fmla="*/ 285750 h 1478781"/>
              <a:gd name="connsiteX22" fmla="*/ 1350069 w 5194511"/>
              <a:gd name="connsiteY22" fmla="*/ 276225 h 1478781"/>
              <a:gd name="connsiteX23" fmla="*/ 1540569 w 5194511"/>
              <a:gd name="connsiteY23" fmla="*/ 266700 h 1478781"/>
              <a:gd name="connsiteX24" fmla="*/ 1588194 w 5194511"/>
              <a:gd name="connsiteY24" fmla="*/ 257175 h 1478781"/>
              <a:gd name="connsiteX25" fmla="*/ 1616769 w 5194511"/>
              <a:gd name="connsiteY25" fmla="*/ 247650 h 1478781"/>
              <a:gd name="connsiteX26" fmla="*/ 1673919 w 5194511"/>
              <a:gd name="connsiteY26" fmla="*/ 238125 h 1478781"/>
              <a:gd name="connsiteX27" fmla="*/ 1788219 w 5194511"/>
              <a:gd name="connsiteY27" fmla="*/ 247650 h 1478781"/>
              <a:gd name="connsiteX28" fmla="*/ 1997769 w 5194511"/>
              <a:gd name="connsiteY28" fmla="*/ 228600 h 1478781"/>
              <a:gd name="connsiteX29" fmla="*/ 2083494 w 5194511"/>
              <a:gd name="connsiteY29" fmla="*/ 200025 h 1478781"/>
              <a:gd name="connsiteX30" fmla="*/ 2112069 w 5194511"/>
              <a:gd name="connsiteY30" fmla="*/ 190500 h 1478781"/>
              <a:gd name="connsiteX31" fmla="*/ 2140644 w 5194511"/>
              <a:gd name="connsiteY31" fmla="*/ 171450 h 1478781"/>
              <a:gd name="connsiteX32" fmla="*/ 2197794 w 5194511"/>
              <a:gd name="connsiteY32" fmla="*/ 152400 h 1478781"/>
              <a:gd name="connsiteX33" fmla="*/ 2283519 w 5194511"/>
              <a:gd name="connsiteY33" fmla="*/ 114300 h 1478781"/>
              <a:gd name="connsiteX34" fmla="*/ 2626419 w 5194511"/>
              <a:gd name="connsiteY34" fmla="*/ 95250 h 1478781"/>
              <a:gd name="connsiteX35" fmla="*/ 2712144 w 5194511"/>
              <a:gd name="connsiteY35" fmla="*/ 66675 h 1478781"/>
              <a:gd name="connsiteX36" fmla="*/ 2740719 w 5194511"/>
              <a:gd name="connsiteY36" fmla="*/ 57150 h 1478781"/>
              <a:gd name="connsiteX37" fmla="*/ 2769294 w 5194511"/>
              <a:gd name="connsiteY37" fmla="*/ 38100 h 1478781"/>
              <a:gd name="connsiteX38" fmla="*/ 2826444 w 5194511"/>
              <a:gd name="connsiteY38" fmla="*/ 19050 h 1478781"/>
              <a:gd name="connsiteX39" fmla="*/ 2893119 w 5194511"/>
              <a:gd name="connsiteY39" fmla="*/ 0 h 1478781"/>
              <a:gd name="connsiteX40" fmla="*/ 3112194 w 5194511"/>
              <a:gd name="connsiteY40" fmla="*/ 9525 h 1478781"/>
              <a:gd name="connsiteX41" fmla="*/ 3169344 w 5194511"/>
              <a:gd name="connsiteY41" fmla="*/ 28575 h 1478781"/>
              <a:gd name="connsiteX42" fmla="*/ 3207444 w 5194511"/>
              <a:gd name="connsiteY42" fmla="*/ 38100 h 1478781"/>
              <a:gd name="connsiteX43" fmla="*/ 3264594 w 5194511"/>
              <a:gd name="connsiteY43" fmla="*/ 57150 h 1478781"/>
              <a:gd name="connsiteX44" fmla="*/ 3321744 w 5194511"/>
              <a:gd name="connsiteY44" fmla="*/ 76200 h 1478781"/>
              <a:gd name="connsiteX45" fmla="*/ 3350319 w 5194511"/>
              <a:gd name="connsiteY45" fmla="*/ 85725 h 1478781"/>
              <a:gd name="connsiteX46" fmla="*/ 3378894 w 5194511"/>
              <a:gd name="connsiteY46" fmla="*/ 95250 h 1478781"/>
              <a:gd name="connsiteX47" fmla="*/ 3493194 w 5194511"/>
              <a:gd name="connsiteY47" fmla="*/ 104775 h 1478781"/>
              <a:gd name="connsiteX48" fmla="*/ 3550344 w 5194511"/>
              <a:gd name="connsiteY48" fmla="*/ 133350 h 1478781"/>
              <a:gd name="connsiteX49" fmla="*/ 3578919 w 5194511"/>
              <a:gd name="connsiteY49" fmla="*/ 161925 h 1478781"/>
              <a:gd name="connsiteX50" fmla="*/ 3636069 w 5194511"/>
              <a:gd name="connsiteY50" fmla="*/ 200025 h 1478781"/>
              <a:gd name="connsiteX51" fmla="*/ 3664644 w 5194511"/>
              <a:gd name="connsiteY51" fmla="*/ 219075 h 1478781"/>
              <a:gd name="connsiteX52" fmla="*/ 3693219 w 5194511"/>
              <a:gd name="connsiteY52" fmla="*/ 247650 h 1478781"/>
              <a:gd name="connsiteX53" fmla="*/ 3750369 w 5194511"/>
              <a:gd name="connsiteY53" fmla="*/ 266700 h 1478781"/>
              <a:gd name="connsiteX54" fmla="*/ 3807519 w 5194511"/>
              <a:gd name="connsiteY54" fmla="*/ 295275 h 1478781"/>
              <a:gd name="connsiteX55" fmla="*/ 3836094 w 5194511"/>
              <a:gd name="connsiteY55" fmla="*/ 314325 h 1478781"/>
              <a:gd name="connsiteX56" fmla="*/ 3874194 w 5194511"/>
              <a:gd name="connsiteY56" fmla="*/ 323850 h 1478781"/>
              <a:gd name="connsiteX57" fmla="*/ 4017069 w 5194511"/>
              <a:gd name="connsiteY57" fmla="*/ 342900 h 1478781"/>
              <a:gd name="connsiteX58" fmla="*/ 4074219 w 5194511"/>
              <a:gd name="connsiteY58" fmla="*/ 361950 h 1478781"/>
              <a:gd name="connsiteX59" fmla="*/ 4102794 w 5194511"/>
              <a:gd name="connsiteY59" fmla="*/ 371475 h 1478781"/>
              <a:gd name="connsiteX60" fmla="*/ 4159944 w 5194511"/>
              <a:gd name="connsiteY60" fmla="*/ 419100 h 1478781"/>
              <a:gd name="connsiteX61" fmla="*/ 4217094 w 5194511"/>
              <a:gd name="connsiteY61" fmla="*/ 457200 h 1478781"/>
              <a:gd name="connsiteX62" fmla="*/ 4245669 w 5194511"/>
              <a:gd name="connsiteY62" fmla="*/ 476250 h 1478781"/>
              <a:gd name="connsiteX63" fmla="*/ 4302819 w 5194511"/>
              <a:gd name="connsiteY63" fmla="*/ 514350 h 1478781"/>
              <a:gd name="connsiteX64" fmla="*/ 4331394 w 5194511"/>
              <a:gd name="connsiteY64" fmla="*/ 533400 h 1478781"/>
              <a:gd name="connsiteX65" fmla="*/ 4359969 w 5194511"/>
              <a:gd name="connsiteY65" fmla="*/ 542925 h 1478781"/>
              <a:gd name="connsiteX66" fmla="*/ 4445694 w 5194511"/>
              <a:gd name="connsiteY66" fmla="*/ 600075 h 1478781"/>
              <a:gd name="connsiteX67" fmla="*/ 4474269 w 5194511"/>
              <a:gd name="connsiteY67" fmla="*/ 628650 h 1478781"/>
              <a:gd name="connsiteX68" fmla="*/ 4502844 w 5194511"/>
              <a:gd name="connsiteY68" fmla="*/ 638175 h 1478781"/>
              <a:gd name="connsiteX69" fmla="*/ 4588569 w 5194511"/>
              <a:gd name="connsiteY69" fmla="*/ 695325 h 1478781"/>
              <a:gd name="connsiteX70" fmla="*/ 4617144 w 5194511"/>
              <a:gd name="connsiteY70" fmla="*/ 714375 h 1478781"/>
              <a:gd name="connsiteX71" fmla="*/ 4645719 w 5194511"/>
              <a:gd name="connsiteY71" fmla="*/ 733425 h 1478781"/>
              <a:gd name="connsiteX72" fmla="*/ 4731444 w 5194511"/>
              <a:gd name="connsiteY72" fmla="*/ 809625 h 1478781"/>
              <a:gd name="connsiteX73" fmla="*/ 4760019 w 5194511"/>
              <a:gd name="connsiteY73" fmla="*/ 819150 h 1478781"/>
              <a:gd name="connsiteX74" fmla="*/ 4817169 w 5194511"/>
              <a:gd name="connsiteY74" fmla="*/ 857250 h 1478781"/>
              <a:gd name="connsiteX75" fmla="*/ 4883844 w 5194511"/>
              <a:gd name="connsiteY75" fmla="*/ 876300 h 1478781"/>
              <a:gd name="connsiteX76" fmla="*/ 4912419 w 5194511"/>
              <a:gd name="connsiteY76" fmla="*/ 885825 h 1478781"/>
              <a:gd name="connsiteX77" fmla="*/ 4979094 w 5194511"/>
              <a:gd name="connsiteY77" fmla="*/ 904875 h 1478781"/>
              <a:gd name="connsiteX78" fmla="*/ 5007669 w 5194511"/>
              <a:gd name="connsiteY78" fmla="*/ 923925 h 1478781"/>
              <a:gd name="connsiteX79" fmla="*/ 5036244 w 5194511"/>
              <a:gd name="connsiteY79" fmla="*/ 933450 h 1478781"/>
              <a:gd name="connsiteX80" fmla="*/ 5093394 w 5194511"/>
              <a:gd name="connsiteY80" fmla="*/ 971550 h 1478781"/>
              <a:gd name="connsiteX81" fmla="*/ 5194511 w 5194511"/>
              <a:gd name="connsiteY81" fmla="*/ 1082734 h 1478781"/>
              <a:gd name="connsiteX82" fmla="*/ 4762463 w 5194511"/>
              <a:gd name="connsiteY82" fmla="*/ 1478781 h 1478781"/>
              <a:gd name="connsiteX83" fmla="*/ 513991 w 5194511"/>
              <a:gd name="connsiteY83" fmla="*/ 1478781 h 1478781"/>
              <a:gd name="connsiteX0" fmla="*/ 513990 w 5194510"/>
              <a:gd name="connsiteY0" fmla="*/ 1478781 h 1478781"/>
              <a:gd name="connsiteX1" fmla="*/ 68040 w 5194510"/>
              <a:gd name="connsiteY1" fmla="*/ 1082734 h 1478781"/>
              <a:gd name="connsiteX2" fmla="*/ 68042 w 5194510"/>
              <a:gd name="connsiteY2" fmla="*/ 974725 h 1478781"/>
              <a:gd name="connsiteX3" fmla="*/ 189954 w 5194510"/>
              <a:gd name="connsiteY3" fmla="*/ 827135 h 1478781"/>
              <a:gd name="connsiteX4" fmla="*/ 261962 w 5194510"/>
              <a:gd name="connsiteY4" fmla="*/ 722697 h 1478781"/>
              <a:gd name="connsiteX5" fmla="*/ 302318 w 5194510"/>
              <a:gd name="connsiteY5" fmla="*/ 647700 h 1478781"/>
              <a:gd name="connsiteX6" fmla="*/ 330893 w 5194510"/>
              <a:gd name="connsiteY6" fmla="*/ 638175 h 1478781"/>
              <a:gd name="connsiteX7" fmla="*/ 388043 w 5194510"/>
              <a:gd name="connsiteY7" fmla="*/ 600075 h 1478781"/>
              <a:gd name="connsiteX8" fmla="*/ 445193 w 5194510"/>
              <a:gd name="connsiteY8" fmla="*/ 571500 h 1478781"/>
              <a:gd name="connsiteX9" fmla="*/ 473768 w 5194510"/>
              <a:gd name="connsiteY9" fmla="*/ 561975 h 1478781"/>
              <a:gd name="connsiteX10" fmla="*/ 530918 w 5194510"/>
              <a:gd name="connsiteY10" fmla="*/ 523875 h 1478781"/>
              <a:gd name="connsiteX11" fmla="*/ 559493 w 5194510"/>
              <a:gd name="connsiteY11" fmla="*/ 504825 h 1478781"/>
              <a:gd name="connsiteX12" fmla="*/ 588068 w 5194510"/>
              <a:gd name="connsiteY12" fmla="*/ 495300 h 1478781"/>
              <a:gd name="connsiteX13" fmla="*/ 616643 w 5194510"/>
              <a:gd name="connsiteY13" fmla="*/ 476250 h 1478781"/>
              <a:gd name="connsiteX14" fmla="*/ 673793 w 5194510"/>
              <a:gd name="connsiteY14" fmla="*/ 457200 h 1478781"/>
              <a:gd name="connsiteX15" fmla="*/ 778568 w 5194510"/>
              <a:gd name="connsiteY15" fmla="*/ 428625 h 1478781"/>
              <a:gd name="connsiteX16" fmla="*/ 959543 w 5194510"/>
              <a:gd name="connsiteY16" fmla="*/ 409575 h 1478781"/>
              <a:gd name="connsiteX17" fmla="*/ 1054793 w 5194510"/>
              <a:gd name="connsiteY17" fmla="*/ 381000 h 1478781"/>
              <a:gd name="connsiteX18" fmla="*/ 1083368 w 5194510"/>
              <a:gd name="connsiteY18" fmla="*/ 361950 h 1478781"/>
              <a:gd name="connsiteX19" fmla="*/ 1140518 w 5194510"/>
              <a:gd name="connsiteY19" fmla="*/ 342900 h 1478781"/>
              <a:gd name="connsiteX20" fmla="*/ 1226243 w 5194510"/>
              <a:gd name="connsiteY20" fmla="*/ 304800 h 1478781"/>
              <a:gd name="connsiteX21" fmla="*/ 1311968 w 5194510"/>
              <a:gd name="connsiteY21" fmla="*/ 285750 h 1478781"/>
              <a:gd name="connsiteX22" fmla="*/ 1350068 w 5194510"/>
              <a:gd name="connsiteY22" fmla="*/ 276225 h 1478781"/>
              <a:gd name="connsiteX23" fmla="*/ 1540568 w 5194510"/>
              <a:gd name="connsiteY23" fmla="*/ 266700 h 1478781"/>
              <a:gd name="connsiteX24" fmla="*/ 1588193 w 5194510"/>
              <a:gd name="connsiteY24" fmla="*/ 257175 h 1478781"/>
              <a:gd name="connsiteX25" fmla="*/ 1616768 w 5194510"/>
              <a:gd name="connsiteY25" fmla="*/ 247650 h 1478781"/>
              <a:gd name="connsiteX26" fmla="*/ 1673918 w 5194510"/>
              <a:gd name="connsiteY26" fmla="*/ 238125 h 1478781"/>
              <a:gd name="connsiteX27" fmla="*/ 1788218 w 5194510"/>
              <a:gd name="connsiteY27" fmla="*/ 247650 h 1478781"/>
              <a:gd name="connsiteX28" fmla="*/ 1997768 w 5194510"/>
              <a:gd name="connsiteY28" fmla="*/ 228600 h 1478781"/>
              <a:gd name="connsiteX29" fmla="*/ 2083493 w 5194510"/>
              <a:gd name="connsiteY29" fmla="*/ 200025 h 1478781"/>
              <a:gd name="connsiteX30" fmla="*/ 2112068 w 5194510"/>
              <a:gd name="connsiteY30" fmla="*/ 190500 h 1478781"/>
              <a:gd name="connsiteX31" fmla="*/ 2140643 w 5194510"/>
              <a:gd name="connsiteY31" fmla="*/ 171450 h 1478781"/>
              <a:gd name="connsiteX32" fmla="*/ 2197793 w 5194510"/>
              <a:gd name="connsiteY32" fmla="*/ 152400 h 1478781"/>
              <a:gd name="connsiteX33" fmla="*/ 2283518 w 5194510"/>
              <a:gd name="connsiteY33" fmla="*/ 114300 h 1478781"/>
              <a:gd name="connsiteX34" fmla="*/ 2626418 w 5194510"/>
              <a:gd name="connsiteY34" fmla="*/ 95250 h 1478781"/>
              <a:gd name="connsiteX35" fmla="*/ 2712143 w 5194510"/>
              <a:gd name="connsiteY35" fmla="*/ 66675 h 1478781"/>
              <a:gd name="connsiteX36" fmla="*/ 2740718 w 5194510"/>
              <a:gd name="connsiteY36" fmla="*/ 57150 h 1478781"/>
              <a:gd name="connsiteX37" fmla="*/ 2769293 w 5194510"/>
              <a:gd name="connsiteY37" fmla="*/ 38100 h 1478781"/>
              <a:gd name="connsiteX38" fmla="*/ 2826443 w 5194510"/>
              <a:gd name="connsiteY38" fmla="*/ 19050 h 1478781"/>
              <a:gd name="connsiteX39" fmla="*/ 2893118 w 5194510"/>
              <a:gd name="connsiteY39" fmla="*/ 0 h 1478781"/>
              <a:gd name="connsiteX40" fmla="*/ 3112193 w 5194510"/>
              <a:gd name="connsiteY40" fmla="*/ 9525 h 1478781"/>
              <a:gd name="connsiteX41" fmla="*/ 3169343 w 5194510"/>
              <a:gd name="connsiteY41" fmla="*/ 28575 h 1478781"/>
              <a:gd name="connsiteX42" fmla="*/ 3207443 w 5194510"/>
              <a:gd name="connsiteY42" fmla="*/ 38100 h 1478781"/>
              <a:gd name="connsiteX43" fmla="*/ 3264593 w 5194510"/>
              <a:gd name="connsiteY43" fmla="*/ 57150 h 1478781"/>
              <a:gd name="connsiteX44" fmla="*/ 3321743 w 5194510"/>
              <a:gd name="connsiteY44" fmla="*/ 76200 h 1478781"/>
              <a:gd name="connsiteX45" fmla="*/ 3350318 w 5194510"/>
              <a:gd name="connsiteY45" fmla="*/ 85725 h 1478781"/>
              <a:gd name="connsiteX46" fmla="*/ 3378893 w 5194510"/>
              <a:gd name="connsiteY46" fmla="*/ 95250 h 1478781"/>
              <a:gd name="connsiteX47" fmla="*/ 3493193 w 5194510"/>
              <a:gd name="connsiteY47" fmla="*/ 104775 h 1478781"/>
              <a:gd name="connsiteX48" fmla="*/ 3550343 w 5194510"/>
              <a:gd name="connsiteY48" fmla="*/ 133350 h 1478781"/>
              <a:gd name="connsiteX49" fmla="*/ 3578918 w 5194510"/>
              <a:gd name="connsiteY49" fmla="*/ 161925 h 1478781"/>
              <a:gd name="connsiteX50" fmla="*/ 3636068 w 5194510"/>
              <a:gd name="connsiteY50" fmla="*/ 200025 h 1478781"/>
              <a:gd name="connsiteX51" fmla="*/ 3664643 w 5194510"/>
              <a:gd name="connsiteY51" fmla="*/ 219075 h 1478781"/>
              <a:gd name="connsiteX52" fmla="*/ 3693218 w 5194510"/>
              <a:gd name="connsiteY52" fmla="*/ 247650 h 1478781"/>
              <a:gd name="connsiteX53" fmla="*/ 3750368 w 5194510"/>
              <a:gd name="connsiteY53" fmla="*/ 266700 h 1478781"/>
              <a:gd name="connsiteX54" fmla="*/ 3807518 w 5194510"/>
              <a:gd name="connsiteY54" fmla="*/ 295275 h 1478781"/>
              <a:gd name="connsiteX55" fmla="*/ 3836093 w 5194510"/>
              <a:gd name="connsiteY55" fmla="*/ 314325 h 1478781"/>
              <a:gd name="connsiteX56" fmla="*/ 3874193 w 5194510"/>
              <a:gd name="connsiteY56" fmla="*/ 323850 h 1478781"/>
              <a:gd name="connsiteX57" fmla="*/ 4017068 w 5194510"/>
              <a:gd name="connsiteY57" fmla="*/ 342900 h 1478781"/>
              <a:gd name="connsiteX58" fmla="*/ 4074218 w 5194510"/>
              <a:gd name="connsiteY58" fmla="*/ 361950 h 1478781"/>
              <a:gd name="connsiteX59" fmla="*/ 4102793 w 5194510"/>
              <a:gd name="connsiteY59" fmla="*/ 371475 h 1478781"/>
              <a:gd name="connsiteX60" fmla="*/ 4159943 w 5194510"/>
              <a:gd name="connsiteY60" fmla="*/ 419100 h 1478781"/>
              <a:gd name="connsiteX61" fmla="*/ 4217093 w 5194510"/>
              <a:gd name="connsiteY61" fmla="*/ 457200 h 1478781"/>
              <a:gd name="connsiteX62" fmla="*/ 4245668 w 5194510"/>
              <a:gd name="connsiteY62" fmla="*/ 476250 h 1478781"/>
              <a:gd name="connsiteX63" fmla="*/ 4302818 w 5194510"/>
              <a:gd name="connsiteY63" fmla="*/ 514350 h 1478781"/>
              <a:gd name="connsiteX64" fmla="*/ 4331393 w 5194510"/>
              <a:gd name="connsiteY64" fmla="*/ 533400 h 1478781"/>
              <a:gd name="connsiteX65" fmla="*/ 4359968 w 5194510"/>
              <a:gd name="connsiteY65" fmla="*/ 542925 h 1478781"/>
              <a:gd name="connsiteX66" fmla="*/ 4445693 w 5194510"/>
              <a:gd name="connsiteY66" fmla="*/ 600075 h 1478781"/>
              <a:gd name="connsiteX67" fmla="*/ 4474268 w 5194510"/>
              <a:gd name="connsiteY67" fmla="*/ 628650 h 1478781"/>
              <a:gd name="connsiteX68" fmla="*/ 4502843 w 5194510"/>
              <a:gd name="connsiteY68" fmla="*/ 638175 h 1478781"/>
              <a:gd name="connsiteX69" fmla="*/ 4588568 w 5194510"/>
              <a:gd name="connsiteY69" fmla="*/ 695325 h 1478781"/>
              <a:gd name="connsiteX70" fmla="*/ 4617143 w 5194510"/>
              <a:gd name="connsiteY70" fmla="*/ 714375 h 1478781"/>
              <a:gd name="connsiteX71" fmla="*/ 4645718 w 5194510"/>
              <a:gd name="connsiteY71" fmla="*/ 733425 h 1478781"/>
              <a:gd name="connsiteX72" fmla="*/ 4731443 w 5194510"/>
              <a:gd name="connsiteY72" fmla="*/ 809625 h 1478781"/>
              <a:gd name="connsiteX73" fmla="*/ 4760018 w 5194510"/>
              <a:gd name="connsiteY73" fmla="*/ 819150 h 1478781"/>
              <a:gd name="connsiteX74" fmla="*/ 4817168 w 5194510"/>
              <a:gd name="connsiteY74" fmla="*/ 857250 h 1478781"/>
              <a:gd name="connsiteX75" fmla="*/ 4883843 w 5194510"/>
              <a:gd name="connsiteY75" fmla="*/ 876300 h 1478781"/>
              <a:gd name="connsiteX76" fmla="*/ 4912418 w 5194510"/>
              <a:gd name="connsiteY76" fmla="*/ 885825 h 1478781"/>
              <a:gd name="connsiteX77" fmla="*/ 4979093 w 5194510"/>
              <a:gd name="connsiteY77" fmla="*/ 904875 h 1478781"/>
              <a:gd name="connsiteX78" fmla="*/ 5007668 w 5194510"/>
              <a:gd name="connsiteY78" fmla="*/ 923925 h 1478781"/>
              <a:gd name="connsiteX79" fmla="*/ 5036243 w 5194510"/>
              <a:gd name="connsiteY79" fmla="*/ 933450 h 1478781"/>
              <a:gd name="connsiteX80" fmla="*/ 5093393 w 5194510"/>
              <a:gd name="connsiteY80" fmla="*/ 971550 h 1478781"/>
              <a:gd name="connsiteX81" fmla="*/ 5194510 w 5194510"/>
              <a:gd name="connsiteY81" fmla="*/ 1082734 h 1478781"/>
              <a:gd name="connsiteX82" fmla="*/ 4762462 w 5194510"/>
              <a:gd name="connsiteY82" fmla="*/ 1478781 h 1478781"/>
              <a:gd name="connsiteX83" fmla="*/ 513990 w 5194510"/>
              <a:gd name="connsiteY83" fmla="*/ 1478781 h 1478781"/>
              <a:gd name="connsiteX0" fmla="*/ 513991 w 5194511"/>
              <a:gd name="connsiteY0" fmla="*/ 1478781 h 1478781"/>
              <a:gd name="connsiteX1" fmla="*/ 68041 w 5194511"/>
              <a:gd name="connsiteY1" fmla="*/ 1082734 h 1478781"/>
              <a:gd name="connsiteX2" fmla="*/ 68042 w 5194511"/>
              <a:gd name="connsiteY2" fmla="*/ 867457 h 1478781"/>
              <a:gd name="connsiteX3" fmla="*/ 189955 w 5194511"/>
              <a:gd name="connsiteY3" fmla="*/ 827135 h 1478781"/>
              <a:gd name="connsiteX4" fmla="*/ 261963 w 5194511"/>
              <a:gd name="connsiteY4" fmla="*/ 722697 h 1478781"/>
              <a:gd name="connsiteX5" fmla="*/ 302319 w 5194511"/>
              <a:gd name="connsiteY5" fmla="*/ 647700 h 1478781"/>
              <a:gd name="connsiteX6" fmla="*/ 330894 w 5194511"/>
              <a:gd name="connsiteY6" fmla="*/ 638175 h 1478781"/>
              <a:gd name="connsiteX7" fmla="*/ 388044 w 5194511"/>
              <a:gd name="connsiteY7" fmla="*/ 600075 h 1478781"/>
              <a:gd name="connsiteX8" fmla="*/ 445194 w 5194511"/>
              <a:gd name="connsiteY8" fmla="*/ 571500 h 1478781"/>
              <a:gd name="connsiteX9" fmla="*/ 473769 w 5194511"/>
              <a:gd name="connsiteY9" fmla="*/ 561975 h 1478781"/>
              <a:gd name="connsiteX10" fmla="*/ 530919 w 5194511"/>
              <a:gd name="connsiteY10" fmla="*/ 523875 h 1478781"/>
              <a:gd name="connsiteX11" fmla="*/ 559494 w 5194511"/>
              <a:gd name="connsiteY11" fmla="*/ 504825 h 1478781"/>
              <a:gd name="connsiteX12" fmla="*/ 588069 w 5194511"/>
              <a:gd name="connsiteY12" fmla="*/ 495300 h 1478781"/>
              <a:gd name="connsiteX13" fmla="*/ 616644 w 5194511"/>
              <a:gd name="connsiteY13" fmla="*/ 476250 h 1478781"/>
              <a:gd name="connsiteX14" fmla="*/ 673794 w 5194511"/>
              <a:gd name="connsiteY14" fmla="*/ 457200 h 1478781"/>
              <a:gd name="connsiteX15" fmla="*/ 778569 w 5194511"/>
              <a:gd name="connsiteY15" fmla="*/ 428625 h 1478781"/>
              <a:gd name="connsiteX16" fmla="*/ 959544 w 5194511"/>
              <a:gd name="connsiteY16" fmla="*/ 409575 h 1478781"/>
              <a:gd name="connsiteX17" fmla="*/ 1054794 w 5194511"/>
              <a:gd name="connsiteY17" fmla="*/ 381000 h 1478781"/>
              <a:gd name="connsiteX18" fmla="*/ 1083369 w 5194511"/>
              <a:gd name="connsiteY18" fmla="*/ 361950 h 1478781"/>
              <a:gd name="connsiteX19" fmla="*/ 1140519 w 5194511"/>
              <a:gd name="connsiteY19" fmla="*/ 342900 h 1478781"/>
              <a:gd name="connsiteX20" fmla="*/ 1226244 w 5194511"/>
              <a:gd name="connsiteY20" fmla="*/ 304800 h 1478781"/>
              <a:gd name="connsiteX21" fmla="*/ 1311969 w 5194511"/>
              <a:gd name="connsiteY21" fmla="*/ 285750 h 1478781"/>
              <a:gd name="connsiteX22" fmla="*/ 1350069 w 5194511"/>
              <a:gd name="connsiteY22" fmla="*/ 276225 h 1478781"/>
              <a:gd name="connsiteX23" fmla="*/ 1540569 w 5194511"/>
              <a:gd name="connsiteY23" fmla="*/ 266700 h 1478781"/>
              <a:gd name="connsiteX24" fmla="*/ 1588194 w 5194511"/>
              <a:gd name="connsiteY24" fmla="*/ 257175 h 1478781"/>
              <a:gd name="connsiteX25" fmla="*/ 1616769 w 5194511"/>
              <a:gd name="connsiteY25" fmla="*/ 247650 h 1478781"/>
              <a:gd name="connsiteX26" fmla="*/ 1673919 w 5194511"/>
              <a:gd name="connsiteY26" fmla="*/ 238125 h 1478781"/>
              <a:gd name="connsiteX27" fmla="*/ 1788219 w 5194511"/>
              <a:gd name="connsiteY27" fmla="*/ 247650 h 1478781"/>
              <a:gd name="connsiteX28" fmla="*/ 1997769 w 5194511"/>
              <a:gd name="connsiteY28" fmla="*/ 228600 h 1478781"/>
              <a:gd name="connsiteX29" fmla="*/ 2083494 w 5194511"/>
              <a:gd name="connsiteY29" fmla="*/ 200025 h 1478781"/>
              <a:gd name="connsiteX30" fmla="*/ 2112069 w 5194511"/>
              <a:gd name="connsiteY30" fmla="*/ 190500 h 1478781"/>
              <a:gd name="connsiteX31" fmla="*/ 2140644 w 5194511"/>
              <a:gd name="connsiteY31" fmla="*/ 171450 h 1478781"/>
              <a:gd name="connsiteX32" fmla="*/ 2197794 w 5194511"/>
              <a:gd name="connsiteY32" fmla="*/ 152400 h 1478781"/>
              <a:gd name="connsiteX33" fmla="*/ 2283519 w 5194511"/>
              <a:gd name="connsiteY33" fmla="*/ 114300 h 1478781"/>
              <a:gd name="connsiteX34" fmla="*/ 2626419 w 5194511"/>
              <a:gd name="connsiteY34" fmla="*/ 95250 h 1478781"/>
              <a:gd name="connsiteX35" fmla="*/ 2712144 w 5194511"/>
              <a:gd name="connsiteY35" fmla="*/ 66675 h 1478781"/>
              <a:gd name="connsiteX36" fmla="*/ 2740719 w 5194511"/>
              <a:gd name="connsiteY36" fmla="*/ 57150 h 1478781"/>
              <a:gd name="connsiteX37" fmla="*/ 2769294 w 5194511"/>
              <a:gd name="connsiteY37" fmla="*/ 38100 h 1478781"/>
              <a:gd name="connsiteX38" fmla="*/ 2826444 w 5194511"/>
              <a:gd name="connsiteY38" fmla="*/ 19050 h 1478781"/>
              <a:gd name="connsiteX39" fmla="*/ 2893119 w 5194511"/>
              <a:gd name="connsiteY39" fmla="*/ 0 h 1478781"/>
              <a:gd name="connsiteX40" fmla="*/ 3112194 w 5194511"/>
              <a:gd name="connsiteY40" fmla="*/ 9525 h 1478781"/>
              <a:gd name="connsiteX41" fmla="*/ 3169344 w 5194511"/>
              <a:gd name="connsiteY41" fmla="*/ 28575 h 1478781"/>
              <a:gd name="connsiteX42" fmla="*/ 3207444 w 5194511"/>
              <a:gd name="connsiteY42" fmla="*/ 38100 h 1478781"/>
              <a:gd name="connsiteX43" fmla="*/ 3264594 w 5194511"/>
              <a:gd name="connsiteY43" fmla="*/ 57150 h 1478781"/>
              <a:gd name="connsiteX44" fmla="*/ 3321744 w 5194511"/>
              <a:gd name="connsiteY44" fmla="*/ 76200 h 1478781"/>
              <a:gd name="connsiteX45" fmla="*/ 3350319 w 5194511"/>
              <a:gd name="connsiteY45" fmla="*/ 85725 h 1478781"/>
              <a:gd name="connsiteX46" fmla="*/ 3378894 w 5194511"/>
              <a:gd name="connsiteY46" fmla="*/ 95250 h 1478781"/>
              <a:gd name="connsiteX47" fmla="*/ 3493194 w 5194511"/>
              <a:gd name="connsiteY47" fmla="*/ 104775 h 1478781"/>
              <a:gd name="connsiteX48" fmla="*/ 3550344 w 5194511"/>
              <a:gd name="connsiteY48" fmla="*/ 133350 h 1478781"/>
              <a:gd name="connsiteX49" fmla="*/ 3578919 w 5194511"/>
              <a:gd name="connsiteY49" fmla="*/ 161925 h 1478781"/>
              <a:gd name="connsiteX50" fmla="*/ 3636069 w 5194511"/>
              <a:gd name="connsiteY50" fmla="*/ 200025 h 1478781"/>
              <a:gd name="connsiteX51" fmla="*/ 3664644 w 5194511"/>
              <a:gd name="connsiteY51" fmla="*/ 219075 h 1478781"/>
              <a:gd name="connsiteX52" fmla="*/ 3693219 w 5194511"/>
              <a:gd name="connsiteY52" fmla="*/ 247650 h 1478781"/>
              <a:gd name="connsiteX53" fmla="*/ 3750369 w 5194511"/>
              <a:gd name="connsiteY53" fmla="*/ 266700 h 1478781"/>
              <a:gd name="connsiteX54" fmla="*/ 3807519 w 5194511"/>
              <a:gd name="connsiteY54" fmla="*/ 295275 h 1478781"/>
              <a:gd name="connsiteX55" fmla="*/ 3836094 w 5194511"/>
              <a:gd name="connsiteY55" fmla="*/ 314325 h 1478781"/>
              <a:gd name="connsiteX56" fmla="*/ 3874194 w 5194511"/>
              <a:gd name="connsiteY56" fmla="*/ 323850 h 1478781"/>
              <a:gd name="connsiteX57" fmla="*/ 4017069 w 5194511"/>
              <a:gd name="connsiteY57" fmla="*/ 342900 h 1478781"/>
              <a:gd name="connsiteX58" fmla="*/ 4074219 w 5194511"/>
              <a:gd name="connsiteY58" fmla="*/ 361950 h 1478781"/>
              <a:gd name="connsiteX59" fmla="*/ 4102794 w 5194511"/>
              <a:gd name="connsiteY59" fmla="*/ 371475 h 1478781"/>
              <a:gd name="connsiteX60" fmla="*/ 4159944 w 5194511"/>
              <a:gd name="connsiteY60" fmla="*/ 419100 h 1478781"/>
              <a:gd name="connsiteX61" fmla="*/ 4217094 w 5194511"/>
              <a:gd name="connsiteY61" fmla="*/ 457200 h 1478781"/>
              <a:gd name="connsiteX62" fmla="*/ 4245669 w 5194511"/>
              <a:gd name="connsiteY62" fmla="*/ 476250 h 1478781"/>
              <a:gd name="connsiteX63" fmla="*/ 4302819 w 5194511"/>
              <a:gd name="connsiteY63" fmla="*/ 514350 h 1478781"/>
              <a:gd name="connsiteX64" fmla="*/ 4331394 w 5194511"/>
              <a:gd name="connsiteY64" fmla="*/ 533400 h 1478781"/>
              <a:gd name="connsiteX65" fmla="*/ 4359969 w 5194511"/>
              <a:gd name="connsiteY65" fmla="*/ 542925 h 1478781"/>
              <a:gd name="connsiteX66" fmla="*/ 4445694 w 5194511"/>
              <a:gd name="connsiteY66" fmla="*/ 600075 h 1478781"/>
              <a:gd name="connsiteX67" fmla="*/ 4474269 w 5194511"/>
              <a:gd name="connsiteY67" fmla="*/ 628650 h 1478781"/>
              <a:gd name="connsiteX68" fmla="*/ 4502844 w 5194511"/>
              <a:gd name="connsiteY68" fmla="*/ 638175 h 1478781"/>
              <a:gd name="connsiteX69" fmla="*/ 4588569 w 5194511"/>
              <a:gd name="connsiteY69" fmla="*/ 695325 h 1478781"/>
              <a:gd name="connsiteX70" fmla="*/ 4617144 w 5194511"/>
              <a:gd name="connsiteY70" fmla="*/ 714375 h 1478781"/>
              <a:gd name="connsiteX71" fmla="*/ 4645719 w 5194511"/>
              <a:gd name="connsiteY71" fmla="*/ 733425 h 1478781"/>
              <a:gd name="connsiteX72" fmla="*/ 4731444 w 5194511"/>
              <a:gd name="connsiteY72" fmla="*/ 809625 h 1478781"/>
              <a:gd name="connsiteX73" fmla="*/ 4760019 w 5194511"/>
              <a:gd name="connsiteY73" fmla="*/ 819150 h 1478781"/>
              <a:gd name="connsiteX74" fmla="*/ 4817169 w 5194511"/>
              <a:gd name="connsiteY74" fmla="*/ 857250 h 1478781"/>
              <a:gd name="connsiteX75" fmla="*/ 4883844 w 5194511"/>
              <a:gd name="connsiteY75" fmla="*/ 876300 h 1478781"/>
              <a:gd name="connsiteX76" fmla="*/ 4912419 w 5194511"/>
              <a:gd name="connsiteY76" fmla="*/ 885825 h 1478781"/>
              <a:gd name="connsiteX77" fmla="*/ 4979094 w 5194511"/>
              <a:gd name="connsiteY77" fmla="*/ 904875 h 1478781"/>
              <a:gd name="connsiteX78" fmla="*/ 5007669 w 5194511"/>
              <a:gd name="connsiteY78" fmla="*/ 923925 h 1478781"/>
              <a:gd name="connsiteX79" fmla="*/ 5036244 w 5194511"/>
              <a:gd name="connsiteY79" fmla="*/ 933450 h 1478781"/>
              <a:gd name="connsiteX80" fmla="*/ 5093394 w 5194511"/>
              <a:gd name="connsiteY80" fmla="*/ 971550 h 1478781"/>
              <a:gd name="connsiteX81" fmla="*/ 5194511 w 5194511"/>
              <a:gd name="connsiteY81" fmla="*/ 1082734 h 1478781"/>
              <a:gd name="connsiteX82" fmla="*/ 4762463 w 5194511"/>
              <a:gd name="connsiteY82" fmla="*/ 1478781 h 1478781"/>
              <a:gd name="connsiteX83" fmla="*/ 513991 w 5194511"/>
              <a:gd name="connsiteY83" fmla="*/ 1478781 h 1478781"/>
              <a:gd name="connsiteX0" fmla="*/ 445950 w 5126470"/>
              <a:gd name="connsiteY0" fmla="*/ 1478781 h 1478781"/>
              <a:gd name="connsiteX1" fmla="*/ 0 w 5126470"/>
              <a:gd name="connsiteY1" fmla="*/ 1082734 h 1478781"/>
              <a:gd name="connsiteX2" fmla="*/ 85911 w 5126470"/>
              <a:gd name="connsiteY2" fmla="*/ 938721 h 1478781"/>
              <a:gd name="connsiteX3" fmla="*/ 121914 w 5126470"/>
              <a:gd name="connsiteY3" fmla="*/ 827135 h 1478781"/>
              <a:gd name="connsiteX4" fmla="*/ 193922 w 5126470"/>
              <a:gd name="connsiteY4" fmla="*/ 722697 h 1478781"/>
              <a:gd name="connsiteX5" fmla="*/ 234278 w 5126470"/>
              <a:gd name="connsiteY5" fmla="*/ 647700 h 1478781"/>
              <a:gd name="connsiteX6" fmla="*/ 262853 w 5126470"/>
              <a:gd name="connsiteY6" fmla="*/ 638175 h 1478781"/>
              <a:gd name="connsiteX7" fmla="*/ 320003 w 5126470"/>
              <a:gd name="connsiteY7" fmla="*/ 600075 h 1478781"/>
              <a:gd name="connsiteX8" fmla="*/ 377153 w 5126470"/>
              <a:gd name="connsiteY8" fmla="*/ 571500 h 1478781"/>
              <a:gd name="connsiteX9" fmla="*/ 405728 w 5126470"/>
              <a:gd name="connsiteY9" fmla="*/ 561975 h 1478781"/>
              <a:gd name="connsiteX10" fmla="*/ 462878 w 5126470"/>
              <a:gd name="connsiteY10" fmla="*/ 523875 h 1478781"/>
              <a:gd name="connsiteX11" fmla="*/ 491453 w 5126470"/>
              <a:gd name="connsiteY11" fmla="*/ 504825 h 1478781"/>
              <a:gd name="connsiteX12" fmla="*/ 520028 w 5126470"/>
              <a:gd name="connsiteY12" fmla="*/ 495300 h 1478781"/>
              <a:gd name="connsiteX13" fmla="*/ 548603 w 5126470"/>
              <a:gd name="connsiteY13" fmla="*/ 476250 h 1478781"/>
              <a:gd name="connsiteX14" fmla="*/ 605753 w 5126470"/>
              <a:gd name="connsiteY14" fmla="*/ 457200 h 1478781"/>
              <a:gd name="connsiteX15" fmla="*/ 710528 w 5126470"/>
              <a:gd name="connsiteY15" fmla="*/ 428625 h 1478781"/>
              <a:gd name="connsiteX16" fmla="*/ 891503 w 5126470"/>
              <a:gd name="connsiteY16" fmla="*/ 409575 h 1478781"/>
              <a:gd name="connsiteX17" fmla="*/ 986753 w 5126470"/>
              <a:gd name="connsiteY17" fmla="*/ 381000 h 1478781"/>
              <a:gd name="connsiteX18" fmla="*/ 1015328 w 5126470"/>
              <a:gd name="connsiteY18" fmla="*/ 361950 h 1478781"/>
              <a:gd name="connsiteX19" fmla="*/ 1072478 w 5126470"/>
              <a:gd name="connsiteY19" fmla="*/ 342900 h 1478781"/>
              <a:gd name="connsiteX20" fmla="*/ 1158203 w 5126470"/>
              <a:gd name="connsiteY20" fmla="*/ 304800 h 1478781"/>
              <a:gd name="connsiteX21" fmla="*/ 1243928 w 5126470"/>
              <a:gd name="connsiteY21" fmla="*/ 285750 h 1478781"/>
              <a:gd name="connsiteX22" fmla="*/ 1282028 w 5126470"/>
              <a:gd name="connsiteY22" fmla="*/ 276225 h 1478781"/>
              <a:gd name="connsiteX23" fmla="*/ 1472528 w 5126470"/>
              <a:gd name="connsiteY23" fmla="*/ 266700 h 1478781"/>
              <a:gd name="connsiteX24" fmla="*/ 1520153 w 5126470"/>
              <a:gd name="connsiteY24" fmla="*/ 257175 h 1478781"/>
              <a:gd name="connsiteX25" fmla="*/ 1548728 w 5126470"/>
              <a:gd name="connsiteY25" fmla="*/ 247650 h 1478781"/>
              <a:gd name="connsiteX26" fmla="*/ 1605878 w 5126470"/>
              <a:gd name="connsiteY26" fmla="*/ 238125 h 1478781"/>
              <a:gd name="connsiteX27" fmla="*/ 1720178 w 5126470"/>
              <a:gd name="connsiteY27" fmla="*/ 247650 h 1478781"/>
              <a:gd name="connsiteX28" fmla="*/ 1929728 w 5126470"/>
              <a:gd name="connsiteY28" fmla="*/ 228600 h 1478781"/>
              <a:gd name="connsiteX29" fmla="*/ 2015453 w 5126470"/>
              <a:gd name="connsiteY29" fmla="*/ 200025 h 1478781"/>
              <a:gd name="connsiteX30" fmla="*/ 2044028 w 5126470"/>
              <a:gd name="connsiteY30" fmla="*/ 190500 h 1478781"/>
              <a:gd name="connsiteX31" fmla="*/ 2072603 w 5126470"/>
              <a:gd name="connsiteY31" fmla="*/ 171450 h 1478781"/>
              <a:gd name="connsiteX32" fmla="*/ 2129753 w 5126470"/>
              <a:gd name="connsiteY32" fmla="*/ 152400 h 1478781"/>
              <a:gd name="connsiteX33" fmla="*/ 2215478 w 5126470"/>
              <a:gd name="connsiteY33" fmla="*/ 114300 h 1478781"/>
              <a:gd name="connsiteX34" fmla="*/ 2558378 w 5126470"/>
              <a:gd name="connsiteY34" fmla="*/ 95250 h 1478781"/>
              <a:gd name="connsiteX35" fmla="*/ 2644103 w 5126470"/>
              <a:gd name="connsiteY35" fmla="*/ 66675 h 1478781"/>
              <a:gd name="connsiteX36" fmla="*/ 2672678 w 5126470"/>
              <a:gd name="connsiteY36" fmla="*/ 57150 h 1478781"/>
              <a:gd name="connsiteX37" fmla="*/ 2701253 w 5126470"/>
              <a:gd name="connsiteY37" fmla="*/ 38100 h 1478781"/>
              <a:gd name="connsiteX38" fmla="*/ 2758403 w 5126470"/>
              <a:gd name="connsiteY38" fmla="*/ 19050 h 1478781"/>
              <a:gd name="connsiteX39" fmla="*/ 2825078 w 5126470"/>
              <a:gd name="connsiteY39" fmla="*/ 0 h 1478781"/>
              <a:gd name="connsiteX40" fmla="*/ 3044153 w 5126470"/>
              <a:gd name="connsiteY40" fmla="*/ 9525 h 1478781"/>
              <a:gd name="connsiteX41" fmla="*/ 3101303 w 5126470"/>
              <a:gd name="connsiteY41" fmla="*/ 28575 h 1478781"/>
              <a:gd name="connsiteX42" fmla="*/ 3139403 w 5126470"/>
              <a:gd name="connsiteY42" fmla="*/ 38100 h 1478781"/>
              <a:gd name="connsiteX43" fmla="*/ 3196553 w 5126470"/>
              <a:gd name="connsiteY43" fmla="*/ 57150 h 1478781"/>
              <a:gd name="connsiteX44" fmla="*/ 3253703 w 5126470"/>
              <a:gd name="connsiteY44" fmla="*/ 76200 h 1478781"/>
              <a:gd name="connsiteX45" fmla="*/ 3282278 w 5126470"/>
              <a:gd name="connsiteY45" fmla="*/ 85725 h 1478781"/>
              <a:gd name="connsiteX46" fmla="*/ 3310853 w 5126470"/>
              <a:gd name="connsiteY46" fmla="*/ 95250 h 1478781"/>
              <a:gd name="connsiteX47" fmla="*/ 3425153 w 5126470"/>
              <a:gd name="connsiteY47" fmla="*/ 104775 h 1478781"/>
              <a:gd name="connsiteX48" fmla="*/ 3482303 w 5126470"/>
              <a:gd name="connsiteY48" fmla="*/ 133350 h 1478781"/>
              <a:gd name="connsiteX49" fmla="*/ 3510878 w 5126470"/>
              <a:gd name="connsiteY49" fmla="*/ 161925 h 1478781"/>
              <a:gd name="connsiteX50" fmla="*/ 3568028 w 5126470"/>
              <a:gd name="connsiteY50" fmla="*/ 200025 h 1478781"/>
              <a:gd name="connsiteX51" fmla="*/ 3596603 w 5126470"/>
              <a:gd name="connsiteY51" fmla="*/ 219075 h 1478781"/>
              <a:gd name="connsiteX52" fmla="*/ 3625178 w 5126470"/>
              <a:gd name="connsiteY52" fmla="*/ 247650 h 1478781"/>
              <a:gd name="connsiteX53" fmla="*/ 3682328 w 5126470"/>
              <a:gd name="connsiteY53" fmla="*/ 266700 h 1478781"/>
              <a:gd name="connsiteX54" fmla="*/ 3739478 w 5126470"/>
              <a:gd name="connsiteY54" fmla="*/ 295275 h 1478781"/>
              <a:gd name="connsiteX55" fmla="*/ 3768053 w 5126470"/>
              <a:gd name="connsiteY55" fmla="*/ 314325 h 1478781"/>
              <a:gd name="connsiteX56" fmla="*/ 3806153 w 5126470"/>
              <a:gd name="connsiteY56" fmla="*/ 323850 h 1478781"/>
              <a:gd name="connsiteX57" fmla="*/ 3949028 w 5126470"/>
              <a:gd name="connsiteY57" fmla="*/ 342900 h 1478781"/>
              <a:gd name="connsiteX58" fmla="*/ 4006178 w 5126470"/>
              <a:gd name="connsiteY58" fmla="*/ 361950 h 1478781"/>
              <a:gd name="connsiteX59" fmla="*/ 4034753 w 5126470"/>
              <a:gd name="connsiteY59" fmla="*/ 371475 h 1478781"/>
              <a:gd name="connsiteX60" fmla="*/ 4091903 w 5126470"/>
              <a:gd name="connsiteY60" fmla="*/ 419100 h 1478781"/>
              <a:gd name="connsiteX61" fmla="*/ 4149053 w 5126470"/>
              <a:gd name="connsiteY61" fmla="*/ 457200 h 1478781"/>
              <a:gd name="connsiteX62" fmla="*/ 4177628 w 5126470"/>
              <a:gd name="connsiteY62" fmla="*/ 476250 h 1478781"/>
              <a:gd name="connsiteX63" fmla="*/ 4234778 w 5126470"/>
              <a:gd name="connsiteY63" fmla="*/ 514350 h 1478781"/>
              <a:gd name="connsiteX64" fmla="*/ 4263353 w 5126470"/>
              <a:gd name="connsiteY64" fmla="*/ 533400 h 1478781"/>
              <a:gd name="connsiteX65" fmla="*/ 4291928 w 5126470"/>
              <a:gd name="connsiteY65" fmla="*/ 542925 h 1478781"/>
              <a:gd name="connsiteX66" fmla="*/ 4377653 w 5126470"/>
              <a:gd name="connsiteY66" fmla="*/ 600075 h 1478781"/>
              <a:gd name="connsiteX67" fmla="*/ 4406228 w 5126470"/>
              <a:gd name="connsiteY67" fmla="*/ 628650 h 1478781"/>
              <a:gd name="connsiteX68" fmla="*/ 4434803 w 5126470"/>
              <a:gd name="connsiteY68" fmla="*/ 638175 h 1478781"/>
              <a:gd name="connsiteX69" fmla="*/ 4520528 w 5126470"/>
              <a:gd name="connsiteY69" fmla="*/ 695325 h 1478781"/>
              <a:gd name="connsiteX70" fmla="*/ 4549103 w 5126470"/>
              <a:gd name="connsiteY70" fmla="*/ 714375 h 1478781"/>
              <a:gd name="connsiteX71" fmla="*/ 4577678 w 5126470"/>
              <a:gd name="connsiteY71" fmla="*/ 733425 h 1478781"/>
              <a:gd name="connsiteX72" fmla="*/ 4663403 w 5126470"/>
              <a:gd name="connsiteY72" fmla="*/ 809625 h 1478781"/>
              <a:gd name="connsiteX73" fmla="*/ 4691978 w 5126470"/>
              <a:gd name="connsiteY73" fmla="*/ 819150 h 1478781"/>
              <a:gd name="connsiteX74" fmla="*/ 4749128 w 5126470"/>
              <a:gd name="connsiteY74" fmla="*/ 857250 h 1478781"/>
              <a:gd name="connsiteX75" fmla="*/ 4815803 w 5126470"/>
              <a:gd name="connsiteY75" fmla="*/ 876300 h 1478781"/>
              <a:gd name="connsiteX76" fmla="*/ 4844378 w 5126470"/>
              <a:gd name="connsiteY76" fmla="*/ 885825 h 1478781"/>
              <a:gd name="connsiteX77" fmla="*/ 4911053 w 5126470"/>
              <a:gd name="connsiteY77" fmla="*/ 904875 h 1478781"/>
              <a:gd name="connsiteX78" fmla="*/ 4939628 w 5126470"/>
              <a:gd name="connsiteY78" fmla="*/ 923925 h 1478781"/>
              <a:gd name="connsiteX79" fmla="*/ 4968203 w 5126470"/>
              <a:gd name="connsiteY79" fmla="*/ 933450 h 1478781"/>
              <a:gd name="connsiteX80" fmla="*/ 5025353 w 5126470"/>
              <a:gd name="connsiteY80" fmla="*/ 971550 h 1478781"/>
              <a:gd name="connsiteX81" fmla="*/ 5126470 w 5126470"/>
              <a:gd name="connsiteY81" fmla="*/ 1082734 h 1478781"/>
              <a:gd name="connsiteX82" fmla="*/ 4694422 w 5126470"/>
              <a:gd name="connsiteY82" fmla="*/ 1478781 h 1478781"/>
              <a:gd name="connsiteX83" fmla="*/ 445950 w 5126470"/>
              <a:gd name="connsiteY83" fmla="*/ 1478781 h 1478781"/>
              <a:gd name="connsiteX0" fmla="*/ 445950 w 5234482"/>
              <a:gd name="connsiteY0" fmla="*/ 1478781 h 1478781"/>
              <a:gd name="connsiteX1" fmla="*/ 0 w 5234482"/>
              <a:gd name="connsiteY1" fmla="*/ 1082734 h 1478781"/>
              <a:gd name="connsiteX2" fmla="*/ 85911 w 5234482"/>
              <a:gd name="connsiteY2" fmla="*/ 938721 h 1478781"/>
              <a:gd name="connsiteX3" fmla="*/ 121914 w 5234482"/>
              <a:gd name="connsiteY3" fmla="*/ 827135 h 1478781"/>
              <a:gd name="connsiteX4" fmla="*/ 193922 w 5234482"/>
              <a:gd name="connsiteY4" fmla="*/ 722697 h 1478781"/>
              <a:gd name="connsiteX5" fmla="*/ 234278 w 5234482"/>
              <a:gd name="connsiteY5" fmla="*/ 647700 h 1478781"/>
              <a:gd name="connsiteX6" fmla="*/ 262853 w 5234482"/>
              <a:gd name="connsiteY6" fmla="*/ 638175 h 1478781"/>
              <a:gd name="connsiteX7" fmla="*/ 320003 w 5234482"/>
              <a:gd name="connsiteY7" fmla="*/ 600075 h 1478781"/>
              <a:gd name="connsiteX8" fmla="*/ 377153 w 5234482"/>
              <a:gd name="connsiteY8" fmla="*/ 571500 h 1478781"/>
              <a:gd name="connsiteX9" fmla="*/ 405728 w 5234482"/>
              <a:gd name="connsiteY9" fmla="*/ 561975 h 1478781"/>
              <a:gd name="connsiteX10" fmla="*/ 462878 w 5234482"/>
              <a:gd name="connsiteY10" fmla="*/ 523875 h 1478781"/>
              <a:gd name="connsiteX11" fmla="*/ 491453 w 5234482"/>
              <a:gd name="connsiteY11" fmla="*/ 504825 h 1478781"/>
              <a:gd name="connsiteX12" fmla="*/ 520028 w 5234482"/>
              <a:gd name="connsiteY12" fmla="*/ 495300 h 1478781"/>
              <a:gd name="connsiteX13" fmla="*/ 548603 w 5234482"/>
              <a:gd name="connsiteY13" fmla="*/ 476250 h 1478781"/>
              <a:gd name="connsiteX14" fmla="*/ 605753 w 5234482"/>
              <a:gd name="connsiteY14" fmla="*/ 457200 h 1478781"/>
              <a:gd name="connsiteX15" fmla="*/ 710528 w 5234482"/>
              <a:gd name="connsiteY15" fmla="*/ 428625 h 1478781"/>
              <a:gd name="connsiteX16" fmla="*/ 891503 w 5234482"/>
              <a:gd name="connsiteY16" fmla="*/ 409575 h 1478781"/>
              <a:gd name="connsiteX17" fmla="*/ 986753 w 5234482"/>
              <a:gd name="connsiteY17" fmla="*/ 381000 h 1478781"/>
              <a:gd name="connsiteX18" fmla="*/ 1015328 w 5234482"/>
              <a:gd name="connsiteY18" fmla="*/ 361950 h 1478781"/>
              <a:gd name="connsiteX19" fmla="*/ 1072478 w 5234482"/>
              <a:gd name="connsiteY19" fmla="*/ 342900 h 1478781"/>
              <a:gd name="connsiteX20" fmla="*/ 1158203 w 5234482"/>
              <a:gd name="connsiteY20" fmla="*/ 304800 h 1478781"/>
              <a:gd name="connsiteX21" fmla="*/ 1243928 w 5234482"/>
              <a:gd name="connsiteY21" fmla="*/ 285750 h 1478781"/>
              <a:gd name="connsiteX22" fmla="*/ 1282028 w 5234482"/>
              <a:gd name="connsiteY22" fmla="*/ 276225 h 1478781"/>
              <a:gd name="connsiteX23" fmla="*/ 1472528 w 5234482"/>
              <a:gd name="connsiteY23" fmla="*/ 266700 h 1478781"/>
              <a:gd name="connsiteX24" fmla="*/ 1520153 w 5234482"/>
              <a:gd name="connsiteY24" fmla="*/ 257175 h 1478781"/>
              <a:gd name="connsiteX25" fmla="*/ 1548728 w 5234482"/>
              <a:gd name="connsiteY25" fmla="*/ 247650 h 1478781"/>
              <a:gd name="connsiteX26" fmla="*/ 1605878 w 5234482"/>
              <a:gd name="connsiteY26" fmla="*/ 238125 h 1478781"/>
              <a:gd name="connsiteX27" fmla="*/ 1720178 w 5234482"/>
              <a:gd name="connsiteY27" fmla="*/ 247650 h 1478781"/>
              <a:gd name="connsiteX28" fmla="*/ 1929728 w 5234482"/>
              <a:gd name="connsiteY28" fmla="*/ 228600 h 1478781"/>
              <a:gd name="connsiteX29" fmla="*/ 2015453 w 5234482"/>
              <a:gd name="connsiteY29" fmla="*/ 200025 h 1478781"/>
              <a:gd name="connsiteX30" fmla="*/ 2044028 w 5234482"/>
              <a:gd name="connsiteY30" fmla="*/ 190500 h 1478781"/>
              <a:gd name="connsiteX31" fmla="*/ 2072603 w 5234482"/>
              <a:gd name="connsiteY31" fmla="*/ 171450 h 1478781"/>
              <a:gd name="connsiteX32" fmla="*/ 2129753 w 5234482"/>
              <a:gd name="connsiteY32" fmla="*/ 152400 h 1478781"/>
              <a:gd name="connsiteX33" fmla="*/ 2215478 w 5234482"/>
              <a:gd name="connsiteY33" fmla="*/ 114300 h 1478781"/>
              <a:gd name="connsiteX34" fmla="*/ 2558378 w 5234482"/>
              <a:gd name="connsiteY34" fmla="*/ 95250 h 1478781"/>
              <a:gd name="connsiteX35" fmla="*/ 2644103 w 5234482"/>
              <a:gd name="connsiteY35" fmla="*/ 66675 h 1478781"/>
              <a:gd name="connsiteX36" fmla="*/ 2672678 w 5234482"/>
              <a:gd name="connsiteY36" fmla="*/ 57150 h 1478781"/>
              <a:gd name="connsiteX37" fmla="*/ 2701253 w 5234482"/>
              <a:gd name="connsiteY37" fmla="*/ 38100 h 1478781"/>
              <a:gd name="connsiteX38" fmla="*/ 2758403 w 5234482"/>
              <a:gd name="connsiteY38" fmla="*/ 19050 h 1478781"/>
              <a:gd name="connsiteX39" fmla="*/ 2825078 w 5234482"/>
              <a:gd name="connsiteY39" fmla="*/ 0 h 1478781"/>
              <a:gd name="connsiteX40" fmla="*/ 3044153 w 5234482"/>
              <a:gd name="connsiteY40" fmla="*/ 9525 h 1478781"/>
              <a:gd name="connsiteX41" fmla="*/ 3101303 w 5234482"/>
              <a:gd name="connsiteY41" fmla="*/ 28575 h 1478781"/>
              <a:gd name="connsiteX42" fmla="*/ 3139403 w 5234482"/>
              <a:gd name="connsiteY42" fmla="*/ 38100 h 1478781"/>
              <a:gd name="connsiteX43" fmla="*/ 3196553 w 5234482"/>
              <a:gd name="connsiteY43" fmla="*/ 57150 h 1478781"/>
              <a:gd name="connsiteX44" fmla="*/ 3253703 w 5234482"/>
              <a:gd name="connsiteY44" fmla="*/ 76200 h 1478781"/>
              <a:gd name="connsiteX45" fmla="*/ 3282278 w 5234482"/>
              <a:gd name="connsiteY45" fmla="*/ 85725 h 1478781"/>
              <a:gd name="connsiteX46" fmla="*/ 3310853 w 5234482"/>
              <a:gd name="connsiteY46" fmla="*/ 95250 h 1478781"/>
              <a:gd name="connsiteX47" fmla="*/ 3425153 w 5234482"/>
              <a:gd name="connsiteY47" fmla="*/ 104775 h 1478781"/>
              <a:gd name="connsiteX48" fmla="*/ 3482303 w 5234482"/>
              <a:gd name="connsiteY48" fmla="*/ 133350 h 1478781"/>
              <a:gd name="connsiteX49" fmla="*/ 3510878 w 5234482"/>
              <a:gd name="connsiteY49" fmla="*/ 161925 h 1478781"/>
              <a:gd name="connsiteX50" fmla="*/ 3568028 w 5234482"/>
              <a:gd name="connsiteY50" fmla="*/ 200025 h 1478781"/>
              <a:gd name="connsiteX51" fmla="*/ 3596603 w 5234482"/>
              <a:gd name="connsiteY51" fmla="*/ 219075 h 1478781"/>
              <a:gd name="connsiteX52" fmla="*/ 3625178 w 5234482"/>
              <a:gd name="connsiteY52" fmla="*/ 247650 h 1478781"/>
              <a:gd name="connsiteX53" fmla="*/ 3682328 w 5234482"/>
              <a:gd name="connsiteY53" fmla="*/ 266700 h 1478781"/>
              <a:gd name="connsiteX54" fmla="*/ 3739478 w 5234482"/>
              <a:gd name="connsiteY54" fmla="*/ 295275 h 1478781"/>
              <a:gd name="connsiteX55" fmla="*/ 3768053 w 5234482"/>
              <a:gd name="connsiteY55" fmla="*/ 314325 h 1478781"/>
              <a:gd name="connsiteX56" fmla="*/ 3806153 w 5234482"/>
              <a:gd name="connsiteY56" fmla="*/ 323850 h 1478781"/>
              <a:gd name="connsiteX57" fmla="*/ 3949028 w 5234482"/>
              <a:gd name="connsiteY57" fmla="*/ 342900 h 1478781"/>
              <a:gd name="connsiteX58" fmla="*/ 4006178 w 5234482"/>
              <a:gd name="connsiteY58" fmla="*/ 361950 h 1478781"/>
              <a:gd name="connsiteX59" fmla="*/ 4034753 w 5234482"/>
              <a:gd name="connsiteY59" fmla="*/ 371475 h 1478781"/>
              <a:gd name="connsiteX60" fmla="*/ 4091903 w 5234482"/>
              <a:gd name="connsiteY60" fmla="*/ 419100 h 1478781"/>
              <a:gd name="connsiteX61" fmla="*/ 4149053 w 5234482"/>
              <a:gd name="connsiteY61" fmla="*/ 457200 h 1478781"/>
              <a:gd name="connsiteX62" fmla="*/ 4177628 w 5234482"/>
              <a:gd name="connsiteY62" fmla="*/ 476250 h 1478781"/>
              <a:gd name="connsiteX63" fmla="*/ 4234778 w 5234482"/>
              <a:gd name="connsiteY63" fmla="*/ 514350 h 1478781"/>
              <a:gd name="connsiteX64" fmla="*/ 4263353 w 5234482"/>
              <a:gd name="connsiteY64" fmla="*/ 533400 h 1478781"/>
              <a:gd name="connsiteX65" fmla="*/ 4291928 w 5234482"/>
              <a:gd name="connsiteY65" fmla="*/ 542925 h 1478781"/>
              <a:gd name="connsiteX66" fmla="*/ 4377653 w 5234482"/>
              <a:gd name="connsiteY66" fmla="*/ 600075 h 1478781"/>
              <a:gd name="connsiteX67" fmla="*/ 4406228 w 5234482"/>
              <a:gd name="connsiteY67" fmla="*/ 628650 h 1478781"/>
              <a:gd name="connsiteX68" fmla="*/ 4434803 w 5234482"/>
              <a:gd name="connsiteY68" fmla="*/ 638175 h 1478781"/>
              <a:gd name="connsiteX69" fmla="*/ 4520528 w 5234482"/>
              <a:gd name="connsiteY69" fmla="*/ 695325 h 1478781"/>
              <a:gd name="connsiteX70" fmla="*/ 4549103 w 5234482"/>
              <a:gd name="connsiteY70" fmla="*/ 714375 h 1478781"/>
              <a:gd name="connsiteX71" fmla="*/ 4577678 w 5234482"/>
              <a:gd name="connsiteY71" fmla="*/ 733425 h 1478781"/>
              <a:gd name="connsiteX72" fmla="*/ 4663403 w 5234482"/>
              <a:gd name="connsiteY72" fmla="*/ 809625 h 1478781"/>
              <a:gd name="connsiteX73" fmla="*/ 4691978 w 5234482"/>
              <a:gd name="connsiteY73" fmla="*/ 819150 h 1478781"/>
              <a:gd name="connsiteX74" fmla="*/ 4749128 w 5234482"/>
              <a:gd name="connsiteY74" fmla="*/ 857250 h 1478781"/>
              <a:gd name="connsiteX75" fmla="*/ 4815803 w 5234482"/>
              <a:gd name="connsiteY75" fmla="*/ 876300 h 1478781"/>
              <a:gd name="connsiteX76" fmla="*/ 4844378 w 5234482"/>
              <a:gd name="connsiteY76" fmla="*/ 885825 h 1478781"/>
              <a:gd name="connsiteX77" fmla="*/ 4911053 w 5234482"/>
              <a:gd name="connsiteY77" fmla="*/ 904875 h 1478781"/>
              <a:gd name="connsiteX78" fmla="*/ 4939628 w 5234482"/>
              <a:gd name="connsiteY78" fmla="*/ 923925 h 1478781"/>
              <a:gd name="connsiteX79" fmla="*/ 4968203 w 5234482"/>
              <a:gd name="connsiteY79" fmla="*/ 933450 h 1478781"/>
              <a:gd name="connsiteX80" fmla="*/ 5025353 w 5234482"/>
              <a:gd name="connsiteY80" fmla="*/ 971550 h 1478781"/>
              <a:gd name="connsiteX81" fmla="*/ 5234482 w 5234482"/>
              <a:gd name="connsiteY81" fmla="*/ 1262757 h 1478781"/>
              <a:gd name="connsiteX82" fmla="*/ 4694422 w 5234482"/>
              <a:gd name="connsiteY82" fmla="*/ 1478781 h 1478781"/>
              <a:gd name="connsiteX83" fmla="*/ 445950 w 5234482"/>
              <a:gd name="connsiteY83" fmla="*/ 1478781 h 1478781"/>
              <a:gd name="connsiteX0" fmla="*/ 445950 w 5234482"/>
              <a:gd name="connsiteY0" fmla="*/ 1478781 h 1478781"/>
              <a:gd name="connsiteX1" fmla="*/ 0 w 5234482"/>
              <a:gd name="connsiteY1" fmla="*/ 1082734 h 1478781"/>
              <a:gd name="connsiteX2" fmla="*/ 85911 w 5234482"/>
              <a:gd name="connsiteY2" fmla="*/ 938721 h 1478781"/>
              <a:gd name="connsiteX3" fmla="*/ 121914 w 5234482"/>
              <a:gd name="connsiteY3" fmla="*/ 827135 h 1478781"/>
              <a:gd name="connsiteX4" fmla="*/ 193922 w 5234482"/>
              <a:gd name="connsiteY4" fmla="*/ 722697 h 1478781"/>
              <a:gd name="connsiteX5" fmla="*/ 234278 w 5234482"/>
              <a:gd name="connsiteY5" fmla="*/ 647700 h 1478781"/>
              <a:gd name="connsiteX6" fmla="*/ 262853 w 5234482"/>
              <a:gd name="connsiteY6" fmla="*/ 638175 h 1478781"/>
              <a:gd name="connsiteX7" fmla="*/ 320003 w 5234482"/>
              <a:gd name="connsiteY7" fmla="*/ 600075 h 1478781"/>
              <a:gd name="connsiteX8" fmla="*/ 377153 w 5234482"/>
              <a:gd name="connsiteY8" fmla="*/ 571500 h 1478781"/>
              <a:gd name="connsiteX9" fmla="*/ 405728 w 5234482"/>
              <a:gd name="connsiteY9" fmla="*/ 561975 h 1478781"/>
              <a:gd name="connsiteX10" fmla="*/ 462878 w 5234482"/>
              <a:gd name="connsiteY10" fmla="*/ 523875 h 1478781"/>
              <a:gd name="connsiteX11" fmla="*/ 491453 w 5234482"/>
              <a:gd name="connsiteY11" fmla="*/ 504825 h 1478781"/>
              <a:gd name="connsiteX12" fmla="*/ 520028 w 5234482"/>
              <a:gd name="connsiteY12" fmla="*/ 495300 h 1478781"/>
              <a:gd name="connsiteX13" fmla="*/ 548603 w 5234482"/>
              <a:gd name="connsiteY13" fmla="*/ 476250 h 1478781"/>
              <a:gd name="connsiteX14" fmla="*/ 605753 w 5234482"/>
              <a:gd name="connsiteY14" fmla="*/ 457200 h 1478781"/>
              <a:gd name="connsiteX15" fmla="*/ 710528 w 5234482"/>
              <a:gd name="connsiteY15" fmla="*/ 428625 h 1478781"/>
              <a:gd name="connsiteX16" fmla="*/ 891503 w 5234482"/>
              <a:gd name="connsiteY16" fmla="*/ 409575 h 1478781"/>
              <a:gd name="connsiteX17" fmla="*/ 986753 w 5234482"/>
              <a:gd name="connsiteY17" fmla="*/ 381000 h 1478781"/>
              <a:gd name="connsiteX18" fmla="*/ 1015328 w 5234482"/>
              <a:gd name="connsiteY18" fmla="*/ 361950 h 1478781"/>
              <a:gd name="connsiteX19" fmla="*/ 1072478 w 5234482"/>
              <a:gd name="connsiteY19" fmla="*/ 342900 h 1478781"/>
              <a:gd name="connsiteX20" fmla="*/ 1158203 w 5234482"/>
              <a:gd name="connsiteY20" fmla="*/ 304800 h 1478781"/>
              <a:gd name="connsiteX21" fmla="*/ 1243928 w 5234482"/>
              <a:gd name="connsiteY21" fmla="*/ 285750 h 1478781"/>
              <a:gd name="connsiteX22" fmla="*/ 1282028 w 5234482"/>
              <a:gd name="connsiteY22" fmla="*/ 276225 h 1478781"/>
              <a:gd name="connsiteX23" fmla="*/ 1472528 w 5234482"/>
              <a:gd name="connsiteY23" fmla="*/ 266700 h 1478781"/>
              <a:gd name="connsiteX24" fmla="*/ 1520153 w 5234482"/>
              <a:gd name="connsiteY24" fmla="*/ 257175 h 1478781"/>
              <a:gd name="connsiteX25" fmla="*/ 1548728 w 5234482"/>
              <a:gd name="connsiteY25" fmla="*/ 247650 h 1478781"/>
              <a:gd name="connsiteX26" fmla="*/ 1605878 w 5234482"/>
              <a:gd name="connsiteY26" fmla="*/ 238125 h 1478781"/>
              <a:gd name="connsiteX27" fmla="*/ 1720178 w 5234482"/>
              <a:gd name="connsiteY27" fmla="*/ 247650 h 1478781"/>
              <a:gd name="connsiteX28" fmla="*/ 1929728 w 5234482"/>
              <a:gd name="connsiteY28" fmla="*/ 228600 h 1478781"/>
              <a:gd name="connsiteX29" fmla="*/ 2015453 w 5234482"/>
              <a:gd name="connsiteY29" fmla="*/ 200025 h 1478781"/>
              <a:gd name="connsiteX30" fmla="*/ 2044028 w 5234482"/>
              <a:gd name="connsiteY30" fmla="*/ 190500 h 1478781"/>
              <a:gd name="connsiteX31" fmla="*/ 2072603 w 5234482"/>
              <a:gd name="connsiteY31" fmla="*/ 171450 h 1478781"/>
              <a:gd name="connsiteX32" fmla="*/ 2129753 w 5234482"/>
              <a:gd name="connsiteY32" fmla="*/ 152400 h 1478781"/>
              <a:gd name="connsiteX33" fmla="*/ 2215478 w 5234482"/>
              <a:gd name="connsiteY33" fmla="*/ 114300 h 1478781"/>
              <a:gd name="connsiteX34" fmla="*/ 2558378 w 5234482"/>
              <a:gd name="connsiteY34" fmla="*/ 95250 h 1478781"/>
              <a:gd name="connsiteX35" fmla="*/ 2644103 w 5234482"/>
              <a:gd name="connsiteY35" fmla="*/ 66675 h 1478781"/>
              <a:gd name="connsiteX36" fmla="*/ 2672678 w 5234482"/>
              <a:gd name="connsiteY36" fmla="*/ 57150 h 1478781"/>
              <a:gd name="connsiteX37" fmla="*/ 2701253 w 5234482"/>
              <a:gd name="connsiteY37" fmla="*/ 38100 h 1478781"/>
              <a:gd name="connsiteX38" fmla="*/ 2758403 w 5234482"/>
              <a:gd name="connsiteY38" fmla="*/ 19050 h 1478781"/>
              <a:gd name="connsiteX39" fmla="*/ 2825078 w 5234482"/>
              <a:gd name="connsiteY39" fmla="*/ 0 h 1478781"/>
              <a:gd name="connsiteX40" fmla="*/ 3044153 w 5234482"/>
              <a:gd name="connsiteY40" fmla="*/ 9525 h 1478781"/>
              <a:gd name="connsiteX41" fmla="*/ 3101303 w 5234482"/>
              <a:gd name="connsiteY41" fmla="*/ 28575 h 1478781"/>
              <a:gd name="connsiteX42" fmla="*/ 3139403 w 5234482"/>
              <a:gd name="connsiteY42" fmla="*/ 38100 h 1478781"/>
              <a:gd name="connsiteX43" fmla="*/ 3196553 w 5234482"/>
              <a:gd name="connsiteY43" fmla="*/ 57150 h 1478781"/>
              <a:gd name="connsiteX44" fmla="*/ 3253703 w 5234482"/>
              <a:gd name="connsiteY44" fmla="*/ 76200 h 1478781"/>
              <a:gd name="connsiteX45" fmla="*/ 3282278 w 5234482"/>
              <a:gd name="connsiteY45" fmla="*/ 85725 h 1478781"/>
              <a:gd name="connsiteX46" fmla="*/ 3310853 w 5234482"/>
              <a:gd name="connsiteY46" fmla="*/ 95250 h 1478781"/>
              <a:gd name="connsiteX47" fmla="*/ 3425153 w 5234482"/>
              <a:gd name="connsiteY47" fmla="*/ 104775 h 1478781"/>
              <a:gd name="connsiteX48" fmla="*/ 3482303 w 5234482"/>
              <a:gd name="connsiteY48" fmla="*/ 133350 h 1478781"/>
              <a:gd name="connsiteX49" fmla="*/ 3510878 w 5234482"/>
              <a:gd name="connsiteY49" fmla="*/ 161925 h 1478781"/>
              <a:gd name="connsiteX50" fmla="*/ 3568028 w 5234482"/>
              <a:gd name="connsiteY50" fmla="*/ 200025 h 1478781"/>
              <a:gd name="connsiteX51" fmla="*/ 3596603 w 5234482"/>
              <a:gd name="connsiteY51" fmla="*/ 219075 h 1478781"/>
              <a:gd name="connsiteX52" fmla="*/ 3625178 w 5234482"/>
              <a:gd name="connsiteY52" fmla="*/ 247650 h 1478781"/>
              <a:gd name="connsiteX53" fmla="*/ 3682328 w 5234482"/>
              <a:gd name="connsiteY53" fmla="*/ 266700 h 1478781"/>
              <a:gd name="connsiteX54" fmla="*/ 3739478 w 5234482"/>
              <a:gd name="connsiteY54" fmla="*/ 295275 h 1478781"/>
              <a:gd name="connsiteX55" fmla="*/ 3768053 w 5234482"/>
              <a:gd name="connsiteY55" fmla="*/ 314325 h 1478781"/>
              <a:gd name="connsiteX56" fmla="*/ 3806153 w 5234482"/>
              <a:gd name="connsiteY56" fmla="*/ 323850 h 1478781"/>
              <a:gd name="connsiteX57" fmla="*/ 3949028 w 5234482"/>
              <a:gd name="connsiteY57" fmla="*/ 342900 h 1478781"/>
              <a:gd name="connsiteX58" fmla="*/ 4006178 w 5234482"/>
              <a:gd name="connsiteY58" fmla="*/ 361950 h 1478781"/>
              <a:gd name="connsiteX59" fmla="*/ 4034753 w 5234482"/>
              <a:gd name="connsiteY59" fmla="*/ 371475 h 1478781"/>
              <a:gd name="connsiteX60" fmla="*/ 4091903 w 5234482"/>
              <a:gd name="connsiteY60" fmla="*/ 419100 h 1478781"/>
              <a:gd name="connsiteX61" fmla="*/ 4149053 w 5234482"/>
              <a:gd name="connsiteY61" fmla="*/ 457200 h 1478781"/>
              <a:gd name="connsiteX62" fmla="*/ 4177628 w 5234482"/>
              <a:gd name="connsiteY62" fmla="*/ 476250 h 1478781"/>
              <a:gd name="connsiteX63" fmla="*/ 4234778 w 5234482"/>
              <a:gd name="connsiteY63" fmla="*/ 514350 h 1478781"/>
              <a:gd name="connsiteX64" fmla="*/ 4263353 w 5234482"/>
              <a:gd name="connsiteY64" fmla="*/ 533400 h 1478781"/>
              <a:gd name="connsiteX65" fmla="*/ 4291928 w 5234482"/>
              <a:gd name="connsiteY65" fmla="*/ 542925 h 1478781"/>
              <a:gd name="connsiteX66" fmla="*/ 4377653 w 5234482"/>
              <a:gd name="connsiteY66" fmla="*/ 600075 h 1478781"/>
              <a:gd name="connsiteX67" fmla="*/ 4406228 w 5234482"/>
              <a:gd name="connsiteY67" fmla="*/ 628650 h 1478781"/>
              <a:gd name="connsiteX68" fmla="*/ 4434803 w 5234482"/>
              <a:gd name="connsiteY68" fmla="*/ 638175 h 1478781"/>
              <a:gd name="connsiteX69" fmla="*/ 4520528 w 5234482"/>
              <a:gd name="connsiteY69" fmla="*/ 695325 h 1478781"/>
              <a:gd name="connsiteX70" fmla="*/ 4549103 w 5234482"/>
              <a:gd name="connsiteY70" fmla="*/ 714375 h 1478781"/>
              <a:gd name="connsiteX71" fmla="*/ 4577678 w 5234482"/>
              <a:gd name="connsiteY71" fmla="*/ 733425 h 1478781"/>
              <a:gd name="connsiteX72" fmla="*/ 4663403 w 5234482"/>
              <a:gd name="connsiteY72" fmla="*/ 809625 h 1478781"/>
              <a:gd name="connsiteX73" fmla="*/ 4691978 w 5234482"/>
              <a:gd name="connsiteY73" fmla="*/ 819150 h 1478781"/>
              <a:gd name="connsiteX74" fmla="*/ 4749128 w 5234482"/>
              <a:gd name="connsiteY74" fmla="*/ 857250 h 1478781"/>
              <a:gd name="connsiteX75" fmla="*/ 4815803 w 5234482"/>
              <a:gd name="connsiteY75" fmla="*/ 876300 h 1478781"/>
              <a:gd name="connsiteX76" fmla="*/ 4844378 w 5234482"/>
              <a:gd name="connsiteY76" fmla="*/ 885825 h 1478781"/>
              <a:gd name="connsiteX77" fmla="*/ 4911053 w 5234482"/>
              <a:gd name="connsiteY77" fmla="*/ 904875 h 1478781"/>
              <a:gd name="connsiteX78" fmla="*/ 4939628 w 5234482"/>
              <a:gd name="connsiteY78" fmla="*/ 923925 h 1478781"/>
              <a:gd name="connsiteX79" fmla="*/ 4968203 w 5234482"/>
              <a:gd name="connsiteY79" fmla="*/ 933450 h 1478781"/>
              <a:gd name="connsiteX80" fmla="*/ 5126470 w 5234482"/>
              <a:gd name="connsiteY80" fmla="*/ 1082734 h 1478781"/>
              <a:gd name="connsiteX81" fmla="*/ 5234482 w 5234482"/>
              <a:gd name="connsiteY81" fmla="*/ 1262757 h 1478781"/>
              <a:gd name="connsiteX82" fmla="*/ 4694422 w 5234482"/>
              <a:gd name="connsiteY82" fmla="*/ 1478781 h 1478781"/>
              <a:gd name="connsiteX83" fmla="*/ 445950 w 5234482"/>
              <a:gd name="connsiteY83" fmla="*/ 1478781 h 1478781"/>
              <a:gd name="connsiteX0" fmla="*/ 445950 w 5234482"/>
              <a:gd name="connsiteY0" fmla="*/ 1478781 h 1478781"/>
              <a:gd name="connsiteX1" fmla="*/ 0 w 5234482"/>
              <a:gd name="connsiteY1" fmla="*/ 1082734 h 1478781"/>
              <a:gd name="connsiteX2" fmla="*/ 85911 w 5234482"/>
              <a:gd name="connsiteY2" fmla="*/ 938721 h 1478781"/>
              <a:gd name="connsiteX3" fmla="*/ 121914 w 5234482"/>
              <a:gd name="connsiteY3" fmla="*/ 827135 h 1478781"/>
              <a:gd name="connsiteX4" fmla="*/ 193922 w 5234482"/>
              <a:gd name="connsiteY4" fmla="*/ 722697 h 1478781"/>
              <a:gd name="connsiteX5" fmla="*/ 234278 w 5234482"/>
              <a:gd name="connsiteY5" fmla="*/ 647700 h 1478781"/>
              <a:gd name="connsiteX6" fmla="*/ 262853 w 5234482"/>
              <a:gd name="connsiteY6" fmla="*/ 638175 h 1478781"/>
              <a:gd name="connsiteX7" fmla="*/ 320003 w 5234482"/>
              <a:gd name="connsiteY7" fmla="*/ 600075 h 1478781"/>
              <a:gd name="connsiteX8" fmla="*/ 377153 w 5234482"/>
              <a:gd name="connsiteY8" fmla="*/ 571500 h 1478781"/>
              <a:gd name="connsiteX9" fmla="*/ 405728 w 5234482"/>
              <a:gd name="connsiteY9" fmla="*/ 561975 h 1478781"/>
              <a:gd name="connsiteX10" fmla="*/ 462878 w 5234482"/>
              <a:gd name="connsiteY10" fmla="*/ 523875 h 1478781"/>
              <a:gd name="connsiteX11" fmla="*/ 491453 w 5234482"/>
              <a:gd name="connsiteY11" fmla="*/ 504825 h 1478781"/>
              <a:gd name="connsiteX12" fmla="*/ 520028 w 5234482"/>
              <a:gd name="connsiteY12" fmla="*/ 495300 h 1478781"/>
              <a:gd name="connsiteX13" fmla="*/ 548603 w 5234482"/>
              <a:gd name="connsiteY13" fmla="*/ 476250 h 1478781"/>
              <a:gd name="connsiteX14" fmla="*/ 605753 w 5234482"/>
              <a:gd name="connsiteY14" fmla="*/ 457200 h 1478781"/>
              <a:gd name="connsiteX15" fmla="*/ 710528 w 5234482"/>
              <a:gd name="connsiteY15" fmla="*/ 428625 h 1478781"/>
              <a:gd name="connsiteX16" fmla="*/ 891503 w 5234482"/>
              <a:gd name="connsiteY16" fmla="*/ 409575 h 1478781"/>
              <a:gd name="connsiteX17" fmla="*/ 986753 w 5234482"/>
              <a:gd name="connsiteY17" fmla="*/ 381000 h 1478781"/>
              <a:gd name="connsiteX18" fmla="*/ 1015328 w 5234482"/>
              <a:gd name="connsiteY18" fmla="*/ 361950 h 1478781"/>
              <a:gd name="connsiteX19" fmla="*/ 1072478 w 5234482"/>
              <a:gd name="connsiteY19" fmla="*/ 342900 h 1478781"/>
              <a:gd name="connsiteX20" fmla="*/ 1158203 w 5234482"/>
              <a:gd name="connsiteY20" fmla="*/ 304800 h 1478781"/>
              <a:gd name="connsiteX21" fmla="*/ 1243928 w 5234482"/>
              <a:gd name="connsiteY21" fmla="*/ 285750 h 1478781"/>
              <a:gd name="connsiteX22" fmla="*/ 1282028 w 5234482"/>
              <a:gd name="connsiteY22" fmla="*/ 276225 h 1478781"/>
              <a:gd name="connsiteX23" fmla="*/ 1472528 w 5234482"/>
              <a:gd name="connsiteY23" fmla="*/ 266700 h 1478781"/>
              <a:gd name="connsiteX24" fmla="*/ 1520153 w 5234482"/>
              <a:gd name="connsiteY24" fmla="*/ 257175 h 1478781"/>
              <a:gd name="connsiteX25" fmla="*/ 1548728 w 5234482"/>
              <a:gd name="connsiteY25" fmla="*/ 247650 h 1478781"/>
              <a:gd name="connsiteX26" fmla="*/ 1605878 w 5234482"/>
              <a:gd name="connsiteY26" fmla="*/ 238125 h 1478781"/>
              <a:gd name="connsiteX27" fmla="*/ 1720178 w 5234482"/>
              <a:gd name="connsiteY27" fmla="*/ 247650 h 1478781"/>
              <a:gd name="connsiteX28" fmla="*/ 1929728 w 5234482"/>
              <a:gd name="connsiteY28" fmla="*/ 228600 h 1478781"/>
              <a:gd name="connsiteX29" fmla="*/ 2015453 w 5234482"/>
              <a:gd name="connsiteY29" fmla="*/ 200025 h 1478781"/>
              <a:gd name="connsiteX30" fmla="*/ 2044028 w 5234482"/>
              <a:gd name="connsiteY30" fmla="*/ 190500 h 1478781"/>
              <a:gd name="connsiteX31" fmla="*/ 2072603 w 5234482"/>
              <a:gd name="connsiteY31" fmla="*/ 171450 h 1478781"/>
              <a:gd name="connsiteX32" fmla="*/ 2129753 w 5234482"/>
              <a:gd name="connsiteY32" fmla="*/ 152400 h 1478781"/>
              <a:gd name="connsiteX33" fmla="*/ 2215478 w 5234482"/>
              <a:gd name="connsiteY33" fmla="*/ 114300 h 1478781"/>
              <a:gd name="connsiteX34" fmla="*/ 2558378 w 5234482"/>
              <a:gd name="connsiteY34" fmla="*/ 95250 h 1478781"/>
              <a:gd name="connsiteX35" fmla="*/ 2644103 w 5234482"/>
              <a:gd name="connsiteY35" fmla="*/ 66675 h 1478781"/>
              <a:gd name="connsiteX36" fmla="*/ 2672678 w 5234482"/>
              <a:gd name="connsiteY36" fmla="*/ 57150 h 1478781"/>
              <a:gd name="connsiteX37" fmla="*/ 2701253 w 5234482"/>
              <a:gd name="connsiteY37" fmla="*/ 38100 h 1478781"/>
              <a:gd name="connsiteX38" fmla="*/ 2758403 w 5234482"/>
              <a:gd name="connsiteY38" fmla="*/ 19050 h 1478781"/>
              <a:gd name="connsiteX39" fmla="*/ 2825078 w 5234482"/>
              <a:gd name="connsiteY39" fmla="*/ 0 h 1478781"/>
              <a:gd name="connsiteX40" fmla="*/ 3044153 w 5234482"/>
              <a:gd name="connsiteY40" fmla="*/ 9525 h 1478781"/>
              <a:gd name="connsiteX41" fmla="*/ 3101303 w 5234482"/>
              <a:gd name="connsiteY41" fmla="*/ 28575 h 1478781"/>
              <a:gd name="connsiteX42" fmla="*/ 3139403 w 5234482"/>
              <a:gd name="connsiteY42" fmla="*/ 38100 h 1478781"/>
              <a:gd name="connsiteX43" fmla="*/ 3196553 w 5234482"/>
              <a:gd name="connsiteY43" fmla="*/ 57150 h 1478781"/>
              <a:gd name="connsiteX44" fmla="*/ 3253703 w 5234482"/>
              <a:gd name="connsiteY44" fmla="*/ 76200 h 1478781"/>
              <a:gd name="connsiteX45" fmla="*/ 3282278 w 5234482"/>
              <a:gd name="connsiteY45" fmla="*/ 85725 h 1478781"/>
              <a:gd name="connsiteX46" fmla="*/ 3310853 w 5234482"/>
              <a:gd name="connsiteY46" fmla="*/ 95250 h 1478781"/>
              <a:gd name="connsiteX47" fmla="*/ 3425153 w 5234482"/>
              <a:gd name="connsiteY47" fmla="*/ 104775 h 1478781"/>
              <a:gd name="connsiteX48" fmla="*/ 3482303 w 5234482"/>
              <a:gd name="connsiteY48" fmla="*/ 133350 h 1478781"/>
              <a:gd name="connsiteX49" fmla="*/ 3510878 w 5234482"/>
              <a:gd name="connsiteY49" fmla="*/ 161925 h 1478781"/>
              <a:gd name="connsiteX50" fmla="*/ 3568028 w 5234482"/>
              <a:gd name="connsiteY50" fmla="*/ 200025 h 1478781"/>
              <a:gd name="connsiteX51" fmla="*/ 3596603 w 5234482"/>
              <a:gd name="connsiteY51" fmla="*/ 219075 h 1478781"/>
              <a:gd name="connsiteX52" fmla="*/ 3625178 w 5234482"/>
              <a:gd name="connsiteY52" fmla="*/ 247650 h 1478781"/>
              <a:gd name="connsiteX53" fmla="*/ 3682328 w 5234482"/>
              <a:gd name="connsiteY53" fmla="*/ 266700 h 1478781"/>
              <a:gd name="connsiteX54" fmla="*/ 3739478 w 5234482"/>
              <a:gd name="connsiteY54" fmla="*/ 295275 h 1478781"/>
              <a:gd name="connsiteX55" fmla="*/ 3768053 w 5234482"/>
              <a:gd name="connsiteY55" fmla="*/ 314325 h 1478781"/>
              <a:gd name="connsiteX56" fmla="*/ 3806153 w 5234482"/>
              <a:gd name="connsiteY56" fmla="*/ 323850 h 1478781"/>
              <a:gd name="connsiteX57" fmla="*/ 3949028 w 5234482"/>
              <a:gd name="connsiteY57" fmla="*/ 342900 h 1478781"/>
              <a:gd name="connsiteX58" fmla="*/ 4006178 w 5234482"/>
              <a:gd name="connsiteY58" fmla="*/ 361950 h 1478781"/>
              <a:gd name="connsiteX59" fmla="*/ 4034753 w 5234482"/>
              <a:gd name="connsiteY59" fmla="*/ 371475 h 1478781"/>
              <a:gd name="connsiteX60" fmla="*/ 4091903 w 5234482"/>
              <a:gd name="connsiteY60" fmla="*/ 419100 h 1478781"/>
              <a:gd name="connsiteX61" fmla="*/ 4149053 w 5234482"/>
              <a:gd name="connsiteY61" fmla="*/ 457200 h 1478781"/>
              <a:gd name="connsiteX62" fmla="*/ 4177628 w 5234482"/>
              <a:gd name="connsiteY62" fmla="*/ 476250 h 1478781"/>
              <a:gd name="connsiteX63" fmla="*/ 4234778 w 5234482"/>
              <a:gd name="connsiteY63" fmla="*/ 514350 h 1478781"/>
              <a:gd name="connsiteX64" fmla="*/ 4263353 w 5234482"/>
              <a:gd name="connsiteY64" fmla="*/ 533400 h 1478781"/>
              <a:gd name="connsiteX65" fmla="*/ 4291928 w 5234482"/>
              <a:gd name="connsiteY65" fmla="*/ 542925 h 1478781"/>
              <a:gd name="connsiteX66" fmla="*/ 4377653 w 5234482"/>
              <a:gd name="connsiteY66" fmla="*/ 600075 h 1478781"/>
              <a:gd name="connsiteX67" fmla="*/ 4406228 w 5234482"/>
              <a:gd name="connsiteY67" fmla="*/ 628650 h 1478781"/>
              <a:gd name="connsiteX68" fmla="*/ 4434803 w 5234482"/>
              <a:gd name="connsiteY68" fmla="*/ 638175 h 1478781"/>
              <a:gd name="connsiteX69" fmla="*/ 4520528 w 5234482"/>
              <a:gd name="connsiteY69" fmla="*/ 695325 h 1478781"/>
              <a:gd name="connsiteX70" fmla="*/ 4549103 w 5234482"/>
              <a:gd name="connsiteY70" fmla="*/ 714375 h 1478781"/>
              <a:gd name="connsiteX71" fmla="*/ 4577678 w 5234482"/>
              <a:gd name="connsiteY71" fmla="*/ 733425 h 1478781"/>
              <a:gd name="connsiteX72" fmla="*/ 4663403 w 5234482"/>
              <a:gd name="connsiteY72" fmla="*/ 809625 h 1478781"/>
              <a:gd name="connsiteX73" fmla="*/ 4691978 w 5234482"/>
              <a:gd name="connsiteY73" fmla="*/ 819150 h 1478781"/>
              <a:gd name="connsiteX74" fmla="*/ 4749128 w 5234482"/>
              <a:gd name="connsiteY74" fmla="*/ 857250 h 1478781"/>
              <a:gd name="connsiteX75" fmla="*/ 4815803 w 5234482"/>
              <a:gd name="connsiteY75" fmla="*/ 876300 h 1478781"/>
              <a:gd name="connsiteX76" fmla="*/ 4844378 w 5234482"/>
              <a:gd name="connsiteY76" fmla="*/ 885825 h 1478781"/>
              <a:gd name="connsiteX77" fmla="*/ 4911053 w 5234482"/>
              <a:gd name="connsiteY77" fmla="*/ 904875 h 1478781"/>
              <a:gd name="connsiteX78" fmla="*/ 4939628 w 5234482"/>
              <a:gd name="connsiteY78" fmla="*/ 923925 h 1478781"/>
              <a:gd name="connsiteX79" fmla="*/ 5003372 w 5234482"/>
              <a:gd name="connsiteY79" fmla="*/ 992065 h 1478781"/>
              <a:gd name="connsiteX80" fmla="*/ 5126470 w 5234482"/>
              <a:gd name="connsiteY80" fmla="*/ 1082734 h 1478781"/>
              <a:gd name="connsiteX81" fmla="*/ 5234482 w 5234482"/>
              <a:gd name="connsiteY81" fmla="*/ 1262757 h 1478781"/>
              <a:gd name="connsiteX82" fmla="*/ 4694422 w 5234482"/>
              <a:gd name="connsiteY82" fmla="*/ 1478781 h 1478781"/>
              <a:gd name="connsiteX83" fmla="*/ 445950 w 5234482"/>
              <a:gd name="connsiteY83" fmla="*/ 1478781 h 1478781"/>
              <a:gd name="connsiteX0" fmla="*/ 445950 w 5234482"/>
              <a:gd name="connsiteY0" fmla="*/ 1478781 h 1478781"/>
              <a:gd name="connsiteX1" fmla="*/ 0 w 5234482"/>
              <a:gd name="connsiteY1" fmla="*/ 1082734 h 1478781"/>
              <a:gd name="connsiteX2" fmla="*/ 85911 w 5234482"/>
              <a:gd name="connsiteY2" fmla="*/ 938721 h 1478781"/>
              <a:gd name="connsiteX3" fmla="*/ 121914 w 5234482"/>
              <a:gd name="connsiteY3" fmla="*/ 827135 h 1478781"/>
              <a:gd name="connsiteX4" fmla="*/ 193922 w 5234482"/>
              <a:gd name="connsiteY4" fmla="*/ 722697 h 1478781"/>
              <a:gd name="connsiteX5" fmla="*/ 234278 w 5234482"/>
              <a:gd name="connsiteY5" fmla="*/ 647700 h 1478781"/>
              <a:gd name="connsiteX6" fmla="*/ 262853 w 5234482"/>
              <a:gd name="connsiteY6" fmla="*/ 638175 h 1478781"/>
              <a:gd name="connsiteX7" fmla="*/ 320003 w 5234482"/>
              <a:gd name="connsiteY7" fmla="*/ 600075 h 1478781"/>
              <a:gd name="connsiteX8" fmla="*/ 377153 w 5234482"/>
              <a:gd name="connsiteY8" fmla="*/ 571500 h 1478781"/>
              <a:gd name="connsiteX9" fmla="*/ 405728 w 5234482"/>
              <a:gd name="connsiteY9" fmla="*/ 561975 h 1478781"/>
              <a:gd name="connsiteX10" fmla="*/ 462878 w 5234482"/>
              <a:gd name="connsiteY10" fmla="*/ 523875 h 1478781"/>
              <a:gd name="connsiteX11" fmla="*/ 491453 w 5234482"/>
              <a:gd name="connsiteY11" fmla="*/ 504825 h 1478781"/>
              <a:gd name="connsiteX12" fmla="*/ 520028 w 5234482"/>
              <a:gd name="connsiteY12" fmla="*/ 495300 h 1478781"/>
              <a:gd name="connsiteX13" fmla="*/ 548603 w 5234482"/>
              <a:gd name="connsiteY13" fmla="*/ 476250 h 1478781"/>
              <a:gd name="connsiteX14" fmla="*/ 605753 w 5234482"/>
              <a:gd name="connsiteY14" fmla="*/ 457200 h 1478781"/>
              <a:gd name="connsiteX15" fmla="*/ 710528 w 5234482"/>
              <a:gd name="connsiteY15" fmla="*/ 428625 h 1478781"/>
              <a:gd name="connsiteX16" fmla="*/ 891503 w 5234482"/>
              <a:gd name="connsiteY16" fmla="*/ 409575 h 1478781"/>
              <a:gd name="connsiteX17" fmla="*/ 986753 w 5234482"/>
              <a:gd name="connsiteY17" fmla="*/ 381000 h 1478781"/>
              <a:gd name="connsiteX18" fmla="*/ 1015328 w 5234482"/>
              <a:gd name="connsiteY18" fmla="*/ 361950 h 1478781"/>
              <a:gd name="connsiteX19" fmla="*/ 1072478 w 5234482"/>
              <a:gd name="connsiteY19" fmla="*/ 342900 h 1478781"/>
              <a:gd name="connsiteX20" fmla="*/ 1158203 w 5234482"/>
              <a:gd name="connsiteY20" fmla="*/ 304800 h 1478781"/>
              <a:gd name="connsiteX21" fmla="*/ 1243928 w 5234482"/>
              <a:gd name="connsiteY21" fmla="*/ 285750 h 1478781"/>
              <a:gd name="connsiteX22" fmla="*/ 1282028 w 5234482"/>
              <a:gd name="connsiteY22" fmla="*/ 276225 h 1478781"/>
              <a:gd name="connsiteX23" fmla="*/ 1472528 w 5234482"/>
              <a:gd name="connsiteY23" fmla="*/ 266700 h 1478781"/>
              <a:gd name="connsiteX24" fmla="*/ 1520153 w 5234482"/>
              <a:gd name="connsiteY24" fmla="*/ 257175 h 1478781"/>
              <a:gd name="connsiteX25" fmla="*/ 1548728 w 5234482"/>
              <a:gd name="connsiteY25" fmla="*/ 247650 h 1478781"/>
              <a:gd name="connsiteX26" fmla="*/ 1605878 w 5234482"/>
              <a:gd name="connsiteY26" fmla="*/ 238125 h 1478781"/>
              <a:gd name="connsiteX27" fmla="*/ 1720178 w 5234482"/>
              <a:gd name="connsiteY27" fmla="*/ 247650 h 1478781"/>
              <a:gd name="connsiteX28" fmla="*/ 1929728 w 5234482"/>
              <a:gd name="connsiteY28" fmla="*/ 228600 h 1478781"/>
              <a:gd name="connsiteX29" fmla="*/ 2015453 w 5234482"/>
              <a:gd name="connsiteY29" fmla="*/ 200025 h 1478781"/>
              <a:gd name="connsiteX30" fmla="*/ 2044028 w 5234482"/>
              <a:gd name="connsiteY30" fmla="*/ 190500 h 1478781"/>
              <a:gd name="connsiteX31" fmla="*/ 2072603 w 5234482"/>
              <a:gd name="connsiteY31" fmla="*/ 171450 h 1478781"/>
              <a:gd name="connsiteX32" fmla="*/ 2129753 w 5234482"/>
              <a:gd name="connsiteY32" fmla="*/ 152400 h 1478781"/>
              <a:gd name="connsiteX33" fmla="*/ 2215478 w 5234482"/>
              <a:gd name="connsiteY33" fmla="*/ 114300 h 1478781"/>
              <a:gd name="connsiteX34" fmla="*/ 2558378 w 5234482"/>
              <a:gd name="connsiteY34" fmla="*/ 95250 h 1478781"/>
              <a:gd name="connsiteX35" fmla="*/ 2644103 w 5234482"/>
              <a:gd name="connsiteY35" fmla="*/ 66675 h 1478781"/>
              <a:gd name="connsiteX36" fmla="*/ 2672678 w 5234482"/>
              <a:gd name="connsiteY36" fmla="*/ 57150 h 1478781"/>
              <a:gd name="connsiteX37" fmla="*/ 2701253 w 5234482"/>
              <a:gd name="connsiteY37" fmla="*/ 38100 h 1478781"/>
              <a:gd name="connsiteX38" fmla="*/ 2758403 w 5234482"/>
              <a:gd name="connsiteY38" fmla="*/ 19050 h 1478781"/>
              <a:gd name="connsiteX39" fmla="*/ 2825078 w 5234482"/>
              <a:gd name="connsiteY39" fmla="*/ 0 h 1478781"/>
              <a:gd name="connsiteX40" fmla="*/ 3044153 w 5234482"/>
              <a:gd name="connsiteY40" fmla="*/ 9525 h 1478781"/>
              <a:gd name="connsiteX41" fmla="*/ 3101303 w 5234482"/>
              <a:gd name="connsiteY41" fmla="*/ 28575 h 1478781"/>
              <a:gd name="connsiteX42" fmla="*/ 3139403 w 5234482"/>
              <a:gd name="connsiteY42" fmla="*/ 38100 h 1478781"/>
              <a:gd name="connsiteX43" fmla="*/ 3196553 w 5234482"/>
              <a:gd name="connsiteY43" fmla="*/ 57150 h 1478781"/>
              <a:gd name="connsiteX44" fmla="*/ 3253703 w 5234482"/>
              <a:gd name="connsiteY44" fmla="*/ 76200 h 1478781"/>
              <a:gd name="connsiteX45" fmla="*/ 3282278 w 5234482"/>
              <a:gd name="connsiteY45" fmla="*/ 85725 h 1478781"/>
              <a:gd name="connsiteX46" fmla="*/ 3310853 w 5234482"/>
              <a:gd name="connsiteY46" fmla="*/ 95250 h 1478781"/>
              <a:gd name="connsiteX47" fmla="*/ 3425153 w 5234482"/>
              <a:gd name="connsiteY47" fmla="*/ 104775 h 1478781"/>
              <a:gd name="connsiteX48" fmla="*/ 3482303 w 5234482"/>
              <a:gd name="connsiteY48" fmla="*/ 133350 h 1478781"/>
              <a:gd name="connsiteX49" fmla="*/ 3510878 w 5234482"/>
              <a:gd name="connsiteY49" fmla="*/ 161925 h 1478781"/>
              <a:gd name="connsiteX50" fmla="*/ 3568028 w 5234482"/>
              <a:gd name="connsiteY50" fmla="*/ 200025 h 1478781"/>
              <a:gd name="connsiteX51" fmla="*/ 3596603 w 5234482"/>
              <a:gd name="connsiteY51" fmla="*/ 219075 h 1478781"/>
              <a:gd name="connsiteX52" fmla="*/ 3625178 w 5234482"/>
              <a:gd name="connsiteY52" fmla="*/ 247650 h 1478781"/>
              <a:gd name="connsiteX53" fmla="*/ 3682328 w 5234482"/>
              <a:gd name="connsiteY53" fmla="*/ 266700 h 1478781"/>
              <a:gd name="connsiteX54" fmla="*/ 3739478 w 5234482"/>
              <a:gd name="connsiteY54" fmla="*/ 295275 h 1478781"/>
              <a:gd name="connsiteX55" fmla="*/ 3768053 w 5234482"/>
              <a:gd name="connsiteY55" fmla="*/ 314325 h 1478781"/>
              <a:gd name="connsiteX56" fmla="*/ 3806153 w 5234482"/>
              <a:gd name="connsiteY56" fmla="*/ 323850 h 1478781"/>
              <a:gd name="connsiteX57" fmla="*/ 3949028 w 5234482"/>
              <a:gd name="connsiteY57" fmla="*/ 342900 h 1478781"/>
              <a:gd name="connsiteX58" fmla="*/ 4006178 w 5234482"/>
              <a:gd name="connsiteY58" fmla="*/ 361950 h 1478781"/>
              <a:gd name="connsiteX59" fmla="*/ 4034753 w 5234482"/>
              <a:gd name="connsiteY59" fmla="*/ 371475 h 1478781"/>
              <a:gd name="connsiteX60" fmla="*/ 4091903 w 5234482"/>
              <a:gd name="connsiteY60" fmla="*/ 419100 h 1478781"/>
              <a:gd name="connsiteX61" fmla="*/ 4149053 w 5234482"/>
              <a:gd name="connsiteY61" fmla="*/ 457200 h 1478781"/>
              <a:gd name="connsiteX62" fmla="*/ 4177628 w 5234482"/>
              <a:gd name="connsiteY62" fmla="*/ 476250 h 1478781"/>
              <a:gd name="connsiteX63" fmla="*/ 4234778 w 5234482"/>
              <a:gd name="connsiteY63" fmla="*/ 514350 h 1478781"/>
              <a:gd name="connsiteX64" fmla="*/ 4263353 w 5234482"/>
              <a:gd name="connsiteY64" fmla="*/ 533400 h 1478781"/>
              <a:gd name="connsiteX65" fmla="*/ 4291928 w 5234482"/>
              <a:gd name="connsiteY65" fmla="*/ 542925 h 1478781"/>
              <a:gd name="connsiteX66" fmla="*/ 4377653 w 5234482"/>
              <a:gd name="connsiteY66" fmla="*/ 600075 h 1478781"/>
              <a:gd name="connsiteX67" fmla="*/ 4406228 w 5234482"/>
              <a:gd name="connsiteY67" fmla="*/ 628650 h 1478781"/>
              <a:gd name="connsiteX68" fmla="*/ 4434803 w 5234482"/>
              <a:gd name="connsiteY68" fmla="*/ 638175 h 1478781"/>
              <a:gd name="connsiteX69" fmla="*/ 4520528 w 5234482"/>
              <a:gd name="connsiteY69" fmla="*/ 695325 h 1478781"/>
              <a:gd name="connsiteX70" fmla="*/ 4549103 w 5234482"/>
              <a:gd name="connsiteY70" fmla="*/ 714375 h 1478781"/>
              <a:gd name="connsiteX71" fmla="*/ 4577678 w 5234482"/>
              <a:gd name="connsiteY71" fmla="*/ 733425 h 1478781"/>
              <a:gd name="connsiteX72" fmla="*/ 4663403 w 5234482"/>
              <a:gd name="connsiteY72" fmla="*/ 809625 h 1478781"/>
              <a:gd name="connsiteX73" fmla="*/ 4691978 w 5234482"/>
              <a:gd name="connsiteY73" fmla="*/ 819150 h 1478781"/>
              <a:gd name="connsiteX74" fmla="*/ 4749128 w 5234482"/>
              <a:gd name="connsiteY74" fmla="*/ 857250 h 1478781"/>
              <a:gd name="connsiteX75" fmla="*/ 4815803 w 5234482"/>
              <a:gd name="connsiteY75" fmla="*/ 876300 h 1478781"/>
              <a:gd name="connsiteX76" fmla="*/ 4844378 w 5234482"/>
              <a:gd name="connsiteY76" fmla="*/ 885825 h 1478781"/>
              <a:gd name="connsiteX77" fmla="*/ 4911053 w 5234482"/>
              <a:gd name="connsiteY77" fmla="*/ 904875 h 1478781"/>
              <a:gd name="connsiteX78" fmla="*/ 4939628 w 5234482"/>
              <a:gd name="connsiteY78" fmla="*/ 923925 h 1478781"/>
              <a:gd name="connsiteX79" fmla="*/ 5044402 w 5234482"/>
              <a:gd name="connsiteY79" fmla="*/ 1038957 h 1478781"/>
              <a:gd name="connsiteX80" fmla="*/ 5126470 w 5234482"/>
              <a:gd name="connsiteY80" fmla="*/ 1082734 h 1478781"/>
              <a:gd name="connsiteX81" fmla="*/ 5234482 w 5234482"/>
              <a:gd name="connsiteY81" fmla="*/ 1262757 h 1478781"/>
              <a:gd name="connsiteX82" fmla="*/ 4694422 w 5234482"/>
              <a:gd name="connsiteY82" fmla="*/ 1478781 h 1478781"/>
              <a:gd name="connsiteX83" fmla="*/ 445950 w 5234482"/>
              <a:gd name="connsiteY83" fmla="*/ 1478781 h 1478781"/>
              <a:gd name="connsiteX0" fmla="*/ 445950 w 5234482"/>
              <a:gd name="connsiteY0" fmla="*/ 1478781 h 1478781"/>
              <a:gd name="connsiteX1" fmla="*/ 0 w 5234482"/>
              <a:gd name="connsiteY1" fmla="*/ 1082734 h 1478781"/>
              <a:gd name="connsiteX2" fmla="*/ 85911 w 5234482"/>
              <a:gd name="connsiteY2" fmla="*/ 938721 h 1478781"/>
              <a:gd name="connsiteX3" fmla="*/ 121914 w 5234482"/>
              <a:gd name="connsiteY3" fmla="*/ 827135 h 1478781"/>
              <a:gd name="connsiteX4" fmla="*/ 193922 w 5234482"/>
              <a:gd name="connsiteY4" fmla="*/ 722697 h 1478781"/>
              <a:gd name="connsiteX5" fmla="*/ 234278 w 5234482"/>
              <a:gd name="connsiteY5" fmla="*/ 647700 h 1478781"/>
              <a:gd name="connsiteX6" fmla="*/ 262853 w 5234482"/>
              <a:gd name="connsiteY6" fmla="*/ 638175 h 1478781"/>
              <a:gd name="connsiteX7" fmla="*/ 320003 w 5234482"/>
              <a:gd name="connsiteY7" fmla="*/ 600075 h 1478781"/>
              <a:gd name="connsiteX8" fmla="*/ 377153 w 5234482"/>
              <a:gd name="connsiteY8" fmla="*/ 571500 h 1478781"/>
              <a:gd name="connsiteX9" fmla="*/ 405728 w 5234482"/>
              <a:gd name="connsiteY9" fmla="*/ 561975 h 1478781"/>
              <a:gd name="connsiteX10" fmla="*/ 462878 w 5234482"/>
              <a:gd name="connsiteY10" fmla="*/ 523875 h 1478781"/>
              <a:gd name="connsiteX11" fmla="*/ 491453 w 5234482"/>
              <a:gd name="connsiteY11" fmla="*/ 504825 h 1478781"/>
              <a:gd name="connsiteX12" fmla="*/ 520028 w 5234482"/>
              <a:gd name="connsiteY12" fmla="*/ 495300 h 1478781"/>
              <a:gd name="connsiteX13" fmla="*/ 548603 w 5234482"/>
              <a:gd name="connsiteY13" fmla="*/ 476250 h 1478781"/>
              <a:gd name="connsiteX14" fmla="*/ 605753 w 5234482"/>
              <a:gd name="connsiteY14" fmla="*/ 457200 h 1478781"/>
              <a:gd name="connsiteX15" fmla="*/ 710528 w 5234482"/>
              <a:gd name="connsiteY15" fmla="*/ 428625 h 1478781"/>
              <a:gd name="connsiteX16" fmla="*/ 891503 w 5234482"/>
              <a:gd name="connsiteY16" fmla="*/ 409575 h 1478781"/>
              <a:gd name="connsiteX17" fmla="*/ 986753 w 5234482"/>
              <a:gd name="connsiteY17" fmla="*/ 381000 h 1478781"/>
              <a:gd name="connsiteX18" fmla="*/ 1015328 w 5234482"/>
              <a:gd name="connsiteY18" fmla="*/ 361950 h 1478781"/>
              <a:gd name="connsiteX19" fmla="*/ 1072478 w 5234482"/>
              <a:gd name="connsiteY19" fmla="*/ 342900 h 1478781"/>
              <a:gd name="connsiteX20" fmla="*/ 1158203 w 5234482"/>
              <a:gd name="connsiteY20" fmla="*/ 304800 h 1478781"/>
              <a:gd name="connsiteX21" fmla="*/ 1243928 w 5234482"/>
              <a:gd name="connsiteY21" fmla="*/ 285750 h 1478781"/>
              <a:gd name="connsiteX22" fmla="*/ 1282028 w 5234482"/>
              <a:gd name="connsiteY22" fmla="*/ 276225 h 1478781"/>
              <a:gd name="connsiteX23" fmla="*/ 1472528 w 5234482"/>
              <a:gd name="connsiteY23" fmla="*/ 266700 h 1478781"/>
              <a:gd name="connsiteX24" fmla="*/ 1520153 w 5234482"/>
              <a:gd name="connsiteY24" fmla="*/ 257175 h 1478781"/>
              <a:gd name="connsiteX25" fmla="*/ 1548728 w 5234482"/>
              <a:gd name="connsiteY25" fmla="*/ 247650 h 1478781"/>
              <a:gd name="connsiteX26" fmla="*/ 1605878 w 5234482"/>
              <a:gd name="connsiteY26" fmla="*/ 238125 h 1478781"/>
              <a:gd name="connsiteX27" fmla="*/ 1720178 w 5234482"/>
              <a:gd name="connsiteY27" fmla="*/ 247650 h 1478781"/>
              <a:gd name="connsiteX28" fmla="*/ 1929728 w 5234482"/>
              <a:gd name="connsiteY28" fmla="*/ 228600 h 1478781"/>
              <a:gd name="connsiteX29" fmla="*/ 2015453 w 5234482"/>
              <a:gd name="connsiteY29" fmla="*/ 200025 h 1478781"/>
              <a:gd name="connsiteX30" fmla="*/ 2044028 w 5234482"/>
              <a:gd name="connsiteY30" fmla="*/ 190500 h 1478781"/>
              <a:gd name="connsiteX31" fmla="*/ 2072603 w 5234482"/>
              <a:gd name="connsiteY31" fmla="*/ 171450 h 1478781"/>
              <a:gd name="connsiteX32" fmla="*/ 2129753 w 5234482"/>
              <a:gd name="connsiteY32" fmla="*/ 152400 h 1478781"/>
              <a:gd name="connsiteX33" fmla="*/ 2215478 w 5234482"/>
              <a:gd name="connsiteY33" fmla="*/ 114300 h 1478781"/>
              <a:gd name="connsiteX34" fmla="*/ 2558378 w 5234482"/>
              <a:gd name="connsiteY34" fmla="*/ 95250 h 1478781"/>
              <a:gd name="connsiteX35" fmla="*/ 2644103 w 5234482"/>
              <a:gd name="connsiteY35" fmla="*/ 66675 h 1478781"/>
              <a:gd name="connsiteX36" fmla="*/ 2672678 w 5234482"/>
              <a:gd name="connsiteY36" fmla="*/ 57150 h 1478781"/>
              <a:gd name="connsiteX37" fmla="*/ 2701253 w 5234482"/>
              <a:gd name="connsiteY37" fmla="*/ 38100 h 1478781"/>
              <a:gd name="connsiteX38" fmla="*/ 2758403 w 5234482"/>
              <a:gd name="connsiteY38" fmla="*/ 19050 h 1478781"/>
              <a:gd name="connsiteX39" fmla="*/ 2825078 w 5234482"/>
              <a:gd name="connsiteY39" fmla="*/ 0 h 1478781"/>
              <a:gd name="connsiteX40" fmla="*/ 3044153 w 5234482"/>
              <a:gd name="connsiteY40" fmla="*/ 9525 h 1478781"/>
              <a:gd name="connsiteX41" fmla="*/ 3101303 w 5234482"/>
              <a:gd name="connsiteY41" fmla="*/ 28575 h 1478781"/>
              <a:gd name="connsiteX42" fmla="*/ 3139403 w 5234482"/>
              <a:gd name="connsiteY42" fmla="*/ 38100 h 1478781"/>
              <a:gd name="connsiteX43" fmla="*/ 3196553 w 5234482"/>
              <a:gd name="connsiteY43" fmla="*/ 57150 h 1478781"/>
              <a:gd name="connsiteX44" fmla="*/ 3253703 w 5234482"/>
              <a:gd name="connsiteY44" fmla="*/ 76200 h 1478781"/>
              <a:gd name="connsiteX45" fmla="*/ 3282278 w 5234482"/>
              <a:gd name="connsiteY45" fmla="*/ 85725 h 1478781"/>
              <a:gd name="connsiteX46" fmla="*/ 3310853 w 5234482"/>
              <a:gd name="connsiteY46" fmla="*/ 95250 h 1478781"/>
              <a:gd name="connsiteX47" fmla="*/ 3425153 w 5234482"/>
              <a:gd name="connsiteY47" fmla="*/ 104775 h 1478781"/>
              <a:gd name="connsiteX48" fmla="*/ 3482303 w 5234482"/>
              <a:gd name="connsiteY48" fmla="*/ 133350 h 1478781"/>
              <a:gd name="connsiteX49" fmla="*/ 3510878 w 5234482"/>
              <a:gd name="connsiteY49" fmla="*/ 161925 h 1478781"/>
              <a:gd name="connsiteX50" fmla="*/ 3568028 w 5234482"/>
              <a:gd name="connsiteY50" fmla="*/ 200025 h 1478781"/>
              <a:gd name="connsiteX51" fmla="*/ 3596603 w 5234482"/>
              <a:gd name="connsiteY51" fmla="*/ 219075 h 1478781"/>
              <a:gd name="connsiteX52" fmla="*/ 3625178 w 5234482"/>
              <a:gd name="connsiteY52" fmla="*/ 247650 h 1478781"/>
              <a:gd name="connsiteX53" fmla="*/ 3682328 w 5234482"/>
              <a:gd name="connsiteY53" fmla="*/ 266700 h 1478781"/>
              <a:gd name="connsiteX54" fmla="*/ 3739478 w 5234482"/>
              <a:gd name="connsiteY54" fmla="*/ 295275 h 1478781"/>
              <a:gd name="connsiteX55" fmla="*/ 3768053 w 5234482"/>
              <a:gd name="connsiteY55" fmla="*/ 314325 h 1478781"/>
              <a:gd name="connsiteX56" fmla="*/ 3806153 w 5234482"/>
              <a:gd name="connsiteY56" fmla="*/ 323850 h 1478781"/>
              <a:gd name="connsiteX57" fmla="*/ 3949028 w 5234482"/>
              <a:gd name="connsiteY57" fmla="*/ 342900 h 1478781"/>
              <a:gd name="connsiteX58" fmla="*/ 4006178 w 5234482"/>
              <a:gd name="connsiteY58" fmla="*/ 361950 h 1478781"/>
              <a:gd name="connsiteX59" fmla="*/ 4034753 w 5234482"/>
              <a:gd name="connsiteY59" fmla="*/ 371475 h 1478781"/>
              <a:gd name="connsiteX60" fmla="*/ 4091903 w 5234482"/>
              <a:gd name="connsiteY60" fmla="*/ 419100 h 1478781"/>
              <a:gd name="connsiteX61" fmla="*/ 4149053 w 5234482"/>
              <a:gd name="connsiteY61" fmla="*/ 457200 h 1478781"/>
              <a:gd name="connsiteX62" fmla="*/ 4177628 w 5234482"/>
              <a:gd name="connsiteY62" fmla="*/ 476250 h 1478781"/>
              <a:gd name="connsiteX63" fmla="*/ 4234778 w 5234482"/>
              <a:gd name="connsiteY63" fmla="*/ 514350 h 1478781"/>
              <a:gd name="connsiteX64" fmla="*/ 4263353 w 5234482"/>
              <a:gd name="connsiteY64" fmla="*/ 533400 h 1478781"/>
              <a:gd name="connsiteX65" fmla="*/ 4291928 w 5234482"/>
              <a:gd name="connsiteY65" fmla="*/ 542925 h 1478781"/>
              <a:gd name="connsiteX66" fmla="*/ 4377653 w 5234482"/>
              <a:gd name="connsiteY66" fmla="*/ 600075 h 1478781"/>
              <a:gd name="connsiteX67" fmla="*/ 4406228 w 5234482"/>
              <a:gd name="connsiteY67" fmla="*/ 628650 h 1478781"/>
              <a:gd name="connsiteX68" fmla="*/ 4434803 w 5234482"/>
              <a:gd name="connsiteY68" fmla="*/ 638175 h 1478781"/>
              <a:gd name="connsiteX69" fmla="*/ 4520528 w 5234482"/>
              <a:gd name="connsiteY69" fmla="*/ 695325 h 1478781"/>
              <a:gd name="connsiteX70" fmla="*/ 4549103 w 5234482"/>
              <a:gd name="connsiteY70" fmla="*/ 714375 h 1478781"/>
              <a:gd name="connsiteX71" fmla="*/ 4577678 w 5234482"/>
              <a:gd name="connsiteY71" fmla="*/ 733425 h 1478781"/>
              <a:gd name="connsiteX72" fmla="*/ 4663403 w 5234482"/>
              <a:gd name="connsiteY72" fmla="*/ 809625 h 1478781"/>
              <a:gd name="connsiteX73" fmla="*/ 4691978 w 5234482"/>
              <a:gd name="connsiteY73" fmla="*/ 819150 h 1478781"/>
              <a:gd name="connsiteX74" fmla="*/ 4749128 w 5234482"/>
              <a:gd name="connsiteY74" fmla="*/ 857250 h 1478781"/>
              <a:gd name="connsiteX75" fmla="*/ 4815803 w 5234482"/>
              <a:gd name="connsiteY75" fmla="*/ 876300 h 1478781"/>
              <a:gd name="connsiteX76" fmla="*/ 4844378 w 5234482"/>
              <a:gd name="connsiteY76" fmla="*/ 885825 h 1478781"/>
              <a:gd name="connsiteX77" fmla="*/ 4911053 w 5234482"/>
              <a:gd name="connsiteY77" fmla="*/ 904875 h 1478781"/>
              <a:gd name="connsiteX78" fmla="*/ 4939628 w 5234482"/>
              <a:gd name="connsiteY78" fmla="*/ 923925 h 1478781"/>
              <a:gd name="connsiteX79" fmla="*/ 5044402 w 5234482"/>
              <a:gd name="connsiteY79" fmla="*/ 1038957 h 1478781"/>
              <a:gd name="connsiteX80" fmla="*/ 5167501 w 5234482"/>
              <a:gd name="connsiteY80" fmla="*/ 1182380 h 1478781"/>
              <a:gd name="connsiteX81" fmla="*/ 5234482 w 5234482"/>
              <a:gd name="connsiteY81" fmla="*/ 1262757 h 1478781"/>
              <a:gd name="connsiteX82" fmla="*/ 4694422 w 5234482"/>
              <a:gd name="connsiteY82" fmla="*/ 1478781 h 1478781"/>
              <a:gd name="connsiteX83" fmla="*/ 445950 w 5234482"/>
              <a:gd name="connsiteY83" fmla="*/ 1478781 h 1478781"/>
              <a:gd name="connsiteX0" fmla="*/ 445950 w 5234482"/>
              <a:gd name="connsiteY0" fmla="*/ 1478781 h 1478781"/>
              <a:gd name="connsiteX1" fmla="*/ 0 w 5234482"/>
              <a:gd name="connsiteY1" fmla="*/ 1082734 h 1478781"/>
              <a:gd name="connsiteX2" fmla="*/ 85911 w 5234482"/>
              <a:gd name="connsiteY2" fmla="*/ 938721 h 1478781"/>
              <a:gd name="connsiteX3" fmla="*/ 121914 w 5234482"/>
              <a:gd name="connsiteY3" fmla="*/ 827135 h 1478781"/>
              <a:gd name="connsiteX4" fmla="*/ 193922 w 5234482"/>
              <a:gd name="connsiteY4" fmla="*/ 722697 h 1478781"/>
              <a:gd name="connsiteX5" fmla="*/ 234278 w 5234482"/>
              <a:gd name="connsiteY5" fmla="*/ 647700 h 1478781"/>
              <a:gd name="connsiteX6" fmla="*/ 262853 w 5234482"/>
              <a:gd name="connsiteY6" fmla="*/ 638175 h 1478781"/>
              <a:gd name="connsiteX7" fmla="*/ 320003 w 5234482"/>
              <a:gd name="connsiteY7" fmla="*/ 600075 h 1478781"/>
              <a:gd name="connsiteX8" fmla="*/ 377153 w 5234482"/>
              <a:gd name="connsiteY8" fmla="*/ 571500 h 1478781"/>
              <a:gd name="connsiteX9" fmla="*/ 405728 w 5234482"/>
              <a:gd name="connsiteY9" fmla="*/ 561975 h 1478781"/>
              <a:gd name="connsiteX10" fmla="*/ 462878 w 5234482"/>
              <a:gd name="connsiteY10" fmla="*/ 523875 h 1478781"/>
              <a:gd name="connsiteX11" fmla="*/ 491453 w 5234482"/>
              <a:gd name="connsiteY11" fmla="*/ 504825 h 1478781"/>
              <a:gd name="connsiteX12" fmla="*/ 520028 w 5234482"/>
              <a:gd name="connsiteY12" fmla="*/ 495300 h 1478781"/>
              <a:gd name="connsiteX13" fmla="*/ 548603 w 5234482"/>
              <a:gd name="connsiteY13" fmla="*/ 476250 h 1478781"/>
              <a:gd name="connsiteX14" fmla="*/ 605753 w 5234482"/>
              <a:gd name="connsiteY14" fmla="*/ 457200 h 1478781"/>
              <a:gd name="connsiteX15" fmla="*/ 710528 w 5234482"/>
              <a:gd name="connsiteY15" fmla="*/ 428625 h 1478781"/>
              <a:gd name="connsiteX16" fmla="*/ 891503 w 5234482"/>
              <a:gd name="connsiteY16" fmla="*/ 409575 h 1478781"/>
              <a:gd name="connsiteX17" fmla="*/ 986753 w 5234482"/>
              <a:gd name="connsiteY17" fmla="*/ 381000 h 1478781"/>
              <a:gd name="connsiteX18" fmla="*/ 1015328 w 5234482"/>
              <a:gd name="connsiteY18" fmla="*/ 361950 h 1478781"/>
              <a:gd name="connsiteX19" fmla="*/ 1072478 w 5234482"/>
              <a:gd name="connsiteY19" fmla="*/ 342900 h 1478781"/>
              <a:gd name="connsiteX20" fmla="*/ 1158203 w 5234482"/>
              <a:gd name="connsiteY20" fmla="*/ 304800 h 1478781"/>
              <a:gd name="connsiteX21" fmla="*/ 1243928 w 5234482"/>
              <a:gd name="connsiteY21" fmla="*/ 285750 h 1478781"/>
              <a:gd name="connsiteX22" fmla="*/ 1282028 w 5234482"/>
              <a:gd name="connsiteY22" fmla="*/ 276225 h 1478781"/>
              <a:gd name="connsiteX23" fmla="*/ 1472528 w 5234482"/>
              <a:gd name="connsiteY23" fmla="*/ 266700 h 1478781"/>
              <a:gd name="connsiteX24" fmla="*/ 1520153 w 5234482"/>
              <a:gd name="connsiteY24" fmla="*/ 257175 h 1478781"/>
              <a:gd name="connsiteX25" fmla="*/ 1548728 w 5234482"/>
              <a:gd name="connsiteY25" fmla="*/ 247650 h 1478781"/>
              <a:gd name="connsiteX26" fmla="*/ 1605878 w 5234482"/>
              <a:gd name="connsiteY26" fmla="*/ 238125 h 1478781"/>
              <a:gd name="connsiteX27" fmla="*/ 1720178 w 5234482"/>
              <a:gd name="connsiteY27" fmla="*/ 247650 h 1478781"/>
              <a:gd name="connsiteX28" fmla="*/ 1929728 w 5234482"/>
              <a:gd name="connsiteY28" fmla="*/ 228600 h 1478781"/>
              <a:gd name="connsiteX29" fmla="*/ 2015453 w 5234482"/>
              <a:gd name="connsiteY29" fmla="*/ 200025 h 1478781"/>
              <a:gd name="connsiteX30" fmla="*/ 2044028 w 5234482"/>
              <a:gd name="connsiteY30" fmla="*/ 190500 h 1478781"/>
              <a:gd name="connsiteX31" fmla="*/ 2072603 w 5234482"/>
              <a:gd name="connsiteY31" fmla="*/ 171450 h 1478781"/>
              <a:gd name="connsiteX32" fmla="*/ 2129753 w 5234482"/>
              <a:gd name="connsiteY32" fmla="*/ 152400 h 1478781"/>
              <a:gd name="connsiteX33" fmla="*/ 2215478 w 5234482"/>
              <a:gd name="connsiteY33" fmla="*/ 114300 h 1478781"/>
              <a:gd name="connsiteX34" fmla="*/ 2558378 w 5234482"/>
              <a:gd name="connsiteY34" fmla="*/ 95250 h 1478781"/>
              <a:gd name="connsiteX35" fmla="*/ 2644103 w 5234482"/>
              <a:gd name="connsiteY35" fmla="*/ 66675 h 1478781"/>
              <a:gd name="connsiteX36" fmla="*/ 2672678 w 5234482"/>
              <a:gd name="connsiteY36" fmla="*/ 57150 h 1478781"/>
              <a:gd name="connsiteX37" fmla="*/ 2701253 w 5234482"/>
              <a:gd name="connsiteY37" fmla="*/ 38100 h 1478781"/>
              <a:gd name="connsiteX38" fmla="*/ 2758403 w 5234482"/>
              <a:gd name="connsiteY38" fmla="*/ 19050 h 1478781"/>
              <a:gd name="connsiteX39" fmla="*/ 2825078 w 5234482"/>
              <a:gd name="connsiteY39" fmla="*/ 0 h 1478781"/>
              <a:gd name="connsiteX40" fmla="*/ 3044153 w 5234482"/>
              <a:gd name="connsiteY40" fmla="*/ 9525 h 1478781"/>
              <a:gd name="connsiteX41" fmla="*/ 3101303 w 5234482"/>
              <a:gd name="connsiteY41" fmla="*/ 28575 h 1478781"/>
              <a:gd name="connsiteX42" fmla="*/ 3139403 w 5234482"/>
              <a:gd name="connsiteY42" fmla="*/ 38100 h 1478781"/>
              <a:gd name="connsiteX43" fmla="*/ 3196553 w 5234482"/>
              <a:gd name="connsiteY43" fmla="*/ 57150 h 1478781"/>
              <a:gd name="connsiteX44" fmla="*/ 3253703 w 5234482"/>
              <a:gd name="connsiteY44" fmla="*/ 76200 h 1478781"/>
              <a:gd name="connsiteX45" fmla="*/ 3282278 w 5234482"/>
              <a:gd name="connsiteY45" fmla="*/ 85725 h 1478781"/>
              <a:gd name="connsiteX46" fmla="*/ 3310853 w 5234482"/>
              <a:gd name="connsiteY46" fmla="*/ 95250 h 1478781"/>
              <a:gd name="connsiteX47" fmla="*/ 3425153 w 5234482"/>
              <a:gd name="connsiteY47" fmla="*/ 104775 h 1478781"/>
              <a:gd name="connsiteX48" fmla="*/ 3482303 w 5234482"/>
              <a:gd name="connsiteY48" fmla="*/ 133350 h 1478781"/>
              <a:gd name="connsiteX49" fmla="*/ 3510878 w 5234482"/>
              <a:gd name="connsiteY49" fmla="*/ 161925 h 1478781"/>
              <a:gd name="connsiteX50" fmla="*/ 3568028 w 5234482"/>
              <a:gd name="connsiteY50" fmla="*/ 200025 h 1478781"/>
              <a:gd name="connsiteX51" fmla="*/ 3596603 w 5234482"/>
              <a:gd name="connsiteY51" fmla="*/ 219075 h 1478781"/>
              <a:gd name="connsiteX52" fmla="*/ 3625178 w 5234482"/>
              <a:gd name="connsiteY52" fmla="*/ 247650 h 1478781"/>
              <a:gd name="connsiteX53" fmla="*/ 3682328 w 5234482"/>
              <a:gd name="connsiteY53" fmla="*/ 266700 h 1478781"/>
              <a:gd name="connsiteX54" fmla="*/ 3739478 w 5234482"/>
              <a:gd name="connsiteY54" fmla="*/ 295275 h 1478781"/>
              <a:gd name="connsiteX55" fmla="*/ 3768053 w 5234482"/>
              <a:gd name="connsiteY55" fmla="*/ 314325 h 1478781"/>
              <a:gd name="connsiteX56" fmla="*/ 3806153 w 5234482"/>
              <a:gd name="connsiteY56" fmla="*/ 323850 h 1478781"/>
              <a:gd name="connsiteX57" fmla="*/ 3949028 w 5234482"/>
              <a:gd name="connsiteY57" fmla="*/ 342900 h 1478781"/>
              <a:gd name="connsiteX58" fmla="*/ 4006178 w 5234482"/>
              <a:gd name="connsiteY58" fmla="*/ 361950 h 1478781"/>
              <a:gd name="connsiteX59" fmla="*/ 4034753 w 5234482"/>
              <a:gd name="connsiteY59" fmla="*/ 371475 h 1478781"/>
              <a:gd name="connsiteX60" fmla="*/ 4091903 w 5234482"/>
              <a:gd name="connsiteY60" fmla="*/ 419100 h 1478781"/>
              <a:gd name="connsiteX61" fmla="*/ 4149053 w 5234482"/>
              <a:gd name="connsiteY61" fmla="*/ 457200 h 1478781"/>
              <a:gd name="connsiteX62" fmla="*/ 4177628 w 5234482"/>
              <a:gd name="connsiteY62" fmla="*/ 476250 h 1478781"/>
              <a:gd name="connsiteX63" fmla="*/ 4234778 w 5234482"/>
              <a:gd name="connsiteY63" fmla="*/ 514350 h 1478781"/>
              <a:gd name="connsiteX64" fmla="*/ 4263353 w 5234482"/>
              <a:gd name="connsiteY64" fmla="*/ 533400 h 1478781"/>
              <a:gd name="connsiteX65" fmla="*/ 4291928 w 5234482"/>
              <a:gd name="connsiteY65" fmla="*/ 542925 h 1478781"/>
              <a:gd name="connsiteX66" fmla="*/ 4377653 w 5234482"/>
              <a:gd name="connsiteY66" fmla="*/ 600075 h 1478781"/>
              <a:gd name="connsiteX67" fmla="*/ 4406228 w 5234482"/>
              <a:gd name="connsiteY67" fmla="*/ 628650 h 1478781"/>
              <a:gd name="connsiteX68" fmla="*/ 4434803 w 5234482"/>
              <a:gd name="connsiteY68" fmla="*/ 638175 h 1478781"/>
              <a:gd name="connsiteX69" fmla="*/ 4520528 w 5234482"/>
              <a:gd name="connsiteY69" fmla="*/ 695325 h 1478781"/>
              <a:gd name="connsiteX70" fmla="*/ 4549103 w 5234482"/>
              <a:gd name="connsiteY70" fmla="*/ 714375 h 1478781"/>
              <a:gd name="connsiteX71" fmla="*/ 4577678 w 5234482"/>
              <a:gd name="connsiteY71" fmla="*/ 733425 h 1478781"/>
              <a:gd name="connsiteX72" fmla="*/ 4663403 w 5234482"/>
              <a:gd name="connsiteY72" fmla="*/ 809625 h 1478781"/>
              <a:gd name="connsiteX73" fmla="*/ 4691978 w 5234482"/>
              <a:gd name="connsiteY73" fmla="*/ 819150 h 1478781"/>
              <a:gd name="connsiteX74" fmla="*/ 4749128 w 5234482"/>
              <a:gd name="connsiteY74" fmla="*/ 857250 h 1478781"/>
              <a:gd name="connsiteX75" fmla="*/ 4815803 w 5234482"/>
              <a:gd name="connsiteY75" fmla="*/ 876300 h 1478781"/>
              <a:gd name="connsiteX76" fmla="*/ 4844378 w 5234482"/>
              <a:gd name="connsiteY76" fmla="*/ 885825 h 1478781"/>
              <a:gd name="connsiteX77" fmla="*/ 4911053 w 5234482"/>
              <a:gd name="connsiteY77" fmla="*/ 904875 h 1478781"/>
              <a:gd name="connsiteX78" fmla="*/ 4968936 w 5234482"/>
              <a:gd name="connsiteY78" fmla="*/ 976679 h 1478781"/>
              <a:gd name="connsiteX79" fmla="*/ 5044402 w 5234482"/>
              <a:gd name="connsiteY79" fmla="*/ 1038957 h 1478781"/>
              <a:gd name="connsiteX80" fmla="*/ 5167501 w 5234482"/>
              <a:gd name="connsiteY80" fmla="*/ 1182380 h 1478781"/>
              <a:gd name="connsiteX81" fmla="*/ 5234482 w 5234482"/>
              <a:gd name="connsiteY81" fmla="*/ 1262757 h 1478781"/>
              <a:gd name="connsiteX82" fmla="*/ 4694422 w 5234482"/>
              <a:gd name="connsiteY82" fmla="*/ 1478781 h 1478781"/>
              <a:gd name="connsiteX83" fmla="*/ 445950 w 5234482"/>
              <a:gd name="connsiteY83" fmla="*/ 1478781 h 1478781"/>
              <a:gd name="connsiteX0" fmla="*/ 445950 w 5234482"/>
              <a:gd name="connsiteY0" fmla="*/ 1478781 h 1478781"/>
              <a:gd name="connsiteX1" fmla="*/ 0 w 5234482"/>
              <a:gd name="connsiteY1" fmla="*/ 1082734 h 1478781"/>
              <a:gd name="connsiteX2" fmla="*/ 85911 w 5234482"/>
              <a:gd name="connsiteY2" fmla="*/ 938721 h 1478781"/>
              <a:gd name="connsiteX3" fmla="*/ 121914 w 5234482"/>
              <a:gd name="connsiteY3" fmla="*/ 827135 h 1478781"/>
              <a:gd name="connsiteX4" fmla="*/ 193922 w 5234482"/>
              <a:gd name="connsiteY4" fmla="*/ 722697 h 1478781"/>
              <a:gd name="connsiteX5" fmla="*/ 234278 w 5234482"/>
              <a:gd name="connsiteY5" fmla="*/ 647700 h 1478781"/>
              <a:gd name="connsiteX6" fmla="*/ 262853 w 5234482"/>
              <a:gd name="connsiteY6" fmla="*/ 638175 h 1478781"/>
              <a:gd name="connsiteX7" fmla="*/ 320003 w 5234482"/>
              <a:gd name="connsiteY7" fmla="*/ 600075 h 1478781"/>
              <a:gd name="connsiteX8" fmla="*/ 377153 w 5234482"/>
              <a:gd name="connsiteY8" fmla="*/ 571500 h 1478781"/>
              <a:gd name="connsiteX9" fmla="*/ 405728 w 5234482"/>
              <a:gd name="connsiteY9" fmla="*/ 561975 h 1478781"/>
              <a:gd name="connsiteX10" fmla="*/ 462878 w 5234482"/>
              <a:gd name="connsiteY10" fmla="*/ 523875 h 1478781"/>
              <a:gd name="connsiteX11" fmla="*/ 491453 w 5234482"/>
              <a:gd name="connsiteY11" fmla="*/ 504825 h 1478781"/>
              <a:gd name="connsiteX12" fmla="*/ 520028 w 5234482"/>
              <a:gd name="connsiteY12" fmla="*/ 495300 h 1478781"/>
              <a:gd name="connsiteX13" fmla="*/ 548603 w 5234482"/>
              <a:gd name="connsiteY13" fmla="*/ 476250 h 1478781"/>
              <a:gd name="connsiteX14" fmla="*/ 605753 w 5234482"/>
              <a:gd name="connsiteY14" fmla="*/ 457200 h 1478781"/>
              <a:gd name="connsiteX15" fmla="*/ 710528 w 5234482"/>
              <a:gd name="connsiteY15" fmla="*/ 428625 h 1478781"/>
              <a:gd name="connsiteX16" fmla="*/ 891503 w 5234482"/>
              <a:gd name="connsiteY16" fmla="*/ 409575 h 1478781"/>
              <a:gd name="connsiteX17" fmla="*/ 986753 w 5234482"/>
              <a:gd name="connsiteY17" fmla="*/ 381000 h 1478781"/>
              <a:gd name="connsiteX18" fmla="*/ 1015328 w 5234482"/>
              <a:gd name="connsiteY18" fmla="*/ 361950 h 1478781"/>
              <a:gd name="connsiteX19" fmla="*/ 1072478 w 5234482"/>
              <a:gd name="connsiteY19" fmla="*/ 342900 h 1478781"/>
              <a:gd name="connsiteX20" fmla="*/ 1158203 w 5234482"/>
              <a:gd name="connsiteY20" fmla="*/ 304800 h 1478781"/>
              <a:gd name="connsiteX21" fmla="*/ 1243928 w 5234482"/>
              <a:gd name="connsiteY21" fmla="*/ 285750 h 1478781"/>
              <a:gd name="connsiteX22" fmla="*/ 1282028 w 5234482"/>
              <a:gd name="connsiteY22" fmla="*/ 276225 h 1478781"/>
              <a:gd name="connsiteX23" fmla="*/ 1472528 w 5234482"/>
              <a:gd name="connsiteY23" fmla="*/ 266700 h 1478781"/>
              <a:gd name="connsiteX24" fmla="*/ 1520153 w 5234482"/>
              <a:gd name="connsiteY24" fmla="*/ 257175 h 1478781"/>
              <a:gd name="connsiteX25" fmla="*/ 1548728 w 5234482"/>
              <a:gd name="connsiteY25" fmla="*/ 247650 h 1478781"/>
              <a:gd name="connsiteX26" fmla="*/ 1605878 w 5234482"/>
              <a:gd name="connsiteY26" fmla="*/ 238125 h 1478781"/>
              <a:gd name="connsiteX27" fmla="*/ 1720178 w 5234482"/>
              <a:gd name="connsiteY27" fmla="*/ 247650 h 1478781"/>
              <a:gd name="connsiteX28" fmla="*/ 1929728 w 5234482"/>
              <a:gd name="connsiteY28" fmla="*/ 228600 h 1478781"/>
              <a:gd name="connsiteX29" fmla="*/ 2015453 w 5234482"/>
              <a:gd name="connsiteY29" fmla="*/ 200025 h 1478781"/>
              <a:gd name="connsiteX30" fmla="*/ 2044028 w 5234482"/>
              <a:gd name="connsiteY30" fmla="*/ 190500 h 1478781"/>
              <a:gd name="connsiteX31" fmla="*/ 2072603 w 5234482"/>
              <a:gd name="connsiteY31" fmla="*/ 171450 h 1478781"/>
              <a:gd name="connsiteX32" fmla="*/ 2129753 w 5234482"/>
              <a:gd name="connsiteY32" fmla="*/ 152400 h 1478781"/>
              <a:gd name="connsiteX33" fmla="*/ 2215478 w 5234482"/>
              <a:gd name="connsiteY33" fmla="*/ 114300 h 1478781"/>
              <a:gd name="connsiteX34" fmla="*/ 2558378 w 5234482"/>
              <a:gd name="connsiteY34" fmla="*/ 95250 h 1478781"/>
              <a:gd name="connsiteX35" fmla="*/ 2644103 w 5234482"/>
              <a:gd name="connsiteY35" fmla="*/ 66675 h 1478781"/>
              <a:gd name="connsiteX36" fmla="*/ 2672678 w 5234482"/>
              <a:gd name="connsiteY36" fmla="*/ 57150 h 1478781"/>
              <a:gd name="connsiteX37" fmla="*/ 2701253 w 5234482"/>
              <a:gd name="connsiteY37" fmla="*/ 38100 h 1478781"/>
              <a:gd name="connsiteX38" fmla="*/ 2758403 w 5234482"/>
              <a:gd name="connsiteY38" fmla="*/ 19050 h 1478781"/>
              <a:gd name="connsiteX39" fmla="*/ 2825078 w 5234482"/>
              <a:gd name="connsiteY39" fmla="*/ 0 h 1478781"/>
              <a:gd name="connsiteX40" fmla="*/ 3044153 w 5234482"/>
              <a:gd name="connsiteY40" fmla="*/ 9525 h 1478781"/>
              <a:gd name="connsiteX41" fmla="*/ 3101303 w 5234482"/>
              <a:gd name="connsiteY41" fmla="*/ 28575 h 1478781"/>
              <a:gd name="connsiteX42" fmla="*/ 3139403 w 5234482"/>
              <a:gd name="connsiteY42" fmla="*/ 38100 h 1478781"/>
              <a:gd name="connsiteX43" fmla="*/ 3196553 w 5234482"/>
              <a:gd name="connsiteY43" fmla="*/ 57150 h 1478781"/>
              <a:gd name="connsiteX44" fmla="*/ 3253703 w 5234482"/>
              <a:gd name="connsiteY44" fmla="*/ 76200 h 1478781"/>
              <a:gd name="connsiteX45" fmla="*/ 3282278 w 5234482"/>
              <a:gd name="connsiteY45" fmla="*/ 85725 h 1478781"/>
              <a:gd name="connsiteX46" fmla="*/ 3310853 w 5234482"/>
              <a:gd name="connsiteY46" fmla="*/ 95250 h 1478781"/>
              <a:gd name="connsiteX47" fmla="*/ 3425153 w 5234482"/>
              <a:gd name="connsiteY47" fmla="*/ 104775 h 1478781"/>
              <a:gd name="connsiteX48" fmla="*/ 3482303 w 5234482"/>
              <a:gd name="connsiteY48" fmla="*/ 133350 h 1478781"/>
              <a:gd name="connsiteX49" fmla="*/ 3510878 w 5234482"/>
              <a:gd name="connsiteY49" fmla="*/ 161925 h 1478781"/>
              <a:gd name="connsiteX50" fmla="*/ 3568028 w 5234482"/>
              <a:gd name="connsiteY50" fmla="*/ 200025 h 1478781"/>
              <a:gd name="connsiteX51" fmla="*/ 3596603 w 5234482"/>
              <a:gd name="connsiteY51" fmla="*/ 219075 h 1478781"/>
              <a:gd name="connsiteX52" fmla="*/ 3625178 w 5234482"/>
              <a:gd name="connsiteY52" fmla="*/ 247650 h 1478781"/>
              <a:gd name="connsiteX53" fmla="*/ 3682328 w 5234482"/>
              <a:gd name="connsiteY53" fmla="*/ 266700 h 1478781"/>
              <a:gd name="connsiteX54" fmla="*/ 3739478 w 5234482"/>
              <a:gd name="connsiteY54" fmla="*/ 295275 h 1478781"/>
              <a:gd name="connsiteX55" fmla="*/ 3768053 w 5234482"/>
              <a:gd name="connsiteY55" fmla="*/ 314325 h 1478781"/>
              <a:gd name="connsiteX56" fmla="*/ 3806153 w 5234482"/>
              <a:gd name="connsiteY56" fmla="*/ 323850 h 1478781"/>
              <a:gd name="connsiteX57" fmla="*/ 3949028 w 5234482"/>
              <a:gd name="connsiteY57" fmla="*/ 342900 h 1478781"/>
              <a:gd name="connsiteX58" fmla="*/ 4006178 w 5234482"/>
              <a:gd name="connsiteY58" fmla="*/ 361950 h 1478781"/>
              <a:gd name="connsiteX59" fmla="*/ 4034753 w 5234482"/>
              <a:gd name="connsiteY59" fmla="*/ 371475 h 1478781"/>
              <a:gd name="connsiteX60" fmla="*/ 4091903 w 5234482"/>
              <a:gd name="connsiteY60" fmla="*/ 419100 h 1478781"/>
              <a:gd name="connsiteX61" fmla="*/ 4149053 w 5234482"/>
              <a:gd name="connsiteY61" fmla="*/ 457200 h 1478781"/>
              <a:gd name="connsiteX62" fmla="*/ 4177628 w 5234482"/>
              <a:gd name="connsiteY62" fmla="*/ 476250 h 1478781"/>
              <a:gd name="connsiteX63" fmla="*/ 4234778 w 5234482"/>
              <a:gd name="connsiteY63" fmla="*/ 514350 h 1478781"/>
              <a:gd name="connsiteX64" fmla="*/ 4263353 w 5234482"/>
              <a:gd name="connsiteY64" fmla="*/ 533400 h 1478781"/>
              <a:gd name="connsiteX65" fmla="*/ 4291928 w 5234482"/>
              <a:gd name="connsiteY65" fmla="*/ 542925 h 1478781"/>
              <a:gd name="connsiteX66" fmla="*/ 4377653 w 5234482"/>
              <a:gd name="connsiteY66" fmla="*/ 600075 h 1478781"/>
              <a:gd name="connsiteX67" fmla="*/ 4406228 w 5234482"/>
              <a:gd name="connsiteY67" fmla="*/ 628650 h 1478781"/>
              <a:gd name="connsiteX68" fmla="*/ 4434803 w 5234482"/>
              <a:gd name="connsiteY68" fmla="*/ 638175 h 1478781"/>
              <a:gd name="connsiteX69" fmla="*/ 4520528 w 5234482"/>
              <a:gd name="connsiteY69" fmla="*/ 695325 h 1478781"/>
              <a:gd name="connsiteX70" fmla="*/ 4549103 w 5234482"/>
              <a:gd name="connsiteY70" fmla="*/ 714375 h 1478781"/>
              <a:gd name="connsiteX71" fmla="*/ 4577678 w 5234482"/>
              <a:gd name="connsiteY71" fmla="*/ 733425 h 1478781"/>
              <a:gd name="connsiteX72" fmla="*/ 4663403 w 5234482"/>
              <a:gd name="connsiteY72" fmla="*/ 809625 h 1478781"/>
              <a:gd name="connsiteX73" fmla="*/ 4691978 w 5234482"/>
              <a:gd name="connsiteY73" fmla="*/ 819150 h 1478781"/>
              <a:gd name="connsiteX74" fmla="*/ 4749128 w 5234482"/>
              <a:gd name="connsiteY74" fmla="*/ 857250 h 1478781"/>
              <a:gd name="connsiteX75" fmla="*/ 4815803 w 5234482"/>
              <a:gd name="connsiteY75" fmla="*/ 876300 h 1478781"/>
              <a:gd name="connsiteX76" fmla="*/ 4844378 w 5234482"/>
              <a:gd name="connsiteY76" fmla="*/ 885825 h 1478781"/>
              <a:gd name="connsiteX77" fmla="*/ 4911053 w 5234482"/>
              <a:gd name="connsiteY77" fmla="*/ 904875 h 1478781"/>
              <a:gd name="connsiteX78" fmla="*/ 4968936 w 5234482"/>
              <a:gd name="connsiteY78" fmla="*/ 976679 h 1478781"/>
              <a:gd name="connsiteX79" fmla="*/ 5073710 w 5234482"/>
              <a:gd name="connsiteY79" fmla="*/ 1079988 h 1478781"/>
              <a:gd name="connsiteX80" fmla="*/ 5167501 w 5234482"/>
              <a:gd name="connsiteY80" fmla="*/ 1182380 h 1478781"/>
              <a:gd name="connsiteX81" fmla="*/ 5234482 w 5234482"/>
              <a:gd name="connsiteY81" fmla="*/ 1262757 h 1478781"/>
              <a:gd name="connsiteX82" fmla="*/ 4694422 w 5234482"/>
              <a:gd name="connsiteY82" fmla="*/ 1478781 h 1478781"/>
              <a:gd name="connsiteX83" fmla="*/ 445950 w 5234482"/>
              <a:gd name="connsiteY83" fmla="*/ 1478781 h 1478781"/>
              <a:gd name="connsiteX0" fmla="*/ 445950 w 5234482"/>
              <a:gd name="connsiteY0" fmla="*/ 1478781 h 1478781"/>
              <a:gd name="connsiteX1" fmla="*/ 0 w 5234482"/>
              <a:gd name="connsiteY1" fmla="*/ 1082734 h 1478781"/>
              <a:gd name="connsiteX2" fmla="*/ 85911 w 5234482"/>
              <a:gd name="connsiteY2" fmla="*/ 938721 h 1478781"/>
              <a:gd name="connsiteX3" fmla="*/ 121914 w 5234482"/>
              <a:gd name="connsiteY3" fmla="*/ 827135 h 1478781"/>
              <a:gd name="connsiteX4" fmla="*/ 193922 w 5234482"/>
              <a:gd name="connsiteY4" fmla="*/ 722697 h 1478781"/>
              <a:gd name="connsiteX5" fmla="*/ 234278 w 5234482"/>
              <a:gd name="connsiteY5" fmla="*/ 647700 h 1478781"/>
              <a:gd name="connsiteX6" fmla="*/ 262853 w 5234482"/>
              <a:gd name="connsiteY6" fmla="*/ 638175 h 1478781"/>
              <a:gd name="connsiteX7" fmla="*/ 320003 w 5234482"/>
              <a:gd name="connsiteY7" fmla="*/ 600075 h 1478781"/>
              <a:gd name="connsiteX8" fmla="*/ 377153 w 5234482"/>
              <a:gd name="connsiteY8" fmla="*/ 571500 h 1478781"/>
              <a:gd name="connsiteX9" fmla="*/ 405728 w 5234482"/>
              <a:gd name="connsiteY9" fmla="*/ 561975 h 1478781"/>
              <a:gd name="connsiteX10" fmla="*/ 462878 w 5234482"/>
              <a:gd name="connsiteY10" fmla="*/ 523875 h 1478781"/>
              <a:gd name="connsiteX11" fmla="*/ 491453 w 5234482"/>
              <a:gd name="connsiteY11" fmla="*/ 504825 h 1478781"/>
              <a:gd name="connsiteX12" fmla="*/ 520028 w 5234482"/>
              <a:gd name="connsiteY12" fmla="*/ 495300 h 1478781"/>
              <a:gd name="connsiteX13" fmla="*/ 548603 w 5234482"/>
              <a:gd name="connsiteY13" fmla="*/ 476250 h 1478781"/>
              <a:gd name="connsiteX14" fmla="*/ 605753 w 5234482"/>
              <a:gd name="connsiteY14" fmla="*/ 457200 h 1478781"/>
              <a:gd name="connsiteX15" fmla="*/ 710528 w 5234482"/>
              <a:gd name="connsiteY15" fmla="*/ 428625 h 1478781"/>
              <a:gd name="connsiteX16" fmla="*/ 891503 w 5234482"/>
              <a:gd name="connsiteY16" fmla="*/ 409575 h 1478781"/>
              <a:gd name="connsiteX17" fmla="*/ 986753 w 5234482"/>
              <a:gd name="connsiteY17" fmla="*/ 381000 h 1478781"/>
              <a:gd name="connsiteX18" fmla="*/ 1015328 w 5234482"/>
              <a:gd name="connsiteY18" fmla="*/ 361950 h 1478781"/>
              <a:gd name="connsiteX19" fmla="*/ 1072478 w 5234482"/>
              <a:gd name="connsiteY19" fmla="*/ 342900 h 1478781"/>
              <a:gd name="connsiteX20" fmla="*/ 1158203 w 5234482"/>
              <a:gd name="connsiteY20" fmla="*/ 304800 h 1478781"/>
              <a:gd name="connsiteX21" fmla="*/ 1243928 w 5234482"/>
              <a:gd name="connsiteY21" fmla="*/ 285750 h 1478781"/>
              <a:gd name="connsiteX22" fmla="*/ 1282028 w 5234482"/>
              <a:gd name="connsiteY22" fmla="*/ 276225 h 1478781"/>
              <a:gd name="connsiteX23" fmla="*/ 1472528 w 5234482"/>
              <a:gd name="connsiteY23" fmla="*/ 266700 h 1478781"/>
              <a:gd name="connsiteX24" fmla="*/ 1520153 w 5234482"/>
              <a:gd name="connsiteY24" fmla="*/ 257175 h 1478781"/>
              <a:gd name="connsiteX25" fmla="*/ 1548728 w 5234482"/>
              <a:gd name="connsiteY25" fmla="*/ 247650 h 1478781"/>
              <a:gd name="connsiteX26" fmla="*/ 1605878 w 5234482"/>
              <a:gd name="connsiteY26" fmla="*/ 238125 h 1478781"/>
              <a:gd name="connsiteX27" fmla="*/ 1720178 w 5234482"/>
              <a:gd name="connsiteY27" fmla="*/ 247650 h 1478781"/>
              <a:gd name="connsiteX28" fmla="*/ 1929728 w 5234482"/>
              <a:gd name="connsiteY28" fmla="*/ 228600 h 1478781"/>
              <a:gd name="connsiteX29" fmla="*/ 2015453 w 5234482"/>
              <a:gd name="connsiteY29" fmla="*/ 200025 h 1478781"/>
              <a:gd name="connsiteX30" fmla="*/ 2044028 w 5234482"/>
              <a:gd name="connsiteY30" fmla="*/ 190500 h 1478781"/>
              <a:gd name="connsiteX31" fmla="*/ 2072603 w 5234482"/>
              <a:gd name="connsiteY31" fmla="*/ 171450 h 1478781"/>
              <a:gd name="connsiteX32" fmla="*/ 2129753 w 5234482"/>
              <a:gd name="connsiteY32" fmla="*/ 152400 h 1478781"/>
              <a:gd name="connsiteX33" fmla="*/ 2215478 w 5234482"/>
              <a:gd name="connsiteY33" fmla="*/ 114300 h 1478781"/>
              <a:gd name="connsiteX34" fmla="*/ 2558378 w 5234482"/>
              <a:gd name="connsiteY34" fmla="*/ 95250 h 1478781"/>
              <a:gd name="connsiteX35" fmla="*/ 2644103 w 5234482"/>
              <a:gd name="connsiteY35" fmla="*/ 66675 h 1478781"/>
              <a:gd name="connsiteX36" fmla="*/ 2672678 w 5234482"/>
              <a:gd name="connsiteY36" fmla="*/ 57150 h 1478781"/>
              <a:gd name="connsiteX37" fmla="*/ 2701253 w 5234482"/>
              <a:gd name="connsiteY37" fmla="*/ 38100 h 1478781"/>
              <a:gd name="connsiteX38" fmla="*/ 2758403 w 5234482"/>
              <a:gd name="connsiteY38" fmla="*/ 19050 h 1478781"/>
              <a:gd name="connsiteX39" fmla="*/ 2825078 w 5234482"/>
              <a:gd name="connsiteY39" fmla="*/ 0 h 1478781"/>
              <a:gd name="connsiteX40" fmla="*/ 3044153 w 5234482"/>
              <a:gd name="connsiteY40" fmla="*/ 9525 h 1478781"/>
              <a:gd name="connsiteX41" fmla="*/ 3101303 w 5234482"/>
              <a:gd name="connsiteY41" fmla="*/ 28575 h 1478781"/>
              <a:gd name="connsiteX42" fmla="*/ 3139403 w 5234482"/>
              <a:gd name="connsiteY42" fmla="*/ 38100 h 1478781"/>
              <a:gd name="connsiteX43" fmla="*/ 3196553 w 5234482"/>
              <a:gd name="connsiteY43" fmla="*/ 57150 h 1478781"/>
              <a:gd name="connsiteX44" fmla="*/ 3253703 w 5234482"/>
              <a:gd name="connsiteY44" fmla="*/ 76200 h 1478781"/>
              <a:gd name="connsiteX45" fmla="*/ 3282278 w 5234482"/>
              <a:gd name="connsiteY45" fmla="*/ 85725 h 1478781"/>
              <a:gd name="connsiteX46" fmla="*/ 3310853 w 5234482"/>
              <a:gd name="connsiteY46" fmla="*/ 95250 h 1478781"/>
              <a:gd name="connsiteX47" fmla="*/ 3425153 w 5234482"/>
              <a:gd name="connsiteY47" fmla="*/ 104775 h 1478781"/>
              <a:gd name="connsiteX48" fmla="*/ 3482303 w 5234482"/>
              <a:gd name="connsiteY48" fmla="*/ 133350 h 1478781"/>
              <a:gd name="connsiteX49" fmla="*/ 3510878 w 5234482"/>
              <a:gd name="connsiteY49" fmla="*/ 161925 h 1478781"/>
              <a:gd name="connsiteX50" fmla="*/ 3568028 w 5234482"/>
              <a:gd name="connsiteY50" fmla="*/ 200025 h 1478781"/>
              <a:gd name="connsiteX51" fmla="*/ 3596603 w 5234482"/>
              <a:gd name="connsiteY51" fmla="*/ 219075 h 1478781"/>
              <a:gd name="connsiteX52" fmla="*/ 3625178 w 5234482"/>
              <a:gd name="connsiteY52" fmla="*/ 247650 h 1478781"/>
              <a:gd name="connsiteX53" fmla="*/ 3682328 w 5234482"/>
              <a:gd name="connsiteY53" fmla="*/ 266700 h 1478781"/>
              <a:gd name="connsiteX54" fmla="*/ 3739478 w 5234482"/>
              <a:gd name="connsiteY54" fmla="*/ 295275 h 1478781"/>
              <a:gd name="connsiteX55" fmla="*/ 3768053 w 5234482"/>
              <a:gd name="connsiteY55" fmla="*/ 314325 h 1478781"/>
              <a:gd name="connsiteX56" fmla="*/ 3806153 w 5234482"/>
              <a:gd name="connsiteY56" fmla="*/ 323850 h 1478781"/>
              <a:gd name="connsiteX57" fmla="*/ 3949028 w 5234482"/>
              <a:gd name="connsiteY57" fmla="*/ 342900 h 1478781"/>
              <a:gd name="connsiteX58" fmla="*/ 4006178 w 5234482"/>
              <a:gd name="connsiteY58" fmla="*/ 361950 h 1478781"/>
              <a:gd name="connsiteX59" fmla="*/ 4034753 w 5234482"/>
              <a:gd name="connsiteY59" fmla="*/ 371475 h 1478781"/>
              <a:gd name="connsiteX60" fmla="*/ 4091903 w 5234482"/>
              <a:gd name="connsiteY60" fmla="*/ 419100 h 1478781"/>
              <a:gd name="connsiteX61" fmla="*/ 4149053 w 5234482"/>
              <a:gd name="connsiteY61" fmla="*/ 457200 h 1478781"/>
              <a:gd name="connsiteX62" fmla="*/ 4177628 w 5234482"/>
              <a:gd name="connsiteY62" fmla="*/ 476250 h 1478781"/>
              <a:gd name="connsiteX63" fmla="*/ 4234778 w 5234482"/>
              <a:gd name="connsiteY63" fmla="*/ 514350 h 1478781"/>
              <a:gd name="connsiteX64" fmla="*/ 4263353 w 5234482"/>
              <a:gd name="connsiteY64" fmla="*/ 533400 h 1478781"/>
              <a:gd name="connsiteX65" fmla="*/ 4291928 w 5234482"/>
              <a:gd name="connsiteY65" fmla="*/ 542925 h 1478781"/>
              <a:gd name="connsiteX66" fmla="*/ 4377653 w 5234482"/>
              <a:gd name="connsiteY66" fmla="*/ 600075 h 1478781"/>
              <a:gd name="connsiteX67" fmla="*/ 4406228 w 5234482"/>
              <a:gd name="connsiteY67" fmla="*/ 628650 h 1478781"/>
              <a:gd name="connsiteX68" fmla="*/ 4434803 w 5234482"/>
              <a:gd name="connsiteY68" fmla="*/ 638175 h 1478781"/>
              <a:gd name="connsiteX69" fmla="*/ 4520528 w 5234482"/>
              <a:gd name="connsiteY69" fmla="*/ 695325 h 1478781"/>
              <a:gd name="connsiteX70" fmla="*/ 4549103 w 5234482"/>
              <a:gd name="connsiteY70" fmla="*/ 714375 h 1478781"/>
              <a:gd name="connsiteX71" fmla="*/ 4577678 w 5234482"/>
              <a:gd name="connsiteY71" fmla="*/ 733425 h 1478781"/>
              <a:gd name="connsiteX72" fmla="*/ 4663403 w 5234482"/>
              <a:gd name="connsiteY72" fmla="*/ 809625 h 1478781"/>
              <a:gd name="connsiteX73" fmla="*/ 4691978 w 5234482"/>
              <a:gd name="connsiteY73" fmla="*/ 819150 h 1478781"/>
              <a:gd name="connsiteX74" fmla="*/ 4749128 w 5234482"/>
              <a:gd name="connsiteY74" fmla="*/ 857250 h 1478781"/>
              <a:gd name="connsiteX75" fmla="*/ 4815803 w 5234482"/>
              <a:gd name="connsiteY75" fmla="*/ 876300 h 1478781"/>
              <a:gd name="connsiteX76" fmla="*/ 4844378 w 5234482"/>
              <a:gd name="connsiteY76" fmla="*/ 885825 h 1478781"/>
              <a:gd name="connsiteX77" fmla="*/ 4911053 w 5234482"/>
              <a:gd name="connsiteY77" fmla="*/ 904875 h 1478781"/>
              <a:gd name="connsiteX78" fmla="*/ 4968936 w 5234482"/>
              <a:gd name="connsiteY78" fmla="*/ 976679 h 1478781"/>
              <a:gd name="connsiteX79" fmla="*/ 5079571 w 5234482"/>
              <a:gd name="connsiteY79" fmla="*/ 1044819 h 1478781"/>
              <a:gd name="connsiteX80" fmla="*/ 5167501 w 5234482"/>
              <a:gd name="connsiteY80" fmla="*/ 1182380 h 1478781"/>
              <a:gd name="connsiteX81" fmla="*/ 5234482 w 5234482"/>
              <a:gd name="connsiteY81" fmla="*/ 1262757 h 1478781"/>
              <a:gd name="connsiteX82" fmla="*/ 4694422 w 5234482"/>
              <a:gd name="connsiteY82" fmla="*/ 1478781 h 1478781"/>
              <a:gd name="connsiteX83" fmla="*/ 445950 w 5234482"/>
              <a:gd name="connsiteY83" fmla="*/ 1478781 h 1478781"/>
              <a:gd name="connsiteX0" fmla="*/ 445950 w 5234482"/>
              <a:gd name="connsiteY0" fmla="*/ 1478781 h 1478781"/>
              <a:gd name="connsiteX1" fmla="*/ 0 w 5234482"/>
              <a:gd name="connsiteY1" fmla="*/ 1082734 h 1478781"/>
              <a:gd name="connsiteX2" fmla="*/ 85911 w 5234482"/>
              <a:gd name="connsiteY2" fmla="*/ 938721 h 1478781"/>
              <a:gd name="connsiteX3" fmla="*/ 121914 w 5234482"/>
              <a:gd name="connsiteY3" fmla="*/ 827135 h 1478781"/>
              <a:gd name="connsiteX4" fmla="*/ 193922 w 5234482"/>
              <a:gd name="connsiteY4" fmla="*/ 722697 h 1478781"/>
              <a:gd name="connsiteX5" fmla="*/ 234278 w 5234482"/>
              <a:gd name="connsiteY5" fmla="*/ 647700 h 1478781"/>
              <a:gd name="connsiteX6" fmla="*/ 262853 w 5234482"/>
              <a:gd name="connsiteY6" fmla="*/ 638175 h 1478781"/>
              <a:gd name="connsiteX7" fmla="*/ 320003 w 5234482"/>
              <a:gd name="connsiteY7" fmla="*/ 600075 h 1478781"/>
              <a:gd name="connsiteX8" fmla="*/ 377153 w 5234482"/>
              <a:gd name="connsiteY8" fmla="*/ 571500 h 1478781"/>
              <a:gd name="connsiteX9" fmla="*/ 405728 w 5234482"/>
              <a:gd name="connsiteY9" fmla="*/ 561975 h 1478781"/>
              <a:gd name="connsiteX10" fmla="*/ 462878 w 5234482"/>
              <a:gd name="connsiteY10" fmla="*/ 523875 h 1478781"/>
              <a:gd name="connsiteX11" fmla="*/ 491453 w 5234482"/>
              <a:gd name="connsiteY11" fmla="*/ 504825 h 1478781"/>
              <a:gd name="connsiteX12" fmla="*/ 520028 w 5234482"/>
              <a:gd name="connsiteY12" fmla="*/ 495300 h 1478781"/>
              <a:gd name="connsiteX13" fmla="*/ 548603 w 5234482"/>
              <a:gd name="connsiteY13" fmla="*/ 476250 h 1478781"/>
              <a:gd name="connsiteX14" fmla="*/ 605753 w 5234482"/>
              <a:gd name="connsiteY14" fmla="*/ 457200 h 1478781"/>
              <a:gd name="connsiteX15" fmla="*/ 710528 w 5234482"/>
              <a:gd name="connsiteY15" fmla="*/ 428625 h 1478781"/>
              <a:gd name="connsiteX16" fmla="*/ 891503 w 5234482"/>
              <a:gd name="connsiteY16" fmla="*/ 409575 h 1478781"/>
              <a:gd name="connsiteX17" fmla="*/ 986753 w 5234482"/>
              <a:gd name="connsiteY17" fmla="*/ 381000 h 1478781"/>
              <a:gd name="connsiteX18" fmla="*/ 1015328 w 5234482"/>
              <a:gd name="connsiteY18" fmla="*/ 361950 h 1478781"/>
              <a:gd name="connsiteX19" fmla="*/ 1072478 w 5234482"/>
              <a:gd name="connsiteY19" fmla="*/ 342900 h 1478781"/>
              <a:gd name="connsiteX20" fmla="*/ 1158203 w 5234482"/>
              <a:gd name="connsiteY20" fmla="*/ 304800 h 1478781"/>
              <a:gd name="connsiteX21" fmla="*/ 1243928 w 5234482"/>
              <a:gd name="connsiteY21" fmla="*/ 285750 h 1478781"/>
              <a:gd name="connsiteX22" fmla="*/ 1282028 w 5234482"/>
              <a:gd name="connsiteY22" fmla="*/ 276225 h 1478781"/>
              <a:gd name="connsiteX23" fmla="*/ 1472528 w 5234482"/>
              <a:gd name="connsiteY23" fmla="*/ 266700 h 1478781"/>
              <a:gd name="connsiteX24" fmla="*/ 1520153 w 5234482"/>
              <a:gd name="connsiteY24" fmla="*/ 257175 h 1478781"/>
              <a:gd name="connsiteX25" fmla="*/ 1548728 w 5234482"/>
              <a:gd name="connsiteY25" fmla="*/ 247650 h 1478781"/>
              <a:gd name="connsiteX26" fmla="*/ 1605878 w 5234482"/>
              <a:gd name="connsiteY26" fmla="*/ 238125 h 1478781"/>
              <a:gd name="connsiteX27" fmla="*/ 1720178 w 5234482"/>
              <a:gd name="connsiteY27" fmla="*/ 247650 h 1478781"/>
              <a:gd name="connsiteX28" fmla="*/ 1929728 w 5234482"/>
              <a:gd name="connsiteY28" fmla="*/ 228600 h 1478781"/>
              <a:gd name="connsiteX29" fmla="*/ 2015453 w 5234482"/>
              <a:gd name="connsiteY29" fmla="*/ 200025 h 1478781"/>
              <a:gd name="connsiteX30" fmla="*/ 2044028 w 5234482"/>
              <a:gd name="connsiteY30" fmla="*/ 190500 h 1478781"/>
              <a:gd name="connsiteX31" fmla="*/ 2072603 w 5234482"/>
              <a:gd name="connsiteY31" fmla="*/ 171450 h 1478781"/>
              <a:gd name="connsiteX32" fmla="*/ 2129753 w 5234482"/>
              <a:gd name="connsiteY32" fmla="*/ 152400 h 1478781"/>
              <a:gd name="connsiteX33" fmla="*/ 2215478 w 5234482"/>
              <a:gd name="connsiteY33" fmla="*/ 114300 h 1478781"/>
              <a:gd name="connsiteX34" fmla="*/ 2558378 w 5234482"/>
              <a:gd name="connsiteY34" fmla="*/ 95250 h 1478781"/>
              <a:gd name="connsiteX35" fmla="*/ 2644103 w 5234482"/>
              <a:gd name="connsiteY35" fmla="*/ 66675 h 1478781"/>
              <a:gd name="connsiteX36" fmla="*/ 2672678 w 5234482"/>
              <a:gd name="connsiteY36" fmla="*/ 57150 h 1478781"/>
              <a:gd name="connsiteX37" fmla="*/ 2701253 w 5234482"/>
              <a:gd name="connsiteY37" fmla="*/ 38100 h 1478781"/>
              <a:gd name="connsiteX38" fmla="*/ 2758403 w 5234482"/>
              <a:gd name="connsiteY38" fmla="*/ 19050 h 1478781"/>
              <a:gd name="connsiteX39" fmla="*/ 2825078 w 5234482"/>
              <a:gd name="connsiteY39" fmla="*/ 0 h 1478781"/>
              <a:gd name="connsiteX40" fmla="*/ 3044153 w 5234482"/>
              <a:gd name="connsiteY40" fmla="*/ 9525 h 1478781"/>
              <a:gd name="connsiteX41" fmla="*/ 3101303 w 5234482"/>
              <a:gd name="connsiteY41" fmla="*/ 28575 h 1478781"/>
              <a:gd name="connsiteX42" fmla="*/ 3139403 w 5234482"/>
              <a:gd name="connsiteY42" fmla="*/ 38100 h 1478781"/>
              <a:gd name="connsiteX43" fmla="*/ 3196553 w 5234482"/>
              <a:gd name="connsiteY43" fmla="*/ 57150 h 1478781"/>
              <a:gd name="connsiteX44" fmla="*/ 3253703 w 5234482"/>
              <a:gd name="connsiteY44" fmla="*/ 76200 h 1478781"/>
              <a:gd name="connsiteX45" fmla="*/ 3282278 w 5234482"/>
              <a:gd name="connsiteY45" fmla="*/ 85725 h 1478781"/>
              <a:gd name="connsiteX46" fmla="*/ 3310853 w 5234482"/>
              <a:gd name="connsiteY46" fmla="*/ 95250 h 1478781"/>
              <a:gd name="connsiteX47" fmla="*/ 3425153 w 5234482"/>
              <a:gd name="connsiteY47" fmla="*/ 104775 h 1478781"/>
              <a:gd name="connsiteX48" fmla="*/ 3482303 w 5234482"/>
              <a:gd name="connsiteY48" fmla="*/ 133350 h 1478781"/>
              <a:gd name="connsiteX49" fmla="*/ 3510878 w 5234482"/>
              <a:gd name="connsiteY49" fmla="*/ 161925 h 1478781"/>
              <a:gd name="connsiteX50" fmla="*/ 3568028 w 5234482"/>
              <a:gd name="connsiteY50" fmla="*/ 200025 h 1478781"/>
              <a:gd name="connsiteX51" fmla="*/ 3596603 w 5234482"/>
              <a:gd name="connsiteY51" fmla="*/ 219075 h 1478781"/>
              <a:gd name="connsiteX52" fmla="*/ 3625178 w 5234482"/>
              <a:gd name="connsiteY52" fmla="*/ 247650 h 1478781"/>
              <a:gd name="connsiteX53" fmla="*/ 3682328 w 5234482"/>
              <a:gd name="connsiteY53" fmla="*/ 266700 h 1478781"/>
              <a:gd name="connsiteX54" fmla="*/ 3739478 w 5234482"/>
              <a:gd name="connsiteY54" fmla="*/ 295275 h 1478781"/>
              <a:gd name="connsiteX55" fmla="*/ 3768053 w 5234482"/>
              <a:gd name="connsiteY55" fmla="*/ 314325 h 1478781"/>
              <a:gd name="connsiteX56" fmla="*/ 3806153 w 5234482"/>
              <a:gd name="connsiteY56" fmla="*/ 323850 h 1478781"/>
              <a:gd name="connsiteX57" fmla="*/ 3949028 w 5234482"/>
              <a:gd name="connsiteY57" fmla="*/ 342900 h 1478781"/>
              <a:gd name="connsiteX58" fmla="*/ 4006178 w 5234482"/>
              <a:gd name="connsiteY58" fmla="*/ 361950 h 1478781"/>
              <a:gd name="connsiteX59" fmla="*/ 4034753 w 5234482"/>
              <a:gd name="connsiteY59" fmla="*/ 371475 h 1478781"/>
              <a:gd name="connsiteX60" fmla="*/ 4091903 w 5234482"/>
              <a:gd name="connsiteY60" fmla="*/ 419100 h 1478781"/>
              <a:gd name="connsiteX61" fmla="*/ 4149053 w 5234482"/>
              <a:gd name="connsiteY61" fmla="*/ 457200 h 1478781"/>
              <a:gd name="connsiteX62" fmla="*/ 4177628 w 5234482"/>
              <a:gd name="connsiteY62" fmla="*/ 476250 h 1478781"/>
              <a:gd name="connsiteX63" fmla="*/ 4234778 w 5234482"/>
              <a:gd name="connsiteY63" fmla="*/ 514350 h 1478781"/>
              <a:gd name="connsiteX64" fmla="*/ 4263353 w 5234482"/>
              <a:gd name="connsiteY64" fmla="*/ 533400 h 1478781"/>
              <a:gd name="connsiteX65" fmla="*/ 4291928 w 5234482"/>
              <a:gd name="connsiteY65" fmla="*/ 542925 h 1478781"/>
              <a:gd name="connsiteX66" fmla="*/ 4377653 w 5234482"/>
              <a:gd name="connsiteY66" fmla="*/ 600075 h 1478781"/>
              <a:gd name="connsiteX67" fmla="*/ 4406228 w 5234482"/>
              <a:gd name="connsiteY67" fmla="*/ 628650 h 1478781"/>
              <a:gd name="connsiteX68" fmla="*/ 4434803 w 5234482"/>
              <a:gd name="connsiteY68" fmla="*/ 638175 h 1478781"/>
              <a:gd name="connsiteX69" fmla="*/ 4520528 w 5234482"/>
              <a:gd name="connsiteY69" fmla="*/ 695325 h 1478781"/>
              <a:gd name="connsiteX70" fmla="*/ 4549103 w 5234482"/>
              <a:gd name="connsiteY70" fmla="*/ 714375 h 1478781"/>
              <a:gd name="connsiteX71" fmla="*/ 4577678 w 5234482"/>
              <a:gd name="connsiteY71" fmla="*/ 733425 h 1478781"/>
              <a:gd name="connsiteX72" fmla="*/ 4663403 w 5234482"/>
              <a:gd name="connsiteY72" fmla="*/ 809625 h 1478781"/>
              <a:gd name="connsiteX73" fmla="*/ 4691978 w 5234482"/>
              <a:gd name="connsiteY73" fmla="*/ 819150 h 1478781"/>
              <a:gd name="connsiteX74" fmla="*/ 4749128 w 5234482"/>
              <a:gd name="connsiteY74" fmla="*/ 857250 h 1478781"/>
              <a:gd name="connsiteX75" fmla="*/ 4815803 w 5234482"/>
              <a:gd name="connsiteY75" fmla="*/ 876300 h 1478781"/>
              <a:gd name="connsiteX76" fmla="*/ 4844378 w 5234482"/>
              <a:gd name="connsiteY76" fmla="*/ 885825 h 1478781"/>
              <a:gd name="connsiteX77" fmla="*/ 4911053 w 5234482"/>
              <a:gd name="connsiteY77" fmla="*/ 904875 h 1478781"/>
              <a:gd name="connsiteX78" fmla="*/ 4968936 w 5234482"/>
              <a:gd name="connsiteY78" fmla="*/ 976679 h 1478781"/>
              <a:gd name="connsiteX79" fmla="*/ 5079571 w 5234482"/>
              <a:gd name="connsiteY79" fmla="*/ 1044819 h 1478781"/>
              <a:gd name="connsiteX80" fmla="*/ 5196809 w 5234482"/>
              <a:gd name="connsiteY80" fmla="*/ 1153072 h 1478781"/>
              <a:gd name="connsiteX81" fmla="*/ 5234482 w 5234482"/>
              <a:gd name="connsiteY81" fmla="*/ 1262757 h 1478781"/>
              <a:gd name="connsiteX82" fmla="*/ 4694422 w 5234482"/>
              <a:gd name="connsiteY82" fmla="*/ 1478781 h 1478781"/>
              <a:gd name="connsiteX83" fmla="*/ 445950 w 5234482"/>
              <a:gd name="connsiteY83" fmla="*/ 1478781 h 1478781"/>
              <a:gd name="connsiteX0" fmla="*/ 492842 w 5281374"/>
              <a:gd name="connsiteY0" fmla="*/ 1478781 h 1478781"/>
              <a:gd name="connsiteX1" fmla="*/ 0 w 5281374"/>
              <a:gd name="connsiteY1" fmla="*/ 1088595 h 1478781"/>
              <a:gd name="connsiteX2" fmla="*/ 132803 w 5281374"/>
              <a:gd name="connsiteY2" fmla="*/ 938721 h 1478781"/>
              <a:gd name="connsiteX3" fmla="*/ 168806 w 5281374"/>
              <a:gd name="connsiteY3" fmla="*/ 827135 h 1478781"/>
              <a:gd name="connsiteX4" fmla="*/ 240814 w 5281374"/>
              <a:gd name="connsiteY4" fmla="*/ 722697 h 1478781"/>
              <a:gd name="connsiteX5" fmla="*/ 281170 w 5281374"/>
              <a:gd name="connsiteY5" fmla="*/ 647700 h 1478781"/>
              <a:gd name="connsiteX6" fmla="*/ 309745 w 5281374"/>
              <a:gd name="connsiteY6" fmla="*/ 638175 h 1478781"/>
              <a:gd name="connsiteX7" fmla="*/ 366895 w 5281374"/>
              <a:gd name="connsiteY7" fmla="*/ 600075 h 1478781"/>
              <a:gd name="connsiteX8" fmla="*/ 424045 w 5281374"/>
              <a:gd name="connsiteY8" fmla="*/ 571500 h 1478781"/>
              <a:gd name="connsiteX9" fmla="*/ 452620 w 5281374"/>
              <a:gd name="connsiteY9" fmla="*/ 561975 h 1478781"/>
              <a:gd name="connsiteX10" fmla="*/ 509770 w 5281374"/>
              <a:gd name="connsiteY10" fmla="*/ 523875 h 1478781"/>
              <a:gd name="connsiteX11" fmla="*/ 538345 w 5281374"/>
              <a:gd name="connsiteY11" fmla="*/ 504825 h 1478781"/>
              <a:gd name="connsiteX12" fmla="*/ 566920 w 5281374"/>
              <a:gd name="connsiteY12" fmla="*/ 495300 h 1478781"/>
              <a:gd name="connsiteX13" fmla="*/ 595495 w 5281374"/>
              <a:gd name="connsiteY13" fmla="*/ 476250 h 1478781"/>
              <a:gd name="connsiteX14" fmla="*/ 652645 w 5281374"/>
              <a:gd name="connsiteY14" fmla="*/ 457200 h 1478781"/>
              <a:gd name="connsiteX15" fmla="*/ 757420 w 5281374"/>
              <a:gd name="connsiteY15" fmla="*/ 428625 h 1478781"/>
              <a:gd name="connsiteX16" fmla="*/ 938395 w 5281374"/>
              <a:gd name="connsiteY16" fmla="*/ 409575 h 1478781"/>
              <a:gd name="connsiteX17" fmla="*/ 1033645 w 5281374"/>
              <a:gd name="connsiteY17" fmla="*/ 381000 h 1478781"/>
              <a:gd name="connsiteX18" fmla="*/ 1062220 w 5281374"/>
              <a:gd name="connsiteY18" fmla="*/ 361950 h 1478781"/>
              <a:gd name="connsiteX19" fmla="*/ 1119370 w 5281374"/>
              <a:gd name="connsiteY19" fmla="*/ 342900 h 1478781"/>
              <a:gd name="connsiteX20" fmla="*/ 1205095 w 5281374"/>
              <a:gd name="connsiteY20" fmla="*/ 304800 h 1478781"/>
              <a:gd name="connsiteX21" fmla="*/ 1290820 w 5281374"/>
              <a:gd name="connsiteY21" fmla="*/ 285750 h 1478781"/>
              <a:gd name="connsiteX22" fmla="*/ 1328920 w 5281374"/>
              <a:gd name="connsiteY22" fmla="*/ 276225 h 1478781"/>
              <a:gd name="connsiteX23" fmla="*/ 1519420 w 5281374"/>
              <a:gd name="connsiteY23" fmla="*/ 266700 h 1478781"/>
              <a:gd name="connsiteX24" fmla="*/ 1567045 w 5281374"/>
              <a:gd name="connsiteY24" fmla="*/ 257175 h 1478781"/>
              <a:gd name="connsiteX25" fmla="*/ 1595620 w 5281374"/>
              <a:gd name="connsiteY25" fmla="*/ 247650 h 1478781"/>
              <a:gd name="connsiteX26" fmla="*/ 1652770 w 5281374"/>
              <a:gd name="connsiteY26" fmla="*/ 238125 h 1478781"/>
              <a:gd name="connsiteX27" fmla="*/ 1767070 w 5281374"/>
              <a:gd name="connsiteY27" fmla="*/ 247650 h 1478781"/>
              <a:gd name="connsiteX28" fmla="*/ 1976620 w 5281374"/>
              <a:gd name="connsiteY28" fmla="*/ 228600 h 1478781"/>
              <a:gd name="connsiteX29" fmla="*/ 2062345 w 5281374"/>
              <a:gd name="connsiteY29" fmla="*/ 200025 h 1478781"/>
              <a:gd name="connsiteX30" fmla="*/ 2090920 w 5281374"/>
              <a:gd name="connsiteY30" fmla="*/ 190500 h 1478781"/>
              <a:gd name="connsiteX31" fmla="*/ 2119495 w 5281374"/>
              <a:gd name="connsiteY31" fmla="*/ 171450 h 1478781"/>
              <a:gd name="connsiteX32" fmla="*/ 2176645 w 5281374"/>
              <a:gd name="connsiteY32" fmla="*/ 152400 h 1478781"/>
              <a:gd name="connsiteX33" fmla="*/ 2262370 w 5281374"/>
              <a:gd name="connsiteY33" fmla="*/ 114300 h 1478781"/>
              <a:gd name="connsiteX34" fmla="*/ 2605270 w 5281374"/>
              <a:gd name="connsiteY34" fmla="*/ 95250 h 1478781"/>
              <a:gd name="connsiteX35" fmla="*/ 2690995 w 5281374"/>
              <a:gd name="connsiteY35" fmla="*/ 66675 h 1478781"/>
              <a:gd name="connsiteX36" fmla="*/ 2719570 w 5281374"/>
              <a:gd name="connsiteY36" fmla="*/ 57150 h 1478781"/>
              <a:gd name="connsiteX37" fmla="*/ 2748145 w 5281374"/>
              <a:gd name="connsiteY37" fmla="*/ 38100 h 1478781"/>
              <a:gd name="connsiteX38" fmla="*/ 2805295 w 5281374"/>
              <a:gd name="connsiteY38" fmla="*/ 19050 h 1478781"/>
              <a:gd name="connsiteX39" fmla="*/ 2871970 w 5281374"/>
              <a:gd name="connsiteY39" fmla="*/ 0 h 1478781"/>
              <a:gd name="connsiteX40" fmla="*/ 3091045 w 5281374"/>
              <a:gd name="connsiteY40" fmla="*/ 9525 h 1478781"/>
              <a:gd name="connsiteX41" fmla="*/ 3148195 w 5281374"/>
              <a:gd name="connsiteY41" fmla="*/ 28575 h 1478781"/>
              <a:gd name="connsiteX42" fmla="*/ 3186295 w 5281374"/>
              <a:gd name="connsiteY42" fmla="*/ 38100 h 1478781"/>
              <a:gd name="connsiteX43" fmla="*/ 3243445 w 5281374"/>
              <a:gd name="connsiteY43" fmla="*/ 57150 h 1478781"/>
              <a:gd name="connsiteX44" fmla="*/ 3300595 w 5281374"/>
              <a:gd name="connsiteY44" fmla="*/ 76200 h 1478781"/>
              <a:gd name="connsiteX45" fmla="*/ 3329170 w 5281374"/>
              <a:gd name="connsiteY45" fmla="*/ 85725 h 1478781"/>
              <a:gd name="connsiteX46" fmla="*/ 3357745 w 5281374"/>
              <a:gd name="connsiteY46" fmla="*/ 95250 h 1478781"/>
              <a:gd name="connsiteX47" fmla="*/ 3472045 w 5281374"/>
              <a:gd name="connsiteY47" fmla="*/ 104775 h 1478781"/>
              <a:gd name="connsiteX48" fmla="*/ 3529195 w 5281374"/>
              <a:gd name="connsiteY48" fmla="*/ 133350 h 1478781"/>
              <a:gd name="connsiteX49" fmla="*/ 3557770 w 5281374"/>
              <a:gd name="connsiteY49" fmla="*/ 161925 h 1478781"/>
              <a:gd name="connsiteX50" fmla="*/ 3614920 w 5281374"/>
              <a:gd name="connsiteY50" fmla="*/ 200025 h 1478781"/>
              <a:gd name="connsiteX51" fmla="*/ 3643495 w 5281374"/>
              <a:gd name="connsiteY51" fmla="*/ 219075 h 1478781"/>
              <a:gd name="connsiteX52" fmla="*/ 3672070 w 5281374"/>
              <a:gd name="connsiteY52" fmla="*/ 247650 h 1478781"/>
              <a:gd name="connsiteX53" fmla="*/ 3729220 w 5281374"/>
              <a:gd name="connsiteY53" fmla="*/ 266700 h 1478781"/>
              <a:gd name="connsiteX54" fmla="*/ 3786370 w 5281374"/>
              <a:gd name="connsiteY54" fmla="*/ 295275 h 1478781"/>
              <a:gd name="connsiteX55" fmla="*/ 3814945 w 5281374"/>
              <a:gd name="connsiteY55" fmla="*/ 314325 h 1478781"/>
              <a:gd name="connsiteX56" fmla="*/ 3853045 w 5281374"/>
              <a:gd name="connsiteY56" fmla="*/ 323850 h 1478781"/>
              <a:gd name="connsiteX57" fmla="*/ 3995920 w 5281374"/>
              <a:gd name="connsiteY57" fmla="*/ 342900 h 1478781"/>
              <a:gd name="connsiteX58" fmla="*/ 4053070 w 5281374"/>
              <a:gd name="connsiteY58" fmla="*/ 361950 h 1478781"/>
              <a:gd name="connsiteX59" fmla="*/ 4081645 w 5281374"/>
              <a:gd name="connsiteY59" fmla="*/ 371475 h 1478781"/>
              <a:gd name="connsiteX60" fmla="*/ 4138795 w 5281374"/>
              <a:gd name="connsiteY60" fmla="*/ 419100 h 1478781"/>
              <a:gd name="connsiteX61" fmla="*/ 4195945 w 5281374"/>
              <a:gd name="connsiteY61" fmla="*/ 457200 h 1478781"/>
              <a:gd name="connsiteX62" fmla="*/ 4224520 w 5281374"/>
              <a:gd name="connsiteY62" fmla="*/ 476250 h 1478781"/>
              <a:gd name="connsiteX63" fmla="*/ 4281670 w 5281374"/>
              <a:gd name="connsiteY63" fmla="*/ 514350 h 1478781"/>
              <a:gd name="connsiteX64" fmla="*/ 4310245 w 5281374"/>
              <a:gd name="connsiteY64" fmla="*/ 533400 h 1478781"/>
              <a:gd name="connsiteX65" fmla="*/ 4338820 w 5281374"/>
              <a:gd name="connsiteY65" fmla="*/ 542925 h 1478781"/>
              <a:gd name="connsiteX66" fmla="*/ 4424545 w 5281374"/>
              <a:gd name="connsiteY66" fmla="*/ 600075 h 1478781"/>
              <a:gd name="connsiteX67" fmla="*/ 4453120 w 5281374"/>
              <a:gd name="connsiteY67" fmla="*/ 628650 h 1478781"/>
              <a:gd name="connsiteX68" fmla="*/ 4481695 w 5281374"/>
              <a:gd name="connsiteY68" fmla="*/ 638175 h 1478781"/>
              <a:gd name="connsiteX69" fmla="*/ 4567420 w 5281374"/>
              <a:gd name="connsiteY69" fmla="*/ 695325 h 1478781"/>
              <a:gd name="connsiteX70" fmla="*/ 4595995 w 5281374"/>
              <a:gd name="connsiteY70" fmla="*/ 714375 h 1478781"/>
              <a:gd name="connsiteX71" fmla="*/ 4624570 w 5281374"/>
              <a:gd name="connsiteY71" fmla="*/ 733425 h 1478781"/>
              <a:gd name="connsiteX72" fmla="*/ 4710295 w 5281374"/>
              <a:gd name="connsiteY72" fmla="*/ 809625 h 1478781"/>
              <a:gd name="connsiteX73" fmla="*/ 4738870 w 5281374"/>
              <a:gd name="connsiteY73" fmla="*/ 819150 h 1478781"/>
              <a:gd name="connsiteX74" fmla="*/ 4796020 w 5281374"/>
              <a:gd name="connsiteY74" fmla="*/ 857250 h 1478781"/>
              <a:gd name="connsiteX75" fmla="*/ 4862695 w 5281374"/>
              <a:gd name="connsiteY75" fmla="*/ 876300 h 1478781"/>
              <a:gd name="connsiteX76" fmla="*/ 4891270 w 5281374"/>
              <a:gd name="connsiteY76" fmla="*/ 885825 h 1478781"/>
              <a:gd name="connsiteX77" fmla="*/ 4957945 w 5281374"/>
              <a:gd name="connsiteY77" fmla="*/ 904875 h 1478781"/>
              <a:gd name="connsiteX78" fmla="*/ 5015828 w 5281374"/>
              <a:gd name="connsiteY78" fmla="*/ 976679 h 1478781"/>
              <a:gd name="connsiteX79" fmla="*/ 5126463 w 5281374"/>
              <a:gd name="connsiteY79" fmla="*/ 1044819 h 1478781"/>
              <a:gd name="connsiteX80" fmla="*/ 5243701 w 5281374"/>
              <a:gd name="connsiteY80" fmla="*/ 1153072 h 1478781"/>
              <a:gd name="connsiteX81" fmla="*/ 5281374 w 5281374"/>
              <a:gd name="connsiteY81" fmla="*/ 1262757 h 1478781"/>
              <a:gd name="connsiteX82" fmla="*/ 4741314 w 5281374"/>
              <a:gd name="connsiteY82" fmla="*/ 1478781 h 1478781"/>
              <a:gd name="connsiteX83" fmla="*/ 492842 w 5281374"/>
              <a:gd name="connsiteY83" fmla="*/ 1478781 h 1478781"/>
              <a:gd name="connsiteX0" fmla="*/ 492842 w 5281374"/>
              <a:gd name="connsiteY0" fmla="*/ 1478781 h 1478781"/>
              <a:gd name="connsiteX1" fmla="*/ 0 w 5281374"/>
              <a:gd name="connsiteY1" fmla="*/ 1088595 h 1478781"/>
              <a:gd name="connsiteX2" fmla="*/ 103495 w 5281374"/>
              <a:gd name="connsiteY2" fmla="*/ 926998 h 1478781"/>
              <a:gd name="connsiteX3" fmla="*/ 168806 w 5281374"/>
              <a:gd name="connsiteY3" fmla="*/ 827135 h 1478781"/>
              <a:gd name="connsiteX4" fmla="*/ 240814 w 5281374"/>
              <a:gd name="connsiteY4" fmla="*/ 722697 h 1478781"/>
              <a:gd name="connsiteX5" fmla="*/ 281170 w 5281374"/>
              <a:gd name="connsiteY5" fmla="*/ 647700 h 1478781"/>
              <a:gd name="connsiteX6" fmla="*/ 309745 w 5281374"/>
              <a:gd name="connsiteY6" fmla="*/ 638175 h 1478781"/>
              <a:gd name="connsiteX7" fmla="*/ 366895 w 5281374"/>
              <a:gd name="connsiteY7" fmla="*/ 600075 h 1478781"/>
              <a:gd name="connsiteX8" fmla="*/ 424045 w 5281374"/>
              <a:gd name="connsiteY8" fmla="*/ 571500 h 1478781"/>
              <a:gd name="connsiteX9" fmla="*/ 452620 w 5281374"/>
              <a:gd name="connsiteY9" fmla="*/ 561975 h 1478781"/>
              <a:gd name="connsiteX10" fmla="*/ 509770 w 5281374"/>
              <a:gd name="connsiteY10" fmla="*/ 523875 h 1478781"/>
              <a:gd name="connsiteX11" fmla="*/ 538345 w 5281374"/>
              <a:gd name="connsiteY11" fmla="*/ 504825 h 1478781"/>
              <a:gd name="connsiteX12" fmla="*/ 566920 w 5281374"/>
              <a:gd name="connsiteY12" fmla="*/ 495300 h 1478781"/>
              <a:gd name="connsiteX13" fmla="*/ 595495 w 5281374"/>
              <a:gd name="connsiteY13" fmla="*/ 476250 h 1478781"/>
              <a:gd name="connsiteX14" fmla="*/ 652645 w 5281374"/>
              <a:gd name="connsiteY14" fmla="*/ 457200 h 1478781"/>
              <a:gd name="connsiteX15" fmla="*/ 757420 w 5281374"/>
              <a:gd name="connsiteY15" fmla="*/ 428625 h 1478781"/>
              <a:gd name="connsiteX16" fmla="*/ 938395 w 5281374"/>
              <a:gd name="connsiteY16" fmla="*/ 409575 h 1478781"/>
              <a:gd name="connsiteX17" fmla="*/ 1033645 w 5281374"/>
              <a:gd name="connsiteY17" fmla="*/ 381000 h 1478781"/>
              <a:gd name="connsiteX18" fmla="*/ 1062220 w 5281374"/>
              <a:gd name="connsiteY18" fmla="*/ 361950 h 1478781"/>
              <a:gd name="connsiteX19" fmla="*/ 1119370 w 5281374"/>
              <a:gd name="connsiteY19" fmla="*/ 342900 h 1478781"/>
              <a:gd name="connsiteX20" fmla="*/ 1205095 w 5281374"/>
              <a:gd name="connsiteY20" fmla="*/ 304800 h 1478781"/>
              <a:gd name="connsiteX21" fmla="*/ 1290820 w 5281374"/>
              <a:gd name="connsiteY21" fmla="*/ 285750 h 1478781"/>
              <a:gd name="connsiteX22" fmla="*/ 1328920 w 5281374"/>
              <a:gd name="connsiteY22" fmla="*/ 276225 h 1478781"/>
              <a:gd name="connsiteX23" fmla="*/ 1519420 w 5281374"/>
              <a:gd name="connsiteY23" fmla="*/ 266700 h 1478781"/>
              <a:gd name="connsiteX24" fmla="*/ 1567045 w 5281374"/>
              <a:gd name="connsiteY24" fmla="*/ 257175 h 1478781"/>
              <a:gd name="connsiteX25" fmla="*/ 1595620 w 5281374"/>
              <a:gd name="connsiteY25" fmla="*/ 247650 h 1478781"/>
              <a:gd name="connsiteX26" fmla="*/ 1652770 w 5281374"/>
              <a:gd name="connsiteY26" fmla="*/ 238125 h 1478781"/>
              <a:gd name="connsiteX27" fmla="*/ 1767070 w 5281374"/>
              <a:gd name="connsiteY27" fmla="*/ 247650 h 1478781"/>
              <a:gd name="connsiteX28" fmla="*/ 1976620 w 5281374"/>
              <a:gd name="connsiteY28" fmla="*/ 228600 h 1478781"/>
              <a:gd name="connsiteX29" fmla="*/ 2062345 w 5281374"/>
              <a:gd name="connsiteY29" fmla="*/ 200025 h 1478781"/>
              <a:gd name="connsiteX30" fmla="*/ 2090920 w 5281374"/>
              <a:gd name="connsiteY30" fmla="*/ 190500 h 1478781"/>
              <a:gd name="connsiteX31" fmla="*/ 2119495 w 5281374"/>
              <a:gd name="connsiteY31" fmla="*/ 171450 h 1478781"/>
              <a:gd name="connsiteX32" fmla="*/ 2176645 w 5281374"/>
              <a:gd name="connsiteY32" fmla="*/ 152400 h 1478781"/>
              <a:gd name="connsiteX33" fmla="*/ 2262370 w 5281374"/>
              <a:gd name="connsiteY33" fmla="*/ 114300 h 1478781"/>
              <a:gd name="connsiteX34" fmla="*/ 2605270 w 5281374"/>
              <a:gd name="connsiteY34" fmla="*/ 95250 h 1478781"/>
              <a:gd name="connsiteX35" fmla="*/ 2690995 w 5281374"/>
              <a:gd name="connsiteY35" fmla="*/ 66675 h 1478781"/>
              <a:gd name="connsiteX36" fmla="*/ 2719570 w 5281374"/>
              <a:gd name="connsiteY36" fmla="*/ 57150 h 1478781"/>
              <a:gd name="connsiteX37" fmla="*/ 2748145 w 5281374"/>
              <a:gd name="connsiteY37" fmla="*/ 38100 h 1478781"/>
              <a:gd name="connsiteX38" fmla="*/ 2805295 w 5281374"/>
              <a:gd name="connsiteY38" fmla="*/ 19050 h 1478781"/>
              <a:gd name="connsiteX39" fmla="*/ 2871970 w 5281374"/>
              <a:gd name="connsiteY39" fmla="*/ 0 h 1478781"/>
              <a:gd name="connsiteX40" fmla="*/ 3091045 w 5281374"/>
              <a:gd name="connsiteY40" fmla="*/ 9525 h 1478781"/>
              <a:gd name="connsiteX41" fmla="*/ 3148195 w 5281374"/>
              <a:gd name="connsiteY41" fmla="*/ 28575 h 1478781"/>
              <a:gd name="connsiteX42" fmla="*/ 3186295 w 5281374"/>
              <a:gd name="connsiteY42" fmla="*/ 38100 h 1478781"/>
              <a:gd name="connsiteX43" fmla="*/ 3243445 w 5281374"/>
              <a:gd name="connsiteY43" fmla="*/ 57150 h 1478781"/>
              <a:gd name="connsiteX44" fmla="*/ 3300595 w 5281374"/>
              <a:gd name="connsiteY44" fmla="*/ 76200 h 1478781"/>
              <a:gd name="connsiteX45" fmla="*/ 3329170 w 5281374"/>
              <a:gd name="connsiteY45" fmla="*/ 85725 h 1478781"/>
              <a:gd name="connsiteX46" fmla="*/ 3357745 w 5281374"/>
              <a:gd name="connsiteY46" fmla="*/ 95250 h 1478781"/>
              <a:gd name="connsiteX47" fmla="*/ 3472045 w 5281374"/>
              <a:gd name="connsiteY47" fmla="*/ 104775 h 1478781"/>
              <a:gd name="connsiteX48" fmla="*/ 3529195 w 5281374"/>
              <a:gd name="connsiteY48" fmla="*/ 133350 h 1478781"/>
              <a:gd name="connsiteX49" fmla="*/ 3557770 w 5281374"/>
              <a:gd name="connsiteY49" fmla="*/ 161925 h 1478781"/>
              <a:gd name="connsiteX50" fmla="*/ 3614920 w 5281374"/>
              <a:gd name="connsiteY50" fmla="*/ 200025 h 1478781"/>
              <a:gd name="connsiteX51" fmla="*/ 3643495 w 5281374"/>
              <a:gd name="connsiteY51" fmla="*/ 219075 h 1478781"/>
              <a:gd name="connsiteX52" fmla="*/ 3672070 w 5281374"/>
              <a:gd name="connsiteY52" fmla="*/ 247650 h 1478781"/>
              <a:gd name="connsiteX53" fmla="*/ 3729220 w 5281374"/>
              <a:gd name="connsiteY53" fmla="*/ 266700 h 1478781"/>
              <a:gd name="connsiteX54" fmla="*/ 3786370 w 5281374"/>
              <a:gd name="connsiteY54" fmla="*/ 295275 h 1478781"/>
              <a:gd name="connsiteX55" fmla="*/ 3814945 w 5281374"/>
              <a:gd name="connsiteY55" fmla="*/ 314325 h 1478781"/>
              <a:gd name="connsiteX56" fmla="*/ 3853045 w 5281374"/>
              <a:gd name="connsiteY56" fmla="*/ 323850 h 1478781"/>
              <a:gd name="connsiteX57" fmla="*/ 3995920 w 5281374"/>
              <a:gd name="connsiteY57" fmla="*/ 342900 h 1478781"/>
              <a:gd name="connsiteX58" fmla="*/ 4053070 w 5281374"/>
              <a:gd name="connsiteY58" fmla="*/ 361950 h 1478781"/>
              <a:gd name="connsiteX59" fmla="*/ 4081645 w 5281374"/>
              <a:gd name="connsiteY59" fmla="*/ 371475 h 1478781"/>
              <a:gd name="connsiteX60" fmla="*/ 4138795 w 5281374"/>
              <a:gd name="connsiteY60" fmla="*/ 419100 h 1478781"/>
              <a:gd name="connsiteX61" fmla="*/ 4195945 w 5281374"/>
              <a:gd name="connsiteY61" fmla="*/ 457200 h 1478781"/>
              <a:gd name="connsiteX62" fmla="*/ 4224520 w 5281374"/>
              <a:gd name="connsiteY62" fmla="*/ 476250 h 1478781"/>
              <a:gd name="connsiteX63" fmla="*/ 4281670 w 5281374"/>
              <a:gd name="connsiteY63" fmla="*/ 514350 h 1478781"/>
              <a:gd name="connsiteX64" fmla="*/ 4310245 w 5281374"/>
              <a:gd name="connsiteY64" fmla="*/ 533400 h 1478781"/>
              <a:gd name="connsiteX65" fmla="*/ 4338820 w 5281374"/>
              <a:gd name="connsiteY65" fmla="*/ 542925 h 1478781"/>
              <a:gd name="connsiteX66" fmla="*/ 4424545 w 5281374"/>
              <a:gd name="connsiteY66" fmla="*/ 600075 h 1478781"/>
              <a:gd name="connsiteX67" fmla="*/ 4453120 w 5281374"/>
              <a:gd name="connsiteY67" fmla="*/ 628650 h 1478781"/>
              <a:gd name="connsiteX68" fmla="*/ 4481695 w 5281374"/>
              <a:gd name="connsiteY68" fmla="*/ 638175 h 1478781"/>
              <a:gd name="connsiteX69" fmla="*/ 4567420 w 5281374"/>
              <a:gd name="connsiteY69" fmla="*/ 695325 h 1478781"/>
              <a:gd name="connsiteX70" fmla="*/ 4595995 w 5281374"/>
              <a:gd name="connsiteY70" fmla="*/ 714375 h 1478781"/>
              <a:gd name="connsiteX71" fmla="*/ 4624570 w 5281374"/>
              <a:gd name="connsiteY71" fmla="*/ 733425 h 1478781"/>
              <a:gd name="connsiteX72" fmla="*/ 4710295 w 5281374"/>
              <a:gd name="connsiteY72" fmla="*/ 809625 h 1478781"/>
              <a:gd name="connsiteX73" fmla="*/ 4738870 w 5281374"/>
              <a:gd name="connsiteY73" fmla="*/ 819150 h 1478781"/>
              <a:gd name="connsiteX74" fmla="*/ 4796020 w 5281374"/>
              <a:gd name="connsiteY74" fmla="*/ 857250 h 1478781"/>
              <a:gd name="connsiteX75" fmla="*/ 4862695 w 5281374"/>
              <a:gd name="connsiteY75" fmla="*/ 876300 h 1478781"/>
              <a:gd name="connsiteX76" fmla="*/ 4891270 w 5281374"/>
              <a:gd name="connsiteY76" fmla="*/ 885825 h 1478781"/>
              <a:gd name="connsiteX77" fmla="*/ 4957945 w 5281374"/>
              <a:gd name="connsiteY77" fmla="*/ 904875 h 1478781"/>
              <a:gd name="connsiteX78" fmla="*/ 5015828 w 5281374"/>
              <a:gd name="connsiteY78" fmla="*/ 976679 h 1478781"/>
              <a:gd name="connsiteX79" fmla="*/ 5126463 w 5281374"/>
              <a:gd name="connsiteY79" fmla="*/ 1044819 h 1478781"/>
              <a:gd name="connsiteX80" fmla="*/ 5243701 w 5281374"/>
              <a:gd name="connsiteY80" fmla="*/ 1153072 h 1478781"/>
              <a:gd name="connsiteX81" fmla="*/ 5281374 w 5281374"/>
              <a:gd name="connsiteY81" fmla="*/ 1262757 h 1478781"/>
              <a:gd name="connsiteX82" fmla="*/ 4741314 w 5281374"/>
              <a:gd name="connsiteY82" fmla="*/ 1478781 h 1478781"/>
              <a:gd name="connsiteX83" fmla="*/ 492842 w 5281374"/>
              <a:gd name="connsiteY83" fmla="*/ 1478781 h 1478781"/>
              <a:gd name="connsiteX0" fmla="*/ 579417 w 5367949"/>
              <a:gd name="connsiteY0" fmla="*/ 1478781 h 1478781"/>
              <a:gd name="connsiteX1" fmla="*/ 0 w 5367949"/>
              <a:gd name="connsiteY1" fmla="*/ 1233071 h 1478781"/>
              <a:gd name="connsiteX2" fmla="*/ 190070 w 5367949"/>
              <a:gd name="connsiteY2" fmla="*/ 926998 h 1478781"/>
              <a:gd name="connsiteX3" fmla="*/ 255381 w 5367949"/>
              <a:gd name="connsiteY3" fmla="*/ 827135 h 1478781"/>
              <a:gd name="connsiteX4" fmla="*/ 327389 w 5367949"/>
              <a:gd name="connsiteY4" fmla="*/ 722697 h 1478781"/>
              <a:gd name="connsiteX5" fmla="*/ 367745 w 5367949"/>
              <a:gd name="connsiteY5" fmla="*/ 647700 h 1478781"/>
              <a:gd name="connsiteX6" fmla="*/ 396320 w 5367949"/>
              <a:gd name="connsiteY6" fmla="*/ 638175 h 1478781"/>
              <a:gd name="connsiteX7" fmla="*/ 453470 w 5367949"/>
              <a:gd name="connsiteY7" fmla="*/ 600075 h 1478781"/>
              <a:gd name="connsiteX8" fmla="*/ 510620 w 5367949"/>
              <a:gd name="connsiteY8" fmla="*/ 571500 h 1478781"/>
              <a:gd name="connsiteX9" fmla="*/ 539195 w 5367949"/>
              <a:gd name="connsiteY9" fmla="*/ 561975 h 1478781"/>
              <a:gd name="connsiteX10" fmla="*/ 596345 w 5367949"/>
              <a:gd name="connsiteY10" fmla="*/ 523875 h 1478781"/>
              <a:gd name="connsiteX11" fmla="*/ 624920 w 5367949"/>
              <a:gd name="connsiteY11" fmla="*/ 504825 h 1478781"/>
              <a:gd name="connsiteX12" fmla="*/ 653495 w 5367949"/>
              <a:gd name="connsiteY12" fmla="*/ 495300 h 1478781"/>
              <a:gd name="connsiteX13" fmla="*/ 682070 w 5367949"/>
              <a:gd name="connsiteY13" fmla="*/ 476250 h 1478781"/>
              <a:gd name="connsiteX14" fmla="*/ 739220 w 5367949"/>
              <a:gd name="connsiteY14" fmla="*/ 457200 h 1478781"/>
              <a:gd name="connsiteX15" fmla="*/ 843995 w 5367949"/>
              <a:gd name="connsiteY15" fmla="*/ 428625 h 1478781"/>
              <a:gd name="connsiteX16" fmla="*/ 1024970 w 5367949"/>
              <a:gd name="connsiteY16" fmla="*/ 409575 h 1478781"/>
              <a:gd name="connsiteX17" fmla="*/ 1120220 w 5367949"/>
              <a:gd name="connsiteY17" fmla="*/ 381000 h 1478781"/>
              <a:gd name="connsiteX18" fmla="*/ 1148795 w 5367949"/>
              <a:gd name="connsiteY18" fmla="*/ 361950 h 1478781"/>
              <a:gd name="connsiteX19" fmla="*/ 1205945 w 5367949"/>
              <a:gd name="connsiteY19" fmla="*/ 342900 h 1478781"/>
              <a:gd name="connsiteX20" fmla="*/ 1291670 w 5367949"/>
              <a:gd name="connsiteY20" fmla="*/ 304800 h 1478781"/>
              <a:gd name="connsiteX21" fmla="*/ 1377395 w 5367949"/>
              <a:gd name="connsiteY21" fmla="*/ 285750 h 1478781"/>
              <a:gd name="connsiteX22" fmla="*/ 1415495 w 5367949"/>
              <a:gd name="connsiteY22" fmla="*/ 276225 h 1478781"/>
              <a:gd name="connsiteX23" fmla="*/ 1605995 w 5367949"/>
              <a:gd name="connsiteY23" fmla="*/ 266700 h 1478781"/>
              <a:gd name="connsiteX24" fmla="*/ 1653620 w 5367949"/>
              <a:gd name="connsiteY24" fmla="*/ 257175 h 1478781"/>
              <a:gd name="connsiteX25" fmla="*/ 1682195 w 5367949"/>
              <a:gd name="connsiteY25" fmla="*/ 247650 h 1478781"/>
              <a:gd name="connsiteX26" fmla="*/ 1739345 w 5367949"/>
              <a:gd name="connsiteY26" fmla="*/ 238125 h 1478781"/>
              <a:gd name="connsiteX27" fmla="*/ 1853645 w 5367949"/>
              <a:gd name="connsiteY27" fmla="*/ 247650 h 1478781"/>
              <a:gd name="connsiteX28" fmla="*/ 2063195 w 5367949"/>
              <a:gd name="connsiteY28" fmla="*/ 228600 h 1478781"/>
              <a:gd name="connsiteX29" fmla="*/ 2148920 w 5367949"/>
              <a:gd name="connsiteY29" fmla="*/ 200025 h 1478781"/>
              <a:gd name="connsiteX30" fmla="*/ 2177495 w 5367949"/>
              <a:gd name="connsiteY30" fmla="*/ 190500 h 1478781"/>
              <a:gd name="connsiteX31" fmla="*/ 2206070 w 5367949"/>
              <a:gd name="connsiteY31" fmla="*/ 171450 h 1478781"/>
              <a:gd name="connsiteX32" fmla="*/ 2263220 w 5367949"/>
              <a:gd name="connsiteY32" fmla="*/ 152400 h 1478781"/>
              <a:gd name="connsiteX33" fmla="*/ 2348945 w 5367949"/>
              <a:gd name="connsiteY33" fmla="*/ 114300 h 1478781"/>
              <a:gd name="connsiteX34" fmla="*/ 2691845 w 5367949"/>
              <a:gd name="connsiteY34" fmla="*/ 95250 h 1478781"/>
              <a:gd name="connsiteX35" fmla="*/ 2777570 w 5367949"/>
              <a:gd name="connsiteY35" fmla="*/ 66675 h 1478781"/>
              <a:gd name="connsiteX36" fmla="*/ 2806145 w 5367949"/>
              <a:gd name="connsiteY36" fmla="*/ 57150 h 1478781"/>
              <a:gd name="connsiteX37" fmla="*/ 2834720 w 5367949"/>
              <a:gd name="connsiteY37" fmla="*/ 38100 h 1478781"/>
              <a:gd name="connsiteX38" fmla="*/ 2891870 w 5367949"/>
              <a:gd name="connsiteY38" fmla="*/ 19050 h 1478781"/>
              <a:gd name="connsiteX39" fmla="*/ 2958545 w 5367949"/>
              <a:gd name="connsiteY39" fmla="*/ 0 h 1478781"/>
              <a:gd name="connsiteX40" fmla="*/ 3177620 w 5367949"/>
              <a:gd name="connsiteY40" fmla="*/ 9525 h 1478781"/>
              <a:gd name="connsiteX41" fmla="*/ 3234770 w 5367949"/>
              <a:gd name="connsiteY41" fmla="*/ 28575 h 1478781"/>
              <a:gd name="connsiteX42" fmla="*/ 3272870 w 5367949"/>
              <a:gd name="connsiteY42" fmla="*/ 38100 h 1478781"/>
              <a:gd name="connsiteX43" fmla="*/ 3330020 w 5367949"/>
              <a:gd name="connsiteY43" fmla="*/ 57150 h 1478781"/>
              <a:gd name="connsiteX44" fmla="*/ 3387170 w 5367949"/>
              <a:gd name="connsiteY44" fmla="*/ 76200 h 1478781"/>
              <a:gd name="connsiteX45" fmla="*/ 3415745 w 5367949"/>
              <a:gd name="connsiteY45" fmla="*/ 85725 h 1478781"/>
              <a:gd name="connsiteX46" fmla="*/ 3444320 w 5367949"/>
              <a:gd name="connsiteY46" fmla="*/ 95250 h 1478781"/>
              <a:gd name="connsiteX47" fmla="*/ 3558620 w 5367949"/>
              <a:gd name="connsiteY47" fmla="*/ 104775 h 1478781"/>
              <a:gd name="connsiteX48" fmla="*/ 3615770 w 5367949"/>
              <a:gd name="connsiteY48" fmla="*/ 133350 h 1478781"/>
              <a:gd name="connsiteX49" fmla="*/ 3644345 w 5367949"/>
              <a:gd name="connsiteY49" fmla="*/ 161925 h 1478781"/>
              <a:gd name="connsiteX50" fmla="*/ 3701495 w 5367949"/>
              <a:gd name="connsiteY50" fmla="*/ 200025 h 1478781"/>
              <a:gd name="connsiteX51" fmla="*/ 3730070 w 5367949"/>
              <a:gd name="connsiteY51" fmla="*/ 219075 h 1478781"/>
              <a:gd name="connsiteX52" fmla="*/ 3758645 w 5367949"/>
              <a:gd name="connsiteY52" fmla="*/ 247650 h 1478781"/>
              <a:gd name="connsiteX53" fmla="*/ 3815795 w 5367949"/>
              <a:gd name="connsiteY53" fmla="*/ 266700 h 1478781"/>
              <a:gd name="connsiteX54" fmla="*/ 3872945 w 5367949"/>
              <a:gd name="connsiteY54" fmla="*/ 295275 h 1478781"/>
              <a:gd name="connsiteX55" fmla="*/ 3901520 w 5367949"/>
              <a:gd name="connsiteY55" fmla="*/ 314325 h 1478781"/>
              <a:gd name="connsiteX56" fmla="*/ 3939620 w 5367949"/>
              <a:gd name="connsiteY56" fmla="*/ 323850 h 1478781"/>
              <a:gd name="connsiteX57" fmla="*/ 4082495 w 5367949"/>
              <a:gd name="connsiteY57" fmla="*/ 342900 h 1478781"/>
              <a:gd name="connsiteX58" fmla="*/ 4139645 w 5367949"/>
              <a:gd name="connsiteY58" fmla="*/ 361950 h 1478781"/>
              <a:gd name="connsiteX59" fmla="*/ 4168220 w 5367949"/>
              <a:gd name="connsiteY59" fmla="*/ 371475 h 1478781"/>
              <a:gd name="connsiteX60" fmla="*/ 4225370 w 5367949"/>
              <a:gd name="connsiteY60" fmla="*/ 419100 h 1478781"/>
              <a:gd name="connsiteX61" fmla="*/ 4282520 w 5367949"/>
              <a:gd name="connsiteY61" fmla="*/ 457200 h 1478781"/>
              <a:gd name="connsiteX62" fmla="*/ 4311095 w 5367949"/>
              <a:gd name="connsiteY62" fmla="*/ 476250 h 1478781"/>
              <a:gd name="connsiteX63" fmla="*/ 4368245 w 5367949"/>
              <a:gd name="connsiteY63" fmla="*/ 514350 h 1478781"/>
              <a:gd name="connsiteX64" fmla="*/ 4396820 w 5367949"/>
              <a:gd name="connsiteY64" fmla="*/ 533400 h 1478781"/>
              <a:gd name="connsiteX65" fmla="*/ 4425395 w 5367949"/>
              <a:gd name="connsiteY65" fmla="*/ 542925 h 1478781"/>
              <a:gd name="connsiteX66" fmla="*/ 4511120 w 5367949"/>
              <a:gd name="connsiteY66" fmla="*/ 600075 h 1478781"/>
              <a:gd name="connsiteX67" fmla="*/ 4539695 w 5367949"/>
              <a:gd name="connsiteY67" fmla="*/ 628650 h 1478781"/>
              <a:gd name="connsiteX68" fmla="*/ 4568270 w 5367949"/>
              <a:gd name="connsiteY68" fmla="*/ 638175 h 1478781"/>
              <a:gd name="connsiteX69" fmla="*/ 4653995 w 5367949"/>
              <a:gd name="connsiteY69" fmla="*/ 695325 h 1478781"/>
              <a:gd name="connsiteX70" fmla="*/ 4682570 w 5367949"/>
              <a:gd name="connsiteY70" fmla="*/ 714375 h 1478781"/>
              <a:gd name="connsiteX71" fmla="*/ 4711145 w 5367949"/>
              <a:gd name="connsiteY71" fmla="*/ 733425 h 1478781"/>
              <a:gd name="connsiteX72" fmla="*/ 4796870 w 5367949"/>
              <a:gd name="connsiteY72" fmla="*/ 809625 h 1478781"/>
              <a:gd name="connsiteX73" fmla="*/ 4825445 w 5367949"/>
              <a:gd name="connsiteY73" fmla="*/ 819150 h 1478781"/>
              <a:gd name="connsiteX74" fmla="*/ 4882595 w 5367949"/>
              <a:gd name="connsiteY74" fmla="*/ 857250 h 1478781"/>
              <a:gd name="connsiteX75" fmla="*/ 4949270 w 5367949"/>
              <a:gd name="connsiteY75" fmla="*/ 876300 h 1478781"/>
              <a:gd name="connsiteX76" fmla="*/ 4977845 w 5367949"/>
              <a:gd name="connsiteY76" fmla="*/ 885825 h 1478781"/>
              <a:gd name="connsiteX77" fmla="*/ 5044520 w 5367949"/>
              <a:gd name="connsiteY77" fmla="*/ 904875 h 1478781"/>
              <a:gd name="connsiteX78" fmla="*/ 5102403 w 5367949"/>
              <a:gd name="connsiteY78" fmla="*/ 976679 h 1478781"/>
              <a:gd name="connsiteX79" fmla="*/ 5213038 w 5367949"/>
              <a:gd name="connsiteY79" fmla="*/ 1044819 h 1478781"/>
              <a:gd name="connsiteX80" fmla="*/ 5330276 w 5367949"/>
              <a:gd name="connsiteY80" fmla="*/ 1153072 h 1478781"/>
              <a:gd name="connsiteX81" fmla="*/ 5367949 w 5367949"/>
              <a:gd name="connsiteY81" fmla="*/ 1262757 h 1478781"/>
              <a:gd name="connsiteX82" fmla="*/ 4827889 w 5367949"/>
              <a:gd name="connsiteY82" fmla="*/ 1478781 h 1478781"/>
              <a:gd name="connsiteX83" fmla="*/ 579417 w 5367949"/>
              <a:gd name="connsiteY83" fmla="*/ 1478781 h 1478781"/>
              <a:gd name="connsiteX0" fmla="*/ 579417 w 5367949"/>
              <a:gd name="connsiteY0" fmla="*/ 1478781 h 1478781"/>
              <a:gd name="connsiteX1" fmla="*/ 0 w 5367949"/>
              <a:gd name="connsiteY1" fmla="*/ 1233071 h 1478781"/>
              <a:gd name="connsiteX2" fmla="*/ 190070 w 5367949"/>
              <a:gd name="connsiteY2" fmla="*/ 926998 h 1478781"/>
              <a:gd name="connsiteX3" fmla="*/ 255381 w 5367949"/>
              <a:gd name="connsiteY3" fmla="*/ 827135 h 1478781"/>
              <a:gd name="connsiteX4" fmla="*/ 327389 w 5367949"/>
              <a:gd name="connsiteY4" fmla="*/ 722697 h 1478781"/>
              <a:gd name="connsiteX5" fmla="*/ 367745 w 5367949"/>
              <a:gd name="connsiteY5" fmla="*/ 647700 h 1478781"/>
              <a:gd name="connsiteX6" fmla="*/ 396320 w 5367949"/>
              <a:gd name="connsiteY6" fmla="*/ 638175 h 1478781"/>
              <a:gd name="connsiteX7" fmla="*/ 453470 w 5367949"/>
              <a:gd name="connsiteY7" fmla="*/ 600075 h 1478781"/>
              <a:gd name="connsiteX8" fmla="*/ 510620 w 5367949"/>
              <a:gd name="connsiteY8" fmla="*/ 571500 h 1478781"/>
              <a:gd name="connsiteX9" fmla="*/ 539195 w 5367949"/>
              <a:gd name="connsiteY9" fmla="*/ 561975 h 1478781"/>
              <a:gd name="connsiteX10" fmla="*/ 596345 w 5367949"/>
              <a:gd name="connsiteY10" fmla="*/ 523875 h 1478781"/>
              <a:gd name="connsiteX11" fmla="*/ 624920 w 5367949"/>
              <a:gd name="connsiteY11" fmla="*/ 504825 h 1478781"/>
              <a:gd name="connsiteX12" fmla="*/ 653495 w 5367949"/>
              <a:gd name="connsiteY12" fmla="*/ 495300 h 1478781"/>
              <a:gd name="connsiteX13" fmla="*/ 682070 w 5367949"/>
              <a:gd name="connsiteY13" fmla="*/ 476250 h 1478781"/>
              <a:gd name="connsiteX14" fmla="*/ 739220 w 5367949"/>
              <a:gd name="connsiteY14" fmla="*/ 457200 h 1478781"/>
              <a:gd name="connsiteX15" fmla="*/ 843995 w 5367949"/>
              <a:gd name="connsiteY15" fmla="*/ 428625 h 1478781"/>
              <a:gd name="connsiteX16" fmla="*/ 1024970 w 5367949"/>
              <a:gd name="connsiteY16" fmla="*/ 409575 h 1478781"/>
              <a:gd name="connsiteX17" fmla="*/ 1120220 w 5367949"/>
              <a:gd name="connsiteY17" fmla="*/ 381000 h 1478781"/>
              <a:gd name="connsiteX18" fmla="*/ 1148795 w 5367949"/>
              <a:gd name="connsiteY18" fmla="*/ 361950 h 1478781"/>
              <a:gd name="connsiteX19" fmla="*/ 1205945 w 5367949"/>
              <a:gd name="connsiteY19" fmla="*/ 342900 h 1478781"/>
              <a:gd name="connsiteX20" fmla="*/ 1291670 w 5367949"/>
              <a:gd name="connsiteY20" fmla="*/ 304800 h 1478781"/>
              <a:gd name="connsiteX21" fmla="*/ 1377395 w 5367949"/>
              <a:gd name="connsiteY21" fmla="*/ 285750 h 1478781"/>
              <a:gd name="connsiteX22" fmla="*/ 1415495 w 5367949"/>
              <a:gd name="connsiteY22" fmla="*/ 276225 h 1478781"/>
              <a:gd name="connsiteX23" fmla="*/ 1605995 w 5367949"/>
              <a:gd name="connsiteY23" fmla="*/ 266700 h 1478781"/>
              <a:gd name="connsiteX24" fmla="*/ 1653620 w 5367949"/>
              <a:gd name="connsiteY24" fmla="*/ 257175 h 1478781"/>
              <a:gd name="connsiteX25" fmla="*/ 1682195 w 5367949"/>
              <a:gd name="connsiteY25" fmla="*/ 247650 h 1478781"/>
              <a:gd name="connsiteX26" fmla="*/ 1739345 w 5367949"/>
              <a:gd name="connsiteY26" fmla="*/ 238125 h 1478781"/>
              <a:gd name="connsiteX27" fmla="*/ 1853645 w 5367949"/>
              <a:gd name="connsiteY27" fmla="*/ 247650 h 1478781"/>
              <a:gd name="connsiteX28" fmla="*/ 2063195 w 5367949"/>
              <a:gd name="connsiteY28" fmla="*/ 228600 h 1478781"/>
              <a:gd name="connsiteX29" fmla="*/ 2148920 w 5367949"/>
              <a:gd name="connsiteY29" fmla="*/ 200025 h 1478781"/>
              <a:gd name="connsiteX30" fmla="*/ 2177495 w 5367949"/>
              <a:gd name="connsiteY30" fmla="*/ 190500 h 1478781"/>
              <a:gd name="connsiteX31" fmla="*/ 2206070 w 5367949"/>
              <a:gd name="connsiteY31" fmla="*/ 171450 h 1478781"/>
              <a:gd name="connsiteX32" fmla="*/ 2263220 w 5367949"/>
              <a:gd name="connsiteY32" fmla="*/ 152400 h 1478781"/>
              <a:gd name="connsiteX33" fmla="*/ 2348945 w 5367949"/>
              <a:gd name="connsiteY33" fmla="*/ 114300 h 1478781"/>
              <a:gd name="connsiteX34" fmla="*/ 2691845 w 5367949"/>
              <a:gd name="connsiteY34" fmla="*/ 95250 h 1478781"/>
              <a:gd name="connsiteX35" fmla="*/ 2777570 w 5367949"/>
              <a:gd name="connsiteY35" fmla="*/ 66675 h 1478781"/>
              <a:gd name="connsiteX36" fmla="*/ 2806145 w 5367949"/>
              <a:gd name="connsiteY36" fmla="*/ 57150 h 1478781"/>
              <a:gd name="connsiteX37" fmla="*/ 2834720 w 5367949"/>
              <a:gd name="connsiteY37" fmla="*/ 38100 h 1478781"/>
              <a:gd name="connsiteX38" fmla="*/ 2891870 w 5367949"/>
              <a:gd name="connsiteY38" fmla="*/ 19050 h 1478781"/>
              <a:gd name="connsiteX39" fmla="*/ 2958545 w 5367949"/>
              <a:gd name="connsiteY39" fmla="*/ 0 h 1478781"/>
              <a:gd name="connsiteX40" fmla="*/ 3177620 w 5367949"/>
              <a:gd name="connsiteY40" fmla="*/ 9525 h 1478781"/>
              <a:gd name="connsiteX41" fmla="*/ 3234770 w 5367949"/>
              <a:gd name="connsiteY41" fmla="*/ 28575 h 1478781"/>
              <a:gd name="connsiteX42" fmla="*/ 3272870 w 5367949"/>
              <a:gd name="connsiteY42" fmla="*/ 38100 h 1478781"/>
              <a:gd name="connsiteX43" fmla="*/ 3330020 w 5367949"/>
              <a:gd name="connsiteY43" fmla="*/ 57150 h 1478781"/>
              <a:gd name="connsiteX44" fmla="*/ 3387170 w 5367949"/>
              <a:gd name="connsiteY44" fmla="*/ 76200 h 1478781"/>
              <a:gd name="connsiteX45" fmla="*/ 3415745 w 5367949"/>
              <a:gd name="connsiteY45" fmla="*/ 85725 h 1478781"/>
              <a:gd name="connsiteX46" fmla="*/ 3444320 w 5367949"/>
              <a:gd name="connsiteY46" fmla="*/ 95250 h 1478781"/>
              <a:gd name="connsiteX47" fmla="*/ 3558620 w 5367949"/>
              <a:gd name="connsiteY47" fmla="*/ 104775 h 1478781"/>
              <a:gd name="connsiteX48" fmla="*/ 3615770 w 5367949"/>
              <a:gd name="connsiteY48" fmla="*/ 133350 h 1478781"/>
              <a:gd name="connsiteX49" fmla="*/ 3644345 w 5367949"/>
              <a:gd name="connsiteY49" fmla="*/ 161925 h 1478781"/>
              <a:gd name="connsiteX50" fmla="*/ 3701495 w 5367949"/>
              <a:gd name="connsiteY50" fmla="*/ 200025 h 1478781"/>
              <a:gd name="connsiteX51" fmla="*/ 3730070 w 5367949"/>
              <a:gd name="connsiteY51" fmla="*/ 219075 h 1478781"/>
              <a:gd name="connsiteX52" fmla="*/ 3758645 w 5367949"/>
              <a:gd name="connsiteY52" fmla="*/ 247650 h 1478781"/>
              <a:gd name="connsiteX53" fmla="*/ 3815795 w 5367949"/>
              <a:gd name="connsiteY53" fmla="*/ 266700 h 1478781"/>
              <a:gd name="connsiteX54" fmla="*/ 3872945 w 5367949"/>
              <a:gd name="connsiteY54" fmla="*/ 295275 h 1478781"/>
              <a:gd name="connsiteX55" fmla="*/ 3901520 w 5367949"/>
              <a:gd name="connsiteY55" fmla="*/ 314325 h 1478781"/>
              <a:gd name="connsiteX56" fmla="*/ 3939620 w 5367949"/>
              <a:gd name="connsiteY56" fmla="*/ 323850 h 1478781"/>
              <a:gd name="connsiteX57" fmla="*/ 4082495 w 5367949"/>
              <a:gd name="connsiteY57" fmla="*/ 342900 h 1478781"/>
              <a:gd name="connsiteX58" fmla="*/ 4139645 w 5367949"/>
              <a:gd name="connsiteY58" fmla="*/ 361950 h 1478781"/>
              <a:gd name="connsiteX59" fmla="*/ 4168220 w 5367949"/>
              <a:gd name="connsiteY59" fmla="*/ 371475 h 1478781"/>
              <a:gd name="connsiteX60" fmla="*/ 4225370 w 5367949"/>
              <a:gd name="connsiteY60" fmla="*/ 419100 h 1478781"/>
              <a:gd name="connsiteX61" fmla="*/ 4282520 w 5367949"/>
              <a:gd name="connsiteY61" fmla="*/ 457200 h 1478781"/>
              <a:gd name="connsiteX62" fmla="*/ 4311095 w 5367949"/>
              <a:gd name="connsiteY62" fmla="*/ 476250 h 1478781"/>
              <a:gd name="connsiteX63" fmla="*/ 4368245 w 5367949"/>
              <a:gd name="connsiteY63" fmla="*/ 514350 h 1478781"/>
              <a:gd name="connsiteX64" fmla="*/ 4396820 w 5367949"/>
              <a:gd name="connsiteY64" fmla="*/ 533400 h 1478781"/>
              <a:gd name="connsiteX65" fmla="*/ 4425395 w 5367949"/>
              <a:gd name="connsiteY65" fmla="*/ 542925 h 1478781"/>
              <a:gd name="connsiteX66" fmla="*/ 4511120 w 5367949"/>
              <a:gd name="connsiteY66" fmla="*/ 600075 h 1478781"/>
              <a:gd name="connsiteX67" fmla="*/ 4539695 w 5367949"/>
              <a:gd name="connsiteY67" fmla="*/ 628650 h 1478781"/>
              <a:gd name="connsiteX68" fmla="*/ 4568270 w 5367949"/>
              <a:gd name="connsiteY68" fmla="*/ 638175 h 1478781"/>
              <a:gd name="connsiteX69" fmla="*/ 4653995 w 5367949"/>
              <a:gd name="connsiteY69" fmla="*/ 695325 h 1478781"/>
              <a:gd name="connsiteX70" fmla="*/ 4682570 w 5367949"/>
              <a:gd name="connsiteY70" fmla="*/ 714375 h 1478781"/>
              <a:gd name="connsiteX71" fmla="*/ 4711145 w 5367949"/>
              <a:gd name="connsiteY71" fmla="*/ 733425 h 1478781"/>
              <a:gd name="connsiteX72" fmla="*/ 4796870 w 5367949"/>
              <a:gd name="connsiteY72" fmla="*/ 809625 h 1478781"/>
              <a:gd name="connsiteX73" fmla="*/ 4825445 w 5367949"/>
              <a:gd name="connsiteY73" fmla="*/ 819150 h 1478781"/>
              <a:gd name="connsiteX74" fmla="*/ 4882595 w 5367949"/>
              <a:gd name="connsiteY74" fmla="*/ 857250 h 1478781"/>
              <a:gd name="connsiteX75" fmla="*/ 4949270 w 5367949"/>
              <a:gd name="connsiteY75" fmla="*/ 876300 h 1478781"/>
              <a:gd name="connsiteX76" fmla="*/ 4977845 w 5367949"/>
              <a:gd name="connsiteY76" fmla="*/ 885825 h 1478781"/>
              <a:gd name="connsiteX77" fmla="*/ 5044520 w 5367949"/>
              <a:gd name="connsiteY77" fmla="*/ 904875 h 1478781"/>
              <a:gd name="connsiteX78" fmla="*/ 5102403 w 5367949"/>
              <a:gd name="connsiteY78" fmla="*/ 976679 h 1478781"/>
              <a:gd name="connsiteX79" fmla="*/ 5213038 w 5367949"/>
              <a:gd name="connsiteY79" fmla="*/ 1044819 h 1478781"/>
              <a:gd name="connsiteX80" fmla="*/ 5330276 w 5367949"/>
              <a:gd name="connsiteY80" fmla="*/ 1153072 h 1478781"/>
              <a:gd name="connsiteX81" fmla="*/ 5367949 w 5367949"/>
              <a:gd name="connsiteY81" fmla="*/ 1262757 h 1478781"/>
              <a:gd name="connsiteX82" fmla="*/ 4827889 w 5367949"/>
              <a:gd name="connsiteY82" fmla="*/ 1478781 h 1478781"/>
              <a:gd name="connsiteX83" fmla="*/ 579417 w 5367949"/>
              <a:gd name="connsiteY83" fmla="*/ 1478781 h 1478781"/>
              <a:gd name="connsiteX0" fmla="*/ 571547 w 5360079"/>
              <a:gd name="connsiteY0" fmla="*/ 1478781 h 1478781"/>
              <a:gd name="connsiteX1" fmla="*/ 0 w 5360079"/>
              <a:gd name="connsiteY1" fmla="*/ 1213006 h 1478781"/>
              <a:gd name="connsiteX2" fmla="*/ 182200 w 5360079"/>
              <a:gd name="connsiteY2" fmla="*/ 926998 h 1478781"/>
              <a:gd name="connsiteX3" fmla="*/ 247511 w 5360079"/>
              <a:gd name="connsiteY3" fmla="*/ 827135 h 1478781"/>
              <a:gd name="connsiteX4" fmla="*/ 319519 w 5360079"/>
              <a:gd name="connsiteY4" fmla="*/ 722697 h 1478781"/>
              <a:gd name="connsiteX5" fmla="*/ 359875 w 5360079"/>
              <a:gd name="connsiteY5" fmla="*/ 647700 h 1478781"/>
              <a:gd name="connsiteX6" fmla="*/ 388450 w 5360079"/>
              <a:gd name="connsiteY6" fmla="*/ 638175 h 1478781"/>
              <a:gd name="connsiteX7" fmla="*/ 445600 w 5360079"/>
              <a:gd name="connsiteY7" fmla="*/ 600075 h 1478781"/>
              <a:gd name="connsiteX8" fmla="*/ 502750 w 5360079"/>
              <a:gd name="connsiteY8" fmla="*/ 571500 h 1478781"/>
              <a:gd name="connsiteX9" fmla="*/ 531325 w 5360079"/>
              <a:gd name="connsiteY9" fmla="*/ 561975 h 1478781"/>
              <a:gd name="connsiteX10" fmla="*/ 588475 w 5360079"/>
              <a:gd name="connsiteY10" fmla="*/ 523875 h 1478781"/>
              <a:gd name="connsiteX11" fmla="*/ 617050 w 5360079"/>
              <a:gd name="connsiteY11" fmla="*/ 504825 h 1478781"/>
              <a:gd name="connsiteX12" fmla="*/ 645625 w 5360079"/>
              <a:gd name="connsiteY12" fmla="*/ 495300 h 1478781"/>
              <a:gd name="connsiteX13" fmla="*/ 674200 w 5360079"/>
              <a:gd name="connsiteY13" fmla="*/ 476250 h 1478781"/>
              <a:gd name="connsiteX14" fmla="*/ 731350 w 5360079"/>
              <a:gd name="connsiteY14" fmla="*/ 457200 h 1478781"/>
              <a:gd name="connsiteX15" fmla="*/ 836125 w 5360079"/>
              <a:gd name="connsiteY15" fmla="*/ 428625 h 1478781"/>
              <a:gd name="connsiteX16" fmla="*/ 1017100 w 5360079"/>
              <a:gd name="connsiteY16" fmla="*/ 409575 h 1478781"/>
              <a:gd name="connsiteX17" fmla="*/ 1112350 w 5360079"/>
              <a:gd name="connsiteY17" fmla="*/ 381000 h 1478781"/>
              <a:gd name="connsiteX18" fmla="*/ 1140925 w 5360079"/>
              <a:gd name="connsiteY18" fmla="*/ 361950 h 1478781"/>
              <a:gd name="connsiteX19" fmla="*/ 1198075 w 5360079"/>
              <a:gd name="connsiteY19" fmla="*/ 342900 h 1478781"/>
              <a:gd name="connsiteX20" fmla="*/ 1283800 w 5360079"/>
              <a:gd name="connsiteY20" fmla="*/ 304800 h 1478781"/>
              <a:gd name="connsiteX21" fmla="*/ 1369525 w 5360079"/>
              <a:gd name="connsiteY21" fmla="*/ 285750 h 1478781"/>
              <a:gd name="connsiteX22" fmla="*/ 1407625 w 5360079"/>
              <a:gd name="connsiteY22" fmla="*/ 276225 h 1478781"/>
              <a:gd name="connsiteX23" fmla="*/ 1598125 w 5360079"/>
              <a:gd name="connsiteY23" fmla="*/ 266700 h 1478781"/>
              <a:gd name="connsiteX24" fmla="*/ 1645750 w 5360079"/>
              <a:gd name="connsiteY24" fmla="*/ 257175 h 1478781"/>
              <a:gd name="connsiteX25" fmla="*/ 1674325 w 5360079"/>
              <a:gd name="connsiteY25" fmla="*/ 247650 h 1478781"/>
              <a:gd name="connsiteX26" fmla="*/ 1731475 w 5360079"/>
              <a:gd name="connsiteY26" fmla="*/ 238125 h 1478781"/>
              <a:gd name="connsiteX27" fmla="*/ 1845775 w 5360079"/>
              <a:gd name="connsiteY27" fmla="*/ 247650 h 1478781"/>
              <a:gd name="connsiteX28" fmla="*/ 2055325 w 5360079"/>
              <a:gd name="connsiteY28" fmla="*/ 228600 h 1478781"/>
              <a:gd name="connsiteX29" fmla="*/ 2141050 w 5360079"/>
              <a:gd name="connsiteY29" fmla="*/ 200025 h 1478781"/>
              <a:gd name="connsiteX30" fmla="*/ 2169625 w 5360079"/>
              <a:gd name="connsiteY30" fmla="*/ 190500 h 1478781"/>
              <a:gd name="connsiteX31" fmla="*/ 2198200 w 5360079"/>
              <a:gd name="connsiteY31" fmla="*/ 171450 h 1478781"/>
              <a:gd name="connsiteX32" fmla="*/ 2255350 w 5360079"/>
              <a:gd name="connsiteY32" fmla="*/ 152400 h 1478781"/>
              <a:gd name="connsiteX33" fmla="*/ 2341075 w 5360079"/>
              <a:gd name="connsiteY33" fmla="*/ 114300 h 1478781"/>
              <a:gd name="connsiteX34" fmla="*/ 2683975 w 5360079"/>
              <a:gd name="connsiteY34" fmla="*/ 95250 h 1478781"/>
              <a:gd name="connsiteX35" fmla="*/ 2769700 w 5360079"/>
              <a:gd name="connsiteY35" fmla="*/ 66675 h 1478781"/>
              <a:gd name="connsiteX36" fmla="*/ 2798275 w 5360079"/>
              <a:gd name="connsiteY36" fmla="*/ 57150 h 1478781"/>
              <a:gd name="connsiteX37" fmla="*/ 2826850 w 5360079"/>
              <a:gd name="connsiteY37" fmla="*/ 38100 h 1478781"/>
              <a:gd name="connsiteX38" fmla="*/ 2884000 w 5360079"/>
              <a:gd name="connsiteY38" fmla="*/ 19050 h 1478781"/>
              <a:gd name="connsiteX39" fmla="*/ 2950675 w 5360079"/>
              <a:gd name="connsiteY39" fmla="*/ 0 h 1478781"/>
              <a:gd name="connsiteX40" fmla="*/ 3169750 w 5360079"/>
              <a:gd name="connsiteY40" fmla="*/ 9525 h 1478781"/>
              <a:gd name="connsiteX41" fmla="*/ 3226900 w 5360079"/>
              <a:gd name="connsiteY41" fmla="*/ 28575 h 1478781"/>
              <a:gd name="connsiteX42" fmla="*/ 3265000 w 5360079"/>
              <a:gd name="connsiteY42" fmla="*/ 38100 h 1478781"/>
              <a:gd name="connsiteX43" fmla="*/ 3322150 w 5360079"/>
              <a:gd name="connsiteY43" fmla="*/ 57150 h 1478781"/>
              <a:gd name="connsiteX44" fmla="*/ 3379300 w 5360079"/>
              <a:gd name="connsiteY44" fmla="*/ 76200 h 1478781"/>
              <a:gd name="connsiteX45" fmla="*/ 3407875 w 5360079"/>
              <a:gd name="connsiteY45" fmla="*/ 85725 h 1478781"/>
              <a:gd name="connsiteX46" fmla="*/ 3436450 w 5360079"/>
              <a:gd name="connsiteY46" fmla="*/ 95250 h 1478781"/>
              <a:gd name="connsiteX47" fmla="*/ 3550750 w 5360079"/>
              <a:gd name="connsiteY47" fmla="*/ 104775 h 1478781"/>
              <a:gd name="connsiteX48" fmla="*/ 3607900 w 5360079"/>
              <a:gd name="connsiteY48" fmla="*/ 133350 h 1478781"/>
              <a:gd name="connsiteX49" fmla="*/ 3636475 w 5360079"/>
              <a:gd name="connsiteY49" fmla="*/ 161925 h 1478781"/>
              <a:gd name="connsiteX50" fmla="*/ 3693625 w 5360079"/>
              <a:gd name="connsiteY50" fmla="*/ 200025 h 1478781"/>
              <a:gd name="connsiteX51" fmla="*/ 3722200 w 5360079"/>
              <a:gd name="connsiteY51" fmla="*/ 219075 h 1478781"/>
              <a:gd name="connsiteX52" fmla="*/ 3750775 w 5360079"/>
              <a:gd name="connsiteY52" fmla="*/ 247650 h 1478781"/>
              <a:gd name="connsiteX53" fmla="*/ 3807925 w 5360079"/>
              <a:gd name="connsiteY53" fmla="*/ 266700 h 1478781"/>
              <a:gd name="connsiteX54" fmla="*/ 3865075 w 5360079"/>
              <a:gd name="connsiteY54" fmla="*/ 295275 h 1478781"/>
              <a:gd name="connsiteX55" fmla="*/ 3893650 w 5360079"/>
              <a:gd name="connsiteY55" fmla="*/ 314325 h 1478781"/>
              <a:gd name="connsiteX56" fmla="*/ 3931750 w 5360079"/>
              <a:gd name="connsiteY56" fmla="*/ 323850 h 1478781"/>
              <a:gd name="connsiteX57" fmla="*/ 4074625 w 5360079"/>
              <a:gd name="connsiteY57" fmla="*/ 342900 h 1478781"/>
              <a:gd name="connsiteX58" fmla="*/ 4131775 w 5360079"/>
              <a:gd name="connsiteY58" fmla="*/ 361950 h 1478781"/>
              <a:gd name="connsiteX59" fmla="*/ 4160350 w 5360079"/>
              <a:gd name="connsiteY59" fmla="*/ 371475 h 1478781"/>
              <a:gd name="connsiteX60" fmla="*/ 4217500 w 5360079"/>
              <a:gd name="connsiteY60" fmla="*/ 419100 h 1478781"/>
              <a:gd name="connsiteX61" fmla="*/ 4274650 w 5360079"/>
              <a:gd name="connsiteY61" fmla="*/ 457200 h 1478781"/>
              <a:gd name="connsiteX62" fmla="*/ 4303225 w 5360079"/>
              <a:gd name="connsiteY62" fmla="*/ 476250 h 1478781"/>
              <a:gd name="connsiteX63" fmla="*/ 4360375 w 5360079"/>
              <a:gd name="connsiteY63" fmla="*/ 514350 h 1478781"/>
              <a:gd name="connsiteX64" fmla="*/ 4388950 w 5360079"/>
              <a:gd name="connsiteY64" fmla="*/ 533400 h 1478781"/>
              <a:gd name="connsiteX65" fmla="*/ 4417525 w 5360079"/>
              <a:gd name="connsiteY65" fmla="*/ 542925 h 1478781"/>
              <a:gd name="connsiteX66" fmla="*/ 4503250 w 5360079"/>
              <a:gd name="connsiteY66" fmla="*/ 600075 h 1478781"/>
              <a:gd name="connsiteX67" fmla="*/ 4531825 w 5360079"/>
              <a:gd name="connsiteY67" fmla="*/ 628650 h 1478781"/>
              <a:gd name="connsiteX68" fmla="*/ 4560400 w 5360079"/>
              <a:gd name="connsiteY68" fmla="*/ 638175 h 1478781"/>
              <a:gd name="connsiteX69" fmla="*/ 4646125 w 5360079"/>
              <a:gd name="connsiteY69" fmla="*/ 695325 h 1478781"/>
              <a:gd name="connsiteX70" fmla="*/ 4674700 w 5360079"/>
              <a:gd name="connsiteY70" fmla="*/ 714375 h 1478781"/>
              <a:gd name="connsiteX71" fmla="*/ 4703275 w 5360079"/>
              <a:gd name="connsiteY71" fmla="*/ 733425 h 1478781"/>
              <a:gd name="connsiteX72" fmla="*/ 4789000 w 5360079"/>
              <a:gd name="connsiteY72" fmla="*/ 809625 h 1478781"/>
              <a:gd name="connsiteX73" fmla="*/ 4817575 w 5360079"/>
              <a:gd name="connsiteY73" fmla="*/ 819150 h 1478781"/>
              <a:gd name="connsiteX74" fmla="*/ 4874725 w 5360079"/>
              <a:gd name="connsiteY74" fmla="*/ 857250 h 1478781"/>
              <a:gd name="connsiteX75" fmla="*/ 4941400 w 5360079"/>
              <a:gd name="connsiteY75" fmla="*/ 876300 h 1478781"/>
              <a:gd name="connsiteX76" fmla="*/ 4969975 w 5360079"/>
              <a:gd name="connsiteY76" fmla="*/ 885825 h 1478781"/>
              <a:gd name="connsiteX77" fmla="*/ 5036650 w 5360079"/>
              <a:gd name="connsiteY77" fmla="*/ 904875 h 1478781"/>
              <a:gd name="connsiteX78" fmla="*/ 5094533 w 5360079"/>
              <a:gd name="connsiteY78" fmla="*/ 976679 h 1478781"/>
              <a:gd name="connsiteX79" fmla="*/ 5205168 w 5360079"/>
              <a:gd name="connsiteY79" fmla="*/ 1044819 h 1478781"/>
              <a:gd name="connsiteX80" fmla="*/ 5322406 w 5360079"/>
              <a:gd name="connsiteY80" fmla="*/ 1153072 h 1478781"/>
              <a:gd name="connsiteX81" fmla="*/ 5360079 w 5360079"/>
              <a:gd name="connsiteY81" fmla="*/ 1262757 h 1478781"/>
              <a:gd name="connsiteX82" fmla="*/ 4820019 w 5360079"/>
              <a:gd name="connsiteY82" fmla="*/ 1478781 h 1478781"/>
              <a:gd name="connsiteX83" fmla="*/ 571547 w 5360079"/>
              <a:gd name="connsiteY83" fmla="*/ 1478781 h 1478781"/>
              <a:gd name="connsiteX0" fmla="*/ 571547 w 5360079"/>
              <a:gd name="connsiteY0" fmla="*/ 1478781 h 1478781"/>
              <a:gd name="connsiteX1" fmla="*/ 0 w 5360079"/>
              <a:gd name="connsiteY1" fmla="*/ 1213006 h 1478781"/>
              <a:gd name="connsiteX2" fmla="*/ 150718 w 5360079"/>
              <a:gd name="connsiteY2" fmla="*/ 963117 h 1478781"/>
              <a:gd name="connsiteX3" fmla="*/ 247511 w 5360079"/>
              <a:gd name="connsiteY3" fmla="*/ 827135 h 1478781"/>
              <a:gd name="connsiteX4" fmla="*/ 319519 w 5360079"/>
              <a:gd name="connsiteY4" fmla="*/ 722697 h 1478781"/>
              <a:gd name="connsiteX5" fmla="*/ 359875 w 5360079"/>
              <a:gd name="connsiteY5" fmla="*/ 647700 h 1478781"/>
              <a:gd name="connsiteX6" fmla="*/ 388450 w 5360079"/>
              <a:gd name="connsiteY6" fmla="*/ 638175 h 1478781"/>
              <a:gd name="connsiteX7" fmla="*/ 445600 w 5360079"/>
              <a:gd name="connsiteY7" fmla="*/ 600075 h 1478781"/>
              <a:gd name="connsiteX8" fmla="*/ 502750 w 5360079"/>
              <a:gd name="connsiteY8" fmla="*/ 571500 h 1478781"/>
              <a:gd name="connsiteX9" fmla="*/ 531325 w 5360079"/>
              <a:gd name="connsiteY9" fmla="*/ 561975 h 1478781"/>
              <a:gd name="connsiteX10" fmla="*/ 588475 w 5360079"/>
              <a:gd name="connsiteY10" fmla="*/ 523875 h 1478781"/>
              <a:gd name="connsiteX11" fmla="*/ 617050 w 5360079"/>
              <a:gd name="connsiteY11" fmla="*/ 504825 h 1478781"/>
              <a:gd name="connsiteX12" fmla="*/ 645625 w 5360079"/>
              <a:gd name="connsiteY12" fmla="*/ 495300 h 1478781"/>
              <a:gd name="connsiteX13" fmla="*/ 674200 w 5360079"/>
              <a:gd name="connsiteY13" fmla="*/ 476250 h 1478781"/>
              <a:gd name="connsiteX14" fmla="*/ 731350 w 5360079"/>
              <a:gd name="connsiteY14" fmla="*/ 457200 h 1478781"/>
              <a:gd name="connsiteX15" fmla="*/ 836125 w 5360079"/>
              <a:gd name="connsiteY15" fmla="*/ 428625 h 1478781"/>
              <a:gd name="connsiteX16" fmla="*/ 1017100 w 5360079"/>
              <a:gd name="connsiteY16" fmla="*/ 409575 h 1478781"/>
              <a:gd name="connsiteX17" fmla="*/ 1112350 w 5360079"/>
              <a:gd name="connsiteY17" fmla="*/ 381000 h 1478781"/>
              <a:gd name="connsiteX18" fmla="*/ 1140925 w 5360079"/>
              <a:gd name="connsiteY18" fmla="*/ 361950 h 1478781"/>
              <a:gd name="connsiteX19" fmla="*/ 1198075 w 5360079"/>
              <a:gd name="connsiteY19" fmla="*/ 342900 h 1478781"/>
              <a:gd name="connsiteX20" fmla="*/ 1283800 w 5360079"/>
              <a:gd name="connsiteY20" fmla="*/ 304800 h 1478781"/>
              <a:gd name="connsiteX21" fmla="*/ 1369525 w 5360079"/>
              <a:gd name="connsiteY21" fmla="*/ 285750 h 1478781"/>
              <a:gd name="connsiteX22" fmla="*/ 1407625 w 5360079"/>
              <a:gd name="connsiteY22" fmla="*/ 276225 h 1478781"/>
              <a:gd name="connsiteX23" fmla="*/ 1598125 w 5360079"/>
              <a:gd name="connsiteY23" fmla="*/ 266700 h 1478781"/>
              <a:gd name="connsiteX24" fmla="*/ 1645750 w 5360079"/>
              <a:gd name="connsiteY24" fmla="*/ 257175 h 1478781"/>
              <a:gd name="connsiteX25" fmla="*/ 1674325 w 5360079"/>
              <a:gd name="connsiteY25" fmla="*/ 247650 h 1478781"/>
              <a:gd name="connsiteX26" fmla="*/ 1731475 w 5360079"/>
              <a:gd name="connsiteY26" fmla="*/ 238125 h 1478781"/>
              <a:gd name="connsiteX27" fmla="*/ 1845775 w 5360079"/>
              <a:gd name="connsiteY27" fmla="*/ 247650 h 1478781"/>
              <a:gd name="connsiteX28" fmla="*/ 2055325 w 5360079"/>
              <a:gd name="connsiteY28" fmla="*/ 228600 h 1478781"/>
              <a:gd name="connsiteX29" fmla="*/ 2141050 w 5360079"/>
              <a:gd name="connsiteY29" fmla="*/ 200025 h 1478781"/>
              <a:gd name="connsiteX30" fmla="*/ 2169625 w 5360079"/>
              <a:gd name="connsiteY30" fmla="*/ 190500 h 1478781"/>
              <a:gd name="connsiteX31" fmla="*/ 2198200 w 5360079"/>
              <a:gd name="connsiteY31" fmla="*/ 171450 h 1478781"/>
              <a:gd name="connsiteX32" fmla="*/ 2255350 w 5360079"/>
              <a:gd name="connsiteY32" fmla="*/ 152400 h 1478781"/>
              <a:gd name="connsiteX33" fmla="*/ 2341075 w 5360079"/>
              <a:gd name="connsiteY33" fmla="*/ 114300 h 1478781"/>
              <a:gd name="connsiteX34" fmla="*/ 2683975 w 5360079"/>
              <a:gd name="connsiteY34" fmla="*/ 95250 h 1478781"/>
              <a:gd name="connsiteX35" fmla="*/ 2769700 w 5360079"/>
              <a:gd name="connsiteY35" fmla="*/ 66675 h 1478781"/>
              <a:gd name="connsiteX36" fmla="*/ 2798275 w 5360079"/>
              <a:gd name="connsiteY36" fmla="*/ 57150 h 1478781"/>
              <a:gd name="connsiteX37" fmla="*/ 2826850 w 5360079"/>
              <a:gd name="connsiteY37" fmla="*/ 38100 h 1478781"/>
              <a:gd name="connsiteX38" fmla="*/ 2884000 w 5360079"/>
              <a:gd name="connsiteY38" fmla="*/ 19050 h 1478781"/>
              <a:gd name="connsiteX39" fmla="*/ 2950675 w 5360079"/>
              <a:gd name="connsiteY39" fmla="*/ 0 h 1478781"/>
              <a:gd name="connsiteX40" fmla="*/ 3169750 w 5360079"/>
              <a:gd name="connsiteY40" fmla="*/ 9525 h 1478781"/>
              <a:gd name="connsiteX41" fmla="*/ 3226900 w 5360079"/>
              <a:gd name="connsiteY41" fmla="*/ 28575 h 1478781"/>
              <a:gd name="connsiteX42" fmla="*/ 3265000 w 5360079"/>
              <a:gd name="connsiteY42" fmla="*/ 38100 h 1478781"/>
              <a:gd name="connsiteX43" fmla="*/ 3322150 w 5360079"/>
              <a:gd name="connsiteY43" fmla="*/ 57150 h 1478781"/>
              <a:gd name="connsiteX44" fmla="*/ 3379300 w 5360079"/>
              <a:gd name="connsiteY44" fmla="*/ 76200 h 1478781"/>
              <a:gd name="connsiteX45" fmla="*/ 3407875 w 5360079"/>
              <a:gd name="connsiteY45" fmla="*/ 85725 h 1478781"/>
              <a:gd name="connsiteX46" fmla="*/ 3436450 w 5360079"/>
              <a:gd name="connsiteY46" fmla="*/ 95250 h 1478781"/>
              <a:gd name="connsiteX47" fmla="*/ 3550750 w 5360079"/>
              <a:gd name="connsiteY47" fmla="*/ 104775 h 1478781"/>
              <a:gd name="connsiteX48" fmla="*/ 3607900 w 5360079"/>
              <a:gd name="connsiteY48" fmla="*/ 133350 h 1478781"/>
              <a:gd name="connsiteX49" fmla="*/ 3636475 w 5360079"/>
              <a:gd name="connsiteY49" fmla="*/ 161925 h 1478781"/>
              <a:gd name="connsiteX50" fmla="*/ 3693625 w 5360079"/>
              <a:gd name="connsiteY50" fmla="*/ 200025 h 1478781"/>
              <a:gd name="connsiteX51" fmla="*/ 3722200 w 5360079"/>
              <a:gd name="connsiteY51" fmla="*/ 219075 h 1478781"/>
              <a:gd name="connsiteX52" fmla="*/ 3750775 w 5360079"/>
              <a:gd name="connsiteY52" fmla="*/ 247650 h 1478781"/>
              <a:gd name="connsiteX53" fmla="*/ 3807925 w 5360079"/>
              <a:gd name="connsiteY53" fmla="*/ 266700 h 1478781"/>
              <a:gd name="connsiteX54" fmla="*/ 3865075 w 5360079"/>
              <a:gd name="connsiteY54" fmla="*/ 295275 h 1478781"/>
              <a:gd name="connsiteX55" fmla="*/ 3893650 w 5360079"/>
              <a:gd name="connsiteY55" fmla="*/ 314325 h 1478781"/>
              <a:gd name="connsiteX56" fmla="*/ 3931750 w 5360079"/>
              <a:gd name="connsiteY56" fmla="*/ 323850 h 1478781"/>
              <a:gd name="connsiteX57" fmla="*/ 4074625 w 5360079"/>
              <a:gd name="connsiteY57" fmla="*/ 342900 h 1478781"/>
              <a:gd name="connsiteX58" fmla="*/ 4131775 w 5360079"/>
              <a:gd name="connsiteY58" fmla="*/ 361950 h 1478781"/>
              <a:gd name="connsiteX59" fmla="*/ 4160350 w 5360079"/>
              <a:gd name="connsiteY59" fmla="*/ 371475 h 1478781"/>
              <a:gd name="connsiteX60" fmla="*/ 4217500 w 5360079"/>
              <a:gd name="connsiteY60" fmla="*/ 419100 h 1478781"/>
              <a:gd name="connsiteX61" fmla="*/ 4274650 w 5360079"/>
              <a:gd name="connsiteY61" fmla="*/ 457200 h 1478781"/>
              <a:gd name="connsiteX62" fmla="*/ 4303225 w 5360079"/>
              <a:gd name="connsiteY62" fmla="*/ 476250 h 1478781"/>
              <a:gd name="connsiteX63" fmla="*/ 4360375 w 5360079"/>
              <a:gd name="connsiteY63" fmla="*/ 514350 h 1478781"/>
              <a:gd name="connsiteX64" fmla="*/ 4388950 w 5360079"/>
              <a:gd name="connsiteY64" fmla="*/ 533400 h 1478781"/>
              <a:gd name="connsiteX65" fmla="*/ 4417525 w 5360079"/>
              <a:gd name="connsiteY65" fmla="*/ 542925 h 1478781"/>
              <a:gd name="connsiteX66" fmla="*/ 4503250 w 5360079"/>
              <a:gd name="connsiteY66" fmla="*/ 600075 h 1478781"/>
              <a:gd name="connsiteX67" fmla="*/ 4531825 w 5360079"/>
              <a:gd name="connsiteY67" fmla="*/ 628650 h 1478781"/>
              <a:gd name="connsiteX68" fmla="*/ 4560400 w 5360079"/>
              <a:gd name="connsiteY68" fmla="*/ 638175 h 1478781"/>
              <a:gd name="connsiteX69" fmla="*/ 4646125 w 5360079"/>
              <a:gd name="connsiteY69" fmla="*/ 695325 h 1478781"/>
              <a:gd name="connsiteX70" fmla="*/ 4674700 w 5360079"/>
              <a:gd name="connsiteY70" fmla="*/ 714375 h 1478781"/>
              <a:gd name="connsiteX71" fmla="*/ 4703275 w 5360079"/>
              <a:gd name="connsiteY71" fmla="*/ 733425 h 1478781"/>
              <a:gd name="connsiteX72" fmla="*/ 4789000 w 5360079"/>
              <a:gd name="connsiteY72" fmla="*/ 809625 h 1478781"/>
              <a:gd name="connsiteX73" fmla="*/ 4817575 w 5360079"/>
              <a:gd name="connsiteY73" fmla="*/ 819150 h 1478781"/>
              <a:gd name="connsiteX74" fmla="*/ 4874725 w 5360079"/>
              <a:gd name="connsiteY74" fmla="*/ 857250 h 1478781"/>
              <a:gd name="connsiteX75" fmla="*/ 4941400 w 5360079"/>
              <a:gd name="connsiteY75" fmla="*/ 876300 h 1478781"/>
              <a:gd name="connsiteX76" fmla="*/ 4969975 w 5360079"/>
              <a:gd name="connsiteY76" fmla="*/ 885825 h 1478781"/>
              <a:gd name="connsiteX77" fmla="*/ 5036650 w 5360079"/>
              <a:gd name="connsiteY77" fmla="*/ 904875 h 1478781"/>
              <a:gd name="connsiteX78" fmla="*/ 5094533 w 5360079"/>
              <a:gd name="connsiteY78" fmla="*/ 976679 h 1478781"/>
              <a:gd name="connsiteX79" fmla="*/ 5205168 w 5360079"/>
              <a:gd name="connsiteY79" fmla="*/ 1044819 h 1478781"/>
              <a:gd name="connsiteX80" fmla="*/ 5322406 w 5360079"/>
              <a:gd name="connsiteY80" fmla="*/ 1153072 h 1478781"/>
              <a:gd name="connsiteX81" fmla="*/ 5360079 w 5360079"/>
              <a:gd name="connsiteY81" fmla="*/ 1262757 h 1478781"/>
              <a:gd name="connsiteX82" fmla="*/ 4820019 w 5360079"/>
              <a:gd name="connsiteY82" fmla="*/ 1478781 h 1478781"/>
              <a:gd name="connsiteX83" fmla="*/ 571547 w 5360079"/>
              <a:gd name="connsiteY83" fmla="*/ 1478781 h 1478781"/>
              <a:gd name="connsiteX0" fmla="*/ 599093 w 5387625"/>
              <a:gd name="connsiteY0" fmla="*/ 1478781 h 1478781"/>
              <a:gd name="connsiteX1" fmla="*/ 0 w 5387625"/>
              <a:gd name="connsiteY1" fmla="*/ 1273204 h 1478781"/>
              <a:gd name="connsiteX2" fmla="*/ 178264 w 5387625"/>
              <a:gd name="connsiteY2" fmla="*/ 963117 h 1478781"/>
              <a:gd name="connsiteX3" fmla="*/ 275057 w 5387625"/>
              <a:gd name="connsiteY3" fmla="*/ 827135 h 1478781"/>
              <a:gd name="connsiteX4" fmla="*/ 347065 w 5387625"/>
              <a:gd name="connsiteY4" fmla="*/ 722697 h 1478781"/>
              <a:gd name="connsiteX5" fmla="*/ 387421 w 5387625"/>
              <a:gd name="connsiteY5" fmla="*/ 647700 h 1478781"/>
              <a:gd name="connsiteX6" fmla="*/ 415996 w 5387625"/>
              <a:gd name="connsiteY6" fmla="*/ 638175 h 1478781"/>
              <a:gd name="connsiteX7" fmla="*/ 473146 w 5387625"/>
              <a:gd name="connsiteY7" fmla="*/ 600075 h 1478781"/>
              <a:gd name="connsiteX8" fmla="*/ 530296 w 5387625"/>
              <a:gd name="connsiteY8" fmla="*/ 571500 h 1478781"/>
              <a:gd name="connsiteX9" fmla="*/ 558871 w 5387625"/>
              <a:gd name="connsiteY9" fmla="*/ 561975 h 1478781"/>
              <a:gd name="connsiteX10" fmla="*/ 616021 w 5387625"/>
              <a:gd name="connsiteY10" fmla="*/ 523875 h 1478781"/>
              <a:gd name="connsiteX11" fmla="*/ 644596 w 5387625"/>
              <a:gd name="connsiteY11" fmla="*/ 504825 h 1478781"/>
              <a:gd name="connsiteX12" fmla="*/ 673171 w 5387625"/>
              <a:gd name="connsiteY12" fmla="*/ 495300 h 1478781"/>
              <a:gd name="connsiteX13" fmla="*/ 701746 w 5387625"/>
              <a:gd name="connsiteY13" fmla="*/ 476250 h 1478781"/>
              <a:gd name="connsiteX14" fmla="*/ 758896 w 5387625"/>
              <a:gd name="connsiteY14" fmla="*/ 457200 h 1478781"/>
              <a:gd name="connsiteX15" fmla="*/ 863671 w 5387625"/>
              <a:gd name="connsiteY15" fmla="*/ 428625 h 1478781"/>
              <a:gd name="connsiteX16" fmla="*/ 1044646 w 5387625"/>
              <a:gd name="connsiteY16" fmla="*/ 409575 h 1478781"/>
              <a:gd name="connsiteX17" fmla="*/ 1139896 w 5387625"/>
              <a:gd name="connsiteY17" fmla="*/ 381000 h 1478781"/>
              <a:gd name="connsiteX18" fmla="*/ 1168471 w 5387625"/>
              <a:gd name="connsiteY18" fmla="*/ 361950 h 1478781"/>
              <a:gd name="connsiteX19" fmla="*/ 1225621 w 5387625"/>
              <a:gd name="connsiteY19" fmla="*/ 342900 h 1478781"/>
              <a:gd name="connsiteX20" fmla="*/ 1311346 w 5387625"/>
              <a:gd name="connsiteY20" fmla="*/ 304800 h 1478781"/>
              <a:gd name="connsiteX21" fmla="*/ 1397071 w 5387625"/>
              <a:gd name="connsiteY21" fmla="*/ 285750 h 1478781"/>
              <a:gd name="connsiteX22" fmla="*/ 1435171 w 5387625"/>
              <a:gd name="connsiteY22" fmla="*/ 276225 h 1478781"/>
              <a:gd name="connsiteX23" fmla="*/ 1625671 w 5387625"/>
              <a:gd name="connsiteY23" fmla="*/ 266700 h 1478781"/>
              <a:gd name="connsiteX24" fmla="*/ 1673296 w 5387625"/>
              <a:gd name="connsiteY24" fmla="*/ 257175 h 1478781"/>
              <a:gd name="connsiteX25" fmla="*/ 1701871 w 5387625"/>
              <a:gd name="connsiteY25" fmla="*/ 247650 h 1478781"/>
              <a:gd name="connsiteX26" fmla="*/ 1759021 w 5387625"/>
              <a:gd name="connsiteY26" fmla="*/ 238125 h 1478781"/>
              <a:gd name="connsiteX27" fmla="*/ 1873321 w 5387625"/>
              <a:gd name="connsiteY27" fmla="*/ 247650 h 1478781"/>
              <a:gd name="connsiteX28" fmla="*/ 2082871 w 5387625"/>
              <a:gd name="connsiteY28" fmla="*/ 228600 h 1478781"/>
              <a:gd name="connsiteX29" fmla="*/ 2168596 w 5387625"/>
              <a:gd name="connsiteY29" fmla="*/ 200025 h 1478781"/>
              <a:gd name="connsiteX30" fmla="*/ 2197171 w 5387625"/>
              <a:gd name="connsiteY30" fmla="*/ 190500 h 1478781"/>
              <a:gd name="connsiteX31" fmla="*/ 2225746 w 5387625"/>
              <a:gd name="connsiteY31" fmla="*/ 171450 h 1478781"/>
              <a:gd name="connsiteX32" fmla="*/ 2282896 w 5387625"/>
              <a:gd name="connsiteY32" fmla="*/ 152400 h 1478781"/>
              <a:gd name="connsiteX33" fmla="*/ 2368621 w 5387625"/>
              <a:gd name="connsiteY33" fmla="*/ 114300 h 1478781"/>
              <a:gd name="connsiteX34" fmla="*/ 2711521 w 5387625"/>
              <a:gd name="connsiteY34" fmla="*/ 95250 h 1478781"/>
              <a:gd name="connsiteX35" fmla="*/ 2797246 w 5387625"/>
              <a:gd name="connsiteY35" fmla="*/ 66675 h 1478781"/>
              <a:gd name="connsiteX36" fmla="*/ 2825821 w 5387625"/>
              <a:gd name="connsiteY36" fmla="*/ 57150 h 1478781"/>
              <a:gd name="connsiteX37" fmla="*/ 2854396 w 5387625"/>
              <a:gd name="connsiteY37" fmla="*/ 38100 h 1478781"/>
              <a:gd name="connsiteX38" fmla="*/ 2911546 w 5387625"/>
              <a:gd name="connsiteY38" fmla="*/ 19050 h 1478781"/>
              <a:gd name="connsiteX39" fmla="*/ 2978221 w 5387625"/>
              <a:gd name="connsiteY39" fmla="*/ 0 h 1478781"/>
              <a:gd name="connsiteX40" fmla="*/ 3197296 w 5387625"/>
              <a:gd name="connsiteY40" fmla="*/ 9525 h 1478781"/>
              <a:gd name="connsiteX41" fmla="*/ 3254446 w 5387625"/>
              <a:gd name="connsiteY41" fmla="*/ 28575 h 1478781"/>
              <a:gd name="connsiteX42" fmla="*/ 3292546 w 5387625"/>
              <a:gd name="connsiteY42" fmla="*/ 38100 h 1478781"/>
              <a:gd name="connsiteX43" fmla="*/ 3349696 w 5387625"/>
              <a:gd name="connsiteY43" fmla="*/ 57150 h 1478781"/>
              <a:gd name="connsiteX44" fmla="*/ 3406846 w 5387625"/>
              <a:gd name="connsiteY44" fmla="*/ 76200 h 1478781"/>
              <a:gd name="connsiteX45" fmla="*/ 3435421 w 5387625"/>
              <a:gd name="connsiteY45" fmla="*/ 85725 h 1478781"/>
              <a:gd name="connsiteX46" fmla="*/ 3463996 w 5387625"/>
              <a:gd name="connsiteY46" fmla="*/ 95250 h 1478781"/>
              <a:gd name="connsiteX47" fmla="*/ 3578296 w 5387625"/>
              <a:gd name="connsiteY47" fmla="*/ 104775 h 1478781"/>
              <a:gd name="connsiteX48" fmla="*/ 3635446 w 5387625"/>
              <a:gd name="connsiteY48" fmla="*/ 133350 h 1478781"/>
              <a:gd name="connsiteX49" fmla="*/ 3664021 w 5387625"/>
              <a:gd name="connsiteY49" fmla="*/ 161925 h 1478781"/>
              <a:gd name="connsiteX50" fmla="*/ 3721171 w 5387625"/>
              <a:gd name="connsiteY50" fmla="*/ 200025 h 1478781"/>
              <a:gd name="connsiteX51" fmla="*/ 3749746 w 5387625"/>
              <a:gd name="connsiteY51" fmla="*/ 219075 h 1478781"/>
              <a:gd name="connsiteX52" fmla="*/ 3778321 w 5387625"/>
              <a:gd name="connsiteY52" fmla="*/ 247650 h 1478781"/>
              <a:gd name="connsiteX53" fmla="*/ 3835471 w 5387625"/>
              <a:gd name="connsiteY53" fmla="*/ 266700 h 1478781"/>
              <a:gd name="connsiteX54" fmla="*/ 3892621 w 5387625"/>
              <a:gd name="connsiteY54" fmla="*/ 295275 h 1478781"/>
              <a:gd name="connsiteX55" fmla="*/ 3921196 w 5387625"/>
              <a:gd name="connsiteY55" fmla="*/ 314325 h 1478781"/>
              <a:gd name="connsiteX56" fmla="*/ 3959296 w 5387625"/>
              <a:gd name="connsiteY56" fmla="*/ 323850 h 1478781"/>
              <a:gd name="connsiteX57" fmla="*/ 4102171 w 5387625"/>
              <a:gd name="connsiteY57" fmla="*/ 342900 h 1478781"/>
              <a:gd name="connsiteX58" fmla="*/ 4159321 w 5387625"/>
              <a:gd name="connsiteY58" fmla="*/ 361950 h 1478781"/>
              <a:gd name="connsiteX59" fmla="*/ 4187896 w 5387625"/>
              <a:gd name="connsiteY59" fmla="*/ 371475 h 1478781"/>
              <a:gd name="connsiteX60" fmla="*/ 4245046 w 5387625"/>
              <a:gd name="connsiteY60" fmla="*/ 419100 h 1478781"/>
              <a:gd name="connsiteX61" fmla="*/ 4302196 w 5387625"/>
              <a:gd name="connsiteY61" fmla="*/ 457200 h 1478781"/>
              <a:gd name="connsiteX62" fmla="*/ 4330771 w 5387625"/>
              <a:gd name="connsiteY62" fmla="*/ 476250 h 1478781"/>
              <a:gd name="connsiteX63" fmla="*/ 4387921 w 5387625"/>
              <a:gd name="connsiteY63" fmla="*/ 514350 h 1478781"/>
              <a:gd name="connsiteX64" fmla="*/ 4416496 w 5387625"/>
              <a:gd name="connsiteY64" fmla="*/ 533400 h 1478781"/>
              <a:gd name="connsiteX65" fmla="*/ 4445071 w 5387625"/>
              <a:gd name="connsiteY65" fmla="*/ 542925 h 1478781"/>
              <a:gd name="connsiteX66" fmla="*/ 4530796 w 5387625"/>
              <a:gd name="connsiteY66" fmla="*/ 600075 h 1478781"/>
              <a:gd name="connsiteX67" fmla="*/ 4559371 w 5387625"/>
              <a:gd name="connsiteY67" fmla="*/ 628650 h 1478781"/>
              <a:gd name="connsiteX68" fmla="*/ 4587946 w 5387625"/>
              <a:gd name="connsiteY68" fmla="*/ 638175 h 1478781"/>
              <a:gd name="connsiteX69" fmla="*/ 4673671 w 5387625"/>
              <a:gd name="connsiteY69" fmla="*/ 695325 h 1478781"/>
              <a:gd name="connsiteX70" fmla="*/ 4702246 w 5387625"/>
              <a:gd name="connsiteY70" fmla="*/ 714375 h 1478781"/>
              <a:gd name="connsiteX71" fmla="*/ 4730821 w 5387625"/>
              <a:gd name="connsiteY71" fmla="*/ 733425 h 1478781"/>
              <a:gd name="connsiteX72" fmla="*/ 4816546 w 5387625"/>
              <a:gd name="connsiteY72" fmla="*/ 809625 h 1478781"/>
              <a:gd name="connsiteX73" fmla="*/ 4845121 w 5387625"/>
              <a:gd name="connsiteY73" fmla="*/ 819150 h 1478781"/>
              <a:gd name="connsiteX74" fmla="*/ 4902271 w 5387625"/>
              <a:gd name="connsiteY74" fmla="*/ 857250 h 1478781"/>
              <a:gd name="connsiteX75" fmla="*/ 4968946 w 5387625"/>
              <a:gd name="connsiteY75" fmla="*/ 876300 h 1478781"/>
              <a:gd name="connsiteX76" fmla="*/ 4997521 w 5387625"/>
              <a:gd name="connsiteY76" fmla="*/ 885825 h 1478781"/>
              <a:gd name="connsiteX77" fmla="*/ 5064196 w 5387625"/>
              <a:gd name="connsiteY77" fmla="*/ 904875 h 1478781"/>
              <a:gd name="connsiteX78" fmla="*/ 5122079 w 5387625"/>
              <a:gd name="connsiteY78" fmla="*/ 976679 h 1478781"/>
              <a:gd name="connsiteX79" fmla="*/ 5232714 w 5387625"/>
              <a:gd name="connsiteY79" fmla="*/ 1044819 h 1478781"/>
              <a:gd name="connsiteX80" fmla="*/ 5349952 w 5387625"/>
              <a:gd name="connsiteY80" fmla="*/ 1153072 h 1478781"/>
              <a:gd name="connsiteX81" fmla="*/ 5387625 w 5387625"/>
              <a:gd name="connsiteY81" fmla="*/ 1262757 h 1478781"/>
              <a:gd name="connsiteX82" fmla="*/ 4847565 w 5387625"/>
              <a:gd name="connsiteY82" fmla="*/ 1478781 h 1478781"/>
              <a:gd name="connsiteX83" fmla="*/ 599093 w 5387625"/>
              <a:gd name="connsiteY83" fmla="*/ 1478781 h 1478781"/>
              <a:gd name="connsiteX0" fmla="*/ 599093 w 5387625"/>
              <a:gd name="connsiteY0" fmla="*/ 1478781 h 1478781"/>
              <a:gd name="connsiteX1" fmla="*/ 358421 w 5387625"/>
              <a:gd name="connsiteY1" fmla="*/ 1390506 h 1478781"/>
              <a:gd name="connsiteX2" fmla="*/ 0 w 5387625"/>
              <a:gd name="connsiteY2" fmla="*/ 1273204 h 1478781"/>
              <a:gd name="connsiteX3" fmla="*/ 178264 w 5387625"/>
              <a:gd name="connsiteY3" fmla="*/ 963117 h 1478781"/>
              <a:gd name="connsiteX4" fmla="*/ 275057 w 5387625"/>
              <a:gd name="connsiteY4" fmla="*/ 827135 h 1478781"/>
              <a:gd name="connsiteX5" fmla="*/ 347065 w 5387625"/>
              <a:gd name="connsiteY5" fmla="*/ 722697 h 1478781"/>
              <a:gd name="connsiteX6" fmla="*/ 387421 w 5387625"/>
              <a:gd name="connsiteY6" fmla="*/ 647700 h 1478781"/>
              <a:gd name="connsiteX7" fmla="*/ 415996 w 5387625"/>
              <a:gd name="connsiteY7" fmla="*/ 638175 h 1478781"/>
              <a:gd name="connsiteX8" fmla="*/ 473146 w 5387625"/>
              <a:gd name="connsiteY8" fmla="*/ 600075 h 1478781"/>
              <a:gd name="connsiteX9" fmla="*/ 530296 w 5387625"/>
              <a:gd name="connsiteY9" fmla="*/ 571500 h 1478781"/>
              <a:gd name="connsiteX10" fmla="*/ 558871 w 5387625"/>
              <a:gd name="connsiteY10" fmla="*/ 561975 h 1478781"/>
              <a:gd name="connsiteX11" fmla="*/ 616021 w 5387625"/>
              <a:gd name="connsiteY11" fmla="*/ 523875 h 1478781"/>
              <a:gd name="connsiteX12" fmla="*/ 644596 w 5387625"/>
              <a:gd name="connsiteY12" fmla="*/ 504825 h 1478781"/>
              <a:gd name="connsiteX13" fmla="*/ 673171 w 5387625"/>
              <a:gd name="connsiteY13" fmla="*/ 495300 h 1478781"/>
              <a:gd name="connsiteX14" fmla="*/ 701746 w 5387625"/>
              <a:gd name="connsiteY14" fmla="*/ 476250 h 1478781"/>
              <a:gd name="connsiteX15" fmla="*/ 758896 w 5387625"/>
              <a:gd name="connsiteY15" fmla="*/ 457200 h 1478781"/>
              <a:gd name="connsiteX16" fmla="*/ 863671 w 5387625"/>
              <a:gd name="connsiteY16" fmla="*/ 428625 h 1478781"/>
              <a:gd name="connsiteX17" fmla="*/ 1044646 w 5387625"/>
              <a:gd name="connsiteY17" fmla="*/ 409575 h 1478781"/>
              <a:gd name="connsiteX18" fmla="*/ 1139896 w 5387625"/>
              <a:gd name="connsiteY18" fmla="*/ 381000 h 1478781"/>
              <a:gd name="connsiteX19" fmla="*/ 1168471 w 5387625"/>
              <a:gd name="connsiteY19" fmla="*/ 361950 h 1478781"/>
              <a:gd name="connsiteX20" fmla="*/ 1225621 w 5387625"/>
              <a:gd name="connsiteY20" fmla="*/ 342900 h 1478781"/>
              <a:gd name="connsiteX21" fmla="*/ 1311346 w 5387625"/>
              <a:gd name="connsiteY21" fmla="*/ 304800 h 1478781"/>
              <a:gd name="connsiteX22" fmla="*/ 1397071 w 5387625"/>
              <a:gd name="connsiteY22" fmla="*/ 285750 h 1478781"/>
              <a:gd name="connsiteX23" fmla="*/ 1435171 w 5387625"/>
              <a:gd name="connsiteY23" fmla="*/ 276225 h 1478781"/>
              <a:gd name="connsiteX24" fmla="*/ 1625671 w 5387625"/>
              <a:gd name="connsiteY24" fmla="*/ 266700 h 1478781"/>
              <a:gd name="connsiteX25" fmla="*/ 1673296 w 5387625"/>
              <a:gd name="connsiteY25" fmla="*/ 257175 h 1478781"/>
              <a:gd name="connsiteX26" fmla="*/ 1701871 w 5387625"/>
              <a:gd name="connsiteY26" fmla="*/ 247650 h 1478781"/>
              <a:gd name="connsiteX27" fmla="*/ 1759021 w 5387625"/>
              <a:gd name="connsiteY27" fmla="*/ 238125 h 1478781"/>
              <a:gd name="connsiteX28" fmla="*/ 1873321 w 5387625"/>
              <a:gd name="connsiteY28" fmla="*/ 247650 h 1478781"/>
              <a:gd name="connsiteX29" fmla="*/ 2082871 w 5387625"/>
              <a:gd name="connsiteY29" fmla="*/ 228600 h 1478781"/>
              <a:gd name="connsiteX30" fmla="*/ 2168596 w 5387625"/>
              <a:gd name="connsiteY30" fmla="*/ 200025 h 1478781"/>
              <a:gd name="connsiteX31" fmla="*/ 2197171 w 5387625"/>
              <a:gd name="connsiteY31" fmla="*/ 190500 h 1478781"/>
              <a:gd name="connsiteX32" fmla="*/ 2225746 w 5387625"/>
              <a:gd name="connsiteY32" fmla="*/ 171450 h 1478781"/>
              <a:gd name="connsiteX33" fmla="*/ 2282896 w 5387625"/>
              <a:gd name="connsiteY33" fmla="*/ 152400 h 1478781"/>
              <a:gd name="connsiteX34" fmla="*/ 2368621 w 5387625"/>
              <a:gd name="connsiteY34" fmla="*/ 114300 h 1478781"/>
              <a:gd name="connsiteX35" fmla="*/ 2711521 w 5387625"/>
              <a:gd name="connsiteY35" fmla="*/ 95250 h 1478781"/>
              <a:gd name="connsiteX36" fmla="*/ 2797246 w 5387625"/>
              <a:gd name="connsiteY36" fmla="*/ 66675 h 1478781"/>
              <a:gd name="connsiteX37" fmla="*/ 2825821 w 5387625"/>
              <a:gd name="connsiteY37" fmla="*/ 57150 h 1478781"/>
              <a:gd name="connsiteX38" fmla="*/ 2854396 w 5387625"/>
              <a:gd name="connsiteY38" fmla="*/ 38100 h 1478781"/>
              <a:gd name="connsiteX39" fmla="*/ 2911546 w 5387625"/>
              <a:gd name="connsiteY39" fmla="*/ 19050 h 1478781"/>
              <a:gd name="connsiteX40" fmla="*/ 2978221 w 5387625"/>
              <a:gd name="connsiteY40" fmla="*/ 0 h 1478781"/>
              <a:gd name="connsiteX41" fmla="*/ 3197296 w 5387625"/>
              <a:gd name="connsiteY41" fmla="*/ 9525 h 1478781"/>
              <a:gd name="connsiteX42" fmla="*/ 3254446 w 5387625"/>
              <a:gd name="connsiteY42" fmla="*/ 28575 h 1478781"/>
              <a:gd name="connsiteX43" fmla="*/ 3292546 w 5387625"/>
              <a:gd name="connsiteY43" fmla="*/ 38100 h 1478781"/>
              <a:gd name="connsiteX44" fmla="*/ 3349696 w 5387625"/>
              <a:gd name="connsiteY44" fmla="*/ 57150 h 1478781"/>
              <a:gd name="connsiteX45" fmla="*/ 3406846 w 5387625"/>
              <a:gd name="connsiteY45" fmla="*/ 76200 h 1478781"/>
              <a:gd name="connsiteX46" fmla="*/ 3435421 w 5387625"/>
              <a:gd name="connsiteY46" fmla="*/ 85725 h 1478781"/>
              <a:gd name="connsiteX47" fmla="*/ 3463996 w 5387625"/>
              <a:gd name="connsiteY47" fmla="*/ 95250 h 1478781"/>
              <a:gd name="connsiteX48" fmla="*/ 3578296 w 5387625"/>
              <a:gd name="connsiteY48" fmla="*/ 104775 h 1478781"/>
              <a:gd name="connsiteX49" fmla="*/ 3635446 w 5387625"/>
              <a:gd name="connsiteY49" fmla="*/ 133350 h 1478781"/>
              <a:gd name="connsiteX50" fmla="*/ 3664021 w 5387625"/>
              <a:gd name="connsiteY50" fmla="*/ 161925 h 1478781"/>
              <a:gd name="connsiteX51" fmla="*/ 3721171 w 5387625"/>
              <a:gd name="connsiteY51" fmla="*/ 200025 h 1478781"/>
              <a:gd name="connsiteX52" fmla="*/ 3749746 w 5387625"/>
              <a:gd name="connsiteY52" fmla="*/ 219075 h 1478781"/>
              <a:gd name="connsiteX53" fmla="*/ 3778321 w 5387625"/>
              <a:gd name="connsiteY53" fmla="*/ 247650 h 1478781"/>
              <a:gd name="connsiteX54" fmla="*/ 3835471 w 5387625"/>
              <a:gd name="connsiteY54" fmla="*/ 266700 h 1478781"/>
              <a:gd name="connsiteX55" fmla="*/ 3892621 w 5387625"/>
              <a:gd name="connsiteY55" fmla="*/ 295275 h 1478781"/>
              <a:gd name="connsiteX56" fmla="*/ 3921196 w 5387625"/>
              <a:gd name="connsiteY56" fmla="*/ 314325 h 1478781"/>
              <a:gd name="connsiteX57" fmla="*/ 3959296 w 5387625"/>
              <a:gd name="connsiteY57" fmla="*/ 323850 h 1478781"/>
              <a:gd name="connsiteX58" fmla="*/ 4102171 w 5387625"/>
              <a:gd name="connsiteY58" fmla="*/ 342900 h 1478781"/>
              <a:gd name="connsiteX59" fmla="*/ 4159321 w 5387625"/>
              <a:gd name="connsiteY59" fmla="*/ 361950 h 1478781"/>
              <a:gd name="connsiteX60" fmla="*/ 4187896 w 5387625"/>
              <a:gd name="connsiteY60" fmla="*/ 371475 h 1478781"/>
              <a:gd name="connsiteX61" fmla="*/ 4245046 w 5387625"/>
              <a:gd name="connsiteY61" fmla="*/ 419100 h 1478781"/>
              <a:gd name="connsiteX62" fmla="*/ 4302196 w 5387625"/>
              <a:gd name="connsiteY62" fmla="*/ 457200 h 1478781"/>
              <a:gd name="connsiteX63" fmla="*/ 4330771 w 5387625"/>
              <a:gd name="connsiteY63" fmla="*/ 476250 h 1478781"/>
              <a:gd name="connsiteX64" fmla="*/ 4387921 w 5387625"/>
              <a:gd name="connsiteY64" fmla="*/ 514350 h 1478781"/>
              <a:gd name="connsiteX65" fmla="*/ 4416496 w 5387625"/>
              <a:gd name="connsiteY65" fmla="*/ 533400 h 1478781"/>
              <a:gd name="connsiteX66" fmla="*/ 4445071 w 5387625"/>
              <a:gd name="connsiteY66" fmla="*/ 542925 h 1478781"/>
              <a:gd name="connsiteX67" fmla="*/ 4530796 w 5387625"/>
              <a:gd name="connsiteY67" fmla="*/ 600075 h 1478781"/>
              <a:gd name="connsiteX68" fmla="*/ 4559371 w 5387625"/>
              <a:gd name="connsiteY68" fmla="*/ 628650 h 1478781"/>
              <a:gd name="connsiteX69" fmla="*/ 4587946 w 5387625"/>
              <a:gd name="connsiteY69" fmla="*/ 638175 h 1478781"/>
              <a:gd name="connsiteX70" fmla="*/ 4673671 w 5387625"/>
              <a:gd name="connsiteY70" fmla="*/ 695325 h 1478781"/>
              <a:gd name="connsiteX71" fmla="*/ 4702246 w 5387625"/>
              <a:gd name="connsiteY71" fmla="*/ 714375 h 1478781"/>
              <a:gd name="connsiteX72" fmla="*/ 4730821 w 5387625"/>
              <a:gd name="connsiteY72" fmla="*/ 733425 h 1478781"/>
              <a:gd name="connsiteX73" fmla="*/ 4816546 w 5387625"/>
              <a:gd name="connsiteY73" fmla="*/ 809625 h 1478781"/>
              <a:gd name="connsiteX74" fmla="*/ 4845121 w 5387625"/>
              <a:gd name="connsiteY74" fmla="*/ 819150 h 1478781"/>
              <a:gd name="connsiteX75" fmla="*/ 4902271 w 5387625"/>
              <a:gd name="connsiteY75" fmla="*/ 857250 h 1478781"/>
              <a:gd name="connsiteX76" fmla="*/ 4968946 w 5387625"/>
              <a:gd name="connsiteY76" fmla="*/ 876300 h 1478781"/>
              <a:gd name="connsiteX77" fmla="*/ 4997521 w 5387625"/>
              <a:gd name="connsiteY77" fmla="*/ 885825 h 1478781"/>
              <a:gd name="connsiteX78" fmla="*/ 5064196 w 5387625"/>
              <a:gd name="connsiteY78" fmla="*/ 904875 h 1478781"/>
              <a:gd name="connsiteX79" fmla="*/ 5122079 w 5387625"/>
              <a:gd name="connsiteY79" fmla="*/ 976679 h 1478781"/>
              <a:gd name="connsiteX80" fmla="*/ 5232714 w 5387625"/>
              <a:gd name="connsiteY80" fmla="*/ 1044819 h 1478781"/>
              <a:gd name="connsiteX81" fmla="*/ 5349952 w 5387625"/>
              <a:gd name="connsiteY81" fmla="*/ 1153072 h 1478781"/>
              <a:gd name="connsiteX82" fmla="*/ 5387625 w 5387625"/>
              <a:gd name="connsiteY82" fmla="*/ 1262757 h 1478781"/>
              <a:gd name="connsiteX83" fmla="*/ 4847565 w 5387625"/>
              <a:gd name="connsiteY83" fmla="*/ 1478781 h 1478781"/>
              <a:gd name="connsiteX84" fmla="*/ 599093 w 5387625"/>
              <a:gd name="connsiteY84" fmla="*/ 1478781 h 1478781"/>
              <a:gd name="connsiteX0" fmla="*/ 599093 w 5387625"/>
              <a:gd name="connsiteY0" fmla="*/ 1478781 h 1478781"/>
              <a:gd name="connsiteX1" fmla="*/ 181336 w 5387625"/>
              <a:gd name="connsiteY1" fmla="*/ 1446691 h 1478781"/>
              <a:gd name="connsiteX2" fmla="*/ 0 w 5387625"/>
              <a:gd name="connsiteY2" fmla="*/ 1273204 h 1478781"/>
              <a:gd name="connsiteX3" fmla="*/ 178264 w 5387625"/>
              <a:gd name="connsiteY3" fmla="*/ 963117 h 1478781"/>
              <a:gd name="connsiteX4" fmla="*/ 275057 w 5387625"/>
              <a:gd name="connsiteY4" fmla="*/ 827135 h 1478781"/>
              <a:gd name="connsiteX5" fmla="*/ 347065 w 5387625"/>
              <a:gd name="connsiteY5" fmla="*/ 722697 h 1478781"/>
              <a:gd name="connsiteX6" fmla="*/ 387421 w 5387625"/>
              <a:gd name="connsiteY6" fmla="*/ 647700 h 1478781"/>
              <a:gd name="connsiteX7" fmla="*/ 415996 w 5387625"/>
              <a:gd name="connsiteY7" fmla="*/ 638175 h 1478781"/>
              <a:gd name="connsiteX8" fmla="*/ 473146 w 5387625"/>
              <a:gd name="connsiteY8" fmla="*/ 600075 h 1478781"/>
              <a:gd name="connsiteX9" fmla="*/ 530296 w 5387625"/>
              <a:gd name="connsiteY9" fmla="*/ 571500 h 1478781"/>
              <a:gd name="connsiteX10" fmla="*/ 558871 w 5387625"/>
              <a:gd name="connsiteY10" fmla="*/ 561975 h 1478781"/>
              <a:gd name="connsiteX11" fmla="*/ 616021 w 5387625"/>
              <a:gd name="connsiteY11" fmla="*/ 523875 h 1478781"/>
              <a:gd name="connsiteX12" fmla="*/ 644596 w 5387625"/>
              <a:gd name="connsiteY12" fmla="*/ 504825 h 1478781"/>
              <a:gd name="connsiteX13" fmla="*/ 673171 w 5387625"/>
              <a:gd name="connsiteY13" fmla="*/ 495300 h 1478781"/>
              <a:gd name="connsiteX14" fmla="*/ 701746 w 5387625"/>
              <a:gd name="connsiteY14" fmla="*/ 476250 h 1478781"/>
              <a:gd name="connsiteX15" fmla="*/ 758896 w 5387625"/>
              <a:gd name="connsiteY15" fmla="*/ 457200 h 1478781"/>
              <a:gd name="connsiteX16" fmla="*/ 863671 w 5387625"/>
              <a:gd name="connsiteY16" fmla="*/ 428625 h 1478781"/>
              <a:gd name="connsiteX17" fmla="*/ 1044646 w 5387625"/>
              <a:gd name="connsiteY17" fmla="*/ 409575 h 1478781"/>
              <a:gd name="connsiteX18" fmla="*/ 1139896 w 5387625"/>
              <a:gd name="connsiteY18" fmla="*/ 381000 h 1478781"/>
              <a:gd name="connsiteX19" fmla="*/ 1168471 w 5387625"/>
              <a:gd name="connsiteY19" fmla="*/ 361950 h 1478781"/>
              <a:gd name="connsiteX20" fmla="*/ 1225621 w 5387625"/>
              <a:gd name="connsiteY20" fmla="*/ 342900 h 1478781"/>
              <a:gd name="connsiteX21" fmla="*/ 1311346 w 5387625"/>
              <a:gd name="connsiteY21" fmla="*/ 304800 h 1478781"/>
              <a:gd name="connsiteX22" fmla="*/ 1397071 w 5387625"/>
              <a:gd name="connsiteY22" fmla="*/ 285750 h 1478781"/>
              <a:gd name="connsiteX23" fmla="*/ 1435171 w 5387625"/>
              <a:gd name="connsiteY23" fmla="*/ 276225 h 1478781"/>
              <a:gd name="connsiteX24" fmla="*/ 1625671 w 5387625"/>
              <a:gd name="connsiteY24" fmla="*/ 266700 h 1478781"/>
              <a:gd name="connsiteX25" fmla="*/ 1673296 w 5387625"/>
              <a:gd name="connsiteY25" fmla="*/ 257175 h 1478781"/>
              <a:gd name="connsiteX26" fmla="*/ 1701871 w 5387625"/>
              <a:gd name="connsiteY26" fmla="*/ 247650 h 1478781"/>
              <a:gd name="connsiteX27" fmla="*/ 1759021 w 5387625"/>
              <a:gd name="connsiteY27" fmla="*/ 238125 h 1478781"/>
              <a:gd name="connsiteX28" fmla="*/ 1873321 w 5387625"/>
              <a:gd name="connsiteY28" fmla="*/ 247650 h 1478781"/>
              <a:gd name="connsiteX29" fmla="*/ 2082871 w 5387625"/>
              <a:gd name="connsiteY29" fmla="*/ 228600 h 1478781"/>
              <a:gd name="connsiteX30" fmla="*/ 2168596 w 5387625"/>
              <a:gd name="connsiteY30" fmla="*/ 200025 h 1478781"/>
              <a:gd name="connsiteX31" fmla="*/ 2197171 w 5387625"/>
              <a:gd name="connsiteY31" fmla="*/ 190500 h 1478781"/>
              <a:gd name="connsiteX32" fmla="*/ 2225746 w 5387625"/>
              <a:gd name="connsiteY32" fmla="*/ 171450 h 1478781"/>
              <a:gd name="connsiteX33" fmla="*/ 2282896 w 5387625"/>
              <a:gd name="connsiteY33" fmla="*/ 152400 h 1478781"/>
              <a:gd name="connsiteX34" fmla="*/ 2368621 w 5387625"/>
              <a:gd name="connsiteY34" fmla="*/ 114300 h 1478781"/>
              <a:gd name="connsiteX35" fmla="*/ 2711521 w 5387625"/>
              <a:gd name="connsiteY35" fmla="*/ 95250 h 1478781"/>
              <a:gd name="connsiteX36" fmla="*/ 2797246 w 5387625"/>
              <a:gd name="connsiteY36" fmla="*/ 66675 h 1478781"/>
              <a:gd name="connsiteX37" fmla="*/ 2825821 w 5387625"/>
              <a:gd name="connsiteY37" fmla="*/ 57150 h 1478781"/>
              <a:gd name="connsiteX38" fmla="*/ 2854396 w 5387625"/>
              <a:gd name="connsiteY38" fmla="*/ 38100 h 1478781"/>
              <a:gd name="connsiteX39" fmla="*/ 2911546 w 5387625"/>
              <a:gd name="connsiteY39" fmla="*/ 19050 h 1478781"/>
              <a:gd name="connsiteX40" fmla="*/ 2978221 w 5387625"/>
              <a:gd name="connsiteY40" fmla="*/ 0 h 1478781"/>
              <a:gd name="connsiteX41" fmla="*/ 3197296 w 5387625"/>
              <a:gd name="connsiteY41" fmla="*/ 9525 h 1478781"/>
              <a:gd name="connsiteX42" fmla="*/ 3254446 w 5387625"/>
              <a:gd name="connsiteY42" fmla="*/ 28575 h 1478781"/>
              <a:gd name="connsiteX43" fmla="*/ 3292546 w 5387625"/>
              <a:gd name="connsiteY43" fmla="*/ 38100 h 1478781"/>
              <a:gd name="connsiteX44" fmla="*/ 3349696 w 5387625"/>
              <a:gd name="connsiteY44" fmla="*/ 57150 h 1478781"/>
              <a:gd name="connsiteX45" fmla="*/ 3406846 w 5387625"/>
              <a:gd name="connsiteY45" fmla="*/ 76200 h 1478781"/>
              <a:gd name="connsiteX46" fmla="*/ 3435421 w 5387625"/>
              <a:gd name="connsiteY46" fmla="*/ 85725 h 1478781"/>
              <a:gd name="connsiteX47" fmla="*/ 3463996 w 5387625"/>
              <a:gd name="connsiteY47" fmla="*/ 95250 h 1478781"/>
              <a:gd name="connsiteX48" fmla="*/ 3578296 w 5387625"/>
              <a:gd name="connsiteY48" fmla="*/ 104775 h 1478781"/>
              <a:gd name="connsiteX49" fmla="*/ 3635446 w 5387625"/>
              <a:gd name="connsiteY49" fmla="*/ 133350 h 1478781"/>
              <a:gd name="connsiteX50" fmla="*/ 3664021 w 5387625"/>
              <a:gd name="connsiteY50" fmla="*/ 161925 h 1478781"/>
              <a:gd name="connsiteX51" fmla="*/ 3721171 w 5387625"/>
              <a:gd name="connsiteY51" fmla="*/ 200025 h 1478781"/>
              <a:gd name="connsiteX52" fmla="*/ 3749746 w 5387625"/>
              <a:gd name="connsiteY52" fmla="*/ 219075 h 1478781"/>
              <a:gd name="connsiteX53" fmla="*/ 3778321 w 5387625"/>
              <a:gd name="connsiteY53" fmla="*/ 247650 h 1478781"/>
              <a:gd name="connsiteX54" fmla="*/ 3835471 w 5387625"/>
              <a:gd name="connsiteY54" fmla="*/ 266700 h 1478781"/>
              <a:gd name="connsiteX55" fmla="*/ 3892621 w 5387625"/>
              <a:gd name="connsiteY55" fmla="*/ 295275 h 1478781"/>
              <a:gd name="connsiteX56" fmla="*/ 3921196 w 5387625"/>
              <a:gd name="connsiteY56" fmla="*/ 314325 h 1478781"/>
              <a:gd name="connsiteX57" fmla="*/ 3959296 w 5387625"/>
              <a:gd name="connsiteY57" fmla="*/ 323850 h 1478781"/>
              <a:gd name="connsiteX58" fmla="*/ 4102171 w 5387625"/>
              <a:gd name="connsiteY58" fmla="*/ 342900 h 1478781"/>
              <a:gd name="connsiteX59" fmla="*/ 4159321 w 5387625"/>
              <a:gd name="connsiteY59" fmla="*/ 361950 h 1478781"/>
              <a:gd name="connsiteX60" fmla="*/ 4187896 w 5387625"/>
              <a:gd name="connsiteY60" fmla="*/ 371475 h 1478781"/>
              <a:gd name="connsiteX61" fmla="*/ 4245046 w 5387625"/>
              <a:gd name="connsiteY61" fmla="*/ 419100 h 1478781"/>
              <a:gd name="connsiteX62" fmla="*/ 4302196 w 5387625"/>
              <a:gd name="connsiteY62" fmla="*/ 457200 h 1478781"/>
              <a:gd name="connsiteX63" fmla="*/ 4330771 w 5387625"/>
              <a:gd name="connsiteY63" fmla="*/ 476250 h 1478781"/>
              <a:gd name="connsiteX64" fmla="*/ 4387921 w 5387625"/>
              <a:gd name="connsiteY64" fmla="*/ 514350 h 1478781"/>
              <a:gd name="connsiteX65" fmla="*/ 4416496 w 5387625"/>
              <a:gd name="connsiteY65" fmla="*/ 533400 h 1478781"/>
              <a:gd name="connsiteX66" fmla="*/ 4445071 w 5387625"/>
              <a:gd name="connsiteY66" fmla="*/ 542925 h 1478781"/>
              <a:gd name="connsiteX67" fmla="*/ 4530796 w 5387625"/>
              <a:gd name="connsiteY67" fmla="*/ 600075 h 1478781"/>
              <a:gd name="connsiteX68" fmla="*/ 4559371 w 5387625"/>
              <a:gd name="connsiteY68" fmla="*/ 628650 h 1478781"/>
              <a:gd name="connsiteX69" fmla="*/ 4587946 w 5387625"/>
              <a:gd name="connsiteY69" fmla="*/ 638175 h 1478781"/>
              <a:gd name="connsiteX70" fmla="*/ 4673671 w 5387625"/>
              <a:gd name="connsiteY70" fmla="*/ 695325 h 1478781"/>
              <a:gd name="connsiteX71" fmla="*/ 4702246 w 5387625"/>
              <a:gd name="connsiteY71" fmla="*/ 714375 h 1478781"/>
              <a:gd name="connsiteX72" fmla="*/ 4730821 w 5387625"/>
              <a:gd name="connsiteY72" fmla="*/ 733425 h 1478781"/>
              <a:gd name="connsiteX73" fmla="*/ 4816546 w 5387625"/>
              <a:gd name="connsiteY73" fmla="*/ 809625 h 1478781"/>
              <a:gd name="connsiteX74" fmla="*/ 4845121 w 5387625"/>
              <a:gd name="connsiteY74" fmla="*/ 819150 h 1478781"/>
              <a:gd name="connsiteX75" fmla="*/ 4902271 w 5387625"/>
              <a:gd name="connsiteY75" fmla="*/ 857250 h 1478781"/>
              <a:gd name="connsiteX76" fmla="*/ 4968946 w 5387625"/>
              <a:gd name="connsiteY76" fmla="*/ 876300 h 1478781"/>
              <a:gd name="connsiteX77" fmla="*/ 4997521 w 5387625"/>
              <a:gd name="connsiteY77" fmla="*/ 885825 h 1478781"/>
              <a:gd name="connsiteX78" fmla="*/ 5064196 w 5387625"/>
              <a:gd name="connsiteY78" fmla="*/ 904875 h 1478781"/>
              <a:gd name="connsiteX79" fmla="*/ 5122079 w 5387625"/>
              <a:gd name="connsiteY79" fmla="*/ 976679 h 1478781"/>
              <a:gd name="connsiteX80" fmla="*/ 5232714 w 5387625"/>
              <a:gd name="connsiteY80" fmla="*/ 1044819 h 1478781"/>
              <a:gd name="connsiteX81" fmla="*/ 5349952 w 5387625"/>
              <a:gd name="connsiteY81" fmla="*/ 1153072 h 1478781"/>
              <a:gd name="connsiteX82" fmla="*/ 5387625 w 5387625"/>
              <a:gd name="connsiteY82" fmla="*/ 1262757 h 1478781"/>
              <a:gd name="connsiteX83" fmla="*/ 4847565 w 5387625"/>
              <a:gd name="connsiteY83" fmla="*/ 1478781 h 1478781"/>
              <a:gd name="connsiteX84" fmla="*/ 599093 w 5387625"/>
              <a:gd name="connsiteY84" fmla="*/ 1478781 h 1478781"/>
              <a:gd name="connsiteX0" fmla="*/ 599093 w 5387625"/>
              <a:gd name="connsiteY0" fmla="*/ 1478781 h 1478781"/>
              <a:gd name="connsiteX1" fmla="*/ 181336 w 5387625"/>
              <a:gd name="connsiteY1" fmla="*/ 1446691 h 1478781"/>
              <a:gd name="connsiteX2" fmla="*/ 0 w 5387625"/>
              <a:gd name="connsiteY2" fmla="*/ 1273204 h 1478781"/>
              <a:gd name="connsiteX3" fmla="*/ 178264 w 5387625"/>
              <a:gd name="connsiteY3" fmla="*/ 963117 h 1478781"/>
              <a:gd name="connsiteX4" fmla="*/ 275057 w 5387625"/>
              <a:gd name="connsiteY4" fmla="*/ 827135 h 1478781"/>
              <a:gd name="connsiteX5" fmla="*/ 347065 w 5387625"/>
              <a:gd name="connsiteY5" fmla="*/ 722697 h 1478781"/>
              <a:gd name="connsiteX6" fmla="*/ 387421 w 5387625"/>
              <a:gd name="connsiteY6" fmla="*/ 647700 h 1478781"/>
              <a:gd name="connsiteX7" fmla="*/ 415996 w 5387625"/>
              <a:gd name="connsiteY7" fmla="*/ 638175 h 1478781"/>
              <a:gd name="connsiteX8" fmla="*/ 473146 w 5387625"/>
              <a:gd name="connsiteY8" fmla="*/ 600075 h 1478781"/>
              <a:gd name="connsiteX9" fmla="*/ 530296 w 5387625"/>
              <a:gd name="connsiteY9" fmla="*/ 571500 h 1478781"/>
              <a:gd name="connsiteX10" fmla="*/ 558871 w 5387625"/>
              <a:gd name="connsiteY10" fmla="*/ 561975 h 1478781"/>
              <a:gd name="connsiteX11" fmla="*/ 616021 w 5387625"/>
              <a:gd name="connsiteY11" fmla="*/ 523875 h 1478781"/>
              <a:gd name="connsiteX12" fmla="*/ 644596 w 5387625"/>
              <a:gd name="connsiteY12" fmla="*/ 504825 h 1478781"/>
              <a:gd name="connsiteX13" fmla="*/ 673171 w 5387625"/>
              <a:gd name="connsiteY13" fmla="*/ 495300 h 1478781"/>
              <a:gd name="connsiteX14" fmla="*/ 701746 w 5387625"/>
              <a:gd name="connsiteY14" fmla="*/ 476250 h 1478781"/>
              <a:gd name="connsiteX15" fmla="*/ 758896 w 5387625"/>
              <a:gd name="connsiteY15" fmla="*/ 457200 h 1478781"/>
              <a:gd name="connsiteX16" fmla="*/ 863671 w 5387625"/>
              <a:gd name="connsiteY16" fmla="*/ 428625 h 1478781"/>
              <a:gd name="connsiteX17" fmla="*/ 1044646 w 5387625"/>
              <a:gd name="connsiteY17" fmla="*/ 409575 h 1478781"/>
              <a:gd name="connsiteX18" fmla="*/ 1139896 w 5387625"/>
              <a:gd name="connsiteY18" fmla="*/ 381000 h 1478781"/>
              <a:gd name="connsiteX19" fmla="*/ 1168471 w 5387625"/>
              <a:gd name="connsiteY19" fmla="*/ 361950 h 1478781"/>
              <a:gd name="connsiteX20" fmla="*/ 1225621 w 5387625"/>
              <a:gd name="connsiteY20" fmla="*/ 342900 h 1478781"/>
              <a:gd name="connsiteX21" fmla="*/ 1311346 w 5387625"/>
              <a:gd name="connsiteY21" fmla="*/ 304800 h 1478781"/>
              <a:gd name="connsiteX22" fmla="*/ 1397071 w 5387625"/>
              <a:gd name="connsiteY22" fmla="*/ 285750 h 1478781"/>
              <a:gd name="connsiteX23" fmla="*/ 1435171 w 5387625"/>
              <a:gd name="connsiteY23" fmla="*/ 276225 h 1478781"/>
              <a:gd name="connsiteX24" fmla="*/ 1625671 w 5387625"/>
              <a:gd name="connsiteY24" fmla="*/ 266700 h 1478781"/>
              <a:gd name="connsiteX25" fmla="*/ 1673296 w 5387625"/>
              <a:gd name="connsiteY25" fmla="*/ 257175 h 1478781"/>
              <a:gd name="connsiteX26" fmla="*/ 1701871 w 5387625"/>
              <a:gd name="connsiteY26" fmla="*/ 247650 h 1478781"/>
              <a:gd name="connsiteX27" fmla="*/ 1759021 w 5387625"/>
              <a:gd name="connsiteY27" fmla="*/ 238125 h 1478781"/>
              <a:gd name="connsiteX28" fmla="*/ 1873321 w 5387625"/>
              <a:gd name="connsiteY28" fmla="*/ 247650 h 1478781"/>
              <a:gd name="connsiteX29" fmla="*/ 2082871 w 5387625"/>
              <a:gd name="connsiteY29" fmla="*/ 228600 h 1478781"/>
              <a:gd name="connsiteX30" fmla="*/ 2168596 w 5387625"/>
              <a:gd name="connsiteY30" fmla="*/ 200025 h 1478781"/>
              <a:gd name="connsiteX31" fmla="*/ 2197171 w 5387625"/>
              <a:gd name="connsiteY31" fmla="*/ 190500 h 1478781"/>
              <a:gd name="connsiteX32" fmla="*/ 2225746 w 5387625"/>
              <a:gd name="connsiteY32" fmla="*/ 171450 h 1478781"/>
              <a:gd name="connsiteX33" fmla="*/ 2282896 w 5387625"/>
              <a:gd name="connsiteY33" fmla="*/ 152400 h 1478781"/>
              <a:gd name="connsiteX34" fmla="*/ 2368621 w 5387625"/>
              <a:gd name="connsiteY34" fmla="*/ 114300 h 1478781"/>
              <a:gd name="connsiteX35" fmla="*/ 2711521 w 5387625"/>
              <a:gd name="connsiteY35" fmla="*/ 95250 h 1478781"/>
              <a:gd name="connsiteX36" fmla="*/ 2797246 w 5387625"/>
              <a:gd name="connsiteY36" fmla="*/ 66675 h 1478781"/>
              <a:gd name="connsiteX37" fmla="*/ 2825821 w 5387625"/>
              <a:gd name="connsiteY37" fmla="*/ 57150 h 1478781"/>
              <a:gd name="connsiteX38" fmla="*/ 2854396 w 5387625"/>
              <a:gd name="connsiteY38" fmla="*/ 38100 h 1478781"/>
              <a:gd name="connsiteX39" fmla="*/ 2911546 w 5387625"/>
              <a:gd name="connsiteY39" fmla="*/ 19050 h 1478781"/>
              <a:gd name="connsiteX40" fmla="*/ 2978221 w 5387625"/>
              <a:gd name="connsiteY40" fmla="*/ 0 h 1478781"/>
              <a:gd name="connsiteX41" fmla="*/ 3197296 w 5387625"/>
              <a:gd name="connsiteY41" fmla="*/ 9525 h 1478781"/>
              <a:gd name="connsiteX42" fmla="*/ 3254446 w 5387625"/>
              <a:gd name="connsiteY42" fmla="*/ 28575 h 1478781"/>
              <a:gd name="connsiteX43" fmla="*/ 3292546 w 5387625"/>
              <a:gd name="connsiteY43" fmla="*/ 38100 h 1478781"/>
              <a:gd name="connsiteX44" fmla="*/ 3349696 w 5387625"/>
              <a:gd name="connsiteY44" fmla="*/ 57150 h 1478781"/>
              <a:gd name="connsiteX45" fmla="*/ 3406846 w 5387625"/>
              <a:gd name="connsiteY45" fmla="*/ 76200 h 1478781"/>
              <a:gd name="connsiteX46" fmla="*/ 3435421 w 5387625"/>
              <a:gd name="connsiteY46" fmla="*/ 85725 h 1478781"/>
              <a:gd name="connsiteX47" fmla="*/ 3463996 w 5387625"/>
              <a:gd name="connsiteY47" fmla="*/ 95250 h 1478781"/>
              <a:gd name="connsiteX48" fmla="*/ 3578296 w 5387625"/>
              <a:gd name="connsiteY48" fmla="*/ 104775 h 1478781"/>
              <a:gd name="connsiteX49" fmla="*/ 3635446 w 5387625"/>
              <a:gd name="connsiteY49" fmla="*/ 133350 h 1478781"/>
              <a:gd name="connsiteX50" fmla="*/ 3664021 w 5387625"/>
              <a:gd name="connsiteY50" fmla="*/ 161925 h 1478781"/>
              <a:gd name="connsiteX51" fmla="*/ 3721171 w 5387625"/>
              <a:gd name="connsiteY51" fmla="*/ 200025 h 1478781"/>
              <a:gd name="connsiteX52" fmla="*/ 3749746 w 5387625"/>
              <a:gd name="connsiteY52" fmla="*/ 219075 h 1478781"/>
              <a:gd name="connsiteX53" fmla="*/ 3778321 w 5387625"/>
              <a:gd name="connsiteY53" fmla="*/ 247650 h 1478781"/>
              <a:gd name="connsiteX54" fmla="*/ 3835471 w 5387625"/>
              <a:gd name="connsiteY54" fmla="*/ 266700 h 1478781"/>
              <a:gd name="connsiteX55" fmla="*/ 3892621 w 5387625"/>
              <a:gd name="connsiteY55" fmla="*/ 295275 h 1478781"/>
              <a:gd name="connsiteX56" fmla="*/ 3921196 w 5387625"/>
              <a:gd name="connsiteY56" fmla="*/ 314325 h 1478781"/>
              <a:gd name="connsiteX57" fmla="*/ 3959296 w 5387625"/>
              <a:gd name="connsiteY57" fmla="*/ 323850 h 1478781"/>
              <a:gd name="connsiteX58" fmla="*/ 4102171 w 5387625"/>
              <a:gd name="connsiteY58" fmla="*/ 342900 h 1478781"/>
              <a:gd name="connsiteX59" fmla="*/ 4159321 w 5387625"/>
              <a:gd name="connsiteY59" fmla="*/ 361950 h 1478781"/>
              <a:gd name="connsiteX60" fmla="*/ 4187896 w 5387625"/>
              <a:gd name="connsiteY60" fmla="*/ 371475 h 1478781"/>
              <a:gd name="connsiteX61" fmla="*/ 4245046 w 5387625"/>
              <a:gd name="connsiteY61" fmla="*/ 419100 h 1478781"/>
              <a:gd name="connsiteX62" fmla="*/ 4302196 w 5387625"/>
              <a:gd name="connsiteY62" fmla="*/ 457200 h 1478781"/>
              <a:gd name="connsiteX63" fmla="*/ 4330771 w 5387625"/>
              <a:gd name="connsiteY63" fmla="*/ 476250 h 1478781"/>
              <a:gd name="connsiteX64" fmla="*/ 4387921 w 5387625"/>
              <a:gd name="connsiteY64" fmla="*/ 514350 h 1478781"/>
              <a:gd name="connsiteX65" fmla="*/ 4416496 w 5387625"/>
              <a:gd name="connsiteY65" fmla="*/ 533400 h 1478781"/>
              <a:gd name="connsiteX66" fmla="*/ 4445071 w 5387625"/>
              <a:gd name="connsiteY66" fmla="*/ 542925 h 1478781"/>
              <a:gd name="connsiteX67" fmla="*/ 4530796 w 5387625"/>
              <a:gd name="connsiteY67" fmla="*/ 600075 h 1478781"/>
              <a:gd name="connsiteX68" fmla="*/ 4559371 w 5387625"/>
              <a:gd name="connsiteY68" fmla="*/ 628650 h 1478781"/>
              <a:gd name="connsiteX69" fmla="*/ 4587946 w 5387625"/>
              <a:gd name="connsiteY69" fmla="*/ 638175 h 1478781"/>
              <a:gd name="connsiteX70" fmla="*/ 4673671 w 5387625"/>
              <a:gd name="connsiteY70" fmla="*/ 695325 h 1478781"/>
              <a:gd name="connsiteX71" fmla="*/ 4702246 w 5387625"/>
              <a:gd name="connsiteY71" fmla="*/ 714375 h 1478781"/>
              <a:gd name="connsiteX72" fmla="*/ 4730821 w 5387625"/>
              <a:gd name="connsiteY72" fmla="*/ 733425 h 1478781"/>
              <a:gd name="connsiteX73" fmla="*/ 4816546 w 5387625"/>
              <a:gd name="connsiteY73" fmla="*/ 809625 h 1478781"/>
              <a:gd name="connsiteX74" fmla="*/ 4845121 w 5387625"/>
              <a:gd name="connsiteY74" fmla="*/ 819150 h 1478781"/>
              <a:gd name="connsiteX75" fmla="*/ 4902271 w 5387625"/>
              <a:gd name="connsiteY75" fmla="*/ 857250 h 1478781"/>
              <a:gd name="connsiteX76" fmla="*/ 4968946 w 5387625"/>
              <a:gd name="connsiteY76" fmla="*/ 876300 h 1478781"/>
              <a:gd name="connsiteX77" fmla="*/ 4997521 w 5387625"/>
              <a:gd name="connsiteY77" fmla="*/ 885825 h 1478781"/>
              <a:gd name="connsiteX78" fmla="*/ 5064196 w 5387625"/>
              <a:gd name="connsiteY78" fmla="*/ 904875 h 1478781"/>
              <a:gd name="connsiteX79" fmla="*/ 5122079 w 5387625"/>
              <a:gd name="connsiteY79" fmla="*/ 976679 h 1478781"/>
              <a:gd name="connsiteX80" fmla="*/ 5232714 w 5387625"/>
              <a:gd name="connsiteY80" fmla="*/ 1044819 h 1478781"/>
              <a:gd name="connsiteX81" fmla="*/ 5349952 w 5387625"/>
              <a:gd name="connsiteY81" fmla="*/ 1153072 h 1478781"/>
              <a:gd name="connsiteX82" fmla="*/ 5387625 w 5387625"/>
              <a:gd name="connsiteY82" fmla="*/ 1262757 h 1478781"/>
              <a:gd name="connsiteX83" fmla="*/ 4847565 w 5387625"/>
              <a:gd name="connsiteY83" fmla="*/ 1478781 h 1478781"/>
              <a:gd name="connsiteX84" fmla="*/ 599093 w 5387625"/>
              <a:gd name="connsiteY84" fmla="*/ 1478781 h 1478781"/>
              <a:gd name="connsiteX0" fmla="*/ 599093 w 5387625"/>
              <a:gd name="connsiteY0" fmla="*/ 1478781 h 1478781"/>
              <a:gd name="connsiteX1" fmla="*/ 181336 w 5387625"/>
              <a:gd name="connsiteY1" fmla="*/ 1446691 h 1478781"/>
              <a:gd name="connsiteX2" fmla="*/ 0 w 5387625"/>
              <a:gd name="connsiteY2" fmla="*/ 1273204 h 1478781"/>
              <a:gd name="connsiteX3" fmla="*/ 178264 w 5387625"/>
              <a:gd name="connsiteY3" fmla="*/ 963117 h 1478781"/>
              <a:gd name="connsiteX4" fmla="*/ 275057 w 5387625"/>
              <a:gd name="connsiteY4" fmla="*/ 827135 h 1478781"/>
              <a:gd name="connsiteX5" fmla="*/ 347065 w 5387625"/>
              <a:gd name="connsiteY5" fmla="*/ 722697 h 1478781"/>
              <a:gd name="connsiteX6" fmla="*/ 387421 w 5387625"/>
              <a:gd name="connsiteY6" fmla="*/ 647700 h 1478781"/>
              <a:gd name="connsiteX7" fmla="*/ 415996 w 5387625"/>
              <a:gd name="connsiteY7" fmla="*/ 638175 h 1478781"/>
              <a:gd name="connsiteX8" fmla="*/ 473146 w 5387625"/>
              <a:gd name="connsiteY8" fmla="*/ 600075 h 1478781"/>
              <a:gd name="connsiteX9" fmla="*/ 530296 w 5387625"/>
              <a:gd name="connsiteY9" fmla="*/ 571500 h 1478781"/>
              <a:gd name="connsiteX10" fmla="*/ 558871 w 5387625"/>
              <a:gd name="connsiteY10" fmla="*/ 561975 h 1478781"/>
              <a:gd name="connsiteX11" fmla="*/ 616021 w 5387625"/>
              <a:gd name="connsiteY11" fmla="*/ 523875 h 1478781"/>
              <a:gd name="connsiteX12" fmla="*/ 644596 w 5387625"/>
              <a:gd name="connsiteY12" fmla="*/ 504825 h 1478781"/>
              <a:gd name="connsiteX13" fmla="*/ 673171 w 5387625"/>
              <a:gd name="connsiteY13" fmla="*/ 495300 h 1478781"/>
              <a:gd name="connsiteX14" fmla="*/ 701746 w 5387625"/>
              <a:gd name="connsiteY14" fmla="*/ 476250 h 1478781"/>
              <a:gd name="connsiteX15" fmla="*/ 758896 w 5387625"/>
              <a:gd name="connsiteY15" fmla="*/ 457200 h 1478781"/>
              <a:gd name="connsiteX16" fmla="*/ 863671 w 5387625"/>
              <a:gd name="connsiteY16" fmla="*/ 428625 h 1478781"/>
              <a:gd name="connsiteX17" fmla="*/ 1044646 w 5387625"/>
              <a:gd name="connsiteY17" fmla="*/ 409575 h 1478781"/>
              <a:gd name="connsiteX18" fmla="*/ 1139896 w 5387625"/>
              <a:gd name="connsiteY18" fmla="*/ 381000 h 1478781"/>
              <a:gd name="connsiteX19" fmla="*/ 1168471 w 5387625"/>
              <a:gd name="connsiteY19" fmla="*/ 361950 h 1478781"/>
              <a:gd name="connsiteX20" fmla="*/ 1225621 w 5387625"/>
              <a:gd name="connsiteY20" fmla="*/ 342900 h 1478781"/>
              <a:gd name="connsiteX21" fmla="*/ 1311346 w 5387625"/>
              <a:gd name="connsiteY21" fmla="*/ 304800 h 1478781"/>
              <a:gd name="connsiteX22" fmla="*/ 1397071 w 5387625"/>
              <a:gd name="connsiteY22" fmla="*/ 285750 h 1478781"/>
              <a:gd name="connsiteX23" fmla="*/ 1435171 w 5387625"/>
              <a:gd name="connsiteY23" fmla="*/ 276225 h 1478781"/>
              <a:gd name="connsiteX24" fmla="*/ 1625671 w 5387625"/>
              <a:gd name="connsiteY24" fmla="*/ 266700 h 1478781"/>
              <a:gd name="connsiteX25" fmla="*/ 1673296 w 5387625"/>
              <a:gd name="connsiteY25" fmla="*/ 257175 h 1478781"/>
              <a:gd name="connsiteX26" fmla="*/ 1701871 w 5387625"/>
              <a:gd name="connsiteY26" fmla="*/ 247650 h 1478781"/>
              <a:gd name="connsiteX27" fmla="*/ 1759021 w 5387625"/>
              <a:gd name="connsiteY27" fmla="*/ 238125 h 1478781"/>
              <a:gd name="connsiteX28" fmla="*/ 1830033 w 5387625"/>
              <a:gd name="connsiteY28" fmla="*/ 295809 h 1478781"/>
              <a:gd name="connsiteX29" fmla="*/ 2082871 w 5387625"/>
              <a:gd name="connsiteY29" fmla="*/ 228600 h 1478781"/>
              <a:gd name="connsiteX30" fmla="*/ 2168596 w 5387625"/>
              <a:gd name="connsiteY30" fmla="*/ 200025 h 1478781"/>
              <a:gd name="connsiteX31" fmla="*/ 2197171 w 5387625"/>
              <a:gd name="connsiteY31" fmla="*/ 190500 h 1478781"/>
              <a:gd name="connsiteX32" fmla="*/ 2225746 w 5387625"/>
              <a:gd name="connsiteY32" fmla="*/ 171450 h 1478781"/>
              <a:gd name="connsiteX33" fmla="*/ 2282896 w 5387625"/>
              <a:gd name="connsiteY33" fmla="*/ 152400 h 1478781"/>
              <a:gd name="connsiteX34" fmla="*/ 2368621 w 5387625"/>
              <a:gd name="connsiteY34" fmla="*/ 114300 h 1478781"/>
              <a:gd name="connsiteX35" fmla="*/ 2711521 w 5387625"/>
              <a:gd name="connsiteY35" fmla="*/ 95250 h 1478781"/>
              <a:gd name="connsiteX36" fmla="*/ 2797246 w 5387625"/>
              <a:gd name="connsiteY36" fmla="*/ 66675 h 1478781"/>
              <a:gd name="connsiteX37" fmla="*/ 2825821 w 5387625"/>
              <a:gd name="connsiteY37" fmla="*/ 57150 h 1478781"/>
              <a:gd name="connsiteX38" fmla="*/ 2854396 w 5387625"/>
              <a:gd name="connsiteY38" fmla="*/ 38100 h 1478781"/>
              <a:gd name="connsiteX39" fmla="*/ 2911546 w 5387625"/>
              <a:gd name="connsiteY39" fmla="*/ 19050 h 1478781"/>
              <a:gd name="connsiteX40" fmla="*/ 2978221 w 5387625"/>
              <a:gd name="connsiteY40" fmla="*/ 0 h 1478781"/>
              <a:gd name="connsiteX41" fmla="*/ 3197296 w 5387625"/>
              <a:gd name="connsiteY41" fmla="*/ 9525 h 1478781"/>
              <a:gd name="connsiteX42" fmla="*/ 3254446 w 5387625"/>
              <a:gd name="connsiteY42" fmla="*/ 28575 h 1478781"/>
              <a:gd name="connsiteX43" fmla="*/ 3292546 w 5387625"/>
              <a:gd name="connsiteY43" fmla="*/ 38100 h 1478781"/>
              <a:gd name="connsiteX44" fmla="*/ 3349696 w 5387625"/>
              <a:gd name="connsiteY44" fmla="*/ 57150 h 1478781"/>
              <a:gd name="connsiteX45" fmla="*/ 3406846 w 5387625"/>
              <a:gd name="connsiteY45" fmla="*/ 76200 h 1478781"/>
              <a:gd name="connsiteX46" fmla="*/ 3435421 w 5387625"/>
              <a:gd name="connsiteY46" fmla="*/ 85725 h 1478781"/>
              <a:gd name="connsiteX47" fmla="*/ 3463996 w 5387625"/>
              <a:gd name="connsiteY47" fmla="*/ 95250 h 1478781"/>
              <a:gd name="connsiteX48" fmla="*/ 3578296 w 5387625"/>
              <a:gd name="connsiteY48" fmla="*/ 104775 h 1478781"/>
              <a:gd name="connsiteX49" fmla="*/ 3635446 w 5387625"/>
              <a:gd name="connsiteY49" fmla="*/ 133350 h 1478781"/>
              <a:gd name="connsiteX50" fmla="*/ 3664021 w 5387625"/>
              <a:gd name="connsiteY50" fmla="*/ 161925 h 1478781"/>
              <a:gd name="connsiteX51" fmla="*/ 3721171 w 5387625"/>
              <a:gd name="connsiteY51" fmla="*/ 200025 h 1478781"/>
              <a:gd name="connsiteX52" fmla="*/ 3749746 w 5387625"/>
              <a:gd name="connsiteY52" fmla="*/ 219075 h 1478781"/>
              <a:gd name="connsiteX53" fmla="*/ 3778321 w 5387625"/>
              <a:gd name="connsiteY53" fmla="*/ 247650 h 1478781"/>
              <a:gd name="connsiteX54" fmla="*/ 3835471 w 5387625"/>
              <a:gd name="connsiteY54" fmla="*/ 266700 h 1478781"/>
              <a:gd name="connsiteX55" fmla="*/ 3892621 w 5387625"/>
              <a:gd name="connsiteY55" fmla="*/ 295275 h 1478781"/>
              <a:gd name="connsiteX56" fmla="*/ 3921196 w 5387625"/>
              <a:gd name="connsiteY56" fmla="*/ 314325 h 1478781"/>
              <a:gd name="connsiteX57" fmla="*/ 3959296 w 5387625"/>
              <a:gd name="connsiteY57" fmla="*/ 323850 h 1478781"/>
              <a:gd name="connsiteX58" fmla="*/ 4102171 w 5387625"/>
              <a:gd name="connsiteY58" fmla="*/ 342900 h 1478781"/>
              <a:gd name="connsiteX59" fmla="*/ 4159321 w 5387625"/>
              <a:gd name="connsiteY59" fmla="*/ 361950 h 1478781"/>
              <a:gd name="connsiteX60" fmla="*/ 4187896 w 5387625"/>
              <a:gd name="connsiteY60" fmla="*/ 371475 h 1478781"/>
              <a:gd name="connsiteX61" fmla="*/ 4245046 w 5387625"/>
              <a:gd name="connsiteY61" fmla="*/ 419100 h 1478781"/>
              <a:gd name="connsiteX62" fmla="*/ 4302196 w 5387625"/>
              <a:gd name="connsiteY62" fmla="*/ 457200 h 1478781"/>
              <a:gd name="connsiteX63" fmla="*/ 4330771 w 5387625"/>
              <a:gd name="connsiteY63" fmla="*/ 476250 h 1478781"/>
              <a:gd name="connsiteX64" fmla="*/ 4387921 w 5387625"/>
              <a:gd name="connsiteY64" fmla="*/ 514350 h 1478781"/>
              <a:gd name="connsiteX65" fmla="*/ 4416496 w 5387625"/>
              <a:gd name="connsiteY65" fmla="*/ 533400 h 1478781"/>
              <a:gd name="connsiteX66" fmla="*/ 4445071 w 5387625"/>
              <a:gd name="connsiteY66" fmla="*/ 542925 h 1478781"/>
              <a:gd name="connsiteX67" fmla="*/ 4530796 w 5387625"/>
              <a:gd name="connsiteY67" fmla="*/ 600075 h 1478781"/>
              <a:gd name="connsiteX68" fmla="*/ 4559371 w 5387625"/>
              <a:gd name="connsiteY68" fmla="*/ 628650 h 1478781"/>
              <a:gd name="connsiteX69" fmla="*/ 4587946 w 5387625"/>
              <a:gd name="connsiteY69" fmla="*/ 638175 h 1478781"/>
              <a:gd name="connsiteX70" fmla="*/ 4673671 w 5387625"/>
              <a:gd name="connsiteY70" fmla="*/ 695325 h 1478781"/>
              <a:gd name="connsiteX71" fmla="*/ 4702246 w 5387625"/>
              <a:gd name="connsiteY71" fmla="*/ 714375 h 1478781"/>
              <a:gd name="connsiteX72" fmla="*/ 4730821 w 5387625"/>
              <a:gd name="connsiteY72" fmla="*/ 733425 h 1478781"/>
              <a:gd name="connsiteX73" fmla="*/ 4816546 w 5387625"/>
              <a:gd name="connsiteY73" fmla="*/ 809625 h 1478781"/>
              <a:gd name="connsiteX74" fmla="*/ 4845121 w 5387625"/>
              <a:gd name="connsiteY74" fmla="*/ 819150 h 1478781"/>
              <a:gd name="connsiteX75" fmla="*/ 4902271 w 5387625"/>
              <a:gd name="connsiteY75" fmla="*/ 857250 h 1478781"/>
              <a:gd name="connsiteX76" fmla="*/ 4968946 w 5387625"/>
              <a:gd name="connsiteY76" fmla="*/ 876300 h 1478781"/>
              <a:gd name="connsiteX77" fmla="*/ 4997521 w 5387625"/>
              <a:gd name="connsiteY77" fmla="*/ 885825 h 1478781"/>
              <a:gd name="connsiteX78" fmla="*/ 5064196 w 5387625"/>
              <a:gd name="connsiteY78" fmla="*/ 904875 h 1478781"/>
              <a:gd name="connsiteX79" fmla="*/ 5122079 w 5387625"/>
              <a:gd name="connsiteY79" fmla="*/ 976679 h 1478781"/>
              <a:gd name="connsiteX80" fmla="*/ 5232714 w 5387625"/>
              <a:gd name="connsiteY80" fmla="*/ 1044819 h 1478781"/>
              <a:gd name="connsiteX81" fmla="*/ 5349952 w 5387625"/>
              <a:gd name="connsiteY81" fmla="*/ 1153072 h 1478781"/>
              <a:gd name="connsiteX82" fmla="*/ 5387625 w 5387625"/>
              <a:gd name="connsiteY82" fmla="*/ 1262757 h 1478781"/>
              <a:gd name="connsiteX83" fmla="*/ 4847565 w 5387625"/>
              <a:gd name="connsiteY83" fmla="*/ 1478781 h 1478781"/>
              <a:gd name="connsiteX84" fmla="*/ 599093 w 5387625"/>
              <a:gd name="connsiteY84" fmla="*/ 1478781 h 1478781"/>
              <a:gd name="connsiteX0" fmla="*/ 599093 w 5387625"/>
              <a:gd name="connsiteY0" fmla="*/ 1478781 h 1478781"/>
              <a:gd name="connsiteX1" fmla="*/ 181336 w 5387625"/>
              <a:gd name="connsiteY1" fmla="*/ 1446691 h 1478781"/>
              <a:gd name="connsiteX2" fmla="*/ 0 w 5387625"/>
              <a:gd name="connsiteY2" fmla="*/ 1273204 h 1478781"/>
              <a:gd name="connsiteX3" fmla="*/ 178264 w 5387625"/>
              <a:gd name="connsiteY3" fmla="*/ 963117 h 1478781"/>
              <a:gd name="connsiteX4" fmla="*/ 275057 w 5387625"/>
              <a:gd name="connsiteY4" fmla="*/ 827135 h 1478781"/>
              <a:gd name="connsiteX5" fmla="*/ 347065 w 5387625"/>
              <a:gd name="connsiteY5" fmla="*/ 722697 h 1478781"/>
              <a:gd name="connsiteX6" fmla="*/ 387421 w 5387625"/>
              <a:gd name="connsiteY6" fmla="*/ 647700 h 1478781"/>
              <a:gd name="connsiteX7" fmla="*/ 415996 w 5387625"/>
              <a:gd name="connsiteY7" fmla="*/ 638175 h 1478781"/>
              <a:gd name="connsiteX8" fmla="*/ 473146 w 5387625"/>
              <a:gd name="connsiteY8" fmla="*/ 600075 h 1478781"/>
              <a:gd name="connsiteX9" fmla="*/ 530296 w 5387625"/>
              <a:gd name="connsiteY9" fmla="*/ 571500 h 1478781"/>
              <a:gd name="connsiteX10" fmla="*/ 558871 w 5387625"/>
              <a:gd name="connsiteY10" fmla="*/ 561975 h 1478781"/>
              <a:gd name="connsiteX11" fmla="*/ 616021 w 5387625"/>
              <a:gd name="connsiteY11" fmla="*/ 523875 h 1478781"/>
              <a:gd name="connsiteX12" fmla="*/ 644596 w 5387625"/>
              <a:gd name="connsiteY12" fmla="*/ 504825 h 1478781"/>
              <a:gd name="connsiteX13" fmla="*/ 673171 w 5387625"/>
              <a:gd name="connsiteY13" fmla="*/ 495300 h 1478781"/>
              <a:gd name="connsiteX14" fmla="*/ 701746 w 5387625"/>
              <a:gd name="connsiteY14" fmla="*/ 476250 h 1478781"/>
              <a:gd name="connsiteX15" fmla="*/ 758896 w 5387625"/>
              <a:gd name="connsiteY15" fmla="*/ 457200 h 1478781"/>
              <a:gd name="connsiteX16" fmla="*/ 863671 w 5387625"/>
              <a:gd name="connsiteY16" fmla="*/ 428625 h 1478781"/>
              <a:gd name="connsiteX17" fmla="*/ 1044646 w 5387625"/>
              <a:gd name="connsiteY17" fmla="*/ 409575 h 1478781"/>
              <a:gd name="connsiteX18" fmla="*/ 1139896 w 5387625"/>
              <a:gd name="connsiteY18" fmla="*/ 381000 h 1478781"/>
              <a:gd name="connsiteX19" fmla="*/ 1168471 w 5387625"/>
              <a:gd name="connsiteY19" fmla="*/ 361950 h 1478781"/>
              <a:gd name="connsiteX20" fmla="*/ 1225621 w 5387625"/>
              <a:gd name="connsiteY20" fmla="*/ 342900 h 1478781"/>
              <a:gd name="connsiteX21" fmla="*/ 1311346 w 5387625"/>
              <a:gd name="connsiteY21" fmla="*/ 304800 h 1478781"/>
              <a:gd name="connsiteX22" fmla="*/ 1397071 w 5387625"/>
              <a:gd name="connsiteY22" fmla="*/ 285750 h 1478781"/>
              <a:gd name="connsiteX23" fmla="*/ 1435171 w 5387625"/>
              <a:gd name="connsiteY23" fmla="*/ 276225 h 1478781"/>
              <a:gd name="connsiteX24" fmla="*/ 1625671 w 5387625"/>
              <a:gd name="connsiteY24" fmla="*/ 266700 h 1478781"/>
              <a:gd name="connsiteX25" fmla="*/ 1673296 w 5387625"/>
              <a:gd name="connsiteY25" fmla="*/ 257175 h 1478781"/>
              <a:gd name="connsiteX26" fmla="*/ 1701871 w 5387625"/>
              <a:gd name="connsiteY26" fmla="*/ 247650 h 1478781"/>
              <a:gd name="connsiteX27" fmla="*/ 1719669 w 5387625"/>
              <a:gd name="connsiteY27" fmla="*/ 338455 h 1478781"/>
              <a:gd name="connsiteX28" fmla="*/ 1830033 w 5387625"/>
              <a:gd name="connsiteY28" fmla="*/ 295809 h 1478781"/>
              <a:gd name="connsiteX29" fmla="*/ 2082871 w 5387625"/>
              <a:gd name="connsiteY29" fmla="*/ 228600 h 1478781"/>
              <a:gd name="connsiteX30" fmla="*/ 2168596 w 5387625"/>
              <a:gd name="connsiteY30" fmla="*/ 200025 h 1478781"/>
              <a:gd name="connsiteX31" fmla="*/ 2197171 w 5387625"/>
              <a:gd name="connsiteY31" fmla="*/ 190500 h 1478781"/>
              <a:gd name="connsiteX32" fmla="*/ 2225746 w 5387625"/>
              <a:gd name="connsiteY32" fmla="*/ 171450 h 1478781"/>
              <a:gd name="connsiteX33" fmla="*/ 2282896 w 5387625"/>
              <a:gd name="connsiteY33" fmla="*/ 152400 h 1478781"/>
              <a:gd name="connsiteX34" fmla="*/ 2368621 w 5387625"/>
              <a:gd name="connsiteY34" fmla="*/ 114300 h 1478781"/>
              <a:gd name="connsiteX35" fmla="*/ 2711521 w 5387625"/>
              <a:gd name="connsiteY35" fmla="*/ 95250 h 1478781"/>
              <a:gd name="connsiteX36" fmla="*/ 2797246 w 5387625"/>
              <a:gd name="connsiteY36" fmla="*/ 66675 h 1478781"/>
              <a:gd name="connsiteX37" fmla="*/ 2825821 w 5387625"/>
              <a:gd name="connsiteY37" fmla="*/ 57150 h 1478781"/>
              <a:gd name="connsiteX38" fmla="*/ 2854396 w 5387625"/>
              <a:gd name="connsiteY38" fmla="*/ 38100 h 1478781"/>
              <a:gd name="connsiteX39" fmla="*/ 2911546 w 5387625"/>
              <a:gd name="connsiteY39" fmla="*/ 19050 h 1478781"/>
              <a:gd name="connsiteX40" fmla="*/ 2978221 w 5387625"/>
              <a:gd name="connsiteY40" fmla="*/ 0 h 1478781"/>
              <a:gd name="connsiteX41" fmla="*/ 3197296 w 5387625"/>
              <a:gd name="connsiteY41" fmla="*/ 9525 h 1478781"/>
              <a:gd name="connsiteX42" fmla="*/ 3254446 w 5387625"/>
              <a:gd name="connsiteY42" fmla="*/ 28575 h 1478781"/>
              <a:gd name="connsiteX43" fmla="*/ 3292546 w 5387625"/>
              <a:gd name="connsiteY43" fmla="*/ 38100 h 1478781"/>
              <a:gd name="connsiteX44" fmla="*/ 3349696 w 5387625"/>
              <a:gd name="connsiteY44" fmla="*/ 57150 h 1478781"/>
              <a:gd name="connsiteX45" fmla="*/ 3406846 w 5387625"/>
              <a:gd name="connsiteY45" fmla="*/ 76200 h 1478781"/>
              <a:gd name="connsiteX46" fmla="*/ 3435421 w 5387625"/>
              <a:gd name="connsiteY46" fmla="*/ 85725 h 1478781"/>
              <a:gd name="connsiteX47" fmla="*/ 3463996 w 5387625"/>
              <a:gd name="connsiteY47" fmla="*/ 95250 h 1478781"/>
              <a:gd name="connsiteX48" fmla="*/ 3578296 w 5387625"/>
              <a:gd name="connsiteY48" fmla="*/ 104775 h 1478781"/>
              <a:gd name="connsiteX49" fmla="*/ 3635446 w 5387625"/>
              <a:gd name="connsiteY49" fmla="*/ 133350 h 1478781"/>
              <a:gd name="connsiteX50" fmla="*/ 3664021 w 5387625"/>
              <a:gd name="connsiteY50" fmla="*/ 161925 h 1478781"/>
              <a:gd name="connsiteX51" fmla="*/ 3721171 w 5387625"/>
              <a:gd name="connsiteY51" fmla="*/ 200025 h 1478781"/>
              <a:gd name="connsiteX52" fmla="*/ 3749746 w 5387625"/>
              <a:gd name="connsiteY52" fmla="*/ 219075 h 1478781"/>
              <a:gd name="connsiteX53" fmla="*/ 3778321 w 5387625"/>
              <a:gd name="connsiteY53" fmla="*/ 247650 h 1478781"/>
              <a:gd name="connsiteX54" fmla="*/ 3835471 w 5387625"/>
              <a:gd name="connsiteY54" fmla="*/ 266700 h 1478781"/>
              <a:gd name="connsiteX55" fmla="*/ 3892621 w 5387625"/>
              <a:gd name="connsiteY55" fmla="*/ 295275 h 1478781"/>
              <a:gd name="connsiteX56" fmla="*/ 3921196 w 5387625"/>
              <a:gd name="connsiteY56" fmla="*/ 314325 h 1478781"/>
              <a:gd name="connsiteX57" fmla="*/ 3959296 w 5387625"/>
              <a:gd name="connsiteY57" fmla="*/ 323850 h 1478781"/>
              <a:gd name="connsiteX58" fmla="*/ 4102171 w 5387625"/>
              <a:gd name="connsiteY58" fmla="*/ 342900 h 1478781"/>
              <a:gd name="connsiteX59" fmla="*/ 4159321 w 5387625"/>
              <a:gd name="connsiteY59" fmla="*/ 361950 h 1478781"/>
              <a:gd name="connsiteX60" fmla="*/ 4187896 w 5387625"/>
              <a:gd name="connsiteY60" fmla="*/ 371475 h 1478781"/>
              <a:gd name="connsiteX61" fmla="*/ 4245046 w 5387625"/>
              <a:gd name="connsiteY61" fmla="*/ 419100 h 1478781"/>
              <a:gd name="connsiteX62" fmla="*/ 4302196 w 5387625"/>
              <a:gd name="connsiteY62" fmla="*/ 457200 h 1478781"/>
              <a:gd name="connsiteX63" fmla="*/ 4330771 w 5387625"/>
              <a:gd name="connsiteY63" fmla="*/ 476250 h 1478781"/>
              <a:gd name="connsiteX64" fmla="*/ 4387921 w 5387625"/>
              <a:gd name="connsiteY64" fmla="*/ 514350 h 1478781"/>
              <a:gd name="connsiteX65" fmla="*/ 4416496 w 5387625"/>
              <a:gd name="connsiteY65" fmla="*/ 533400 h 1478781"/>
              <a:gd name="connsiteX66" fmla="*/ 4445071 w 5387625"/>
              <a:gd name="connsiteY66" fmla="*/ 542925 h 1478781"/>
              <a:gd name="connsiteX67" fmla="*/ 4530796 w 5387625"/>
              <a:gd name="connsiteY67" fmla="*/ 600075 h 1478781"/>
              <a:gd name="connsiteX68" fmla="*/ 4559371 w 5387625"/>
              <a:gd name="connsiteY68" fmla="*/ 628650 h 1478781"/>
              <a:gd name="connsiteX69" fmla="*/ 4587946 w 5387625"/>
              <a:gd name="connsiteY69" fmla="*/ 638175 h 1478781"/>
              <a:gd name="connsiteX70" fmla="*/ 4673671 w 5387625"/>
              <a:gd name="connsiteY70" fmla="*/ 695325 h 1478781"/>
              <a:gd name="connsiteX71" fmla="*/ 4702246 w 5387625"/>
              <a:gd name="connsiteY71" fmla="*/ 714375 h 1478781"/>
              <a:gd name="connsiteX72" fmla="*/ 4730821 w 5387625"/>
              <a:gd name="connsiteY72" fmla="*/ 733425 h 1478781"/>
              <a:gd name="connsiteX73" fmla="*/ 4816546 w 5387625"/>
              <a:gd name="connsiteY73" fmla="*/ 809625 h 1478781"/>
              <a:gd name="connsiteX74" fmla="*/ 4845121 w 5387625"/>
              <a:gd name="connsiteY74" fmla="*/ 819150 h 1478781"/>
              <a:gd name="connsiteX75" fmla="*/ 4902271 w 5387625"/>
              <a:gd name="connsiteY75" fmla="*/ 857250 h 1478781"/>
              <a:gd name="connsiteX76" fmla="*/ 4968946 w 5387625"/>
              <a:gd name="connsiteY76" fmla="*/ 876300 h 1478781"/>
              <a:gd name="connsiteX77" fmla="*/ 4997521 w 5387625"/>
              <a:gd name="connsiteY77" fmla="*/ 885825 h 1478781"/>
              <a:gd name="connsiteX78" fmla="*/ 5064196 w 5387625"/>
              <a:gd name="connsiteY78" fmla="*/ 904875 h 1478781"/>
              <a:gd name="connsiteX79" fmla="*/ 5122079 w 5387625"/>
              <a:gd name="connsiteY79" fmla="*/ 976679 h 1478781"/>
              <a:gd name="connsiteX80" fmla="*/ 5232714 w 5387625"/>
              <a:gd name="connsiteY80" fmla="*/ 1044819 h 1478781"/>
              <a:gd name="connsiteX81" fmla="*/ 5349952 w 5387625"/>
              <a:gd name="connsiteY81" fmla="*/ 1153072 h 1478781"/>
              <a:gd name="connsiteX82" fmla="*/ 5387625 w 5387625"/>
              <a:gd name="connsiteY82" fmla="*/ 1262757 h 1478781"/>
              <a:gd name="connsiteX83" fmla="*/ 4847565 w 5387625"/>
              <a:gd name="connsiteY83" fmla="*/ 1478781 h 1478781"/>
              <a:gd name="connsiteX84" fmla="*/ 599093 w 5387625"/>
              <a:gd name="connsiteY84" fmla="*/ 1478781 h 1478781"/>
              <a:gd name="connsiteX0" fmla="*/ 599093 w 5387625"/>
              <a:gd name="connsiteY0" fmla="*/ 1478781 h 1478781"/>
              <a:gd name="connsiteX1" fmla="*/ 181336 w 5387625"/>
              <a:gd name="connsiteY1" fmla="*/ 1446691 h 1478781"/>
              <a:gd name="connsiteX2" fmla="*/ 0 w 5387625"/>
              <a:gd name="connsiteY2" fmla="*/ 1273204 h 1478781"/>
              <a:gd name="connsiteX3" fmla="*/ 178264 w 5387625"/>
              <a:gd name="connsiteY3" fmla="*/ 963117 h 1478781"/>
              <a:gd name="connsiteX4" fmla="*/ 275057 w 5387625"/>
              <a:gd name="connsiteY4" fmla="*/ 827135 h 1478781"/>
              <a:gd name="connsiteX5" fmla="*/ 347065 w 5387625"/>
              <a:gd name="connsiteY5" fmla="*/ 722697 h 1478781"/>
              <a:gd name="connsiteX6" fmla="*/ 387421 w 5387625"/>
              <a:gd name="connsiteY6" fmla="*/ 647700 h 1478781"/>
              <a:gd name="connsiteX7" fmla="*/ 415996 w 5387625"/>
              <a:gd name="connsiteY7" fmla="*/ 638175 h 1478781"/>
              <a:gd name="connsiteX8" fmla="*/ 473146 w 5387625"/>
              <a:gd name="connsiteY8" fmla="*/ 600075 h 1478781"/>
              <a:gd name="connsiteX9" fmla="*/ 530296 w 5387625"/>
              <a:gd name="connsiteY9" fmla="*/ 571500 h 1478781"/>
              <a:gd name="connsiteX10" fmla="*/ 558871 w 5387625"/>
              <a:gd name="connsiteY10" fmla="*/ 561975 h 1478781"/>
              <a:gd name="connsiteX11" fmla="*/ 616021 w 5387625"/>
              <a:gd name="connsiteY11" fmla="*/ 523875 h 1478781"/>
              <a:gd name="connsiteX12" fmla="*/ 644596 w 5387625"/>
              <a:gd name="connsiteY12" fmla="*/ 504825 h 1478781"/>
              <a:gd name="connsiteX13" fmla="*/ 673171 w 5387625"/>
              <a:gd name="connsiteY13" fmla="*/ 495300 h 1478781"/>
              <a:gd name="connsiteX14" fmla="*/ 701746 w 5387625"/>
              <a:gd name="connsiteY14" fmla="*/ 476250 h 1478781"/>
              <a:gd name="connsiteX15" fmla="*/ 758896 w 5387625"/>
              <a:gd name="connsiteY15" fmla="*/ 457200 h 1478781"/>
              <a:gd name="connsiteX16" fmla="*/ 863671 w 5387625"/>
              <a:gd name="connsiteY16" fmla="*/ 428625 h 1478781"/>
              <a:gd name="connsiteX17" fmla="*/ 1044646 w 5387625"/>
              <a:gd name="connsiteY17" fmla="*/ 409575 h 1478781"/>
              <a:gd name="connsiteX18" fmla="*/ 1139896 w 5387625"/>
              <a:gd name="connsiteY18" fmla="*/ 381000 h 1478781"/>
              <a:gd name="connsiteX19" fmla="*/ 1168471 w 5387625"/>
              <a:gd name="connsiteY19" fmla="*/ 361950 h 1478781"/>
              <a:gd name="connsiteX20" fmla="*/ 1225621 w 5387625"/>
              <a:gd name="connsiteY20" fmla="*/ 342900 h 1478781"/>
              <a:gd name="connsiteX21" fmla="*/ 1311346 w 5387625"/>
              <a:gd name="connsiteY21" fmla="*/ 304800 h 1478781"/>
              <a:gd name="connsiteX22" fmla="*/ 1397071 w 5387625"/>
              <a:gd name="connsiteY22" fmla="*/ 285750 h 1478781"/>
              <a:gd name="connsiteX23" fmla="*/ 1435171 w 5387625"/>
              <a:gd name="connsiteY23" fmla="*/ 276225 h 1478781"/>
              <a:gd name="connsiteX24" fmla="*/ 1625671 w 5387625"/>
              <a:gd name="connsiteY24" fmla="*/ 266700 h 1478781"/>
              <a:gd name="connsiteX25" fmla="*/ 1673296 w 5387625"/>
              <a:gd name="connsiteY25" fmla="*/ 257175 h 1478781"/>
              <a:gd name="connsiteX26" fmla="*/ 1591685 w 5387625"/>
              <a:gd name="connsiteY26" fmla="*/ 380086 h 1478781"/>
              <a:gd name="connsiteX27" fmla="*/ 1719669 w 5387625"/>
              <a:gd name="connsiteY27" fmla="*/ 338455 h 1478781"/>
              <a:gd name="connsiteX28" fmla="*/ 1830033 w 5387625"/>
              <a:gd name="connsiteY28" fmla="*/ 295809 h 1478781"/>
              <a:gd name="connsiteX29" fmla="*/ 2082871 w 5387625"/>
              <a:gd name="connsiteY29" fmla="*/ 228600 h 1478781"/>
              <a:gd name="connsiteX30" fmla="*/ 2168596 w 5387625"/>
              <a:gd name="connsiteY30" fmla="*/ 200025 h 1478781"/>
              <a:gd name="connsiteX31" fmla="*/ 2197171 w 5387625"/>
              <a:gd name="connsiteY31" fmla="*/ 190500 h 1478781"/>
              <a:gd name="connsiteX32" fmla="*/ 2225746 w 5387625"/>
              <a:gd name="connsiteY32" fmla="*/ 171450 h 1478781"/>
              <a:gd name="connsiteX33" fmla="*/ 2282896 w 5387625"/>
              <a:gd name="connsiteY33" fmla="*/ 152400 h 1478781"/>
              <a:gd name="connsiteX34" fmla="*/ 2368621 w 5387625"/>
              <a:gd name="connsiteY34" fmla="*/ 114300 h 1478781"/>
              <a:gd name="connsiteX35" fmla="*/ 2711521 w 5387625"/>
              <a:gd name="connsiteY35" fmla="*/ 95250 h 1478781"/>
              <a:gd name="connsiteX36" fmla="*/ 2797246 w 5387625"/>
              <a:gd name="connsiteY36" fmla="*/ 66675 h 1478781"/>
              <a:gd name="connsiteX37" fmla="*/ 2825821 w 5387625"/>
              <a:gd name="connsiteY37" fmla="*/ 57150 h 1478781"/>
              <a:gd name="connsiteX38" fmla="*/ 2854396 w 5387625"/>
              <a:gd name="connsiteY38" fmla="*/ 38100 h 1478781"/>
              <a:gd name="connsiteX39" fmla="*/ 2911546 w 5387625"/>
              <a:gd name="connsiteY39" fmla="*/ 19050 h 1478781"/>
              <a:gd name="connsiteX40" fmla="*/ 2978221 w 5387625"/>
              <a:gd name="connsiteY40" fmla="*/ 0 h 1478781"/>
              <a:gd name="connsiteX41" fmla="*/ 3197296 w 5387625"/>
              <a:gd name="connsiteY41" fmla="*/ 9525 h 1478781"/>
              <a:gd name="connsiteX42" fmla="*/ 3254446 w 5387625"/>
              <a:gd name="connsiteY42" fmla="*/ 28575 h 1478781"/>
              <a:gd name="connsiteX43" fmla="*/ 3292546 w 5387625"/>
              <a:gd name="connsiteY43" fmla="*/ 38100 h 1478781"/>
              <a:gd name="connsiteX44" fmla="*/ 3349696 w 5387625"/>
              <a:gd name="connsiteY44" fmla="*/ 57150 h 1478781"/>
              <a:gd name="connsiteX45" fmla="*/ 3406846 w 5387625"/>
              <a:gd name="connsiteY45" fmla="*/ 76200 h 1478781"/>
              <a:gd name="connsiteX46" fmla="*/ 3435421 w 5387625"/>
              <a:gd name="connsiteY46" fmla="*/ 85725 h 1478781"/>
              <a:gd name="connsiteX47" fmla="*/ 3463996 w 5387625"/>
              <a:gd name="connsiteY47" fmla="*/ 95250 h 1478781"/>
              <a:gd name="connsiteX48" fmla="*/ 3578296 w 5387625"/>
              <a:gd name="connsiteY48" fmla="*/ 104775 h 1478781"/>
              <a:gd name="connsiteX49" fmla="*/ 3635446 w 5387625"/>
              <a:gd name="connsiteY49" fmla="*/ 133350 h 1478781"/>
              <a:gd name="connsiteX50" fmla="*/ 3664021 w 5387625"/>
              <a:gd name="connsiteY50" fmla="*/ 161925 h 1478781"/>
              <a:gd name="connsiteX51" fmla="*/ 3721171 w 5387625"/>
              <a:gd name="connsiteY51" fmla="*/ 200025 h 1478781"/>
              <a:gd name="connsiteX52" fmla="*/ 3749746 w 5387625"/>
              <a:gd name="connsiteY52" fmla="*/ 219075 h 1478781"/>
              <a:gd name="connsiteX53" fmla="*/ 3778321 w 5387625"/>
              <a:gd name="connsiteY53" fmla="*/ 247650 h 1478781"/>
              <a:gd name="connsiteX54" fmla="*/ 3835471 w 5387625"/>
              <a:gd name="connsiteY54" fmla="*/ 266700 h 1478781"/>
              <a:gd name="connsiteX55" fmla="*/ 3892621 w 5387625"/>
              <a:gd name="connsiteY55" fmla="*/ 295275 h 1478781"/>
              <a:gd name="connsiteX56" fmla="*/ 3921196 w 5387625"/>
              <a:gd name="connsiteY56" fmla="*/ 314325 h 1478781"/>
              <a:gd name="connsiteX57" fmla="*/ 3959296 w 5387625"/>
              <a:gd name="connsiteY57" fmla="*/ 323850 h 1478781"/>
              <a:gd name="connsiteX58" fmla="*/ 4102171 w 5387625"/>
              <a:gd name="connsiteY58" fmla="*/ 342900 h 1478781"/>
              <a:gd name="connsiteX59" fmla="*/ 4159321 w 5387625"/>
              <a:gd name="connsiteY59" fmla="*/ 361950 h 1478781"/>
              <a:gd name="connsiteX60" fmla="*/ 4187896 w 5387625"/>
              <a:gd name="connsiteY60" fmla="*/ 371475 h 1478781"/>
              <a:gd name="connsiteX61" fmla="*/ 4245046 w 5387625"/>
              <a:gd name="connsiteY61" fmla="*/ 419100 h 1478781"/>
              <a:gd name="connsiteX62" fmla="*/ 4302196 w 5387625"/>
              <a:gd name="connsiteY62" fmla="*/ 457200 h 1478781"/>
              <a:gd name="connsiteX63" fmla="*/ 4330771 w 5387625"/>
              <a:gd name="connsiteY63" fmla="*/ 476250 h 1478781"/>
              <a:gd name="connsiteX64" fmla="*/ 4387921 w 5387625"/>
              <a:gd name="connsiteY64" fmla="*/ 514350 h 1478781"/>
              <a:gd name="connsiteX65" fmla="*/ 4416496 w 5387625"/>
              <a:gd name="connsiteY65" fmla="*/ 533400 h 1478781"/>
              <a:gd name="connsiteX66" fmla="*/ 4445071 w 5387625"/>
              <a:gd name="connsiteY66" fmla="*/ 542925 h 1478781"/>
              <a:gd name="connsiteX67" fmla="*/ 4530796 w 5387625"/>
              <a:gd name="connsiteY67" fmla="*/ 600075 h 1478781"/>
              <a:gd name="connsiteX68" fmla="*/ 4559371 w 5387625"/>
              <a:gd name="connsiteY68" fmla="*/ 628650 h 1478781"/>
              <a:gd name="connsiteX69" fmla="*/ 4587946 w 5387625"/>
              <a:gd name="connsiteY69" fmla="*/ 638175 h 1478781"/>
              <a:gd name="connsiteX70" fmla="*/ 4673671 w 5387625"/>
              <a:gd name="connsiteY70" fmla="*/ 695325 h 1478781"/>
              <a:gd name="connsiteX71" fmla="*/ 4702246 w 5387625"/>
              <a:gd name="connsiteY71" fmla="*/ 714375 h 1478781"/>
              <a:gd name="connsiteX72" fmla="*/ 4730821 w 5387625"/>
              <a:gd name="connsiteY72" fmla="*/ 733425 h 1478781"/>
              <a:gd name="connsiteX73" fmla="*/ 4816546 w 5387625"/>
              <a:gd name="connsiteY73" fmla="*/ 809625 h 1478781"/>
              <a:gd name="connsiteX74" fmla="*/ 4845121 w 5387625"/>
              <a:gd name="connsiteY74" fmla="*/ 819150 h 1478781"/>
              <a:gd name="connsiteX75" fmla="*/ 4902271 w 5387625"/>
              <a:gd name="connsiteY75" fmla="*/ 857250 h 1478781"/>
              <a:gd name="connsiteX76" fmla="*/ 4968946 w 5387625"/>
              <a:gd name="connsiteY76" fmla="*/ 876300 h 1478781"/>
              <a:gd name="connsiteX77" fmla="*/ 4997521 w 5387625"/>
              <a:gd name="connsiteY77" fmla="*/ 885825 h 1478781"/>
              <a:gd name="connsiteX78" fmla="*/ 5064196 w 5387625"/>
              <a:gd name="connsiteY78" fmla="*/ 904875 h 1478781"/>
              <a:gd name="connsiteX79" fmla="*/ 5122079 w 5387625"/>
              <a:gd name="connsiteY79" fmla="*/ 976679 h 1478781"/>
              <a:gd name="connsiteX80" fmla="*/ 5232714 w 5387625"/>
              <a:gd name="connsiteY80" fmla="*/ 1044819 h 1478781"/>
              <a:gd name="connsiteX81" fmla="*/ 5349952 w 5387625"/>
              <a:gd name="connsiteY81" fmla="*/ 1153072 h 1478781"/>
              <a:gd name="connsiteX82" fmla="*/ 5387625 w 5387625"/>
              <a:gd name="connsiteY82" fmla="*/ 1262757 h 1478781"/>
              <a:gd name="connsiteX83" fmla="*/ 4847565 w 5387625"/>
              <a:gd name="connsiteY83" fmla="*/ 1478781 h 1478781"/>
              <a:gd name="connsiteX84" fmla="*/ 599093 w 5387625"/>
              <a:gd name="connsiteY84" fmla="*/ 1478781 h 1478781"/>
              <a:gd name="connsiteX0" fmla="*/ 599093 w 5387625"/>
              <a:gd name="connsiteY0" fmla="*/ 1478781 h 1478781"/>
              <a:gd name="connsiteX1" fmla="*/ 181336 w 5387625"/>
              <a:gd name="connsiteY1" fmla="*/ 1446691 h 1478781"/>
              <a:gd name="connsiteX2" fmla="*/ 0 w 5387625"/>
              <a:gd name="connsiteY2" fmla="*/ 1273204 h 1478781"/>
              <a:gd name="connsiteX3" fmla="*/ 178264 w 5387625"/>
              <a:gd name="connsiteY3" fmla="*/ 963117 h 1478781"/>
              <a:gd name="connsiteX4" fmla="*/ 275057 w 5387625"/>
              <a:gd name="connsiteY4" fmla="*/ 827135 h 1478781"/>
              <a:gd name="connsiteX5" fmla="*/ 347065 w 5387625"/>
              <a:gd name="connsiteY5" fmla="*/ 722697 h 1478781"/>
              <a:gd name="connsiteX6" fmla="*/ 387421 w 5387625"/>
              <a:gd name="connsiteY6" fmla="*/ 647700 h 1478781"/>
              <a:gd name="connsiteX7" fmla="*/ 415996 w 5387625"/>
              <a:gd name="connsiteY7" fmla="*/ 638175 h 1478781"/>
              <a:gd name="connsiteX8" fmla="*/ 473146 w 5387625"/>
              <a:gd name="connsiteY8" fmla="*/ 600075 h 1478781"/>
              <a:gd name="connsiteX9" fmla="*/ 530296 w 5387625"/>
              <a:gd name="connsiteY9" fmla="*/ 571500 h 1478781"/>
              <a:gd name="connsiteX10" fmla="*/ 558871 w 5387625"/>
              <a:gd name="connsiteY10" fmla="*/ 561975 h 1478781"/>
              <a:gd name="connsiteX11" fmla="*/ 616021 w 5387625"/>
              <a:gd name="connsiteY11" fmla="*/ 523875 h 1478781"/>
              <a:gd name="connsiteX12" fmla="*/ 644596 w 5387625"/>
              <a:gd name="connsiteY12" fmla="*/ 504825 h 1478781"/>
              <a:gd name="connsiteX13" fmla="*/ 673171 w 5387625"/>
              <a:gd name="connsiteY13" fmla="*/ 495300 h 1478781"/>
              <a:gd name="connsiteX14" fmla="*/ 701746 w 5387625"/>
              <a:gd name="connsiteY14" fmla="*/ 476250 h 1478781"/>
              <a:gd name="connsiteX15" fmla="*/ 758896 w 5387625"/>
              <a:gd name="connsiteY15" fmla="*/ 457200 h 1478781"/>
              <a:gd name="connsiteX16" fmla="*/ 863671 w 5387625"/>
              <a:gd name="connsiteY16" fmla="*/ 428625 h 1478781"/>
              <a:gd name="connsiteX17" fmla="*/ 1044646 w 5387625"/>
              <a:gd name="connsiteY17" fmla="*/ 409575 h 1478781"/>
              <a:gd name="connsiteX18" fmla="*/ 1139896 w 5387625"/>
              <a:gd name="connsiteY18" fmla="*/ 381000 h 1478781"/>
              <a:gd name="connsiteX19" fmla="*/ 1168471 w 5387625"/>
              <a:gd name="connsiteY19" fmla="*/ 361950 h 1478781"/>
              <a:gd name="connsiteX20" fmla="*/ 1225621 w 5387625"/>
              <a:gd name="connsiteY20" fmla="*/ 342900 h 1478781"/>
              <a:gd name="connsiteX21" fmla="*/ 1311346 w 5387625"/>
              <a:gd name="connsiteY21" fmla="*/ 304800 h 1478781"/>
              <a:gd name="connsiteX22" fmla="*/ 1397071 w 5387625"/>
              <a:gd name="connsiteY22" fmla="*/ 285750 h 1478781"/>
              <a:gd name="connsiteX23" fmla="*/ 1435171 w 5387625"/>
              <a:gd name="connsiteY23" fmla="*/ 276225 h 1478781"/>
              <a:gd name="connsiteX24" fmla="*/ 1625671 w 5387625"/>
              <a:gd name="connsiteY24" fmla="*/ 266700 h 1478781"/>
              <a:gd name="connsiteX25" fmla="*/ 1472600 w 5387625"/>
              <a:gd name="connsiteY25" fmla="*/ 417704 h 1478781"/>
              <a:gd name="connsiteX26" fmla="*/ 1591685 w 5387625"/>
              <a:gd name="connsiteY26" fmla="*/ 380086 h 1478781"/>
              <a:gd name="connsiteX27" fmla="*/ 1719669 w 5387625"/>
              <a:gd name="connsiteY27" fmla="*/ 338455 h 1478781"/>
              <a:gd name="connsiteX28" fmla="*/ 1830033 w 5387625"/>
              <a:gd name="connsiteY28" fmla="*/ 295809 h 1478781"/>
              <a:gd name="connsiteX29" fmla="*/ 2082871 w 5387625"/>
              <a:gd name="connsiteY29" fmla="*/ 228600 h 1478781"/>
              <a:gd name="connsiteX30" fmla="*/ 2168596 w 5387625"/>
              <a:gd name="connsiteY30" fmla="*/ 200025 h 1478781"/>
              <a:gd name="connsiteX31" fmla="*/ 2197171 w 5387625"/>
              <a:gd name="connsiteY31" fmla="*/ 190500 h 1478781"/>
              <a:gd name="connsiteX32" fmla="*/ 2225746 w 5387625"/>
              <a:gd name="connsiteY32" fmla="*/ 171450 h 1478781"/>
              <a:gd name="connsiteX33" fmla="*/ 2282896 w 5387625"/>
              <a:gd name="connsiteY33" fmla="*/ 152400 h 1478781"/>
              <a:gd name="connsiteX34" fmla="*/ 2368621 w 5387625"/>
              <a:gd name="connsiteY34" fmla="*/ 114300 h 1478781"/>
              <a:gd name="connsiteX35" fmla="*/ 2711521 w 5387625"/>
              <a:gd name="connsiteY35" fmla="*/ 95250 h 1478781"/>
              <a:gd name="connsiteX36" fmla="*/ 2797246 w 5387625"/>
              <a:gd name="connsiteY36" fmla="*/ 66675 h 1478781"/>
              <a:gd name="connsiteX37" fmla="*/ 2825821 w 5387625"/>
              <a:gd name="connsiteY37" fmla="*/ 57150 h 1478781"/>
              <a:gd name="connsiteX38" fmla="*/ 2854396 w 5387625"/>
              <a:gd name="connsiteY38" fmla="*/ 38100 h 1478781"/>
              <a:gd name="connsiteX39" fmla="*/ 2911546 w 5387625"/>
              <a:gd name="connsiteY39" fmla="*/ 19050 h 1478781"/>
              <a:gd name="connsiteX40" fmla="*/ 2978221 w 5387625"/>
              <a:gd name="connsiteY40" fmla="*/ 0 h 1478781"/>
              <a:gd name="connsiteX41" fmla="*/ 3197296 w 5387625"/>
              <a:gd name="connsiteY41" fmla="*/ 9525 h 1478781"/>
              <a:gd name="connsiteX42" fmla="*/ 3254446 w 5387625"/>
              <a:gd name="connsiteY42" fmla="*/ 28575 h 1478781"/>
              <a:gd name="connsiteX43" fmla="*/ 3292546 w 5387625"/>
              <a:gd name="connsiteY43" fmla="*/ 38100 h 1478781"/>
              <a:gd name="connsiteX44" fmla="*/ 3349696 w 5387625"/>
              <a:gd name="connsiteY44" fmla="*/ 57150 h 1478781"/>
              <a:gd name="connsiteX45" fmla="*/ 3406846 w 5387625"/>
              <a:gd name="connsiteY45" fmla="*/ 76200 h 1478781"/>
              <a:gd name="connsiteX46" fmla="*/ 3435421 w 5387625"/>
              <a:gd name="connsiteY46" fmla="*/ 85725 h 1478781"/>
              <a:gd name="connsiteX47" fmla="*/ 3463996 w 5387625"/>
              <a:gd name="connsiteY47" fmla="*/ 95250 h 1478781"/>
              <a:gd name="connsiteX48" fmla="*/ 3578296 w 5387625"/>
              <a:gd name="connsiteY48" fmla="*/ 104775 h 1478781"/>
              <a:gd name="connsiteX49" fmla="*/ 3635446 w 5387625"/>
              <a:gd name="connsiteY49" fmla="*/ 133350 h 1478781"/>
              <a:gd name="connsiteX50" fmla="*/ 3664021 w 5387625"/>
              <a:gd name="connsiteY50" fmla="*/ 161925 h 1478781"/>
              <a:gd name="connsiteX51" fmla="*/ 3721171 w 5387625"/>
              <a:gd name="connsiteY51" fmla="*/ 200025 h 1478781"/>
              <a:gd name="connsiteX52" fmla="*/ 3749746 w 5387625"/>
              <a:gd name="connsiteY52" fmla="*/ 219075 h 1478781"/>
              <a:gd name="connsiteX53" fmla="*/ 3778321 w 5387625"/>
              <a:gd name="connsiteY53" fmla="*/ 247650 h 1478781"/>
              <a:gd name="connsiteX54" fmla="*/ 3835471 w 5387625"/>
              <a:gd name="connsiteY54" fmla="*/ 266700 h 1478781"/>
              <a:gd name="connsiteX55" fmla="*/ 3892621 w 5387625"/>
              <a:gd name="connsiteY55" fmla="*/ 295275 h 1478781"/>
              <a:gd name="connsiteX56" fmla="*/ 3921196 w 5387625"/>
              <a:gd name="connsiteY56" fmla="*/ 314325 h 1478781"/>
              <a:gd name="connsiteX57" fmla="*/ 3959296 w 5387625"/>
              <a:gd name="connsiteY57" fmla="*/ 323850 h 1478781"/>
              <a:gd name="connsiteX58" fmla="*/ 4102171 w 5387625"/>
              <a:gd name="connsiteY58" fmla="*/ 342900 h 1478781"/>
              <a:gd name="connsiteX59" fmla="*/ 4159321 w 5387625"/>
              <a:gd name="connsiteY59" fmla="*/ 361950 h 1478781"/>
              <a:gd name="connsiteX60" fmla="*/ 4187896 w 5387625"/>
              <a:gd name="connsiteY60" fmla="*/ 371475 h 1478781"/>
              <a:gd name="connsiteX61" fmla="*/ 4245046 w 5387625"/>
              <a:gd name="connsiteY61" fmla="*/ 419100 h 1478781"/>
              <a:gd name="connsiteX62" fmla="*/ 4302196 w 5387625"/>
              <a:gd name="connsiteY62" fmla="*/ 457200 h 1478781"/>
              <a:gd name="connsiteX63" fmla="*/ 4330771 w 5387625"/>
              <a:gd name="connsiteY63" fmla="*/ 476250 h 1478781"/>
              <a:gd name="connsiteX64" fmla="*/ 4387921 w 5387625"/>
              <a:gd name="connsiteY64" fmla="*/ 514350 h 1478781"/>
              <a:gd name="connsiteX65" fmla="*/ 4416496 w 5387625"/>
              <a:gd name="connsiteY65" fmla="*/ 533400 h 1478781"/>
              <a:gd name="connsiteX66" fmla="*/ 4445071 w 5387625"/>
              <a:gd name="connsiteY66" fmla="*/ 542925 h 1478781"/>
              <a:gd name="connsiteX67" fmla="*/ 4530796 w 5387625"/>
              <a:gd name="connsiteY67" fmla="*/ 600075 h 1478781"/>
              <a:gd name="connsiteX68" fmla="*/ 4559371 w 5387625"/>
              <a:gd name="connsiteY68" fmla="*/ 628650 h 1478781"/>
              <a:gd name="connsiteX69" fmla="*/ 4587946 w 5387625"/>
              <a:gd name="connsiteY69" fmla="*/ 638175 h 1478781"/>
              <a:gd name="connsiteX70" fmla="*/ 4673671 w 5387625"/>
              <a:gd name="connsiteY70" fmla="*/ 695325 h 1478781"/>
              <a:gd name="connsiteX71" fmla="*/ 4702246 w 5387625"/>
              <a:gd name="connsiteY71" fmla="*/ 714375 h 1478781"/>
              <a:gd name="connsiteX72" fmla="*/ 4730821 w 5387625"/>
              <a:gd name="connsiteY72" fmla="*/ 733425 h 1478781"/>
              <a:gd name="connsiteX73" fmla="*/ 4816546 w 5387625"/>
              <a:gd name="connsiteY73" fmla="*/ 809625 h 1478781"/>
              <a:gd name="connsiteX74" fmla="*/ 4845121 w 5387625"/>
              <a:gd name="connsiteY74" fmla="*/ 819150 h 1478781"/>
              <a:gd name="connsiteX75" fmla="*/ 4902271 w 5387625"/>
              <a:gd name="connsiteY75" fmla="*/ 857250 h 1478781"/>
              <a:gd name="connsiteX76" fmla="*/ 4968946 w 5387625"/>
              <a:gd name="connsiteY76" fmla="*/ 876300 h 1478781"/>
              <a:gd name="connsiteX77" fmla="*/ 4997521 w 5387625"/>
              <a:gd name="connsiteY77" fmla="*/ 885825 h 1478781"/>
              <a:gd name="connsiteX78" fmla="*/ 5064196 w 5387625"/>
              <a:gd name="connsiteY78" fmla="*/ 904875 h 1478781"/>
              <a:gd name="connsiteX79" fmla="*/ 5122079 w 5387625"/>
              <a:gd name="connsiteY79" fmla="*/ 976679 h 1478781"/>
              <a:gd name="connsiteX80" fmla="*/ 5232714 w 5387625"/>
              <a:gd name="connsiteY80" fmla="*/ 1044819 h 1478781"/>
              <a:gd name="connsiteX81" fmla="*/ 5349952 w 5387625"/>
              <a:gd name="connsiteY81" fmla="*/ 1153072 h 1478781"/>
              <a:gd name="connsiteX82" fmla="*/ 5387625 w 5387625"/>
              <a:gd name="connsiteY82" fmla="*/ 1262757 h 1478781"/>
              <a:gd name="connsiteX83" fmla="*/ 4847565 w 5387625"/>
              <a:gd name="connsiteY83" fmla="*/ 1478781 h 1478781"/>
              <a:gd name="connsiteX84" fmla="*/ 599093 w 5387625"/>
              <a:gd name="connsiteY84" fmla="*/ 1478781 h 1478781"/>
              <a:gd name="connsiteX0" fmla="*/ 599093 w 5387625"/>
              <a:gd name="connsiteY0" fmla="*/ 1478781 h 1478781"/>
              <a:gd name="connsiteX1" fmla="*/ 181336 w 5387625"/>
              <a:gd name="connsiteY1" fmla="*/ 1446691 h 1478781"/>
              <a:gd name="connsiteX2" fmla="*/ 0 w 5387625"/>
              <a:gd name="connsiteY2" fmla="*/ 1273204 h 1478781"/>
              <a:gd name="connsiteX3" fmla="*/ 178264 w 5387625"/>
              <a:gd name="connsiteY3" fmla="*/ 963117 h 1478781"/>
              <a:gd name="connsiteX4" fmla="*/ 275057 w 5387625"/>
              <a:gd name="connsiteY4" fmla="*/ 827135 h 1478781"/>
              <a:gd name="connsiteX5" fmla="*/ 347065 w 5387625"/>
              <a:gd name="connsiteY5" fmla="*/ 722697 h 1478781"/>
              <a:gd name="connsiteX6" fmla="*/ 387421 w 5387625"/>
              <a:gd name="connsiteY6" fmla="*/ 647700 h 1478781"/>
              <a:gd name="connsiteX7" fmla="*/ 415996 w 5387625"/>
              <a:gd name="connsiteY7" fmla="*/ 638175 h 1478781"/>
              <a:gd name="connsiteX8" fmla="*/ 473146 w 5387625"/>
              <a:gd name="connsiteY8" fmla="*/ 600075 h 1478781"/>
              <a:gd name="connsiteX9" fmla="*/ 530296 w 5387625"/>
              <a:gd name="connsiteY9" fmla="*/ 571500 h 1478781"/>
              <a:gd name="connsiteX10" fmla="*/ 558871 w 5387625"/>
              <a:gd name="connsiteY10" fmla="*/ 561975 h 1478781"/>
              <a:gd name="connsiteX11" fmla="*/ 616021 w 5387625"/>
              <a:gd name="connsiteY11" fmla="*/ 523875 h 1478781"/>
              <a:gd name="connsiteX12" fmla="*/ 644596 w 5387625"/>
              <a:gd name="connsiteY12" fmla="*/ 504825 h 1478781"/>
              <a:gd name="connsiteX13" fmla="*/ 673171 w 5387625"/>
              <a:gd name="connsiteY13" fmla="*/ 495300 h 1478781"/>
              <a:gd name="connsiteX14" fmla="*/ 701746 w 5387625"/>
              <a:gd name="connsiteY14" fmla="*/ 476250 h 1478781"/>
              <a:gd name="connsiteX15" fmla="*/ 758896 w 5387625"/>
              <a:gd name="connsiteY15" fmla="*/ 457200 h 1478781"/>
              <a:gd name="connsiteX16" fmla="*/ 863671 w 5387625"/>
              <a:gd name="connsiteY16" fmla="*/ 428625 h 1478781"/>
              <a:gd name="connsiteX17" fmla="*/ 1044646 w 5387625"/>
              <a:gd name="connsiteY17" fmla="*/ 409575 h 1478781"/>
              <a:gd name="connsiteX18" fmla="*/ 1139896 w 5387625"/>
              <a:gd name="connsiteY18" fmla="*/ 381000 h 1478781"/>
              <a:gd name="connsiteX19" fmla="*/ 1168471 w 5387625"/>
              <a:gd name="connsiteY19" fmla="*/ 361950 h 1478781"/>
              <a:gd name="connsiteX20" fmla="*/ 1225621 w 5387625"/>
              <a:gd name="connsiteY20" fmla="*/ 342900 h 1478781"/>
              <a:gd name="connsiteX21" fmla="*/ 1311346 w 5387625"/>
              <a:gd name="connsiteY21" fmla="*/ 304800 h 1478781"/>
              <a:gd name="connsiteX22" fmla="*/ 1397071 w 5387625"/>
              <a:gd name="connsiteY22" fmla="*/ 285750 h 1478781"/>
              <a:gd name="connsiteX23" fmla="*/ 1435171 w 5387625"/>
              <a:gd name="connsiteY23" fmla="*/ 276225 h 1478781"/>
              <a:gd name="connsiteX24" fmla="*/ 1377752 w 5387625"/>
              <a:gd name="connsiteY24" fmla="*/ 423215 h 1478781"/>
              <a:gd name="connsiteX25" fmla="*/ 1472600 w 5387625"/>
              <a:gd name="connsiteY25" fmla="*/ 417704 h 1478781"/>
              <a:gd name="connsiteX26" fmla="*/ 1591685 w 5387625"/>
              <a:gd name="connsiteY26" fmla="*/ 380086 h 1478781"/>
              <a:gd name="connsiteX27" fmla="*/ 1719669 w 5387625"/>
              <a:gd name="connsiteY27" fmla="*/ 338455 h 1478781"/>
              <a:gd name="connsiteX28" fmla="*/ 1830033 w 5387625"/>
              <a:gd name="connsiteY28" fmla="*/ 295809 h 1478781"/>
              <a:gd name="connsiteX29" fmla="*/ 2082871 w 5387625"/>
              <a:gd name="connsiteY29" fmla="*/ 228600 h 1478781"/>
              <a:gd name="connsiteX30" fmla="*/ 2168596 w 5387625"/>
              <a:gd name="connsiteY30" fmla="*/ 200025 h 1478781"/>
              <a:gd name="connsiteX31" fmla="*/ 2197171 w 5387625"/>
              <a:gd name="connsiteY31" fmla="*/ 190500 h 1478781"/>
              <a:gd name="connsiteX32" fmla="*/ 2225746 w 5387625"/>
              <a:gd name="connsiteY32" fmla="*/ 171450 h 1478781"/>
              <a:gd name="connsiteX33" fmla="*/ 2282896 w 5387625"/>
              <a:gd name="connsiteY33" fmla="*/ 152400 h 1478781"/>
              <a:gd name="connsiteX34" fmla="*/ 2368621 w 5387625"/>
              <a:gd name="connsiteY34" fmla="*/ 114300 h 1478781"/>
              <a:gd name="connsiteX35" fmla="*/ 2711521 w 5387625"/>
              <a:gd name="connsiteY35" fmla="*/ 95250 h 1478781"/>
              <a:gd name="connsiteX36" fmla="*/ 2797246 w 5387625"/>
              <a:gd name="connsiteY36" fmla="*/ 66675 h 1478781"/>
              <a:gd name="connsiteX37" fmla="*/ 2825821 w 5387625"/>
              <a:gd name="connsiteY37" fmla="*/ 57150 h 1478781"/>
              <a:gd name="connsiteX38" fmla="*/ 2854396 w 5387625"/>
              <a:gd name="connsiteY38" fmla="*/ 38100 h 1478781"/>
              <a:gd name="connsiteX39" fmla="*/ 2911546 w 5387625"/>
              <a:gd name="connsiteY39" fmla="*/ 19050 h 1478781"/>
              <a:gd name="connsiteX40" fmla="*/ 2978221 w 5387625"/>
              <a:gd name="connsiteY40" fmla="*/ 0 h 1478781"/>
              <a:gd name="connsiteX41" fmla="*/ 3197296 w 5387625"/>
              <a:gd name="connsiteY41" fmla="*/ 9525 h 1478781"/>
              <a:gd name="connsiteX42" fmla="*/ 3254446 w 5387625"/>
              <a:gd name="connsiteY42" fmla="*/ 28575 h 1478781"/>
              <a:gd name="connsiteX43" fmla="*/ 3292546 w 5387625"/>
              <a:gd name="connsiteY43" fmla="*/ 38100 h 1478781"/>
              <a:gd name="connsiteX44" fmla="*/ 3349696 w 5387625"/>
              <a:gd name="connsiteY44" fmla="*/ 57150 h 1478781"/>
              <a:gd name="connsiteX45" fmla="*/ 3406846 w 5387625"/>
              <a:gd name="connsiteY45" fmla="*/ 76200 h 1478781"/>
              <a:gd name="connsiteX46" fmla="*/ 3435421 w 5387625"/>
              <a:gd name="connsiteY46" fmla="*/ 85725 h 1478781"/>
              <a:gd name="connsiteX47" fmla="*/ 3463996 w 5387625"/>
              <a:gd name="connsiteY47" fmla="*/ 95250 h 1478781"/>
              <a:gd name="connsiteX48" fmla="*/ 3578296 w 5387625"/>
              <a:gd name="connsiteY48" fmla="*/ 104775 h 1478781"/>
              <a:gd name="connsiteX49" fmla="*/ 3635446 w 5387625"/>
              <a:gd name="connsiteY49" fmla="*/ 133350 h 1478781"/>
              <a:gd name="connsiteX50" fmla="*/ 3664021 w 5387625"/>
              <a:gd name="connsiteY50" fmla="*/ 161925 h 1478781"/>
              <a:gd name="connsiteX51" fmla="*/ 3721171 w 5387625"/>
              <a:gd name="connsiteY51" fmla="*/ 200025 h 1478781"/>
              <a:gd name="connsiteX52" fmla="*/ 3749746 w 5387625"/>
              <a:gd name="connsiteY52" fmla="*/ 219075 h 1478781"/>
              <a:gd name="connsiteX53" fmla="*/ 3778321 w 5387625"/>
              <a:gd name="connsiteY53" fmla="*/ 247650 h 1478781"/>
              <a:gd name="connsiteX54" fmla="*/ 3835471 w 5387625"/>
              <a:gd name="connsiteY54" fmla="*/ 266700 h 1478781"/>
              <a:gd name="connsiteX55" fmla="*/ 3892621 w 5387625"/>
              <a:gd name="connsiteY55" fmla="*/ 295275 h 1478781"/>
              <a:gd name="connsiteX56" fmla="*/ 3921196 w 5387625"/>
              <a:gd name="connsiteY56" fmla="*/ 314325 h 1478781"/>
              <a:gd name="connsiteX57" fmla="*/ 3959296 w 5387625"/>
              <a:gd name="connsiteY57" fmla="*/ 323850 h 1478781"/>
              <a:gd name="connsiteX58" fmla="*/ 4102171 w 5387625"/>
              <a:gd name="connsiteY58" fmla="*/ 342900 h 1478781"/>
              <a:gd name="connsiteX59" fmla="*/ 4159321 w 5387625"/>
              <a:gd name="connsiteY59" fmla="*/ 361950 h 1478781"/>
              <a:gd name="connsiteX60" fmla="*/ 4187896 w 5387625"/>
              <a:gd name="connsiteY60" fmla="*/ 371475 h 1478781"/>
              <a:gd name="connsiteX61" fmla="*/ 4245046 w 5387625"/>
              <a:gd name="connsiteY61" fmla="*/ 419100 h 1478781"/>
              <a:gd name="connsiteX62" fmla="*/ 4302196 w 5387625"/>
              <a:gd name="connsiteY62" fmla="*/ 457200 h 1478781"/>
              <a:gd name="connsiteX63" fmla="*/ 4330771 w 5387625"/>
              <a:gd name="connsiteY63" fmla="*/ 476250 h 1478781"/>
              <a:gd name="connsiteX64" fmla="*/ 4387921 w 5387625"/>
              <a:gd name="connsiteY64" fmla="*/ 514350 h 1478781"/>
              <a:gd name="connsiteX65" fmla="*/ 4416496 w 5387625"/>
              <a:gd name="connsiteY65" fmla="*/ 533400 h 1478781"/>
              <a:gd name="connsiteX66" fmla="*/ 4445071 w 5387625"/>
              <a:gd name="connsiteY66" fmla="*/ 542925 h 1478781"/>
              <a:gd name="connsiteX67" fmla="*/ 4530796 w 5387625"/>
              <a:gd name="connsiteY67" fmla="*/ 600075 h 1478781"/>
              <a:gd name="connsiteX68" fmla="*/ 4559371 w 5387625"/>
              <a:gd name="connsiteY68" fmla="*/ 628650 h 1478781"/>
              <a:gd name="connsiteX69" fmla="*/ 4587946 w 5387625"/>
              <a:gd name="connsiteY69" fmla="*/ 638175 h 1478781"/>
              <a:gd name="connsiteX70" fmla="*/ 4673671 w 5387625"/>
              <a:gd name="connsiteY70" fmla="*/ 695325 h 1478781"/>
              <a:gd name="connsiteX71" fmla="*/ 4702246 w 5387625"/>
              <a:gd name="connsiteY71" fmla="*/ 714375 h 1478781"/>
              <a:gd name="connsiteX72" fmla="*/ 4730821 w 5387625"/>
              <a:gd name="connsiteY72" fmla="*/ 733425 h 1478781"/>
              <a:gd name="connsiteX73" fmla="*/ 4816546 w 5387625"/>
              <a:gd name="connsiteY73" fmla="*/ 809625 h 1478781"/>
              <a:gd name="connsiteX74" fmla="*/ 4845121 w 5387625"/>
              <a:gd name="connsiteY74" fmla="*/ 819150 h 1478781"/>
              <a:gd name="connsiteX75" fmla="*/ 4902271 w 5387625"/>
              <a:gd name="connsiteY75" fmla="*/ 857250 h 1478781"/>
              <a:gd name="connsiteX76" fmla="*/ 4968946 w 5387625"/>
              <a:gd name="connsiteY76" fmla="*/ 876300 h 1478781"/>
              <a:gd name="connsiteX77" fmla="*/ 4997521 w 5387625"/>
              <a:gd name="connsiteY77" fmla="*/ 885825 h 1478781"/>
              <a:gd name="connsiteX78" fmla="*/ 5064196 w 5387625"/>
              <a:gd name="connsiteY78" fmla="*/ 904875 h 1478781"/>
              <a:gd name="connsiteX79" fmla="*/ 5122079 w 5387625"/>
              <a:gd name="connsiteY79" fmla="*/ 976679 h 1478781"/>
              <a:gd name="connsiteX80" fmla="*/ 5232714 w 5387625"/>
              <a:gd name="connsiteY80" fmla="*/ 1044819 h 1478781"/>
              <a:gd name="connsiteX81" fmla="*/ 5349952 w 5387625"/>
              <a:gd name="connsiteY81" fmla="*/ 1153072 h 1478781"/>
              <a:gd name="connsiteX82" fmla="*/ 5387625 w 5387625"/>
              <a:gd name="connsiteY82" fmla="*/ 1262757 h 1478781"/>
              <a:gd name="connsiteX83" fmla="*/ 4847565 w 5387625"/>
              <a:gd name="connsiteY83" fmla="*/ 1478781 h 1478781"/>
              <a:gd name="connsiteX84" fmla="*/ 599093 w 5387625"/>
              <a:gd name="connsiteY84" fmla="*/ 1478781 h 1478781"/>
              <a:gd name="connsiteX0" fmla="*/ 599093 w 5387625"/>
              <a:gd name="connsiteY0" fmla="*/ 1478781 h 1478781"/>
              <a:gd name="connsiteX1" fmla="*/ 181336 w 5387625"/>
              <a:gd name="connsiteY1" fmla="*/ 1446691 h 1478781"/>
              <a:gd name="connsiteX2" fmla="*/ 0 w 5387625"/>
              <a:gd name="connsiteY2" fmla="*/ 1273204 h 1478781"/>
              <a:gd name="connsiteX3" fmla="*/ 178264 w 5387625"/>
              <a:gd name="connsiteY3" fmla="*/ 963117 h 1478781"/>
              <a:gd name="connsiteX4" fmla="*/ 275057 w 5387625"/>
              <a:gd name="connsiteY4" fmla="*/ 827135 h 1478781"/>
              <a:gd name="connsiteX5" fmla="*/ 347065 w 5387625"/>
              <a:gd name="connsiteY5" fmla="*/ 722697 h 1478781"/>
              <a:gd name="connsiteX6" fmla="*/ 387421 w 5387625"/>
              <a:gd name="connsiteY6" fmla="*/ 647700 h 1478781"/>
              <a:gd name="connsiteX7" fmla="*/ 415996 w 5387625"/>
              <a:gd name="connsiteY7" fmla="*/ 638175 h 1478781"/>
              <a:gd name="connsiteX8" fmla="*/ 473146 w 5387625"/>
              <a:gd name="connsiteY8" fmla="*/ 600075 h 1478781"/>
              <a:gd name="connsiteX9" fmla="*/ 530296 w 5387625"/>
              <a:gd name="connsiteY9" fmla="*/ 571500 h 1478781"/>
              <a:gd name="connsiteX10" fmla="*/ 558871 w 5387625"/>
              <a:gd name="connsiteY10" fmla="*/ 561975 h 1478781"/>
              <a:gd name="connsiteX11" fmla="*/ 616021 w 5387625"/>
              <a:gd name="connsiteY11" fmla="*/ 523875 h 1478781"/>
              <a:gd name="connsiteX12" fmla="*/ 644596 w 5387625"/>
              <a:gd name="connsiteY12" fmla="*/ 504825 h 1478781"/>
              <a:gd name="connsiteX13" fmla="*/ 673171 w 5387625"/>
              <a:gd name="connsiteY13" fmla="*/ 495300 h 1478781"/>
              <a:gd name="connsiteX14" fmla="*/ 701746 w 5387625"/>
              <a:gd name="connsiteY14" fmla="*/ 476250 h 1478781"/>
              <a:gd name="connsiteX15" fmla="*/ 758896 w 5387625"/>
              <a:gd name="connsiteY15" fmla="*/ 457200 h 1478781"/>
              <a:gd name="connsiteX16" fmla="*/ 863671 w 5387625"/>
              <a:gd name="connsiteY16" fmla="*/ 428625 h 1478781"/>
              <a:gd name="connsiteX17" fmla="*/ 1044646 w 5387625"/>
              <a:gd name="connsiteY17" fmla="*/ 409575 h 1478781"/>
              <a:gd name="connsiteX18" fmla="*/ 1139896 w 5387625"/>
              <a:gd name="connsiteY18" fmla="*/ 381000 h 1478781"/>
              <a:gd name="connsiteX19" fmla="*/ 1168471 w 5387625"/>
              <a:gd name="connsiteY19" fmla="*/ 361950 h 1478781"/>
              <a:gd name="connsiteX20" fmla="*/ 1225621 w 5387625"/>
              <a:gd name="connsiteY20" fmla="*/ 342900 h 1478781"/>
              <a:gd name="connsiteX21" fmla="*/ 1311346 w 5387625"/>
              <a:gd name="connsiteY21" fmla="*/ 304800 h 1478781"/>
              <a:gd name="connsiteX22" fmla="*/ 1397071 w 5387625"/>
              <a:gd name="connsiteY22" fmla="*/ 285750 h 1478781"/>
              <a:gd name="connsiteX23" fmla="*/ 1435171 w 5387625"/>
              <a:gd name="connsiteY23" fmla="*/ 276225 h 1478781"/>
              <a:gd name="connsiteX24" fmla="*/ 1377752 w 5387625"/>
              <a:gd name="connsiteY24" fmla="*/ 423215 h 1478781"/>
              <a:gd name="connsiteX25" fmla="*/ 1472600 w 5387625"/>
              <a:gd name="connsiteY25" fmla="*/ 417704 h 1478781"/>
              <a:gd name="connsiteX26" fmla="*/ 1591685 w 5387625"/>
              <a:gd name="connsiteY26" fmla="*/ 380086 h 1478781"/>
              <a:gd name="connsiteX27" fmla="*/ 1723604 w 5387625"/>
              <a:gd name="connsiteY27" fmla="*/ 326415 h 1478781"/>
              <a:gd name="connsiteX28" fmla="*/ 1830033 w 5387625"/>
              <a:gd name="connsiteY28" fmla="*/ 295809 h 1478781"/>
              <a:gd name="connsiteX29" fmla="*/ 2082871 w 5387625"/>
              <a:gd name="connsiteY29" fmla="*/ 228600 h 1478781"/>
              <a:gd name="connsiteX30" fmla="*/ 2168596 w 5387625"/>
              <a:gd name="connsiteY30" fmla="*/ 200025 h 1478781"/>
              <a:gd name="connsiteX31" fmla="*/ 2197171 w 5387625"/>
              <a:gd name="connsiteY31" fmla="*/ 190500 h 1478781"/>
              <a:gd name="connsiteX32" fmla="*/ 2225746 w 5387625"/>
              <a:gd name="connsiteY32" fmla="*/ 171450 h 1478781"/>
              <a:gd name="connsiteX33" fmla="*/ 2282896 w 5387625"/>
              <a:gd name="connsiteY33" fmla="*/ 152400 h 1478781"/>
              <a:gd name="connsiteX34" fmla="*/ 2368621 w 5387625"/>
              <a:gd name="connsiteY34" fmla="*/ 114300 h 1478781"/>
              <a:gd name="connsiteX35" fmla="*/ 2711521 w 5387625"/>
              <a:gd name="connsiteY35" fmla="*/ 95250 h 1478781"/>
              <a:gd name="connsiteX36" fmla="*/ 2797246 w 5387625"/>
              <a:gd name="connsiteY36" fmla="*/ 66675 h 1478781"/>
              <a:gd name="connsiteX37" fmla="*/ 2825821 w 5387625"/>
              <a:gd name="connsiteY37" fmla="*/ 57150 h 1478781"/>
              <a:gd name="connsiteX38" fmla="*/ 2854396 w 5387625"/>
              <a:gd name="connsiteY38" fmla="*/ 38100 h 1478781"/>
              <a:gd name="connsiteX39" fmla="*/ 2911546 w 5387625"/>
              <a:gd name="connsiteY39" fmla="*/ 19050 h 1478781"/>
              <a:gd name="connsiteX40" fmla="*/ 2978221 w 5387625"/>
              <a:gd name="connsiteY40" fmla="*/ 0 h 1478781"/>
              <a:gd name="connsiteX41" fmla="*/ 3197296 w 5387625"/>
              <a:gd name="connsiteY41" fmla="*/ 9525 h 1478781"/>
              <a:gd name="connsiteX42" fmla="*/ 3254446 w 5387625"/>
              <a:gd name="connsiteY42" fmla="*/ 28575 h 1478781"/>
              <a:gd name="connsiteX43" fmla="*/ 3292546 w 5387625"/>
              <a:gd name="connsiteY43" fmla="*/ 38100 h 1478781"/>
              <a:gd name="connsiteX44" fmla="*/ 3349696 w 5387625"/>
              <a:gd name="connsiteY44" fmla="*/ 57150 h 1478781"/>
              <a:gd name="connsiteX45" fmla="*/ 3406846 w 5387625"/>
              <a:gd name="connsiteY45" fmla="*/ 76200 h 1478781"/>
              <a:gd name="connsiteX46" fmla="*/ 3435421 w 5387625"/>
              <a:gd name="connsiteY46" fmla="*/ 85725 h 1478781"/>
              <a:gd name="connsiteX47" fmla="*/ 3463996 w 5387625"/>
              <a:gd name="connsiteY47" fmla="*/ 95250 h 1478781"/>
              <a:gd name="connsiteX48" fmla="*/ 3578296 w 5387625"/>
              <a:gd name="connsiteY48" fmla="*/ 104775 h 1478781"/>
              <a:gd name="connsiteX49" fmla="*/ 3635446 w 5387625"/>
              <a:gd name="connsiteY49" fmla="*/ 133350 h 1478781"/>
              <a:gd name="connsiteX50" fmla="*/ 3664021 w 5387625"/>
              <a:gd name="connsiteY50" fmla="*/ 161925 h 1478781"/>
              <a:gd name="connsiteX51" fmla="*/ 3721171 w 5387625"/>
              <a:gd name="connsiteY51" fmla="*/ 200025 h 1478781"/>
              <a:gd name="connsiteX52" fmla="*/ 3749746 w 5387625"/>
              <a:gd name="connsiteY52" fmla="*/ 219075 h 1478781"/>
              <a:gd name="connsiteX53" fmla="*/ 3778321 w 5387625"/>
              <a:gd name="connsiteY53" fmla="*/ 247650 h 1478781"/>
              <a:gd name="connsiteX54" fmla="*/ 3835471 w 5387625"/>
              <a:gd name="connsiteY54" fmla="*/ 266700 h 1478781"/>
              <a:gd name="connsiteX55" fmla="*/ 3892621 w 5387625"/>
              <a:gd name="connsiteY55" fmla="*/ 295275 h 1478781"/>
              <a:gd name="connsiteX56" fmla="*/ 3921196 w 5387625"/>
              <a:gd name="connsiteY56" fmla="*/ 314325 h 1478781"/>
              <a:gd name="connsiteX57" fmla="*/ 3959296 w 5387625"/>
              <a:gd name="connsiteY57" fmla="*/ 323850 h 1478781"/>
              <a:gd name="connsiteX58" fmla="*/ 4102171 w 5387625"/>
              <a:gd name="connsiteY58" fmla="*/ 342900 h 1478781"/>
              <a:gd name="connsiteX59" fmla="*/ 4159321 w 5387625"/>
              <a:gd name="connsiteY59" fmla="*/ 361950 h 1478781"/>
              <a:gd name="connsiteX60" fmla="*/ 4187896 w 5387625"/>
              <a:gd name="connsiteY60" fmla="*/ 371475 h 1478781"/>
              <a:gd name="connsiteX61" fmla="*/ 4245046 w 5387625"/>
              <a:gd name="connsiteY61" fmla="*/ 419100 h 1478781"/>
              <a:gd name="connsiteX62" fmla="*/ 4302196 w 5387625"/>
              <a:gd name="connsiteY62" fmla="*/ 457200 h 1478781"/>
              <a:gd name="connsiteX63" fmla="*/ 4330771 w 5387625"/>
              <a:gd name="connsiteY63" fmla="*/ 476250 h 1478781"/>
              <a:gd name="connsiteX64" fmla="*/ 4387921 w 5387625"/>
              <a:gd name="connsiteY64" fmla="*/ 514350 h 1478781"/>
              <a:gd name="connsiteX65" fmla="*/ 4416496 w 5387625"/>
              <a:gd name="connsiteY65" fmla="*/ 533400 h 1478781"/>
              <a:gd name="connsiteX66" fmla="*/ 4445071 w 5387625"/>
              <a:gd name="connsiteY66" fmla="*/ 542925 h 1478781"/>
              <a:gd name="connsiteX67" fmla="*/ 4530796 w 5387625"/>
              <a:gd name="connsiteY67" fmla="*/ 600075 h 1478781"/>
              <a:gd name="connsiteX68" fmla="*/ 4559371 w 5387625"/>
              <a:gd name="connsiteY68" fmla="*/ 628650 h 1478781"/>
              <a:gd name="connsiteX69" fmla="*/ 4587946 w 5387625"/>
              <a:gd name="connsiteY69" fmla="*/ 638175 h 1478781"/>
              <a:gd name="connsiteX70" fmla="*/ 4673671 w 5387625"/>
              <a:gd name="connsiteY70" fmla="*/ 695325 h 1478781"/>
              <a:gd name="connsiteX71" fmla="*/ 4702246 w 5387625"/>
              <a:gd name="connsiteY71" fmla="*/ 714375 h 1478781"/>
              <a:gd name="connsiteX72" fmla="*/ 4730821 w 5387625"/>
              <a:gd name="connsiteY72" fmla="*/ 733425 h 1478781"/>
              <a:gd name="connsiteX73" fmla="*/ 4816546 w 5387625"/>
              <a:gd name="connsiteY73" fmla="*/ 809625 h 1478781"/>
              <a:gd name="connsiteX74" fmla="*/ 4845121 w 5387625"/>
              <a:gd name="connsiteY74" fmla="*/ 819150 h 1478781"/>
              <a:gd name="connsiteX75" fmla="*/ 4902271 w 5387625"/>
              <a:gd name="connsiteY75" fmla="*/ 857250 h 1478781"/>
              <a:gd name="connsiteX76" fmla="*/ 4968946 w 5387625"/>
              <a:gd name="connsiteY76" fmla="*/ 876300 h 1478781"/>
              <a:gd name="connsiteX77" fmla="*/ 4997521 w 5387625"/>
              <a:gd name="connsiteY77" fmla="*/ 885825 h 1478781"/>
              <a:gd name="connsiteX78" fmla="*/ 5064196 w 5387625"/>
              <a:gd name="connsiteY78" fmla="*/ 904875 h 1478781"/>
              <a:gd name="connsiteX79" fmla="*/ 5122079 w 5387625"/>
              <a:gd name="connsiteY79" fmla="*/ 976679 h 1478781"/>
              <a:gd name="connsiteX80" fmla="*/ 5232714 w 5387625"/>
              <a:gd name="connsiteY80" fmla="*/ 1044819 h 1478781"/>
              <a:gd name="connsiteX81" fmla="*/ 5349952 w 5387625"/>
              <a:gd name="connsiteY81" fmla="*/ 1153072 h 1478781"/>
              <a:gd name="connsiteX82" fmla="*/ 5387625 w 5387625"/>
              <a:gd name="connsiteY82" fmla="*/ 1262757 h 1478781"/>
              <a:gd name="connsiteX83" fmla="*/ 4847565 w 5387625"/>
              <a:gd name="connsiteY83" fmla="*/ 1478781 h 1478781"/>
              <a:gd name="connsiteX84" fmla="*/ 599093 w 5387625"/>
              <a:gd name="connsiteY84" fmla="*/ 1478781 h 1478781"/>
              <a:gd name="connsiteX0" fmla="*/ 599093 w 5387625"/>
              <a:gd name="connsiteY0" fmla="*/ 1478781 h 1478781"/>
              <a:gd name="connsiteX1" fmla="*/ 181336 w 5387625"/>
              <a:gd name="connsiteY1" fmla="*/ 1446691 h 1478781"/>
              <a:gd name="connsiteX2" fmla="*/ 0 w 5387625"/>
              <a:gd name="connsiteY2" fmla="*/ 1273204 h 1478781"/>
              <a:gd name="connsiteX3" fmla="*/ 146782 w 5387625"/>
              <a:gd name="connsiteY3" fmla="*/ 1039369 h 1478781"/>
              <a:gd name="connsiteX4" fmla="*/ 275057 w 5387625"/>
              <a:gd name="connsiteY4" fmla="*/ 827135 h 1478781"/>
              <a:gd name="connsiteX5" fmla="*/ 347065 w 5387625"/>
              <a:gd name="connsiteY5" fmla="*/ 722697 h 1478781"/>
              <a:gd name="connsiteX6" fmla="*/ 387421 w 5387625"/>
              <a:gd name="connsiteY6" fmla="*/ 647700 h 1478781"/>
              <a:gd name="connsiteX7" fmla="*/ 415996 w 5387625"/>
              <a:gd name="connsiteY7" fmla="*/ 638175 h 1478781"/>
              <a:gd name="connsiteX8" fmla="*/ 473146 w 5387625"/>
              <a:gd name="connsiteY8" fmla="*/ 600075 h 1478781"/>
              <a:gd name="connsiteX9" fmla="*/ 530296 w 5387625"/>
              <a:gd name="connsiteY9" fmla="*/ 571500 h 1478781"/>
              <a:gd name="connsiteX10" fmla="*/ 558871 w 5387625"/>
              <a:gd name="connsiteY10" fmla="*/ 561975 h 1478781"/>
              <a:gd name="connsiteX11" fmla="*/ 616021 w 5387625"/>
              <a:gd name="connsiteY11" fmla="*/ 523875 h 1478781"/>
              <a:gd name="connsiteX12" fmla="*/ 644596 w 5387625"/>
              <a:gd name="connsiteY12" fmla="*/ 504825 h 1478781"/>
              <a:gd name="connsiteX13" fmla="*/ 673171 w 5387625"/>
              <a:gd name="connsiteY13" fmla="*/ 495300 h 1478781"/>
              <a:gd name="connsiteX14" fmla="*/ 701746 w 5387625"/>
              <a:gd name="connsiteY14" fmla="*/ 476250 h 1478781"/>
              <a:gd name="connsiteX15" fmla="*/ 758896 w 5387625"/>
              <a:gd name="connsiteY15" fmla="*/ 457200 h 1478781"/>
              <a:gd name="connsiteX16" fmla="*/ 863671 w 5387625"/>
              <a:gd name="connsiteY16" fmla="*/ 428625 h 1478781"/>
              <a:gd name="connsiteX17" fmla="*/ 1044646 w 5387625"/>
              <a:gd name="connsiteY17" fmla="*/ 409575 h 1478781"/>
              <a:gd name="connsiteX18" fmla="*/ 1139896 w 5387625"/>
              <a:gd name="connsiteY18" fmla="*/ 381000 h 1478781"/>
              <a:gd name="connsiteX19" fmla="*/ 1168471 w 5387625"/>
              <a:gd name="connsiteY19" fmla="*/ 361950 h 1478781"/>
              <a:gd name="connsiteX20" fmla="*/ 1225621 w 5387625"/>
              <a:gd name="connsiteY20" fmla="*/ 342900 h 1478781"/>
              <a:gd name="connsiteX21" fmla="*/ 1311346 w 5387625"/>
              <a:gd name="connsiteY21" fmla="*/ 304800 h 1478781"/>
              <a:gd name="connsiteX22" fmla="*/ 1397071 w 5387625"/>
              <a:gd name="connsiteY22" fmla="*/ 285750 h 1478781"/>
              <a:gd name="connsiteX23" fmla="*/ 1435171 w 5387625"/>
              <a:gd name="connsiteY23" fmla="*/ 276225 h 1478781"/>
              <a:gd name="connsiteX24" fmla="*/ 1377752 w 5387625"/>
              <a:gd name="connsiteY24" fmla="*/ 423215 h 1478781"/>
              <a:gd name="connsiteX25" fmla="*/ 1472600 w 5387625"/>
              <a:gd name="connsiteY25" fmla="*/ 417704 h 1478781"/>
              <a:gd name="connsiteX26" fmla="*/ 1591685 w 5387625"/>
              <a:gd name="connsiteY26" fmla="*/ 380086 h 1478781"/>
              <a:gd name="connsiteX27" fmla="*/ 1723604 w 5387625"/>
              <a:gd name="connsiteY27" fmla="*/ 326415 h 1478781"/>
              <a:gd name="connsiteX28" fmla="*/ 1830033 w 5387625"/>
              <a:gd name="connsiteY28" fmla="*/ 295809 h 1478781"/>
              <a:gd name="connsiteX29" fmla="*/ 2082871 w 5387625"/>
              <a:gd name="connsiteY29" fmla="*/ 228600 h 1478781"/>
              <a:gd name="connsiteX30" fmla="*/ 2168596 w 5387625"/>
              <a:gd name="connsiteY30" fmla="*/ 200025 h 1478781"/>
              <a:gd name="connsiteX31" fmla="*/ 2197171 w 5387625"/>
              <a:gd name="connsiteY31" fmla="*/ 190500 h 1478781"/>
              <a:gd name="connsiteX32" fmla="*/ 2225746 w 5387625"/>
              <a:gd name="connsiteY32" fmla="*/ 171450 h 1478781"/>
              <a:gd name="connsiteX33" fmla="*/ 2282896 w 5387625"/>
              <a:gd name="connsiteY33" fmla="*/ 152400 h 1478781"/>
              <a:gd name="connsiteX34" fmla="*/ 2368621 w 5387625"/>
              <a:gd name="connsiteY34" fmla="*/ 114300 h 1478781"/>
              <a:gd name="connsiteX35" fmla="*/ 2711521 w 5387625"/>
              <a:gd name="connsiteY35" fmla="*/ 95250 h 1478781"/>
              <a:gd name="connsiteX36" fmla="*/ 2797246 w 5387625"/>
              <a:gd name="connsiteY36" fmla="*/ 66675 h 1478781"/>
              <a:gd name="connsiteX37" fmla="*/ 2825821 w 5387625"/>
              <a:gd name="connsiteY37" fmla="*/ 57150 h 1478781"/>
              <a:gd name="connsiteX38" fmla="*/ 2854396 w 5387625"/>
              <a:gd name="connsiteY38" fmla="*/ 38100 h 1478781"/>
              <a:gd name="connsiteX39" fmla="*/ 2911546 w 5387625"/>
              <a:gd name="connsiteY39" fmla="*/ 19050 h 1478781"/>
              <a:gd name="connsiteX40" fmla="*/ 2978221 w 5387625"/>
              <a:gd name="connsiteY40" fmla="*/ 0 h 1478781"/>
              <a:gd name="connsiteX41" fmla="*/ 3197296 w 5387625"/>
              <a:gd name="connsiteY41" fmla="*/ 9525 h 1478781"/>
              <a:gd name="connsiteX42" fmla="*/ 3254446 w 5387625"/>
              <a:gd name="connsiteY42" fmla="*/ 28575 h 1478781"/>
              <a:gd name="connsiteX43" fmla="*/ 3292546 w 5387625"/>
              <a:gd name="connsiteY43" fmla="*/ 38100 h 1478781"/>
              <a:gd name="connsiteX44" fmla="*/ 3349696 w 5387625"/>
              <a:gd name="connsiteY44" fmla="*/ 57150 h 1478781"/>
              <a:gd name="connsiteX45" fmla="*/ 3406846 w 5387625"/>
              <a:gd name="connsiteY45" fmla="*/ 76200 h 1478781"/>
              <a:gd name="connsiteX46" fmla="*/ 3435421 w 5387625"/>
              <a:gd name="connsiteY46" fmla="*/ 85725 h 1478781"/>
              <a:gd name="connsiteX47" fmla="*/ 3463996 w 5387625"/>
              <a:gd name="connsiteY47" fmla="*/ 95250 h 1478781"/>
              <a:gd name="connsiteX48" fmla="*/ 3578296 w 5387625"/>
              <a:gd name="connsiteY48" fmla="*/ 104775 h 1478781"/>
              <a:gd name="connsiteX49" fmla="*/ 3635446 w 5387625"/>
              <a:gd name="connsiteY49" fmla="*/ 133350 h 1478781"/>
              <a:gd name="connsiteX50" fmla="*/ 3664021 w 5387625"/>
              <a:gd name="connsiteY50" fmla="*/ 161925 h 1478781"/>
              <a:gd name="connsiteX51" fmla="*/ 3721171 w 5387625"/>
              <a:gd name="connsiteY51" fmla="*/ 200025 h 1478781"/>
              <a:gd name="connsiteX52" fmla="*/ 3749746 w 5387625"/>
              <a:gd name="connsiteY52" fmla="*/ 219075 h 1478781"/>
              <a:gd name="connsiteX53" fmla="*/ 3778321 w 5387625"/>
              <a:gd name="connsiteY53" fmla="*/ 247650 h 1478781"/>
              <a:gd name="connsiteX54" fmla="*/ 3835471 w 5387625"/>
              <a:gd name="connsiteY54" fmla="*/ 266700 h 1478781"/>
              <a:gd name="connsiteX55" fmla="*/ 3892621 w 5387625"/>
              <a:gd name="connsiteY55" fmla="*/ 295275 h 1478781"/>
              <a:gd name="connsiteX56" fmla="*/ 3921196 w 5387625"/>
              <a:gd name="connsiteY56" fmla="*/ 314325 h 1478781"/>
              <a:gd name="connsiteX57" fmla="*/ 3959296 w 5387625"/>
              <a:gd name="connsiteY57" fmla="*/ 323850 h 1478781"/>
              <a:gd name="connsiteX58" fmla="*/ 4102171 w 5387625"/>
              <a:gd name="connsiteY58" fmla="*/ 342900 h 1478781"/>
              <a:gd name="connsiteX59" fmla="*/ 4159321 w 5387625"/>
              <a:gd name="connsiteY59" fmla="*/ 361950 h 1478781"/>
              <a:gd name="connsiteX60" fmla="*/ 4187896 w 5387625"/>
              <a:gd name="connsiteY60" fmla="*/ 371475 h 1478781"/>
              <a:gd name="connsiteX61" fmla="*/ 4245046 w 5387625"/>
              <a:gd name="connsiteY61" fmla="*/ 419100 h 1478781"/>
              <a:gd name="connsiteX62" fmla="*/ 4302196 w 5387625"/>
              <a:gd name="connsiteY62" fmla="*/ 457200 h 1478781"/>
              <a:gd name="connsiteX63" fmla="*/ 4330771 w 5387625"/>
              <a:gd name="connsiteY63" fmla="*/ 476250 h 1478781"/>
              <a:gd name="connsiteX64" fmla="*/ 4387921 w 5387625"/>
              <a:gd name="connsiteY64" fmla="*/ 514350 h 1478781"/>
              <a:gd name="connsiteX65" fmla="*/ 4416496 w 5387625"/>
              <a:gd name="connsiteY65" fmla="*/ 533400 h 1478781"/>
              <a:gd name="connsiteX66" fmla="*/ 4445071 w 5387625"/>
              <a:gd name="connsiteY66" fmla="*/ 542925 h 1478781"/>
              <a:gd name="connsiteX67" fmla="*/ 4530796 w 5387625"/>
              <a:gd name="connsiteY67" fmla="*/ 600075 h 1478781"/>
              <a:gd name="connsiteX68" fmla="*/ 4559371 w 5387625"/>
              <a:gd name="connsiteY68" fmla="*/ 628650 h 1478781"/>
              <a:gd name="connsiteX69" fmla="*/ 4587946 w 5387625"/>
              <a:gd name="connsiteY69" fmla="*/ 638175 h 1478781"/>
              <a:gd name="connsiteX70" fmla="*/ 4673671 w 5387625"/>
              <a:gd name="connsiteY70" fmla="*/ 695325 h 1478781"/>
              <a:gd name="connsiteX71" fmla="*/ 4702246 w 5387625"/>
              <a:gd name="connsiteY71" fmla="*/ 714375 h 1478781"/>
              <a:gd name="connsiteX72" fmla="*/ 4730821 w 5387625"/>
              <a:gd name="connsiteY72" fmla="*/ 733425 h 1478781"/>
              <a:gd name="connsiteX73" fmla="*/ 4816546 w 5387625"/>
              <a:gd name="connsiteY73" fmla="*/ 809625 h 1478781"/>
              <a:gd name="connsiteX74" fmla="*/ 4845121 w 5387625"/>
              <a:gd name="connsiteY74" fmla="*/ 819150 h 1478781"/>
              <a:gd name="connsiteX75" fmla="*/ 4902271 w 5387625"/>
              <a:gd name="connsiteY75" fmla="*/ 857250 h 1478781"/>
              <a:gd name="connsiteX76" fmla="*/ 4968946 w 5387625"/>
              <a:gd name="connsiteY76" fmla="*/ 876300 h 1478781"/>
              <a:gd name="connsiteX77" fmla="*/ 4997521 w 5387625"/>
              <a:gd name="connsiteY77" fmla="*/ 885825 h 1478781"/>
              <a:gd name="connsiteX78" fmla="*/ 5064196 w 5387625"/>
              <a:gd name="connsiteY78" fmla="*/ 904875 h 1478781"/>
              <a:gd name="connsiteX79" fmla="*/ 5122079 w 5387625"/>
              <a:gd name="connsiteY79" fmla="*/ 976679 h 1478781"/>
              <a:gd name="connsiteX80" fmla="*/ 5232714 w 5387625"/>
              <a:gd name="connsiteY80" fmla="*/ 1044819 h 1478781"/>
              <a:gd name="connsiteX81" fmla="*/ 5349952 w 5387625"/>
              <a:gd name="connsiteY81" fmla="*/ 1153072 h 1478781"/>
              <a:gd name="connsiteX82" fmla="*/ 5387625 w 5387625"/>
              <a:gd name="connsiteY82" fmla="*/ 1262757 h 1478781"/>
              <a:gd name="connsiteX83" fmla="*/ 4847565 w 5387625"/>
              <a:gd name="connsiteY83" fmla="*/ 1478781 h 1478781"/>
              <a:gd name="connsiteX84" fmla="*/ 599093 w 5387625"/>
              <a:gd name="connsiteY84" fmla="*/ 1478781 h 1478781"/>
              <a:gd name="connsiteX0" fmla="*/ 599093 w 5387625"/>
              <a:gd name="connsiteY0" fmla="*/ 1478781 h 1478781"/>
              <a:gd name="connsiteX1" fmla="*/ 181336 w 5387625"/>
              <a:gd name="connsiteY1" fmla="*/ 1446691 h 1478781"/>
              <a:gd name="connsiteX2" fmla="*/ 0 w 5387625"/>
              <a:gd name="connsiteY2" fmla="*/ 1273204 h 1478781"/>
              <a:gd name="connsiteX3" fmla="*/ 111364 w 5387625"/>
              <a:gd name="connsiteY3" fmla="*/ 1099567 h 1478781"/>
              <a:gd name="connsiteX4" fmla="*/ 275057 w 5387625"/>
              <a:gd name="connsiteY4" fmla="*/ 827135 h 1478781"/>
              <a:gd name="connsiteX5" fmla="*/ 347065 w 5387625"/>
              <a:gd name="connsiteY5" fmla="*/ 722697 h 1478781"/>
              <a:gd name="connsiteX6" fmla="*/ 387421 w 5387625"/>
              <a:gd name="connsiteY6" fmla="*/ 647700 h 1478781"/>
              <a:gd name="connsiteX7" fmla="*/ 415996 w 5387625"/>
              <a:gd name="connsiteY7" fmla="*/ 638175 h 1478781"/>
              <a:gd name="connsiteX8" fmla="*/ 473146 w 5387625"/>
              <a:gd name="connsiteY8" fmla="*/ 600075 h 1478781"/>
              <a:gd name="connsiteX9" fmla="*/ 530296 w 5387625"/>
              <a:gd name="connsiteY9" fmla="*/ 571500 h 1478781"/>
              <a:gd name="connsiteX10" fmla="*/ 558871 w 5387625"/>
              <a:gd name="connsiteY10" fmla="*/ 561975 h 1478781"/>
              <a:gd name="connsiteX11" fmla="*/ 616021 w 5387625"/>
              <a:gd name="connsiteY11" fmla="*/ 523875 h 1478781"/>
              <a:gd name="connsiteX12" fmla="*/ 644596 w 5387625"/>
              <a:gd name="connsiteY12" fmla="*/ 504825 h 1478781"/>
              <a:gd name="connsiteX13" fmla="*/ 673171 w 5387625"/>
              <a:gd name="connsiteY13" fmla="*/ 495300 h 1478781"/>
              <a:gd name="connsiteX14" fmla="*/ 701746 w 5387625"/>
              <a:gd name="connsiteY14" fmla="*/ 476250 h 1478781"/>
              <a:gd name="connsiteX15" fmla="*/ 758896 w 5387625"/>
              <a:gd name="connsiteY15" fmla="*/ 457200 h 1478781"/>
              <a:gd name="connsiteX16" fmla="*/ 863671 w 5387625"/>
              <a:gd name="connsiteY16" fmla="*/ 428625 h 1478781"/>
              <a:gd name="connsiteX17" fmla="*/ 1044646 w 5387625"/>
              <a:gd name="connsiteY17" fmla="*/ 409575 h 1478781"/>
              <a:gd name="connsiteX18" fmla="*/ 1139896 w 5387625"/>
              <a:gd name="connsiteY18" fmla="*/ 381000 h 1478781"/>
              <a:gd name="connsiteX19" fmla="*/ 1168471 w 5387625"/>
              <a:gd name="connsiteY19" fmla="*/ 361950 h 1478781"/>
              <a:gd name="connsiteX20" fmla="*/ 1225621 w 5387625"/>
              <a:gd name="connsiteY20" fmla="*/ 342900 h 1478781"/>
              <a:gd name="connsiteX21" fmla="*/ 1311346 w 5387625"/>
              <a:gd name="connsiteY21" fmla="*/ 304800 h 1478781"/>
              <a:gd name="connsiteX22" fmla="*/ 1397071 w 5387625"/>
              <a:gd name="connsiteY22" fmla="*/ 285750 h 1478781"/>
              <a:gd name="connsiteX23" fmla="*/ 1435171 w 5387625"/>
              <a:gd name="connsiteY23" fmla="*/ 276225 h 1478781"/>
              <a:gd name="connsiteX24" fmla="*/ 1377752 w 5387625"/>
              <a:gd name="connsiteY24" fmla="*/ 423215 h 1478781"/>
              <a:gd name="connsiteX25" fmla="*/ 1472600 w 5387625"/>
              <a:gd name="connsiteY25" fmla="*/ 417704 h 1478781"/>
              <a:gd name="connsiteX26" fmla="*/ 1591685 w 5387625"/>
              <a:gd name="connsiteY26" fmla="*/ 380086 h 1478781"/>
              <a:gd name="connsiteX27" fmla="*/ 1723604 w 5387625"/>
              <a:gd name="connsiteY27" fmla="*/ 326415 h 1478781"/>
              <a:gd name="connsiteX28" fmla="*/ 1830033 w 5387625"/>
              <a:gd name="connsiteY28" fmla="*/ 295809 h 1478781"/>
              <a:gd name="connsiteX29" fmla="*/ 2082871 w 5387625"/>
              <a:gd name="connsiteY29" fmla="*/ 228600 h 1478781"/>
              <a:gd name="connsiteX30" fmla="*/ 2168596 w 5387625"/>
              <a:gd name="connsiteY30" fmla="*/ 200025 h 1478781"/>
              <a:gd name="connsiteX31" fmla="*/ 2197171 w 5387625"/>
              <a:gd name="connsiteY31" fmla="*/ 190500 h 1478781"/>
              <a:gd name="connsiteX32" fmla="*/ 2225746 w 5387625"/>
              <a:gd name="connsiteY32" fmla="*/ 171450 h 1478781"/>
              <a:gd name="connsiteX33" fmla="*/ 2282896 w 5387625"/>
              <a:gd name="connsiteY33" fmla="*/ 152400 h 1478781"/>
              <a:gd name="connsiteX34" fmla="*/ 2368621 w 5387625"/>
              <a:gd name="connsiteY34" fmla="*/ 114300 h 1478781"/>
              <a:gd name="connsiteX35" fmla="*/ 2711521 w 5387625"/>
              <a:gd name="connsiteY35" fmla="*/ 95250 h 1478781"/>
              <a:gd name="connsiteX36" fmla="*/ 2797246 w 5387625"/>
              <a:gd name="connsiteY36" fmla="*/ 66675 h 1478781"/>
              <a:gd name="connsiteX37" fmla="*/ 2825821 w 5387625"/>
              <a:gd name="connsiteY37" fmla="*/ 57150 h 1478781"/>
              <a:gd name="connsiteX38" fmla="*/ 2854396 w 5387625"/>
              <a:gd name="connsiteY38" fmla="*/ 38100 h 1478781"/>
              <a:gd name="connsiteX39" fmla="*/ 2911546 w 5387625"/>
              <a:gd name="connsiteY39" fmla="*/ 19050 h 1478781"/>
              <a:gd name="connsiteX40" fmla="*/ 2978221 w 5387625"/>
              <a:gd name="connsiteY40" fmla="*/ 0 h 1478781"/>
              <a:gd name="connsiteX41" fmla="*/ 3197296 w 5387625"/>
              <a:gd name="connsiteY41" fmla="*/ 9525 h 1478781"/>
              <a:gd name="connsiteX42" fmla="*/ 3254446 w 5387625"/>
              <a:gd name="connsiteY42" fmla="*/ 28575 h 1478781"/>
              <a:gd name="connsiteX43" fmla="*/ 3292546 w 5387625"/>
              <a:gd name="connsiteY43" fmla="*/ 38100 h 1478781"/>
              <a:gd name="connsiteX44" fmla="*/ 3349696 w 5387625"/>
              <a:gd name="connsiteY44" fmla="*/ 57150 h 1478781"/>
              <a:gd name="connsiteX45" fmla="*/ 3406846 w 5387625"/>
              <a:gd name="connsiteY45" fmla="*/ 76200 h 1478781"/>
              <a:gd name="connsiteX46" fmla="*/ 3435421 w 5387625"/>
              <a:gd name="connsiteY46" fmla="*/ 85725 h 1478781"/>
              <a:gd name="connsiteX47" fmla="*/ 3463996 w 5387625"/>
              <a:gd name="connsiteY47" fmla="*/ 95250 h 1478781"/>
              <a:gd name="connsiteX48" fmla="*/ 3578296 w 5387625"/>
              <a:gd name="connsiteY48" fmla="*/ 104775 h 1478781"/>
              <a:gd name="connsiteX49" fmla="*/ 3635446 w 5387625"/>
              <a:gd name="connsiteY49" fmla="*/ 133350 h 1478781"/>
              <a:gd name="connsiteX50" fmla="*/ 3664021 w 5387625"/>
              <a:gd name="connsiteY50" fmla="*/ 161925 h 1478781"/>
              <a:gd name="connsiteX51" fmla="*/ 3721171 w 5387625"/>
              <a:gd name="connsiteY51" fmla="*/ 200025 h 1478781"/>
              <a:gd name="connsiteX52" fmla="*/ 3749746 w 5387625"/>
              <a:gd name="connsiteY52" fmla="*/ 219075 h 1478781"/>
              <a:gd name="connsiteX53" fmla="*/ 3778321 w 5387625"/>
              <a:gd name="connsiteY53" fmla="*/ 247650 h 1478781"/>
              <a:gd name="connsiteX54" fmla="*/ 3835471 w 5387625"/>
              <a:gd name="connsiteY54" fmla="*/ 266700 h 1478781"/>
              <a:gd name="connsiteX55" fmla="*/ 3892621 w 5387625"/>
              <a:gd name="connsiteY55" fmla="*/ 295275 h 1478781"/>
              <a:gd name="connsiteX56" fmla="*/ 3921196 w 5387625"/>
              <a:gd name="connsiteY56" fmla="*/ 314325 h 1478781"/>
              <a:gd name="connsiteX57" fmla="*/ 3959296 w 5387625"/>
              <a:gd name="connsiteY57" fmla="*/ 323850 h 1478781"/>
              <a:gd name="connsiteX58" fmla="*/ 4102171 w 5387625"/>
              <a:gd name="connsiteY58" fmla="*/ 342900 h 1478781"/>
              <a:gd name="connsiteX59" fmla="*/ 4159321 w 5387625"/>
              <a:gd name="connsiteY59" fmla="*/ 361950 h 1478781"/>
              <a:gd name="connsiteX60" fmla="*/ 4187896 w 5387625"/>
              <a:gd name="connsiteY60" fmla="*/ 371475 h 1478781"/>
              <a:gd name="connsiteX61" fmla="*/ 4245046 w 5387625"/>
              <a:gd name="connsiteY61" fmla="*/ 419100 h 1478781"/>
              <a:gd name="connsiteX62" fmla="*/ 4302196 w 5387625"/>
              <a:gd name="connsiteY62" fmla="*/ 457200 h 1478781"/>
              <a:gd name="connsiteX63" fmla="*/ 4330771 w 5387625"/>
              <a:gd name="connsiteY63" fmla="*/ 476250 h 1478781"/>
              <a:gd name="connsiteX64" fmla="*/ 4387921 w 5387625"/>
              <a:gd name="connsiteY64" fmla="*/ 514350 h 1478781"/>
              <a:gd name="connsiteX65" fmla="*/ 4416496 w 5387625"/>
              <a:gd name="connsiteY65" fmla="*/ 533400 h 1478781"/>
              <a:gd name="connsiteX66" fmla="*/ 4445071 w 5387625"/>
              <a:gd name="connsiteY66" fmla="*/ 542925 h 1478781"/>
              <a:gd name="connsiteX67" fmla="*/ 4530796 w 5387625"/>
              <a:gd name="connsiteY67" fmla="*/ 600075 h 1478781"/>
              <a:gd name="connsiteX68" fmla="*/ 4559371 w 5387625"/>
              <a:gd name="connsiteY68" fmla="*/ 628650 h 1478781"/>
              <a:gd name="connsiteX69" fmla="*/ 4587946 w 5387625"/>
              <a:gd name="connsiteY69" fmla="*/ 638175 h 1478781"/>
              <a:gd name="connsiteX70" fmla="*/ 4673671 w 5387625"/>
              <a:gd name="connsiteY70" fmla="*/ 695325 h 1478781"/>
              <a:gd name="connsiteX71" fmla="*/ 4702246 w 5387625"/>
              <a:gd name="connsiteY71" fmla="*/ 714375 h 1478781"/>
              <a:gd name="connsiteX72" fmla="*/ 4730821 w 5387625"/>
              <a:gd name="connsiteY72" fmla="*/ 733425 h 1478781"/>
              <a:gd name="connsiteX73" fmla="*/ 4816546 w 5387625"/>
              <a:gd name="connsiteY73" fmla="*/ 809625 h 1478781"/>
              <a:gd name="connsiteX74" fmla="*/ 4845121 w 5387625"/>
              <a:gd name="connsiteY74" fmla="*/ 819150 h 1478781"/>
              <a:gd name="connsiteX75" fmla="*/ 4902271 w 5387625"/>
              <a:gd name="connsiteY75" fmla="*/ 857250 h 1478781"/>
              <a:gd name="connsiteX76" fmla="*/ 4968946 w 5387625"/>
              <a:gd name="connsiteY76" fmla="*/ 876300 h 1478781"/>
              <a:gd name="connsiteX77" fmla="*/ 4997521 w 5387625"/>
              <a:gd name="connsiteY77" fmla="*/ 885825 h 1478781"/>
              <a:gd name="connsiteX78" fmla="*/ 5064196 w 5387625"/>
              <a:gd name="connsiteY78" fmla="*/ 904875 h 1478781"/>
              <a:gd name="connsiteX79" fmla="*/ 5122079 w 5387625"/>
              <a:gd name="connsiteY79" fmla="*/ 976679 h 1478781"/>
              <a:gd name="connsiteX80" fmla="*/ 5232714 w 5387625"/>
              <a:gd name="connsiteY80" fmla="*/ 1044819 h 1478781"/>
              <a:gd name="connsiteX81" fmla="*/ 5349952 w 5387625"/>
              <a:gd name="connsiteY81" fmla="*/ 1153072 h 1478781"/>
              <a:gd name="connsiteX82" fmla="*/ 5387625 w 5387625"/>
              <a:gd name="connsiteY82" fmla="*/ 1262757 h 1478781"/>
              <a:gd name="connsiteX83" fmla="*/ 4847565 w 5387625"/>
              <a:gd name="connsiteY83" fmla="*/ 1478781 h 1478781"/>
              <a:gd name="connsiteX84" fmla="*/ 599093 w 5387625"/>
              <a:gd name="connsiteY84" fmla="*/ 1478781 h 1478781"/>
              <a:gd name="connsiteX0" fmla="*/ 599093 w 5387625"/>
              <a:gd name="connsiteY0" fmla="*/ 1478781 h 1478781"/>
              <a:gd name="connsiteX1" fmla="*/ 181336 w 5387625"/>
              <a:gd name="connsiteY1" fmla="*/ 1446691 h 1478781"/>
              <a:gd name="connsiteX2" fmla="*/ 0 w 5387625"/>
              <a:gd name="connsiteY2" fmla="*/ 1273204 h 1478781"/>
              <a:gd name="connsiteX3" fmla="*/ 111364 w 5387625"/>
              <a:gd name="connsiteY3" fmla="*/ 1099567 h 1478781"/>
              <a:gd name="connsiteX4" fmla="*/ 172741 w 5387625"/>
              <a:gd name="connsiteY4" fmla="*/ 923453 h 1478781"/>
              <a:gd name="connsiteX5" fmla="*/ 347065 w 5387625"/>
              <a:gd name="connsiteY5" fmla="*/ 722697 h 1478781"/>
              <a:gd name="connsiteX6" fmla="*/ 387421 w 5387625"/>
              <a:gd name="connsiteY6" fmla="*/ 647700 h 1478781"/>
              <a:gd name="connsiteX7" fmla="*/ 415996 w 5387625"/>
              <a:gd name="connsiteY7" fmla="*/ 638175 h 1478781"/>
              <a:gd name="connsiteX8" fmla="*/ 473146 w 5387625"/>
              <a:gd name="connsiteY8" fmla="*/ 600075 h 1478781"/>
              <a:gd name="connsiteX9" fmla="*/ 530296 w 5387625"/>
              <a:gd name="connsiteY9" fmla="*/ 571500 h 1478781"/>
              <a:gd name="connsiteX10" fmla="*/ 558871 w 5387625"/>
              <a:gd name="connsiteY10" fmla="*/ 561975 h 1478781"/>
              <a:gd name="connsiteX11" fmla="*/ 616021 w 5387625"/>
              <a:gd name="connsiteY11" fmla="*/ 523875 h 1478781"/>
              <a:gd name="connsiteX12" fmla="*/ 644596 w 5387625"/>
              <a:gd name="connsiteY12" fmla="*/ 504825 h 1478781"/>
              <a:gd name="connsiteX13" fmla="*/ 673171 w 5387625"/>
              <a:gd name="connsiteY13" fmla="*/ 495300 h 1478781"/>
              <a:gd name="connsiteX14" fmla="*/ 701746 w 5387625"/>
              <a:gd name="connsiteY14" fmla="*/ 476250 h 1478781"/>
              <a:gd name="connsiteX15" fmla="*/ 758896 w 5387625"/>
              <a:gd name="connsiteY15" fmla="*/ 457200 h 1478781"/>
              <a:gd name="connsiteX16" fmla="*/ 863671 w 5387625"/>
              <a:gd name="connsiteY16" fmla="*/ 428625 h 1478781"/>
              <a:gd name="connsiteX17" fmla="*/ 1044646 w 5387625"/>
              <a:gd name="connsiteY17" fmla="*/ 409575 h 1478781"/>
              <a:gd name="connsiteX18" fmla="*/ 1139896 w 5387625"/>
              <a:gd name="connsiteY18" fmla="*/ 381000 h 1478781"/>
              <a:gd name="connsiteX19" fmla="*/ 1168471 w 5387625"/>
              <a:gd name="connsiteY19" fmla="*/ 361950 h 1478781"/>
              <a:gd name="connsiteX20" fmla="*/ 1225621 w 5387625"/>
              <a:gd name="connsiteY20" fmla="*/ 342900 h 1478781"/>
              <a:gd name="connsiteX21" fmla="*/ 1311346 w 5387625"/>
              <a:gd name="connsiteY21" fmla="*/ 304800 h 1478781"/>
              <a:gd name="connsiteX22" fmla="*/ 1397071 w 5387625"/>
              <a:gd name="connsiteY22" fmla="*/ 285750 h 1478781"/>
              <a:gd name="connsiteX23" fmla="*/ 1435171 w 5387625"/>
              <a:gd name="connsiteY23" fmla="*/ 276225 h 1478781"/>
              <a:gd name="connsiteX24" fmla="*/ 1377752 w 5387625"/>
              <a:gd name="connsiteY24" fmla="*/ 423215 h 1478781"/>
              <a:gd name="connsiteX25" fmla="*/ 1472600 w 5387625"/>
              <a:gd name="connsiteY25" fmla="*/ 417704 h 1478781"/>
              <a:gd name="connsiteX26" fmla="*/ 1591685 w 5387625"/>
              <a:gd name="connsiteY26" fmla="*/ 380086 h 1478781"/>
              <a:gd name="connsiteX27" fmla="*/ 1723604 w 5387625"/>
              <a:gd name="connsiteY27" fmla="*/ 326415 h 1478781"/>
              <a:gd name="connsiteX28" fmla="*/ 1830033 w 5387625"/>
              <a:gd name="connsiteY28" fmla="*/ 295809 h 1478781"/>
              <a:gd name="connsiteX29" fmla="*/ 2082871 w 5387625"/>
              <a:gd name="connsiteY29" fmla="*/ 228600 h 1478781"/>
              <a:gd name="connsiteX30" fmla="*/ 2168596 w 5387625"/>
              <a:gd name="connsiteY30" fmla="*/ 200025 h 1478781"/>
              <a:gd name="connsiteX31" fmla="*/ 2197171 w 5387625"/>
              <a:gd name="connsiteY31" fmla="*/ 190500 h 1478781"/>
              <a:gd name="connsiteX32" fmla="*/ 2225746 w 5387625"/>
              <a:gd name="connsiteY32" fmla="*/ 171450 h 1478781"/>
              <a:gd name="connsiteX33" fmla="*/ 2282896 w 5387625"/>
              <a:gd name="connsiteY33" fmla="*/ 152400 h 1478781"/>
              <a:gd name="connsiteX34" fmla="*/ 2368621 w 5387625"/>
              <a:gd name="connsiteY34" fmla="*/ 114300 h 1478781"/>
              <a:gd name="connsiteX35" fmla="*/ 2711521 w 5387625"/>
              <a:gd name="connsiteY35" fmla="*/ 95250 h 1478781"/>
              <a:gd name="connsiteX36" fmla="*/ 2797246 w 5387625"/>
              <a:gd name="connsiteY36" fmla="*/ 66675 h 1478781"/>
              <a:gd name="connsiteX37" fmla="*/ 2825821 w 5387625"/>
              <a:gd name="connsiteY37" fmla="*/ 57150 h 1478781"/>
              <a:gd name="connsiteX38" fmla="*/ 2854396 w 5387625"/>
              <a:gd name="connsiteY38" fmla="*/ 38100 h 1478781"/>
              <a:gd name="connsiteX39" fmla="*/ 2911546 w 5387625"/>
              <a:gd name="connsiteY39" fmla="*/ 19050 h 1478781"/>
              <a:gd name="connsiteX40" fmla="*/ 2978221 w 5387625"/>
              <a:gd name="connsiteY40" fmla="*/ 0 h 1478781"/>
              <a:gd name="connsiteX41" fmla="*/ 3197296 w 5387625"/>
              <a:gd name="connsiteY41" fmla="*/ 9525 h 1478781"/>
              <a:gd name="connsiteX42" fmla="*/ 3254446 w 5387625"/>
              <a:gd name="connsiteY42" fmla="*/ 28575 h 1478781"/>
              <a:gd name="connsiteX43" fmla="*/ 3292546 w 5387625"/>
              <a:gd name="connsiteY43" fmla="*/ 38100 h 1478781"/>
              <a:gd name="connsiteX44" fmla="*/ 3349696 w 5387625"/>
              <a:gd name="connsiteY44" fmla="*/ 57150 h 1478781"/>
              <a:gd name="connsiteX45" fmla="*/ 3406846 w 5387625"/>
              <a:gd name="connsiteY45" fmla="*/ 76200 h 1478781"/>
              <a:gd name="connsiteX46" fmla="*/ 3435421 w 5387625"/>
              <a:gd name="connsiteY46" fmla="*/ 85725 h 1478781"/>
              <a:gd name="connsiteX47" fmla="*/ 3463996 w 5387625"/>
              <a:gd name="connsiteY47" fmla="*/ 95250 h 1478781"/>
              <a:gd name="connsiteX48" fmla="*/ 3578296 w 5387625"/>
              <a:gd name="connsiteY48" fmla="*/ 104775 h 1478781"/>
              <a:gd name="connsiteX49" fmla="*/ 3635446 w 5387625"/>
              <a:gd name="connsiteY49" fmla="*/ 133350 h 1478781"/>
              <a:gd name="connsiteX50" fmla="*/ 3664021 w 5387625"/>
              <a:gd name="connsiteY50" fmla="*/ 161925 h 1478781"/>
              <a:gd name="connsiteX51" fmla="*/ 3721171 w 5387625"/>
              <a:gd name="connsiteY51" fmla="*/ 200025 h 1478781"/>
              <a:gd name="connsiteX52" fmla="*/ 3749746 w 5387625"/>
              <a:gd name="connsiteY52" fmla="*/ 219075 h 1478781"/>
              <a:gd name="connsiteX53" fmla="*/ 3778321 w 5387625"/>
              <a:gd name="connsiteY53" fmla="*/ 247650 h 1478781"/>
              <a:gd name="connsiteX54" fmla="*/ 3835471 w 5387625"/>
              <a:gd name="connsiteY54" fmla="*/ 266700 h 1478781"/>
              <a:gd name="connsiteX55" fmla="*/ 3892621 w 5387625"/>
              <a:gd name="connsiteY55" fmla="*/ 295275 h 1478781"/>
              <a:gd name="connsiteX56" fmla="*/ 3921196 w 5387625"/>
              <a:gd name="connsiteY56" fmla="*/ 314325 h 1478781"/>
              <a:gd name="connsiteX57" fmla="*/ 3959296 w 5387625"/>
              <a:gd name="connsiteY57" fmla="*/ 323850 h 1478781"/>
              <a:gd name="connsiteX58" fmla="*/ 4102171 w 5387625"/>
              <a:gd name="connsiteY58" fmla="*/ 342900 h 1478781"/>
              <a:gd name="connsiteX59" fmla="*/ 4159321 w 5387625"/>
              <a:gd name="connsiteY59" fmla="*/ 361950 h 1478781"/>
              <a:gd name="connsiteX60" fmla="*/ 4187896 w 5387625"/>
              <a:gd name="connsiteY60" fmla="*/ 371475 h 1478781"/>
              <a:gd name="connsiteX61" fmla="*/ 4245046 w 5387625"/>
              <a:gd name="connsiteY61" fmla="*/ 419100 h 1478781"/>
              <a:gd name="connsiteX62" fmla="*/ 4302196 w 5387625"/>
              <a:gd name="connsiteY62" fmla="*/ 457200 h 1478781"/>
              <a:gd name="connsiteX63" fmla="*/ 4330771 w 5387625"/>
              <a:gd name="connsiteY63" fmla="*/ 476250 h 1478781"/>
              <a:gd name="connsiteX64" fmla="*/ 4387921 w 5387625"/>
              <a:gd name="connsiteY64" fmla="*/ 514350 h 1478781"/>
              <a:gd name="connsiteX65" fmla="*/ 4416496 w 5387625"/>
              <a:gd name="connsiteY65" fmla="*/ 533400 h 1478781"/>
              <a:gd name="connsiteX66" fmla="*/ 4445071 w 5387625"/>
              <a:gd name="connsiteY66" fmla="*/ 542925 h 1478781"/>
              <a:gd name="connsiteX67" fmla="*/ 4530796 w 5387625"/>
              <a:gd name="connsiteY67" fmla="*/ 600075 h 1478781"/>
              <a:gd name="connsiteX68" fmla="*/ 4559371 w 5387625"/>
              <a:gd name="connsiteY68" fmla="*/ 628650 h 1478781"/>
              <a:gd name="connsiteX69" fmla="*/ 4587946 w 5387625"/>
              <a:gd name="connsiteY69" fmla="*/ 638175 h 1478781"/>
              <a:gd name="connsiteX70" fmla="*/ 4673671 w 5387625"/>
              <a:gd name="connsiteY70" fmla="*/ 695325 h 1478781"/>
              <a:gd name="connsiteX71" fmla="*/ 4702246 w 5387625"/>
              <a:gd name="connsiteY71" fmla="*/ 714375 h 1478781"/>
              <a:gd name="connsiteX72" fmla="*/ 4730821 w 5387625"/>
              <a:gd name="connsiteY72" fmla="*/ 733425 h 1478781"/>
              <a:gd name="connsiteX73" fmla="*/ 4816546 w 5387625"/>
              <a:gd name="connsiteY73" fmla="*/ 809625 h 1478781"/>
              <a:gd name="connsiteX74" fmla="*/ 4845121 w 5387625"/>
              <a:gd name="connsiteY74" fmla="*/ 819150 h 1478781"/>
              <a:gd name="connsiteX75" fmla="*/ 4902271 w 5387625"/>
              <a:gd name="connsiteY75" fmla="*/ 857250 h 1478781"/>
              <a:gd name="connsiteX76" fmla="*/ 4968946 w 5387625"/>
              <a:gd name="connsiteY76" fmla="*/ 876300 h 1478781"/>
              <a:gd name="connsiteX77" fmla="*/ 4997521 w 5387625"/>
              <a:gd name="connsiteY77" fmla="*/ 885825 h 1478781"/>
              <a:gd name="connsiteX78" fmla="*/ 5064196 w 5387625"/>
              <a:gd name="connsiteY78" fmla="*/ 904875 h 1478781"/>
              <a:gd name="connsiteX79" fmla="*/ 5122079 w 5387625"/>
              <a:gd name="connsiteY79" fmla="*/ 976679 h 1478781"/>
              <a:gd name="connsiteX80" fmla="*/ 5232714 w 5387625"/>
              <a:gd name="connsiteY80" fmla="*/ 1044819 h 1478781"/>
              <a:gd name="connsiteX81" fmla="*/ 5349952 w 5387625"/>
              <a:gd name="connsiteY81" fmla="*/ 1153072 h 1478781"/>
              <a:gd name="connsiteX82" fmla="*/ 5387625 w 5387625"/>
              <a:gd name="connsiteY82" fmla="*/ 1262757 h 1478781"/>
              <a:gd name="connsiteX83" fmla="*/ 4847565 w 5387625"/>
              <a:gd name="connsiteY83" fmla="*/ 1478781 h 1478781"/>
              <a:gd name="connsiteX84" fmla="*/ 599093 w 5387625"/>
              <a:gd name="connsiteY84" fmla="*/ 1478781 h 1478781"/>
              <a:gd name="connsiteX0" fmla="*/ 599093 w 5387625"/>
              <a:gd name="connsiteY0" fmla="*/ 1478781 h 1478781"/>
              <a:gd name="connsiteX1" fmla="*/ 181336 w 5387625"/>
              <a:gd name="connsiteY1" fmla="*/ 1446691 h 1478781"/>
              <a:gd name="connsiteX2" fmla="*/ 0 w 5387625"/>
              <a:gd name="connsiteY2" fmla="*/ 1273204 h 1478781"/>
              <a:gd name="connsiteX3" fmla="*/ 111364 w 5387625"/>
              <a:gd name="connsiteY3" fmla="*/ 1099567 h 1478781"/>
              <a:gd name="connsiteX4" fmla="*/ 172741 w 5387625"/>
              <a:gd name="connsiteY4" fmla="*/ 923453 h 1478781"/>
              <a:gd name="connsiteX5" fmla="*/ 347065 w 5387625"/>
              <a:gd name="connsiteY5" fmla="*/ 722697 h 1478781"/>
              <a:gd name="connsiteX6" fmla="*/ 438578 w 5387625"/>
              <a:gd name="connsiteY6" fmla="*/ 703885 h 1478781"/>
              <a:gd name="connsiteX7" fmla="*/ 415996 w 5387625"/>
              <a:gd name="connsiteY7" fmla="*/ 638175 h 1478781"/>
              <a:gd name="connsiteX8" fmla="*/ 473146 w 5387625"/>
              <a:gd name="connsiteY8" fmla="*/ 600075 h 1478781"/>
              <a:gd name="connsiteX9" fmla="*/ 530296 w 5387625"/>
              <a:gd name="connsiteY9" fmla="*/ 571500 h 1478781"/>
              <a:gd name="connsiteX10" fmla="*/ 558871 w 5387625"/>
              <a:gd name="connsiteY10" fmla="*/ 561975 h 1478781"/>
              <a:gd name="connsiteX11" fmla="*/ 616021 w 5387625"/>
              <a:gd name="connsiteY11" fmla="*/ 523875 h 1478781"/>
              <a:gd name="connsiteX12" fmla="*/ 644596 w 5387625"/>
              <a:gd name="connsiteY12" fmla="*/ 504825 h 1478781"/>
              <a:gd name="connsiteX13" fmla="*/ 673171 w 5387625"/>
              <a:gd name="connsiteY13" fmla="*/ 495300 h 1478781"/>
              <a:gd name="connsiteX14" fmla="*/ 701746 w 5387625"/>
              <a:gd name="connsiteY14" fmla="*/ 476250 h 1478781"/>
              <a:gd name="connsiteX15" fmla="*/ 758896 w 5387625"/>
              <a:gd name="connsiteY15" fmla="*/ 457200 h 1478781"/>
              <a:gd name="connsiteX16" fmla="*/ 863671 w 5387625"/>
              <a:gd name="connsiteY16" fmla="*/ 428625 h 1478781"/>
              <a:gd name="connsiteX17" fmla="*/ 1044646 w 5387625"/>
              <a:gd name="connsiteY17" fmla="*/ 409575 h 1478781"/>
              <a:gd name="connsiteX18" fmla="*/ 1139896 w 5387625"/>
              <a:gd name="connsiteY18" fmla="*/ 381000 h 1478781"/>
              <a:gd name="connsiteX19" fmla="*/ 1168471 w 5387625"/>
              <a:gd name="connsiteY19" fmla="*/ 361950 h 1478781"/>
              <a:gd name="connsiteX20" fmla="*/ 1225621 w 5387625"/>
              <a:gd name="connsiteY20" fmla="*/ 342900 h 1478781"/>
              <a:gd name="connsiteX21" fmla="*/ 1311346 w 5387625"/>
              <a:gd name="connsiteY21" fmla="*/ 304800 h 1478781"/>
              <a:gd name="connsiteX22" fmla="*/ 1397071 w 5387625"/>
              <a:gd name="connsiteY22" fmla="*/ 285750 h 1478781"/>
              <a:gd name="connsiteX23" fmla="*/ 1435171 w 5387625"/>
              <a:gd name="connsiteY23" fmla="*/ 276225 h 1478781"/>
              <a:gd name="connsiteX24" fmla="*/ 1377752 w 5387625"/>
              <a:gd name="connsiteY24" fmla="*/ 423215 h 1478781"/>
              <a:gd name="connsiteX25" fmla="*/ 1472600 w 5387625"/>
              <a:gd name="connsiteY25" fmla="*/ 417704 h 1478781"/>
              <a:gd name="connsiteX26" fmla="*/ 1591685 w 5387625"/>
              <a:gd name="connsiteY26" fmla="*/ 380086 h 1478781"/>
              <a:gd name="connsiteX27" fmla="*/ 1723604 w 5387625"/>
              <a:gd name="connsiteY27" fmla="*/ 326415 h 1478781"/>
              <a:gd name="connsiteX28" fmla="*/ 1830033 w 5387625"/>
              <a:gd name="connsiteY28" fmla="*/ 295809 h 1478781"/>
              <a:gd name="connsiteX29" fmla="*/ 2082871 w 5387625"/>
              <a:gd name="connsiteY29" fmla="*/ 228600 h 1478781"/>
              <a:gd name="connsiteX30" fmla="*/ 2168596 w 5387625"/>
              <a:gd name="connsiteY30" fmla="*/ 200025 h 1478781"/>
              <a:gd name="connsiteX31" fmla="*/ 2197171 w 5387625"/>
              <a:gd name="connsiteY31" fmla="*/ 190500 h 1478781"/>
              <a:gd name="connsiteX32" fmla="*/ 2225746 w 5387625"/>
              <a:gd name="connsiteY32" fmla="*/ 171450 h 1478781"/>
              <a:gd name="connsiteX33" fmla="*/ 2282896 w 5387625"/>
              <a:gd name="connsiteY33" fmla="*/ 152400 h 1478781"/>
              <a:gd name="connsiteX34" fmla="*/ 2368621 w 5387625"/>
              <a:gd name="connsiteY34" fmla="*/ 114300 h 1478781"/>
              <a:gd name="connsiteX35" fmla="*/ 2711521 w 5387625"/>
              <a:gd name="connsiteY35" fmla="*/ 95250 h 1478781"/>
              <a:gd name="connsiteX36" fmla="*/ 2797246 w 5387625"/>
              <a:gd name="connsiteY36" fmla="*/ 66675 h 1478781"/>
              <a:gd name="connsiteX37" fmla="*/ 2825821 w 5387625"/>
              <a:gd name="connsiteY37" fmla="*/ 57150 h 1478781"/>
              <a:gd name="connsiteX38" fmla="*/ 2854396 w 5387625"/>
              <a:gd name="connsiteY38" fmla="*/ 38100 h 1478781"/>
              <a:gd name="connsiteX39" fmla="*/ 2911546 w 5387625"/>
              <a:gd name="connsiteY39" fmla="*/ 19050 h 1478781"/>
              <a:gd name="connsiteX40" fmla="*/ 2978221 w 5387625"/>
              <a:gd name="connsiteY40" fmla="*/ 0 h 1478781"/>
              <a:gd name="connsiteX41" fmla="*/ 3197296 w 5387625"/>
              <a:gd name="connsiteY41" fmla="*/ 9525 h 1478781"/>
              <a:gd name="connsiteX42" fmla="*/ 3254446 w 5387625"/>
              <a:gd name="connsiteY42" fmla="*/ 28575 h 1478781"/>
              <a:gd name="connsiteX43" fmla="*/ 3292546 w 5387625"/>
              <a:gd name="connsiteY43" fmla="*/ 38100 h 1478781"/>
              <a:gd name="connsiteX44" fmla="*/ 3349696 w 5387625"/>
              <a:gd name="connsiteY44" fmla="*/ 57150 h 1478781"/>
              <a:gd name="connsiteX45" fmla="*/ 3406846 w 5387625"/>
              <a:gd name="connsiteY45" fmla="*/ 76200 h 1478781"/>
              <a:gd name="connsiteX46" fmla="*/ 3435421 w 5387625"/>
              <a:gd name="connsiteY46" fmla="*/ 85725 h 1478781"/>
              <a:gd name="connsiteX47" fmla="*/ 3463996 w 5387625"/>
              <a:gd name="connsiteY47" fmla="*/ 95250 h 1478781"/>
              <a:gd name="connsiteX48" fmla="*/ 3578296 w 5387625"/>
              <a:gd name="connsiteY48" fmla="*/ 104775 h 1478781"/>
              <a:gd name="connsiteX49" fmla="*/ 3635446 w 5387625"/>
              <a:gd name="connsiteY49" fmla="*/ 133350 h 1478781"/>
              <a:gd name="connsiteX50" fmla="*/ 3664021 w 5387625"/>
              <a:gd name="connsiteY50" fmla="*/ 161925 h 1478781"/>
              <a:gd name="connsiteX51" fmla="*/ 3721171 w 5387625"/>
              <a:gd name="connsiteY51" fmla="*/ 200025 h 1478781"/>
              <a:gd name="connsiteX52" fmla="*/ 3749746 w 5387625"/>
              <a:gd name="connsiteY52" fmla="*/ 219075 h 1478781"/>
              <a:gd name="connsiteX53" fmla="*/ 3778321 w 5387625"/>
              <a:gd name="connsiteY53" fmla="*/ 247650 h 1478781"/>
              <a:gd name="connsiteX54" fmla="*/ 3835471 w 5387625"/>
              <a:gd name="connsiteY54" fmla="*/ 266700 h 1478781"/>
              <a:gd name="connsiteX55" fmla="*/ 3892621 w 5387625"/>
              <a:gd name="connsiteY55" fmla="*/ 295275 h 1478781"/>
              <a:gd name="connsiteX56" fmla="*/ 3921196 w 5387625"/>
              <a:gd name="connsiteY56" fmla="*/ 314325 h 1478781"/>
              <a:gd name="connsiteX57" fmla="*/ 3959296 w 5387625"/>
              <a:gd name="connsiteY57" fmla="*/ 323850 h 1478781"/>
              <a:gd name="connsiteX58" fmla="*/ 4102171 w 5387625"/>
              <a:gd name="connsiteY58" fmla="*/ 342900 h 1478781"/>
              <a:gd name="connsiteX59" fmla="*/ 4159321 w 5387625"/>
              <a:gd name="connsiteY59" fmla="*/ 361950 h 1478781"/>
              <a:gd name="connsiteX60" fmla="*/ 4187896 w 5387625"/>
              <a:gd name="connsiteY60" fmla="*/ 371475 h 1478781"/>
              <a:gd name="connsiteX61" fmla="*/ 4245046 w 5387625"/>
              <a:gd name="connsiteY61" fmla="*/ 419100 h 1478781"/>
              <a:gd name="connsiteX62" fmla="*/ 4302196 w 5387625"/>
              <a:gd name="connsiteY62" fmla="*/ 457200 h 1478781"/>
              <a:gd name="connsiteX63" fmla="*/ 4330771 w 5387625"/>
              <a:gd name="connsiteY63" fmla="*/ 476250 h 1478781"/>
              <a:gd name="connsiteX64" fmla="*/ 4387921 w 5387625"/>
              <a:gd name="connsiteY64" fmla="*/ 514350 h 1478781"/>
              <a:gd name="connsiteX65" fmla="*/ 4416496 w 5387625"/>
              <a:gd name="connsiteY65" fmla="*/ 533400 h 1478781"/>
              <a:gd name="connsiteX66" fmla="*/ 4445071 w 5387625"/>
              <a:gd name="connsiteY66" fmla="*/ 542925 h 1478781"/>
              <a:gd name="connsiteX67" fmla="*/ 4530796 w 5387625"/>
              <a:gd name="connsiteY67" fmla="*/ 600075 h 1478781"/>
              <a:gd name="connsiteX68" fmla="*/ 4559371 w 5387625"/>
              <a:gd name="connsiteY68" fmla="*/ 628650 h 1478781"/>
              <a:gd name="connsiteX69" fmla="*/ 4587946 w 5387625"/>
              <a:gd name="connsiteY69" fmla="*/ 638175 h 1478781"/>
              <a:gd name="connsiteX70" fmla="*/ 4673671 w 5387625"/>
              <a:gd name="connsiteY70" fmla="*/ 695325 h 1478781"/>
              <a:gd name="connsiteX71" fmla="*/ 4702246 w 5387625"/>
              <a:gd name="connsiteY71" fmla="*/ 714375 h 1478781"/>
              <a:gd name="connsiteX72" fmla="*/ 4730821 w 5387625"/>
              <a:gd name="connsiteY72" fmla="*/ 733425 h 1478781"/>
              <a:gd name="connsiteX73" fmla="*/ 4816546 w 5387625"/>
              <a:gd name="connsiteY73" fmla="*/ 809625 h 1478781"/>
              <a:gd name="connsiteX74" fmla="*/ 4845121 w 5387625"/>
              <a:gd name="connsiteY74" fmla="*/ 819150 h 1478781"/>
              <a:gd name="connsiteX75" fmla="*/ 4902271 w 5387625"/>
              <a:gd name="connsiteY75" fmla="*/ 857250 h 1478781"/>
              <a:gd name="connsiteX76" fmla="*/ 4968946 w 5387625"/>
              <a:gd name="connsiteY76" fmla="*/ 876300 h 1478781"/>
              <a:gd name="connsiteX77" fmla="*/ 4997521 w 5387625"/>
              <a:gd name="connsiteY77" fmla="*/ 885825 h 1478781"/>
              <a:gd name="connsiteX78" fmla="*/ 5064196 w 5387625"/>
              <a:gd name="connsiteY78" fmla="*/ 904875 h 1478781"/>
              <a:gd name="connsiteX79" fmla="*/ 5122079 w 5387625"/>
              <a:gd name="connsiteY79" fmla="*/ 976679 h 1478781"/>
              <a:gd name="connsiteX80" fmla="*/ 5232714 w 5387625"/>
              <a:gd name="connsiteY80" fmla="*/ 1044819 h 1478781"/>
              <a:gd name="connsiteX81" fmla="*/ 5349952 w 5387625"/>
              <a:gd name="connsiteY81" fmla="*/ 1153072 h 1478781"/>
              <a:gd name="connsiteX82" fmla="*/ 5387625 w 5387625"/>
              <a:gd name="connsiteY82" fmla="*/ 1262757 h 1478781"/>
              <a:gd name="connsiteX83" fmla="*/ 4847565 w 5387625"/>
              <a:gd name="connsiteY83" fmla="*/ 1478781 h 1478781"/>
              <a:gd name="connsiteX84" fmla="*/ 599093 w 5387625"/>
              <a:gd name="connsiteY84" fmla="*/ 1478781 h 1478781"/>
              <a:gd name="connsiteX0" fmla="*/ 599093 w 5387625"/>
              <a:gd name="connsiteY0" fmla="*/ 1478781 h 1478781"/>
              <a:gd name="connsiteX1" fmla="*/ 181336 w 5387625"/>
              <a:gd name="connsiteY1" fmla="*/ 1446691 h 1478781"/>
              <a:gd name="connsiteX2" fmla="*/ 0 w 5387625"/>
              <a:gd name="connsiteY2" fmla="*/ 1273204 h 1478781"/>
              <a:gd name="connsiteX3" fmla="*/ 111364 w 5387625"/>
              <a:gd name="connsiteY3" fmla="*/ 1099567 h 1478781"/>
              <a:gd name="connsiteX4" fmla="*/ 172741 w 5387625"/>
              <a:gd name="connsiteY4" fmla="*/ 923453 h 1478781"/>
              <a:gd name="connsiteX5" fmla="*/ 347065 w 5387625"/>
              <a:gd name="connsiteY5" fmla="*/ 722697 h 1478781"/>
              <a:gd name="connsiteX6" fmla="*/ 438578 w 5387625"/>
              <a:gd name="connsiteY6" fmla="*/ 703885 h 1478781"/>
              <a:gd name="connsiteX7" fmla="*/ 415996 w 5387625"/>
              <a:gd name="connsiteY7" fmla="*/ 638175 h 1478781"/>
              <a:gd name="connsiteX8" fmla="*/ 579398 w 5387625"/>
              <a:gd name="connsiteY8" fmla="*/ 648234 h 1478781"/>
              <a:gd name="connsiteX9" fmla="*/ 530296 w 5387625"/>
              <a:gd name="connsiteY9" fmla="*/ 571500 h 1478781"/>
              <a:gd name="connsiteX10" fmla="*/ 558871 w 5387625"/>
              <a:gd name="connsiteY10" fmla="*/ 561975 h 1478781"/>
              <a:gd name="connsiteX11" fmla="*/ 616021 w 5387625"/>
              <a:gd name="connsiteY11" fmla="*/ 523875 h 1478781"/>
              <a:gd name="connsiteX12" fmla="*/ 644596 w 5387625"/>
              <a:gd name="connsiteY12" fmla="*/ 504825 h 1478781"/>
              <a:gd name="connsiteX13" fmla="*/ 673171 w 5387625"/>
              <a:gd name="connsiteY13" fmla="*/ 495300 h 1478781"/>
              <a:gd name="connsiteX14" fmla="*/ 701746 w 5387625"/>
              <a:gd name="connsiteY14" fmla="*/ 476250 h 1478781"/>
              <a:gd name="connsiteX15" fmla="*/ 758896 w 5387625"/>
              <a:gd name="connsiteY15" fmla="*/ 457200 h 1478781"/>
              <a:gd name="connsiteX16" fmla="*/ 863671 w 5387625"/>
              <a:gd name="connsiteY16" fmla="*/ 428625 h 1478781"/>
              <a:gd name="connsiteX17" fmla="*/ 1044646 w 5387625"/>
              <a:gd name="connsiteY17" fmla="*/ 409575 h 1478781"/>
              <a:gd name="connsiteX18" fmla="*/ 1139896 w 5387625"/>
              <a:gd name="connsiteY18" fmla="*/ 381000 h 1478781"/>
              <a:gd name="connsiteX19" fmla="*/ 1168471 w 5387625"/>
              <a:gd name="connsiteY19" fmla="*/ 361950 h 1478781"/>
              <a:gd name="connsiteX20" fmla="*/ 1225621 w 5387625"/>
              <a:gd name="connsiteY20" fmla="*/ 342900 h 1478781"/>
              <a:gd name="connsiteX21" fmla="*/ 1311346 w 5387625"/>
              <a:gd name="connsiteY21" fmla="*/ 304800 h 1478781"/>
              <a:gd name="connsiteX22" fmla="*/ 1397071 w 5387625"/>
              <a:gd name="connsiteY22" fmla="*/ 285750 h 1478781"/>
              <a:gd name="connsiteX23" fmla="*/ 1435171 w 5387625"/>
              <a:gd name="connsiteY23" fmla="*/ 276225 h 1478781"/>
              <a:gd name="connsiteX24" fmla="*/ 1377752 w 5387625"/>
              <a:gd name="connsiteY24" fmla="*/ 423215 h 1478781"/>
              <a:gd name="connsiteX25" fmla="*/ 1472600 w 5387625"/>
              <a:gd name="connsiteY25" fmla="*/ 417704 h 1478781"/>
              <a:gd name="connsiteX26" fmla="*/ 1591685 w 5387625"/>
              <a:gd name="connsiteY26" fmla="*/ 380086 h 1478781"/>
              <a:gd name="connsiteX27" fmla="*/ 1723604 w 5387625"/>
              <a:gd name="connsiteY27" fmla="*/ 326415 h 1478781"/>
              <a:gd name="connsiteX28" fmla="*/ 1830033 w 5387625"/>
              <a:gd name="connsiteY28" fmla="*/ 295809 h 1478781"/>
              <a:gd name="connsiteX29" fmla="*/ 2082871 w 5387625"/>
              <a:gd name="connsiteY29" fmla="*/ 228600 h 1478781"/>
              <a:gd name="connsiteX30" fmla="*/ 2168596 w 5387625"/>
              <a:gd name="connsiteY30" fmla="*/ 200025 h 1478781"/>
              <a:gd name="connsiteX31" fmla="*/ 2197171 w 5387625"/>
              <a:gd name="connsiteY31" fmla="*/ 190500 h 1478781"/>
              <a:gd name="connsiteX32" fmla="*/ 2225746 w 5387625"/>
              <a:gd name="connsiteY32" fmla="*/ 171450 h 1478781"/>
              <a:gd name="connsiteX33" fmla="*/ 2282896 w 5387625"/>
              <a:gd name="connsiteY33" fmla="*/ 152400 h 1478781"/>
              <a:gd name="connsiteX34" fmla="*/ 2368621 w 5387625"/>
              <a:gd name="connsiteY34" fmla="*/ 114300 h 1478781"/>
              <a:gd name="connsiteX35" fmla="*/ 2711521 w 5387625"/>
              <a:gd name="connsiteY35" fmla="*/ 95250 h 1478781"/>
              <a:gd name="connsiteX36" fmla="*/ 2797246 w 5387625"/>
              <a:gd name="connsiteY36" fmla="*/ 66675 h 1478781"/>
              <a:gd name="connsiteX37" fmla="*/ 2825821 w 5387625"/>
              <a:gd name="connsiteY37" fmla="*/ 57150 h 1478781"/>
              <a:gd name="connsiteX38" fmla="*/ 2854396 w 5387625"/>
              <a:gd name="connsiteY38" fmla="*/ 38100 h 1478781"/>
              <a:gd name="connsiteX39" fmla="*/ 2911546 w 5387625"/>
              <a:gd name="connsiteY39" fmla="*/ 19050 h 1478781"/>
              <a:gd name="connsiteX40" fmla="*/ 2978221 w 5387625"/>
              <a:gd name="connsiteY40" fmla="*/ 0 h 1478781"/>
              <a:gd name="connsiteX41" fmla="*/ 3197296 w 5387625"/>
              <a:gd name="connsiteY41" fmla="*/ 9525 h 1478781"/>
              <a:gd name="connsiteX42" fmla="*/ 3254446 w 5387625"/>
              <a:gd name="connsiteY42" fmla="*/ 28575 h 1478781"/>
              <a:gd name="connsiteX43" fmla="*/ 3292546 w 5387625"/>
              <a:gd name="connsiteY43" fmla="*/ 38100 h 1478781"/>
              <a:gd name="connsiteX44" fmla="*/ 3349696 w 5387625"/>
              <a:gd name="connsiteY44" fmla="*/ 57150 h 1478781"/>
              <a:gd name="connsiteX45" fmla="*/ 3406846 w 5387625"/>
              <a:gd name="connsiteY45" fmla="*/ 76200 h 1478781"/>
              <a:gd name="connsiteX46" fmla="*/ 3435421 w 5387625"/>
              <a:gd name="connsiteY46" fmla="*/ 85725 h 1478781"/>
              <a:gd name="connsiteX47" fmla="*/ 3463996 w 5387625"/>
              <a:gd name="connsiteY47" fmla="*/ 95250 h 1478781"/>
              <a:gd name="connsiteX48" fmla="*/ 3578296 w 5387625"/>
              <a:gd name="connsiteY48" fmla="*/ 104775 h 1478781"/>
              <a:gd name="connsiteX49" fmla="*/ 3635446 w 5387625"/>
              <a:gd name="connsiteY49" fmla="*/ 133350 h 1478781"/>
              <a:gd name="connsiteX50" fmla="*/ 3664021 w 5387625"/>
              <a:gd name="connsiteY50" fmla="*/ 161925 h 1478781"/>
              <a:gd name="connsiteX51" fmla="*/ 3721171 w 5387625"/>
              <a:gd name="connsiteY51" fmla="*/ 200025 h 1478781"/>
              <a:gd name="connsiteX52" fmla="*/ 3749746 w 5387625"/>
              <a:gd name="connsiteY52" fmla="*/ 219075 h 1478781"/>
              <a:gd name="connsiteX53" fmla="*/ 3778321 w 5387625"/>
              <a:gd name="connsiteY53" fmla="*/ 247650 h 1478781"/>
              <a:gd name="connsiteX54" fmla="*/ 3835471 w 5387625"/>
              <a:gd name="connsiteY54" fmla="*/ 266700 h 1478781"/>
              <a:gd name="connsiteX55" fmla="*/ 3892621 w 5387625"/>
              <a:gd name="connsiteY55" fmla="*/ 295275 h 1478781"/>
              <a:gd name="connsiteX56" fmla="*/ 3921196 w 5387625"/>
              <a:gd name="connsiteY56" fmla="*/ 314325 h 1478781"/>
              <a:gd name="connsiteX57" fmla="*/ 3959296 w 5387625"/>
              <a:gd name="connsiteY57" fmla="*/ 323850 h 1478781"/>
              <a:gd name="connsiteX58" fmla="*/ 4102171 w 5387625"/>
              <a:gd name="connsiteY58" fmla="*/ 342900 h 1478781"/>
              <a:gd name="connsiteX59" fmla="*/ 4159321 w 5387625"/>
              <a:gd name="connsiteY59" fmla="*/ 361950 h 1478781"/>
              <a:gd name="connsiteX60" fmla="*/ 4187896 w 5387625"/>
              <a:gd name="connsiteY60" fmla="*/ 371475 h 1478781"/>
              <a:gd name="connsiteX61" fmla="*/ 4245046 w 5387625"/>
              <a:gd name="connsiteY61" fmla="*/ 419100 h 1478781"/>
              <a:gd name="connsiteX62" fmla="*/ 4302196 w 5387625"/>
              <a:gd name="connsiteY62" fmla="*/ 457200 h 1478781"/>
              <a:gd name="connsiteX63" fmla="*/ 4330771 w 5387625"/>
              <a:gd name="connsiteY63" fmla="*/ 476250 h 1478781"/>
              <a:gd name="connsiteX64" fmla="*/ 4387921 w 5387625"/>
              <a:gd name="connsiteY64" fmla="*/ 514350 h 1478781"/>
              <a:gd name="connsiteX65" fmla="*/ 4416496 w 5387625"/>
              <a:gd name="connsiteY65" fmla="*/ 533400 h 1478781"/>
              <a:gd name="connsiteX66" fmla="*/ 4445071 w 5387625"/>
              <a:gd name="connsiteY66" fmla="*/ 542925 h 1478781"/>
              <a:gd name="connsiteX67" fmla="*/ 4530796 w 5387625"/>
              <a:gd name="connsiteY67" fmla="*/ 600075 h 1478781"/>
              <a:gd name="connsiteX68" fmla="*/ 4559371 w 5387625"/>
              <a:gd name="connsiteY68" fmla="*/ 628650 h 1478781"/>
              <a:gd name="connsiteX69" fmla="*/ 4587946 w 5387625"/>
              <a:gd name="connsiteY69" fmla="*/ 638175 h 1478781"/>
              <a:gd name="connsiteX70" fmla="*/ 4673671 w 5387625"/>
              <a:gd name="connsiteY70" fmla="*/ 695325 h 1478781"/>
              <a:gd name="connsiteX71" fmla="*/ 4702246 w 5387625"/>
              <a:gd name="connsiteY71" fmla="*/ 714375 h 1478781"/>
              <a:gd name="connsiteX72" fmla="*/ 4730821 w 5387625"/>
              <a:gd name="connsiteY72" fmla="*/ 733425 h 1478781"/>
              <a:gd name="connsiteX73" fmla="*/ 4816546 w 5387625"/>
              <a:gd name="connsiteY73" fmla="*/ 809625 h 1478781"/>
              <a:gd name="connsiteX74" fmla="*/ 4845121 w 5387625"/>
              <a:gd name="connsiteY74" fmla="*/ 819150 h 1478781"/>
              <a:gd name="connsiteX75" fmla="*/ 4902271 w 5387625"/>
              <a:gd name="connsiteY75" fmla="*/ 857250 h 1478781"/>
              <a:gd name="connsiteX76" fmla="*/ 4968946 w 5387625"/>
              <a:gd name="connsiteY76" fmla="*/ 876300 h 1478781"/>
              <a:gd name="connsiteX77" fmla="*/ 4997521 w 5387625"/>
              <a:gd name="connsiteY77" fmla="*/ 885825 h 1478781"/>
              <a:gd name="connsiteX78" fmla="*/ 5064196 w 5387625"/>
              <a:gd name="connsiteY78" fmla="*/ 904875 h 1478781"/>
              <a:gd name="connsiteX79" fmla="*/ 5122079 w 5387625"/>
              <a:gd name="connsiteY79" fmla="*/ 976679 h 1478781"/>
              <a:gd name="connsiteX80" fmla="*/ 5232714 w 5387625"/>
              <a:gd name="connsiteY80" fmla="*/ 1044819 h 1478781"/>
              <a:gd name="connsiteX81" fmla="*/ 5349952 w 5387625"/>
              <a:gd name="connsiteY81" fmla="*/ 1153072 h 1478781"/>
              <a:gd name="connsiteX82" fmla="*/ 5387625 w 5387625"/>
              <a:gd name="connsiteY82" fmla="*/ 1262757 h 1478781"/>
              <a:gd name="connsiteX83" fmla="*/ 4847565 w 5387625"/>
              <a:gd name="connsiteY83" fmla="*/ 1478781 h 1478781"/>
              <a:gd name="connsiteX84" fmla="*/ 599093 w 5387625"/>
              <a:gd name="connsiteY84" fmla="*/ 1478781 h 1478781"/>
              <a:gd name="connsiteX0" fmla="*/ 599093 w 5387625"/>
              <a:gd name="connsiteY0" fmla="*/ 1478781 h 1478781"/>
              <a:gd name="connsiteX1" fmla="*/ 181336 w 5387625"/>
              <a:gd name="connsiteY1" fmla="*/ 1446691 h 1478781"/>
              <a:gd name="connsiteX2" fmla="*/ 0 w 5387625"/>
              <a:gd name="connsiteY2" fmla="*/ 1273204 h 1478781"/>
              <a:gd name="connsiteX3" fmla="*/ 111364 w 5387625"/>
              <a:gd name="connsiteY3" fmla="*/ 1099567 h 1478781"/>
              <a:gd name="connsiteX4" fmla="*/ 172741 w 5387625"/>
              <a:gd name="connsiteY4" fmla="*/ 923453 h 1478781"/>
              <a:gd name="connsiteX5" fmla="*/ 347065 w 5387625"/>
              <a:gd name="connsiteY5" fmla="*/ 722697 h 1478781"/>
              <a:gd name="connsiteX6" fmla="*/ 438578 w 5387625"/>
              <a:gd name="connsiteY6" fmla="*/ 703885 h 1478781"/>
              <a:gd name="connsiteX7" fmla="*/ 415996 w 5387625"/>
              <a:gd name="connsiteY7" fmla="*/ 638175 h 1478781"/>
              <a:gd name="connsiteX8" fmla="*/ 579398 w 5387625"/>
              <a:gd name="connsiteY8" fmla="*/ 648234 h 1478781"/>
              <a:gd name="connsiteX9" fmla="*/ 530296 w 5387625"/>
              <a:gd name="connsiteY9" fmla="*/ 571500 h 1478781"/>
              <a:gd name="connsiteX10" fmla="*/ 558871 w 5387625"/>
              <a:gd name="connsiteY10" fmla="*/ 561975 h 1478781"/>
              <a:gd name="connsiteX11" fmla="*/ 616021 w 5387625"/>
              <a:gd name="connsiteY11" fmla="*/ 523875 h 1478781"/>
              <a:gd name="connsiteX12" fmla="*/ 644596 w 5387625"/>
              <a:gd name="connsiteY12" fmla="*/ 504825 h 1478781"/>
              <a:gd name="connsiteX13" fmla="*/ 701746 w 5387625"/>
              <a:gd name="connsiteY13" fmla="*/ 476250 h 1478781"/>
              <a:gd name="connsiteX14" fmla="*/ 758896 w 5387625"/>
              <a:gd name="connsiteY14" fmla="*/ 457200 h 1478781"/>
              <a:gd name="connsiteX15" fmla="*/ 863671 w 5387625"/>
              <a:gd name="connsiteY15" fmla="*/ 428625 h 1478781"/>
              <a:gd name="connsiteX16" fmla="*/ 1044646 w 5387625"/>
              <a:gd name="connsiteY16" fmla="*/ 409575 h 1478781"/>
              <a:gd name="connsiteX17" fmla="*/ 1139896 w 5387625"/>
              <a:gd name="connsiteY17" fmla="*/ 381000 h 1478781"/>
              <a:gd name="connsiteX18" fmla="*/ 1168471 w 5387625"/>
              <a:gd name="connsiteY18" fmla="*/ 361950 h 1478781"/>
              <a:gd name="connsiteX19" fmla="*/ 1225621 w 5387625"/>
              <a:gd name="connsiteY19" fmla="*/ 342900 h 1478781"/>
              <a:gd name="connsiteX20" fmla="*/ 1311346 w 5387625"/>
              <a:gd name="connsiteY20" fmla="*/ 304800 h 1478781"/>
              <a:gd name="connsiteX21" fmla="*/ 1397071 w 5387625"/>
              <a:gd name="connsiteY21" fmla="*/ 285750 h 1478781"/>
              <a:gd name="connsiteX22" fmla="*/ 1435171 w 5387625"/>
              <a:gd name="connsiteY22" fmla="*/ 276225 h 1478781"/>
              <a:gd name="connsiteX23" fmla="*/ 1377752 w 5387625"/>
              <a:gd name="connsiteY23" fmla="*/ 423215 h 1478781"/>
              <a:gd name="connsiteX24" fmla="*/ 1472600 w 5387625"/>
              <a:gd name="connsiteY24" fmla="*/ 417704 h 1478781"/>
              <a:gd name="connsiteX25" fmla="*/ 1591685 w 5387625"/>
              <a:gd name="connsiteY25" fmla="*/ 380086 h 1478781"/>
              <a:gd name="connsiteX26" fmla="*/ 1723604 w 5387625"/>
              <a:gd name="connsiteY26" fmla="*/ 326415 h 1478781"/>
              <a:gd name="connsiteX27" fmla="*/ 1830033 w 5387625"/>
              <a:gd name="connsiteY27" fmla="*/ 295809 h 1478781"/>
              <a:gd name="connsiteX28" fmla="*/ 2082871 w 5387625"/>
              <a:gd name="connsiteY28" fmla="*/ 228600 h 1478781"/>
              <a:gd name="connsiteX29" fmla="*/ 2168596 w 5387625"/>
              <a:gd name="connsiteY29" fmla="*/ 200025 h 1478781"/>
              <a:gd name="connsiteX30" fmla="*/ 2197171 w 5387625"/>
              <a:gd name="connsiteY30" fmla="*/ 190500 h 1478781"/>
              <a:gd name="connsiteX31" fmla="*/ 2225746 w 5387625"/>
              <a:gd name="connsiteY31" fmla="*/ 171450 h 1478781"/>
              <a:gd name="connsiteX32" fmla="*/ 2282896 w 5387625"/>
              <a:gd name="connsiteY32" fmla="*/ 152400 h 1478781"/>
              <a:gd name="connsiteX33" fmla="*/ 2368621 w 5387625"/>
              <a:gd name="connsiteY33" fmla="*/ 114300 h 1478781"/>
              <a:gd name="connsiteX34" fmla="*/ 2711521 w 5387625"/>
              <a:gd name="connsiteY34" fmla="*/ 95250 h 1478781"/>
              <a:gd name="connsiteX35" fmla="*/ 2797246 w 5387625"/>
              <a:gd name="connsiteY35" fmla="*/ 66675 h 1478781"/>
              <a:gd name="connsiteX36" fmla="*/ 2825821 w 5387625"/>
              <a:gd name="connsiteY36" fmla="*/ 57150 h 1478781"/>
              <a:gd name="connsiteX37" fmla="*/ 2854396 w 5387625"/>
              <a:gd name="connsiteY37" fmla="*/ 38100 h 1478781"/>
              <a:gd name="connsiteX38" fmla="*/ 2911546 w 5387625"/>
              <a:gd name="connsiteY38" fmla="*/ 19050 h 1478781"/>
              <a:gd name="connsiteX39" fmla="*/ 2978221 w 5387625"/>
              <a:gd name="connsiteY39" fmla="*/ 0 h 1478781"/>
              <a:gd name="connsiteX40" fmla="*/ 3197296 w 5387625"/>
              <a:gd name="connsiteY40" fmla="*/ 9525 h 1478781"/>
              <a:gd name="connsiteX41" fmla="*/ 3254446 w 5387625"/>
              <a:gd name="connsiteY41" fmla="*/ 28575 h 1478781"/>
              <a:gd name="connsiteX42" fmla="*/ 3292546 w 5387625"/>
              <a:gd name="connsiteY42" fmla="*/ 38100 h 1478781"/>
              <a:gd name="connsiteX43" fmla="*/ 3349696 w 5387625"/>
              <a:gd name="connsiteY43" fmla="*/ 57150 h 1478781"/>
              <a:gd name="connsiteX44" fmla="*/ 3406846 w 5387625"/>
              <a:gd name="connsiteY44" fmla="*/ 76200 h 1478781"/>
              <a:gd name="connsiteX45" fmla="*/ 3435421 w 5387625"/>
              <a:gd name="connsiteY45" fmla="*/ 85725 h 1478781"/>
              <a:gd name="connsiteX46" fmla="*/ 3463996 w 5387625"/>
              <a:gd name="connsiteY46" fmla="*/ 95250 h 1478781"/>
              <a:gd name="connsiteX47" fmla="*/ 3578296 w 5387625"/>
              <a:gd name="connsiteY47" fmla="*/ 104775 h 1478781"/>
              <a:gd name="connsiteX48" fmla="*/ 3635446 w 5387625"/>
              <a:gd name="connsiteY48" fmla="*/ 133350 h 1478781"/>
              <a:gd name="connsiteX49" fmla="*/ 3664021 w 5387625"/>
              <a:gd name="connsiteY49" fmla="*/ 161925 h 1478781"/>
              <a:gd name="connsiteX50" fmla="*/ 3721171 w 5387625"/>
              <a:gd name="connsiteY50" fmla="*/ 200025 h 1478781"/>
              <a:gd name="connsiteX51" fmla="*/ 3749746 w 5387625"/>
              <a:gd name="connsiteY51" fmla="*/ 219075 h 1478781"/>
              <a:gd name="connsiteX52" fmla="*/ 3778321 w 5387625"/>
              <a:gd name="connsiteY52" fmla="*/ 247650 h 1478781"/>
              <a:gd name="connsiteX53" fmla="*/ 3835471 w 5387625"/>
              <a:gd name="connsiteY53" fmla="*/ 266700 h 1478781"/>
              <a:gd name="connsiteX54" fmla="*/ 3892621 w 5387625"/>
              <a:gd name="connsiteY54" fmla="*/ 295275 h 1478781"/>
              <a:gd name="connsiteX55" fmla="*/ 3921196 w 5387625"/>
              <a:gd name="connsiteY55" fmla="*/ 314325 h 1478781"/>
              <a:gd name="connsiteX56" fmla="*/ 3959296 w 5387625"/>
              <a:gd name="connsiteY56" fmla="*/ 323850 h 1478781"/>
              <a:gd name="connsiteX57" fmla="*/ 4102171 w 5387625"/>
              <a:gd name="connsiteY57" fmla="*/ 342900 h 1478781"/>
              <a:gd name="connsiteX58" fmla="*/ 4159321 w 5387625"/>
              <a:gd name="connsiteY58" fmla="*/ 361950 h 1478781"/>
              <a:gd name="connsiteX59" fmla="*/ 4187896 w 5387625"/>
              <a:gd name="connsiteY59" fmla="*/ 371475 h 1478781"/>
              <a:gd name="connsiteX60" fmla="*/ 4245046 w 5387625"/>
              <a:gd name="connsiteY60" fmla="*/ 419100 h 1478781"/>
              <a:gd name="connsiteX61" fmla="*/ 4302196 w 5387625"/>
              <a:gd name="connsiteY61" fmla="*/ 457200 h 1478781"/>
              <a:gd name="connsiteX62" fmla="*/ 4330771 w 5387625"/>
              <a:gd name="connsiteY62" fmla="*/ 476250 h 1478781"/>
              <a:gd name="connsiteX63" fmla="*/ 4387921 w 5387625"/>
              <a:gd name="connsiteY63" fmla="*/ 514350 h 1478781"/>
              <a:gd name="connsiteX64" fmla="*/ 4416496 w 5387625"/>
              <a:gd name="connsiteY64" fmla="*/ 533400 h 1478781"/>
              <a:gd name="connsiteX65" fmla="*/ 4445071 w 5387625"/>
              <a:gd name="connsiteY65" fmla="*/ 542925 h 1478781"/>
              <a:gd name="connsiteX66" fmla="*/ 4530796 w 5387625"/>
              <a:gd name="connsiteY66" fmla="*/ 600075 h 1478781"/>
              <a:gd name="connsiteX67" fmla="*/ 4559371 w 5387625"/>
              <a:gd name="connsiteY67" fmla="*/ 628650 h 1478781"/>
              <a:gd name="connsiteX68" fmla="*/ 4587946 w 5387625"/>
              <a:gd name="connsiteY68" fmla="*/ 638175 h 1478781"/>
              <a:gd name="connsiteX69" fmla="*/ 4673671 w 5387625"/>
              <a:gd name="connsiteY69" fmla="*/ 695325 h 1478781"/>
              <a:gd name="connsiteX70" fmla="*/ 4702246 w 5387625"/>
              <a:gd name="connsiteY70" fmla="*/ 714375 h 1478781"/>
              <a:gd name="connsiteX71" fmla="*/ 4730821 w 5387625"/>
              <a:gd name="connsiteY71" fmla="*/ 733425 h 1478781"/>
              <a:gd name="connsiteX72" fmla="*/ 4816546 w 5387625"/>
              <a:gd name="connsiteY72" fmla="*/ 809625 h 1478781"/>
              <a:gd name="connsiteX73" fmla="*/ 4845121 w 5387625"/>
              <a:gd name="connsiteY73" fmla="*/ 819150 h 1478781"/>
              <a:gd name="connsiteX74" fmla="*/ 4902271 w 5387625"/>
              <a:gd name="connsiteY74" fmla="*/ 857250 h 1478781"/>
              <a:gd name="connsiteX75" fmla="*/ 4968946 w 5387625"/>
              <a:gd name="connsiteY75" fmla="*/ 876300 h 1478781"/>
              <a:gd name="connsiteX76" fmla="*/ 4997521 w 5387625"/>
              <a:gd name="connsiteY76" fmla="*/ 885825 h 1478781"/>
              <a:gd name="connsiteX77" fmla="*/ 5064196 w 5387625"/>
              <a:gd name="connsiteY77" fmla="*/ 904875 h 1478781"/>
              <a:gd name="connsiteX78" fmla="*/ 5122079 w 5387625"/>
              <a:gd name="connsiteY78" fmla="*/ 976679 h 1478781"/>
              <a:gd name="connsiteX79" fmla="*/ 5232714 w 5387625"/>
              <a:gd name="connsiteY79" fmla="*/ 1044819 h 1478781"/>
              <a:gd name="connsiteX80" fmla="*/ 5349952 w 5387625"/>
              <a:gd name="connsiteY80" fmla="*/ 1153072 h 1478781"/>
              <a:gd name="connsiteX81" fmla="*/ 5387625 w 5387625"/>
              <a:gd name="connsiteY81" fmla="*/ 1262757 h 1478781"/>
              <a:gd name="connsiteX82" fmla="*/ 4847565 w 5387625"/>
              <a:gd name="connsiteY82" fmla="*/ 1478781 h 1478781"/>
              <a:gd name="connsiteX83" fmla="*/ 599093 w 5387625"/>
              <a:gd name="connsiteY83" fmla="*/ 1478781 h 1478781"/>
              <a:gd name="connsiteX0" fmla="*/ 599093 w 5387625"/>
              <a:gd name="connsiteY0" fmla="*/ 1478781 h 1478781"/>
              <a:gd name="connsiteX1" fmla="*/ 181336 w 5387625"/>
              <a:gd name="connsiteY1" fmla="*/ 1446691 h 1478781"/>
              <a:gd name="connsiteX2" fmla="*/ 0 w 5387625"/>
              <a:gd name="connsiteY2" fmla="*/ 1273204 h 1478781"/>
              <a:gd name="connsiteX3" fmla="*/ 111364 w 5387625"/>
              <a:gd name="connsiteY3" fmla="*/ 1099567 h 1478781"/>
              <a:gd name="connsiteX4" fmla="*/ 172741 w 5387625"/>
              <a:gd name="connsiteY4" fmla="*/ 923453 h 1478781"/>
              <a:gd name="connsiteX5" fmla="*/ 347065 w 5387625"/>
              <a:gd name="connsiteY5" fmla="*/ 722697 h 1478781"/>
              <a:gd name="connsiteX6" fmla="*/ 438578 w 5387625"/>
              <a:gd name="connsiteY6" fmla="*/ 703885 h 1478781"/>
              <a:gd name="connsiteX7" fmla="*/ 415996 w 5387625"/>
              <a:gd name="connsiteY7" fmla="*/ 638175 h 1478781"/>
              <a:gd name="connsiteX8" fmla="*/ 579398 w 5387625"/>
              <a:gd name="connsiteY8" fmla="*/ 648234 h 1478781"/>
              <a:gd name="connsiteX9" fmla="*/ 530296 w 5387625"/>
              <a:gd name="connsiteY9" fmla="*/ 571500 h 1478781"/>
              <a:gd name="connsiteX10" fmla="*/ 616021 w 5387625"/>
              <a:gd name="connsiteY10" fmla="*/ 523875 h 1478781"/>
              <a:gd name="connsiteX11" fmla="*/ 644596 w 5387625"/>
              <a:gd name="connsiteY11" fmla="*/ 504825 h 1478781"/>
              <a:gd name="connsiteX12" fmla="*/ 701746 w 5387625"/>
              <a:gd name="connsiteY12" fmla="*/ 476250 h 1478781"/>
              <a:gd name="connsiteX13" fmla="*/ 758896 w 5387625"/>
              <a:gd name="connsiteY13" fmla="*/ 457200 h 1478781"/>
              <a:gd name="connsiteX14" fmla="*/ 863671 w 5387625"/>
              <a:gd name="connsiteY14" fmla="*/ 428625 h 1478781"/>
              <a:gd name="connsiteX15" fmla="*/ 1044646 w 5387625"/>
              <a:gd name="connsiteY15" fmla="*/ 409575 h 1478781"/>
              <a:gd name="connsiteX16" fmla="*/ 1139896 w 5387625"/>
              <a:gd name="connsiteY16" fmla="*/ 381000 h 1478781"/>
              <a:gd name="connsiteX17" fmla="*/ 1168471 w 5387625"/>
              <a:gd name="connsiteY17" fmla="*/ 361950 h 1478781"/>
              <a:gd name="connsiteX18" fmla="*/ 1225621 w 5387625"/>
              <a:gd name="connsiteY18" fmla="*/ 342900 h 1478781"/>
              <a:gd name="connsiteX19" fmla="*/ 1311346 w 5387625"/>
              <a:gd name="connsiteY19" fmla="*/ 304800 h 1478781"/>
              <a:gd name="connsiteX20" fmla="*/ 1397071 w 5387625"/>
              <a:gd name="connsiteY20" fmla="*/ 285750 h 1478781"/>
              <a:gd name="connsiteX21" fmla="*/ 1435171 w 5387625"/>
              <a:gd name="connsiteY21" fmla="*/ 276225 h 1478781"/>
              <a:gd name="connsiteX22" fmla="*/ 1377752 w 5387625"/>
              <a:gd name="connsiteY22" fmla="*/ 423215 h 1478781"/>
              <a:gd name="connsiteX23" fmla="*/ 1472600 w 5387625"/>
              <a:gd name="connsiteY23" fmla="*/ 417704 h 1478781"/>
              <a:gd name="connsiteX24" fmla="*/ 1591685 w 5387625"/>
              <a:gd name="connsiteY24" fmla="*/ 380086 h 1478781"/>
              <a:gd name="connsiteX25" fmla="*/ 1723604 w 5387625"/>
              <a:gd name="connsiteY25" fmla="*/ 326415 h 1478781"/>
              <a:gd name="connsiteX26" fmla="*/ 1830033 w 5387625"/>
              <a:gd name="connsiteY26" fmla="*/ 295809 h 1478781"/>
              <a:gd name="connsiteX27" fmla="*/ 2082871 w 5387625"/>
              <a:gd name="connsiteY27" fmla="*/ 228600 h 1478781"/>
              <a:gd name="connsiteX28" fmla="*/ 2168596 w 5387625"/>
              <a:gd name="connsiteY28" fmla="*/ 200025 h 1478781"/>
              <a:gd name="connsiteX29" fmla="*/ 2197171 w 5387625"/>
              <a:gd name="connsiteY29" fmla="*/ 190500 h 1478781"/>
              <a:gd name="connsiteX30" fmla="*/ 2225746 w 5387625"/>
              <a:gd name="connsiteY30" fmla="*/ 171450 h 1478781"/>
              <a:gd name="connsiteX31" fmla="*/ 2282896 w 5387625"/>
              <a:gd name="connsiteY31" fmla="*/ 152400 h 1478781"/>
              <a:gd name="connsiteX32" fmla="*/ 2368621 w 5387625"/>
              <a:gd name="connsiteY32" fmla="*/ 114300 h 1478781"/>
              <a:gd name="connsiteX33" fmla="*/ 2711521 w 5387625"/>
              <a:gd name="connsiteY33" fmla="*/ 95250 h 1478781"/>
              <a:gd name="connsiteX34" fmla="*/ 2797246 w 5387625"/>
              <a:gd name="connsiteY34" fmla="*/ 66675 h 1478781"/>
              <a:gd name="connsiteX35" fmla="*/ 2825821 w 5387625"/>
              <a:gd name="connsiteY35" fmla="*/ 57150 h 1478781"/>
              <a:gd name="connsiteX36" fmla="*/ 2854396 w 5387625"/>
              <a:gd name="connsiteY36" fmla="*/ 38100 h 1478781"/>
              <a:gd name="connsiteX37" fmla="*/ 2911546 w 5387625"/>
              <a:gd name="connsiteY37" fmla="*/ 19050 h 1478781"/>
              <a:gd name="connsiteX38" fmla="*/ 2978221 w 5387625"/>
              <a:gd name="connsiteY38" fmla="*/ 0 h 1478781"/>
              <a:gd name="connsiteX39" fmla="*/ 3197296 w 5387625"/>
              <a:gd name="connsiteY39" fmla="*/ 9525 h 1478781"/>
              <a:gd name="connsiteX40" fmla="*/ 3254446 w 5387625"/>
              <a:gd name="connsiteY40" fmla="*/ 28575 h 1478781"/>
              <a:gd name="connsiteX41" fmla="*/ 3292546 w 5387625"/>
              <a:gd name="connsiteY41" fmla="*/ 38100 h 1478781"/>
              <a:gd name="connsiteX42" fmla="*/ 3349696 w 5387625"/>
              <a:gd name="connsiteY42" fmla="*/ 57150 h 1478781"/>
              <a:gd name="connsiteX43" fmla="*/ 3406846 w 5387625"/>
              <a:gd name="connsiteY43" fmla="*/ 76200 h 1478781"/>
              <a:gd name="connsiteX44" fmla="*/ 3435421 w 5387625"/>
              <a:gd name="connsiteY44" fmla="*/ 85725 h 1478781"/>
              <a:gd name="connsiteX45" fmla="*/ 3463996 w 5387625"/>
              <a:gd name="connsiteY45" fmla="*/ 95250 h 1478781"/>
              <a:gd name="connsiteX46" fmla="*/ 3578296 w 5387625"/>
              <a:gd name="connsiteY46" fmla="*/ 104775 h 1478781"/>
              <a:gd name="connsiteX47" fmla="*/ 3635446 w 5387625"/>
              <a:gd name="connsiteY47" fmla="*/ 133350 h 1478781"/>
              <a:gd name="connsiteX48" fmla="*/ 3664021 w 5387625"/>
              <a:gd name="connsiteY48" fmla="*/ 161925 h 1478781"/>
              <a:gd name="connsiteX49" fmla="*/ 3721171 w 5387625"/>
              <a:gd name="connsiteY49" fmla="*/ 200025 h 1478781"/>
              <a:gd name="connsiteX50" fmla="*/ 3749746 w 5387625"/>
              <a:gd name="connsiteY50" fmla="*/ 219075 h 1478781"/>
              <a:gd name="connsiteX51" fmla="*/ 3778321 w 5387625"/>
              <a:gd name="connsiteY51" fmla="*/ 247650 h 1478781"/>
              <a:gd name="connsiteX52" fmla="*/ 3835471 w 5387625"/>
              <a:gd name="connsiteY52" fmla="*/ 266700 h 1478781"/>
              <a:gd name="connsiteX53" fmla="*/ 3892621 w 5387625"/>
              <a:gd name="connsiteY53" fmla="*/ 295275 h 1478781"/>
              <a:gd name="connsiteX54" fmla="*/ 3921196 w 5387625"/>
              <a:gd name="connsiteY54" fmla="*/ 314325 h 1478781"/>
              <a:gd name="connsiteX55" fmla="*/ 3959296 w 5387625"/>
              <a:gd name="connsiteY55" fmla="*/ 323850 h 1478781"/>
              <a:gd name="connsiteX56" fmla="*/ 4102171 w 5387625"/>
              <a:gd name="connsiteY56" fmla="*/ 342900 h 1478781"/>
              <a:gd name="connsiteX57" fmla="*/ 4159321 w 5387625"/>
              <a:gd name="connsiteY57" fmla="*/ 361950 h 1478781"/>
              <a:gd name="connsiteX58" fmla="*/ 4187896 w 5387625"/>
              <a:gd name="connsiteY58" fmla="*/ 371475 h 1478781"/>
              <a:gd name="connsiteX59" fmla="*/ 4245046 w 5387625"/>
              <a:gd name="connsiteY59" fmla="*/ 419100 h 1478781"/>
              <a:gd name="connsiteX60" fmla="*/ 4302196 w 5387625"/>
              <a:gd name="connsiteY60" fmla="*/ 457200 h 1478781"/>
              <a:gd name="connsiteX61" fmla="*/ 4330771 w 5387625"/>
              <a:gd name="connsiteY61" fmla="*/ 476250 h 1478781"/>
              <a:gd name="connsiteX62" fmla="*/ 4387921 w 5387625"/>
              <a:gd name="connsiteY62" fmla="*/ 514350 h 1478781"/>
              <a:gd name="connsiteX63" fmla="*/ 4416496 w 5387625"/>
              <a:gd name="connsiteY63" fmla="*/ 533400 h 1478781"/>
              <a:gd name="connsiteX64" fmla="*/ 4445071 w 5387625"/>
              <a:gd name="connsiteY64" fmla="*/ 542925 h 1478781"/>
              <a:gd name="connsiteX65" fmla="*/ 4530796 w 5387625"/>
              <a:gd name="connsiteY65" fmla="*/ 600075 h 1478781"/>
              <a:gd name="connsiteX66" fmla="*/ 4559371 w 5387625"/>
              <a:gd name="connsiteY66" fmla="*/ 628650 h 1478781"/>
              <a:gd name="connsiteX67" fmla="*/ 4587946 w 5387625"/>
              <a:gd name="connsiteY67" fmla="*/ 638175 h 1478781"/>
              <a:gd name="connsiteX68" fmla="*/ 4673671 w 5387625"/>
              <a:gd name="connsiteY68" fmla="*/ 695325 h 1478781"/>
              <a:gd name="connsiteX69" fmla="*/ 4702246 w 5387625"/>
              <a:gd name="connsiteY69" fmla="*/ 714375 h 1478781"/>
              <a:gd name="connsiteX70" fmla="*/ 4730821 w 5387625"/>
              <a:gd name="connsiteY70" fmla="*/ 733425 h 1478781"/>
              <a:gd name="connsiteX71" fmla="*/ 4816546 w 5387625"/>
              <a:gd name="connsiteY71" fmla="*/ 809625 h 1478781"/>
              <a:gd name="connsiteX72" fmla="*/ 4845121 w 5387625"/>
              <a:gd name="connsiteY72" fmla="*/ 819150 h 1478781"/>
              <a:gd name="connsiteX73" fmla="*/ 4902271 w 5387625"/>
              <a:gd name="connsiteY73" fmla="*/ 857250 h 1478781"/>
              <a:gd name="connsiteX74" fmla="*/ 4968946 w 5387625"/>
              <a:gd name="connsiteY74" fmla="*/ 876300 h 1478781"/>
              <a:gd name="connsiteX75" fmla="*/ 4997521 w 5387625"/>
              <a:gd name="connsiteY75" fmla="*/ 885825 h 1478781"/>
              <a:gd name="connsiteX76" fmla="*/ 5064196 w 5387625"/>
              <a:gd name="connsiteY76" fmla="*/ 904875 h 1478781"/>
              <a:gd name="connsiteX77" fmla="*/ 5122079 w 5387625"/>
              <a:gd name="connsiteY77" fmla="*/ 976679 h 1478781"/>
              <a:gd name="connsiteX78" fmla="*/ 5232714 w 5387625"/>
              <a:gd name="connsiteY78" fmla="*/ 1044819 h 1478781"/>
              <a:gd name="connsiteX79" fmla="*/ 5349952 w 5387625"/>
              <a:gd name="connsiteY79" fmla="*/ 1153072 h 1478781"/>
              <a:gd name="connsiteX80" fmla="*/ 5387625 w 5387625"/>
              <a:gd name="connsiteY80" fmla="*/ 1262757 h 1478781"/>
              <a:gd name="connsiteX81" fmla="*/ 4847565 w 5387625"/>
              <a:gd name="connsiteY81" fmla="*/ 1478781 h 1478781"/>
              <a:gd name="connsiteX82" fmla="*/ 599093 w 5387625"/>
              <a:gd name="connsiteY82" fmla="*/ 1478781 h 1478781"/>
              <a:gd name="connsiteX0" fmla="*/ 599093 w 5387625"/>
              <a:gd name="connsiteY0" fmla="*/ 1478781 h 1478781"/>
              <a:gd name="connsiteX1" fmla="*/ 181336 w 5387625"/>
              <a:gd name="connsiteY1" fmla="*/ 1446691 h 1478781"/>
              <a:gd name="connsiteX2" fmla="*/ 0 w 5387625"/>
              <a:gd name="connsiteY2" fmla="*/ 1273204 h 1478781"/>
              <a:gd name="connsiteX3" fmla="*/ 111364 w 5387625"/>
              <a:gd name="connsiteY3" fmla="*/ 1099567 h 1478781"/>
              <a:gd name="connsiteX4" fmla="*/ 172741 w 5387625"/>
              <a:gd name="connsiteY4" fmla="*/ 923453 h 1478781"/>
              <a:gd name="connsiteX5" fmla="*/ 347065 w 5387625"/>
              <a:gd name="connsiteY5" fmla="*/ 722697 h 1478781"/>
              <a:gd name="connsiteX6" fmla="*/ 438578 w 5387625"/>
              <a:gd name="connsiteY6" fmla="*/ 703885 h 1478781"/>
              <a:gd name="connsiteX7" fmla="*/ 415996 w 5387625"/>
              <a:gd name="connsiteY7" fmla="*/ 638175 h 1478781"/>
              <a:gd name="connsiteX8" fmla="*/ 579398 w 5387625"/>
              <a:gd name="connsiteY8" fmla="*/ 648234 h 1478781"/>
              <a:gd name="connsiteX9" fmla="*/ 530296 w 5387625"/>
              <a:gd name="connsiteY9" fmla="*/ 571500 h 1478781"/>
              <a:gd name="connsiteX10" fmla="*/ 616021 w 5387625"/>
              <a:gd name="connsiteY10" fmla="*/ 523875 h 1478781"/>
              <a:gd name="connsiteX11" fmla="*/ 644596 w 5387625"/>
              <a:gd name="connsiteY11" fmla="*/ 504825 h 1478781"/>
              <a:gd name="connsiteX12" fmla="*/ 701746 w 5387625"/>
              <a:gd name="connsiteY12" fmla="*/ 476250 h 1478781"/>
              <a:gd name="connsiteX13" fmla="*/ 758896 w 5387625"/>
              <a:gd name="connsiteY13" fmla="*/ 457200 h 1478781"/>
              <a:gd name="connsiteX14" fmla="*/ 863671 w 5387625"/>
              <a:gd name="connsiteY14" fmla="*/ 428625 h 1478781"/>
              <a:gd name="connsiteX15" fmla="*/ 1044646 w 5387625"/>
              <a:gd name="connsiteY15" fmla="*/ 409575 h 1478781"/>
              <a:gd name="connsiteX16" fmla="*/ 1139896 w 5387625"/>
              <a:gd name="connsiteY16" fmla="*/ 381000 h 1478781"/>
              <a:gd name="connsiteX17" fmla="*/ 1168471 w 5387625"/>
              <a:gd name="connsiteY17" fmla="*/ 361950 h 1478781"/>
              <a:gd name="connsiteX18" fmla="*/ 1225621 w 5387625"/>
              <a:gd name="connsiteY18" fmla="*/ 342900 h 1478781"/>
              <a:gd name="connsiteX19" fmla="*/ 1311346 w 5387625"/>
              <a:gd name="connsiteY19" fmla="*/ 304800 h 1478781"/>
              <a:gd name="connsiteX20" fmla="*/ 1397071 w 5387625"/>
              <a:gd name="connsiteY20" fmla="*/ 285750 h 1478781"/>
              <a:gd name="connsiteX21" fmla="*/ 1435171 w 5387625"/>
              <a:gd name="connsiteY21" fmla="*/ 276225 h 1478781"/>
              <a:gd name="connsiteX22" fmla="*/ 1377752 w 5387625"/>
              <a:gd name="connsiteY22" fmla="*/ 423215 h 1478781"/>
              <a:gd name="connsiteX23" fmla="*/ 1472600 w 5387625"/>
              <a:gd name="connsiteY23" fmla="*/ 417704 h 1478781"/>
              <a:gd name="connsiteX24" fmla="*/ 1591685 w 5387625"/>
              <a:gd name="connsiteY24" fmla="*/ 380086 h 1478781"/>
              <a:gd name="connsiteX25" fmla="*/ 1723604 w 5387625"/>
              <a:gd name="connsiteY25" fmla="*/ 326415 h 1478781"/>
              <a:gd name="connsiteX26" fmla="*/ 1830033 w 5387625"/>
              <a:gd name="connsiteY26" fmla="*/ 295809 h 1478781"/>
              <a:gd name="connsiteX27" fmla="*/ 2082871 w 5387625"/>
              <a:gd name="connsiteY27" fmla="*/ 228600 h 1478781"/>
              <a:gd name="connsiteX28" fmla="*/ 2168596 w 5387625"/>
              <a:gd name="connsiteY28" fmla="*/ 200025 h 1478781"/>
              <a:gd name="connsiteX29" fmla="*/ 2197171 w 5387625"/>
              <a:gd name="connsiteY29" fmla="*/ 190500 h 1478781"/>
              <a:gd name="connsiteX30" fmla="*/ 2225746 w 5387625"/>
              <a:gd name="connsiteY30" fmla="*/ 171450 h 1478781"/>
              <a:gd name="connsiteX31" fmla="*/ 2282896 w 5387625"/>
              <a:gd name="connsiteY31" fmla="*/ 152400 h 1478781"/>
              <a:gd name="connsiteX32" fmla="*/ 2368621 w 5387625"/>
              <a:gd name="connsiteY32" fmla="*/ 114300 h 1478781"/>
              <a:gd name="connsiteX33" fmla="*/ 2711521 w 5387625"/>
              <a:gd name="connsiteY33" fmla="*/ 95250 h 1478781"/>
              <a:gd name="connsiteX34" fmla="*/ 2797246 w 5387625"/>
              <a:gd name="connsiteY34" fmla="*/ 66675 h 1478781"/>
              <a:gd name="connsiteX35" fmla="*/ 2825821 w 5387625"/>
              <a:gd name="connsiteY35" fmla="*/ 57150 h 1478781"/>
              <a:gd name="connsiteX36" fmla="*/ 2854396 w 5387625"/>
              <a:gd name="connsiteY36" fmla="*/ 38100 h 1478781"/>
              <a:gd name="connsiteX37" fmla="*/ 2911546 w 5387625"/>
              <a:gd name="connsiteY37" fmla="*/ 19050 h 1478781"/>
              <a:gd name="connsiteX38" fmla="*/ 2978221 w 5387625"/>
              <a:gd name="connsiteY38" fmla="*/ 0 h 1478781"/>
              <a:gd name="connsiteX39" fmla="*/ 3197296 w 5387625"/>
              <a:gd name="connsiteY39" fmla="*/ 9525 h 1478781"/>
              <a:gd name="connsiteX40" fmla="*/ 3254446 w 5387625"/>
              <a:gd name="connsiteY40" fmla="*/ 28575 h 1478781"/>
              <a:gd name="connsiteX41" fmla="*/ 3292546 w 5387625"/>
              <a:gd name="connsiteY41" fmla="*/ 38100 h 1478781"/>
              <a:gd name="connsiteX42" fmla="*/ 3349696 w 5387625"/>
              <a:gd name="connsiteY42" fmla="*/ 57150 h 1478781"/>
              <a:gd name="connsiteX43" fmla="*/ 3406846 w 5387625"/>
              <a:gd name="connsiteY43" fmla="*/ 76200 h 1478781"/>
              <a:gd name="connsiteX44" fmla="*/ 3435421 w 5387625"/>
              <a:gd name="connsiteY44" fmla="*/ 85725 h 1478781"/>
              <a:gd name="connsiteX45" fmla="*/ 3463996 w 5387625"/>
              <a:gd name="connsiteY45" fmla="*/ 95250 h 1478781"/>
              <a:gd name="connsiteX46" fmla="*/ 3578296 w 5387625"/>
              <a:gd name="connsiteY46" fmla="*/ 104775 h 1478781"/>
              <a:gd name="connsiteX47" fmla="*/ 3635446 w 5387625"/>
              <a:gd name="connsiteY47" fmla="*/ 133350 h 1478781"/>
              <a:gd name="connsiteX48" fmla="*/ 3664021 w 5387625"/>
              <a:gd name="connsiteY48" fmla="*/ 161925 h 1478781"/>
              <a:gd name="connsiteX49" fmla="*/ 3721171 w 5387625"/>
              <a:gd name="connsiteY49" fmla="*/ 200025 h 1478781"/>
              <a:gd name="connsiteX50" fmla="*/ 3749746 w 5387625"/>
              <a:gd name="connsiteY50" fmla="*/ 219075 h 1478781"/>
              <a:gd name="connsiteX51" fmla="*/ 3778321 w 5387625"/>
              <a:gd name="connsiteY51" fmla="*/ 247650 h 1478781"/>
              <a:gd name="connsiteX52" fmla="*/ 3835471 w 5387625"/>
              <a:gd name="connsiteY52" fmla="*/ 266700 h 1478781"/>
              <a:gd name="connsiteX53" fmla="*/ 3892621 w 5387625"/>
              <a:gd name="connsiteY53" fmla="*/ 295275 h 1478781"/>
              <a:gd name="connsiteX54" fmla="*/ 3921196 w 5387625"/>
              <a:gd name="connsiteY54" fmla="*/ 314325 h 1478781"/>
              <a:gd name="connsiteX55" fmla="*/ 3959296 w 5387625"/>
              <a:gd name="connsiteY55" fmla="*/ 323850 h 1478781"/>
              <a:gd name="connsiteX56" fmla="*/ 4102171 w 5387625"/>
              <a:gd name="connsiteY56" fmla="*/ 342900 h 1478781"/>
              <a:gd name="connsiteX57" fmla="*/ 4159321 w 5387625"/>
              <a:gd name="connsiteY57" fmla="*/ 361950 h 1478781"/>
              <a:gd name="connsiteX58" fmla="*/ 4187896 w 5387625"/>
              <a:gd name="connsiteY58" fmla="*/ 371475 h 1478781"/>
              <a:gd name="connsiteX59" fmla="*/ 4245046 w 5387625"/>
              <a:gd name="connsiteY59" fmla="*/ 419100 h 1478781"/>
              <a:gd name="connsiteX60" fmla="*/ 4302196 w 5387625"/>
              <a:gd name="connsiteY60" fmla="*/ 457200 h 1478781"/>
              <a:gd name="connsiteX61" fmla="*/ 4330771 w 5387625"/>
              <a:gd name="connsiteY61" fmla="*/ 476250 h 1478781"/>
              <a:gd name="connsiteX62" fmla="*/ 4387921 w 5387625"/>
              <a:gd name="connsiteY62" fmla="*/ 514350 h 1478781"/>
              <a:gd name="connsiteX63" fmla="*/ 4416496 w 5387625"/>
              <a:gd name="connsiteY63" fmla="*/ 533400 h 1478781"/>
              <a:gd name="connsiteX64" fmla="*/ 4445071 w 5387625"/>
              <a:gd name="connsiteY64" fmla="*/ 542925 h 1478781"/>
              <a:gd name="connsiteX65" fmla="*/ 4530796 w 5387625"/>
              <a:gd name="connsiteY65" fmla="*/ 600075 h 1478781"/>
              <a:gd name="connsiteX66" fmla="*/ 4559371 w 5387625"/>
              <a:gd name="connsiteY66" fmla="*/ 628650 h 1478781"/>
              <a:gd name="connsiteX67" fmla="*/ 4587946 w 5387625"/>
              <a:gd name="connsiteY67" fmla="*/ 638175 h 1478781"/>
              <a:gd name="connsiteX68" fmla="*/ 4673671 w 5387625"/>
              <a:gd name="connsiteY68" fmla="*/ 695325 h 1478781"/>
              <a:gd name="connsiteX69" fmla="*/ 4702246 w 5387625"/>
              <a:gd name="connsiteY69" fmla="*/ 714375 h 1478781"/>
              <a:gd name="connsiteX70" fmla="*/ 4730821 w 5387625"/>
              <a:gd name="connsiteY70" fmla="*/ 733425 h 1478781"/>
              <a:gd name="connsiteX71" fmla="*/ 4816546 w 5387625"/>
              <a:gd name="connsiteY71" fmla="*/ 809625 h 1478781"/>
              <a:gd name="connsiteX72" fmla="*/ 4845121 w 5387625"/>
              <a:gd name="connsiteY72" fmla="*/ 819150 h 1478781"/>
              <a:gd name="connsiteX73" fmla="*/ 4902271 w 5387625"/>
              <a:gd name="connsiteY73" fmla="*/ 857250 h 1478781"/>
              <a:gd name="connsiteX74" fmla="*/ 4968946 w 5387625"/>
              <a:gd name="connsiteY74" fmla="*/ 876300 h 1478781"/>
              <a:gd name="connsiteX75" fmla="*/ 4997521 w 5387625"/>
              <a:gd name="connsiteY75" fmla="*/ 885825 h 1478781"/>
              <a:gd name="connsiteX76" fmla="*/ 5064196 w 5387625"/>
              <a:gd name="connsiteY76" fmla="*/ 904875 h 1478781"/>
              <a:gd name="connsiteX77" fmla="*/ 5122079 w 5387625"/>
              <a:gd name="connsiteY77" fmla="*/ 976679 h 1478781"/>
              <a:gd name="connsiteX78" fmla="*/ 5232714 w 5387625"/>
              <a:gd name="connsiteY78" fmla="*/ 1044819 h 1478781"/>
              <a:gd name="connsiteX79" fmla="*/ 5349952 w 5387625"/>
              <a:gd name="connsiteY79" fmla="*/ 1153072 h 1478781"/>
              <a:gd name="connsiteX80" fmla="*/ 5387625 w 5387625"/>
              <a:gd name="connsiteY80" fmla="*/ 1262757 h 1478781"/>
              <a:gd name="connsiteX81" fmla="*/ 4847565 w 5387625"/>
              <a:gd name="connsiteY81" fmla="*/ 1478781 h 1478781"/>
              <a:gd name="connsiteX82" fmla="*/ 599093 w 5387625"/>
              <a:gd name="connsiteY82" fmla="*/ 1478781 h 1478781"/>
              <a:gd name="connsiteX0" fmla="*/ 599093 w 5387625"/>
              <a:gd name="connsiteY0" fmla="*/ 1478781 h 1478781"/>
              <a:gd name="connsiteX1" fmla="*/ 181336 w 5387625"/>
              <a:gd name="connsiteY1" fmla="*/ 1446691 h 1478781"/>
              <a:gd name="connsiteX2" fmla="*/ 0 w 5387625"/>
              <a:gd name="connsiteY2" fmla="*/ 1273204 h 1478781"/>
              <a:gd name="connsiteX3" fmla="*/ 111364 w 5387625"/>
              <a:gd name="connsiteY3" fmla="*/ 1099567 h 1478781"/>
              <a:gd name="connsiteX4" fmla="*/ 172741 w 5387625"/>
              <a:gd name="connsiteY4" fmla="*/ 923453 h 1478781"/>
              <a:gd name="connsiteX5" fmla="*/ 347065 w 5387625"/>
              <a:gd name="connsiteY5" fmla="*/ 722697 h 1478781"/>
              <a:gd name="connsiteX6" fmla="*/ 438578 w 5387625"/>
              <a:gd name="connsiteY6" fmla="*/ 703885 h 1478781"/>
              <a:gd name="connsiteX7" fmla="*/ 415996 w 5387625"/>
              <a:gd name="connsiteY7" fmla="*/ 638175 h 1478781"/>
              <a:gd name="connsiteX8" fmla="*/ 579398 w 5387625"/>
              <a:gd name="connsiteY8" fmla="*/ 648234 h 1478781"/>
              <a:gd name="connsiteX9" fmla="*/ 530296 w 5387625"/>
              <a:gd name="connsiteY9" fmla="*/ 571500 h 1478781"/>
              <a:gd name="connsiteX10" fmla="*/ 616021 w 5387625"/>
              <a:gd name="connsiteY10" fmla="*/ 523875 h 1478781"/>
              <a:gd name="connsiteX11" fmla="*/ 644596 w 5387625"/>
              <a:gd name="connsiteY11" fmla="*/ 504825 h 1478781"/>
              <a:gd name="connsiteX12" fmla="*/ 701746 w 5387625"/>
              <a:gd name="connsiteY12" fmla="*/ 476250 h 1478781"/>
              <a:gd name="connsiteX13" fmla="*/ 758896 w 5387625"/>
              <a:gd name="connsiteY13" fmla="*/ 457200 h 1478781"/>
              <a:gd name="connsiteX14" fmla="*/ 863671 w 5387625"/>
              <a:gd name="connsiteY14" fmla="*/ 428625 h 1478781"/>
              <a:gd name="connsiteX15" fmla="*/ 1044646 w 5387625"/>
              <a:gd name="connsiteY15" fmla="*/ 409575 h 1478781"/>
              <a:gd name="connsiteX16" fmla="*/ 1139896 w 5387625"/>
              <a:gd name="connsiteY16" fmla="*/ 381000 h 1478781"/>
              <a:gd name="connsiteX17" fmla="*/ 1168471 w 5387625"/>
              <a:gd name="connsiteY17" fmla="*/ 361950 h 1478781"/>
              <a:gd name="connsiteX18" fmla="*/ 1225621 w 5387625"/>
              <a:gd name="connsiteY18" fmla="*/ 342900 h 1478781"/>
              <a:gd name="connsiteX19" fmla="*/ 1311346 w 5387625"/>
              <a:gd name="connsiteY19" fmla="*/ 304800 h 1478781"/>
              <a:gd name="connsiteX20" fmla="*/ 1397071 w 5387625"/>
              <a:gd name="connsiteY20" fmla="*/ 285750 h 1478781"/>
              <a:gd name="connsiteX21" fmla="*/ 1435171 w 5387625"/>
              <a:gd name="connsiteY21" fmla="*/ 276225 h 1478781"/>
              <a:gd name="connsiteX22" fmla="*/ 1377752 w 5387625"/>
              <a:gd name="connsiteY22" fmla="*/ 423215 h 1478781"/>
              <a:gd name="connsiteX23" fmla="*/ 1472600 w 5387625"/>
              <a:gd name="connsiteY23" fmla="*/ 417704 h 1478781"/>
              <a:gd name="connsiteX24" fmla="*/ 1591685 w 5387625"/>
              <a:gd name="connsiteY24" fmla="*/ 380086 h 1478781"/>
              <a:gd name="connsiteX25" fmla="*/ 1723604 w 5387625"/>
              <a:gd name="connsiteY25" fmla="*/ 326415 h 1478781"/>
              <a:gd name="connsiteX26" fmla="*/ 1830033 w 5387625"/>
              <a:gd name="connsiteY26" fmla="*/ 295809 h 1478781"/>
              <a:gd name="connsiteX27" fmla="*/ 2082871 w 5387625"/>
              <a:gd name="connsiteY27" fmla="*/ 228600 h 1478781"/>
              <a:gd name="connsiteX28" fmla="*/ 2168596 w 5387625"/>
              <a:gd name="connsiteY28" fmla="*/ 200025 h 1478781"/>
              <a:gd name="connsiteX29" fmla="*/ 2197171 w 5387625"/>
              <a:gd name="connsiteY29" fmla="*/ 190500 h 1478781"/>
              <a:gd name="connsiteX30" fmla="*/ 2225746 w 5387625"/>
              <a:gd name="connsiteY30" fmla="*/ 171450 h 1478781"/>
              <a:gd name="connsiteX31" fmla="*/ 2282896 w 5387625"/>
              <a:gd name="connsiteY31" fmla="*/ 152400 h 1478781"/>
              <a:gd name="connsiteX32" fmla="*/ 2368621 w 5387625"/>
              <a:gd name="connsiteY32" fmla="*/ 114300 h 1478781"/>
              <a:gd name="connsiteX33" fmla="*/ 2711521 w 5387625"/>
              <a:gd name="connsiteY33" fmla="*/ 95250 h 1478781"/>
              <a:gd name="connsiteX34" fmla="*/ 2797246 w 5387625"/>
              <a:gd name="connsiteY34" fmla="*/ 66675 h 1478781"/>
              <a:gd name="connsiteX35" fmla="*/ 2825821 w 5387625"/>
              <a:gd name="connsiteY35" fmla="*/ 57150 h 1478781"/>
              <a:gd name="connsiteX36" fmla="*/ 2854396 w 5387625"/>
              <a:gd name="connsiteY36" fmla="*/ 38100 h 1478781"/>
              <a:gd name="connsiteX37" fmla="*/ 2911546 w 5387625"/>
              <a:gd name="connsiteY37" fmla="*/ 19050 h 1478781"/>
              <a:gd name="connsiteX38" fmla="*/ 2978221 w 5387625"/>
              <a:gd name="connsiteY38" fmla="*/ 0 h 1478781"/>
              <a:gd name="connsiteX39" fmla="*/ 3197296 w 5387625"/>
              <a:gd name="connsiteY39" fmla="*/ 9525 h 1478781"/>
              <a:gd name="connsiteX40" fmla="*/ 3254446 w 5387625"/>
              <a:gd name="connsiteY40" fmla="*/ 28575 h 1478781"/>
              <a:gd name="connsiteX41" fmla="*/ 3292546 w 5387625"/>
              <a:gd name="connsiteY41" fmla="*/ 38100 h 1478781"/>
              <a:gd name="connsiteX42" fmla="*/ 3349696 w 5387625"/>
              <a:gd name="connsiteY42" fmla="*/ 57150 h 1478781"/>
              <a:gd name="connsiteX43" fmla="*/ 3406846 w 5387625"/>
              <a:gd name="connsiteY43" fmla="*/ 76200 h 1478781"/>
              <a:gd name="connsiteX44" fmla="*/ 3435421 w 5387625"/>
              <a:gd name="connsiteY44" fmla="*/ 85725 h 1478781"/>
              <a:gd name="connsiteX45" fmla="*/ 3463996 w 5387625"/>
              <a:gd name="connsiteY45" fmla="*/ 95250 h 1478781"/>
              <a:gd name="connsiteX46" fmla="*/ 3578296 w 5387625"/>
              <a:gd name="connsiteY46" fmla="*/ 104775 h 1478781"/>
              <a:gd name="connsiteX47" fmla="*/ 3635446 w 5387625"/>
              <a:gd name="connsiteY47" fmla="*/ 133350 h 1478781"/>
              <a:gd name="connsiteX48" fmla="*/ 3664021 w 5387625"/>
              <a:gd name="connsiteY48" fmla="*/ 161925 h 1478781"/>
              <a:gd name="connsiteX49" fmla="*/ 3721171 w 5387625"/>
              <a:gd name="connsiteY49" fmla="*/ 200025 h 1478781"/>
              <a:gd name="connsiteX50" fmla="*/ 3749746 w 5387625"/>
              <a:gd name="connsiteY50" fmla="*/ 219075 h 1478781"/>
              <a:gd name="connsiteX51" fmla="*/ 3778321 w 5387625"/>
              <a:gd name="connsiteY51" fmla="*/ 247650 h 1478781"/>
              <a:gd name="connsiteX52" fmla="*/ 3835471 w 5387625"/>
              <a:gd name="connsiteY52" fmla="*/ 266700 h 1478781"/>
              <a:gd name="connsiteX53" fmla="*/ 3892621 w 5387625"/>
              <a:gd name="connsiteY53" fmla="*/ 295275 h 1478781"/>
              <a:gd name="connsiteX54" fmla="*/ 3921196 w 5387625"/>
              <a:gd name="connsiteY54" fmla="*/ 314325 h 1478781"/>
              <a:gd name="connsiteX55" fmla="*/ 3959296 w 5387625"/>
              <a:gd name="connsiteY55" fmla="*/ 323850 h 1478781"/>
              <a:gd name="connsiteX56" fmla="*/ 4102171 w 5387625"/>
              <a:gd name="connsiteY56" fmla="*/ 342900 h 1478781"/>
              <a:gd name="connsiteX57" fmla="*/ 4159321 w 5387625"/>
              <a:gd name="connsiteY57" fmla="*/ 361950 h 1478781"/>
              <a:gd name="connsiteX58" fmla="*/ 4187896 w 5387625"/>
              <a:gd name="connsiteY58" fmla="*/ 371475 h 1478781"/>
              <a:gd name="connsiteX59" fmla="*/ 4245046 w 5387625"/>
              <a:gd name="connsiteY59" fmla="*/ 419100 h 1478781"/>
              <a:gd name="connsiteX60" fmla="*/ 4302196 w 5387625"/>
              <a:gd name="connsiteY60" fmla="*/ 457200 h 1478781"/>
              <a:gd name="connsiteX61" fmla="*/ 4330771 w 5387625"/>
              <a:gd name="connsiteY61" fmla="*/ 476250 h 1478781"/>
              <a:gd name="connsiteX62" fmla="*/ 4387921 w 5387625"/>
              <a:gd name="connsiteY62" fmla="*/ 514350 h 1478781"/>
              <a:gd name="connsiteX63" fmla="*/ 4416496 w 5387625"/>
              <a:gd name="connsiteY63" fmla="*/ 533400 h 1478781"/>
              <a:gd name="connsiteX64" fmla="*/ 4445071 w 5387625"/>
              <a:gd name="connsiteY64" fmla="*/ 542925 h 1478781"/>
              <a:gd name="connsiteX65" fmla="*/ 4530796 w 5387625"/>
              <a:gd name="connsiteY65" fmla="*/ 600075 h 1478781"/>
              <a:gd name="connsiteX66" fmla="*/ 4559371 w 5387625"/>
              <a:gd name="connsiteY66" fmla="*/ 628650 h 1478781"/>
              <a:gd name="connsiteX67" fmla="*/ 4587946 w 5387625"/>
              <a:gd name="connsiteY67" fmla="*/ 638175 h 1478781"/>
              <a:gd name="connsiteX68" fmla="*/ 4673671 w 5387625"/>
              <a:gd name="connsiteY68" fmla="*/ 695325 h 1478781"/>
              <a:gd name="connsiteX69" fmla="*/ 4702246 w 5387625"/>
              <a:gd name="connsiteY69" fmla="*/ 714375 h 1478781"/>
              <a:gd name="connsiteX70" fmla="*/ 4730821 w 5387625"/>
              <a:gd name="connsiteY70" fmla="*/ 733425 h 1478781"/>
              <a:gd name="connsiteX71" fmla="*/ 4816546 w 5387625"/>
              <a:gd name="connsiteY71" fmla="*/ 809625 h 1478781"/>
              <a:gd name="connsiteX72" fmla="*/ 4845121 w 5387625"/>
              <a:gd name="connsiteY72" fmla="*/ 819150 h 1478781"/>
              <a:gd name="connsiteX73" fmla="*/ 4902271 w 5387625"/>
              <a:gd name="connsiteY73" fmla="*/ 857250 h 1478781"/>
              <a:gd name="connsiteX74" fmla="*/ 4968946 w 5387625"/>
              <a:gd name="connsiteY74" fmla="*/ 876300 h 1478781"/>
              <a:gd name="connsiteX75" fmla="*/ 4997521 w 5387625"/>
              <a:gd name="connsiteY75" fmla="*/ 885825 h 1478781"/>
              <a:gd name="connsiteX76" fmla="*/ 5064196 w 5387625"/>
              <a:gd name="connsiteY76" fmla="*/ 904875 h 1478781"/>
              <a:gd name="connsiteX77" fmla="*/ 5122079 w 5387625"/>
              <a:gd name="connsiteY77" fmla="*/ 976679 h 1478781"/>
              <a:gd name="connsiteX78" fmla="*/ 5232714 w 5387625"/>
              <a:gd name="connsiteY78" fmla="*/ 1044819 h 1478781"/>
              <a:gd name="connsiteX79" fmla="*/ 5349952 w 5387625"/>
              <a:gd name="connsiteY79" fmla="*/ 1153072 h 1478781"/>
              <a:gd name="connsiteX80" fmla="*/ 5387625 w 5387625"/>
              <a:gd name="connsiteY80" fmla="*/ 1262757 h 1478781"/>
              <a:gd name="connsiteX81" fmla="*/ 4847565 w 5387625"/>
              <a:gd name="connsiteY81" fmla="*/ 1478781 h 1478781"/>
              <a:gd name="connsiteX82" fmla="*/ 599093 w 5387625"/>
              <a:gd name="connsiteY82" fmla="*/ 1478781 h 1478781"/>
              <a:gd name="connsiteX0" fmla="*/ 599093 w 5387625"/>
              <a:gd name="connsiteY0" fmla="*/ 1478781 h 1478781"/>
              <a:gd name="connsiteX1" fmla="*/ 181336 w 5387625"/>
              <a:gd name="connsiteY1" fmla="*/ 1446691 h 1478781"/>
              <a:gd name="connsiteX2" fmla="*/ 0 w 5387625"/>
              <a:gd name="connsiteY2" fmla="*/ 1273204 h 1478781"/>
              <a:gd name="connsiteX3" fmla="*/ 111364 w 5387625"/>
              <a:gd name="connsiteY3" fmla="*/ 1099567 h 1478781"/>
              <a:gd name="connsiteX4" fmla="*/ 172741 w 5387625"/>
              <a:gd name="connsiteY4" fmla="*/ 923453 h 1478781"/>
              <a:gd name="connsiteX5" fmla="*/ 347065 w 5387625"/>
              <a:gd name="connsiteY5" fmla="*/ 722697 h 1478781"/>
              <a:gd name="connsiteX6" fmla="*/ 438578 w 5387625"/>
              <a:gd name="connsiteY6" fmla="*/ 703885 h 1478781"/>
              <a:gd name="connsiteX7" fmla="*/ 415996 w 5387625"/>
              <a:gd name="connsiteY7" fmla="*/ 638175 h 1478781"/>
              <a:gd name="connsiteX8" fmla="*/ 579398 w 5387625"/>
              <a:gd name="connsiteY8" fmla="*/ 648234 h 1478781"/>
              <a:gd name="connsiteX9" fmla="*/ 530296 w 5387625"/>
              <a:gd name="connsiteY9" fmla="*/ 571500 h 1478781"/>
              <a:gd name="connsiteX10" fmla="*/ 616021 w 5387625"/>
              <a:gd name="connsiteY10" fmla="*/ 523875 h 1478781"/>
              <a:gd name="connsiteX11" fmla="*/ 644596 w 5387625"/>
              <a:gd name="connsiteY11" fmla="*/ 504825 h 1478781"/>
              <a:gd name="connsiteX12" fmla="*/ 701746 w 5387625"/>
              <a:gd name="connsiteY12" fmla="*/ 476250 h 1478781"/>
              <a:gd name="connsiteX13" fmla="*/ 758896 w 5387625"/>
              <a:gd name="connsiteY13" fmla="*/ 457200 h 1478781"/>
              <a:gd name="connsiteX14" fmla="*/ 863671 w 5387625"/>
              <a:gd name="connsiteY14" fmla="*/ 428625 h 1478781"/>
              <a:gd name="connsiteX15" fmla="*/ 1044646 w 5387625"/>
              <a:gd name="connsiteY15" fmla="*/ 409575 h 1478781"/>
              <a:gd name="connsiteX16" fmla="*/ 1139896 w 5387625"/>
              <a:gd name="connsiteY16" fmla="*/ 381000 h 1478781"/>
              <a:gd name="connsiteX17" fmla="*/ 1168471 w 5387625"/>
              <a:gd name="connsiteY17" fmla="*/ 361950 h 1478781"/>
              <a:gd name="connsiteX18" fmla="*/ 1225621 w 5387625"/>
              <a:gd name="connsiteY18" fmla="*/ 342900 h 1478781"/>
              <a:gd name="connsiteX19" fmla="*/ 1311346 w 5387625"/>
              <a:gd name="connsiteY19" fmla="*/ 304800 h 1478781"/>
              <a:gd name="connsiteX20" fmla="*/ 1397071 w 5387625"/>
              <a:gd name="connsiteY20" fmla="*/ 285750 h 1478781"/>
              <a:gd name="connsiteX21" fmla="*/ 1435171 w 5387625"/>
              <a:gd name="connsiteY21" fmla="*/ 276225 h 1478781"/>
              <a:gd name="connsiteX22" fmla="*/ 1377752 w 5387625"/>
              <a:gd name="connsiteY22" fmla="*/ 423215 h 1478781"/>
              <a:gd name="connsiteX23" fmla="*/ 1472600 w 5387625"/>
              <a:gd name="connsiteY23" fmla="*/ 417704 h 1478781"/>
              <a:gd name="connsiteX24" fmla="*/ 1591685 w 5387625"/>
              <a:gd name="connsiteY24" fmla="*/ 380086 h 1478781"/>
              <a:gd name="connsiteX25" fmla="*/ 1723604 w 5387625"/>
              <a:gd name="connsiteY25" fmla="*/ 326415 h 1478781"/>
              <a:gd name="connsiteX26" fmla="*/ 1830033 w 5387625"/>
              <a:gd name="connsiteY26" fmla="*/ 295809 h 1478781"/>
              <a:gd name="connsiteX27" fmla="*/ 2082871 w 5387625"/>
              <a:gd name="connsiteY27" fmla="*/ 228600 h 1478781"/>
              <a:gd name="connsiteX28" fmla="*/ 2168596 w 5387625"/>
              <a:gd name="connsiteY28" fmla="*/ 200025 h 1478781"/>
              <a:gd name="connsiteX29" fmla="*/ 2197171 w 5387625"/>
              <a:gd name="connsiteY29" fmla="*/ 190500 h 1478781"/>
              <a:gd name="connsiteX30" fmla="*/ 2225746 w 5387625"/>
              <a:gd name="connsiteY30" fmla="*/ 171450 h 1478781"/>
              <a:gd name="connsiteX31" fmla="*/ 2282896 w 5387625"/>
              <a:gd name="connsiteY31" fmla="*/ 152400 h 1478781"/>
              <a:gd name="connsiteX32" fmla="*/ 2368621 w 5387625"/>
              <a:gd name="connsiteY32" fmla="*/ 114300 h 1478781"/>
              <a:gd name="connsiteX33" fmla="*/ 2711521 w 5387625"/>
              <a:gd name="connsiteY33" fmla="*/ 95250 h 1478781"/>
              <a:gd name="connsiteX34" fmla="*/ 2797246 w 5387625"/>
              <a:gd name="connsiteY34" fmla="*/ 66675 h 1478781"/>
              <a:gd name="connsiteX35" fmla="*/ 2825821 w 5387625"/>
              <a:gd name="connsiteY35" fmla="*/ 57150 h 1478781"/>
              <a:gd name="connsiteX36" fmla="*/ 2854396 w 5387625"/>
              <a:gd name="connsiteY36" fmla="*/ 38100 h 1478781"/>
              <a:gd name="connsiteX37" fmla="*/ 2911546 w 5387625"/>
              <a:gd name="connsiteY37" fmla="*/ 19050 h 1478781"/>
              <a:gd name="connsiteX38" fmla="*/ 2978221 w 5387625"/>
              <a:gd name="connsiteY38" fmla="*/ 0 h 1478781"/>
              <a:gd name="connsiteX39" fmla="*/ 3197296 w 5387625"/>
              <a:gd name="connsiteY39" fmla="*/ 9525 h 1478781"/>
              <a:gd name="connsiteX40" fmla="*/ 3254446 w 5387625"/>
              <a:gd name="connsiteY40" fmla="*/ 28575 h 1478781"/>
              <a:gd name="connsiteX41" fmla="*/ 3292546 w 5387625"/>
              <a:gd name="connsiteY41" fmla="*/ 38100 h 1478781"/>
              <a:gd name="connsiteX42" fmla="*/ 3349696 w 5387625"/>
              <a:gd name="connsiteY42" fmla="*/ 57150 h 1478781"/>
              <a:gd name="connsiteX43" fmla="*/ 3406846 w 5387625"/>
              <a:gd name="connsiteY43" fmla="*/ 76200 h 1478781"/>
              <a:gd name="connsiteX44" fmla="*/ 3435421 w 5387625"/>
              <a:gd name="connsiteY44" fmla="*/ 85725 h 1478781"/>
              <a:gd name="connsiteX45" fmla="*/ 3463996 w 5387625"/>
              <a:gd name="connsiteY45" fmla="*/ 95250 h 1478781"/>
              <a:gd name="connsiteX46" fmla="*/ 3578296 w 5387625"/>
              <a:gd name="connsiteY46" fmla="*/ 104775 h 1478781"/>
              <a:gd name="connsiteX47" fmla="*/ 3635446 w 5387625"/>
              <a:gd name="connsiteY47" fmla="*/ 133350 h 1478781"/>
              <a:gd name="connsiteX48" fmla="*/ 3664021 w 5387625"/>
              <a:gd name="connsiteY48" fmla="*/ 161925 h 1478781"/>
              <a:gd name="connsiteX49" fmla="*/ 3721171 w 5387625"/>
              <a:gd name="connsiteY49" fmla="*/ 200025 h 1478781"/>
              <a:gd name="connsiteX50" fmla="*/ 3749746 w 5387625"/>
              <a:gd name="connsiteY50" fmla="*/ 219075 h 1478781"/>
              <a:gd name="connsiteX51" fmla="*/ 3778321 w 5387625"/>
              <a:gd name="connsiteY51" fmla="*/ 247650 h 1478781"/>
              <a:gd name="connsiteX52" fmla="*/ 3835471 w 5387625"/>
              <a:gd name="connsiteY52" fmla="*/ 266700 h 1478781"/>
              <a:gd name="connsiteX53" fmla="*/ 3892621 w 5387625"/>
              <a:gd name="connsiteY53" fmla="*/ 295275 h 1478781"/>
              <a:gd name="connsiteX54" fmla="*/ 3921196 w 5387625"/>
              <a:gd name="connsiteY54" fmla="*/ 314325 h 1478781"/>
              <a:gd name="connsiteX55" fmla="*/ 3959296 w 5387625"/>
              <a:gd name="connsiteY55" fmla="*/ 323850 h 1478781"/>
              <a:gd name="connsiteX56" fmla="*/ 4102171 w 5387625"/>
              <a:gd name="connsiteY56" fmla="*/ 342900 h 1478781"/>
              <a:gd name="connsiteX57" fmla="*/ 4159321 w 5387625"/>
              <a:gd name="connsiteY57" fmla="*/ 361950 h 1478781"/>
              <a:gd name="connsiteX58" fmla="*/ 4187896 w 5387625"/>
              <a:gd name="connsiteY58" fmla="*/ 371475 h 1478781"/>
              <a:gd name="connsiteX59" fmla="*/ 4245046 w 5387625"/>
              <a:gd name="connsiteY59" fmla="*/ 419100 h 1478781"/>
              <a:gd name="connsiteX60" fmla="*/ 4302196 w 5387625"/>
              <a:gd name="connsiteY60" fmla="*/ 457200 h 1478781"/>
              <a:gd name="connsiteX61" fmla="*/ 4330771 w 5387625"/>
              <a:gd name="connsiteY61" fmla="*/ 476250 h 1478781"/>
              <a:gd name="connsiteX62" fmla="*/ 4387921 w 5387625"/>
              <a:gd name="connsiteY62" fmla="*/ 514350 h 1478781"/>
              <a:gd name="connsiteX63" fmla="*/ 4416496 w 5387625"/>
              <a:gd name="connsiteY63" fmla="*/ 533400 h 1478781"/>
              <a:gd name="connsiteX64" fmla="*/ 4445071 w 5387625"/>
              <a:gd name="connsiteY64" fmla="*/ 542925 h 1478781"/>
              <a:gd name="connsiteX65" fmla="*/ 4530796 w 5387625"/>
              <a:gd name="connsiteY65" fmla="*/ 600075 h 1478781"/>
              <a:gd name="connsiteX66" fmla="*/ 4559371 w 5387625"/>
              <a:gd name="connsiteY66" fmla="*/ 628650 h 1478781"/>
              <a:gd name="connsiteX67" fmla="*/ 4587946 w 5387625"/>
              <a:gd name="connsiteY67" fmla="*/ 638175 h 1478781"/>
              <a:gd name="connsiteX68" fmla="*/ 4673671 w 5387625"/>
              <a:gd name="connsiteY68" fmla="*/ 695325 h 1478781"/>
              <a:gd name="connsiteX69" fmla="*/ 4702246 w 5387625"/>
              <a:gd name="connsiteY69" fmla="*/ 714375 h 1478781"/>
              <a:gd name="connsiteX70" fmla="*/ 4730821 w 5387625"/>
              <a:gd name="connsiteY70" fmla="*/ 733425 h 1478781"/>
              <a:gd name="connsiteX71" fmla="*/ 4816546 w 5387625"/>
              <a:gd name="connsiteY71" fmla="*/ 809625 h 1478781"/>
              <a:gd name="connsiteX72" fmla="*/ 4845121 w 5387625"/>
              <a:gd name="connsiteY72" fmla="*/ 819150 h 1478781"/>
              <a:gd name="connsiteX73" fmla="*/ 4902271 w 5387625"/>
              <a:gd name="connsiteY73" fmla="*/ 857250 h 1478781"/>
              <a:gd name="connsiteX74" fmla="*/ 4968946 w 5387625"/>
              <a:gd name="connsiteY74" fmla="*/ 876300 h 1478781"/>
              <a:gd name="connsiteX75" fmla="*/ 4997521 w 5387625"/>
              <a:gd name="connsiteY75" fmla="*/ 885825 h 1478781"/>
              <a:gd name="connsiteX76" fmla="*/ 5064196 w 5387625"/>
              <a:gd name="connsiteY76" fmla="*/ 904875 h 1478781"/>
              <a:gd name="connsiteX77" fmla="*/ 5122079 w 5387625"/>
              <a:gd name="connsiteY77" fmla="*/ 976679 h 1478781"/>
              <a:gd name="connsiteX78" fmla="*/ 5232714 w 5387625"/>
              <a:gd name="connsiteY78" fmla="*/ 1044819 h 1478781"/>
              <a:gd name="connsiteX79" fmla="*/ 5349952 w 5387625"/>
              <a:gd name="connsiteY79" fmla="*/ 1153072 h 1478781"/>
              <a:gd name="connsiteX80" fmla="*/ 5387625 w 5387625"/>
              <a:gd name="connsiteY80" fmla="*/ 1262757 h 1478781"/>
              <a:gd name="connsiteX81" fmla="*/ 4847565 w 5387625"/>
              <a:gd name="connsiteY81" fmla="*/ 1478781 h 1478781"/>
              <a:gd name="connsiteX82" fmla="*/ 599093 w 5387625"/>
              <a:gd name="connsiteY82" fmla="*/ 1478781 h 1478781"/>
              <a:gd name="connsiteX0" fmla="*/ 599093 w 5387625"/>
              <a:gd name="connsiteY0" fmla="*/ 1478781 h 1478781"/>
              <a:gd name="connsiteX1" fmla="*/ 248235 w 5387625"/>
              <a:gd name="connsiteY1" fmla="*/ 1334321 h 1478781"/>
              <a:gd name="connsiteX2" fmla="*/ 0 w 5387625"/>
              <a:gd name="connsiteY2" fmla="*/ 1273204 h 1478781"/>
              <a:gd name="connsiteX3" fmla="*/ 111364 w 5387625"/>
              <a:gd name="connsiteY3" fmla="*/ 1099567 h 1478781"/>
              <a:gd name="connsiteX4" fmla="*/ 172741 w 5387625"/>
              <a:gd name="connsiteY4" fmla="*/ 923453 h 1478781"/>
              <a:gd name="connsiteX5" fmla="*/ 347065 w 5387625"/>
              <a:gd name="connsiteY5" fmla="*/ 722697 h 1478781"/>
              <a:gd name="connsiteX6" fmla="*/ 438578 w 5387625"/>
              <a:gd name="connsiteY6" fmla="*/ 703885 h 1478781"/>
              <a:gd name="connsiteX7" fmla="*/ 415996 w 5387625"/>
              <a:gd name="connsiteY7" fmla="*/ 638175 h 1478781"/>
              <a:gd name="connsiteX8" fmla="*/ 579398 w 5387625"/>
              <a:gd name="connsiteY8" fmla="*/ 648234 h 1478781"/>
              <a:gd name="connsiteX9" fmla="*/ 530296 w 5387625"/>
              <a:gd name="connsiteY9" fmla="*/ 571500 h 1478781"/>
              <a:gd name="connsiteX10" fmla="*/ 616021 w 5387625"/>
              <a:gd name="connsiteY10" fmla="*/ 523875 h 1478781"/>
              <a:gd name="connsiteX11" fmla="*/ 644596 w 5387625"/>
              <a:gd name="connsiteY11" fmla="*/ 504825 h 1478781"/>
              <a:gd name="connsiteX12" fmla="*/ 701746 w 5387625"/>
              <a:gd name="connsiteY12" fmla="*/ 476250 h 1478781"/>
              <a:gd name="connsiteX13" fmla="*/ 758896 w 5387625"/>
              <a:gd name="connsiteY13" fmla="*/ 457200 h 1478781"/>
              <a:gd name="connsiteX14" fmla="*/ 863671 w 5387625"/>
              <a:gd name="connsiteY14" fmla="*/ 428625 h 1478781"/>
              <a:gd name="connsiteX15" fmla="*/ 1044646 w 5387625"/>
              <a:gd name="connsiteY15" fmla="*/ 409575 h 1478781"/>
              <a:gd name="connsiteX16" fmla="*/ 1139896 w 5387625"/>
              <a:gd name="connsiteY16" fmla="*/ 381000 h 1478781"/>
              <a:gd name="connsiteX17" fmla="*/ 1168471 w 5387625"/>
              <a:gd name="connsiteY17" fmla="*/ 361950 h 1478781"/>
              <a:gd name="connsiteX18" fmla="*/ 1225621 w 5387625"/>
              <a:gd name="connsiteY18" fmla="*/ 342900 h 1478781"/>
              <a:gd name="connsiteX19" fmla="*/ 1311346 w 5387625"/>
              <a:gd name="connsiteY19" fmla="*/ 304800 h 1478781"/>
              <a:gd name="connsiteX20" fmla="*/ 1397071 w 5387625"/>
              <a:gd name="connsiteY20" fmla="*/ 285750 h 1478781"/>
              <a:gd name="connsiteX21" fmla="*/ 1435171 w 5387625"/>
              <a:gd name="connsiteY21" fmla="*/ 276225 h 1478781"/>
              <a:gd name="connsiteX22" fmla="*/ 1377752 w 5387625"/>
              <a:gd name="connsiteY22" fmla="*/ 423215 h 1478781"/>
              <a:gd name="connsiteX23" fmla="*/ 1472600 w 5387625"/>
              <a:gd name="connsiteY23" fmla="*/ 417704 h 1478781"/>
              <a:gd name="connsiteX24" fmla="*/ 1591685 w 5387625"/>
              <a:gd name="connsiteY24" fmla="*/ 380086 h 1478781"/>
              <a:gd name="connsiteX25" fmla="*/ 1723604 w 5387625"/>
              <a:gd name="connsiteY25" fmla="*/ 326415 h 1478781"/>
              <a:gd name="connsiteX26" fmla="*/ 1830033 w 5387625"/>
              <a:gd name="connsiteY26" fmla="*/ 295809 h 1478781"/>
              <a:gd name="connsiteX27" fmla="*/ 2082871 w 5387625"/>
              <a:gd name="connsiteY27" fmla="*/ 228600 h 1478781"/>
              <a:gd name="connsiteX28" fmla="*/ 2168596 w 5387625"/>
              <a:gd name="connsiteY28" fmla="*/ 200025 h 1478781"/>
              <a:gd name="connsiteX29" fmla="*/ 2197171 w 5387625"/>
              <a:gd name="connsiteY29" fmla="*/ 190500 h 1478781"/>
              <a:gd name="connsiteX30" fmla="*/ 2225746 w 5387625"/>
              <a:gd name="connsiteY30" fmla="*/ 171450 h 1478781"/>
              <a:gd name="connsiteX31" fmla="*/ 2282896 w 5387625"/>
              <a:gd name="connsiteY31" fmla="*/ 152400 h 1478781"/>
              <a:gd name="connsiteX32" fmla="*/ 2368621 w 5387625"/>
              <a:gd name="connsiteY32" fmla="*/ 114300 h 1478781"/>
              <a:gd name="connsiteX33" fmla="*/ 2711521 w 5387625"/>
              <a:gd name="connsiteY33" fmla="*/ 95250 h 1478781"/>
              <a:gd name="connsiteX34" fmla="*/ 2797246 w 5387625"/>
              <a:gd name="connsiteY34" fmla="*/ 66675 h 1478781"/>
              <a:gd name="connsiteX35" fmla="*/ 2825821 w 5387625"/>
              <a:gd name="connsiteY35" fmla="*/ 57150 h 1478781"/>
              <a:gd name="connsiteX36" fmla="*/ 2854396 w 5387625"/>
              <a:gd name="connsiteY36" fmla="*/ 38100 h 1478781"/>
              <a:gd name="connsiteX37" fmla="*/ 2911546 w 5387625"/>
              <a:gd name="connsiteY37" fmla="*/ 19050 h 1478781"/>
              <a:gd name="connsiteX38" fmla="*/ 2978221 w 5387625"/>
              <a:gd name="connsiteY38" fmla="*/ 0 h 1478781"/>
              <a:gd name="connsiteX39" fmla="*/ 3197296 w 5387625"/>
              <a:gd name="connsiteY39" fmla="*/ 9525 h 1478781"/>
              <a:gd name="connsiteX40" fmla="*/ 3254446 w 5387625"/>
              <a:gd name="connsiteY40" fmla="*/ 28575 h 1478781"/>
              <a:gd name="connsiteX41" fmla="*/ 3292546 w 5387625"/>
              <a:gd name="connsiteY41" fmla="*/ 38100 h 1478781"/>
              <a:gd name="connsiteX42" fmla="*/ 3349696 w 5387625"/>
              <a:gd name="connsiteY42" fmla="*/ 57150 h 1478781"/>
              <a:gd name="connsiteX43" fmla="*/ 3406846 w 5387625"/>
              <a:gd name="connsiteY43" fmla="*/ 76200 h 1478781"/>
              <a:gd name="connsiteX44" fmla="*/ 3435421 w 5387625"/>
              <a:gd name="connsiteY44" fmla="*/ 85725 h 1478781"/>
              <a:gd name="connsiteX45" fmla="*/ 3463996 w 5387625"/>
              <a:gd name="connsiteY45" fmla="*/ 95250 h 1478781"/>
              <a:gd name="connsiteX46" fmla="*/ 3578296 w 5387625"/>
              <a:gd name="connsiteY46" fmla="*/ 104775 h 1478781"/>
              <a:gd name="connsiteX47" fmla="*/ 3635446 w 5387625"/>
              <a:gd name="connsiteY47" fmla="*/ 133350 h 1478781"/>
              <a:gd name="connsiteX48" fmla="*/ 3664021 w 5387625"/>
              <a:gd name="connsiteY48" fmla="*/ 161925 h 1478781"/>
              <a:gd name="connsiteX49" fmla="*/ 3721171 w 5387625"/>
              <a:gd name="connsiteY49" fmla="*/ 200025 h 1478781"/>
              <a:gd name="connsiteX50" fmla="*/ 3749746 w 5387625"/>
              <a:gd name="connsiteY50" fmla="*/ 219075 h 1478781"/>
              <a:gd name="connsiteX51" fmla="*/ 3778321 w 5387625"/>
              <a:gd name="connsiteY51" fmla="*/ 247650 h 1478781"/>
              <a:gd name="connsiteX52" fmla="*/ 3835471 w 5387625"/>
              <a:gd name="connsiteY52" fmla="*/ 266700 h 1478781"/>
              <a:gd name="connsiteX53" fmla="*/ 3892621 w 5387625"/>
              <a:gd name="connsiteY53" fmla="*/ 295275 h 1478781"/>
              <a:gd name="connsiteX54" fmla="*/ 3921196 w 5387625"/>
              <a:gd name="connsiteY54" fmla="*/ 314325 h 1478781"/>
              <a:gd name="connsiteX55" fmla="*/ 3959296 w 5387625"/>
              <a:gd name="connsiteY55" fmla="*/ 323850 h 1478781"/>
              <a:gd name="connsiteX56" fmla="*/ 4102171 w 5387625"/>
              <a:gd name="connsiteY56" fmla="*/ 342900 h 1478781"/>
              <a:gd name="connsiteX57" fmla="*/ 4159321 w 5387625"/>
              <a:gd name="connsiteY57" fmla="*/ 361950 h 1478781"/>
              <a:gd name="connsiteX58" fmla="*/ 4187896 w 5387625"/>
              <a:gd name="connsiteY58" fmla="*/ 371475 h 1478781"/>
              <a:gd name="connsiteX59" fmla="*/ 4245046 w 5387625"/>
              <a:gd name="connsiteY59" fmla="*/ 419100 h 1478781"/>
              <a:gd name="connsiteX60" fmla="*/ 4302196 w 5387625"/>
              <a:gd name="connsiteY60" fmla="*/ 457200 h 1478781"/>
              <a:gd name="connsiteX61" fmla="*/ 4330771 w 5387625"/>
              <a:gd name="connsiteY61" fmla="*/ 476250 h 1478781"/>
              <a:gd name="connsiteX62" fmla="*/ 4387921 w 5387625"/>
              <a:gd name="connsiteY62" fmla="*/ 514350 h 1478781"/>
              <a:gd name="connsiteX63" fmla="*/ 4416496 w 5387625"/>
              <a:gd name="connsiteY63" fmla="*/ 533400 h 1478781"/>
              <a:gd name="connsiteX64" fmla="*/ 4445071 w 5387625"/>
              <a:gd name="connsiteY64" fmla="*/ 542925 h 1478781"/>
              <a:gd name="connsiteX65" fmla="*/ 4530796 w 5387625"/>
              <a:gd name="connsiteY65" fmla="*/ 600075 h 1478781"/>
              <a:gd name="connsiteX66" fmla="*/ 4559371 w 5387625"/>
              <a:gd name="connsiteY66" fmla="*/ 628650 h 1478781"/>
              <a:gd name="connsiteX67" fmla="*/ 4587946 w 5387625"/>
              <a:gd name="connsiteY67" fmla="*/ 638175 h 1478781"/>
              <a:gd name="connsiteX68" fmla="*/ 4673671 w 5387625"/>
              <a:gd name="connsiteY68" fmla="*/ 695325 h 1478781"/>
              <a:gd name="connsiteX69" fmla="*/ 4702246 w 5387625"/>
              <a:gd name="connsiteY69" fmla="*/ 714375 h 1478781"/>
              <a:gd name="connsiteX70" fmla="*/ 4730821 w 5387625"/>
              <a:gd name="connsiteY70" fmla="*/ 733425 h 1478781"/>
              <a:gd name="connsiteX71" fmla="*/ 4816546 w 5387625"/>
              <a:gd name="connsiteY71" fmla="*/ 809625 h 1478781"/>
              <a:gd name="connsiteX72" fmla="*/ 4845121 w 5387625"/>
              <a:gd name="connsiteY72" fmla="*/ 819150 h 1478781"/>
              <a:gd name="connsiteX73" fmla="*/ 4902271 w 5387625"/>
              <a:gd name="connsiteY73" fmla="*/ 857250 h 1478781"/>
              <a:gd name="connsiteX74" fmla="*/ 4968946 w 5387625"/>
              <a:gd name="connsiteY74" fmla="*/ 876300 h 1478781"/>
              <a:gd name="connsiteX75" fmla="*/ 4997521 w 5387625"/>
              <a:gd name="connsiteY75" fmla="*/ 885825 h 1478781"/>
              <a:gd name="connsiteX76" fmla="*/ 5064196 w 5387625"/>
              <a:gd name="connsiteY76" fmla="*/ 904875 h 1478781"/>
              <a:gd name="connsiteX77" fmla="*/ 5122079 w 5387625"/>
              <a:gd name="connsiteY77" fmla="*/ 976679 h 1478781"/>
              <a:gd name="connsiteX78" fmla="*/ 5232714 w 5387625"/>
              <a:gd name="connsiteY78" fmla="*/ 1044819 h 1478781"/>
              <a:gd name="connsiteX79" fmla="*/ 5349952 w 5387625"/>
              <a:gd name="connsiteY79" fmla="*/ 1153072 h 1478781"/>
              <a:gd name="connsiteX80" fmla="*/ 5387625 w 5387625"/>
              <a:gd name="connsiteY80" fmla="*/ 1262757 h 1478781"/>
              <a:gd name="connsiteX81" fmla="*/ 4847565 w 5387625"/>
              <a:gd name="connsiteY81" fmla="*/ 1478781 h 1478781"/>
              <a:gd name="connsiteX82" fmla="*/ 599093 w 5387625"/>
              <a:gd name="connsiteY82" fmla="*/ 1478781 h 1478781"/>
              <a:gd name="connsiteX0" fmla="*/ 599093 w 5387625"/>
              <a:gd name="connsiteY0" fmla="*/ 1478781 h 1478781"/>
              <a:gd name="connsiteX1" fmla="*/ 248235 w 5387625"/>
              <a:gd name="connsiteY1" fmla="*/ 1334321 h 1478781"/>
              <a:gd name="connsiteX2" fmla="*/ 0 w 5387625"/>
              <a:gd name="connsiteY2" fmla="*/ 1273204 h 1478781"/>
              <a:gd name="connsiteX3" fmla="*/ 111364 w 5387625"/>
              <a:gd name="connsiteY3" fmla="*/ 1099567 h 1478781"/>
              <a:gd name="connsiteX4" fmla="*/ 172741 w 5387625"/>
              <a:gd name="connsiteY4" fmla="*/ 923453 h 1478781"/>
              <a:gd name="connsiteX5" fmla="*/ 347065 w 5387625"/>
              <a:gd name="connsiteY5" fmla="*/ 722697 h 1478781"/>
              <a:gd name="connsiteX6" fmla="*/ 438578 w 5387625"/>
              <a:gd name="connsiteY6" fmla="*/ 703885 h 1478781"/>
              <a:gd name="connsiteX7" fmla="*/ 415996 w 5387625"/>
              <a:gd name="connsiteY7" fmla="*/ 638175 h 1478781"/>
              <a:gd name="connsiteX8" fmla="*/ 579398 w 5387625"/>
              <a:gd name="connsiteY8" fmla="*/ 648234 h 1478781"/>
              <a:gd name="connsiteX9" fmla="*/ 530296 w 5387625"/>
              <a:gd name="connsiteY9" fmla="*/ 571500 h 1478781"/>
              <a:gd name="connsiteX10" fmla="*/ 616021 w 5387625"/>
              <a:gd name="connsiteY10" fmla="*/ 523875 h 1478781"/>
              <a:gd name="connsiteX11" fmla="*/ 644596 w 5387625"/>
              <a:gd name="connsiteY11" fmla="*/ 504825 h 1478781"/>
              <a:gd name="connsiteX12" fmla="*/ 701746 w 5387625"/>
              <a:gd name="connsiteY12" fmla="*/ 476250 h 1478781"/>
              <a:gd name="connsiteX13" fmla="*/ 758896 w 5387625"/>
              <a:gd name="connsiteY13" fmla="*/ 457200 h 1478781"/>
              <a:gd name="connsiteX14" fmla="*/ 863671 w 5387625"/>
              <a:gd name="connsiteY14" fmla="*/ 428625 h 1478781"/>
              <a:gd name="connsiteX15" fmla="*/ 1044646 w 5387625"/>
              <a:gd name="connsiteY15" fmla="*/ 409575 h 1478781"/>
              <a:gd name="connsiteX16" fmla="*/ 1139896 w 5387625"/>
              <a:gd name="connsiteY16" fmla="*/ 381000 h 1478781"/>
              <a:gd name="connsiteX17" fmla="*/ 1168471 w 5387625"/>
              <a:gd name="connsiteY17" fmla="*/ 361950 h 1478781"/>
              <a:gd name="connsiteX18" fmla="*/ 1225621 w 5387625"/>
              <a:gd name="connsiteY18" fmla="*/ 342900 h 1478781"/>
              <a:gd name="connsiteX19" fmla="*/ 1311346 w 5387625"/>
              <a:gd name="connsiteY19" fmla="*/ 304800 h 1478781"/>
              <a:gd name="connsiteX20" fmla="*/ 1397071 w 5387625"/>
              <a:gd name="connsiteY20" fmla="*/ 285750 h 1478781"/>
              <a:gd name="connsiteX21" fmla="*/ 1435171 w 5387625"/>
              <a:gd name="connsiteY21" fmla="*/ 276225 h 1478781"/>
              <a:gd name="connsiteX22" fmla="*/ 1377752 w 5387625"/>
              <a:gd name="connsiteY22" fmla="*/ 423215 h 1478781"/>
              <a:gd name="connsiteX23" fmla="*/ 1472600 w 5387625"/>
              <a:gd name="connsiteY23" fmla="*/ 417704 h 1478781"/>
              <a:gd name="connsiteX24" fmla="*/ 1591685 w 5387625"/>
              <a:gd name="connsiteY24" fmla="*/ 380086 h 1478781"/>
              <a:gd name="connsiteX25" fmla="*/ 1723604 w 5387625"/>
              <a:gd name="connsiteY25" fmla="*/ 326415 h 1478781"/>
              <a:gd name="connsiteX26" fmla="*/ 1830033 w 5387625"/>
              <a:gd name="connsiteY26" fmla="*/ 295809 h 1478781"/>
              <a:gd name="connsiteX27" fmla="*/ 2082871 w 5387625"/>
              <a:gd name="connsiteY27" fmla="*/ 228600 h 1478781"/>
              <a:gd name="connsiteX28" fmla="*/ 2168596 w 5387625"/>
              <a:gd name="connsiteY28" fmla="*/ 200025 h 1478781"/>
              <a:gd name="connsiteX29" fmla="*/ 2197171 w 5387625"/>
              <a:gd name="connsiteY29" fmla="*/ 190500 h 1478781"/>
              <a:gd name="connsiteX30" fmla="*/ 2225746 w 5387625"/>
              <a:gd name="connsiteY30" fmla="*/ 171450 h 1478781"/>
              <a:gd name="connsiteX31" fmla="*/ 2282896 w 5387625"/>
              <a:gd name="connsiteY31" fmla="*/ 152400 h 1478781"/>
              <a:gd name="connsiteX32" fmla="*/ 2368621 w 5387625"/>
              <a:gd name="connsiteY32" fmla="*/ 114300 h 1478781"/>
              <a:gd name="connsiteX33" fmla="*/ 2711521 w 5387625"/>
              <a:gd name="connsiteY33" fmla="*/ 95250 h 1478781"/>
              <a:gd name="connsiteX34" fmla="*/ 2797246 w 5387625"/>
              <a:gd name="connsiteY34" fmla="*/ 66675 h 1478781"/>
              <a:gd name="connsiteX35" fmla="*/ 2825821 w 5387625"/>
              <a:gd name="connsiteY35" fmla="*/ 57150 h 1478781"/>
              <a:gd name="connsiteX36" fmla="*/ 2854396 w 5387625"/>
              <a:gd name="connsiteY36" fmla="*/ 38100 h 1478781"/>
              <a:gd name="connsiteX37" fmla="*/ 2911546 w 5387625"/>
              <a:gd name="connsiteY37" fmla="*/ 19050 h 1478781"/>
              <a:gd name="connsiteX38" fmla="*/ 2978221 w 5387625"/>
              <a:gd name="connsiteY38" fmla="*/ 0 h 1478781"/>
              <a:gd name="connsiteX39" fmla="*/ 3197296 w 5387625"/>
              <a:gd name="connsiteY39" fmla="*/ 9525 h 1478781"/>
              <a:gd name="connsiteX40" fmla="*/ 3254446 w 5387625"/>
              <a:gd name="connsiteY40" fmla="*/ 28575 h 1478781"/>
              <a:gd name="connsiteX41" fmla="*/ 3292546 w 5387625"/>
              <a:gd name="connsiteY41" fmla="*/ 38100 h 1478781"/>
              <a:gd name="connsiteX42" fmla="*/ 3349696 w 5387625"/>
              <a:gd name="connsiteY42" fmla="*/ 57150 h 1478781"/>
              <a:gd name="connsiteX43" fmla="*/ 3406846 w 5387625"/>
              <a:gd name="connsiteY43" fmla="*/ 76200 h 1478781"/>
              <a:gd name="connsiteX44" fmla="*/ 3435421 w 5387625"/>
              <a:gd name="connsiteY44" fmla="*/ 85725 h 1478781"/>
              <a:gd name="connsiteX45" fmla="*/ 3463996 w 5387625"/>
              <a:gd name="connsiteY45" fmla="*/ 95250 h 1478781"/>
              <a:gd name="connsiteX46" fmla="*/ 3578296 w 5387625"/>
              <a:gd name="connsiteY46" fmla="*/ 104775 h 1478781"/>
              <a:gd name="connsiteX47" fmla="*/ 3635446 w 5387625"/>
              <a:gd name="connsiteY47" fmla="*/ 133350 h 1478781"/>
              <a:gd name="connsiteX48" fmla="*/ 3664021 w 5387625"/>
              <a:gd name="connsiteY48" fmla="*/ 161925 h 1478781"/>
              <a:gd name="connsiteX49" fmla="*/ 3721171 w 5387625"/>
              <a:gd name="connsiteY49" fmla="*/ 200025 h 1478781"/>
              <a:gd name="connsiteX50" fmla="*/ 3749746 w 5387625"/>
              <a:gd name="connsiteY50" fmla="*/ 219075 h 1478781"/>
              <a:gd name="connsiteX51" fmla="*/ 3778321 w 5387625"/>
              <a:gd name="connsiteY51" fmla="*/ 247650 h 1478781"/>
              <a:gd name="connsiteX52" fmla="*/ 3835471 w 5387625"/>
              <a:gd name="connsiteY52" fmla="*/ 266700 h 1478781"/>
              <a:gd name="connsiteX53" fmla="*/ 3892621 w 5387625"/>
              <a:gd name="connsiteY53" fmla="*/ 295275 h 1478781"/>
              <a:gd name="connsiteX54" fmla="*/ 3921196 w 5387625"/>
              <a:gd name="connsiteY54" fmla="*/ 314325 h 1478781"/>
              <a:gd name="connsiteX55" fmla="*/ 3959296 w 5387625"/>
              <a:gd name="connsiteY55" fmla="*/ 323850 h 1478781"/>
              <a:gd name="connsiteX56" fmla="*/ 4102171 w 5387625"/>
              <a:gd name="connsiteY56" fmla="*/ 342900 h 1478781"/>
              <a:gd name="connsiteX57" fmla="*/ 4159321 w 5387625"/>
              <a:gd name="connsiteY57" fmla="*/ 361950 h 1478781"/>
              <a:gd name="connsiteX58" fmla="*/ 4187896 w 5387625"/>
              <a:gd name="connsiteY58" fmla="*/ 371475 h 1478781"/>
              <a:gd name="connsiteX59" fmla="*/ 4245046 w 5387625"/>
              <a:gd name="connsiteY59" fmla="*/ 419100 h 1478781"/>
              <a:gd name="connsiteX60" fmla="*/ 4302196 w 5387625"/>
              <a:gd name="connsiteY60" fmla="*/ 457200 h 1478781"/>
              <a:gd name="connsiteX61" fmla="*/ 4330771 w 5387625"/>
              <a:gd name="connsiteY61" fmla="*/ 476250 h 1478781"/>
              <a:gd name="connsiteX62" fmla="*/ 4387921 w 5387625"/>
              <a:gd name="connsiteY62" fmla="*/ 514350 h 1478781"/>
              <a:gd name="connsiteX63" fmla="*/ 4416496 w 5387625"/>
              <a:gd name="connsiteY63" fmla="*/ 533400 h 1478781"/>
              <a:gd name="connsiteX64" fmla="*/ 4445071 w 5387625"/>
              <a:gd name="connsiteY64" fmla="*/ 542925 h 1478781"/>
              <a:gd name="connsiteX65" fmla="*/ 4530796 w 5387625"/>
              <a:gd name="connsiteY65" fmla="*/ 600075 h 1478781"/>
              <a:gd name="connsiteX66" fmla="*/ 4559371 w 5387625"/>
              <a:gd name="connsiteY66" fmla="*/ 628650 h 1478781"/>
              <a:gd name="connsiteX67" fmla="*/ 4587946 w 5387625"/>
              <a:gd name="connsiteY67" fmla="*/ 638175 h 1478781"/>
              <a:gd name="connsiteX68" fmla="*/ 4673671 w 5387625"/>
              <a:gd name="connsiteY68" fmla="*/ 695325 h 1478781"/>
              <a:gd name="connsiteX69" fmla="*/ 4702246 w 5387625"/>
              <a:gd name="connsiteY69" fmla="*/ 714375 h 1478781"/>
              <a:gd name="connsiteX70" fmla="*/ 4730821 w 5387625"/>
              <a:gd name="connsiteY70" fmla="*/ 733425 h 1478781"/>
              <a:gd name="connsiteX71" fmla="*/ 4816546 w 5387625"/>
              <a:gd name="connsiteY71" fmla="*/ 809625 h 1478781"/>
              <a:gd name="connsiteX72" fmla="*/ 4845121 w 5387625"/>
              <a:gd name="connsiteY72" fmla="*/ 819150 h 1478781"/>
              <a:gd name="connsiteX73" fmla="*/ 4902271 w 5387625"/>
              <a:gd name="connsiteY73" fmla="*/ 857250 h 1478781"/>
              <a:gd name="connsiteX74" fmla="*/ 4968946 w 5387625"/>
              <a:gd name="connsiteY74" fmla="*/ 876300 h 1478781"/>
              <a:gd name="connsiteX75" fmla="*/ 4997521 w 5387625"/>
              <a:gd name="connsiteY75" fmla="*/ 885825 h 1478781"/>
              <a:gd name="connsiteX76" fmla="*/ 5064196 w 5387625"/>
              <a:gd name="connsiteY76" fmla="*/ 904875 h 1478781"/>
              <a:gd name="connsiteX77" fmla="*/ 5122079 w 5387625"/>
              <a:gd name="connsiteY77" fmla="*/ 976679 h 1478781"/>
              <a:gd name="connsiteX78" fmla="*/ 5232714 w 5387625"/>
              <a:gd name="connsiteY78" fmla="*/ 1044819 h 1478781"/>
              <a:gd name="connsiteX79" fmla="*/ 5349952 w 5387625"/>
              <a:gd name="connsiteY79" fmla="*/ 1153072 h 1478781"/>
              <a:gd name="connsiteX80" fmla="*/ 5387625 w 5387625"/>
              <a:gd name="connsiteY80" fmla="*/ 1262757 h 1478781"/>
              <a:gd name="connsiteX81" fmla="*/ 4847565 w 5387625"/>
              <a:gd name="connsiteY81" fmla="*/ 1478781 h 1478781"/>
              <a:gd name="connsiteX82" fmla="*/ 599093 w 5387625"/>
              <a:gd name="connsiteY82" fmla="*/ 1478781 h 1478781"/>
              <a:gd name="connsiteX0" fmla="*/ 599093 w 5387625"/>
              <a:gd name="connsiteY0" fmla="*/ 1478781 h 1478781"/>
              <a:gd name="connsiteX1" fmla="*/ 248235 w 5387625"/>
              <a:gd name="connsiteY1" fmla="*/ 1334321 h 1478781"/>
              <a:gd name="connsiteX2" fmla="*/ 0 w 5387625"/>
              <a:gd name="connsiteY2" fmla="*/ 1273204 h 1478781"/>
              <a:gd name="connsiteX3" fmla="*/ 111364 w 5387625"/>
              <a:gd name="connsiteY3" fmla="*/ 1099567 h 1478781"/>
              <a:gd name="connsiteX4" fmla="*/ 172741 w 5387625"/>
              <a:gd name="connsiteY4" fmla="*/ 923453 h 1478781"/>
              <a:gd name="connsiteX5" fmla="*/ 347065 w 5387625"/>
              <a:gd name="connsiteY5" fmla="*/ 722697 h 1478781"/>
              <a:gd name="connsiteX6" fmla="*/ 438578 w 5387625"/>
              <a:gd name="connsiteY6" fmla="*/ 703885 h 1478781"/>
              <a:gd name="connsiteX7" fmla="*/ 415996 w 5387625"/>
              <a:gd name="connsiteY7" fmla="*/ 638175 h 1478781"/>
              <a:gd name="connsiteX8" fmla="*/ 579398 w 5387625"/>
              <a:gd name="connsiteY8" fmla="*/ 648234 h 1478781"/>
              <a:gd name="connsiteX9" fmla="*/ 530296 w 5387625"/>
              <a:gd name="connsiteY9" fmla="*/ 571500 h 1478781"/>
              <a:gd name="connsiteX10" fmla="*/ 616021 w 5387625"/>
              <a:gd name="connsiteY10" fmla="*/ 523875 h 1478781"/>
              <a:gd name="connsiteX11" fmla="*/ 644596 w 5387625"/>
              <a:gd name="connsiteY11" fmla="*/ 504825 h 1478781"/>
              <a:gd name="connsiteX12" fmla="*/ 701746 w 5387625"/>
              <a:gd name="connsiteY12" fmla="*/ 476250 h 1478781"/>
              <a:gd name="connsiteX13" fmla="*/ 758896 w 5387625"/>
              <a:gd name="connsiteY13" fmla="*/ 457200 h 1478781"/>
              <a:gd name="connsiteX14" fmla="*/ 863671 w 5387625"/>
              <a:gd name="connsiteY14" fmla="*/ 428625 h 1478781"/>
              <a:gd name="connsiteX15" fmla="*/ 1044646 w 5387625"/>
              <a:gd name="connsiteY15" fmla="*/ 409575 h 1478781"/>
              <a:gd name="connsiteX16" fmla="*/ 1139896 w 5387625"/>
              <a:gd name="connsiteY16" fmla="*/ 381000 h 1478781"/>
              <a:gd name="connsiteX17" fmla="*/ 1168471 w 5387625"/>
              <a:gd name="connsiteY17" fmla="*/ 361950 h 1478781"/>
              <a:gd name="connsiteX18" fmla="*/ 1225621 w 5387625"/>
              <a:gd name="connsiteY18" fmla="*/ 342900 h 1478781"/>
              <a:gd name="connsiteX19" fmla="*/ 1311346 w 5387625"/>
              <a:gd name="connsiteY19" fmla="*/ 304800 h 1478781"/>
              <a:gd name="connsiteX20" fmla="*/ 1397071 w 5387625"/>
              <a:gd name="connsiteY20" fmla="*/ 285750 h 1478781"/>
              <a:gd name="connsiteX21" fmla="*/ 1435171 w 5387625"/>
              <a:gd name="connsiteY21" fmla="*/ 276225 h 1478781"/>
              <a:gd name="connsiteX22" fmla="*/ 1377752 w 5387625"/>
              <a:gd name="connsiteY22" fmla="*/ 423215 h 1478781"/>
              <a:gd name="connsiteX23" fmla="*/ 1472600 w 5387625"/>
              <a:gd name="connsiteY23" fmla="*/ 417704 h 1478781"/>
              <a:gd name="connsiteX24" fmla="*/ 1591685 w 5387625"/>
              <a:gd name="connsiteY24" fmla="*/ 380086 h 1478781"/>
              <a:gd name="connsiteX25" fmla="*/ 1723604 w 5387625"/>
              <a:gd name="connsiteY25" fmla="*/ 326415 h 1478781"/>
              <a:gd name="connsiteX26" fmla="*/ 1830033 w 5387625"/>
              <a:gd name="connsiteY26" fmla="*/ 295809 h 1478781"/>
              <a:gd name="connsiteX27" fmla="*/ 2082871 w 5387625"/>
              <a:gd name="connsiteY27" fmla="*/ 228600 h 1478781"/>
              <a:gd name="connsiteX28" fmla="*/ 2168596 w 5387625"/>
              <a:gd name="connsiteY28" fmla="*/ 200025 h 1478781"/>
              <a:gd name="connsiteX29" fmla="*/ 2197171 w 5387625"/>
              <a:gd name="connsiteY29" fmla="*/ 190500 h 1478781"/>
              <a:gd name="connsiteX30" fmla="*/ 2225746 w 5387625"/>
              <a:gd name="connsiteY30" fmla="*/ 171450 h 1478781"/>
              <a:gd name="connsiteX31" fmla="*/ 2282896 w 5387625"/>
              <a:gd name="connsiteY31" fmla="*/ 152400 h 1478781"/>
              <a:gd name="connsiteX32" fmla="*/ 2368621 w 5387625"/>
              <a:gd name="connsiteY32" fmla="*/ 114300 h 1478781"/>
              <a:gd name="connsiteX33" fmla="*/ 2711521 w 5387625"/>
              <a:gd name="connsiteY33" fmla="*/ 95250 h 1478781"/>
              <a:gd name="connsiteX34" fmla="*/ 2797246 w 5387625"/>
              <a:gd name="connsiteY34" fmla="*/ 66675 h 1478781"/>
              <a:gd name="connsiteX35" fmla="*/ 2825821 w 5387625"/>
              <a:gd name="connsiteY35" fmla="*/ 57150 h 1478781"/>
              <a:gd name="connsiteX36" fmla="*/ 2854396 w 5387625"/>
              <a:gd name="connsiteY36" fmla="*/ 38100 h 1478781"/>
              <a:gd name="connsiteX37" fmla="*/ 2911546 w 5387625"/>
              <a:gd name="connsiteY37" fmla="*/ 19050 h 1478781"/>
              <a:gd name="connsiteX38" fmla="*/ 2978221 w 5387625"/>
              <a:gd name="connsiteY38" fmla="*/ 0 h 1478781"/>
              <a:gd name="connsiteX39" fmla="*/ 3197296 w 5387625"/>
              <a:gd name="connsiteY39" fmla="*/ 9525 h 1478781"/>
              <a:gd name="connsiteX40" fmla="*/ 3254446 w 5387625"/>
              <a:gd name="connsiteY40" fmla="*/ 28575 h 1478781"/>
              <a:gd name="connsiteX41" fmla="*/ 3292546 w 5387625"/>
              <a:gd name="connsiteY41" fmla="*/ 38100 h 1478781"/>
              <a:gd name="connsiteX42" fmla="*/ 3349696 w 5387625"/>
              <a:gd name="connsiteY42" fmla="*/ 57150 h 1478781"/>
              <a:gd name="connsiteX43" fmla="*/ 3406846 w 5387625"/>
              <a:gd name="connsiteY43" fmla="*/ 76200 h 1478781"/>
              <a:gd name="connsiteX44" fmla="*/ 3435421 w 5387625"/>
              <a:gd name="connsiteY44" fmla="*/ 85725 h 1478781"/>
              <a:gd name="connsiteX45" fmla="*/ 3463996 w 5387625"/>
              <a:gd name="connsiteY45" fmla="*/ 95250 h 1478781"/>
              <a:gd name="connsiteX46" fmla="*/ 3578296 w 5387625"/>
              <a:gd name="connsiteY46" fmla="*/ 104775 h 1478781"/>
              <a:gd name="connsiteX47" fmla="*/ 3635446 w 5387625"/>
              <a:gd name="connsiteY47" fmla="*/ 133350 h 1478781"/>
              <a:gd name="connsiteX48" fmla="*/ 3664021 w 5387625"/>
              <a:gd name="connsiteY48" fmla="*/ 161925 h 1478781"/>
              <a:gd name="connsiteX49" fmla="*/ 3721171 w 5387625"/>
              <a:gd name="connsiteY49" fmla="*/ 200025 h 1478781"/>
              <a:gd name="connsiteX50" fmla="*/ 3749746 w 5387625"/>
              <a:gd name="connsiteY50" fmla="*/ 219075 h 1478781"/>
              <a:gd name="connsiteX51" fmla="*/ 3778321 w 5387625"/>
              <a:gd name="connsiteY51" fmla="*/ 247650 h 1478781"/>
              <a:gd name="connsiteX52" fmla="*/ 3835471 w 5387625"/>
              <a:gd name="connsiteY52" fmla="*/ 266700 h 1478781"/>
              <a:gd name="connsiteX53" fmla="*/ 3892621 w 5387625"/>
              <a:gd name="connsiteY53" fmla="*/ 295275 h 1478781"/>
              <a:gd name="connsiteX54" fmla="*/ 3921196 w 5387625"/>
              <a:gd name="connsiteY54" fmla="*/ 314325 h 1478781"/>
              <a:gd name="connsiteX55" fmla="*/ 3959296 w 5387625"/>
              <a:gd name="connsiteY55" fmla="*/ 323850 h 1478781"/>
              <a:gd name="connsiteX56" fmla="*/ 4102171 w 5387625"/>
              <a:gd name="connsiteY56" fmla="*/ 342900 h 1478781"/>
              <a:gd name="connsiteX57" fmla="*/ 4159321 w 5387625"/>
              <a:gd name="connsiteY57" fmla="*/ 361950 h 1478781"/>
              <a:gd name="connsiteX58" fmla="*/ 4187896 w 5387625"/>
              <a:gd name="connsiteY58" fmla="*/ 371475 h 1478781"/>
              <a:gd name="connsiteX59" fmla="*/ 4245046 w 5387625"/>
              <a:gd name="connsiteY59" fmla="*/ 419100 h 1478781"/>
              <a:gd name="connsiteX60" fmla="*/ 4302196 w 5387625"/>
              <a:gd name="connsiteY60" fmla="*/ 457200 h 1478781"/>
              <a:gd name="connsiteX61" fmla="*/ 4330771 w 5387625"/>
              <a:gd name="connsiteY61" fmla="*/ 476250 h 1478781"/>
              <a:gd name="connsiteX62" fmla="*/ 4387921 w 5387625"/>
              <a:gd name="connsiteY62" fmla="*/ 514350 h 1478781"/>
              <a:gd name="connsiteX63" fmla="*/ 4416496 w 5387625"/>
              <a:gd name="connsiteY63" fmla="*/ 533400 h 1478781"/>
              <a:gd name="connsiteX64" fmla="*/ 4445071 w 5387625"/>
              <a:gd name="connsiteY64" fmla="*/ 542925 h 1478781"/>
              <a:gd name="connsiteX65" fmla="*/ 4530796 w 5387625"/>
              <a:gd name="connsiteY65" fmla="*/ 600075 h 1478781"/>
              <a:gd name="connsiteX66" fmla="*/ 4559371 w 5387625"/>
              <a:gd name="connsiteY66" fmla="*/ 628650 h 1478781"/>
              <a:gd name="connsiteX67" fmla="*/ 4587946 w 5387625"/>
              <a:gd name="connsiteY67" fmla="*/ 638175 h 1478781"/>
              <a:gd name="connsiteX68" fmla="*/ 4673671 w 5387625"/>
              <a:gd name="connsiteY68" fmla="*/ 695325 h 1478781"/>
              <a:gd name="connsiteX69" fmla="*/ 4702246 w 5387625"/>
              <a:gd name="connsiteY69" fmla="*/ 714375 h 1478781"/>
              <a:gd name="connsiteX70" fmla="*/ 4730821 w 5387625"/>
              <a:gd name="connsiteY70" fmla="*/ 733425 h 1478781"/>
              <a:gd name="connsiteX71" fmla="*/ 4816546 w 5387625"/>
              <a:gd name="connsiteY71" fmla="*/ 809625 h 1478781"/>
              <a:gd name="connsiteX72" fmla="*/ 4845121 w 5387625"/>
              <a:gd name="connsiteY72" fmla="*/ 819150 h 1478781"/>
              <a:gd name="connsiteX73" fmla="*/ 4902271 w 5387625"/>
              <a:gd name="connsiteY73" fmla="*/ 857250 h 1478781"/>
              <a:gd name="connsiteX74" fmla="*/ 4968946 w 5387625"/>
              <a:gd name="connsiteY74" fmla="*/ 876300 h 1478781"/>
              <a:gd name="connsiteX75" fmla="*/ 4997521 w 5387625"/>
              <a:gd name="connsiteY75" fmla="*/ 885825 h 1478781"/>
              <a:gd name="connsiteX76" fmla="*/ 5064196 w 5387625"/>
              <a:gd name="connsiteY76" fmla="*/ 904875 h 1478781"/>
              <a:gd name="connsiteX77" fmla="*/ 5122079 w 5387625"/>
              <a:gd name="connsiteY77" fmla="*/ 976679 h 1478781"/>
              <a:gd name="connsiteX78" fmla="*/ 5232714 w 5387625"/>
              <a:gd name="connsiteY78" fmla="*/ 1044819 h 1478781"/>
              <a:gd name="connsiteX79" fmla="*/ 5349952 w 5387625"/>
              <a:gd name="connsiteY79" fmla="*/ 1153072 h 1478781"/>
              <a:gd name="connsiteX80" fmla="*/ 5387625 w 5387625"/>
              <a:gd name="connsiteY80" fmla="*/ 1262757 h 1478781"/>
              <a:gd name="connsiteX81" fmla="*/ 4847565 w 5387625"/>
              <a:gd name="connsiteY81" fmla="*/ 1478781 h 1478781"/>
              <a:gd name="connsiteX82" fmla="*/ 599093 w 5387625"/>
              <a:gd name="connsiteY82" fmla="*/ 1478781 h 1478781"/>
              <a:gd name="connsiteX0" fmla="*/ 599093 w 5387625"/>
              <a:gd name="connsiteY0" fmla="*/ 1478781 h 1478781"/>
              <a:gd name="connsiteX1" fmla="*/ 181336 w 5387625"/>
              <a:gd name="connsiteY1" fmla="*/ 1406559 h 1478781"/>
              <a:gd name="connsiteX2" fmla="*/ 0 w 5387625"/>
              <a:gd name="connsiteY2" fmla="*/ 1273204 h 1478781"/>
              <a:gd name="connsiteX3" fmla="*/ 111364 w 5387625"/>
              <a:gd name="connsiteY3" fmla="*/ 1099567 h 1478781"/>
              <a:gd name="connsiteX4" fmla="*/ 172741 w 5387625"/>
              <a:gd name="connsiteY4" fmla="*/ 923453 h 1478781"/>
              <a:gd name="connsiteX5" fmla="*/ 347065 w 5387625"/>
              <a:gd name="connsiteY5" fmla="*/ 722697 h 1478781"/>
              <a:gd name="connsiteX6" fmla="*/ 438578 w 5387625"/>
              <a:gd name="connsiteY6" fmla="*/ 703885 h 1478781"/>
              <a:gd name="connsiteX7" fmla="*/ 415996 w 5387625"/>
              <a:gd name="connsiteY7" fmla="*/ 638175 h 1478781"/>
              <a:gd name="connsiteX8" fmla="*/ 579398 w 5387625"/>
              <a:gd name="connsiteY8" fmla="*/ 648234 h 1478781"/>
              <a:gd name="connsiteX9" fmla="*/ 530296 w 5387625"/>
              <a:gd name="connsiteY9" fmla="*/ 571500 h 1478781"/>
              <a:gd name="connsiteX10" fmla="*/ 616021 w 5387625"/>
              <a:gd name="connsiteY10" fmla="*/ 523875 h 1478781"/>
              <a:gd name="connsiteX11" fmla="*/ 644596 w 5387625"/>
              <a:gd name="connsiteY11" fmla="*/ 504825 h 1478781"/>
              <a:gd name="connsiteX12" fmla="*/ 701746 w 5387625"/>
              <a:gd name="connsiteY12" fmla="*/ 476250 h 1478781"/>
              <a:gd name="connsiteX13" fmla="*/ 758896 w 5387625"/>
              <a:gd name="connsiteY13" fmla="*/ 457200 h 1478781"/>
              <a:gd name="connsiteX14" fmla="*/ 863671 w 5387625"/>
              <a:gd name="connsiteY14" fmla="*/ 428625 h 1478781"/>
              <a:gd name="connsiteX15" fmla="*/ 1044646 w 5387625"/>
              <a:gd name="connsiteY15" fmla="*/ 409575 h 1478781"/>
              <a:gd name="connsiteX16" fmla="*/ 1139896 w 5387625"/>
              <a:gd name="connsiteY16" fmla="*/ 381000 h 1478781"/>
              <a:gd name="connsiteX17" fmla="*/ 1168471 w 5387625"/>
              <a:gd name="connsiteY17" fmla="*/ 361950 h 1478781"/>
              <a:gd name="connsiteX18" fmla="*/ 1225621 w 5387625"/>
              <a:gd name="connsiteY18" fmla="*/ 342900 h 1478781"/>
              <a:gd name="connsiteX19" fmla="*/ 1311346 w 5387625"/>
              <a:gd name="connsiteY19" fmla="*/ 304800 h 1478781"/>
              <a:gd name="connsiteX20" fmla="*/ 1397071 w 5387625"/>
              <a:gd name="connsiteY20" fmla="*/ 285750 h 1478781"/>
              <a:gd name="connsiteX21" fmla="*/ 1435171 w 5387625"/>
              <a:gd name="connsiteY21" fmla="*/ 276225 h 1478781"/>
              <a:gd name="connsiteX22" fmla="*/ 1377752 w 5387625"/>
              <a:gd name="connsiteY22" fmla="*/ 423215 h 1478781"/>
              <a:gd name="connsiteX23" fmla="*/ 1472600 w 5387625"/>
              <a:gd name="connsiteY23" fmla="*/ 417704 h 1478781"/>
              <a:gd name="connsiteX24" fmla="*/ 1591685 w 5387625"/>
              <a:gd name="connsiteY24" fmla="*/ 380086 h 1478781"/>
              <a:gd name="connsiteX25" fmla="*/ 1723604 w 5387625"/>
              <a:gd name="connsiteY25" fmla="*/ 326415 h 1478781"/>
              <a:gd name="connsiteX26" fmla="*/ 1830033 w 5387625"/>
              <a:gd name="connsiteY26" fmla="*/ 295809 h 1478781"/>
              <a:gd name="connsiteX27" fmla="*/ 2082871 w 5387625"/>
              <a:gd name="connsiteY27" fmla="*/ 228600 h 1478781"/>
              <a:gd name="connsiteX28" fmla="*/ 2168596 w 5387625"/>
              <a:gd name="connsiteY28" fmla="*/ 200025 h 1478781"/>
              <a:gd name="connsiteX29" fmla="*/ 2197171 w 5387625"/>
              <a:gd name="connsiteY29" fmla="*/ 190500 h 1478781"/>
              <a:gd name="connsiteX30" fmla="*/ 2225746 w 5387625"/>
              <a:gd name="connsiteY30" fmla="*/ 171450 h 1478781"/>
              <a:gd name="connsiteX31" fmla="*/ 2282896 w 5387625"/>
              <a:gd name="connsiteY31" fmla="*/ 152400 h 1478781"/>
              <a:gd name="connsiteX32" fmla="*/ 2368621 w 5387625"/>
              <a:gd name="connsiteY32" fmla="*/ 114300 h 1478781"/>
              <a:gd name="connsiteX33" fmla="*/ 2711521 w 5387625"/>
              <a:gd name="connsiteY33" fmla="*/ 95250 h 1478781"/>
              <a:gd name="connsiteX34" fmla="*/ 2797246 w 5387625"/>
              <a:gd name="connsiteY34" fmla="*/ 66675 h 1478781"/>
              <a:gd name="connsiteX35" fmla="*/ 2825821 w 5387625"/>
              <a:gd name="connsiteY35" fmla="*/ 57150 h 1478781"/>
              <a:gd name="connsiteX36" fmla="*/ 2854396 w 5387625"/>
              <a:gd name="connsiteY36" fmla="*/ 38100 h 1478781"/>
              <a:gd name="connsiteX37" fmla="*/ 2911546 w 5387625"/>
              <a:gd name="connsiteY37" fmla="*/ 19050 h 1478781"/>
              <a:gd name="connsiteX38" fmla="*/ 2978221 w 5387625"/>
              <a:gd name="connsiteY38" fmla="*/ 0 h 1478781"/>
              <a:gd name="connsiteX39" fmla="*/ 3197296 w 5387625"/>
              <a:gd name="connsiteY39" fmla="*/ 9525 h 1478781"/>
              <a:gd name="connsiteX40" fmla="*/ 3254446 w 5387625"/>
              <a:gd name="connsiteY40" fmla="*/ 28575 h 1478781"/>
              <a:gd name="connsiteX41" fmla="*/ 3292546 w 5387625"/>
              <a:gd name="connsiteY41" fmla="*/ 38100 h 1478781"/>
              <a:gd name="connsiteX42" fmla="*/ 3349696 w 5387625"/>
              <a:gd name="connsiteY42" fmla="*/ 57150 h 1478781"/>
              <a:gd name="connsiteX43" fmla="*/ 3406846 w 5387625"/>
              <a:gd name="connsiteY43" fmla="*/ 76200 h 1478781"/>
              <a:gd name="connsiteX44" fmla="*/ 3435421 w 5387625"/>
              <a:gd name="connsiteY44" fmla="*/ 85725 h 1478781"/>
              <a:gd name="connsiteX45" fmla="*/ 3463996 w 5387625"/>
              <a:gd name="connsiteY45" fmla="*/ 95250 h 1478781"/>
              <a:gd name="connsiteX46" fmla="*/ 3578296 w 5387625"/>
              <a:gd name="connsiteY46" fmla="*/ 104775 h 1478781"/>
              <a:gd name="connsiteX47" fmla="*/ 3635446 w 5387625"/>
              <a:gd name="connsiteY47" fmla="*/ 133350 h 1478781"/>
              <a:gd name="connsiteX48" fmla="*/ 3664021 w 5387625"/>
              <a:gd name="connsiteY48" fmla="*/ 161925 h 1478781"/>
              <a:gd name="connsiteX49" fmla="*/ 3721171 w 5387625"/>
              <a:gd name="connsiteY49" fmla="*/ 200025 h 1478781"/>
              <a:gd name="connsiteX50" fmla="*/ 3749746 w 5387625"/>
              <a:gd name="connsiteY50" fmla="*/ 219075 h 1478781"/>
              <a:gd name="connsiteX51" fmla="*/ 3778321 w 5387625"/>
              <a:gd name="connsiteY51" fmla="*/ 247650 h 1478781"/>
              <a:gd name="connsiteX52" fmla="*/ 3835471 w 5387625"/>
              <a:gd name="connsiteY52" fmla="*/ 266700 h 1478781"/>
              <a:gd name="connsiteX53" fmla="*/ 3892621 w 5387625"/>
              <a:gd name="connsiteY53" fmla="*/ 295275 h 1478781"/>
              <a:gd name="connsiteX54" fmla="*/ 3921196 w 5387625"/>
              <a:gd name="connsiteY54" fmla="*/ 314325 h 1478781"/>
              <a:gd name="connsiteX55" fmla="*/ 3959296 w 5387625"/>
              <a:gd name="connsiteY55" fmla="*/ 323850 h 1478781"/>
              <a:gd name="connsiteX56" fmla="*/ 4102171 w 5387625"/>
              <a:gd name="connsiteY56" fmla="*/ 342900 h 1478781"/>
              <a:gd name="connsiteX57" fmla="*/ 4159321 w 5387625"/>
              <a:gd name="connsiteY57" fmla="*/ 361950 h 1478781"/>
              <a:gd name="connsiteX58" fmla="*/ 4187896 w 5387625"/>
              <a:gd name="connsiteY58" fmla="*/ 371475 h 1478781"/>
              <a:gd name="connsiteX59" fmla="*/ 4245046 w 5387625"/>
              <a:gd name="connsiteY59" fmla="*/ 419100 h 1478781"/>
              <a:gd name="connsiteX60" fmla="*/ 4302196 w 5387625"/>
              <a:gd name="connsiteY60" fmla="*/ 457200 h 1478781"/>
              <a:gd name="connsiteX61" fmla="*/ 4330771 w 5387625"/>
              <a:gd name="connsiteY61" fmla="*/ 476250 h 1478781"/>
              <a:gd name="connsiteX62" fmla="*/ 4387921 w 5387625"/>
              <a:gd name="connsiteY62" fmla="*/ 514350 h 1478781"/>
              <a:gd name="connsiteX63" fmla="*/ 4416496 w 5387625"/>
              <a:gd name="connsiteY63" fmla="*/ 533400 h 1478781"/>
              <a:gd name="connsiteX64" fmla="*/ 4445071 w 5387625"/>
              <a:gd name="connsiteY64" fmla="*/ 542925 h 1478781"/>
              <a:gd name="connsiteX65" fmla="*/ 4530796 w 5387625"/>
              <a:gd name="connsiteY65" fmla="*/ 600075 h 1478781"/>
              <a:gd name="connsiteX66" fmla="*/ 4559371 w 5387625"/>
              <a:gd name="connsiteY66" fmla="*/ 628650 h 1478781"/>
              <a:gd name="connsiteX67" fmla="*/ 4587946 w 5387625"/>
              <a:gd name="connsiteY67" fmla="*/ 638175 h 1478781"/>
              <a:gd name="connsiteX68" fmla="*/ 4673671 w 5387625"/>
              <a:gd name="connsiteY68" fmla="*/ 695325 h 1478781"/>
              <a:gd name="connsiteX69" fmla="*/ 4702246 w 5387625"/>
              <a:gd name="connsiteY69" fmla="*/ 714375 h 1478781"/>
              <a:gd name="connsiteX70" fmla="*/ 4730821 w 5387625"/>
              <a:gd name="connsiteY70" fmla="*/ 733425 h 1478781"/>
              <a:gd name="connsiteX71" fmla="*/ 4816546 w 5387625"/>
              <a:gd name="connsiteY71" fmla="*/ 809625 h 1478781"/>
              <a:gd name="connsiteX72" fmla="*/ 4845121 w 5387625"/>
              <a:gd name="connsiteY72" fmla="*/ 819150 h 1478781"/>
              <a:gd name="connsiteX73" fmla="*/ 4902271 w 5387625"/>
              <a:gd name="connsiteY73" fmla="*/ 857250 h 1478781"/>
              <a:gd name="connsiteX74" fmla="*/ 4968946 w 5387625"/>
              <a:gd name="connsiteY74" fmla="*/ 876300 h 1478781"/>
              <a:gd name="connsiteX75" fmla="*/ 4997521 w 5387625"/>
              <a:gd name="connsiteY75" fmla="*/ 885825 h 1478781"/>
              <a:gd name="connsiteX76" fmla="*/ 5064196 w 5387625"/>
              <a:gd name="connsiteY76" fmla="*/ 904875 h 1478781"/>
              <a:gd name="connsiteX77" fmla="*/ 5122079 w 5387625"/>
              <a:gd name="connsiteY77" fmla="*/ 976679 h 1478781"/>
              <a:gd name="connsiteX78" fmla="*/ 5232714 w 5387625"/>
              <a:gd name="connsiteY78" fmla="*/ 1044819 h 1478781"/>
              <a:gd name="connsiteX79" fmla="*/ 5349952 w 5387625"/>
              <a:gd name="connsiteY79" fmla="*/ 1153072 h 1478781"/>
              <a:gd name="connsiteX80" fmla="*/ 5387625 w 5387625"/>
              <a:gd name="connsiteY80" fmla="*/ 1262757 h 1478781"/>
              <a:gd name="connsiteX81" fmla="*/ 4847565 w 5387625"/>
              <a:gd name="connsiteY81" fmla="*/ 1478781 h 1478781"/>
              <a:gd name="connsiteX82" fmla="*/ 599093 w 5387625"/>
              <a:gd name="connsiteY82"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79398 w 5387625"/>
              <a:gd name="connsiteY7" fmla="*/ 648234 h 1478781"/>
              <a:gd name="connsiteX8" fmla="*/ 530296 w 5387625"/>
              <a:gd name="connsiteY8" fmla="*/ 571500 h 1478781"/>
              <a:gd name="connsiteX9" fmla="*/ 616021 w 5387625"/>
              <a:gd name="connsiteY9" fmla="*/ 523875 h 1478781"/>
              <a:gd name="connsiteX10" fmla="*/ 644596 w 5387625"/>
              <a:gd name="connsiteY10" fmla="*/ 504825 h 1478781"/>
              <a:gd name="connsiteX11" fmla="*/ 701746 w 5387625"/>
              <a:gd name="connsiteY11" fmla="*/ 476250 h 1478781"/>
              <a:gd name="connsiteX12" fmla="*/ 758896 w 5387625"/>
              <a:gd name="connsiteY12" fmla="*/ 457200 h 1478781"/>
              <a:gd name="connsiteX13" fmla="*/ 863671 w 5387625"/>
              <a:gd name="connsiteY13" fmla="*/ 428625 h 1478781"/>
              <a:gd name="connsiteX14" fmla="*/ 1044646 w 5387625"/>
              <a:gd name="connsiteY14" fmla="*/ 409575 h 1478781"/>
              <a:gd name="connsiteX15" fmla="*/ 1139896 w 5387625"/>
              <a:gd name="connsiteY15" fmla="*/ 381000 h 1478781"/>
              <a:gd name="connsiteX16" fmla="*/ 1168471 w 5387625"/>
              <a:gd name="connsiteY16" fmla="*/ 361950 h 1478781"/>
              <a:gd name="connsiteX17" fmla="*/ 1225621 w 5387625"/>
              <a:gd name="connsiteY17" fmla="*/ 342900 h 1478781"/>
              <a:gd name="connsiteX18" fmla="*/ 1311346 w 5387625"/>
              <a:gd name="connsiteY18" fmla="*/ 304800 h 1478781"/>
              <a:gd name="connsiteX19" fmla="*/ 1397071 w 5387625"/>
              <a:gd name="connsiteY19" fmla="*/ 285750 h 1478781"/>
              <a:gd name="connsiteX20" fmla="*/ 1435171 w 5387625"/>
              <a:gd name="connsiteY20" fmla="*/ 276225 h 1478781"/>
              <a:gd name="connsiteX21" fmla="*/ 1377752 w 5387625"/>
              <a:gd name="connsiteY21" fmla="*/ 423215 h 1478781"/>
              <a:gd name="connsiteX22" fmla="*/ 1472600 w 5387625"/>
              <a:gd name="connsiteY22" fmla="*/ 417704 h 1478781"/>
              <a:gd name="connsiteX23" fmla="*/ 1591685 w 5387625"/>
              <a:gd name="connsiteY23" fmla="*/ 380086 h 1478781"/>
              <a:gd name="connsiteX24" fmla="*/ 1723604 w 5387625"/>
              <a:gd name="connsiteY24" fmla="*/ 326415 h 1478781"/>
              <a:gd name="connsiteX25" fmla="*/ 1830033 w 5387625"/>
              <a:gd name="connsiteY25" fmla="*/ 295809 h 1478781"/>
              <a:gd name="connsiteX26" fmla="*/ 2082871 w 5387625"/>
              <a:gd name="connsiteY26" fmla="*/ 228600 h 1478781"/>
              <a:gd name="connsiteX27" fmla="*/ 2168596 w 5387625"/>
              <a:gd name="connsiteY27" fmla="*/ 200025 h 1478781"/>
              <a:gd name="connsiteX28" fmla="*/ 2197171 w 5387625"/>
              <a:gd name="connsiteY28" fmla="*/ 190500 h 1478781"/>
              <a:gd name="connsiteX29" fmla="*/ 2225746 w 5387625"/>
              <a:gd name="connsiteY29" fmla="*/ 171450 h 1478781"/>
              <a:gd name="connsiteX30" fmla="*/ 2282896 w 5387625"/>
              <a:gd name="connsiteY30" fmla="*/ 152400 h 1478781"/>
              <a:gd name="connsiteX31" fmla="*/ 2368621 w 5387625"/>
              <a:gd name="connsiteY31" fmla="*/ 114300 h 1478781"/>
              <a:gd name="connsiteX32" fmla="*/ 2711521 w 5387625"/>
              <a:gd name="connsiteY32" fmla="*/ 95250 h 1478781"/>
              <a:gd name="connsiteX33" fmla="*/ 2797246 w 5387625"/>
              <a:gd name="connsiteY33" fmla="*/ 66675 h 1478781"/>
              <a:gd name="connsiteX34" fmla="*/ 2825821 w 5387625"/>
              <a:gd name="connsiteY34" fmla="*/ 57150 h 1478781"/>
              <a:gd name="connsiteX35" fmla="*/ 2854396 w 5387625"/>
              <a:gd name="connsiteY35" fmla="*/ 38100 h 1478781"/>
              <a:gd name="connsiteX36" fmla="*/ 2911546 w 5387625"/>
              <a:gd name="connsiteY36" fmla="*/ 19050 h 1478781"/>
              <a:gd name="connsiteX37" fmla="*/ 2978221 w 5387625"/>
              <a:gd name="connsiteY37" fmla="*/ 0 h 1478781"/>
              <a:gd name="connsiteX38" fmla="*/ 3197296 w 5387625"/>
              <a:gd name="connsiteY38" fmla="*/ 9525 h 1478781"/>
              <a:gd name="connsiteX39" fmla="*/ 3254446 w 5387625"/>
              <a:gd name="connsiteY39" fmla="*/ 28575 h 1478781"/>
              <a:gd name="connsiteX40" fmla="*/ 3292546 w 5387625"/>
              <a:gd name="connsiteY40" fmla="*/ 38100 h 1478781"/>
              <a:gd name="connsiteX41" fmla="*/ 3349696 w 5387625"/>
              <a:gd name="connsiteY41" fmla="*/ 57150 h 1478781"/>
              <a:gd name="connsiteX42" fmla="*/ 3406846 w 5387625"/>
              <a:gd name="connsiteY42" fmla="*/ 76200 h 1478781"/>
              <a:gd name="connsiteX43" fmla="*/ 3435421 w 5387625"/>
              <a:gd name="connsiteY43" fmla="*/ 85725 h 1478781"/>
              <a:gd name="connsiteX44" fmla="*/ 3463996 w 5387625"/>
              <a:gd name="connsiteY44" fmla="*/ 95250 h 1478781"/>
              <a:gd name="connsiteX45" fmla="*/ 3578296 w 5387625"/>
              <a:gd name="connsiteY45" fmla="*/ 104775 h 1478781"/>
              <a:gd name="connsiteX46" fmla="*/ 3635446 w 5387625"/>
              <a:gd name="connsiteY46" fmla="*/ 133350 h 1478781"/>
              <a:gd name="connsiteX47" fmla="*/ 3664021 w 5387625"/>
              <a:gd name="connsiteY47" fmla="*/ 161925 h 1478781"/>
              <a:gd name="connsiteX48" fmla="*/ 3721171 w 5387625"/>
              <a:gd name="connsiteY48" fmla="*/ 200025 h 1478781"/>
              <a:gd name="connsiteX49" fmla="*/ 3749746 w 5387625"/>
              <a:gd name="connsiteY49" fmla="*/ 219075 h 1478781"/>
              <a:gd name="connsiteX50" fmla="*/ 3778321 w 5387625"/>
              <a:gd name="connsiteY50" fmla="*/ 247650 h 1478781"/>
              <a:gd name="connsiteX51" fmla="*/ 3835471 w 5387625"/>
              <a:gd name="connsiteY51" fmla="*/ 266700 h 1478781"/>
              <a:gd name="connsiteX52" fmla="*/ 3892621 w 5387625"/>
              <a:gd name="connsiteY52" fmla="*/ 295275 h 1478781"/>
              <a:gd name="connsiteX53" fmla="*/ 3921196 w 5387625"/>
              <a:gd name="connsiteY53" fmla="*/ 314325 h 1478781"/>
              <a:gd name="connsiteX54" fmla="*/ 3959296 w 5387625"/>
              <a:gd name="connsiteY54" fmla="*/ 323850 h 1478781"/>
              <a:gd name="connsiteX55" fmla="*/ 4102171 w 5387625"/>
              <a:gd name="connsiteY55" fmla="*/ 342900 h 1478781"/>
              <a:gd name="connsiteX56" fmla="*/ 4159321 w 5387625"/>
              <a:gd name="connsiteY56" fmla="*/ 361950 h 1478781"/>
              <a:gd name="connsiteX57" fmla="*/ 4187896 w 5387625"/>
              <a:gd name="connsiteY57" fmla="*/ 371475 h 1478781"/>
              <a:gd name="connsiteX58" fmla="*/ 4245046 w 5387625"/>
              <a:gd name="connsiteY58" fmla="*/ 419100 h 1478781"/>
              <a:gd name="connsiteX59" fmla="*/ 4302196 w 5387625"/>
              <a:gd name="connsiteY59" fmla="*/ 457200 h 1478781"/>
              <a:gd name="connsiteX60" fmla="*/ 4330771 w 5387625"/>
              <a:gd name="connsiteY60" fmla="*/ 476250 h 1478781"/>
              <a:gd name="connsiteX61" fmla="*/ 4387921 w 5387625"/>
              <a:gd name="connsiteY61" fmla="*/ 514350 h 1478781"/>
              <a:gd name="connsiteX62" fmla="*/ 4416496 w 5387625"/>
              <a:gd name="connsiteY62" fmla="*/ 533400 h 1478781"/>
              <a:gd name="connsiteX63" fmla="*/ 4445071 w 5387625"/>
              <a:gd name="connsiteY63" fmla="*/ 542925 h 1478781"/>
              <a:gd name="connsiteX64" fmla="*/ 4530796 w 5387625"/>
              <a:gd name="connsiteY64" fmla="*/ 600075 h 1478781"/>
              <a:gd name="connsiteX65" fmla="*/ 4559371 w 5387625"/>
              <a:gd name="connsiteY65" fmla="*/ 628650 h 1478781"/>
              <a:gd name="connsiteX66" fmla="*/ 4587946 w 5387625"/>
              <a:gd name="connsiteY66" fmla="*/ 638175 h 1478781"/>
              <a:gd name="connsiteX67" fmla="*/ 4673671 w 5387625"/>
              <a:gd name="connsiteY67" fmla="*/ 695325 h 1478781"/>
              <a:gd name="connsiteX68" fmla="*/ 4702246 w 5387625"/>
              <a:gd name="connsiteY68" fmla="*/ 714375 h 1478781"/>
              <a:gd name="connsiteX69" fmla="*/ 4730821 w 5387625"/>
              <a:gd name="connsiteY69" fmla="*/ 733425 h 1478781"/>
              <a:gd name="connsiteX70" fmla="*/ 4816546 w 5387625"/>
              <a:gd name="connsiteY70" fmla="*/ 809625 h 1478781"/>
              <a:gd name="connsiteX71" fmla="*/ 4845121 w 5387625"/>
              <a:gd name="connsiteY71" fmla="*/ 819150 h 1478781"/>
              <a:gd name="connsiteX72" fmla="*/ 4902271 w 5387625"/>
              <a:gd name="connsiteY72" fmla="*/ 857250 h 1478781"/>
              <a:gd name="connsiteX73" fmla="*/ 4968946 w 5387625"/>
              <a:gd name="connsiteY73" fmla="*/ 876300 h 1478781"/>
              <a:gd name="connsiteX74" fmla="*/ 4997521 w 5387625"/>
              <a:gd name="connsiteY74" fmla="*/ 885825 h 1478781"/>
              <a:gd name="connsiteX75" fmla="*/ 5064196 w 5387625"/>
              <a:gd name="connsiteY75" fmla="*/ 904875 h 1478781"/>
              <a:gd name="connsiteX76" fmla="*/ 5122079 w 5387625"/>
              <a:gd name="connsiteY76" fmla="*/ 976679 h 1478781"/>
              <a:gd name="connsiteX77" fmla="*/ 5232714 w 5387625"/>
              <a:gd name="connsiteY77" fmla="*/ 1044819 h 1478781"/>
              <a:gd name="connsiteX78" fmla="*/ 5349952 w 5387625"/>
              <a:gd name="connsiteY78" fmla="*/ 1153072 h 1478781"/>
              <a:gd name="connsiteX79" fmla="*/ 5387625 w 5387625"/>
              <a:gd name="connsiteY79" fmla="*/ 1262757 h 1478781"/>
              <a:gd name="connsiteX80" fmla="*/ 4847565 w 5387625"/>
              <a:gd name="connsiteY80" fmla="*/ 1478781 h 1478781"/>
              <a:gd name="connsiteX81" fmla="*/ 599093 w 5387625"/>
              <a:gd name="connsiteY81"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79398 w 5387625"/>
              <a:gd name="connsiteY7" fmla="*/ 648234 h 1478781"/>
              <a:gd name="connsiteX8" fmla="*/ 530296 w 5387625"/>
              <a:gd name="connsiteY8" fmla="*/ 571500 h 1478781"/>
              <a:gd name="connsiteX9" fmla="*/ 616021 w 5387625"/>
              <a:gd name="connsiteY9" fmla="*/ 523875 h 1478781"/>
              <a:gd name="connsiteX10" fmla="*/ 644596 w 5387625"/>
              <a:gd name="connsiteY10" fmla="*/ 504825 h 1478781"/>
              <a:gd name="connsiteX11" fmla="*/ 701746 w 5387625"/>
              <a:gd name="connsiteY11" fmla="*/ 476250 h 1478781"/>
              <a:gd name="connsiteX12" fmla="*/ 758896 w 5387625"/>
              <a:gd name="connsiteY12" fmla="*/ 457200 h 1478781"/>
              <a:gd name="connsiteX13" fmla="*/ 863671 w 5387625"/>
              <a:gd name="connsiteY13" fmla="*/ 428625 h 1478781"/>
              <a:gd name="connsiteX14" fmla="*/ 1044646 w 5387625"/>
              <a:gd name="connsiteY14" fmla="*/ 409575 h 1478781"/>
              <a:gd name="connsiteX15" fmla="*/ 1139896 w 5387625"/>
              <a:gd name="connsiteY15" fmla="*/ 381000 h 1478781"/>
              <a:gd name="connsiteX16" fmla="*/ 1168471 w 5387625"/>
              <a:gd name="connsiteY16" fmla="*/ 361950 h 1478781"/>
              <a:gd name="connsiteX17" fmla="*/ 1225621 w 5387625"/>
              <a:gd name="connsiteY17" fmla="*/ 342900 h 1478781"/>
              <a:gd name="connsiteX18" fmla="*/ 1311346 w 5387625"/>
              <a:gd name="connsiteY18" fmla="*/ 304800 h 1478781"/>
              <a:gd name="connsiteX19" fmla="*/ 1397071 w 5387625"/>
              <a:gd name="connsiteY19" fmla="*/ 285750 h 1478781"/>
              <a:gd name="connsiteX20" fmla="*/ 1377752 w 5387625"/>
              <a:gd name="connsiteY20" fmla="*/ 423215 h 1478781"/>
              <a:gd name="connsiteX21" fmla="*/ 1472600 w 5387625"/>
              <a:gd name="connsiteY21" fmla="*/ 417704 h 1478781"/>
              <a:gd name="connsiteX22" fmla="*/ 1591685 w 5387625"/>
              <a:gd name="connsiteY22" fmla="*/ 380086 h 1478781"/>
              <a:gd name="connsiteX23" fmla="*/ 1723604 w 5387625"/>
              <a:gd name="connsiteY23" fmla="*/ 326415 h 1478781"/>
              <a:gd name="connsiteX24" fmla="*/ 1830033 w 5387625"/>
              <a:gd name="connsiteY24" fmla="*/ 295809 h 1478781"/>
              <a:gd name="connsiteX25" fmla="*/ 2082871 w 5387625"/>
              <a:gd name="connsiteY25" fmla="*/ 228600 h 1478781"/>
              <a:gd name="connsiteX26" fmla="*/ 2168596 w 5387625"/>
              <a:gd name="connsiteY26" fmla="*/ 200025 h 1478781"/>
              <a:gd name="connsiteX27" fmla="*/ 2197171 w 5387625"/>
              <a:gd name="connsiteY27" fmla="*/ 190500 h 1478781"/>
              <a:gd name="connsiteX28" fmla="*/ 2225746 w 5387625"/>
              <a:gd name="connsiteY28" fmla="*/ 171450 h 1478781"/>
              <a:gd name="connsiteX29" fmla="*/ 2282896 w 5387625"/>
              <a:gd name="connsiteY29" fmla="*/ 152400 h 1478781"/>
              <a:gd name="connsiteX30" fmla="*/ 2368621 w 5387625"/>
              <a:gd name="connsiteY30" fmla="*/ 114300 h 1478781"/>
              <a:gd name="connsiteX31" fmla="*/ 2711521 w 5387625"/>
              <a:gd name="connsiteY31" fmla="*/ 95250 h 1478781"/>
              <a:gd name="connsiteX32" fmla="*/ 2797246 w 5387625"/>
              <a:gd name="connsiteY32" fmla="*/ 66675 h 1478781"/>
              <a:gd name="connsiteX33" fmla="*/ 2825821 w 5387625"/>
              <a:gd name="connsiteY33" fmla="*/ 57150 h 1478781"/>
              <a:gd name="connsiteX34" fmla="*/ 2854396 w 5387625"/>
              <a:gd name="connsiteY34" fmla="*/ 38100 h 1478781"/>
              <a:gd name="connsiteX35" fmla="*/ 2911546 w 5387625"/>
              <a:gd name="connsiteY35" fmla="*/ 19050 h 1478781"/>
              <a:gd name="connsiteX36" fmla="*/ 2978221 w 5387625"/>
              <a:gd name="connsiteY36" fmla="*/ 0 h 1478781"/>
              <a:gd name="connsiteX37" fmla="*/ 3197296 w 5387625"/>
              <a:gd name="connsiteY37" fmla="*/ 9525 h 1478781"/>
              <a:gd name="connsiteX38" fmla="*/ 3254446 w 5387625"/>
              <a:gd name="connsiteY38" fmla="*/ 28575 h 1478781"/>
              <a:gd name="connsiteX39" fmla="*/ 3292546 w 5387625"/>
              <a:gd name="connsiteY39" fmla="*/ 38100 h 1478781"/>
              <a:gd name="connsiteX40" fmla="*/ 3349696 w 5387625"/>
              <a:gd name="connsiteY40" fmla="*/ 57150 h 1478781"/>
              <a:gd name="connsiteX41" fmla="*/ 3406846 w 5387625"/>
              <a:gd name="connsiteY41" fmla="*/ 76200 h 1478781"/>
              <a:gd name="connsiteX42" fmla="*/ 3435421 w 5387625"/>
              <a:gd name="connsiteY42" fmla="*/ 85725 h 1478781"/>
              <a:gd name="connsiteX43" fmla="*/ 3463996 w 5387625"/>
              <a:gd name="connsiteY43" fmla="*/ 95250 h 1478781"/>
              <a:gd name="connsiteX44" fmla="*/ 3578296 w 5387625"/>
              <a:gd name="connsiteY44" fmla="*/ 104775 h 1478781"/>
              <a:gd name="connsiteX45" fmla="*/ 3635446 w 5387625"/>
              <a:gd name="connsiteY45" fmla="*/ 133350 h 1478781"/>
              <a:gd name="connsiteX46" fmla="*/ 3664021 w 5387625"/>
              <a:gd name="connsiteY46" fmla="*/ 161925 h 1478781"/>
              <a:gd name="connsiteX47" fmla="*/ 3721171 w 5387625"/>
              <a:gd name="connsiteY47" fmla="*/ 200025 h 1478781"/>
              <a:gd name="connsiteX48" fmla="*/ 3749746 w 5387625"/>
              <a:gd name="connsiteY48" fmla="*/ 219075 h 1478781"/>
              <a:gd name="connsiteX49" fmla="*/ 3778321 w 5387625"/>
              <a:gd name="connsiteY49" fmla="*/ 247650 h 1478781"/>
              <a:gd name="connsiteX50" fmla="*/ 3835471 w 5387625"/>
              <a:gd name="connsiteY50" fmla="*/ 266700 h 1478781"/>
              <a:gd name="connsiteX51" fmla="*/ 3892621 w 5387625"/>
              <a:gd name="connsiteY51" fmla="*/ 295275 h 1478781"/>
              <a:gd name="connsiteX52" fmla="*/ 3921196 w 5387625"/>
              <a:gd name="connsiteY52" fmla="*/ 314325 h 1478781"/>
              <a:gd name="connsiteX53" fmla="*/ 3959296 w 5387625"/>
              <a:gd name="connsiteY53" fmla="*/ 323850 h 1478781"/>
              <a:gd name="connsiteX54" fmla="*/ 4102171 w 5387625"/>
              <a:gd name="connsiteY54" fmla="*/ 342900 h 1478781"/>
              <a:gd name="connsiteX55" fmla="*/ 4159321 w 5387625"/>
              <a:gd name="connsiteY55" fmla="*/ 361950 h 1478781"/>
              <a:gd name="connsiteX56" fmla="*/ 4187896 w 5387625"/>
              <a:gd name="connsiteY56" fmla="*/ 371475 h 1478781"/>
              <a:gd name="connsiteX57" fmla="*/ 4245046 w 5387625"/>
              <a:gd name="connsiteY57" fmla="*/ 419100 h 1478781"/>
              <a:gd name="connsiteX58" fmla="*/ 4302196 w 5387625"/>
              <a:gd name="connsiteY58" fmla="*/ 457200 h 1478781"/>
              <a:gd name="connsiteX59" fmla="*/ 4330771 w 5387625"/>
              <a:gd name="connsiteY59" fmla="*/ 476250 h 1478781"/>
              <a:gd name="connsiteX60" fmla="*/ 4387921 w 5387625"/>
              <a:gd name="connsiteY60" fmla="*/ 514350 h 1478781"/>
              <a:gd name="connsiteX61" fmla="*/ 4416496 w 5387625"/>
              <a:gd name="connsiteY61" fmla="*/ 533400 h 1478781"/>
              <a:gd name="connsiteX62" fmla="*/ 4445071 w 5387625"/>
              <a:gd name="connsiteY62" fmla="*/ 542925 h 1478781"/>
              <a:gd name="connsiteX63" fmla="*/ 4530796 w 5387625"/>
              <a:gd name="connsiteY63" fmla="*/ 600075 h 1478781"/>
              <a:gd name="connsiteX64" fmla="*/ 4559371 w 5387625"/>
              <a:gd name="connsiteY64" fmla="*/ 628650 h 1478781"/>
              <a:gd name="connsiteX65" fmla="*/ 4587946 w 5387625"/>
              <a:gd name="connsiteY65" fmla="*/ 638175 h 1478781"/>
              <a:gd name="connsiteX66" fmla="*/ 4673671 w 5387625"/>
              <a:gd name="connsiteY66" fmla="*/ 695325 h 1478781"/>
              <a:gd name="connsiteX67" fmla="*/ 4702246 w 5387625"/>
              <a:gd name="connsiteY67" fmla="*/ 714375 h 1478781"/>
              <a:gd name="connsiteX68" fmla="*/ 4730821 w 5387625"/>
              <a:gd name="connsiteY68" fmla="*/ 733425 h 1478781"/>
              <a:gd name="connsiteX69" fmla="*/ 4816546 w 5387625"/>
              <a:gd name="connsiteY69" fmla="*/ 809625 h 1478781"/>
              <a:gd name="connsiteX70" fmla="*/ 4845121 w 5387625"/>
              <a:gd name="connsiteY70" fmla="*/ 819150 h 1478781"/>
              <a:gd name="connsiteX71" fmla="*/ 4902271 w 5387625"/>
              <a:gd name="connsiteY71" fmla="*/ 857250 h 1478781"/>
              <a:gd name="connsiteX72" fmla="*/ 4968946 w 5387625"/>
              <a:gd name="connsiteY72" fmla="*/ 876300 h 1478781"/>
              <a:gd name="connsiteX73" fmla="*/ 4997521 w 5387625"/>
              <a:gd name="connsiteY73" fmla="*/ 885825 h 1478781"/>
              <a:gd name="connsiteX74" fmla="*/ 5064196 w 5387625"/>
              <a:gd name="connsiteY74" fmla="*/ 904875 h 1478781"/>
              <a:gd name="connsiteX75" fmla="*/ 5122079 w 5387625"/>
              <a:gd name="connsiteY75" fmla="*/ 976679 h 1478781"/>
              <a:gd name="connsiteX76" fmla="*/ 5232714 w 5387625"/>
              <a:gd name="connsiteY76" fmla="*/ 1044819 h 1478781"/>
              <a:gd name="connsiteX77" fmla="*/ 5349952 w 5387625"/>
              <a:gd name="connsiteY77" fmla="*/ 1153072 h 1478781"/>
              <a:gd name="connsiteX78" fmla="*/ 5387625 w 5387625"/>
              <a:gd name="connsiteY78" fmla="*/ 1262757 h 1478781"/>
              <a:gd name="connsiteX79" fmla="*/ 4847565 w 5387625"/>
              <a:gd name="connsiteY79" fmla="*/ 1478781 h 1478781"/>
              <a:gd name="connsiteX80" fmla="*/ 599093 w 5387625"/>
              <a:gd name="connsiteY80"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79398 w 5387625"/>
              <a:gd name="connsiteY7" fmla="*/ 648234 h 1478781"/>
              <a:gd name="connsiteX8" fmla="*/ 530296 w 5387625"/>
              <a:gd name="connsiteY8" fmla="*/ 571500 h 1478781"/>
              <a:gd name="connsiteX9" fmla="*/ 616021 w 5387625"/>
              <a:gd name="connsiteY9" fmla="*/ 523875 h 1478781"/>
              <a:gd name="connsiteX10" fmla="*/ 644596 w 5387625"/>
              <a:gd name="connsiteY10" fmla="*/ 504825 h 1478781"/>
              <a:gd name="connsiteX11" fmla="*/ 701746 w 5387625"/>
              <a:gd name="connsiteY11" fmla="*/ 476250 h 1478781"/>
              <a:gd name="connsiteX12" fmla="*/ 758896 w 5387625"/>
              <a:gd name="connsiteY12" fmla="*/ 457200 h 1478781"/>
              <a:gd name="connsiteX13" fmla="*/ 863671 w 5387625"/>
              <a:gd name="connsiteY13" fmla="*/ 428625 h 1478781"/>
              <a:gd name="connsiteX14" fmla="*/ 1044646 w 5387625"/>
              <a:gd name="connsiteY14" fmla="*/ 409575 h 1478781"/>
              <a:gd name="connsiteX15" fmla="*/ 1139896 w 5387625"/>
              <a:gd name="connsiteY15" fmla="*/ 381000 h 1478781"/>
              <a:gd name="connsiteX16" fmla="*/ 1168471 w 5387625"/>
              <a:gd name="connsiteY16" fmla="*/ 361950 h 1478781"/>
              <a:gd name="connsiteX17" fmla="*/ 1225621 w 5387625"/>
              <a:gd name="connsiteY17" fmla="*/ 342900 h 1478781"/>
              <a:gd name="connsiteX18" fmla="*/ 1311346 w 5387625"/>
              <a:gd name="connsiteY18" fmla="*/ 304800 h 1478781"/>
              <a:gd name="connsiteX19" fmla="*/ 1314432 w 5387625"/>
              <a:gd name="connsiteY19" fmla="*/ 414173 h 1478781"/>
              <a:gd name="connsiteX20" fmla="*/ 1377752 w 5387625"/>
              <a:gd name="connsiteY20" fmla="*/ 423215 h 1478781"/>
              <a:gd name="connsiteX21" fmla="*/ 1472600 w 5387625"/>
              <a:gd name="connsiteY21" fmla="*/ 417704 h 1478781"/>
              <a:gd name="connsiteX22" fmla="*/ 1591685 w 5387625"/>
              <a:gd name="connsiteY22" fmla="*/ 380086 h 1478781"/>
              <a:gd name="connsiteX23" fmla="*/ 1723604 w 5387625"/>
              <a:gd name="connsiteY23" fmla="*/ 326415 h 1478781"/>
              <a:gd name="connsiteX24" fmla="*/ 1830033 w 5387625"/>
              <a:gd name="connsiteY24" fmla="*/ 295809 h 1478781"/>
              <a:gd name="connsiteX25" fmla="*/ 2082871 w 5387625"/>
              <a:gd name="connsiteY25" fmla="*/ 228600 h 1478781"/>
              <a:gd name="connsiteX26" fmla="*/ 2168596 w 5387625"/>
              <a:gd name="connsiteY26" fmla="*/ 200025 h 1478781"/>
              <a:gd name="connsiteX27" fmla="*/ 2197171 w 5387625"/>
              <a:gd name="connsiteY27" fmla="*/ 190500 h 1478781"/>
              <a:gd name="connsiteX28" fmla="*/ 2225746 w 5387625"/>
              <a:gd name="connsiteY28" fmla="*/ 171450 h 1478781"/>
              <a:gd name="connsiteX29" fmla="*/ 2282896 w 5387625"/>
              <a:gd name="connsiteY29" fmla="*/ 152400 h 1478781"/>
              <a:gd name="connsiteX30" fmla="*/ 2368621 w 5387625"/>
              <a:gd name="connsiteY30" fmla="*/ 114300 h 1478781"/>
              <a:gd name="connsiteX31" fmla="*/ 2711521 w 5387625"/>
              <a:gd name="connsiteY31" fmla="*/ 95250 h 1478781"/>
              <a:gd name="connsiteX32" fmla="*/ 2797246 w 5387625"/>
              <a:gd name="connsiteY32" fmla="*/ 66675 h 1478781"/>
              <a:gd name="connsiteX33" fmla="*/ 2825821 w 5387625"/>
              <a:gd name="connsiteY33" fmla="*/ 57150 h 1478781"/>
              <a:gd name="connsiteX34" fmla="*/ 2854396 w 5387625"/>
              <a:gd name="connsiteY34" fmla="*/ 38100 h 1478781"/>
              <a:gd name="connsiteX35" fmla="*/ 2911546 w 5387625"/>
              <a:gd name="connsiteY35" fmla="*/ 19050 h 1478781"/>
              <a:gd name="connsiteX36" fmla="*/ 2978221 w 5387625"/>
              <a:gd name="connsiteY36" fmla="*/ 0 h 1478781"/>
              <a:gd name="connsiteX37" fmla="*/ 3197296 w 5387625"/>
              <a:gd name="connsiteY37" fmla="*/ 9525 h 1478781"/>
              <a:gd name="connsiteX38" fmla="*/ 3254446 w 5387625"/>
              <a:gd name="connsiteY38" fmla="*/ 28575 h 1478781"/>
              <a:gd name="connsiteX39" fmla="*/ 3292546 w 5387625"/>
              <a:gd name="connsiteY39" fmla="*/ 38100 h 1478781"/>
              <a:gd name="connsiteX40" fmla="*/ 3349696 w 5387625"/>
              <a:gd name="connsiteY40" fmla="*/ 57150 h 1478781"/>
              <a:gd name="connsiteX41" fmla="*/ 3406846 w 5387625"/>
              <a:gd name="connsiteY41" fmla="*/ 76200 h 1478781"/>
              <a:gd name="connsiteX42" fmla="*/ 3435421 w 5387625"/>
              <a:gd name="connsiteY42" fmla="*/ 85725 h 1478781"/>
              <a:gd name="connsiteX43" fmla="*/ 3463996 w 5387625"/>
              <a:gd name="connsiteY43" fmla="*/ 95250 h 1478781"/>
              <a:gd name="connsiteX44" fmla="*/ 3578296 w 5387625"/>
              <a:gd name="connsiteY44" fmla="*/ 104775 h 1478781"/>
              <a:gd name="connsiteX45" fmla="*/ 3635446 w 5387625"/>
              <a:gd name="connsiteY45" fmla="*/ 133350 h 1478781"/>
              <a:gd name="connsiteX46" fmla="*/ 3664021 w 5387625"/>
              <a:gd name="connsiteY46" fmla="*/ 161925 h 1478781"/>
              <a:gd name="connsiteX47" fmla="*/ 3721171 w 5387625"/>
              <a:gd name="connsiteY47" fmla="*/ 200025 h 1478781"/>
              <a:gd name="connsiteX48" fmla="*/ 3749746 w 5387625"/>
              <a:gd name="connsiteY48" fmla="*/ 219075 h 1478781"/>
              <a:gd name="connsiteX49" fmla="*/ 3778321 w 5387625"/>
              <a:gd name="connsiteY49" fmla="*/ 247650 h 1478781"/>
              <a:gd name="connsiteX50" fmla="*/ 3835471 w 5387625"/>
              <a:gd name="connsiteY50" fmla="*/ 266700 h 1478781"/>
              <a:gd name="connsiteX51" fmla="*/ 3892621 w 5387625"/>
              <a:gd name="connsiteY51" fmla="*/ 295275 h 1478781"/>
              <a:gd name="connsiteX52" fmla="*/ 3921196 w 5387625"/>
              <a:gd name="connsiteY52" fmla="*/ 314325 h 1478781"/>
              <a:gd name="connsiteX53" fmla="*/ 3959296 w 5387625"/>
              <a:gd name="connsiteY53" fmla="*/ 323850 h 1478781"/>
              <a:gd name="connsiteX54" fmla="*/ 4102171 w 5387625"/>
              <a:gd name="connsiteY54" fmla="*/ 342900 h 1478781"/>
              <a:gd name="connsiteX55" fmla="*/ 4159321 w 5387625"/>
              <a:gd name="connsiteY55" fmla="*/ 361950 h 1478781"/>
              <a:gd name="connsiteX56" fmla="*/ 4187896 w 5387625"/>
              <a:gd name="connsiteY56" fmla="*/ 371475 h 1478781"/>
              <a:gd name="connsiteX57" fmla="*/ 4245046 w 5387625"/>
              <a:gd name="connsiteY57" fmla="*/ 419100 h 1478781"/>
              <a:gd name="connsiteX58" fmla="*/ 4302196 w 5387625"/>
              <a:gd name="connsiteY58" fmla="*/ 457200 h 1478781"/>
              <a:gd name="connsiteX59" fmla="*/ 4330771 w 5387625"/>
              <a:gd name="connsiteY59" fmla="*/ 476250 h 1478781"/>
              <a:gd name="connsiteX60" fmla="*/ 4387921 w 5387625"/>
              <a:gd name="connsiteY60" fmla="*/ 514350 h 1478781"/>
              <a:gd name="connsiteX61" fmla="*/ 4416496 w 5387625"/>
              <a:gd name="connsiteY61" fmla="*/ 533400 h 1478781"/>
              <a:gd name="connsiteX62" fmla="*/ 4445071 w 5387625"/>
              <a:gd name="connsiteY62" fmla="*/ 542925 h 1478781"/>
              <a:gd name="connsiteX63" fmla="*/ 4530796 w 5387625"/>
              <a:gd name="connsiteY63" fmla="*/ 600075 h 1478781"/>
              <a:gd name="connsiteX64" fmla="*/ 4559371 w 5387625"/>
              <a:gd name="connsiteY64" fmla="*/ 628650 h 1478781"/>
              <a:gd name="connsiteX65" fmla="*/ 4587946 w 5387625"/>
              <a:gd name="connsiteY65" fmla="*/ 638175 h 1478781"/>
              <a:gd name="connsiteX66" fmla="*/ 4673671 w 5387625"/>
              <a:gd name="connsiteY66" fmla="*/ 695325 h 1478781"/>
              <a:gd name="connsiteX67" fmla="*/ 4702246 w 5387625"/>
              <a:gd name="connsiteY67" fmla="*/ 714375 h 1478781"/>
              <a:gd name="connsiteX68" fmla="*/ 4730821 w 5387625"/>
              <a:gd name="connsiteY68" fmla="*/ 733425 h 1478781"/>
              <a:gd name="connsiteX69" fmla="*/ 4816546 w 5387625"/>
              <a:gd name="connsiteY69" fmla="*/ 809625 h 1478781"/>
              <a:gd name="connsiteX70" fmla="*/ 4845121 w 5387625"/>
              <a:gd name="connsiteY70" fmla="*/ 819150 h 1478781"/>
              <a:gd name="connsiteX71" fmla="*/ 4902271 w 5387625"/>
              <a:gd name="connsiteY71" fmla="*/ 857250 h 1478781"/>
              <a:gd name="connsiteX72" fmla="*/ 4968946 w 5387625"/>
              <a:gd name="connsiteY72" fmla="*/ 876300 h 1478781"/>
              <a:gd name="connsiteX73" fmla="*/ 4997521 w 5387625"/>
              <a:gd name="connsiteY73" fmla="*/ 885825 h 1478781"/>
              <a:gd name="connsiteX74" fmla="*/ 5064196 w 5387625"/>
              <a:gd name="connsiteY74" fmla="*/ 904875 h 1478781"/>
              <a:gd name="connsiteX75" fmla="*/ 5122079 w 5387625"/>
              <a:gd name="connsiteY75" fmla="*/ 976679 h 1478781"/>
              <a:gd name="connsiteX76" fmla="*/ 5232714 w 5387625"/>
              <a:gd name="connsiteY76" fmla="*/ 1044819 h 1478781"/>
              <a:gd name="connsiteX77" fmla="*/ 5349952 w 5387625"/>
              <a:gd name="connsiteY77" fmla="*/ 1153072 h 1478781"/>
              <a:gd name="connsiteX78" fmla="*/ 5387625 w 5387625"/>
              <a:gd name="connsiteY78" fmla="*/ 1262757 h 1478781"/>
              <a:gd name="connsiteX79" fmla="*/ 4847565 w 5387625"/>
              <a:gd name="connsiteY79" fmla="*/ 1478781 h 1478781"/>
              <a:gd name="connsiteX80" fmla="*/ 599093 w 5387625"/>
              <a:gd name="connsiteY80"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79398 w 5387625"/>
              <a:gd name="connsiteY7" fmla="*/ 648234 h 1478781"/>
              <a:gd name="connsiteX8" fmla="*/ 530296 w 5387625"/>
              <a:gd name="connsiteY8" fmla="*/ 571500 h 1478781"/>
              <a:gd name="connsiteX9" fmla="*/ 616021 w 5387625"/>
              <a:gd name="connsiteY9" fmla="*/ 523875 h 1478781"/>
              <a:gd name="connsiteX10" fmla="*/ 644596 w 5387625"/>
              <a:gd name="connsiteY10" fmla="*/ 504825 h 1478781"/>
              <a:gd name="connsiteX11" fmla="*/ 701746 w 5387625"/>
              <a:gd name="connsiteY11" fmla="*/ 476250 h 1478781"/>
              <a:gd name="connsiteX12" fmla="*/ 758896 w 5387625"/>
              <a:gd name="connsiteY12" fmla="*/ 457200 h 1478781"/>
              <a:gd name="connsiteX13" fmla="*/ 863671 w 5387625"/>
              <a:gd name="connsiteY13" fmla="*/ 428625 h 1478781"/>
              <a:gd name="connsiteX14" fmla="*/ 1044646 w 5387625"/>
              <a:gd name="connsiteY14" fmla="*/ 409575 h 1478781"/>
              <a:gd name="connsiteX15" fmla="*/ 1139896 w 5387625"/>
              <a:gd name="connsiteY15" fmla="*/ 381000 h 1478781"/>
              <a:gd name="connsiteX16" fmla="*/ 1168471 w 5387625"/>
              <a:gd name="connsiteY16" fmla="*/ 361950 h 1478781"/>
              <a:gd name="connsiteX17" fmla="*/ 1225621 w 5387625"/>
              <a:gd name="connsiteY17" fmla="*/ 342900 h 1478781"/>
              <a:gd name="connsiteX18" fmla="*/ 1248383 w 5387625"/>
              <a:gd name="connsiteY18" fmla="*/ 437236 h 1478781"/>
              <a:gd name="connsiteX19" fmla="*/ 1314432 w 5387625"/>
              <a:gd name="connsiteY19" fmla="*/ 414173 h 1478781"/>
              <a:gd name="connsiteX20" fmla="*/ 1377752 w 5387625"/>
              <a:gd name="connsiteY20" fmla="*/ 423215 h 1478781"/>
              <a:gd name="connsiteX21" fmla="*/ 1472600 w 5387625"/>
              <a:gd name="connsiteY21" fmla="*/ 417704 h 1478781"/>
              <a:gd name="connsiteX22" fmla="*/ 1591685 w 5387625"/>
              <a:gd name="connsiteY22" fmla="*/ 380086 h 1478781"/>
              <a:gd name="connsiteX23" fmla="*/ 1723604 w 5387625"/>
              <a:gd name="connsiteY23" fmla="*/ 326415 h 1478781"/>
              <a:gd name="connsiteX24" fmla="*/ 1830033 w 5387625"/>
              <a:gd name="connsiteY24" fmla="*/ 295809 h 1478781"/>
              <a:gd name="connsiteX25" fmla="*/ 2082871 w 5387625"/>
              <a:gd name="connsiteY25" fmla="*/ 228600 h 1478781"/>
              <a:gd name="connsiteX26" fmla="*/ 2168596 w 5387625"/>
              <a:gd name="connsiteY26" fmla="*/ 200025 h 1478781"/>
              <a:gd name="connsiteX27" fmla="*/ 2197171 w 5387625"/>
              <a:gd name="connsiteY27" fmla="*/ 190500 h 1478781"/>
              <a:gd name="connsiteX28" fmla="*/ 2225746 w 5387625"/>
              <a:gd name="connsiteY28" fmla="*/ 171450 h 1478781"/>
              <a:gd name="connsiteX29" fmla="*/ 2282896 w 5387625"/>
              <a:gd name="connsiteY29" fmla="*/ 152400 h 1478781"/>
              <a:gd name="connsiteX30" fmla="*/ 2368621 w 5387625"/>
              <a:gd name="connsiteY30" fmla="*/ 114300 h 1478781"/>
              <a:gd name="connsiteX31" fmla="*/ 2711521 w 5387625"/>
              <a:gd name="connsiteY31" fmla="*/ 95250 h 1478781"/>
              <a:gd name="connsiteX32" fmla="*/ 2797246 w 5387625"/>
              <a:gd name="connsiteY32" fmla="*/ 66675 h 1478781"/>
              <a:gd name="connsiteX33" fmla="*/ 2825821 w 5387625"/>
              <a:gd name="connsiteY33" fmla="*/ 57150 h 1478781"/>
              <a:gd name="connsiteX34" fmla="*/ 2854396 w 5387625"/>
              <a:gd name="connsiteY34" fmla="*/ 38100 h 1478781"/>
              <a:gd name="connsiteX35" fmla="*/ 2911546 w 5387625"/>
              <a:gd name="connsiteY35" fmla="*/ 19050 h 1478781"/>
              <a:gd name="connsiteX36" fmla="*/ 2978221 w 5387625"/>
              <a:gd name="connsiteY36" fmla="*/ 0 h 1478781"/>
              <a:gd name="connsiteX37" fmla="*/ 3197296 w 5387625"/>
              <a:gd name="connsiteY37" fmla="*/ 9525 h 1478781"/>
              <a:gd name="connsiteX38" fmla="*/ 3254446 w 5387625"/>
              <a:gd name="connsiteY38" fmla="*/ 28575 h 1478781"/>
              <a:gd name="connsiteX39" fmla="*/ 3292546 w 5387625"/>
              <a:gd name="connsiteY39" fmla="*/ 38100 h 1478781"/>
              <a:gd name="connsiteX40" fmla="*/ 3349696 w 5387625"/>
              <a:gd name="connsiteY40" fmla="*/ 57150 h 1478781"/>
              <a:gd name="connsiteX41" fmla="*/ 3406846 w 5387625"/>
              <a:gd name="connsiteY41" fmla="*/ 76200 h 1478781"/>
              <a:gd name="connsiteX42" fmla="*/ 3435421 w 5387625"/>
              <a:gd name="connsiteY42" fmla="*/ 85725 h 1478781"/>
              <a:gd name="connsiteX43" fmla="*/ 3463996 w 5387625"/>
              <a:gd name="connsiteY43" fmla="*/ 95250 h 1478781"/>
              <a:gd name="connsiteX44" fmla="*/ 3578296 w 5387625"/>
              <a:gd name="connsiteY44" fmla="*/ 104775 h 1478781"/>
              <a:gd name="connsiteX45" fmla="*/ 3635446 w 5387625"/>
              <a:gd name="connsiteY45" fmla="*/ 133350 h 1478781"/>
              <a:gd name="connsiteX46" fmla="*/ 3664021 w 5387625"/>
              <a:gd name="connsiteY46" fmla="*/ 161925 h 1478781"/>
              <a:gd name="connsiteX47" fmla="*/ 3721171 w 5387625"/>
              <a:gd name="connsiteY47" fmla="*/ 200025 h 1478781"/>
              <a:gd name="connsiteX48" fmla="*/ 3749746 w 5387625"/>
              <a:gd name="connsiteY48" fmla="*/ 219075 h 1478781"/>
              <a:gd name="connsiteX49" fmla="*/ 3778321 w 5387625"/>
              <a:gd name="connsiteY49" fmla="*/ 247650 h 1478781"/>
              <a:gd name="connsiteX50" fmla="*/ 3835471 w 5387625"/>
              <a:gd name="connsiteY50" fmla="*/ 266700 h 1478781"/>
              <a:gd name="connsiteX51" fmla="*/ 3892621 w 5387625"/>
              <a:gd name="connsiteY51" fmla="*/ 295275 h 1478781"/>
              <a:gd name="connsiteX52" fmla="*/ 3921196 w 5387625"/>
              <a:gd name="connsiteY52" fmla="*/ 314325 h 1478781"/>
              <a:gd name="connsiteX53" fmla="*/ 3959296 w 5387625"/>
              <a:gd name="connsiteY53" fmla="*/ 323850 h 1478781"/>
              <a:gd name="connsiteX54" fmla="*/ 4102171 w 5387625"/>
              <a:gd name="connsiteY54" fmla="*/ 342900 h 1478781"/>
              <a:gd name="connsiteX55" fmla="*/ 4159321 w 5387625"/>
              <a:gd name="connsiteY55" fmla="*/ 361950 h 1478781"/>
              <a:gd name="connsiteX56" fmla="*/ 4187896 w 5387625"/>
              <a:gd name="connsiteY56" fmla="*/ 371475 h 1478781"/>
              <a:gd name="connsiteX57" fmla="*/ 4245046 w 5387625"/>
              <a:gd name="connsiteY57" fmla="*/ 419100 h 1478781"/>
              <a:gd name="connsiteX58" fmla="*/ 4302196 w 5387625"/>
              <a:gd name="connsiteY58" fmla="*/ 457200 h 1478781"/>
              <a:gd name="connsiteX59" fmla="*/ 4330771 w 5387625"/>
              <a:gd name="connsiteY59" fmla="*/ 476250 h 1478781"/>
              <a:gd name="connsiteX60" fmla="*/ 4387921 w 5387625"/>
              <a:gd name="connsiteY60" fmla="*/ 514350 h 1478781"/>
              <a:gd name="connsiteX61" fmla="*/ 4416496 w 5387625"/>
              <a:gd name="connsiteY61" fmla="*/ 533400 h 1478781"/>
              <a:gd name="connsiteX62" fmla="*/ 4445071 w 5387625"/>
              <a:gd name="connsiteY62" fmla="*/ 542925 h 1478781"/>
              <a:gd name="connsiteX63" fmla="*/ 4530796 w 5387625"/>
              <a:gd name="connsiteY63" fmla="*/ 600075 h 1478781"/>
              <a:gd name="connsiteX64" fmla="*/ 4559371 w 5387625"/>
              <a:gd name="connsiteY64" fmla="*/ 628650 h 1478781"/>
              <a:gd name="connsiteX65" fmla="*/ 4587946 w 5387625"/>
              <a:gd name="connsiteY65" fmla="*/ 638175 h 1478781"/>
              <a:gd name="connsiteX66" fmla="*/ 4673671 w 5387625"/>
              <a:gd name="connsiteY66" fmla="*/ 695325 h 1478781"/>
              <a:gd name="connsiteX67" fmla="*/ 4702246 w 5387625"/>
              <a:gd name="connsiteY67" fmla="*/ 714375 h 1478781"/>
              <a:gd name="connsiteX68" fmla="*/ 4730821 w 5387625"/>
              <a:gd name="connsiteY68" fmla="*/ 733425 h 1478781"/>
              <a:gd name="connsiteX69" fmla="*/ 4816546 w 5387625"/>
              <a:gd name="connsiteY69" fmla="*/ 809625 h 1478781"/>
              <a:gd name="connsiteX70" fmla="*/ 4845121 w 5387625"/>
              <a:gd name="connsiteY70" fmla="*/ 819150 h 1478781"/>
              <a:gd name="connsiteX71" fmla="*/ 4902271 w 5387625"/>
              <a:gd name="connsiteY71" fmla="*/ 857250 h 1478781"/>
              <a:gd name="connsiteX72" fmla="*/ 4968946 w 5387625"/>
              <a:gd name="connsiteY72" fmla="*/ 876300 h 1478781"/>
              <a:gd name="connsiteX73" fmla="*/ 4997521 w 5387625"/>
              <a:gd name="connsiteY73" fmla="*/ 885825 h 1478781"/>
              <a:gd name="connsiteX74" fmla="*/ 5064196 w 5387625"/>
              <a:gd name="connsiteY74" fmla="*/ 904875 h 1478781"/>
              <a:gd name="connsiteX75" fmla="*/ 5122079 w 5387625"/>
              <a:gd name="connsiteY75" fmla="*/ 976679 h 1478781"/>
              <a:gd name="connsiteX76" fmla="*/ 5232714 w 5387625"/>
              <a:gd name="connsiteY76" fmla="*/ 1044819 h 1478781"/>
              <a:gd name="connsiteX77" fmla="*/ 5349952 w 5387625"/>
              <a:gd name="connsiteY77" fmla="*/ 1153072 h 1478781"/>
              <a:gd name="connsiteX78" fmla="*/ 5387625 w 5387625"/>
              <a:gd name="connsiteY78" fmla="*/ 1262757 h 1478781"/>
              <a:gd name="connsiteX79" fmla="*/ 4847565 w 5387625"/>
              <a:gd name="connsiteY79" fmla="*/ 1478781 h 1478781"/>
              <a:gd name="connsiteX80" fmla="*/ 599093 w 5387625"/>
              <a:gd name="connsiteY80"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79398 w 5387625"/>
              <a:gd name="connsiteY7" fmla="*/ 648234 h 1478781"/>
              <a:gd name="connsiteX8" fmla="*/ 530296 w 5387625"/>
              <a:gd name="connsiteY8" fmla="*/ 571500 h 1478781"/>
              <a:gd name="connsiteX9" fmla="*/ 616021 w 5387625"/>
              <a:gd name="connsiteY9" fmla="*/ 523875 h 1478781"/>
              <a:gd name="connsiteX10" fmla="*/ 644596 w 5387625"/>
              <a:gd name="connsiteY10" fmla="*/ 504825 h 1478781"/>
              <a:gd name="connsiteX11" fmla="*/ 701746 w 5387625"/>
              <a:gd name="connsiteY11" fmla="*/ 476250 h 1478781"/>
              <a:gd name="connsiteX12" fmla="*/ 758896 w 5387625"/>
              <a:gd name="connsiteY12" fmla="*/ 457200 h 1478781"/>
              <a:gd name="connsiteX13" fmla="*/ 863671 w 5387625"/>
              <a:gd name="connsiteY13" fmla="*/ 428625 h 1478781"/>
              <a:gd name="connsiteX14" fmla="*/ 1044646 w 5387625"/>
              <a:gd name="connsiteY14" fmla="*/ 409575 h 1478781"/>
              <a:gd name="connsiteX15" fmla="*/ 1139896 w 5387625"/>
              <a:gd name="connsiteY15" fmla="*/ 381000 h 1478781"/>
              <a:gd name="connsiteX16" fmla="*/ 1168471 w 5387625"/>
              <a:gd name="connsiteY16" fmla="*/ 361950 h 1478781"/>
              <a:gd name="connsiteX17" fmla="*/ 1142981 w 5387625"/>
              <a:gd name="connsiteY17" fmla="*/ 479350 h 1478781"/>
              <a:gd name="connsiteX18" fmla="*/ 1248383 w 5387625"/>
              <a:gd name="connsiteY18" fmla="*/ 437236 h 1478781"/>
              <a:gd name="connsiteX19" fmla="*/ 1314432 w 5387625"/>
              <a:gd name="connsiteY19" fmla="*/ 414173 h 1478781"/>
              <a:gd name="connsiteX20" fmla="*/ 1377752 w 5387625"/>
              <a:gd name="connsiteY20" fmla="*/ 423215 h 1478781"/>
              <a:gd name="connsiteX21" fmla="*/ 1472600 w 5387625"/>
              <a:gd name="connsiteY21" fmla="*/ 417704 h 1478781"/>
              <a:gd name="connsiteX22" fmla="*/ 1591685 w 5387625"/>
              <a:gd name="connsiteY22" fmla="*/ 380086 h 1478781"/>
              <a:gd name="connsiteX23" fmla="*/ 1723604 w 5387625"/>
              <a:gd name="connsiteY23" fmla="*/ 326415 h 1478781"/>
              <a:gd name="connsiteX24" fmla="*/ 1830033 w 5387625"/>
              <a:gd name="connsiteY24" fmla="*/ 295809 h 1478781"/>
              <a:gd name="connsiteX25" fmla="*/ 2082871 w 5387625"/>
              <a:gd name="connsiteY25" fmla="*/ 228600 h 1478781"/>
              <a:gd name="connsiteX26" fmla="*/ 2168596 w 5387625"/>
              <a:gd name="connsiteY26" fmla="*/ 200025 h 1478781"/>
              <a:gd name="connsiteX27" fmla="*/ 2197171 w 5387625"/>
              <a:gd name="connsiteY27" fmla="*/ 190500 h 1478781"/>
              <a:gd name="connsiteX28" fmla="*/ 2225746 w 5387625"/>
              <a:gd name="connsiteY28" fmla="*/ 171450 h 1478781"/>
              <a:gd name="connsiteX29" fmla="*/ 2282896 w 5387625"/>
              <a:gd name="connsiteY29" fmla="*/ 152400 h 1478781"/>
              <a:gd name="connsiteX30" fmla="*/ 2368621 w 5387625"/>
              <a:gd name="connsiteY30" fmla="*/ 114300 h 1478781"/>
              <a:gd name="connsiteX31" fmla="*/ 2711521 w 5387625"/>
              <a:gd name="connsiteY31" fmla="*/ 95250 h 1478781"/>
              <a:gd name="connsiteX32" fmla="*/ 2797246 w 5387625"/>
              <a:gd name="connsiteY32" fmla="*/ 66675 h 1478781"/>
              <a:gd name="connsiteX33" fmla="*/ 2825821 w 5387625"/>
              <a:gd name="connsiteY33" fmla="*/ 57150 h 1478781"/>
              <a:gd name="connsiteX34" fmla="*/ 2854396 w 5387625"/>
              <a:gd name="connsiteY34" fmla="*/ 38100 h 1478781"/>
              <a:gd name="connsiteX35" fmla="*/ 2911546 w 5387625"/>
              <a:gd name="connsiteY35" fmla="*/ 19050 h 1478781"/>
              <a:gd name="connsiteX36" fmla="*/ 2978221 w 5387625"/>
              <a:gd name="connsiteY36" fmla="*/ 0 h 1478781"/>
              <a:gd name="connsiteX37" fmla="*/ 3197296 w 5387625"/>
              <a:gd name="connsiteY37" fmla="*/ 9525 h 1478781"/>
              <a:gd name="connsiteX38" fmla="*/ 3254446 w 5387625"/>
              <a:gd name="connsiteY38" fmla="*/ 28575 h 1478781"/>
              <a:gd name="connsiteX39" fmla="*/ 3292546 w 5387625"/>
              <a:gd name="connsiteY39" fmla="*/ 38100 h 1478781"/>
              <a:gd name="connsiteX40" fmla="*/ 3349696 w 5387625"/>
              <a:gd name="connsiteY40" fmla="*/ 57150 h 1478781"/>
              <a:gd name="connsiteX41" fmla="*/ 3406846 w 5387625"/>
              <a:gd name="connsiteY41" fmla="*/ 76200 h 1478781"/>
              <a:gd name="connsiteX42" fmla="*/ 3435421 w 5387625"/>
              <a:gd name="connsiteY42" fmla="*/ 85725 h 1478781"/>
              <a:gd name="connsiteX43" fmla="*/ 3463996 w 5387625"/>
              <a:gd name="connsiteY43" fmla="*/ 95250 h 1478781"/>
              <a:gd name="connsiteX44" fmla="*/ 3578296 w 5387625"/>
              <a:gd name="connsiteY44" fmla="*/ 104775 h 1478781"/>
              <a:gd name="connsiteX45" fmla="*/ 3635446 w 5387625"/>
              <a:gd name="connsiteY45" fmla="*/ 133350 h 1478781"/>
              <a:gd name="connsiteX46" fmla="*/ 3664021 w 5387625"/>
              <a:gd name="connsiteY46" fmla="*/ 161925 h 1478781"/>
              <a:gd name="connsiteX47" fmla="*/ 3721171 w 5387625"/>
              <a:gd name="connsiteY47" fmla="*/ 200025 h 1478781"/>
              <a:gd name="connsiteX48" fmla="*/ 3749746 w 5387625"/>
              <a:gd name="connsiteY48" fmla="*/ 219075 h 1478781"/>
              <a:gd name="connsiteX49" fmla="*/ 3778321 w 5387625"/>
              <a:gd name="connsiteY49" fmla="*/ 247650 h 1478781"/>
              <a:gd name="connsiteX50" fmla="*/ 3835471 w 5387625"/>
              <a:gd name="connsiteY50" fmla="*/ 266700 h 1478781"/>
              <a:gd name="connsiteX51" fmla="*/ 3892621 w 5387625"/>
              <a:gd name="connsiteY51" fmla="*/ 295275 h 1478781"/>
              <a:gd name="connsiteX52" fmla="*/ 3921196 w 5387625"/>
              <a:gd name="connsiteY52" fmla="*/ 314325 h 1478781"/>
              <a:gd name="connsiteX53" fmla="*/ 3959296 w 5387625"/>
              <a:gd name="connsiteY53" fmla="*/ 323850 h 1478781"/>
              <a:gd name="connsiteX54" fmla="*/ 4102171 w 5387625"/>
              <a:gd name="connsiteY54" fmla="*/ 342900 h 1478781"/>
              <a:gd name="connsiteX55" fmla="*/ 4159321 w 5387625"/>
              <a:gd name="connsiteY55" fmla="*/ 361950 h 1478781"/>
              <a:gd name="connsiteX56" fmla="*/ 4187896 w 5387625"/>
              <a:gd name="connsiteY56" fmla="*/ 371475 h 1478781"/>
              <a:gd name="connsiteX57" fmla="*/ 4245046 w 5387625"/>
              <a:gd name="connsiteY57" fmla="*/ 419100 h 1478781"/>
              <a:gd name="connsiteX58" fmla="*/ 4302196 w 5387625"/>
              <a:gd name="connsiteY58" fmla="*/ 457200 h 1478781"/>
              <a:gd name="connsiteX59" fmla="*/ 4330771 w 5387625"/>
              <a:gd name="connsiteY59" fmla="*/ 476250 h 1478781"/>
              <a:gd name="connsiteX60" fmla="*/ 4387921 w 5387625"/>
              <a:gd name="connsiteY60" fmla="*/ 514350 h 1478781"/>
              <a:gd name="connsiteX61" fmla="*/ 4416496 w 5387625"/>
              <a:gd name="connsiteY61" fmla="*/ 533400 h 1478781"/>
              <a:gd name="connsiteX62" fmla="*/ 4445071 w 5387625"/>
              <a:gd name="connsiteY62" fmla="*/ 542925 h 1478781"/>
              <a:gd name="connsiteX63" fmla="*/ 4530796 w 5387625"/>
              <a:gd name="connsiteY63" fmla="*/ 600075 h 1478781"/>
              <a:gd name="connsiteX64" fmla="*/ 4559371 w 5387625"/>
              <a:gd name="connsiteY64" fmla="*/ 628650 h 1478781"/>
              <a:gd name="connsiteX65" fmla="*/ 4587946 w 5387625"/>
              <a:gd name="connsiteY65" fmla="*/ 638175 h 1478781"/>
              <a:gd name="connsiteX66" fmla="*/ 4673671 w 5387625"/>
              <a:gd name="connsiteY66" fmla="*/ 695325 h 1478781"/>
              <a:gd name="connsiteX67" fmla="*/ 4702246 w 5387625"/>
              <a:gd name="connsiteY67" fmla="*/ 714375 h 1478781"/>
              <a:gd name="connsiteX68" fmla="*/ 4730821 w 5387625"/>
              <a:gd name="connsiteY68" fmla="*/ 733425 h 1478781"/>
              <a:gd name="connsiteX69" fmla="*/ 4816546 w 5387625"/>
              <a:gd name="connsiteY69" fmla="*/ 809625 h 1478781"/>
              <a:gd name="connsiteX70" fmla="*/ 4845121 w 5387625"/>
              <a:gd name="connsiteY70" fmla="*/ 819150 h 1478781"/>
              <a:gd name="connsiteX71" fmla="*/ 4902271 w 5387625"/>
              <a:gd name="connsiteY71" fmla="*/ 857250 h 1478781"/>
              <a:gd name="connsiteX72" fmla="*/ 4968946 w 5387625"/>
              <a:gd name="connsiteY72" fmla="*/ 876300 h 1478781"/>
              <a:gd name="connsiteX73" fmla="*/ 4997521 w 5387625"/>
              <a:gd name="connsiteY73" fmla="*/ 885825 h 1478781"/>
              <a:gd name="connsiteX74" fmla="*/ 5064196 w 5387625"/>
              <a:gd name="connsiteY74" fmla="*/ 904875 h 1478781"/>
              <a:gd name="connsiteX75" fmla="*/ 5122079 w 5387625"/>
              <a:gd name="connsiteY75" fmla="*/ 976679 h 1478781"/>
              <a:gd name="connsiteX76" fmla="*/ 5232714 w 5387625"/>
              <a:gd name="connsiteY76" fmla="*/ 1044819 h 1478781"/>
              <a:gd name="connsiteX77" fmla="*/ 5349952 w 5387625"/>
              <a:gd name="connsiteY77" fmla="*/ 1153072 h 1478781"/>
              <a:gd name="connsiteX78" fmla="*/ 5387625 w 5387625"/>
              <a:gd name="connsiteY78" fmla="*/ 1262757 h 1478781"/>
              <a:gd name="connsiteX79" fmla="*/ 4847565 w 5387625"/>
              <a:gd name="connsiteY79" fmla="*/ 1478781 h 1478781"/>
              <a:gd name="connsiteX80" fmla="*/ 599093 w 5387625"/>
              <a:gd name="connsiteY80"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79398 w 5387625"/>
              <a:gd name="connsiteY7" fmla="*/ 648234 h 1478781"/>
              <a:gd name="connsiteX8" fmla="*/ 530296 w 5387625"/>
              <a:gd name="connsiteY8" fmla="*/ 571500 h 1478781"/>
              <a:gd name="connsiteX9" fmla="*/ 616021 w 5387625"/>
              <a:gd name="connsiteY9" fmla="*/ 523875 h 1478781"/>
              <a:gd name="connsiteX10" fmla="*/ 644596 w 5387625"/>
              <a:gd name="connsiteY10" fmla="*/ 504825 h 1478781"/>
              <a:gd name="connsiteX11" fmla="*/ 701746 w 5387625"/>
              <a:gd name="connsiteY11" fmla="*/ 476250 h 1478781"/>
              <a:gd name="connsiteX12" fmla="*/ 758896 w 5387625"/>
              <a:gd name="connsiteY12" fmla="*/ 457200 h 1478781"/>
              <a:gd name="connsiteX13" fmla="*/ 863671 w 5387625"/>
              <a:gd name="connsiteY13" fmla="*/ 428625 h 1478781"/>
              <a:gd name="connsiteX14" fmla="*/ 1044646 w 5387625"/>
              <a:gd name="connsiteY14" fmla="*/ 409575 h 1478781"/>
              <a:gd name="connsiteX15" fmla="*/ 1139896 w 5387625"/>
              <a:gd name="connsiteY15" fmla="*/ 381000 h 1478781"/>
              <a:gd name="connsiteX16" fmla="*/ 1058285 w 5387625"/>
              <a:gd name="connsiteY16" fmla="*/ 474321 h 1478781"/>
              <a:gd name="connsiteX17" fmla="*/ 1142981 w 5387625"/>
              <a:gd name="connsiteY17" fmla="*/ 479350 h 1478781"/>
              <a:gd name="connsiteX18" fmla="*/ 1248383 w 5387625"/>
              <a:gd name="connsiteY18" fmla="*/ 437236 h 1478781"/>
              <a:gd name="connsiteX19" fmla="*/ 1314432 w 5387625"/>
              <a:gd name="connsiteY19" fmla="*/ 414173 h 1478781"/>
              <a:gd name="connsiteX20" fmla="*/ 1377752 w 5387625"/>
              <a:gd name="connsiteY20" fmla="*/ 423215 h 1478781"/>
              <a:gd name="connsiteX21" fmla="*/ 1472600 w 5387625"/>
              <a:gd name="connsiteY21" fmla="*/ 417704 h 1478781"/>
              <a:gd name="connsiteX22" fmla="*/ 1591685 w 5387625"/>
              <a:gd name="connsiteY22" fmla="*/ 380086 h 1478781"/>
              <a:gd name="connsiteX23" fmla="*/ 1723604 w 5387625"/>
              <a:gd name="connsiteY23" fmla="*/ 326415 h 1478781"/>
              <a:gd name="connsiteX24" fmla="*/ 1830033 w 5387625"/>
              <a:gd name="connsiteY24" fmla="*/ 295809 h 1478781"/>
              <a:gd name="connsiteX25" fmla="*/ 2082871 w 5387625"/>
              <a:gd name="connsiteY25" fmla="*/ 228600 h 1478781"/>
              <a:gd name="connsiteX26" fmla="*/ 2168596 w 5387625"/>
              <a:gd name="connsiteY26" fmla="*/ 200025 h 1478781"/>
              <a:gd name="connsiteX27" fmla="*/ 2197171 w 5387625"/>
              <a:gd name="connsiteY27" fmla="*/ 190500 h 1478781"/>
              <a:gd name="connsiteX28" fmla="*/ 2225746 w 5387625"/>
              <a:gd name="connsiteY28" fmla="*/ 171450 h 1478781"/>
              <a:gd name="connsiteX29" fmla="*/ 2282896 w 5387625"/>
              <a:gd name="connsiteY29" fmla="*/ 152400 h 1478781"/>
              <a:gd name="connsiteX30" fmla="*/ 2368621 w 5387625"/>
              <a:gd name="connsiteY30" fmla="*/ 114300 h 1478781"/>
              <a:gd name="connsiteX31" fmla="*/ 2711521 w 5387625"/>
              <a:gd name="connsiteY31" fmla="*/ 95250 h 1478781"/>
              <a:gd name="connsiteX32" fmla="*/ 2797246 w 5387625"/>
              <a:gd name="connsiteY32" fmla="*/ 66675 h 1478781"/>
              <a:gd name="connsiteX33" fmla="*/ 2825821 w 5387625"/>
              <a:gd name="connsiteY33" fmla="*/ 57150 h 1478781"/>
              <a:gd name="connsiteX34" fmla="*/ 2854396 w 5387625"/>
              <a:gd name="connsiteY34" fmla="*/ 38100 h 1478781"/>
              <a:gd name="connsiteX35" fmla="*/ 2911546 w 5387625"/>
              <a:gd name="connsiteY35" fmla="*/ 19050 h 1478781"/>
              <a:gd name="connsiteX36" fmla="*/ 2978221 w 5387625"/>
              <a:gd name="connsiteY36" fmla="*/ 0 h 1478781"/>
              <a:gd name="connsiteX37" fmla="*/ 3197296 w 5387625"/>
              <a:gd name="connsiteY37" fmla="*/ 9525 h 1478781"/>
              <a:gd name="connsiteX38" fmla="*/ 3254446 w 5387625"/>
              <a:gd name="connsiteY38" fmla="*/ 28575 h 1478781"/>
              <a:gd name="connsiteX39" fmla="*/ 3292546 w 5387625"/>
              <a:gd name="connsiteY39" fmla="*/ 38100 h 1478781"/>
              <a:gd name="connsiteX40" fmla="*/ 3349696 w 5387625"/>
              <a:gd name="connsiteY40" fmla="*/ 57150 h 1478781"/>
              <a:gd name="connsiteX41" fmla="*/ 3406846 w 5387625"/>
              <a:gd name="connsiteY41" fmla="*/ 76200 h 1478781"/>
              <a:gd name="connsiteX42" fmla="*/ 3435421 w 5387625"/>
              <a:gd name="connsiteY42" fmla="*/ 85725 h 1478781"/>
              <a:gd name="connsiteX43" fmla="*/ 3463996 w 5387625"/>
              <a:gd name="connsiteY43" fmla="*/ 95250 h 1478781"/>
              <a:gd name="connsiteX44" fmla="*/ 3578296 w 5387625"/>
              <a:gd name="connsiteY44" fmla="*/ 104775 h 1478781"/>
              <a:gd name="connsiteX45" fmla="*/ 3635446 w 5387625"/>
              <a:gd name="connsiteY45" fmla="*/ 133350 h 1478781"/>
              <a:gd name="connsiteX46" fmla="*/ 3664021 w 5387625"/>
              <a:gd name="connsiteY46" fmla="*/ 161925 h 1478781"/>
              <a:gd name="connsiteX47" fmla="*/ 3721171 w 5387625"/>
              <a:gd name="connsiteY47" fmla="*/ 200025 h 1478781"/>
              <a:gd name="connsiteX48" fmla="*/ 3749746 w 5387625"/>
              <a:gd name="connsiteY48" fmla="*/ 219075 h 1478781"/>
              <a:gd name="connsiteX49" fmla="*/ 3778321 w 5387625"/>
              <a:gd name="connsiteY49" fmla="*/ 247650 h 1478781"/>
              <a:gd name="connsiteX50" fmla="*/ 3835471 w 5387625"/>
              <a:gd name="connsiteY50" fmla="*/ 266700 h 1478781"/>
              <a:gd name="connsiteX51" fmla="*/ 3892621 w 5387625"/>
              <a:gd name="connsiteY51" fmla="*/ 295275 h 1478781"/>
              <a:gd name="connsiteX52" fmla="*/ 3921196 w 5387625"/>
              <a:gd name="connsiteY52" fmla="*/ 314325 h 1478781"/>
              <a:gd name="connsiteX53" fmla="*/ 3959296 w 5387625"/>
              <a:gd name="connsiteY53" fmla="*/ 323850 h 1478781"/>
              <a:gd name="connsiteX54" fmla="*/ 4102171 w 5387625"/>
              <a:gd name="connsiteY54" fmla="*/ 342900 h 1478781"/>
              <a:gd name="connsiteX55" fmla="*/ 4159321 w 5387625"/>
              <a:gd name="connsiteY55" fmla="*/ 361950 h 1478781"/>
              <a:gd name="connsiteX56" fmla="*/ 4187896 w 5387625"/>
              <a:gd name="connsiteY56" fmla="*/ 371475 h 1478781"/>
              <a:gd name="connsiteX57" fmla="*/ 4245046 w 5387625"/>
              <a:gd name="connsiteY57" fmla="*/ 419100 h 1478781"/>
              <a:gd name="connsiteX58" fmla="*/ 4302196 w 5387625"/>
              <a:gd name="connsiteY58" fmla="*/ 457200 h 1478781"/>
              <a:gd name="connsiteX59" fmla="*/ 4330771 w 5387625"/>
              <a:gd name="connsiteY59" fmla="*/ 476250 h 1478781"/>
              <a:gd name="connsiteX60" fmla="*/ 4387921 w 5387625"/>
              <a:gd name="connsiteY60" fmla="*/ 514350 h 1478781"/>
              <a:gd name="connsiteX61" fmla="*/ 4416496 w 5387625"/>
              <a:gd name="connsiteY61" fmla="*/ 533400 h 1478781"/>
              <a:gd name="connsiteX62" fmla="*/ 4445071 w 5387625"/>
              <a:gd name="connsiteY62" fmla="*/ 542925 h 1478781"/>
              <a:gd name="connsiteX63" fmla="*/ 4530796 w 5387625"/>
              <a:gd name="connsiteY63" fmla="*/ 600075 h 1478781"/>
              <a:gd name="connsiteX64" fmla="*/ 4559371 w 5387625"/>
              <a:gd name="connsiteY64" fmla="*/ 628650 h 1478781"/>
              <a:gd name="connsiteX65" fmla="*/ 4587946 w 5387625"/>
              <a:gd name="connsiteY65" fmla="*/ 638175 h 1478781"/>
              <a:gd name="connsiteX66" fmla="*/ 4673671 w 5387625"/>
              <a:gd name="connsiteY66" fmla="*/ 695325 h 1478781"/>
              <a:gd name="connsiteX67" fmla="*/ 4702246 w 5387625"/>
              <a:gd name="connsiteY67" fmla="*/ 714375 h 1478781"/>
              <a:gd name="connsiteX68" fmla="*/ 4730821 w 5387625"/>
              <a:gd name="connsiteY68" fmla="*/ 733425 h 1478781"/>
              <a:gd name="connsiteX69" fmla="*/ 4816546 w 5387625"/>
              <a:gd name="connsiteY69" fmla="*/ 809625 h 1478781"/>
              <a:gd name="connsiteX70" fmla="*/ 4845121 w 5387625"/>
              <a:gd name="connsiteY70" fmla="*/ 819150 h 1478781"/>
              <a:gd name="connsiteX71" fmla="*/ 4902271 w 5387625"/>
              <a:gd name="connsiteY71" fmla="*/ 857250 h 1478781"/>
              <a:gd name="connsiteX72" fmla="*/ 4968946 w 5387625"/>
              <a:gd name="connsiteY72" fmla="*/ 876300 h 1478781"/>
              <a:gd name="connsiteX73" fmla="*/ 4997521 w 5387625"/>
              <a:gd name="connsiteY73" fmla="*/ 885825 h 1478781"/>
              <a:gd name="connsiteX74" fmla="*/ 5064196 w 5387625"/>
              <a:gd name="connsiteY74" fmla="*/ 904875 h 1478781"/>
              <a:gd name="connsiteX75" fmla="*/ 5122079 w 5387625"/>
              <a:gd name="connsiteY75" fmla="*/ 976679 h 1478781"/>
              <a:gd name="connsiteX76" fmla="*/ 5232714 w 5387625"/>
              <a:gd name="connsiteY76" fmla="*/ 1044819 h 1478781"/>
              <a:gd name="connsiteX77" fmla="*/ 5349952 w 5387625"/>
              <a:gd name="connsiteY77" fmla="*/ 1153072 h 1478781"/>
              <a:gd name="connsiteX78" fmla="*/ 5387625 w 5387625"/>
              <a:gd name="connsiteY78" fmla="*/ 1262757 h 1478781"/>
              <a:gd name="connsiteX79" fmla="*/ 4847565 w 5387625"/>
              <a:gd name="connsiteY79" fmla="*/ 1478781 h 1478781"/>
              <a:gd name="connsiteX80" fmla="*/ 599093 w 5387625"/>
              <a:gd name="connsiteY80"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79398 w 5387625"/>
              <a:gd name="connsiteY7" fmla="*/ 648234 h 1478781"/>
              <a:gd name="connsiteX8" fmla="*/ 530296 w 5387625"/>
              <a:gd name="connsiteY8" fmla="*/ 571500 h 1478781"/>
              <a:gd name="connsiteX9" fmla="*/ 616021 w 5387625"/>
              <a:gd name="connsiteY9" fmla="*/ 523875 h 1478781"/>
              <a:gd name="connsiteX10" fmla="*/ 644596 w 5387625"/>
              <a:gd name="connsiteY10" fmla="*/ 504825 h 1478781"/>
              <a:gd name="connsiteX11" fmla="*/ 701746 w 5387625"/>
              <a:gd name="connsiteY11" fmla="*/ 476250 h 1478781"/>
              <a:gd name="connsiteX12" fmla="*/ 758896 w 5387625"/>
              <a:gd name="connsiteY12" fmla="*/ 457200 h 1478781"/>
              <a:gd name="connsiteX13" fmla="*/ 863671 w 5387625"/>
              <a:gd name="connsiteY13" fmla="*/ 428625 h 1478781"/>
              <a:gd name="connsiteX14" fmla="*/ 985618 w 5387625"/>
              <a:gd name="connsiteY14" fmla="*/ 525958 h 1478781"/>
              <a:gd name="connsiteX15" fmla="*/ 1139896 w 5387625"/>
              <a:gd name="connsiteY15" fmla="*/ 381000 h 1478781"/>
              <a:gd name="connsiteX16" fmla="*/ 1058285 w 5387625"/>
              <a:gd name="connsiteY16" fmla="*/ 474321 h 1478781"/>
              <a:gd name="connsiteX17" fmla="*/ 1142981 w 5387625"/>
              <a:gd name="connsiteY17" fmla="*/ 479350 h 1478781"/>
              <a:gd name="connsiteX18" fmla="*/ 1248383 w 5387625"/>
              <a:gd name="connsiteY18" fmla="*/ 437236 h 1478781"/>
              <a:gd name="connsiteX19" fmla="*/ 1314432 w 5387625"/>
              <a:gd name="connsiteY19" fmla="*/ 414173 h 1478781"/>
              <a:gd name="connsiteX20" fmla="*/ 1377752 w 5387625"/>
              <a:gd name="connsiteY20" fmla="*/ 423215 h 1478781"/>
              <a:gd name="connsiteX21" fmla="*/ 1472600 w 5387625"/>
              <a:gd name="connsiteY21" fmla="*/ 417704 h 1478781"/>
              <a:gd name="connsiteX22" fmla="*/ 1591685 w 5387625"/>
              <a:gd name="connsiteY22" fmla="*/ 380086 h 1478781"/>
              <a:gd name="connsiteX23" fmla="*/ 1723604 w 5387625"/>
              <a:gd name="connsiteY23" fmla="*/ 326415 h 1478781"/>
              <a:gd name="connsiteX24" fmla="*/ 1830033 w 5387625"/>
              <a:gd name="connsiteY24" fmla="*/ 295809 h 1478781"/>
              <a:gd name="connsiteX25" fmla="*/ 2082871 w 5387625"/>
              <a:gd name="connsiteY25" fmla="*/ 228600 h 1478781"/>
              <a:gd name="connsiteX26" fmla="*/ 2168596 w 5387625"/>
              <a:gd name="connsiteY26" fmla="*/ 200025 h 1478781"/>
              <a:gd name="connsiteX27" fmla="*/ 2197171 w 5387625"/>
              <a:gd name="connsiteY27" fmla="*/ 190500 h 1478781"/>
              <a:gd name="connsiteX28" fmla="*/ 2225746 w 5387625"/>
              <a:gd name="connsiteY28" fmla="*/ 171450 h 1478781"/>
              <a:gd name="connsiteX29" fmla="*/ 2282896 w 5387625"/>
              <a:gd name="connsiteY29" fmla="*/ 152400 h 1478781"/>
              <a:gd name="connsiteX30" fmla="*/ 2368621 w 5387625"/>
              <a:gd name="connsiteY30" fmla="*/ 114300 h 1478781"/>
              <a:gd name="connsiteX31" fmla="*/ 2711521 w 5387625"/>
              <a:gd name="connsiteY31" fmla="*/ 95250 h 1478781"/>
              <a:gd name="connsiteX32" fmla="*/ 2797246 w 5387625"/>
              <a:gd name="connsiteY32" fmla="*/ 66675 h 1478781"/>
              <a:gd name="connsiteX33" fmla="*/ 2825821 w 5387625"/>
              <a:gd name="connsiteY33" fmla="*/ 57150 h 1478781"/>
              <a:gd name="connsiteX34" fmla="*/ 2854396 w 5387625"/>
              <a:gd name="connsiteY34" fmla="*/ 38100 h 1478781"/>
              <a:gd name="connsiteX35" fmla="*/ 2911546 w 5387625"/>
              <a:gd name="connsiteY35" fmla="*/ 19050 h 1478781"/>
              <a:gd name="connsiteX36" fmla="*/ 2978221 w 5387625"/>
              <a:gd name="connsiteY36" fmla="*/ 0 h 1478781"/>
              <a:gd name="connsiteX37" fmla="*/ 3197296 w 5387625"/>
              <a:gd name="connsiteY37" fmla="*/ 9525 h 1478781"/>
              <a:gd name="connsiteX38" fmla="*/ 3254446 w 5387625"/>
              <a:gd name="connsiteY38" fmla="*/ 28575 h 1478781"/>
              <a:gd name="connsiteX39" fmla="*/ 3292546 w 5387625"/>
              <a:gd name="connsiteY39" fmla="*/ 38100 h 1478781"/>
              <a:gd name="connsiteX40" fmla="*/ 3349696 w 5387625"/>
              <a:gd name="connsiteY40" fmla="*/ 57150 h 1478781"/>
              <a:gd name="connsiteX41" fmla="*/ 3406846 w 5387625"/>
              <a:gd name="connsiteY41" fmla="*/ 76200 h 1478781"/>
              <a:gd name="connsiteX42" fmla="*/ 3435421 w 5387625"/>
              <a:gd name="connsiteY42" fmla="*/ 85725 h 1478781"/>
              <a:gd name="connsiteX43" fmla="*/ 3463996 w 5387625"/>
              <a:gd name="connsiteY43" fmla="*/ 95250 h 1478781"/>
              <a:gd name="connsiteX44" fmla="*/ 3578296 w 5387625"/>
              <a:gd name="connsiteY44" fmla="*/ 104775 h 1478781"/>
              <a:gd name="connsiteX45" fmla="*/ 3635446 w 5387625"/>
              <a:gd name="connsiteY45" fmla="*/ 133350 h 1478781"/>
              <a:gd name="connsiteX46" fmla="*/ 3664021 w 5387625"/>
              <a:gd name="connsiteY46" fmla="*/ 161925 h 1478781"/>
              <a:gd name="connsiteX47" fmla="*/ 3721171 w 5387625"/>
              <a:gd name="connsiteY47" fmla="*/ 200025 h 1478781"/>
              <a:gd name="connsiteX48" fmla="*/ 3749746 w 5387625"/>
              <a:gd name="connsiteY48" fmla="*/ 219075 h 1478781"/>
              <a:gd name="connsiteX49" fmla="*/ 3778321 w 5387625"/>
              <a:gd name="connsiteY49" fmla="*/ 247650 h 1478781"/>
              <a:gd name="connsiteX50" fmla="*/ 3835471 w 5387625"/>
              <a:gd name="connsiteY50" fmla="*/ 266700 h 1478781"/>
              <a:gd name="connsiteX51" fmla="*/ 3892621 w 5387625"/>
              <a:gd name="connsiteY51" fmla="*/ 295275 h 1478781"/>
              <a:gd name="connsiteX52" fmla="*/ 3921196 w 5387625"/>
              <a:gd name="connsiteY52" fmla="*/ 314325 h 1478781"/>
              <a:gd name="connsiteX53" fmla="*/ 3959296 w 5387625"/>
              <a:gd name="connsiteY53" fmla="*/ 323850 h 1478781"/>
              <a:gd name="connsiteX54" fmla="*/ 4102171 w 5387625"/>
              <a:gd name="connsiteY54" fmla="*/ 342900 h 1478781"/>
              <a:gd name="connsiteX55" fmla="*/ 4159321 w 5387625"/>
              <a:gd name="connsiteY55" fmla="*/ 361950 h 1478781"/>
              <a:gd name="connsiteX56" fmla="*/ 4187896 w 5387625"/>
              <a:gd name="connsiteY56" fmla="*/ 371475 h 1478781"/>
              <a:gd name="connsiteX57" fmla="*/ 4245046 w 5387625"/>
              <a:gd name="connsiteY57" fmla="*/ 419100 h 1478781"/>
              <a:gd name="connsiteX58" fmla="*/ 4302196 w 5387625"/>
              <a:gd name="connsiteY58" fmla="*/ 457200 h 1478781"/>
              <a:gd name="connsiteX59" fmla="*/ 4330771 w 5387625"/>
              <a:gd name="connsiteY59" fmla="*/ 476250 h 1478781"/>
              <a:gd name="connsiteX60" fmla="*/ 4387921 w 5387625"/>
              <a:gd name="connsiteY60" fmla="*/ 514350 h 1478781"/>
              <a:gd name="connsiteX61" fmla="*/ 4416496 w 5387625"/>
              <a:gd name="connsiteY61" fmla="*/ 533400 h 1478781"/>
              <a:gd name="connsiteX62" fmla="*/ 4445071 w 5387625"/>
              <a:gd name="connsiteY62" fmla="*/ 542925 h 1478781"/>
              <a:gd name="connsiteX63" fmla="*/ 4530796 w 5387625"/>
              <a:gd name="connsiteY63" fmla="*/ 600075 h 1478781"/>
              <a:gd name="connsiteX64" fmla="*/ 4559371 w 5387625"/>
              <a:gd name="connsiteY64" fmla="*/ 628650 h 1478781"/>
              <a:gd name="connsiteX65" fmla="*/ 4587946 w 5387625"/>
              <a:gd name="connsiteY65" fmla="*/ 638175 h 1478781"/>
              <a:gd name="connsiteX66" fmla="*/ 4673671 w 5387625"/>
              <a:gd name="connsiteY66" fmla="*/ 695325 h 1478781"/>
              <a:gd name="connsiteX67" fmla="*/ 4702246 w 5387625"/>
              <a:gd name="connsiteY67" fmla="*/ 714375 h 1478781"/>
              <a:gd name="connsiteX68" fmla="*/ 4730821 w 5387625"/>
              <a:gd name="connsiteY68" fmla="*/ 733425 h 1478781"/>
              <a:gd name="connsiteX69" fmla="*/ 4816546 w 5387625"/>
              <a:gd name="connsiteY69" fmla="*/ 809625 h 1478781"/>
              <a:gd name="connsiteX70" fmla="*/ 4845121 w 5387625"/>
              <a:gd name="connsiteY70" fmla="*/ 819150 h 1478781"/>
              <a:gd name="connsiteX71" fmla="*/ 4902271 w 5387625"/>
              <a:gd name="connsiteY71" fmla="*/ 857250 h 1478781"/>
              <a:gd name="connsiteX72" fmla="*/ 4968946 w 5387625"/>
              <a:gd name="connsiteY72" fmla="*/ 876300 h 1478781"/>
              <a:gd name="connsiteX73" fmla="*/ 4997521 w 5387625"/>
              <a:gd name="connsiteY73" fmla="*/ 885825 h 1478781"/>
              <a:gd name="connsiteX74" fmla="*/ 5064196 w 5387625"/>
              <a:gd name="connsiteY74" fmla="*/ 904875 h 1478781"/>
              <a:gd name="connsiteX75" fmla="*/ 5122079 w 5387625"/>
              <a:gd name="connsiteY75" fmla="*/ 976679 h 1478781"/>
              <a:gd name="connsiteX76" fmla="*/ 5232714 w 5387625"/>
              <a:gd name="connsiteY76" fmla="*/ 1044819 h 1478781"/>
              <a:gd name="connsiteX77" fmla="*/ 5349952 w 5387625"/>
              <a:gd name="connsiteY77" fmla="*/ 1153072 h 1478781"/>
              <a:gd name="connsiteX78" fmla="*/ 5387625 w 5387625"/>
              <a:gd name="connsiteY78" fmla="*/ 1262757 h 1478781"/>
              <a:gd name="connsiteX79" fmla="*/ 4847565 w 5387625"/>
              <a:gd name="connsiteY79" fmla="*/ 1478781 h 1478781"/>
              <a:gd name="connsiteX80" fmla="*/ 599093 w 5387625"/>
              <a:gd name="connsiteY80"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79398 w 5387625"/>
              <a:gd name="connsiteY7" fmla="*/ 648234 h 1478781"/>
              <a:gd name="connsiteX8" fmla="*/ 530296 w 5387625"/>
              <a:gd name="connsiteY8" fmla="*/ 571500 h 1478781"/>
              <a:gd name="connsiteX9" fmla="*/ 616021 w 5387625"/>
              <a:gd name="connsiteY9" fmla="*/ 523875 h 1478781"/>
              <a:gd name="connsiteX10" fmla="*/ 644596 w 5387625"/>
              <a:gd name="connsiteY10" fmla="*/ 504825 h 1478781"/>
              <a:gd name="connsiteX11" fmla="*/ 701746 w 5387625"/>
              <a:gd name="connsiteY11" fmla="*/ 476250 h 1478781"/>
              <a:gd name="connsiteX12" fmla="*/ 758896 w 5387625"/>
              <a:gd name="connsiteY12" fmla="*/ 457200 h 1478781"/>
              <a:gd name="connsiteX13" fmla="*/ 832189 w 5387625"/>
              <a:gd name="connsiteY13" fmla="*/ 585141 h 1478781"/>
              <a:gd name="connsiteX14" fmla="*/ 985618 w 5387625"/>
              <a:gd name="connsiteY14" fmla="*/ 525958 h 1478781"/>
              <a:gd name="connsiteX15" fmla="*/ 1139896 w 5387625"/>
              <a:gd name="connsiteY15" fmla="*/ 381000 h 1478781"/>
              <a:gd name="connsiteX16" fmla="*/ 1058285 w 5387625"/>
              <a:gd name="connsiteY16" fmla="*/ 474321 h 1478781"/>
              <a:gd name="connsiteX17" fmla="*/ 1142981 w 5387625"/>
              <a:gd name="connsiteY17" fmla="*/ 479350 h 1478781"/>
              <a:gd name="connsiteX18" fmla="*/ 1248383 w 5387625"/>
              <a:gd name="connsiteY18" fmla="*/ 437236 h 1478781"/>
              <a:gd name="connsiteX19" fmla="*/ 1314432 w 5387625"/>
              <a:gd name="connsiteY19" fmla="*/ 414173 h 1478781"/>
              <a:gd name="connsiteX20" fmla="*/ 1377752 w 5387625"/>
              <a:gd name="connsiteY20" fmla="*/ 423215 h 1478781"/>
              <a:gd name="connsiteX21" fmla="*/ 1472600 w 5387625"/>
              <a:gd name="connsiteY21" fmla="*/ 417704 h 1478781"/>
              <a:gd name="connsiteX22" fmla="*/ 1591685 w 5387625"/>
              <a:gd name="connsiteY22" fmla="*/ 380086 h 1478781"/>
              <a:gd name="connsiteX23" fmla="*/ 1723604 w 5387625"/>
              <a:gd name="connsiteY23" fmla="*/ 326415 h 1478781"/>
              <a:gd name="connsiteX24" fmla="*/ 1830033 w 5387625"/>
              <a:gd name="connsiteY24" fmla="*/ 295809 h 1478781"/>
              <a:gd name="connsiteX25" fmla="*/ 2082871 w 5387625"/>
              <a:gd name="connsiteY25" fmla="*/ 228600 h 1478781"/>
              <a:gd name="connsiteX26" fmla="*/ 2168596 w 5387625"/>
              <a:gd name="connsiteY26" fmla="*/ 200025 h 1478781"/>
              <a:gd name="connsiteX27" fmla="*/ 2197171 w 5387625"/>
              <a:gd name="connsiteY27" fmla="*/ 190500 h 1478781"/>
              <a:gd name="connsiteX28" fmla="*/ 2225746 w 5387625"/>
              <a:gd name="connsiteY28" fmla="*/ 171450 h 1478781"/>
              <a:gd name="connsiteX29" fmla="*/ 2282896 w 5387625"/>
              <a:gd name="connsiteY29" fmla="*/ 152400 h 1478781"/>
              <a:gd name="connsiteX30" fmla="*/ 2368621 w 5387625"/>
              <a:gd name="connsiteY30" fmla="*/ 114300 h 1478781"/>
              <a:gd name="connsiteX31" fmla="*/ 2711521 w 5387625"/>
              <a:gd name="connsiteY31" fmla="*/ 95250 h 1478781"/>
              <a:gd name="connsiteX32" fmla="*/ 2797246 w 5387625"/>
              <a:gd name="connsiteY32" fmla="*/ 66675 h 1478781"/>
              <a:gd name="connsiteX33" fmla="*/ 2825821 w 5387625"/>
              <a:gd name="connsiteY33" fmla="*/ 57150 h 1478781"/>
              <a:gd name="connsiteX34" fmla="*/ 2854396 w 5387625"/>
              <a:gd name="connsiteY34" fmla="*/ 38100 h 1478781"/>
              <a:gd name="connsiteX35" fmla="*/ 2911546 w 5387625"/>
              <a:gd name="connsiteY35" fmla="*/ 19050 h 1478781"/>
              <a:gd name="connsiteX36" fmla="*/ 2978221 w 5387625"/>
              <a:gd name="connsiteY36" fmla="*/ 0 h 1478781"/>
              <a:gd name="connsiteX37" fmla="*/ 3197296 w 5387625"/>
              <a:gd name="connsiteY37" fmla="*/ 9525 h 1478781"/>
              <a:gd name="connsiteX38" fmla="*/ 3254446 w 5387625"/>
              <a:gd name="connsiteY38" fmla="*/ 28575 h 1478781"/>
              <a:gd name="connsiteX39" fmla="*/ 3292546 w 5387625"/>
              <a:gd name="connsiteY39" fmla="*/ 38100 h 1478781"/>
              <a:gd name="connsiteX40" fmla="*/ 3349696 w 5387625"/>
              <a:gd name="connsiteY40" fmla="*/ 57150 h 1478781"/>
              <a:gd name="connsiteX41" fmla="*/ 3406846 w 5387625"/>
              <a:gd name="connsiteY41" fmla="*/ 76200 h 1478781"/>
              <a:gd name="connsiteX42" fmla="*/ 3435421 w 5387625"/>
              <a:gd name="connsiteY42" fmla="*/ 85725 h 1478781"/>
              <a:gd name="connsiteX43" fmla="*/ 3463996 w 5387625"/>
              <a:gd name="connsiteY43" fmla="*/ 95250 h 1478781"/>
              <a:gd name="connsiteX44" fmla="*/ 3578296 w 5387625"/>
              <a:gd name="connsiteY44" fmla="*/ 104775 h 1478781"/>
              <a:gd name="connsiteX45" fmla="*/ 3635446 w 5387625"/>
              <a:gd name="connsiteY45" fmla="*/ 133350 h 1478781"/>
              <a:gd name="connsiteX46" fmla="*/ 3664021 w 5387625"/>
              <a:gd name="connsiteY46" fmla="*/ 161925 h 1478781"/>
              <a:gd name="connsiteX47" fmla="*/ 3721171 w 5387625"/>
              <a:gd name="connsiteY47" fmla="*/ 200025 h 1478781"/>
              <a:gd name="connsiteX48" fmla="*/ 3749746 w 5387625"/>
              <a:gd name="connsiteY48" fmla="*/ 219075 h 1478781"/>
              <a:gd name="connsiteX49" fmla="*/ 3778321 w 5387625"/>
              <a:gd name="connsiteY49" fmla="*/ 247650 h 1478781"/>
              <a:gd name="connsiteX50" fmla="*/ 3835471 w 5387625"/>
              <a:gd name="connsiteY50" fmla="*/ 266700 h 1478781"/>
              <a:gd name="connsiteX51" fmla="*/ 3892621 w 5387625"/>
              <a:gd name="connsiteY51" fmla="*/ 295275 h 1478781"/>
              <a:gd name="connsiteX52" fmla="*/ 3921196 w 5387625"/>
              <a:gd name="connsiteY52" fmla="*/ 314325 h 1478781"/>
              <a:gd name="connsiteX53" fmla="*/ 3959296 w 5387625"/>
              <a:gd name="connsiteY53" fmla="*/ 323850 h 1478781"/>
              <a:gd name="connsiteX54" fmla="*/ 4102171 w 5387625"/>
              <a:gd name="connsiteY54" fmla="*/ 342900 h 1478781"/>
              <a:gd name="connsiteX55" fmla="*/ 4159321 w 5387625"/>
              <a:gd name="connsiteY55" fmla="*/ 361950 h 1478781"/>
              <a:gd name="connsiteX56" fmla="*/ 4187896 w 5387625"/>
              <a:gd name="connsiteY56" fmla="*/ 371475 h 1478781"/>
              <a:gd name="connsiteX57" fmla="*/ 4245046 w 5387625"/>
              <a:gd name="connsiteY57" fmla="*/ 419100 h 1478781"/>
              <a:gd name="connsiteX58" fmla="*/ 4302196 w 5387625"/>
              <a:gd name="connsiteY58" fmla="*/ 457200 h 1478781"/>
              <a:gd name="connsiteX59" fmla="*/ 4330771 w 5387625"/>
              <a:gd name="connsiteY59" fmla="*/ 476250 h 1478781"/>
              <a:gd name="connsiteX60" fmla="*/ 4387921 w 5387625"/>
              <a:gd name="connsiteY60" fmla="*/ 514350 h 1478781"/>
              <a:gd name="connsiteX61" fmla="*/ 4416496 w 5387625"/>
              <a:gd name="connsiteY61" fmla="*/ 533400 h 1478781"/>
              <a:gd name="connsiteX62" fmla="*/ 4445071 w 5387625"/>
              <a:gd name="connsiteY62" fmla="*/ 542925 h 1478781"/>
              <a:gd name="connsiteX63" fmla="*/ 4530796 w 5387625"/>
              <a:gd name="connsiteY63" fmla="*/ 600075 h 1478781"/>
              <a:gd name="connsiteX64" fmla="*/ 4559371 w 5387625"/>
              <a:gd name="connsiteY64" fmla="*/ 628650 h 1478781"/>
              <a:gd name="connsiteX65" fmla="*/ 4587946 w 5387625"/>
              <a:gd name="connsiteY65" fmla="*/ 638175 h 1478781"/>
              <a:gd name="connsiteX66" fmla="*/ 4673671 w 5387625"/>
              <a:gd name="connsiteY66" fmla="*/ 695325 h 1478781"/>
              <a:gd name="connsiteX67" fmla="*/ 4702246 w 5387625"/>
              <a:gd name="connsiteY67" fmla="*/ 714375 h 1478781"/>
              <a:gd name="connsiteX68" fmla="*/ 4730821 w 5387625"/>
              <a:gd name="connsiteY68" fmla="*/ 733425 h 1478781"/>
              <a:gd name="connsiteX69" fmla="*/ 4816546 w 5387625"/>
              <a:gd name="connsiteY69" fmla="*/ 809625 h 1478781"/>
              <a:gd name="connsiteX70" fmla="*/ 4845121 w 5387625"/>
              <a:gd name="connsiteY70" fmla="*/ 819150 h 1478781"/>
              <a:gd name="connsiteX71" fmla="*/ 4902271 w 5387625"/>
              <a:gd name="connsiteY71" fmla="*/ 857250 h 1478781"/>
              <a:gd name="connsiteX72" fmla="*/ 4968946 w 5387625"/>
              <a:gd name="connsiteY72" fmla="*/ 876300 h 1478781"/>
              <a:gd name="connsiteX73" fmla="*/ 4997521 w 5387625"/>
              <a:gd name="connsiteY73" fmla="*/ 885825 h 1478781"/>
              <a:gd name="connsiteX74" fmla="*/ 5064196 w 5387625"/>
              <a:gd name="connsiteY74" fmla="*/ 904875 h 1478781"/>
              <a:gd name="connsiteX75" fmla="*/ 5122079 w 5387625"/>
              <a:gd name="connsiteY75" fmla="*/ 976679 h 1478781"/>
              <a:gd name="connsiteX76" fmla="*/ 5232714 w 5387625"/>
              <a:gd name="connsiteY76" fmla="*/ 1044819 h 1478781"/>
              <a:gd name="connsiteX77" fmla="*/ 5349952 w 5387625"/>
              <a:gd name="connsiteY77" fmla="*/ 1153072 h 1478781"/>
              <a:gd name="connsiteX78" fmla="*/ 5387625 w 5387625"/>
              <a:gd name="connsiteY78" fmla="*/ 1262757 h 1478781"/>
              <a:gd name="connsiteX79" fmla="*/ 4847565 w 5387625"/>
              <a:gd name="connsiteY79" fmla="*/ 1478781 h 1478781"/>
              <a:gd name="connsiteX80" fmla="*/ 599093 w 5387625"/>
              <a:gd name="connsiteY80"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79398 w 5387625"/>
              <a:gd name="connsiteY7" fmla="*/ 648234 h 1478781"/>
              <a:gd name="connsiteX8" fmla="*/ 530296 w 5387625"/>
              <a:gd name="connsiteY8" fmla="*/ 571500 h 1478781"/>
              <a:gd name="connsiteX9" fmla="*/ 616021 w 5387625"/>
              <a:gd name="connsiteY9" fmla="*/ 523875 h 1478781"/>
              <a:gd name="connsiteX10" fmla="*/ 644596 w 5387625"/>
              <a:gd name="connsiteY10" fmla="*/ 504825 h 1478781"/>
              <a:gd name="connsiteX11" fmla="*/ 701746 w 5387625"/>
              <a:gd name="connsiteY11" fmla="*/ 476250 h 1478781"/>
              <a:gd name="connsiteX12" fmla="*/ 739221 w 5387625"/>
              <a:gd name="connsiteY12" fmla="*/ 569570 h 1478781"/>
              <a:gd name="connsiteX13" fmla="*/ 832189 w 5387625"/>
              <a:gd name="connsiteY13" fmla="*/ 585141 h 1478781"/>
              <a:gd name="connsiteX14" fmla="*/ 985618 w 5387625"/>
              <a:gd name="connsiteY14" fmla="*/ 525958 h 1478781"/>
              <a:gd name="connsiteX15" fmla="*/ 1139896 w 5387625"/>
              <a:gd name="connsiteY15" fmla="*/ 381000 h 1478781"/>
              <a:gd name="connsiteX16" fmla="*/ 1058285 w 5387625"/>
              <a:gd name="connsiteY16" fmla="*/ 474321 h 1478781"/>
              <a:gd name="connsiteX17" fmla="*/ 1142981 w 5387625"/>
              <a:gd name="connsiteY17" fmla="*/ 479350 h 1478781"/>
              <a:gd name="connsiteX18" fmla="*/ 1248383 w 5387625"/>
              <a:gd name="connsiteY18" fmla="*/ 437236 h 1478781"/>
              <a:gd name="connsiteX19" fmla="*/ 1314432 w 5387625"/>
              <a:gd name="connsiteY19" fmla="*/ 414173 h 1478781"/>
              <a:gd name="connsiteX20" fmla="*/ 1377752 w 5387625"/>
              <a:gd name="connsiteY20" fmla="*/ 423215 h 1478781"/>
              <a:gd name="connsiteX21" fmla="*/ 1472600 w 5387625"/>
              <a:gd name="connsiteY21" fmla="*/ 417704 h 1478781"/>
              <a:gd name="connsiteX22" fmla="*/ 1591685 w 5387625"/>
              <a:gd name="connsiteY22" fmla="*/ 380086 h 1478781"/>
              <a:gd name="connsiteX23" fmla="*/ 1723604 w 5387625"/>
              <a:gd name="connsiteY23" fmla="*/ 326415 h 1478781"/>
              <a:gd name="connsiteX24" fmla="*/ 1830033 w 5387625"/>
              <a:gd name="connsiteY24" fmla="*/ 295809 h 1478781"/>
              <a:gd name="connsiteX25" fmla="*/ 2082871 w 5387625"/>
              <a:gd name="connsiteY25" fmla="*/ 228600 h 1478781"/>
              <a:gd name="connsiteX26" fmla="*/ 2168596 w 5387625"/>
              <a:gd name="connsiteY26" fmla="*/ 200025 h 1478781"/>
              <a:gd name="connsiteX27" fmla="*/ 2197171 w 5387625"/>
              <a:gd name="connsiteY27" fmla="*/ 190500 h 1478781"/>
              <a:gd name="connsiteX28" fmla="*/ 2225746 w 5387625"/>
              <a:gd name="connsiteY28" fmla="*/ 171450 h 1478781"/>
              <a:gd name="connsiteX29" fmla="*/ 2282896 w 5387625"/>
              <a:gd name="connsiteY29" fmla="*/ 152400 h 1478781"/>
              <a:gd name="connsiteX30" fmla="*/ 2368621 w 5387625"/>
              <a:gd name="connsiteY30" fmla="*/ 114300 h 1478781"/>
              <a:gd name="connsiteX31" fmla="*/ 2711521 w 5387625"/>
              <a:gd name="connsiteY31" fmla="*/ 95250 h 1478781"/>
              <a:gd name="connsiteX32" fmla="*/ 2797246 w 5387625"/>
              <a:gd name="connsiteY32" fmla="*/ 66675 h 1478781"/>
              <a:gd name="connsiteX33" fmla="*/ 2825821 w 5387625"/>
              <a:gd name="connsiteY33" fmla="*/ 57150 h 1478781"/>
              <a:gd name="connsiteX34" fmla="*/ 2854396 w 5387625"/>
              <a:gd name="connsiteY34" fmla="*/ 38100 h 1478781"/>
              <a:gd name="connsiteX35" fmla="*/ 2911546 w 5387625"/>
              <a:gd name="connsiteY35" fmla="*/ 19050 h 1478781"/>
              <a:gd name="connsiteX36" fmla="*/ 2978221 w 5387625"/>
              <a:gd name="connsiteY36" fmla="*/ 0 h 1478781"/>
              <a:gd name="connsiteX37" fmla="*/ 3197296 w 5387625"/>
              <a:gd name="connsiteY37" fmla="*/ 9525 h 1478781"/>
              <a:gd name="connsiteX38" fmla="*/ 3254446 w 5387625"/>
              <a:gd name="connsiteY38" fmla="*/ 28575 h 1478781"/>
              <a:gd name="connsiteX39" fmla="*/ 3292546 w 5387625"/>
              <a:gd name="connsiteY39" fmla="*/ 38100 h 1478781"/>
              <a:gd name="connsiteX40" fmla="*/ 3349696 w 5387625"/>
              <a:gd name="connsiteY40" fmla="*/ 57150 h 1478781"/>
              <a:gd name="connsiteX41" fmla="*/ 3406846 w 5387625"/>
              <a:gd name="connsiteY41" fmla="*/ 76200 h 1478781"/>
              <a:gd name="connsiteX42" fmla="*/ 3435421 w 5387625"/>
              <a:gd name="connsiteY42" fmla="*/ 85725 h 1478781"/>
              <a:gd name="connsiteX43" fmla="*/ 3463996 w 5387625"/>
              <a:gd name="connsiteY43" fmla="*/ 95250 h 1478781"/>
              <a:gd name="connsiteX44" fmla="*/ 3578296 w 5387625"/>
              <a:gd name="connsiteY44" fmla="*/ 104775 h 1478781"/>
              <a:gd name="connsiteX45" fmla="*/ 3635446 w 5387625"/>
              <a:gd name="connsiteY45" fmla="*/ 133350 h 1478781"/>
              <a:gd name="connsiteX46" fmla="*/ 3664021 w 5387625"/>
              <a:gd name="connsiteY46" fmla="*/ 161925 h 1478781"/>
              <a:gd name="connsiteX47" fmla="*/ 3721171 w 5387625"/>
              <a:gd name="connsiteY47" fmla="*/ 200025 h 1478781"/>
              <a:gd name="connsiteX48" fmla="*/ 3749746 w 5387625"/>
              <a:gd name="connsiteY48" fmla="*/ 219075 h 1478781"/>
              <a:gd name="connsiteX49" fmla="*/ 3778321 w 5387625"/>
              <a:gd name="connsiteY49" fmla="*/ 247650 h 1478781"/>
              <a:gd name="connsiteX50" fmla="*/ 3835471 w 5387625"/>
              <a:gd name="connsiteY50" fmla="*/ 266700 h 1478781"/>
              <a:gd name="connsiteX51" fmla="*/ 3892621 w 5387625"/>
              <a:gd name="connsiteY51" fmla="*/ 295275 h 1478781"/>
              <a:gd name="connsiteX52" fmla="*/ 3921196 w 5387625"/>
              <a:gd name="connsiteY52" fmla="*/ 314325 h 1478781"/>
              <a:gd name="connsiteX53" fmla="*/ 3959296 w 5387625"/>
              <a:gd name="connsiteY53" fmla="*/ 323850 h 1478781"/>
              <a:gd name="connsiteX54" fmla="*/ 4102171 w 5387625"/>
              <a:gd name="connsiteY54" fmla="*/ 342900 h 1478781"/>
              <a:gd name="connsiteX55" fmla="*/ 4159321 w 5387625"/>
              <a:gd name="connsiteY55" fmla="*/ 361950 h 1478781"/>
              <a:gd name="connsiteX56" fmla="*/ 4187896 w 5387625"/>
              <a:gd name="connsiteY56" fmla="*/ 371475 h 1478781"/>
              <a:gd name="connsiteX57" fmla="*/ 4245046 w 5387625"/>
              <a:gd name="connsiteY57" fmla="*/ 419100 h 1478781"/>
              <a:gd name="connsiteX58" fmla="*/ 4302196 w 5387625"/>
              <a:gd name="connsiteY58" fmla="*/ 457200 h 1478781"/>
              <a:gd name="connsiteX59" fmla="*/ 4330771 w 5387625"/>
              <a:gd name="connsiteY59" fmla="*/ 476250 h 1478781"/>
              <a:gd name="connsiteX60" fmla="*/ 4387921 w 5387625"/>
              <a:gd name="connsiteY60" fmla="*/ 514350 h 1478781"/>
              <a:gd name="connsiteX61" fmla="*/ 4416496 w 5387625"/>
              <a:gd name="connsiteY61" fmla="*/ 533400 h 1478781"/>
              <a:gd name="connsiteX62" fmla="*/ 4445071 w 5387625"/>
              <a:gd name="connsiteY62" fmla="*/ 542925 h 1478781"/>
              <a:gd name="connsiteX63" fmla="*/ 4530796 w 5387625"/>
              <a:gd name="connsiteY63" fmla="*/ 600075 h 1478781"/>
              <a:gd name="connsiteX64" fmla="*/ 4559371 w 5387625"/>
              <a:gd name="connsiteY64" fmla="*/ 628650 h 1478781"/>
              <a:gd name="connsiteX65" fmla="*/ 4587946 w 5387625"/>
              <a:gd name="connsiteY65" fmla="*/ 638175 h 1478781"/>
              <a:gd name="connsiteX66" fmla="*/ 4673671 w 5387625"/>
              <a:gd name="connsiteY66" fmla="*/ 695325 h 1478781"/>
              <a:gd name="connsiteX67" fmla="*/ 4702246 w 5387625"/>
              <a:gd name="connsiteY67" fmla="*/ 714375 h 1478781"/>
              <a:gd name="connsiteX68" fmla="*/ 4730821 w 5387625"/>
              <a:gd name="connsiteY68" fmla="*/ 733425 h 1478781"/>
              <a:gd name="connsiteX69" fmla="*/ 4816546 w 5387625"/>
              <a:gd name="connsiteY69" fmla="*/ 809625 h 1478781"/>
              <a:gd name="connsiteX70" fmla="*/ 4845121 w 5387625"/>
              <a:gd name="connsiteY70" fmla="*/ 819150 h 1478781"/>
              <a:gd name="connsiteX71" fmla="*/ 4902271 w 5387625"/>
              <a:gd name="connsiteY71" fmla="*/ 857250 h 1478781"/>
              <a:gd name="connsiteX72" fmla="*/ 4968946 w 5387625"/>
              <a:gd name="connsiteY72" fmla="*/ 876300 h 1478781"/>
              <a:gd name="connsiteX73" fmla="*/ 4997521 w 5387625"/>
              <a:gd name="connsiteY73" fmla="*/ 885825 h 1478781"/>
              <a:gd name="connsiteX74" fmla="*/ 5064196 w 5387625"/>
              <a:gd name="connsiteY74" fmla="*/ 904875 h 1478781"/>
              <a:gd name="connsiteX75" fmla="*/ 5122079 w 5387625"/>
              <a:gd name="connsiteY75" fmla="*/ 976679 h 1478781"/>
              <a:gd name="connsiteX76" fmla="*/ 5232714 w 5387625"/>
              <a:gd name="connsiteY76" fmla="*/ 1044819 h 1478781"/>
              <a:gd name="connsiteX77" fmla="*/ 5349952 w 5387625"/>
              <a:gd name="connsiteY77" fmla="*/ 1153072 h 1478781"/>
              <a:gd name="connsiteX78" fmla="*/ 5387625 w 5387625"/>
              <a:gd name="connsiteY78" fmla="*/ 1262757 h 1478781"/>
              <a:gd name="connsiteX79" fmla="*/ 4847565 w 5387625"/>
              <a:gd name="connsiteY79" fmla="*/ 1478781 h 1478781"/>
              <a:gd name="connsiteX80" fmla="*/ 599093 w 5387625"/>
              <a:gd name="connsiteY80"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28241 w 5387625"/>
              <a:gd name="connsiteY7" fmla="*/ 668299 h 1478781"/>
              <a:gd name="connsiteX8" fmla="*/ 530296 w 5387625"/>
              <a:gd name="connsiteY8" fmla="*/ 571500 h 1478781"/>
              <a:gd name="connsiteX9" fmla="*/ 616021 w 5387625"/>
              <a:gd name="connsiteY9" fmla="*/ 523875 h 1478781"/>
              <a:gd name="connsiteX10" fmla="*/ 644596 w 5387625"/>
              <a:gd name="connsiteY10" fmla="*/ 504825 h 1478781"/>
              <a:gd name="connsiteX11" fmla="*/ 701746 w 5387625"/>
              <a:gd name="connsiteY11" fmla="*/ 476250 h 1478781"/>
              <a:gd name="connsiteX12" fmla="*/ 739221 w 5387625"/>
              <a:gd name="connsiteY12" fmla="*/ 569570 h 1478781"/>
              <a:gd name="connsiteX13" fmla="*/ 832189 w 5387625"/>
              <a:gd name="connsiteY13" fmla="*/ 585141 h 1478781"/>
              <a:gd name="connsiteX14" fmla="*/ 985618 w 5387625"/>
              <a:gd name="connsiteY14" fmla="*/ 525958 h 1478781"/>
              <a:gd name="connsiteX15" fmla="*/ 1139896 w 5387625"/>
              <a:gd name="connsiteY15" fmla="*/ 381000 h 1478781"/>
              <a:gd name="connsiteX16" fmla="*/ 1058285 w 5387625"/>
              <a:gd name="connsiteY16" fmla="*/ 474321 h 1478781"/>
              <a:gd name="connsiteX17" fmla="*/ 1142981 w 5387625"/>
              <a:gd name="connsiteY17" fmla="*/ 479350 h 1478781"/>
              <a:gd name="connsiteX18" fmla="*/ 1248383 w 5387625"/>
              <a:gd name="connsiteY18" fmla="*/ 437236 h 1478781"/>
              <a:gd name="connsiteX19" fmla="*/ 1314432 w 5387625"/>
              <a:gd name="connsiteY19" fmla="*/ 414173 h 1478781"/>
              <a:gd name="connsiteX20" fmla="*/ 1377752 w 5387625"/>
              <a:gd name="connsiteY20" fmla="*/ 423215 h 1478781"/>
              <a:gd name="connsiteX21" fmla="*/ 1472600 w 5387625"/>
              <a:gd name="connsiteY21" fmla="*/ 417704 h 1478781"/>
              <a:gd name="connsiteX22" fmla="*/ 1591685 w 5387625"/>
              <a:gd name="connsiteY22" fmla="*/ 380086 h 1478781"/>
              <a:gd name="connsiteX23" fmla="*/ 1723604 w 5387625"/>
              <a:gd name="connsiteY23" fmla="*/ 326415 h 1478781"/>
              <a:gd name="connsiteX24" fmla="*/ 1830033 w 5387625"/>
              <a:gd name="connsiteY24" fmla="*/ 295809 h 1478781"/>
              <a:gd name="connsiteX25" fmla="*/ 2082871 w 5387625"/>
              <a:gd name="connsiteY25" fmla="*/ 228600 h 1478781"/>
              <a:gd name="connsiteX26" fmla="*/ 2168596 w 5387625"/>
              <a:gd name="connsiteY26" fmla="*/ 200025 h 1478781"/>
              <a:gd name="connsiteX27" fmla="*/ 2197171 w 5387625"/>
              <a:gd name="connsiteY27" fmla="*/ 190500 h 1478781"/>
              <a:gd name="connsiteX28" fmla="*/ 2225746 w 5387625"/>
              <a:gd name="connsiteY28" fmla="*/ 171450 h 1478781"/>
              <a:gd name="connsiteX29" fmla="*/ 2282896 w 5387625"/>
              <a:gd name="connsiteY29" fmla="*/ 152400 h 1478781"/>
              <a:gd name="connsiteX30" fmla="*/ 2368621 w 5387625"/>
              <a:gd name="connsiteY30" fmla="*/ 114300 h 1478781"/>
              <a:gd name="connsiteX31" fmla="*/ 2711521 w 5387625"/>
              <a:gd name="connsiteY31" fmla="*/ 95250 h 1478781"/>
              <a:gd name="connsiteX32" fmla="*/ 2797246 w 5387625"/>
              <a:gd name="connsiteY32" fmla="*/ 66675 h 1478781"/>
              <a:gd name="connsiteX33" fmla="*/ 2825821 w 5387625"/>
              <a:gd name="connsiteY33" fmla="*/ 57150 h 1478781"/>
              <a:gd name="connsiteX34" fmla="*/ 2854396 w 5387625"/>
              <a:gd name="connsiteY34" fmla="*/ 38100 h 1478781"/>
              <a:gd name="connsiteX35" fmla="*/ 2911546 w 5387625"/>
              <a:gd name="connsiteY35" fmla="*/ 19050 h 1478781"/>
              <a:gd name="connsiteX36" fmla="*/ 2978221 w 5387625"/>
              <a:gd name="connsiteY36" fmla="*/ 0 h 1478781"/>
              <a:gd name="connsiteX37" fmla="*/ 3197296 w 5387625"/>
              <a:gd name="connsiteY37" fmla="*/ 9525 h 1478781"/>
              <a:gd name="connsiteX38" fmla="*/ 3254446 w 5387625"/>
              <a:gd name="connsiteY38" fmla="*/ 28575 h 1478781"/>
              <a:gd name="connsiteX39" fmla="*/ 3292546 w 5387625"/>
              <a:gd name="connsiteY39" fmla="*/ 38100 h 1478781"/>
              <a:gd name="connsiteX40" fmla="*/ 3349696 w 5387625"/>
              <a:gd name="connsiteY40" fmla="*/ 57150 h 1478781"/>
              <a:gd name="connsiteX41" fmla="*/ 3406846 w 5387625"/>
              <a:gd name="connsiteY41" fmla="*/ 76200 h 1478781"/>
              <a:gd name="connsiteX42" fmla="*/ 3435421 w 5387625"/>
              <a:gd name="connsiteY42" fmla="*/ 85725 h 1478781"/>
              <a:gd name="connsiteX43" fmla="*/ 3463996 w 5387625"/>
              <a:gd name="connsiteY43" fmla="*/ 95250 h 1478781"/>
              <a:gd name="connsiteX44" fmla="*/ 3578296 w 5387625"/>
              <a:gd name="connsiteY44" fmla="*/ 104775 h 1478781"/>
              <a:gd name="connsiteX45" fmla="*/ 3635446 w 5387625"/>
              <a:gd name="connsiteY45" fmla="*/ 133350 h 1478781"/>
              <a:gd name="connsiteX46" fmla="*/ 3664021 w 5387625"/>
              <a:gd name="connsiteY46" fmla="*/ 161925 h 1478781"/>
              <a:gd name="connsiteX47" fmla="*/ 3721171 w 5387625"/>
              <a:gd name="connsiteY47" fmla="*/ 200025 h 1478781"/>
              <a:gd name="connsiteX48" fmla="*/ 3749746 w 5387625"/>
              <a:gd name="connsiteY48" fmla="*/ 219075 h 1478781"/>
              <a:gd name="connsiteX49" fmla="*/ 3778321 w 5387625"/>
              <a:gd name="connsiteY49" fmla="*/ 247650 h 1478781"/>
              <a:gd name="connsiteX50" fmla="*/ 3835471 w 5387625"/>
              <a:gd name="connsiteY50" fmla="*/ 266700 h 1478781"/>
              <a:gd name="connsiteX51" fmla="*/ 3892621 w 5387625"/>
              <a:gd name="connsiteY51" fmla="*/ 295275 h 1478781"/>
              <a:gd name="connsiteX52" fmla="*/ 3921196 w 5387625"/>
              <a:gd name="connsiteY52" fmla="*/ 314325 h 1478781"/>
              <a:gd name="connsiteX53" fmla="*/ 3959296 w 5387625"/>
              <a:gd name="connsiteY53" fmla="*/ 323850 h 1478781"/>
              <a:gd name="connsiteX54" fmla="*/ 4102171 w 5387625"/>
              <a:gd name="connsiteY54" fmla="*/ 342900 h 1478781"/>
              <a:gd name="connsiteX55" fmla="*/ 4159321 w 5387625"/>
              <a:gd name="connsiteY55" fmla="*/ 361950 h 1478781"/>
              <a:gd name="connsiteX56" fmla="*/ 4187896 w 5387625"/>
              <a:gd name="connsiteY56" fmla="*/ 371475 h 1478781"/>
              <a:gd name="connsiteX57" fmla="*/ 4245046 w 5387625"/>
              <a:gd name="connsiteY57" fmla="*/ 419100 h 1478781"/>
              <a:gd name="connsiteX58" fmla="*/ 4302196 w 5387625"/>
              <a:gd name="connsiteY58" fmla="*/ 457200 h 1478781"/>
              <a:gd name="connsiteX59" fmla="*/ 4330771 w 5387625"/>
              <a:gd name="connsiteY59" fmla="*/ 476250 h 1478781"/>
              <a:gd name="connsiteX60" fmla="*/ 4387921 w 5387625"/>
              <a:gd name="connsiteY60" fmla="*/ 514350 h 1478781"/>
              <a:gd name="connsiteX61" fmla="*/ 4416496 w 5387625"/>
              <a:gd name="connsiteY61" fmla="*/ 533400 h 1478781"/>
              <a:gd name="connsiteX62" fmla="*/ 4445071 w 5387625"/>
              <a:gd name="connsiteY62" fmla="*/ 542925 h 1478781"/>
              <a:gd name="connsiteX63" fmla="*/ 4530796 w 5387625"/>
              <a:gd name="connsiteY63" fmla="*/ 600075 h 1478781"/>
              <a:gd name="connsiteX64" fmla="*/ 4559371 w 5387625"/>
              <a:gd name="connsiteY64" fmla="*/ 628650 h 1478781"/>
              <a:gd name="connsiteX65" fmla="*/ 4587946 w 5387625"/>
              <a:gd name="connsiteY65" fmla="*/ 638175 h 1478781"/>
              <a:gd name="connsiteX66" fmla="*/ 4673671 w 5387625"/>
              <a:gd name="connsiteY66" fmla="*/ 695325 h 1478781"/>
              <a:gd name="connsiteX67" fmla="*/ 4702246 w 5387625"/>
              <a:gd name="connsiteY67" fmla="*/ 714375 h 1478781"/>
              <a:gd name="connsiteX68" fmla="*/ 4730821 w 5387625"/>
              <a:gd name="connsiteY68" fmla="*/ 733425 h 1478781"/>
              <a:gd name="connsiteX69" fmla="*/ 4816546 w 5387625"/>
              <a:gd name="connsiteY69" fmla="*/ 809625 h 1478781"/>
              <a:gd name="connsiteX70" fmla="*/ 4845121 w 5387625"/>
              <a:gd name="connsiteY70" fmla="*/ 819150 h 1478781"/>
              <a:gd name="connsiteX71" fmla="*/ 4902271 w 5387625"/>
              <a:gd name="connsiteY71" fmla="*/ 857250 h 1478781"/>
              <a:gd name="connsiteX72" fmla="*/ 4968946 w 5387625"/>
              <a:gd name="connsiteY72" fmla="*/ 876300 h 1478781"/>
              <a:gd name="connsiteX73" fmla="*/ 4997521 w 5387625"/>
              <a:gd name="connsiteY73" fmla="*/ 885825 h 1478781"/>
              <a:gd name="connsiteX74" fmla="*/ 5064196 w 5387625"/>
              <a:gd name="connsiteY74" fmla="*/ 904875 h 1478781"/>
              <a:gd name="connsiteX75" fmla="*/ 5122079 w 5387625"/>
              <a:gd name="connsiteY75" fmla="*/ 976679 h 1478781"/>
              <a:gd name="connsiteX76" fmla="*/ 5232714 w 5387625"/>
              <a:gd name="connsiteY76" fmla="*/ 1044819 h 1478781"/>
              <a:gd name="connsiteX77" fmla="*/ 5349952 w 5387625"/>
              <a:gd name="connsiteY77" fmla="*/ 1153072 h 1478781"/>
              <a:gd name="connsiteX78" fmla="*/ 5387625 w 5387625"/>
              <a:gd name="connsiteY78" fmla="*/ 1262757 h 1478781"/>
              <a:gd name="connsiteX79" fmla="*/ 4847565 w 5387625"/>
              <a:gd name="connsiteY79" fmla="*/ 1478781 h 1478781"/>
              <a:gd name="connsiteX80" fmla="*/ 599093 w 5387625"/>
              <a:gd name="connsiteY80"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28241 w 5387625"/>
              <a:gd name="connsiteY7" fmla="*/ 668299 h 1478781"/>
              <a:gd name="connsiteX8" fmla="*/ 605065 w 5387625"/>
              <a:gd name="connsiteY8" fmla="*/ 619659 h 1478781"/>
              <a:gd name="connsiteX9" fmla="*/ 616021 w 5387625"/>
              <a:gd name="connsiteY9" fmla="*/ 523875 h 1478781"/>
              <a:gd name="connsiteX10" fmla="*/ 644596 w 5387625"/>
              <a:gd name="connsiteY10" fmla="*/ 504825 h 1478781"/>
              <a:gd name="connsiteX11" fmla="*/ 701746 w 5387625"/>
              <a:gd name="connsiteY11" fmla="*/ 476250 h 1478781"/>
              <a:gd name="connsiteX12" fmla="*/ 739221 w 5387625"/>
              <a:gd name="connsiteY12" fmla="*/ 569570 h 1478781"/>
              <a:gd name="connsiteX13" fmla="*/ 832189 w 5387625"/>
              <a:gd name="connsiteY13" fmla="*/ 585141 h 1478781"/>
              <a:gd name="connsiteX14" fmla="*/ 985618 w 5387625"/>
              <a:gd name="connsiteY14" fmla="*/ 525958 h 1478781"/>
              <a:gd name="connsiteX15" fmla="*/ 1139896 w 5387625"/>
              <a:gd name="connsiteY15" fmla="*/ 381000 h 1478781"/>
              <a:gd name="connsiteX16" fmla="*/ 1058285 w 5387625"/>
              <a:gd name="connsiteY16" fmla="*/ 474321 h 1478781"/>
              <a:gd name="connsiteX17" fmla="*/ 1142981 w 5387625"/>
              <a:gd name="connsiteY17" fmla="*/ 479350 h 1478781"/>
              <a:gd name="connsiteX18" fmla="*/ 1248383 w 5387625"/>
              <a:gd name="connsiteY18" fmla="*/ 437236 h 1478781"/>
              <a:gd name="connsiteX19" fmla="*/ 1314432 w 5387625"/>
              <a:gd name="connsiteY19" fmla="*/ 414173 h 1478781"/>
              <a:gd name="connsiteX20" fmla="*/ 1377752 w 5387625"/>
              <a:gd name="connsiteY20" fmla="*/ 423215 h 1478781"/>
              <a:gd name="connsiteX21" fmla="*/ 1472600 w 5387625"/>
              <a:gd name="connsiteY21" fmla="*/ 417704 h 1478781"/>
              <a:gd name="connsiteX22" fmla="*/ 1591685 w 5387625"/>
              <a:gd name="connsiteY22" fmla="*/ 380086 h 1478781"/>
              <a:gd name="connsiteX23" fmla="*/ 1723604 w 5387625"/>
              <a:gd name="connsiteY23" fmla="*/ 326415 h 1478781"/>
              <a:gd name="connsiteX24" fmla="*/ 1830033 w 5387625"/>
              <a:gd name="connsiteY24" fmla="*/ 295809 h 1478781"/>
              <a:gd name="connsiteX25" fmla="*/ 2082871 w 5387625"/>
              <a:gd name="connsiteY25" fmla="*/ 228600 h 1478781"/>
              <a:gd name="connsiteX26" fmla="*/ 2168596 w 5387625"/>
              <a:gd name="connsiteY26" fmla="*/ 200025 h 1478781"/>
              <a:gd name="connsiteX27" fmla="*/ 2197171 w 5387625"/>
              <a:gd name="connsiteY27" fmla="*/ 190500 h 1478781"/>
              <a:gd name="connsiteX28" fmla="*/ 2225746 w 5387625"/>
              <a:gd name="connsiteY28" fmla="*/ 171450 h 1478781"/>
              <a:gd name="connsiteX29" fmla="*/ 2282896 w 5387625"/>
              <a:gd name="connsiteY29" fmla="*/ 152400 h 1478781"/>
              <a:gd name="connsiteX30" fmla="*/ 2368621 w 5387625"/>
              <a:gd name="connsiteY30" fmla="*/ 114300 h 1478781"/>
              <a:gd name="connsiteX31" fmla="*/ 2711521 w 5387625"/>
              <a:gd name="connsiteY31" fmla="*/ 95250 h 1478781"/>
              <a:gd name="connsiteX32" fmla="*/ 2797246 w 5387625"/>
              <a:gd name="connsiteY32" fmla="*/ 66675 h 1478781"/>
              <a:gd name="connsiteX33" fmla="*/ 2825821 w 5387625"/>
              <a:gd name="connsiteY33" fmla="*/ 57150 h 1478781"/>
              <a:gd name="connsiteX34" fmla="*/ 2854396 w 5387625"/>
              <a:gd name="connsiteY34" fmla="*/ 38100 h 1478781"/>
              <a:gd name="connsiteX35" fmla="*/ 2911546 w 5387625"/>
              <a:gd name="connsiteY35" fmla="*/ 19050 h 1478781"/>
              <a:gd name="connsiteX36" fmla="*/ 2978221 w 5387625"/>
              <a:gd name="connsiteY36" fmla="*/ 0 h 1478781"/>
              <a:gd name="connsiteX37" fmla="*/ 3197296 w 5387625"/>
              <a:gd name="connsiteY37" fmla="*/ 9525 h 1478781"/>
              <a:gd name="connsiteX38" fmla="*/ 3254446 w 5387625"/>
              <a:gd name="connsiteY38" fmla="*/ 28575 h 1478781"/>
              <a:gd name="connsiteX39" fmla="*/ 3292546 w 5387625"/>
              <a:gd name="connsiteY39" fmla="*/ 38100 h 1478781"/>
              <a:gd name="connsiteX40" fmla="*/ 3349696 w 5387625"/>
              <a:gd name="connsiteY40" fmla="*/ 57150 h 1478781"/>
              <a:gd name="connsiteX41" fmla="*/ 3406846 w 5387625"/>
              <a:gd name="connsiteY41" fmla="*/ 76200 h 1478781"/>
              <a:gd name="connsiteX42" fmla="*/ 3435421 w 5387625"/>
              <a:gd name="connsiteY42" fmla="*/ 85725 h 1478781"/>
              <a:gd name="connsiteX43" fmla="*/ 3463996 w 5387625"/>
              <a:gd name="connsiteY43" fmla="*/ 95250 h 1478781"/>
              <a:gd name="connsiteX44" fmla="*/ 3578296 w 5387625"/>
              <a:gd name="connsiteY44" fmla="*/ 104775 h 1478781"/>
              <a:gd name="connsiteX45" fmla="*/ 3635446 w 5387625"/>
              <a:gd name="connsiteY45" fmla="*/ 133350 h 1478781"/>
              <a:gd name="connsiteX46" fmla="*/ 3664021 w 5387625"/>
              <a:gd name="connsiteY46" fmla="*/ 161925 h 1478781"/>
              <a:gd name="connsiteX47" fmla="*/ 3721171 w 5387625"/>
              <a:gd name="connsiteY47" fmla="*/ 200025 h 1478781"/>
              <a:gd name="connsiteX48" fmla="*/ 3749746 w 5387625"/>
              <a:gd name="connsiteY48" fmla="*/ 219075 h 1478781"/>
              <a:gd name="connsiteX49" fmla="*/ 3778321 w 5387625"/>
              <a:gd name="connsiteY49" fmla="*/ 247650 h 1478781"/>
              <a:gd name="connsiteX50" fmla="*/ 3835471 w 5387625"/>
              <a:gd name="connsiteY50" fmla="*/ 266700 h 1478781"/>
              <a:gd name="connsiteX51" fmla="*/ 3892621 w 5387625"/>
              <a:gd name="connsiteY51" fmla="*/ 295275 h 1478781"/>
              <a:gd name="connsiteX52" fmla="*/ 3921196 w 5387625"/>
              <a:gd name="connsiteY52" fmla="*/ 314325 h 1478781"/>
              <a:gd name="connsiteX53" fmla="*/ 3959296 w 5387625"/>
              <a:gd name="connsiteY53" fmla="*/ 323850 h 1478781"/>
              <a:gd name="connsiteX54" fmla="*/ 4102171 w 5387625"/>
              <a:gd name="connsiteY54" fmla="*/ 342900 h 1478781"/>
              <a:gd name="connsiteX55" fmla="*/ 4159321 w 5387625"/>
              <a:gd name="connsiteY55" fmla="*/ 361950 h 1478781"/>
              <a:gd name="connsiteX56" fmla="*/ 4187896 w 5387625"/>
              <a:gd name="connsiteY56" fmla="*/ 371475 h 1478781"/>
              <a:gd name="connsiteX57" fmla="*/ 4245046 w 5387625"/>
              <a:gd name="connsiteY57" fmla="*/ 419100 h 1478781"/>
              <a:gd name="connsiteX58" fmla="*/ 4302196 w 5387625"/>
              <a:gd name="connsiteY58" fmla="*/ 457200 h 1478781"/>
              <a:gd name="connsiteX59" fmla="*/ 4330771 w 5387625"/>
              <a:gd name="connsiteY59" fmla="*/ 476250 h 1478781"/>
              <a:gd name="connsiteX60" fmla="*/ 4387921 w 5387625"/>
              <a:gd name="connsiteY60" fmla="*/ 514350 h 1478781"/>
              <a:gd name="connsiteX61" fmla="*/ 4416496 w 5387625"/>
              <a:gd name="connsiteY61" fmla="*/ 533400 h 1478781"/>
              <a:gd name="connsiteX62" fmla="*/ 4445071 w 5387625"/>
              <a:gd name="connsiteY62" fmla="*/ 542925 h 1478781"/>
              <a:gd name="connsiteX63" fmla="*/ 4530796 w 5387625"/>
              <a:gd name="connsiteY63" fmla="*/ 600075 h 1478781"/>
              <a:gd name="connsiteX64" fmla="*/ 4559371 w 5387625"/>
              <a:gd name="connsiteY64" fmla="*/ 628650 h 1478781"/>
              <a:gd name="connsiteX65" fmla="*/ 4587946 w 5387625"/>
              <a:gd name="connsiteY65" fmla="*/ 638175 h 1478781"/>
              <a:gd name="connsiteX66" fmla="*/ 4673671 w 5387625"/>
              <a:gd name="connsiteY66" fmla="*/ 695325 h 1478781"/>
              <a:gd name="connsiteX67" fmla="*/ 4702246 w 5387625"/>
              <a:gd name="connsiteY67" fmla="*/ 714375 h 1478781"/>
              <a:gd name="connsiteX68" fmla="*/ 4730821 w 5387625"/>
              <a:gd name="connsiteY68" fmla="*/ 733425 h 1478781"/>
              <a:gd name="connsiteX69" fmla="*/ 4816546 w 5387625"/>
              <a:gd name="connsiteY69" fmla="*/ 809625 h 1478781"/>
              <a:gd name="connsiteX70" fmla="*/ 4845121 w 5387625"/>
              <a:gd name="connsiteY70" fmla="*/ 819150 h 1478781"/>
              <a:gd name="connsiteX71" fmla="*/ 4902271 w 5387625"/>
              <a:gd name="connsiteY71" fmla="*/ 857250 h 1478781"/>
              <a:gd name="connsiteX72" fmla="*/ 4968946 w 5387625"/>
              <a:gd name="connsiteY72" fmla="*/ 876300 h 1478781"/>
              <a:gd name="connsiteX73" fmla="*/ 4997521 w 5387625"/>
              <a:gd name="connsiteY73" fmla="*/ 885825 h 1478781"/>
              <a:gd name="connsiteX74" fmla="*/ 5064196 w 5387625"/>
              <a:gd name="connsiteY74" fmla="*/ 904875 h 1478781"/>
              <a:gd name="connsiteX75" fmla="*/ 5122079 w 5387625"/>
              <a:gd name="connsiteY75" fmla="*/ 976679 h 1478781"/>
              <a:gd name="connsiteX76" fmla="*/ 5232714 w 5387625"/>
              <a:gd name="connsiteY76" fmla="*/ 1044819 h 1478781"/>
              <a:gd name="connsiteX77" fmla="*/ 5349952 w 5387625"/>
              <a:gd name="connsiteY77" fmla="*/ 1153072 h 1478781"/>
              <a:gd name="connsiteX78" fmla="*/ 5387625 w 5387625"/>
              <a:gd name="connsiteY78" fmla="*/ 1262757 h 1478781"/>
              <a:gd name="connsiteX79" fmla="*/ 4847565 w 5387625"/>
              <a:gd name="connsiteY79" fmla="*/ 1478781 h 1478781"/>
              <a:gd name="connsiteX80" fmla="*/ 599093 w 5387625"/>
              <a:gd name="connsiteY80"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28241 w 5387625"/>
              <a:gd name="connsiteY7" fmla="*/ 668299 h 1478781"/>
              <a:gd name="connsiteX8" fmla="*/ 605065 w 5387625"/>
              <a:gd name="connsiteY8" fmla="*/ 619659 h 1478781"/>
              <a:gd name="connsiteX9" fmla="*/ 616021 w 5387625"/>
              <a:gd name="connsiteY9" fmla="*/ 523875 h 1478781"/>
              <a:gd name="connsiteX10" fmla="*/ 680013 w 5387625"/>
              <a:gd name="connsiteY10" fmla="*/ 581076 h 1478781"/>
              <a:gd name="connsiteX11" fmla="*/ 701746 w 5387625"/>
              <a:gd name="connsiteY11" fmla="*/ 476250 h 1478781"/>
              <a:gd name="connsiteX12" fmla="*/ 739221 w 5387625"/>
              <a:gd name="connsiteY12" fmla="*/ 569570 h 1478781"/>
              <a:gd name="connsiteX13" fmla="*/ 832189 w 5387625"/>
              <a:gd name="connsiteY13" fmla="*/ 585141 h 1478781"/>
              <a:gd name="connsiteX14" fmla="*/ 985618 w 5387625"/>
              <a:gd name="connsiteY14" fmla="*/ 525958 h 1478781"/>
              <a:gd name="connsiteX15" fmla="*/ 1139896 w 5387625"/>
              <a:gd name="connsiteY15" fmla="*/ 381000 h 1478781"/>
              <a:gd name="connsiteX16" fmla="*/ 1058285 w 5387625"/>
              <a:gd name="connsiteY16" fmla="*/ 474321 h 1478781"/>
              <a:gd name="connsiteX17" fmla="*/ 1142981 w 5387625"/>
              <a:gd name="connsiteY17" fmla="*/ 479350 h 1478781"/>
              <a:gd name="connsiteX18" fmla="*/ 1248383 w 5387625"/>
              <a:gd name="connsiteY18" fmla="*/ 437236 h 1478781"/>
              <a:gd name="connsiteX19" fmla="*/ 1314432 w 5387625"/>
              <a:gd name="connsiteY19" fmla="*/ 414173 h 1478781"/>
              <a:gd name="connsiteX20" fmla="*/ 1377752 w 5387625"/>
              <a:gd name="connsiteY20" fmla="*/ 423215 h 1478781"/>
              <a:gd name="connsiteX21" fmla="*/ 1472600 w 5387625"/>
              <a:gd name="connsiteY21" fmla="*/ 417704 h 1478781"/>
              <a:gd name="connsiteX22" fmla="*/ 1591685 w 5387625"/>
              <a:gd name="connsiteY22" fmla="*/ 380086 h 1478781"/>
              <a:gd name="connsiteX23" fmla="*/ 1723604 w 5387625"/>
              <a:gd name="connsiteY23" fmla="*/ 326415 h 1478781"/>
              <a:gd name="connsiteX24" fmla="*/ 1830033 w 5387625"/>
              <a:gd name="connsiteY24" fmla="*/ 295809 h 1478781"/>
              <a:gd name="connsiteX25" fmla="*/ 2082871 w 5387625"/>
              <a:gd name="connsiteY25" fmla="*/ 228600 h 1478781"/>
              <a:gd name="connsiteX26" fmla="*/ 2168596 w 5387625"/>
              <a:gd name="connsiteY26" fmla="*/ 200025 h 1478781"/>
              <a:gd name="connsiteX27" fmla="*/ 2197171 w 5387625"/>
              <a:gd name="connsiteY27" fmla="*/ 190500 h 1478781"/>
              <a:gd name="connsiteX28" fmla="*/ 2225746 w 5387625"/>
              <a:gd name="connsiteY28" fmla="*/ 171450 h 1478781"/>
              <a:gd name="connsiteX29" fmla="*/ 2282896 w 5387625"/>
              <a:gd name="connsiteY29" fmla="*/ 152400 h 1478781"/>
              <a:gd name="connsiteX30" fmla="*/ 2368621 w 5387625"/>
              <a:gd name="connsiteY30" fmla="*/ 114300 h 1478781"/>
              <a:gd name="connsiteX31" fmla="*/ 2711521 w 5387625"/>
              <a:gd name="connsiteY31" fmla="*/ 95250 h 1478781"/>
              <a:gd name="connsiteX32" fmla="*/ 2797246 w 5387625"/>
              <a:gd name="connsiteY32" fmla="*/ 66675 h 1478781"/>
              <a:gd name="connsiteX33" fmla="*/ 2825821 w 5387625"/>
              <a:gd name="connsiteY33" fmla="*/ 57150 h 1478781"/>
              <a:gd name="connsiteX34" fmla="*/ 2854396 w 5387625"/>
              <a:gd name="connsiteY34" fmla="*/ 38100 h 1478781"/>
              <a:gd name="connsiteX35" fmla="*/ 2911546 w 5387625"/>
              <a:gd name="connsiteY35" fmla="*/ 19050 h 1478781"/>
              <a:gd name="connsiteX36" fmla="*/ 2978221 w 5387625"/>
              <a:gd name="connsiteY36" fmla="*/ 0 h 1478781"/>
              <a:gd name="connsiteX37" fmla="*/ 3197296 w 5387625"/>
              <a:gd name="connsiteY37" fmla="*/ 9525 h 1478781"/>
              <a:gd name="connsiteX38" fmla="*/ 3254446 w 5387625"/>
              <a:gd name="connsiteY38" fmla="*/ 28575 h 1478781"/>
              <a:gd name="connsiteX39" fmla="*/ 3292546 w 5387625"/>
              <a:gd name="connsiteY39" fmla="*/ 38100 h 1478781"/>
              <a:gd name="connsiteX40" fmla="*/ 3349696 w 5387625"/>
              <a:gd name="connsiteY40" fmla="*/ 57150 h 1478781"/>
              <a:gd name="connsiteX41" fmla="*/ 3406846 w 5387625"/>
              <a:gd name="connsiteY41" fmla="*/ 76200 h 1478781"/>
              <a:gd name="connsiteX42" fmla="*/ 3435421 w 5387625"/>
              <a:gd name="connsiteY42" fmla="*/ 85725 h 1478781"/>
              <a:gd name="connsiteX43" fmla="*/ 3463996 w 5387625"/>
              <a:gd name="connsiteY43" fmla="*/ 95250 h 1478781"/>
              <a:gd name="connsiteX44" fmla="*/ 3578296 w 5387625"/>
              <a:gd name="connsiteY44" fmla="*/ 104775 h 1478781"/>
              <a:gd name="connsiteX45" fmla="*/ 3635446 w 5387625"/>
              <a:gd name="connsiteY45" fmla="*/ 133350 h 1478781"/>
              <a:gd name="connsiteX46" fmla="*/ 3664021 w 5387625"/>
              <a:gd name="connsiteY46" fmla="*/ 161925 h 1478781"/>
              <a:gd name="connsiteX47" fmla="*/ 3721171 w 5387625"/>
              <a:gd name="connsiteY47" fmla="*/ 200025 h 1478781"/>
              <a:gd name="connsiteX48" fmla="*/ 3749746 w 5387625"/>
              <a:gd name="connsiteY48" fmla="*/ 219075 h 1478781"/>
              <a:gd name="connsiteX49" fmla="*/ 3778321 w 5387625"/>
              <a:gd name="connsiteY49" fmla="*/ 247650 h 1478781"/>
              <a:gd name="connsiteX50" fmla="*/ 3835471 w 5387625"/>
              <a:gd name="connsiteY50" fmla="*/ 266700 h 1478781"/>
              <a:gd name="connsiteX51" fmla="*/ 3892621 w 5387625"/>
              <a:gd name="connsiteY51" fmla="*/ 295275 h 1478781"/>
              <a:gd name="connsiteX52" fmla="*/ 3921196 w 5387625"/>
              <a:gd name="connsiteY52" fmla="*/ 314325 h 1478781"/>
              <a:gd name="connsiteX53" fmla="*/ 3959296 w 5387625"/>
              <a:gd name="connsiteY53" fmla="*/ 323850 h 1478781"/>
              <a:gd name="connsiteX54" fmla="*/ 4102171 w 5387625"/>
              <a:gd name="connsiteY54" fmla="*/ 342900 h 1478781"/>
              <a:gd name="connsiteX55" fmla="*/ 4159321 w 5387625"/>
              <a:gd name="connsiteY55" fmla="*/ 361950 h 1478781"/>
              <a:gd name="connsiteX56" fmla="*/ 4187896 w 5387625"/>
              <a:gd name="connsiteY56" fmla="*/ 371475 h 1478781"/>
              <a:gd name="connsiteX57" fmla="*/ 4245046 w 5387625"/>
              <a:gd name="connsiteY57" fmla="*/ 419100 h 1478781"/>
              <a:gd name="connsiteX58" fmla="*/ 4302196 w 5387625"/>
              <a:gd name="connsiteY58" fmla="*/ 457200 h 1478781"/>
              <a:gd name="connsiteX59" fmla="*/ 4330771 w 5387625"/>
              <a:gd name="connsiteY59" fmla="*/ 476250 h 1478781"/>
              <a:gd name="connsiteX60" fmla="*/ 4387921 w 5387625"/>
              <a:gd name="connsiteY60" fmla="*/ 514350 h 1478781"/>
              <a:gd name="connsiteX61" fmla="*/ 4416496 w 5387625"/>
              <a:gd name="connsiteY61" fmla="*/ 533400 h 1478781"/>
              <a:gd name="connsiteX62" fmla="*/ 4445071 w 5387625"/>
              <a:gd name="connsiteY62" fmla="*/ 542925 h 1478781"/>
              <a:gd name="connsiteX63" fmla="*/ 4530796 w 5387625"/>
              <a:gd name="connsiteY63" fmla="*/ 600075 h 1478781"/>
              <a:gd name="connsiteX64" fmla="*/ 4559371 w 5387625"/>
              <a:gd name="connsiteY64" fmla="*/ 628650 h 1478781"/>
              <a:gd name="connsiteX65" fmla="*/ 4587946 w 5387625"/>
              <a:gd name="connsiteY65" fmla="*/ 638175 h 1478781"/>
              <a:gd name="connsiteX66" fmla="*/ 4673671 w 5387625"/>
              <a:gd name="connsiteY66" fmla="*/ 695325 h 1478781"/>
              <a:gd name="connsiteX67" fmla="*/ 4702246 w 5387625"/>
              <a:gd name="connsiteY67" fmla="*/ 714375 h 1478781"/>
              <a:gd name="connsiteX68" fmla="*/ 4730821 w 5387625"/>
              <a:gd name="connsiteY68" fmla="*/ 733425 h 1478781"/>
              <a:gd name="connsiteX69" fmla="*/ 4816546 w 5387625"/>
              <a:gd name="connsiteY69" fmla="*/ 809625 h 1478781"/>
              <a:gd name="connsiteX70" fmla="*/ 4845121 w 5387625"/>
              <a:gd name="connsiteY70" fmla="*/ 819150 h 1478781"/>
              <a:gd name="connsiteX71" fmla="*/ 4902271 w 5387625"/>
              <a:gd name="connsiteY71" fmla="*/ 857250 h 1478781"/>
              <a:gd name="connsiteX72" fmla="*/ 4968946 w 5387625"/>
              <a:gd name="connsiteY72" fmla="*/ 876300 h 1478781"/>
              <a:gd name="connsiteX73" fmla="*/ 4997521 w 5387625"/>
              <a:gd name="connsiteY73" fmla="*/ 885825 h 1478781"/>
              <a:gd name="connsiteX74" fmla="*/ 5064196 w 5387625"/>
              <a:gd name="connsiteY74" fmla="*/ 904875 h 1478781"/>
              <a:gd name="connsiteX75" fmla="*/ 5122079 w 5387625"/>
              <a:gd name="connsiteY75" fmla="*/ 976679 h 1478781"/>
              <a:gd name="connsiteX76" fmla="*/ 5232714 w 5387625"/>
              <a:gd name="connsiteY76" fmla="*/ 1044819 h 1478781"/>
              <a:gd name="connsiteX77" fmla="*/ 5349952 w 5387625"/>
              <a:gd name="connsiteY77" fmla="*/ 1153072 h 1478781"/>
              <a:gd name="connsiteX78" fmla="*/ 5387625 w 5387625"/>
              <a:gd name="connsiteY78" fmla="*/ 1262757 h 1478781"/>
              <a:gd name="connsiteX79" fmla="*/ 4847565 w 5387625"/>
              <a:gd name="connsiteY79" fmla="*/ 1478781 h 1478781"/>
              <a:gd name="connsiteX80" fmla="*/ 599093 w 5387625"/>
              <a:gd name="connsiteY80"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28241 w 5387625"/>
              <a:gd name="connsiteY7" fmla="*/ 668299 h 1478781"/>
              <a:gd name="connsiteX8" fmla="*/ 605065 w 5387625"/>
              <a:gd name="connsiteY8" fmla="*/ 619659 h 1478781"/>
              <a:gd name="connsiteX9" fmla="*/ 616021 w 5387625"/>
              <a:gd name="connsiteY9" fmla="*/ 523875 h 1478781"/>
              <a:gd name="connsiteX10" fmla="*/ 680013 w 5387625"/>
              <a:gd name="connsiteY10" fmla="*/ 581076 h 1478781"/>
              <a:gd name="connsiteX11" fmla="*/ 739221 w 5387625"/>
              <a:gd name="connsiteY11" fmla="*/ 569570 h 1478781"/>
              <a:gd name="connsiteX12" fmla="*/ 832189 w 5387625"/>
              <a:gd name="connsiteY12" fmla="*/ 585141 h 1478781"/>
              <a:gd name="connsiteX13" fmla="*/ 985618 w 5387625"/>
              <a:gd name="connsiteY13" fmla="*/ 525958 h 1478781"/>
              <a:gd name="connsiteX14" fmla="*/ 1139896 w 5387625"/>
              <a:gd name="connsiteY14" fmla="*/ 381000 h 1478781"/>
              <a:gd name="connsiteX15" fmla="*/ 1058285 w 5387625"/>
              <a:gd name="connsiteY15" fmla="*/ 474321 h 1478781"/>
              <a:gd name="connsiteX16" fmla="*/ 1142981 w 5387625"/>
              <a:gd name="connsiteY16" fmla="*/ 479350 h 1478781"/>
              <a:gd name="connsiteX17" fmla="*/ 1248383 w 5387625"/>
              <a:gd name="connsiteY17" fmla="*/ 437236 h 1478781"/>
              <a:gd name="connsiteX18" fmla="*/ 1314432 w 5387625"/>
              <a:gd name="connsiteY18" fmla="*/ 414173 h 1478781"/>
              <a:gd name="connsiteX19" fmla="*/ 1377752 w 5387625"/>
              <a:gd name="connsiteY19" fmla="*/ 423215 h 1478781"/>
              <a:gd name="connsiteX20" fmla="*/ 1472600 w 5387625"/>
              <a:gd name="connsiteY20" fmla="*/ 417704 h 1478781"/>
              <a:gd name="connsiteX21" fmla="*/ 1591685 w 5387625"/>
              <a:gd name="connsiteY21" fmla="*/ 380086 h 1478781"/>
              <a:gd name="connsiteX22" fmla="*/ 1723604 w 5387625"/>
              <a:gd name="connsiteY22" fmla="*/ 326415 h 1478781"/>
              <a:gd name="connsiteX23" fmla="*/ 1830033 w 5387625"/>
              <a:gd name="connsiteY23" fmla="*/ 295809 h 1478781"/>
              <a:gd name="connsiteX24" fmla="*/ 2082871 w 5387625"/>
              <a:gd name="connsiteY24" fmla="*/ 228600 h 1478781"/>
              <a:gd name="connsiteX25" fmla="*/ 2168596 w 5387625"/>
              <a:gd name="connsiteY25" fmla="*/ 200025 h 1478781"/>
              <a:gd name="connsiteX26" fmla="*/ 2197171 w 5387625"/>
              <a:gd name="connsiteY26" fmla="*/ 190500 h 1478781"/>
              <a:gd name="connsiteX27" fmla="*/ 2225746 w 5387625"/>
              <a:gd name="connsiteY27" fmla="*/ 171450 h 1478781"/>
              <a:gd name="connsiteX28" fmla="*/ 2282896 w 5387625"/>
              <a:gd name="connsiteY28" fmla="*/ 152400 h 1478781"/>
              <a:gd name="connsiteX29" fmla="*/ 2368621 w 5387625"/>
              <a:gd name="connsiteY29" fmla="*/ 114300 h 1478781"/>
              <a:gd name="connsiteX30" fmla="*/ 2711521 w 5387625"/>
              <a:gd name="connsiteY30" fmla="*/ 95250 h 1478781"/>
              <a:gd name="connsiteX31" fmla="*/ 2797246 w 5387625"/>
              <a:gd name="connsiteY31" fmla="*/ 66675 h 1478781"/>
              <a:gd name="connsiteX32" fmla="*/ 2825821 w 5387625"/>
              <a:gd name="connsiteY32" fmla="*/ 57150 h 1478781"/>
              <a:gd name="connsiteX33" fmla="*/ 2854396 w 5387625"/>
              <a:gd name="connsiteY33" fmla="*/ 38100 h 1478781"/>
              <a:gd name="connsiteX34" fmla="*/ 2911546 w 5387625"/>
              <a:gd name="connsiteY34" fmla="*/ 19050 h 1478781"/>
              <a:gd name="connsiteX35" fmla="*/ 2978221 w 5387625"/>
              <a:gd name="connsiteY35" fmla="*/ 0 h 1478781"/>
              <a:gd name="connsiteX36" fmla="*/ 3197296 w 5387625"/>
              <a:gd name="connsiteY36" fmla="*/ 9525 h 1478781"/>
              <a:gd name="connsiteX37" fmla="*/ 3254446 w 5387625"/>
              <a:gd name="connsiteY37" fmla="*/ 28575 h 1478781"/>
              <a:gd name="connsiteX38" fmla="*/ 3292546 w 5387625"/>
              <a:gd name="connsiteY38" fmla="*/ 38100 h 1478781"/>
              <a:gd name="connsiteX39" fmla="*/ 3349696 w 5387625"/>
              <a:gd name="connsiteY39" fmla="*/ 57150 h 1478781"/>
              <a:gd name="connsiteX40" fmla="*/ 3406846 w 5387625"/>
              <a:gd name="connsiteY40" fmla="*/ 76200 h 1478781"/>
              <a:gd name="connsiteX41" fmla="*/ 3435421 w 5387625"/>
              <a:gd name="connsiteY41" fmla="*/ 85725 h 1478781"/>
              <a:gd name="connsiteX42" fmla="*/ 3463996 w 5387625"/>
              <a:gd name="connsiteY42" fmla="*/ 95250 h 1478781"/>
              <a:gd name="connsiteX43" fmla="*/ 3578296 w 5387625"/>
              <a:gd name="connsiteY43" fmla="*/ 104775 h 1478781"/>
              <a:gd name="connsiteX44" fmla="*/ 3635446 w 5387625"/>
              <a:gd name="connsiteY44" fmla="*/ 133350 h 1478781"/>
              <a:gd name="connsiteX45" fmla="*/ 3664021 w 5387625"/>
              <a:gd name="connsiteY45" fmla="*/ 161925 h 1478781"/>
              <a:gd name="connsiteX46" fmla="*/ 3721171 w 5387625"/>
              <a:gd name="connsiteY46" fmla="*/ 200025 h 1478781"/>
              <a:gd name="connsiteX47" fmla="*/ 3749746 w 5387625"/>
              <a:gd name="connsiteY47" fmla="*/ 219075 h 1478781"/>
              <a:gd name="connsiteX48" fmla="*/ 3778321 w 5387625"/>
              <a:gd name="connsiteY48" fmla="*/ 247650 h 1478781"/>
              <a:gd name="connsiteX49" fmla="*/ 3835471 w 5387625"/>
              <a:gd name="connsiteY49" fmla="*/ 266700 h 1478781"/>
              <a:gd name="connsiteX50" fmla="*/ 3892621 w 5387625"/>
              <a:gd name="connsiteY50" fmla="*/ 295275 h 1478781"/>
              <a:gd name="connsiteX51" fmla="*/ 3921196 w 5387625"/>
              <a:gd name="connsiteY51" fmla="*/ 314325 h 1478781"/>
              <a:gd name="connsiteX52" fmla="*/ 3959296 w 5387625"/>
              <a:gd name="connsiteY52" fmla="*/ 323850 h 1478781"/>
              <a:gd name="connsiteX53" fmla="*/ 4102171 w 5387625"/>
              <a:gd name="connsiteY53" fmla="*/ 342900 h 1478781"/>
              <a:gd name="connsiteX54" fmla="*/ 4159321 w 5387625"/>
              <a:gd name="connsiteY54" fmla="*/ 361950 h 1478781"/>
              <a:gd name="connsiteX55" fmla="*/ 4187896 w 5387625"/>
              <a:gd name="connsiteY55" fmla="*/ 371475 h 1478781"/>
              <a:gd name="connsiteX56" fmla="*/ 4245046 w 5387625"/>
              <a:gd name="connsiteY56" fmla="*/ 419100 h 1478781"/>
              <a:gd name="connsiteX57" fmla="*/ 4302196 w 5387625"/>
              <a:gd name="connsiteY57" fmla="*/ 457200 h 1478781"/>
              <a:gd name="connsiteX58" fmla="*/ 4330771 w 5387625"/>
              <a:gd name="connsiteY58" fmla="*/ 476250 h 1478781"/>
              <a:gd name="connsiteX59" fmla="*/ 4387921 w 5387625"/>
              <a:gd name="connsiteY59" fmla="*/ 514350 h 1478781"/>
              <a:gd name="connsiteX60" fmla="*/ 4416496 w 5387625"/>
              <a:gd name="connsiteY60" fmla="*/ 533400 h 1478781"/>
              <a:gd name="connsiteX61" fmla="*/ 4445071 w 5387625"/>
              <a:gd name="connsiteY61" fmla="*/ 542925 h 1478781"/>
              <a:gd name="connsiteX62" fmla="*/ 4530796 w 5387625"/>
              <a:gd name="connsiteY62" fmla="*/ 600075 h 1478781"/>
              <a:gd name="connsiteX63" fmla="*/ 4559371 w 5387625"/>
              <a:gd name="connsiteY63" fmla="*/ 628650 h 1478781"/>
              <a:gd name="connsiteX64" fmla="*/ 4587946 w 5387625"/>
              <a:gd name="connsiteY64" fmla="*/ 638175 h 1478781"/>
              <a:gd name="connsiteX65" fmla="*/ 4673671 w 5387625"/>
              <a:gd name="connsiteY65" fmla="*/ 695325 h 1478781"/>
              <a:gd name="connsiteX66" fmla="*/ 4702246 w 5387625"/>
              <a:gd name="connsiteY66" fmla="*/ 714375 h 1478781"/>
              <a:gd name="connsiteX67" fmla="*/ 4730821 w 5387625"/>
              <a:gd name="connsiteY67" fmla="*/ 733425 h 1478781"/>
              <a:gd name="connsiteX68" fmla="*/ 4816546 w 5387625"/>
              <a:gd name="connsiteY68" fmla="*/ 809625 h 1478781"/>
              <a:gd name="connsiteX69" fmla="*/ 4845121 w 5387625"/>
              <a:gd name="connsiteY69" fmla="*/ 819150 h 1478781"/>
              <a:gd name="connsiteX70" fmla="*/ 4902271 w 5387625"/>
              <a:gd name="connsiteY70" fmla="*/ 857250 h 1478781"/>
              <a:gd name="connsiteX71" fmla="*/ 4968946 w 5387625"/>
              <a:gd name="connsiteY71" fmla="*/ 876300 h 1478781"/>
              <a:gd name="connsiteX72" fmla="*/ 4997521 w 5387625"/>
              <a:gd name="connsiteY72" fmla="*/ 885825 h 1478781"/>
              <a:gd name="connsiteX73" fmla="*/ 5064196 w 5387625"/>
              <a:gd name="connsiteY73" fmla="*/ 904875 h 1478781"/>
              <a:gd name="connsiteX74" fmla="*/ 5122079 w 5387625"/>
              <a:gd name="connsiteY74" fmla="*/ 976679 h 1478781"/>
              <a:gd name="connsiteX75" fmla="*/ 5232714 w 5387625"/>
              <a:gd name="connsiteY75" fmla="*/ 1044819 h 1478781"/>
              <a:gd name="connsiteX76" fmla="*/ 5349952 w 5387625"/>
              <a:gd name="connsiteY76" fmla="*/ 1153072 h 1478781"/>
              <a:gd name="connsiteX77" fmla="*/ 5387625 w 5387625"/>
              <a:gd name="connsiteY77" fmla="*/ 1262757 h 1478781"/>
              <a:gd name="connsiteX78" fmla="*/ 4847565 w 5387625"/>
              <a:gd name="connsiteY78" fmla="*/ 1478781 h 1478781"/>
              <a:gd name="connsiteX79" fmla="*/ 599093 w 5387625"/>
              <a:gd name="connsiteY79"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28241 w 5387625"/>
              <a:gd name="connsiteY7" fmla="*/ 668299 h 1478781"/>
              <a:gd name="connsiteX8" fmla="*/ 605065 w 5387625"/>
              <a:gd name="connsiteY8" fmla="*/ 619659 h 1478781"/>
              <a:gd name="connsiteX9" fmla="*/ 616021 w 5387625"/>
              <a:gd name="connsiteY9" fmla="*/ 523875 h 1478781"/>
              <a:gd name="connsiteX10" fmla="*/ 680013 w 5387625"/>
              <a:gd name="connsiteY10" fmla="*/ 581076 h 1478781"/>
              <a:gd name="connsiteX11" fmla="*/ 739221 w 5387625"/>
              <a:gd name="connsiteY11" fmla="*/ 569570 h 1478781"/>
              <a:gd name="connsiteX12" fmla="*/ 832189 w 5387625"/>
              <a:gd name="connsiteY12" fmla="*/ 585141 h 1478781"/>
              <a:gd name="connsiteX13" fmla="*/ 985618 w 5387625"/>
              <a:gd name="connsiteY13" fmla="*/ 525958 h 1478781"/>
              <a:gd name="connsiteX14" fmla="*/ 1058285 w 5387625"/>
              <a:gd name="connsiteY14" fmla="*/ 474321 h 1478781"/>
              <a:gd name="connsiteX15" fmla="*/ 1142981 w 5387625"/>
              <a:gd name="connsiteY15" fmla="*/ 479350 h 1478781"/>
              <a:gd name="connsiteX16" fmla="*/ 1248383 w 5387625"/>
              <a:gd name="connsiteY16" fmla="*/ 437236 h 1478781"/>
              <a:gd name="connsiteX17" fmla="*/ 1314432 w 5387625"/>
              <a:gd name="connsiteY17" fmla="*/ 414173 h 1478781"/>
              <a:gd name="connsiteX18" fmla="*/ 1377752 w 5387625"/>
              <a:gd name="connsiteY18" fmla="*/ 423215 h 1478781"/>
              <a:gd name="connsiteX19" fmla="*/ 1472600 w 5387625"/>
              <a:gd name="connsiteY19" fmla="*/ 417704 h 1478781"/>
              <a:gd name="connsiteX20" fmla="*/ 1591685 w 5387625"/>
              <a:gd name="connsiteY20" fmla="*/ 380086 h 1478781"/>
              <a:gd name="connsiteX21" fmla="*/ 1723604 w 5387625"/>
              <a:gd name="connsiteY21" fmla="*/ 326415 h 1478781"/>
              <a:gd name="connsiteX22" fmla="*/ 1830033 w 5387625"/>
              <a:gd name="connsiteY22" fmla="*/ 295809 h 1478781"/>
              <a:gd name="connsiteX23" fmla="*/ 2082871 w 5387625"/>
              <a:gd name="connsiteY23" fmla="*/ 228600 h 1478781"/>
              <a:gd name="connsiteX24" fmla="*/ 2168596 w 5387625"/>
              <a:gd name="connsiteY24" fmla="*/ 200025 h 1478781"/>
              <a:gd name="connsiteX25" fmla="*/ 2197171 w 5387625"/>
              <a:gd name="connsiteY25" fmla="*/ 190500 h 1478781"/>
              <a:gd name="connsiteX26" fmla="*/ 2225746 w 5387625"/>
              <a:gd name="connsiteY26" fmla="*/ 171450 h 1478781"/>
              <a:gd name="connsiteX27" fmla="*/ 2282896 w 5387625"/>
              <a:gd name="connsiteY27" fmla="*/ 152400 h 1478781"/>
              <a:gd name="connsiteX28" fmla="*/ 2368621 w 5387625"/>
              <a:gd name="connsiteY28" fmla="*/ 114300 h 1478781"/>
              <a:gd name="connsiteX29" fmla="*/ 2711521 w 5387625"/>
              <a:gd name="connsiteY29" fmla="*/ 95250 h 1478781"/>
              <a:gd name="connsiteX30" fmla="*/ 2797246 w 5387625"/>
              <a:gd name="connsiteY30" fmla="*/ 66675 h 1478781"/>
              <a:gd name="connsiteX31" fmla="*/ 2825821 w 5387625"/>
              <a:gd name="connsiteY31" fmla="*/ 57150 h 1478781"/>
              <a:gd name="connsiteX32" fmla="*/ 2854396 w 5387625"/>
              <a:gd name="connsiteY32" fmla="*/ 38100 h 1478781"/>
              <a:gd name="connsiteX33" fmla="*/ 2911546 w 5387625"/>
              <a:gd name="connsiteY33" fmla="*/ 19050 h 1478781"/>
              <a:gd name="connsiteX34" fmla="*/ 2978221 w 5387625"/>
              <a:gd name="connsiteY34" fmla="*/ 0 h 1478781"/>
              <a:gd name="connsiteX35" fmla="*/ 3197296 w 5387625"/>
              <a:gd name="connsiteY35" fmla="*/ 9525 h 1478781"/>
              <a:gd name="connsiteX36" fmla="*/ 3254446 w 5387625"/>
              <a:gd name="connsiteY36" fmla="*/ 28575 h 1478781"/>
              <a:gd name="connsiteX37" fmla="*/ 3292546 w 5387625"/>
              <a:gd name="connsiteY37" fmla="*/ 38100 h 1478781"/>
              <a:gd name="connsiteX38" fmla="*/ 3349696 w 5387625"/>
              <a:gd name="connsiteY38" fmla="*/ 57150 h 1478781"/>
              <a:gd name="connsiteX39" fmla="*/ 3406846 w 5387625"/>
              <a:gd name="connsiteY39" fmla="*/ 76200 h 1478781"/>
              <a:gd name="connsiteX40" fmla="*/ 3435421 w 5387625"/>
              <a:gd name="connsiteY40" fmla="*/ 85725 h 1478781"/>
              <a:gd name="connsiteX41" fmla="*/ 3463996 w 5387625"/>
              <a:gd name="connsiteY41" fmla="*/ 95250 h 1478781"/>
              <a:gd name="connsiteX42" fmla="*/ 3578296 w 5387625"/>
              <a:gd name="connsiteY42" fmla="*/ 104775 h 1478781"/>
              <a:gd name="connsiteX43" fmla="*/ 3635446 w 5387625"/>
              <a:gd name="connsiteY43" fmla="*/ 133350 h 1478781"/>
              <a:gd name="connsiteX44" fmla="*/ 3664021 w 5387625"/>
              <a:gd name="connsiteY44" fmla="*/ 161925 h 1478781"/>
              <a:gd name="connsiteX45" fmla="*/ 3721171 w 5387625"/>
              <a:gd name="connsiteY45" fmla="*/ 200025 h 1478781"/>
              <a:gd name="connsiteX46" fmla="*/ 3749746 w 5387625"/>
              <a:gd name="connsiteY46" fmla="*/ 219075 h 1478781"/>
              <a:gd name="connsiteX47" fmla="*/ 3778321 w 5387625"/>
              <a:gd name="connsiteY47" fmla="*/ 247650 h 1478781"/>
              <a:gd name="connsiteX48" fmla="*/ 3835471 w 5387625"/>
              <a:gd name="connsiteY48" fmla="*/ 266700 h 1478781"/>
              <a:gd name="connsiteX49" fmla="*/ 3892621 w 5387625"/>
              <a:gd name="connsiteY49" fmla="*/ 295275 h 1478781"/>
              <a:gd name="connsiteX50" fmla="*/ 3921196 w 5387625"/>
              <a:gd name="connsiteY50" fmla="*/ 314325 h 1478781"/>
              <a:gd name="connsiteX51" fmla="*/ 3959296 w 5387625"/>
              <a:gd name="connsiteY51" fmla="*/ 323850 h 1478781"/>
              <a:gd name="connsiteX52" fmla="*/ 4102171 w 5387625"/>
              <a:gd name="connsiteY52" fmla="*/ 342900 h 1478781"/>
              <a:gd name="connsiteX53" fmla="*/ 4159321 w 5387625"/>
              <a:gd name="connsiteY53" fmla="*/ 361950 h 1478781"/>
              <a:gd name="connsiteX54" fmla="*/ 4187896 w 5387625"/>
              <a:gd name="connsiteY54" fmla="*/ 371475 h 1478781"/>
              <a:gd name="connsiteX55" fmla="*/ 4245046 w 5387625"/>
              <a:gd name="connsiteY55" fmla="*/ 419100 h 1478781"/>
              <a:gd name="connsiteX56" fmla="*/ 4302196 w 5387625"/>
              <a:gd name="connsiteY56" fmla="*/ 457200 h 1478781"/>
              <a:gd name="connsiteX57" fmla="*/ 4330771 w 5387625"/>
              <a:gd name="connsiteY57" fmla="*/ 476250 h 1478781"/>
              <a:gd name="connsiteX58" fmla="*/ 4387921 w 5387625"/>
              <a:gd name="connsiteY58" fmla="*/ 514350 h 1478781"/>
              <a:gd name="connsiteX59" fmla="*/ 4416496 w 5387625"/>
              <a:gd name="connsiteY59" fmla="*/ 533400 h 1478781"/>
              <a:gd name="connsiteX60" fmla="*/ 4445071 w 5387625"/>
              <a:gd name="connsiteY60" fmla="*/ 542925 h 1478781"/>
              <a:gd name="connsiteX61" fmla="*/ 4530796 w 5387625"/>
              <a:gd name="connsiteY61" fmla="*/ 600075 h 1478781"/>
              <a:gd name="connsiteX62" fmla="*/ 4559371 w 5387625"/>
              <a:gd name="connsiteY62" fmla="*/ 628650 h 1478781"/>
              <a:gd name="connsiteX63" fmla="*/ 4587946 w 5387625"/>
              <a:gd name="connsiteY63" fmla="*/ 638175 h 1478781"/>
              <a:gd name="connsiteX64" fmla="*/ 4673671 w 5387625"/>
              <a:gd name="connsiteY64" fmla="*/ 695325 h 1478781"/>
              <a:gd name="connsiteX65" fmla="*/ 4702246 w 5387625"/>
              <a:gd name="connsiteY65" fmla="*/ 714375 h 1478781"/>
              <a:gd name="connsiteX66" fmla="*/ 4730821 w 5387625"/>
              <a:gd name="connsiteY66" fmla="*/ 733425 h 1478781"/>
              <a:gd name="connsiteX67" fmla="*/ 4816546 w 5387625"/>
              <a:gd name="connsiteY67" fmla="*/ 809625 h 1478781"/>
              <a:gd name="connsiteX68" fmla="*/ 4845121 w 5387625"/>
              <a:gd name="connsiteY68" fmla="*/ 819150 h 1478781"/>
              <a:gd name="connsiteX69" fmla="*/ 4902271 w 5387625"/>
              <a:gd name="connsiteY69" fmla="*/ 857250 h 1478781"/>
              <a:gd name="connsiteX70" fmla="*/ 4968946 w 5387625"/>
              <a:gd name="connsiteY70" fmla="*/ 876300 h 1478781"/>
              <a:gd name="connsiteX71" fmla="*/ 4997521 w 5387625"/>
              <a:gd name="connsiteY71" fmla="*/ 885825 h 1478781"/>
              <a:gd name="connsiteX72" fmla="*/ 5064196 w 5387625"/>
              <a:gd name="connsiteY72" fmla="*/ 904875 h 1478781"/>
              <a:gd name="connsiteX73" fmla="*/ 5122079 w 5387625"/>
              <a:gd name="connsiteY73" fmla="*/ 976679 h 1478781"/>
              <a:gd name="connsiteX74" fmla="*/ 5232714 w 5387625"/>
              <a:gd name="connsiteY74" fmla="*/ 1044819 h 1478781"/>
              <a:gd name="connsiteX75" fmla="*/ 5349952 w 5387625"/>
              <a:gd name="connsiteY75" fmla="*/ 1153072 h 1478781"/>
              <a:gd name="connsiteX76" fmla="*/ 5387625 w 5387625"/>
              <a:gd name="connsiteY76" fmla="*/ 1262757 h 1478781"/>
              <a:gd name="connsiteX77" fmla="*/ 4847565 w 5387625"/>
              <a:gd name="connsiteY77" fmla="*/ 1478781 h 1478781"/>
              <a:gd name="connsiteX78" fmla="*/ 599093 w 5387625"/>
              <a:gd name="connsiteY78"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28241 w 5387625"/>
              <a:gd name="connsiteY7" fmla="*/ 668299 h 1478781"/>
              <a:gd name="connsiteX8" fmla="*/ 605065 w 5387625"/>
              <a:gd name="connsiteY8" fmla="*/ 619659 h 1478781"/>
              <a:gd name="connsiteX9" fmla="*/ 616021 w 5387625"/>
              <a:gd name="connsiteY9" fmla="*/ 523875 h 1478781"/>
              <a:gd name="connsiteX10" fmla="*/ 680013 w 5387625"/>
              <a:gd name="connsiteY10" fmla="*/ 581076 h 1478781"/>
              <a:gd name="connsiteX11" fmla="*/ 739221 w 5387625"/>
              <a:gd name="connsiteY11" fmla="*/ 569570 h 1478781"/>
              <a:gd name="connsiteX12" fmla="*/ 832189 w 5387625"/>
              <a:gd name="connsiteY12" fmla="*/ 585141 h 1478781"/>
              <a:gd name="connsiteX13" fmla="*/ 985618 w 5387625"/>
              <a:gd name="connsiteY13" fmla="*/ 525958 h 1478781"/>
              <a:gd name="connsiteX14" fmla="*/ 1058285 w 5387625"/>
              <a:gd name="connsiteY14" fmla="*/ 474321 h 1478781"/>
              <a:gd name="connsiteX15" fmla="*/ 1142981 w 5387625"/>
              <a:gd name="connsiteY15" fmla="*/ 479350 h 1478781"/>
              <a:gd name="connsiteX16" fmla="*/ 1248383 w 5387625"/>
              <a:gd name="connsiteY16" fmla="*/ 437236 h 1478781"/>
              <a:gd name="connsiteX17" fmla="*/ 1314432 w 5387625"/>
              <a:gd name="connsiteY17" fmla="*/ 414173 h 1478781"/>
              <a:gd name="connsiteX18" fmla="*/ 1377752 w 5387625"/>
              <a:gd name="connsiteY18" fmla="*/ 423215 h 1478781"/>
              <a:gd name="connsiteX19" fmla="*/ 1472600 w 5387625"/>
              <a:gd name="connsiteY19" fmla="*/ 417704 h 1478781"/>
              <a:gd name="connsiteX20" fmla="*/ 1591685 w 5387625"/>
              <a:gd name="connsiteY20" fmla="*/ 380086 h 1478781"/>
              <a:gd name="connsiteX21" fmla="*/ 1723604 w 5387625"/>
              <a:gd name="connsiteY21" fmla="*/ 326415 h 1478781"/>
              <a:gd name="connsiteX22" fmla="*/ 1830033 w 5387625"/>
              <a:gd name="connsiteY22" fmla="*/ 295809 h 1478781"/>
              <a:gd name="connsiteX23" fmla="*/ 1988426 w 5387625"/>
              <a:gd name="connsiteY23" fmla="*/ 260706 h 1478781"/>
              <a:gd name="connsiteX24" fmla="*/ 2168596 w 5387625"/>
              <a:gd name="connsiteY24" fmla="*/ 200025 h 1478781"/>
              <a:gd name="connsiteX25" fmla="*/ 2197171 w 5387625"/>
              <a:gd name="connsiteY25" fmla="*/ 190500 h 1478781"/>
              <a:gd name="connsiteX26" fmla="*/ 2225746 w 5387625"/>
              <a:gd name="connsiteY26" fmla="*/ 171450 h 1478781"/>
              <a:gd name="connsiteX27" fmla="*/ 2282896 w 5387625"/>
              <a:gd name="connsiteY27" fmla="*/ 152400 h 1478781"/>
              <a:gd name="connsiteX28" fmla="*/ 2368621 w 5387625"/>
              <a:gd name="connsiteY28" fmla="*/ 114300 h 1478781"/>
              <a:gd name="connsiteX29" fmla="*/ 2711521 w 5387625"/>
              <a:gd name="connsiteY29" fmla="*/ 95250 h 1478781"/>
              <a:gd name="connsiteX30" fmla="*/ 2797246 w 5387625"/>
              <a:gd name="connsiteY30" fmla="*/ 66675 h 1478781"/>
              <a:gd name="connsiteX31" fmla="*/ 2825821 w 5387625"/>
              <a:gd name="connsiteY31" fmla="*/ 57150 h 1478781"/>
              <a:gd name="connsiteX32" fmla="*/ 2854396 w 5387625"/>
              <a:gd name="connsiteY32" fmla="*/ 38100 h 1478781"/>
              <a:gd name="connsiteX33" fmla="*/ 2911546 w 5387625"/>
              <a:gd name="connsiteY33" fmla="*/ 19050 h 1478781"/>
              <a:gd name="connsiteX34" fmla="*/ 2978221 w 5387625"/>
              <a:gd name="connsiteY34" fmla="*/ 0 h 1478781"/>
              <a:gd name="connsiteX35" fmla="*/ 3197296 w 5387625"/>
              <a:gd name="connsiteY35" fmla="*/ 9525 h 1478781"/>
              <a:gd name="connsiteX36" fmla="*/ 3254446 w 5387625"/>
              <a:gd name="connsiteY36" fmla="*/ 28575 h 1478781"/>
              <a:gd name="connsiteX37" fmla="*/ 3292546 w 5387625"/>
              <a:gd name="connsiteY37" fmla="*/ 38100 h 1478781"/>
              <a:gd name="connsiteX38" fmla="*/ 3349696 w 5387625"/>
              <a:gd name="connsiteY38" fmla="*/ 57150 h 1478781"/>
              <a:gd name="connsiteX39" fmla="*/ 3406846 w 5387625"/>
              <a:gd name="connsiteY39" fmla="*/ 76200 h 1478781"/>
              <a:gd name="connsiteX40" fmla="*/ 3435421 w 5387625"/>
              <a:gd name="connsiteY40" fmla="*/ 85725 h 1478781"/>
              <a:gd name="connsiteX41" fmla="*/ 3463996 w 5387625"/>
              <a:gd name="connsiteY41" fmla="*/ 95250 h 1478781"/>
              <a:gd name="connsiteX42" fmla="*/ 3578296 w 5387625"/>
              <a:gd name="connsiteY42" fmla="*/ 104775 h 1478781"/>
              <a:gd name="connsiteX43" fmla="*/ 3635446 w 5387625"/>
              <a:gd name="connsiteY43" fmla="*/ 133350 h 1478781"/>
              <a:gd name="connsiteX44" fmla="*/ 3664021 w 5387625"/>
              <a:gd name="connsiteY44" fmla="*/ 161925 h 1478781"/>
              <a:gd name="connsiteX45" fmla="*/ 3721171 w 5387625"/>
              <a:gd name="connsiteY45" fmla="*/ 200025 h 1478781"/>
              <a:gd name="connsiteX46" fmla="*/ 3749746 w 5387625"/>
              <a:gd name="connsiteY46" fmla="*/ 219075 h 1478781"/>
              <a:gd name="connsiteX47" fmla="*/ 3778321 w 5387625"/>
              <a:gd name="connsiteY47" fmla="*/ 247650 h 1478781"/>
              <a:gd name="connsiteX48" fmla="*/ 3835471 w 5387625"/>
              <a:gd name="connsiteY48" fmla="*/ 266700 h 1478781"/>
              <a:gd name="connsiteX49" fmla="*/ 3892621 w 5387625"/>
              <a:gd name="connsiteY49" fmla="*/ 295275 h 1478781"/>
              <a:gd name="connsiteX50" fmla="*/ 3921196 w 5387625"/>
              <a:gd name="connsiteY50" fmla="*/ 314325 h 1478781"/>
              <a:gd name="connsiteX51" fmla="*/ 3959296 w 5387625"/>
              <a:gd name="connsiteY51" fmla="*/ 323850 h 1478781"/>
              <a:gd name="connsiteX52" fmla="*/ 4102171 w 5387625"/>
              <a:gd name="connsiteY52" fmla="*/ 342900 h 1478781"/>
              <a:gd name="connsiteX53" fmla="*/ 4159321 w 5387625"/>
              <a:gd name="connsiteY53" fmla="*/ 361950 h 1478781"/>
              <a:gd name="connsiteX54" fmla="*/ 4187896 w 5387625"/>
              <a:gd name="connsiteY54" fmla="*/ 371475 h 1478781"/>
              <a:gd name="connsiteX55" fmla="*/ 4245046 w 5387625"/>
              <a:gd name="connsiteY55" fmla="*/ 419100 h 1478781"/>
              <a:gd name="connsiteX56" fmla="*/ 4302196 w 5387625"/>
              <a:gd name="connsiteY56" fmla="*/ 457200 h 1478781"/>
              <a:gd name="connsiteX57" fmla="*/ 4330771 w 5387625"/>
              <a:gd name="connsiteY57" fmla="*/ 476250 h 1478781"/>
              <a:gd name="connsiteX58" fmla="*/ 4387921 w 5387625"/>
              <a:gd name="connsiteY58" fmla="*/ 514350 h 1478781"/>
              <a:gd name="connsiteX59" fmla="*/ 4416496 w 5387625"/>
              <a:gd name="connsiteY59" fmla="*/ 533400 h 1478781"/>
              <a:gd name="connsiteX60" fmla="*/ 4445071 w 5387625"/>
              <a:gd name="connsiteY60" fmla="*/ 542925 h 1478781"/>
              <a:gd name="connsiteX61" fmla="*/ 4530796 w 5387625"/>
              <a:gd name="connsiteY61" fmla="*/ 600075 h 1478781"/>
              <a:gd name="connsiteX62" fmla="*/ 4559371 w 5387625"/>
              <a:gd name="connsiteY62" fmla="*/ 628650 h 1478781"/>
              <a:gd name="connsiteX63" fmla="*/ 4587946 w 5387625"/>
              <a:gd name="connsiteY63" fmla="*/ 638175 h 1478781"/>
              <a:gd name="connsiteX64" fmla="*/ 4673671 w 5387625"/>
              <a:gd name="connsiteY64" fmla="*/ 695325 h 1478781"/>
              <a:gd name="connsiteX65" fmla="*/ 4702246 w 5387625"/>
              <a:gd name="connsiteY65" fmla="*/ 714375 h 1478781"/>
              <a:gd name="connsiteX66" fmla="*/ 4730821 w 5387625"/>
              <a:gd name="connsiteY66" fmla="*/ 733425 h 1478781"/>
              <a:gd name="connsiteX67" fmla="*/ 4816546 w 5387625"/>
              <a:gd name="connsiteY67" fmla="*/ 809625 h 1478781"/>
              <a:gd name="connsiteX68" fmla="*/ 4845121 w 5387625"/>
              <a:gd name="connsiteY68" fmla="*/ 819150 h 1478781"/>
              <a:gd name="connsiteX69" fmla="*/ 4902271 w 5387625"/>
              <a:gd name="connsiteY69" fmla="*/ 857250 h 1478781"/>
              <a:gd name="connsiteX70" fmla="*/ 4968946 w 5387625"/>
              <a:gd name="connsiteY70" fmla="*/ 876300 h 1478781"/>
              <a:gd name="connsiteX71" fmla="*/ 4997521 w 5387625"/>
              <a:gd name="connsiteY71" fmla="*/ 885825 h 1478781"/>
              <a:gd name="connsiteX72" fmla="*/ 5064196 w 5387625"/>
              <a:gd name="connsiteY72" fmla="*/ 904875 h 1478781"/>
              <a:gd name="connsiteX73" fmla="*/ 5122079 w 5387625"/>
              <a:gd name="connsiteY73" fmla="*/ 976679 h 1478781"/>
              <a:gd name="connsiteX74" fmla="*/ 5232714 w 5387625"/>
              <a:gd name="connsiteY74" fmla="*/ 1044819 h 1478781"/>
              <a:gd name="connsiteX75" fmla="*/ 5349952 w 5387625"/>
              <a:gd name="connsiteY75" fmla="*/ 1153072 h 1478781"/>
              <a:gd name="connsiteX76" fmla="*/ 5387625 w 5387625"/>
              <a:gd name="connsiteY76" fmla="*/ 1262757 h 1478781"/>
              <a:gd name="connsiteX77" fmla="*/ 4847565 w 5387625"/>
              <a:gd name="connsiteY77" fmla="*/ 1478781 h 1478781"/>
              <a:gd name="connsiteX78" fmla="*/ 599093 w 5387625"/>
              <a:gd name="connsiteY78"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28241 w 5387625"/>
              <a:gd name="connsiteY7" fmla="*/ 668299 h 1478781"/>
              <a:gd name="connsiteX8" fmla="*/ 605065 w 5387625"/>
              <a:gd name="connsiteY8" fmla="*/ 619659 h 1478781"/>
              <a:gd name="connsiteX9" fmla="*/ 616021 w 5387625"/>
              <a:gd name="connsiteY9" fmla="*/ 523875 h 1478781"/>
              <a:gd name="connsiteX10" fmla="*/ 680013 w 5387625"/>
              <a:gd name="connsiteY10" fmla="*/ 581076 h 1478781"/>
              <a:gd name="connsiteX11" fmla="*/ 739221 w 5387625"/>
              <a:gd name="connsiteY11" fmla="*/ 569570 h 1478781"/>
              <a:gd name="connsiteX12" fmla="*/ 832189 w 5387625"/>
              <a:gd name="connsiteY12" fmla="*/ 585141 h 1478781"/>
              <a:gd name="connsiteX13" fmla="*/ 985618 w 5387625"/>
              <a:gd name="connsiteY13" fmla="*/ 525958 h 1478781"/>
              <a:gd name="connsiteX14" fmla="*/ 1058285 w 5387625"/>
              <a:gd name="connsiteY14" fmla="*/ 474321 h 1478781"/>
              <a:gd name="connsiteX15" fmla="*/ 1142981 w 5387625"/>
              <a:gd name="connsiteY15" fmla="*/ 479350 h 1478781"/>
              <a:gd name="connsiteX16" fmla="*/ 1248383 w 5387625"/>
              <a:gd name="connsiteY16" fmla="*/ 437236 h 1478781"/>
              <a:gd name="connsiteX17" fmla="*/ 1314432 w 5387625"/>
              <a:gd name="connsiteY17" fmla="*/ 414173 h 1478781"/>
              <a:gd name="connsiteX18" fmla="*/ 1377752 w 5387625"/>
              <a:gd name="connsiteY18" fmla="*/ 423215 h 1478781"/>
              <a:gd name="connsiteX19" fmla="*/ 1472600 w 5387625"/>
              <a:gd name="connsiteY19" fmla="*/ 417704 h 1478781"/>
              <a:gd name="connsiteX20" fmla="*/ 1591685 w 5387625"/>
              <a:gd name="connsiteY20" fmla="*/ 380086 h 1478781"/>
              <a:gd name="connsiteX21" fmla="*/ 1723604 w 5387625"/>
              <a:gd name="connsiteY21" fmla="*/ 326415 h 1478781"/>
              <a:gd name="connsiteX22" fmla="*/ 1830033 w 5387625"/>
              <a:gd name="connsiteY22" fmla="*/ 295809 h 1478781"/>
              <a:gd name="connsiteX23" fmla="*/ 1988426 w 5387625"/>
              <a:gd name="connsiteY23" fmla="*/ 260706 h 1478781"/>
              <a:gd name="connsiteX24" fmla="*/ 2137114 w 5387625"/>
              <a:gd name="connsiteY24" fmla="*/ 204039 h 1478781"/>
              <a:gd name="connsiteX25" fmla="*/ 2197171 w 5387625"/>
              <a:gd name="connsiteY25" fmla="*/ 190500 h 1478781"/>
              <a:gd name="connsiteX26" fmla="*/ 2225746 w 5387625"/>
              <a:gd name="connsiteY26" fmla="*/ 171450 h 1478781"/>
              <a:gd name="connsiteX27" fmla="*/ 2282896 w 5387625"/>
              <a:gd name="connsiteY27" fmla="*/ 152400 h 1478781"/>
              <a:gd name="connsiteX28" fmla="*/ 2368621 w 5387625"/>
              <a:gd name="connsiteY28" fmla="*/ 114300 h 1478781"/>
              <a:gd name="connsiteX29" fmla="*/ 2711521 w 5387625"/>
              <a:gd name="connsiteY29" fmla="*/ 95250 h 1478781"/>
              <a:gd name="connsiteX30" fmla="*/ 2797246 w 5387625"/>
              <a:gd name="connsiteY30" fmla="*/ 66675 h 1478781"/>
              <a:gd name="connsiteX31" fmla="*/ 2825821 w 5387625"/>
              <a:gd name="connsiteY31" fmla="*/ 57150 h 1478781"/>
              <a:gd name="connsiteX32" fmla="*/ 2854396 w 5387625"/>
              <a:gd name="connsiteY32" fmla="*/ 38100 h 1478781"/>
              <a:gd name="connsiteX33" fmla="*/ 2911546 w 5387625"/>
              <a:gd name="connsiteY33" fmla="*/ 19050 h 1478781"/>
              <a:gd name="connsiteX34" fmla="*/ 2978221 w 5387625"/>
              <a:gd name="connsiteY34" fmla="*/ 0 h 1478781"/>
              <a:gd name="connsiteX35" fmla="*/ 3197296 w 5387625"/>
              <a:gd name="connsiteY35" fmla="*/ 9525 h 1478781"/>
              <a:gd name="connsiteX36" fmla="*/ 3254446 w 5387625"/>
              <a:gd name="connsiteY36" fmla="*/ 28575 h 1478781"/>
              <a:gd name="connsiteX37" fmla="*/ 3292546 w 5387625"/>
              <a:gd name="connsiteY37" fmla="*/ 38100 h 1478781"/>
              <a:gd name="connsiteX38" fmla="*/ 3349696 w 5387625"/>
              <a:gd name="connsiteY38" fmla="*/ 57150 h 1478781"/>
              <a:gd name="connsiteX39" fmla="*/ 3406846 w 5387625"/>
              <a:gd name="connsiteY39" fmla="*/ 76200 h 1478781"/>
              <a:gd name="connsiteX40" fmla="*/ 3435421 w 5387625"/>
              <a:gd name="connsiteY40" fmla="*/ 85725 h 1478781"/>
              <a:gd name="connsiteX41" fmla="*/ 3463996 w 5387625"/>
              <a:gd name="connsiteY41" fmla="*/ 95250 h 1478781"/>
              <a:gd name="connsiteX42" fmla="*/ 3578296 w 5387625"/>
              <a:gd name="connsiteY42" fmla="*/ 104775 h 1478781"/>
              <a:gd name="connsiteX43" fmla="*/ 3635446 w 5387625"/>
              <a:gd name="connsiteY43" fmla="*/ 133350 h 1478781"/>
              <a:gd name="connsiteX44" fmla="*/ 3664021 w 5387625"/>
              <a:gd name="connsiteY44" fmla="*/ 161925 h 1478781"/>
              <a:gd name="connsiteX45" fmla="*/ 3721171 w 5387625"/>
              <a:gd name="connsiteY45" fmla="*/ 200025 h 1478781"/>
              <a:gd name="connsiteX46" fmla="*/ 3749746 w 5387625"/>
              <a:gd name="connsiteY46" fmla="*/ 219075 h 1478781"/>
              <a:gd name="connsiteX47" fmla="*/ 3778321 w 5387625"/>
              <a:gd name="connsiteY47" fmla="*/ 247650 h 1478781"/>
              <a:gd name="connsiteX48" fmla="*/ 3835471 w 5387625"/>
              <a:gd name="connsiteY48" fmla="*/ 266700 h 1478781"/>
              <a:gd name="connsiteX49" fmla="*/ 3892621 w 5387625"/>
              <a:gd name="connsiteY49" fmla="*/ 295275 h 1478781"/>
              <a:gd name="connsiteX50" fmla="*/ 3921196 w 5387625"/>
              <a:gd name="connsiteY50" fmla="*/ 314325 h 1478781"/>
              <a:gd name="connsiteX51" fmla="*/ 3959296 w 5387625"/>
              <a:gd name="connsiteY51" fmla="*/ 323850 h 1478781"/>
              <a:gd name="connsiteX52" fmla="*/ 4102171 w 5387625"/>
              <a:gd name="connsiteY52" fmla="*/ 342900 h 1478781"/>
              <a:gd name="connsiteX53" fmla="*/ 4159321 w 5387625"/>
              <a:gd name="connsiteY53" fmla="*/ 361950 h 1478781"/>
              <a:gd name="connsiteX54" fmla="*/ 4187896 w 5387625"/>
              <a:gd name="connsiteY54" fmla="*/ 371475 h 1478781"/>
              <a:gd name="connsiteX55" fmla="*/ 4245046 w 5387625"/>
              <a:gd name="connsiteY55" fmla="*/ 419100 h 1478781"/>
              <a:gd name="connsiteX56" fmla="*/ 4302196 w 5387625"/>
              <a:gd name="connsiteY56" fmla="*/ 457200 h 1478781"/>
              <a:gd name="connsiteX57" fmla="*/ 4330771 w 5387625"/>
              <a:gd name="connsiteY57" fmla="*/ 476250 h 1478781"/>
              <a:gd name="connsiteX58" fmla="*/ 4387921 w 5387625"/>
              <a:gd name="connsiteY58" fmla="*/ 514350 h 1478781"/>
              <a:gd name="connsiteX59" fmla="*/ 4416496 w 5387625"/>
              <a:gd name="connsiteY59" fmla="*/ 533400 h 1478781"/>
              <a:gd name="connsiteX60" fmla="*/ 4445071 w 5387625"/>
              <a:gd name="connsiteY60" fmla="*/ 542925 h 1478781"/>
              <a:gd name="connsiteX61" fmla="*/ 4530796 w 5387625"/>
              <a:gd name="connsiteY61" fmla="*/ 600075 h 1478781"/>
              <a:gd name="connsiteX62" fmla="*/ 4559371 w 5387625"/>
              <a:gd name="connsiteY62" fmla="*/ 628650 h 1478781"/>
              <a:gd name="connsiteX63" fmla="*/ 4587946 w 5387625"/>
              <a:gd name="connsiteY63" fmla="*/ 638175 h 1478781"/>
              <a:gd name="connsiteX64" fmla="*/ 4673671 w 5387625"/>
              <a:gd name="connsiteY64" fmla="*/ 695325 h 1478781"/>
              <a:gd name="connsiteX65" fmla="*/ 4702246 w 5387625"/>
              <a:gd name="connsiteY65" fmla="*/ 714375 h 1478781"/>
              <a:gd name="connsiteX66" fmla="*/ 4730821 w 5387625"/>
              <a:gd name="connsiteY66" fmla="*/ 733425 h 1478781"/>
              <a:gd name="connsiteX67" fmla="*/ 4816546 w 5387625"/>
              <a:gd name="connsiteY67" fmla="*/ 809625 h 1478781"/>
              <a:gd name="connsiteX68" fmla="*/ 4845121 w 5387625"/>
              <a:gd name="connsiteY68" fmla="*/ 819150 h 1478781"/>
              <a:gd name="connsiteX69" fmla="*/ 4902271 w 5387625"/>
              <a:gd name="connsiteY69" fmla="*/ 857250 h 1478781"/>
              <a:gd name="connsiteX70" fmla="*/ 4968946 w 5387625"/>
              <a:gd name="connsiteY70" fmla="*/ 876300 h 1478781"/>
              <a:gd name="connsiteX71" fmla="*/ 4997521 w 5387625"/>
              <a:gd name="connsiteY71" fmla="*/ 885825 h 1478781"/>
              <a:gd name="connsiteX72" fmla="*/ 5064196 w 5387625"/>
              <a:gd name="connsiteY72" fmla="*/ 904875 h 1478781"/>
              <a:gd name="connsiteX73" fmla="*/ 5122079 w 5387625"/>
              <a:gd name="connsiteY73" fmla="*/ 976679 h 1478781"/>
              <a:gd name="connsiteX74" fmla="*/ 5232714 w 5387625"/>
              <a:gd name="connsiteY74" fmla="*/ 1044819 h 1478781"/>
              <a:gd name="connsiteX75" fmla="*/ 5349952 w 5387625"/>
              <a:gd name="connsiteY75" fmla="*/ 1153072 h 1478781"/>
              <a:gd name="connsiteX76" fmla="*/ 5387625 w 5387625"/>
              <a:gd name="connsiteY76" fmla="*/ 1262757 h 1478781"/>
              <a:gd name="connsiteX77" fmla="*/ 4847565 w 5387625"/>
              <a:gd name="connsiteY77" fmla="*/ 1478781 h 1478781"/>
              <a:gd name="connsiteX78" fmla="*/ 599093 w 5387625"/>
              <a:gd name="connsiteY78"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28241 w 5387625"/>
              <a:gd name="connsiteY7" fmla="*/ 668299 h 1478781"/>
              <a:gd name="connsiteX8" fmla="*/ 605065 w 5387625"/>
              <a:gd name="connsiteY8" fmla="*/ 619659 h 1478781"/>
              <a:gd name="connsiteX9" fmla="*/ 616021 w 5387625"/>
              <a:gd name="connsiteY9" fmla="*/ 523875 h 1478781"/>
              <a:gd name="connsiteX10" fmla="*/ 680013 w 5387625"/>
              <a:gd name="connsiteY10" fmla="*/ 581076 h 1478781"/>
              <a:gd name="connsiteX11" fmla="*/ 739221 w 5387625"/>
              <a:gd name="connsiteY11" fmla="*/ 569570 h 1478781"/>
              <a:gd name="connsiteX12" fmla="*/ 832189 w 5387625"/>
              <a:gd name="connsiteY12" fmla="*/ 585141 h 1478781"/>
              <a:gd name="connsiteX13" fmla="*/ 985618 w 5387625"/>
              <a:gd name="connsiteY13" fmla="*/ 525958 h 1478781"/>
              <a:gd name="connsiteX14" fmla="*/ 1058285 w 5387625"/>
              <a:gd name="connsiteY14" fmla="*/ 474321 h 1478781"/>
              <a:gd name="connsiteX15" fmla="*/ 1142981 w 5387625"/>
              <a:gd name="connsiteY15" fmla="*/ 479350 h 1478781"/>
              <a:gd name="connsiteX16" fmla="*/ 1248383 w 5387625"/>
              <a:gd name="connsiteY16" fmla="*/ 437236 h 1478781"/>
              <a:gd name="connsiteX17" fmla="*/ 1314432 w 5387625"/>
              <a:gd name="connsiteY17" fmla="*/ 414173 h 1478781"/>
              <a:gd name="connsiteX18" fmla="*/ 1377752 w 5387625"/>
              <a:gd name="connsiteY18" fmla="*/ 423215 h 1478781"/>
              <a:gd name="connsiteX19" fmla="*/ 1472600 w 5387625"/>
              <a:gd name="connsiteY19" fmla="*/ 417704 h 1478781"/>
              <a:gd name="connsiteX20" fmla="*/ 1591685 w 5387625"/>
              <a:gd name="connsiteY20" fmla="*/ 380086 h 1478781"/>
              <a:gd name="connsiteX21" fmla="*/ 1723604 w 5387625"/>
              <a:gd name="connsiteY21" fmla="*/ 326415 h 1478781"/>
              <a:gd name="connsiteX22" fmla="*/ 1830033 w 5387625"/>
              <a:gd name="connsiteY22" fmla="*/ 295809 h 1478781"/>
              <a:gd name="connsiteX23" fmla="*/ 1988426 w 5387625"/>
              <a:gd name="connsiteY23" fmla="*/ 260706 h 1478781"/>
              <a:gd name="connsiteX24" fmla="*/ 2137114 w 5387625"/>
              <a:gd name="connsiteY24" fmla="*/ 204039 h 1478781"/>
              <a:gd name="connsiteX25" fmla="*/ 2197171 w 5387625"/>
              <a:gd name="connsiteY25" fmla="*/ 190500 h 1478781"/>
              <a:gd name="connsiteX26" fmla="*/ 2225746 w 5387625"/>
              <a:gd name="connsiteY26" fmla="*/ 171450 h 1478781"/>
              <a:gd name="connsiteX27" fmla="*/ 2282896 w 5387625"/>
              <a:gd name="connsiteY27" fmla="*/ 152400 h 1478781"/>
              <a:gd name="connsiteX28" fmla="*/ 2451260 w 5387625"/>
              <a:gd name="connsiteY28" fmla="*/ 114300 h 1478781"/>
              <a:gd name="connsiteX29" fmla="*/ 2711521 w 5387625"/>
              <a:gd name="connsiteY29" fmla="*/ 95250 h 1478781"/>
              <a:gd name="connsiteX30" fmla="*/ 2797246 w 5387625"/>
              <a:gd name="connsiteY30" fmla="*/ 66675 h 1478781"/>
              <a:gd name="connsiteX31" fmla="*/ 2825821 w 5387625"/>
              <a:gd name="connsiteY31" fmla="*/ 57150 h 1478781"/>
              <a:gd name="connsiteX32" fmla="*/ 2854396 w 5387625"/>
              <a:gd name="connsiteY32" fmla="*/ 38100 h 1478781"/>
              <a:gd name="connsiteX33" fmla="*/ 2911546 w 5387625"/>
              <a:gd name="connsiteY33" fmla="*/ 19050 h 1478781"/>
              <a:gd name="connsiteX34" fmla="*/ 2978221 w 5387625"/>
              <a:gd name="connsiteY34" fmla="*/ 0 h 1478781"/>
              <a:gd name="connsiteX35" fmla="*/ 3197296 w 5387625"/>
              <a:gd name="connsiteY35" fmla="*/ 9525 h 1478781"/>
              <a:gd name="connsiteX36" fmla="*/ 3254446 w 5387625"/>
              <a:gd name="connsiteY36" fmla="*/ 28575 h 1478781"/>
              <a:gd name="connsiteX37" fmla="*/ 3292546 w 5387625"/>
              <a:gd name="connsiteY37" fmla="*/ 38100 h 1478781"/>
              <a:gd name="connsiteX38" fmla="*/ 3349696 w 5387625"/>
              <a:gd name="connsiteY38" fmla="*/ 57150 h 1478781"/>
              <a:gd name="connsiteX39" fmla="*/ 3406846 w 5387625"/>
              <a:gd name="connsiteY39" fmla="*/ 76200 h 1478781"/>
              <a:gd name="connsiteX40" fmla="*/ 3435421 w 5387625"/>
              <a:gd name="connsiteY40" fmla="*/ 85725 h 1478781"/>
              <a:gd name="connsiteX41" fmla="*/ 3463996 w 5387625"/>
              <a:gd name="connsiteY41" fmla="*/ 95250 h 1478781"/>
              <a:gd name="connsiteX42" fmla="*/ 3578296 w 5387625"/>
              <a:gd name="connsiteY42" fmla="*/ 104775 h 1478781"/>
              <a:gd name="connsiteX43" fmla="*/ 3635446 w 5387625"/>
              <a:gd name="connsiteY43" fmla="*/ 133350 h 1478781"/>
              <a:gd name="connsiteX44" fmla="*/ 3664021 w 5387625"/>
              <a:gd name="connsiteY44" fmla="*/ 161925 h 1478781"/>
              <a:gd name="connsiteX45" fmla="*/ 3721171 w 5387625"/>
              <a:gd name="connsiteY45" fmla="*/ 200025 h 1478781"/>
              <a:gd name="connsiteX46" fmla="*/ 3749746 w 5387625"/>
              <a:gd name="connsiteY46" fmla="*/ 219075 h 1478781"/>
              <a:gd name="connsiteX47" fmla="*/ 3778321 w 5387625"/>
              <a:gd name="connsiteY47" fmla="*/ 247650 h 1478781"/>
              <a:gd name="connsiteX48" fmla="*/ 3835471 w 5387625"/>
              <a:gd name="connsiteY48" fmla="*/ 266700 h 1478781"/>
              <a:gd name="connsiteX49" fmla="*/ 3892621 w 5387625"/>
              <a:gd name="connsiteY49" fmla="*/ 295275 h 1478781"/>
              <a:gd name="connsiteX50" fmla="*/ 3921196 w 5387625"/>
              <a:gd name="connsiteY50" fmla="*/ 314325 h 1478781"/>
              <a:gd name="connsiteX51" fmla="*/ 3959296 w 5387625"/>
              <a:gd name="connsiteY51" fmla="*/ 323850 h 1478781"/>
              <a:gd name="connsiteX52" fmla="*/ 4102171 w 5387625"/>
              <a:gd name="connsiteY52" fmla="*/ 342900 h 1478781"/>
              <a:gd name="connsiteX53" fmla="*/ 4159321 w 5387625"/>
              <a:gd name="connsiteY53" fmla="*/ 361950 h 1478781"/>
              <a:gd name="connsiteX54" fmla="*/ 4187896 w 5387625"/>
              <a:gd name="connsiteY54" fmla="*/ 371475 h 1478781"/>
              <a:gd name="connsiteX55" fmla="*/ 4245046 w 5387625"/>
              <a:gd name="connsiteY55" fmla="*/ 419100 h 1478781"/>
              <a:gd name="connsiteX56" fmla="*/ 4302196 w 5387625"/>
              <a:gd name="connsiteY56" fmla="*/ 457200 h 1478781"/>
              <a:gd name="connsiteX57" fmla="*/ 4330771 w 5387625"/>
              <a:gd name="connsiteY57" fmla="*/ 476250 h 1478781"/>
              <a:gd name="connsiteX58" fmla="*/ 4387921 w 5387625"/>
              <a:gd name="connsiteY58" fmla="*/ 514350 h 1478781"/>
              <a:gd name="connsiteX59" fmla="*/ 4416496 w 5387625"/>
              <a:gd name="connsiteY59" fmla="*/ 533400 h 1478781"/>
              <a:gd name="connsiteX60" fmla="*/ 4445071 w 5387625"/>
              <a:gd name="connsiteY60" fmla="*/ 542925 h 1478781"/>
              <a:gd name="connsiteX61" fmla="*/ 4530796 w 5387625"/>
              <a:gd name="connsiteY61" fmla="*/ 600075 h 1478781"/>
              <a:gd name="connsiteX62" fmla="*/ 4559371 w 5387625"/>
              <a:gd name="connsiteY62" fmla="*/ 628650 h 1478781"/>
              <a:gd name="connsiteX63" fmla="*/ 4587946 w 5387625"/>
              <a:gd name="connsiteY63" fmla="*/ 638175 h 1478781"/>
              <a:gd name="connsiteX64" fmla="*/ 4673671 w 5387625"/>
              <a:gd name="connsiteY64" fmla="*/ 695325 h 1478781"/>
              <a:gd name="connsiteX65" fmla="*/ 4702246 w 5387625"/>
              <a:gd name="connsiteY65" fmla="*/ 714375 h 1478781"/>
              <a:gd name="connsiteX66" fmla="*/ 4730821 w 5387625"/>
              <a:gd name="connsiteY66" fmla="*/ 733425 h 1478781"/>
              <a:gd name="connsiteX67" fmla="*/ 4816546 w 5387625"/>
              <a:gd name="connsiteY67" fmla="*/ 809625 h 1478781"/>
              <a:gd name="connsiteX68" fmla="*/ 4845121 w 5387625"/>
              <a:gd name="connsiteY68" fmla="*/ 819150 h 1478781"/>
              <a:gd name="connsiteX69" fmla="*/ 4902271 w 5387625"/>
              <a:gd name="connsiteY69" fmla="*/ 857250 h 1478781"/>
              <a:gd name="connsiteX70" fmla="*/ 4968946 w 5387625"/>
              <a:gd name="connsiteY70" fmla="*/ 876300 h 1478781"/>
              <a:gd name="connsiteX71" fmla="*/ 4997521 w 5387625"/>
              <a:gd name="connsiteY71" fmla="*/ 885825 h 1478781"/>
              <a:gd name="connsiteX72" fmla="*/ 5064196 w 5387625"/>
              <a:gd name="connsiteY72" fmla="*/ 904875 h 1478781"/>
              <a:gd name="connsiteX73" fmla="*/ 5122079 w 5387625"/>
              <a:gd name="connsiteY73" fmla="*/ 976679 h 1478781"/>
              <a:gd name="connsiteX74" fmla="*/ 5232714 w 5387625"/>
              <a:gd name="connsiteY74" fmla="*/ 1044819 h 1478781"/>
              <a:gd name="connsiteX75" fmla="*/ 5349952 w 5387625"/>
              <a:gd name="connsiteY75" fmla="*/ 1153072 h 1478781"/>
              <a:gd name="connsiteX76" fmla="*/ 5387625 w 5387625"/>
              <a:gd name="connsiteY76" fmla="*/ 1262757 h 1478781"/>
              <a:gd name="connsiteX77" fmla="*/ 4847565 w 5387625"/>
              <a:gd name="connsiteY77" fmla="*/ 1478781 h 1478781"/>
              <a:gd name="connsiteX78" fmla="*/ 599093 w 5387625"/>
              <a:gd name="connsiteY78"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28241 w 5387625"/>
              <a:gd name="connsiteY7" fmla="*/ 668299 h 1478781"/>
              <a:gd name="connsiteX8" fmla="*/ 605065 w 5387625"/>
              <a:gd name="connsiteY8" fmla="*/ 619659 h 1478781"/>
              <a:gd name="connsiteX9" fmla="*/ 616021 w 5387625"/>
              <a:gd name="connsiteY9" fmla="*/ 523875 h 1478781"/>
              <a:gd name="connsiteX10" fmla="*/ 680013 w 5387625"/>
              <a:gd name="connsiteY10" fmla="*/ 581076 h 1478781"/>
              <a:gd name="connsiteX11" fmla="*/ 739221 w 5387625"/>
              <a:gd name="connsiteY11" fmla="*/ 569570 h 1478781"/>
              <a:gd name="connsiteX12" fmla="*/ 832189 w 5387625"/>
              <a:gd name="connsiteY12" fmla="*/ 585141 h 1478781"/>
              <a:gd name="connsiteX13" fmla="*/ 985618 w 5387625"/>
              <a:gd name="connsiteY13" fmla="*/ 525958 h 1478781"/>
              <a:gd name="connsiteX14" fmla="*/ 1058285 w 5387625"/>
              <a:gd name="connsiteY14" fmla="*/ 474321 h 1478781"/>
              <a:gd name="connsiteX15" fmla="*/ 1142981 w 5387625"/>
              <a:gd name="connsiteY15" fmla="*/ 479350 h 1478781"/>
              <a:gd name="connsiteX16" fmla="*/ 1248383 w 5387625"/>
              <a:gd name="connsiteY16" fmla="*/ 437236 h 1478781"/>
              <a:gd name="connsiteX17" fmla="*/ 1314432 w 5387625"/>
              <a:gd name="connsiteY17" fmla="*/ 414173 h 1478781"/>
              <a:gd name="connsiteX18" fmla="*/ 1377752 w 5387625"/>
              <a:gd name="connsiteY18" fmla="*/ 423215 h 1478781"/>
              <a:gd name="connsiteX19" fmla="*/ 1472600 w 5387625"/>
              <a:gd name="connsiteY19" fmla="*/ 417704 h 1478781"/>
              <a:gd name="connsiteX20" fmla="*/ 1591685 w 5387625"/>
              <a:gd name="connsiteY20" fmla="*/ 380086 h 1478781"/>
              <a:gd name="connsiteX21" fmla="*/ 1723604 w 5387625"/>
              <a:gd name="connsiteY21" fmla="*/ 326415 h 1478781"/>
              <a:gd name="connsiteX22" fmla="*/ 1830033 w 5387625"/>
              <a:gd name="connsiteY22" fmla="*/ 295809 h 1478781"/>
              <a:gd name="connsiteX23" fmla="*/ 1988426 w 5387625"/>
              <a:gd name="connsiteY23" fmla="*/ 260706 h 1478781"/>
              <a:gd name="connsiteX24" fmla="*/ 2137114 w 5387625"/>
              <a:gd name="connsiteY24" fmla="*/ 204039 h 1478781"/>
              <a:gd name="connsiteX25" fmla="*/ 2197171 w 5387625"/>
              <a:gd name="connsiteY25" fmla="*/ 190500 h 1478781"/>
              <a:gd name="connsiteX26" fmla="*/ 2225746 w 5387625"/>
              <a:gd name="connsiteY26" fmla="*/ 171450 h 1478781"/>
              <a:gd name="connsiteX27" fmla="*/ 2294702 w 5387625"/>
              <a:gd name="connsiteY27" fmla="*/ 144373 h 1478781"/>
              <a:gd name="connsiteX28" fmla="*/ 2451260 w 5387625"/>
              <a:gd name="connsiteY28" fmla="*/ 114300 h 1478781"/>
              <a:gd name="connsiteX29" fmla="*/ 2711521 w 5387625"/>
              <a:gd name="connsiteY29" fmla="*/ 95250 h 1478781"/>
              <a:gd name="connsiteX30" fmla="*/ 2797246 w 5387625"/>
              <a:gd name="connsiteY30" fmla="*/ 66675 h 1478781"/>
              <a:gd name="connsiteX31" fmla="*/ 2825821 w 5387625"/>
              <a:gd name="connsiteY31" fmla="*/ 57150 h 1478781"/>
              <a:gd name="connsiteX32" fmla="*/ 2854396 w 5387625"/>
              <a:gd name="connsiteY32" fmla="*/ 38100 h 1478781"/>
              <a:gd name="connsiteX33" fmla="*/ 2911546 w 5387625"/>
              <a:gd name="connsiteY33" fmla="*/ 19050 h 1478781"/>
              <a:gd name="connsiteX34" fmla="*/ 2978221 w 5387625"/>
              <a:gd name="connsiteY34" fmla="*/ 0 h 1478781"/>
              <a:gd name="connsiteX35" fmla="*/ 3197296 w 5387625"/>
              <a:gd name="connsiteY35" fmla="*/ 9525 h 1478781"/>
              <a:gd name="connsiteX36" fmla="*/ 3254446 w 5387625"/>
              <a:gd name="connsiteY36" fmla="*/ 28575 h 1478781"/>
              <a:gd name="connsiteX37" fmla="*/ 3292546 w 5387625"/>
              <a:gd name="connsiteY37" fmla="*/ 38100 h 1478781"/>
              <a:gd name="connsiteX38" fmla="*/ 3349696 w 5387625"/>
              <a:gd name="connsiteY38" fmla="*/ 57150 h 1478781"/>
              <a:gd name="connsiteX39" fmla="*/ 3406846 w 5387625"/>
              <a:gd name="connsiteY39" fmla="*/ 76200 h 1478781"/>
              <a:gd name="connsiteX40" fmla="*/ 3435421 w 5387625"/>
              <a:gd name="connsiteY40" fmla="*/ 85725 h 1478781"/>
              <a:gd name="connsiteX41" fmla="*/ 3463996 w 5387625"/>
              <a:gd name="connsiteY41" fmla="*/ 95250 h 1478781"/>
              <a:gd name="connsiteX42" fmla="*/ 3578296 w 5387625"/>
              <a:gd name="connsiteY42" fmla="*/ 104775 h 1478781"/>
              <a:gd name="connsiteX43" fmla="*/ 3635446 w 5387625"/>
              <a:gd name="connsiteY43" fmla="*/ 133350 h 1478781"/>
              <a:gd name="connsiteX44" fmla="*/ 3664021 w 5387625"/>
              <a:gd name="connsiteY44" fmla="*/ 161925 h 1478781"/>
              <a:gd name="connsiteX45" fmla="*/ 3721171 w 5387625"/>
              <a:gd name="connsiteY45" fmla="*/ 200025 h 1478781"/>
              <a:gd name="connsiteX46" fmla="*/ 3749746 w 5387625"/>
              <a:gd name="connsiteY46" fmla="*/ 219075 h 1478781"/>
              <a:gd name="connsiteX47" fmla="*/ 3778321 w 5387625"/>
              <a:gd name="connsiteY47" fmla="*/ 247650 h 1478781"/>
              <a:gd name="connsiteX48" fmla="*/ 3835471 w 5387625"/>
              <a:gd name="connsiteY48" fmla="*/ 266700 h 1478781"/>
              <a:gd name="connsiteX49" fmla="*/ 3892621 w 5387625"/>
              <a:gd name="connsiteY49" fmla="*/ 295275 h 1478781"/>
              <a:gd name="connsiteX50" fmla="*/ 3921196 w 5387625"/>
              <a:gd name="connsiteY50" fmla="*/ 314325 h 1478781"/>
              <a:gd name="connsiteX51" fmla="*/ 3959296 w 5387625"/>
              <a:gd name="connsiteY51" fmla="*/ 323850 h 1478781"/>
              <a:gd name="connsiteX52" fmla="*/ 4102171 w 5387625"/>
              <a:gd name="connsiteY52" fmla="*/ 342900 h 1478781"/>
              <a:gd name="connsiteX53" fmla="*/ 4159321 w 5387625"/>
              <a:gd name="connsiteY53" fmla="*/ 361950 h 1478781"/>
              <a:gd name="connsiteX54" fmla="*/ 4187896 w 5387625"/>
              <a:gd name="connsiteY54" fmla="*/ 371475 h 1478781"/>
              <a:gd name="connsiteX55" fmla="*/ 4245046 w 5387625"/>
              <a:gd name="connsiteY55" fmla="*/ 419100 h 1478781"/>
              <a:gd name="connsiteX56" fmla="*/ 4302196 w 5387625"/>
              <a:gd name="connsiteY56" fmla="*/ 457200 h 1478781"/>
              <a:gd name="connsiteX57" fmla="*/ 4330771 w 5387625"/>
              <a:gd name="connsiteY57" fmla="*/ 476250 h 1478781"/>
              <a:gd name="connsiteX58" fmla="*/ 4387921 w 5387625"/>
              <a:gd name="connsiteY58" fmla="*/ 514350 h 1478781"/>
              <a:gd name="connsiteX59" fmla="*/ 4416496 w 5387625"/>
              <a:gd name="connsiteY59" fmla="*/ 533400 h 1478781"/>
              <a:gd name="connsiteX60" fmla="*/ 4445071 w 5387625"/>
              <a:gd name="connsiteY60" fmla="*/ 542925 h 1478781"/>
              <a:gd name="connsiteX61" fmla="*/ 4530796 w 5387625"/>
              <a:gd name="connsiteY61" fmla="*/ 600075 h 1478781"/>
              <a:gd name="connsiteX62" fmla="*/ 4559371 w 5387625"/>
              <a:gd name="connsiteY62" fmla="*/ 628650 h 1478781"/>
              <a:gd name="connsiteX63" fmla="*/ 4587946 w 5387625"/>
              <a:gd name="connsiteY63" fmla="*/ 638175 h 1478781"/>
              <a:gd name="connsiteX64" fmla="*/ 4673671 w 5387625"/>
              <a:gd name="connsiteY64" fmla="*/ 695325 h 1478781"/>
              <a:gd name="connsiteX65" fmla="*/ 4702246 w 5387625"/>
              <a:gd name="connsiteY65" fmla="*/ 714375 h 1478781"/>
              <a:gd name="connsiteX66" fmla="*/ 4730821 w 5387625"/>
              <a:gd name="connsiteY66" fmla="*/ 733425 h 1478781"/>
              <a:gd name="connsiteX67" fmla="*/ 4816546 w 5387625"/>
              <a:gd name="connsiteY67" fmla="*/ 809625 h 1478781"/>
              <a:gd name="connsiteX68" fmla="*/ 4845121 w 5387625"/>
              <a:gd name="connsiteY68" fmla="*/ 819150 h 1478781"/>
              <a:gd name="connsiteX69" fmla="*/ 4902271 w 5387625"/>
              <a:gd name="connsiteY69" fmla="*/ 857250 h 1478781"/>
              <a:gd name="connsiteX70" fmla="*/ 4968946 w 5387625"/>
              <a:gd name="connsiteY70" fmla="*/ 876300 h 1478781"/>
              <a:gd name="connsiteX71" fmla="*/ 4997521 w 5387625"/>
              <a:gd name="connsiteY71" fmla="*/ 885825 h 1478781"/>
              <a:gd name="connsiteX72" fmla="*/ 5064196 w 5387625"/>
              <a:gd name="connsiteY72" fmla="*/ 904875 h 1478781"/>
              <a:gd name="connsiteX73" fmla="*/ 5122079 w 5387625"/>
              <a:gd name="connsiteY73" fmla="*/ 976679 h 1478781"/>
              <a:gd name="connsiteX74" fmla="*/ 5232714 w 5387625"/>
              <a:gd name="connsiteY74" fmla="*/ 1044819 h 1478781"/>
              <a:gd name="connsiteX75" fmla="*/ 5349952 w 5387625"/>
              <a:gd name="connsiteY75" fmla="*/ 1153072 h 1478781"/>
              <a:gd name="connsiteX76" fmla="*/ 5387625 w 5387625"/>
              <a:gd name="connsiteY76" fmla="*/ 1262757 h 1478781"/>
              <a:gd name="connsiteX77" fmla="*/ 4847565 w 5387625"/>
              <a:gd name="connsiteY77" fmla="*/ 1478781 h 1478781"/>
              <a:gd name="connsiteX78" fmla="*/ 599093 w 5387625"/>
              <a:gd name="connsiteY78"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28241 w 5387625"/>
              <a:gd name="connsiteY7" fmla="*/ 668299 h 1478781"/>
              <a:gd name="connsiteX8" fmla="*/ 605065 w 5387625"/>
              <a:gd name="connsiteY8" fmla="*/ 619659 h 1478781"/>
              <a:gd name="connsiteX9" fmla="*/ 616021 w 5387625"/>
              <a:gd name="connsiteY9" fmla="*/ 523875 h 1478781"/>
              <a:gd name="connsiteX10" fmla="*/ 680013 w 5387625"/>
              <a:gd name="connsiteY10" fmla="*/ 581076 h 1478781"/>
              <a:gd name="connsiteX11" fmla="*/ 739221 w 5387625"/>
              <a:gd name="connsiteY11" fmla="*/ 569570 h 1478781"/>
              <a:gd name="connsiteX12" fmla="*/ 832189 w 5387625"/>
              <a:gd name="connsiteY12" fmla="*/ 585141 h 1478781"/>
              <a:gd name="connsiteX13" fmla="*/ 985618 w 5387625"/>
              <a:gd name="connsiteY13" fmla="*/ 525958 h 1478781"/>
              <a:gd name="connsiteX14" fmla="*/ 1058285 w 5387625"/>
              <a:gd name="connsiteY14" fmla="*/ 474321 h 1478781"/>
              <a:gd name="connsiteX15" fmla="*/ 1142981 w 5387625"/>
              <a:gd name="connsiteY15" fmla="*/ 499417 h 1478781"/>
              <a:gd name="connsiteX16" fmla="*/ 1248383 w 5387625"/>
              <a:gd name="connsiteY16" fmla="*/ 437236 h 1478781"/>
              <a:gd name="connsiteX17" fmla="*/ 1314432 w 5387625"/>
              <a:gd name="connsiteY17" fmla="*/ 414173 h 1478781"/>
              <a:gd name="connsiteX18" fmla="*/ 1377752 w 5387625"/>
              <a:gd name="connsiteY18" fmla="*/ 423215 h 1478781"/>
              <a:gd name="connsiteX19" fmla="*/ 1472600 w 5387625"/>
              <a:gd name="connsiteY19" fmla="*/ 417704 h 1478781"/>
              <a:gd name="connsiteX20" fmla="*/ 1591685 w 5387625"/>
              <a:gd name="connsiteY20" fmla="*/ 380086 h 1478781"/>
              <a:gd name="connsiteX21" fmla="*/ 1723604 w 5387625"/>
              <a:gd name="connsiteY21" fmla="*/ 326415 h 1478781"/>
              <a:gd name="connsiteX22" fmla="*/ 1830033 w 5387625"/>
              <a:gd name="connsiteY22" fmla="*/ 295809 h 1478781"/>
              <a:gd name="connsiteX23" fmla="*/ 1988426 w 5387625"/>
              <a:gd name="connsiteY23" fmla="*/ 260706 h 1478781"/>
              <a:gd name="connsiteX24" fmla="*/ 2137114 w 5387625"/>
              <a:gd name="connsiteY24" fmla="*/ 204039 h 1478781"/>
              <a:gd name="connsiteX25" fmla="*/ 2197171 w 5387625"/>
              <a:gd name="connsiteY25" fmla="*/ 190500 h 1478781"/>
              <a:gd name="connsiteX26" fmla="*/ 2225746 w 5387625"/>
              <a:gd name="connsiteY26" fmla="*/ 171450 h 1478781"/>
              <a:gd name="connsiteX27" fmla="*/ 2294702 w 5387625"/>
              <a:gd name="connsiteY27" fmla="*/ 144373 h 1478781"/>
              <a:gd name="connsiteX28" fmla="*/ 2451260 w 5387625"/>
              <a:gd name="connsiteY28" fmla="*/ 114300 h 1478781"/>
              <a:gd name="connsiteX29" fmla="*/ 2711521 w 5387625"/>
              <a:gd name="connsiteY29" fmla="*/ 95250 h 1478781"/>
              <a:gd name="connsiteX30" fmla="*/ 2797246 w 5387625"/>
              <a:gd name="connsiteY30" fmla="*/ 66675 h 1478781"/>
              <a:gd name="connsiteX31" fmla="*/ 2825821 w 5387625"/>
              <a:gd name="connsiteY31" fmla="*/ 57150 h 1478781"/>
              <a:gd name="connsiteX32" fmla="*/ 2854396 w 5387625"/>
              <a:gd name="connsiteY32" fmla="*/ 38100 h 1478781"/>
              <a:gd name="connsiteX33" fmla="*/ 2911546 w 5387625"/>
              <a:gd name="connsiteY33" fmla="*/ 19050 h 1478781"/>
              <a:gd name="connsiteX34" fmla="*/ 2978221 w 5387625"/>
              <a:gd name="connsiteY34" fmla="*/ 0 h 1478781"/>
              <a:gd name="connsiteX35" fmla="*/ 3197296 w 5387625"/>
              <a:gd name="connsiteY35" fmla="*/ 9525 h 1478781"/>
              <a:gd name="connsiteX36" fmla="*/ 3254446 w 5387625"/>
              <a:gd name="connsiteY36" fmla="*/ 28575 h 1478781"/>
              <a:gd name="connsiteX37" fmla="*/ 3292546 w 5387625"/>
              <a:gd name="connsiteY37" fmla="*/ 38100 h 1478781"/>
              <a:gd name="connsiteX38" fmla="*/ 3349696 w 5387625"/>
              <a:gd name="connsiteY38" fmla="*/ 57150 h 1478781"/>
              <a:gd name="connsiteX39" fmla="*/ 3406846 w 5387625"/>
              <a:gd name="connsiteY39" fmla="*/ 76200 h 1478781"/>
              <a:gd name="connsiteX40" fmla="*/ 3435421 w 5387625"/>
              <a:gd name="connsiteY40" fmla="*/ 85725 h 1478781"/>
              <a:gd name="connsiteX41" fmla="*/ 3463996 w 5387625"/>
              <a:gd name="connsiteY41" fmla="*/ 95250 h 1478781"/>
              <a:gd name="connsiteX42" fmla="*/ 3578296 w 5387625"/>
              <a:gd name="connsiteY42" fmla="*/ 104775 h 1478781"/>
              <a:gd name="connsiteX43" fmla="*/ 3635446 w 5387625"/>
              <a:gd name="connsiteY43" fmla="*/ 133350 h 1478781"/>
              <a:gd name="connsiteX44" fmla="*/ 3664021 w 5387625"/>
              <a:gd name="connsiteY44" fmla="*/ 161925 h 1478781"/>
              <a:gd name="connsiteX45" fmla="*/ 3721171 w 5387625"/>
              <a:gd name="connsiteY45" fmla="*/ 200025 h 1478781"/>
              <a:gd name="connsiteX46" fmla="*/ 3749746 w 5387625"/>
              <a:gd name="connsiteY46" fmla="*/ 219075 h 1478781"/>
              <a:gd name="connsiteX47" fmla="*/ 3778321 w 5387625"/>
              <a:gd name="connsiteY47" fmla="*/ 247650 h 1478781"/>
              <a:gd name="connsiteX48" fmla="*/ 3835471 w 5387625"/>
              <a:gd name="connsiteY48" fmla="*/ 266700 h 1478781"/>
              <a:gd name="connsiteX49" fmla="*/ 3892621 w 5387625"/>
              <a:gd name="connsiteY49" fmla="*/ 295275 h 1478781"/>
              <a:gd name="connsiteX50" fmla="*/ 3921196 w 5387625"/>
              <a:gd name="connsiteY50" fmla="*/ 314325 h 1478781"/>
              <a:gd name="connsiteX51" fmla="*/ 3959296 w 5387625"/>
              <a:gd name="connsiteY51" fmla="*/ 323850 h 1478781"/>
              <a:gd name="connsiteX52" fmla="*/ 4102171 w 5387625"/>
              <a:gd name="connsiteY52" fmla="*/ 342900 h 1478781"/>
              <a:gd name="connsiteX53" fmla="*/ 4159321 w 5387625"/>
              <a:gd name="connsiteY53" fmla="*/ 361950 h 1478781"/>
              <a:gd name="connsiteX54" fmla="*/ 4187896 w 5387625"/>
              <a:gd name="connsiteY54" fmla="*/ 371475 h 1478781"/>
              <a:gd name="connsiteX55" fmla="*/ 4245046 w 5387625"/>
              <a:gd name="connsiteY55" fmla="*/ 419100 h 1478781"/>
              <a:gd name="connsiteX56" fmla="*/ 4302196 w 5387625"/>
              <a:gd name="connsiteY56" fmla="*/ 457200 h 1478781"/>
              <a:gd name="connsiteX57" fmla="*/ 4330771 w 5387625"/>
              <a:gd name="connsiteY57" fmla="*/ 476250 h 1478781"/>
              <a:gd name="connsiteX58" fmla="*/ 4387921 w 5387625"/>
              <a:gd name="connsiteY58" fmla="*/ 514350 h 1478781"/>
              <a:gd name="connsiteX59" fmla="*/ 4416496 w 5387625"/>
              <a:gd name="connsiteY59" fmla="*/ 533400 h 1478781"/>
              <a:gd name="connsiteX60" fmla="*/ 4445071 w 5387625"/>
              <a:gd name="connsiteY60" fmla="*/ 542925 h 1478781"/>
              <a:gd name="connsiteX61" fmla="*/ 4530796 w 5387625"/>
              <a:gd name="connsiteY61" fmla="*/ 600075 h 1478781"/>
              <a:gd name="connsiteX62" fmla="*/ 4559371 w 5387625"/>
              <a:gd name="connsiteY62" fmla="*/ 628650 h 1478781"/>
              <a:gd name="connsiteX63" fmla="*/ 4587946 w 5387625"/>
              <a:gd name="connsiteY63" fmla="*/ 638175 h 1478781"/>
              <a:gd name="connsiteX64" fmla="*/ 4673671 w 5387625"/>
              <a:gd name="connsiteY64" fmla="*/ 695325 h 1478781"/>
              <a:gd name="connsiteX65" fmla="*/ 4702246 w 5387625"/>
              <a:gd name="connsiteY65" fmla="*/ 714375 h 1478781"/>
              <a:gd name="connsiteX66" fmla="*/ 4730821 w 5387625"/>
              <a:gd name="connsiteY66" fmla="*/ 733425 h 1478781"/>
              <a:gd name="connsiteX67" fmla="*/ 4816546 w 5387625"/>
              <a:gd name="connsiteY67" fmla="*/ 809625 h 1478781"/>
              <a:gd name="connsiteX68" fmla="*/ 4845121 w 5387625"/>
              <a:gd name="connsiteY68" fmla="*/ 819150 h 1478781"/>
              <a:gd name="connsiteX69" fmla="*/ 4902271 w 5387625"/>
              <a:gd name="connsiteY69" fmla="*/ 857250 h 1478781"/>
              <a:gd name="connsiteX70" fmla="*/ 4968946 w 5387625"/>
              <a:gd name="connsiteY70" fmla="*/ 876300 h 1478781"/>
              <a:gd name="connsiteX71" fmla="*/ 4997521 w 5387625"/>
              <a:gd name="connsiteY71" fmla="*/ 885825 h 1478781"/>
              <a:gd name="connsiteX72" fmla="*/ 5064196 w 5387625"/>
              <a:gd name="connsiteY72" fmla="*/ 904875 h 1478781"/>
              <a:gd name="connsiteX73" fmla="*/ 5122079 w 5387625"/>
              <a:gd name="connsiteY73" fmla="*/ 976679 h 1478781"/>
              <a:gd name="connsiteX74" fmla="*/ 5232714 w 5387625"/>
              <a:gd name="connsiteY74" fmla="*/ 1044819 h 1478781"/>
              <a:gd name="connsiteX75" fmla="*/ 5349952 w 5387625"/>
              <a:gd name="connsiteY75" fmla="*/ 1153072 h 1478781"/>
              <a:gd name="connsiteX76" fmla="*/ 5387625 w 5387625"/>
              <a:gd name="connsiteY76" fmla="*/ 1262757 h 1478781"/>
              <a:gd name="connsiteX77" fmla="*/ 4847565 w 5387625"/>
              <a:gd name="connsiteY77" fmla="*/ 1478781 h 1478781"/>
              <a:gd name="connsiteX78" fmla="*/ 599093 w 5387625"/>
              <a:gd name="connsiteY78"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28241 w 5387625"/>
              <a:gd name="connsiteY7" fmla="*/ 668299 h 1478781"/>
              <a:gd name="connsiteX8" fmla="*/ 605065 w 5387625"/>
              <a:gd name="connsiteY8" fmla="*/ 619659 h 1478781"/>
              <a:gd name="connsiteX9" fmla="*/ 616021 w 5387625"/>
              <a:gd name="connsiteY9" fmla="*/ 523875 h 1478781"/>
              <a:gd name="connsiteX10" fmla="*/ 680013 w 5387625"/>
              <a:gd name="connsiteY10" fmla="*/ 581076 h 1478781"/>
              <a:gd name="connsiteX11" fmla="*/ 739221 w 5387625"/>
              <a:gd name="connsiteY11" fmla="*/ 569570 h 1478781"/>
              <a:gd name="connsiteX12" fmla="*/ 832189 w 5387625"/>
              <a:gd name="connsiteY12" fmla="*/ 585141 h 1478781"/>
              <a:gd name="connsiteX13" fmla="*/ 985618 w 5387625"/>
              <a:gd name="connsiteY13" fmla="*/ 525958 h 1478781"/>
              <a:gd name="connsiteX14" fmla="*/ 1066155 w 5387625"/>
              <a:gd name="connsiteY14" fmla="*/ 522480 h 1478781"/>
              <a:gd name="connsiteX15" fmla="*/ 1142981 w 5387625"/>
              <a:gd name="connsiteY15" fmla="*/ 499417 h 1478781"/>
              <a:gd name="connsiteX16" fmla="*/ 1248383 w 5387625"/>
              <a:gd name="connsiteY16" fmla="*/ 437236 h 1478781"/>
              <a:gd name="connsiteX17" fmla="*/ 1314432 w 5387625"/>
              <a:gd name="connsiteY17" fmla="*/ 414173 h 1478781"/>
              <a:gd name="connsiteX18" fmla="*/ 1377752 w 5387625"/>
              <a:gd name="connsiteY18" fmla="*/ 423215 h 1478781"/>
              <a:gd name="connsiteX19" fmla="*/ 1472600 w 5387625"/>
              <a:gd name="connsiteY19" fmla="*/ 417704 h 1478781"/>
              <a:gd name="connsiteX20" fmla="*/ 1591685 w 5387625"/>
              <a:gd name="connsiteY20" fmla="*/ 380086 h 1478781"/>
              <a:gd name="connsiteX21" fmla="*/ 1723604 w 5387625"/>
              <a:gd name="connsiteY21" fmla="*/ 326415 h 1478781"/>
              <a:gd name="connsiteX22" fmla="*/ 1830033 w 5387625"/>
              <a:gd name="connsiteY22" fmla="*/ 295809 h 1478781"/>
              <a:gd name="connsiteX23" fmla="*/ 1988426 w 5387625"/>
              <a:gd name="connsiteY23" fmla="*/ 260706 h 1478781"/>
              <a:gd name="connsiteX24" fmla="*/ 2137114 w 5387625"/>
              <a:gd name="connsiteY24" fmla="*/ 204039 h 1478781"/>
              <a:gd name="connsiteX25" fmla="*/ 2197171 w 5387625"/>
              <a:gd name="connsiteY25" fmla="*/ 190500 h 1478781"/>
              <a:gd name="connsiteX26" fmla="*/ 2225746 w 5387625"/>
              <a:gd name="connsiteY26" fmla="*/ 171450 h 1478781"/>
              <a:gd name="connsiteX27" fmla="*/ 2294702 w 5387625"/>
              <a:gd name="connsiteY27" fmla="*/ 144373 h 1478781"/>
              <a:gd name="connsiteX28" fmla="*/ 2451260 w 5387625"/>
              <a:gd name="connsiteY28" fmla="*/ 114300 h 1478781"/>
              <a:gd name="connsiteX29" fmla="*/ 2711521 w 5387625"/>
              <a:gd name="connsiteY29" fmla="*/ 95250 h 1478781"/>
              <a:gd name="connsiteX30" fmla="*/ 2797246 w 5387625"/>
              <a:gd name="connsiteY30" fmla="*/ 66675 h 1478781"/>
              <a:gd name="connsiteX31" fmla="*/ 2825821 w 5387625"/>
              <a:gd name="connsiteY31" fmla="*/ 57150 h 1478781"/>
              <a:gd name="connsiteX32" fmla="*/ 2854396 w 5387625"/>
              <a:gd name="connsiteY32" fmla="*/ 38100 h 1478781"/>
              <a:gd name="connsiteX33" fmla="*/ 2911546 w 5387625"/>
              <a:gd name="connsiteY33" fmla="*/ 19050 h 1478781"/>
              <a:gd name="connsiteX34" fmla="*/ 2978221 w 5387625"/>
              <a:gd name="connsiteY34" fmla="*/ 0 h 1478781"/>
              <a:gd name="connsiteX35" fmla="*/ 3197296 w 5387625"/>
              <a:gd name="connsiteY35" fmla="*/ 9525 h 1478781"/>
              <a:gd name="connsiteX36" fmla="*/ 3254446 w 5387625"/>
              <a:gd name="connsiteY36" fmla="*/ 28575 h 1478781"/>
              <a:gd name="connsiteX37" fmla="*/ 3292546 w 5387625"/>
              <a:gd name="connsiteY37" fmla="*/ 38100 h 1478781"/>
              <a:gd name="connsiteX38" fmla="*/ 3349696 w 5387625"/>
              <a:gd name="connsiteY38" fmla="*/ 57150 h 1478781"/>
              <a:gd name="connsiteX39" fmla="*/ 3406846 w 5387625"/>
              <a:gd name="connsiteY39" fmla="*/ 76200 h 1478781"/>
              <a:gd name="connsiteX40" fmla="*/ 3435421 w 5387625"/>
              <a:gd name="connsiteY40" fmla="*/ 85725 h 1478781"/>
              <a:gd name="connsiteX41" fmla="*/ 3463996 w 5387625"/>
              <a:gd name="connsiteY41" fmla="*/ 95250 h 1478781"/>
              <a:gd name="connsiteX42" fmla="*/ 3578296 w 5387625"/>
              <a:gd name="connsiteY42" fmla="*/ 104775 h 1478781"/>
              <a:gd name="connsiteX43" fmla="*/ 3635446 w 5387625"/>
              <a:gd name="connsiteY43" fmla="*/ 133350 h 1478781"/>
              <a:gd name="connsiteX44" fmla="*/ 3664021 w 5387625"/>
              <a:gd name="connsiteY44" fmla="*/ 161925 h 1478781"/>
              <a:gd name="connsiteX45" fmla="*/ 3721171 w 5387625"/>
              <a:gd name="connsiteY45" fmla="*/ 200025 h 1478781"/>
              <a:gd name="connsiteX46" fmla="*/ 3749746 w 5387625"/>
              <a:gd name="connsiteY46" fmla="*/ 219075 h 1478781"/>
              <a:gd name="connsiteX47" fmla="*/ 3778321 w 5387625"/>
              <a:gd name="connsiteY47" fmla="*/ 247650 h 1478781"/>
              <a:gd name="connsiteX48" fmla="*/ 3835471 w 5387625"/>
              <a:gd name="connsiteY48" fmla="*/ 266700 h 1478781"/>
              <a:gd name="connsiteX49" fmla="*/ 3892621 w 5387625"/>
              <a:gd name="connsiteY49" fmla="*/ 295275 h 1478781"/>
              <a:gd name="connsiteX50" fmla="*/ 3921196 w 5387625"/>
              <a:gd name="connsiteY50" fmla="*/ 314325 h 1478781"/>
              <a:gd name="connsiteX51" fmla="*/ 3959296 w 5387625"/>
              <a:gd name="connsiteY51" fmla="*/ 323850 h 1478781"/>
              <a:gd name="connsiteX52" fmla="*/ 4102171 w 5387625"/>
              <a:gd name="connsiteY52" fmla="*/ 342900 h 1478781"/>
              <a:gd name="connsiteX53" fmla="*/ 4159321 w 5387625"/>
              <a:gd name="connsiteY53" fmla="*/ 361950 h 1478781"/>
              <a:gd name="connsiteX54" fmla="*/ 4187896 w 5387625"/>
              <a:gd name="connsiteY54" fmla="*/ 371475 h 1478781"/>
              <a:gd name="connsiteX55" fmla="*/ 4245046 w 5387625"/>
              <a:gd name="connsiteY55" fmla="*/ 419100 h 1478781"/>
              <a:gd name="connsiteX56" fmla="*/ 4302196 w 5387625"/>
              <a:gd name="connsiteY56" fmla="*/ 457200 h 1478781"/>
              <a:gd name="connsiteX57" fmla="*/ 4330771 w 5387625"/>
              <a:gd name="connsiteY57" fmla="*/ 476250 h 1478781"/>
              <a:gd name="connsiteX58" fmla="*/ 4387921 w 5387625"/>
              <a:gd name="connsiteY58" fmla="*/ 514350 h 1478781"/>
              <a:gd name="connsiteX59" fmla="*/ 4416496 w 5387625"/>
              <a:gd name="connsiteY59" fmla="*/ 533400 h 1478781"/>
              <a:gd name="connsiteX60" fmla="*/ 4445071 w 5387625"/>
              <a:gd name="connsiteY60" fmla="*/ 542925 h 1478781"/>
              <a:gd name="connsiteX61" fmla="*/ 4530796 w 5387625"/>
              <a:gd name="connsiteY61" fmla="*/ 600075 h 1478781"/>
              <a:gd name="connsiteX62" fmla="*/ 4559371 w 5387625"/>
              <a:gd name="connsiteY62" fmla="*/ 628650 h 1478781"/>
              <a:gd name="connsiteX63" fmla="*/ 4587946 w 5387625"/>
              <a:gd name="connsiteY63" fmla="*/ 638175 h 1478781"/>
              <a:gd name="connsiteX64" fmla="*/ 4673671 w 5387625"/>
              <a:gd name="connsiteY64" fmla="*/ 695325 h 1478781"/>
              <a:gd name="connsiteX65" fmla="*/ 4702246 w 5387625"/>
              <a:gd name="connsiteY65" fmla="*/ 714375 h 1478781"/>
              <a:gd name="connsiteX66" fmla="*/ 4730821 w 5387625"/>
              <a:gd name="connsiteY66" fmla="*/ 733425 h 1478781"/>
              <a:gd name="connsiteX67" fmla="*/ 4816546 w 5387625"/>
              <a:gd name="connsiteY67" fmla="*/ 809625 h 1478781"/>
              <a:gd name="connsiteX68" fmla="*/ 4845121 w 5387625"/>
              <a:gd name="connsiteY68" fmla="*/ 819150 h 1478781"/>
              <a:gd name="connsiteX69" fmla="*/ 4902271 w 5387625"/>
              <a:gd name="connsiteY69" fmla="*/ 857250 h 1478781"/>
              <a:gd name="connsiteX70" fmla="*/ 4968946 w 5387625"/>
              <a:gd name="connsiteY70" fmla="*/ 876300 h 1478781"/>
              <a:gd name="connsiteX71" fmla="*/ 4997521 w 5387625"/>
              <a:gd name="connsiteY71" fmla="*/ 885825 h 1478781"/>
              <a:gd name="connsiteX72" fmla="*/ 5064196 w 5387625"/>
              <a:gd name="connsiteY72" fmla="*/ 904875 h 1478781"/>
              <a:gd name="connsiteX73" fmla="*/ 5122079 w 5387625"/>
              <a:gd name="connsiteY73" fmla="*/ 976679 h 1478781"/>
              <a:gd name="connsiteX74" fmla="*/ 5232714 w 5387625"/>
              <a:gd name="connsiteY74" fmla="*/ 1044819 h 1478781"/>
              <a:gd name="connsiteX75" fmla="*/ 5349952 w 5387625"/>
              <a:gd name="connsiteY75" fmla="*/ 1153072 h 1478781"/>
              <a:gd name="connsiteX76" fmla="*/ 5387625 w 5387625"/>
              <a:gd name="connsiteY76" fmla="*/ 1262757 h 1478781"/>
              <a:gd name="connsiteX77" fmla="*/ 4847565 w 5387625"/>
              <a:gd name="connsiteY77" fmla="*/ 1478781 h 1478781"/>
              <a:gd name="connsiteX78" fmla="*/ 599093 w 5387625"/>
              <a:gd name="connsiteY78"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28241 w 5387625"/>
              <a:gd name="connsiteY7" fmla="*/ 668299 h 1478781"/>
              <a:gd name="connsiteX8" fmla="*/ 605065 w 5387625"/>
              <a:gd name="connsiteY8" fmla="*/ 619659 h 1478781"/>
              <a:gd name="connsiteX9" fmla="*/ 616021 w 5387625"/>
              <a:gd name="connsiteY9" fmla="*/ 523875 h 1478781"/>
              <a:gd name="connsiteX10" fmla="*/ 680013 w 5387625"/>
              <a:gd name="connsiteY10" fmla="*/ 581076 h 1478781"/>
              <a:gd name="connsiteX11" fmla="*/ 739221 w 5387625"/>
              <a:gd name="connsiteY11" fmla="*/ 569570 h 1478781"/>
              <a:gd name="connsiteX12" fmla="*/ 832189 w 5387625"/>
              <a:gd name="connsiteY12" fmla="*/ 585141 h 1478781"/>
              <a:gd name="connsiteX13" fmla="*/ 973812 w 5387625"/>
              <a:gd name="connsiteY13" fmla="*/ 578129 h 1478781"/>
              <a:gd name="connsiteX14" fmla="*/ 1066155 w 5387625"/>
              <a:gd name="connsiteY14" fmla="*/ 522480 h 1478781"/>
              <a:gd name="connsiteX15" fmla="*/ 1142981 w 5387625"/>
              <a:gd name="connsiteY15" fmla="*/ 499417 h 1478781"/>
              <a:gd name="connsiteX16" fmla="*/ 1248383 w 5387625"/>
              <a:gd name="connsiteY16" fmla="*/ 437236 h 1478781"/>
              <a:gd name="connsiteX17" fmla="*/ 1314432 w 5387625"/>
              <a:gd name="connsiteY17" fmla="*/ 414173 h 1478781"/>
              <a:gd name="connsiteX18" fmla="*/ 1377752 w 5387625"/>
              <a:gd name="connsiteY18" fmla="*/ 423215 h 1478781"/>
              <a:gd name="connsiteX19" fmla="*/ 1472600 w 5387625"/>
              <a:gd name="connsiteY19" fmla="*/ 417704 h 1478781"/>
              <a:gd name="connsiteX20" fmla="*/ 1591685 w 5387625"/>
              <a:gd name="connsiteY20" fmla="*/ 380086 h 1478781"/>
              <a:gd name="connsiteX21" fmla="*/ 1723604 w 5387625"/>
              <a:gd name="connsiteY21" fmla="*/ 326415 h 1478781"/>
              <a:gd name="connsiteX22" fmla="*/ 1830033 w 5387625"/>
              <a:gd name="connsiteY22" fmla="*/ 295809 h 1478781"/>
              <a:gd name="connsiteX23" fmla="*/ 1988426 w 5387625"/>
              <a:gd name="connsiteY23" fmla="*/ 260706 h 1478781"/>
              <a:gd name="connsiteX24" fmla="*/ 2137114 w 5387625"/>
              <a:gd name="connsiteY24" fmla="*/ 204039 h 1478781"/>
              <a:gd name="connsiteX25" fmla="*/ 2197171 w 5387625"/>
              <a:gd name="connsiteY25" fmla="*/ 190500 h 1478781"/>
              <a:gd name="connsiteX26" fmla="*/ 2225746 w 5387625"/>
              <a:gd name="connsiteY26" fmla="*/ 171450 h 1478781"/>
              <a:gd name="connsiteX27" fmla="*/ 2294702 w 5387625"/>
              <a:gd name="connsiteY27" fmla="*/ 144373 h 1478781"/>
              <a:gd name="connsiteX28" fmla="*/ 2451260 w 5387625"/>
              <a:gd name="connsiteY28" fmla="*/ 114300 h 1478781"/>
              <a:gd name="connsiteX29" fmla="*/ 2711521 w 5387625"/>
              <a:gd name="connsiteY29" fmla="*/ 95250 h 1478781"/>
              <a:gd name="connsiteX30" fmla="*/ 2797246 w 5387625"/>
              <a:gd name="connsiteY30" fmla="*/ 66675 h 1478781"/>
              <a:gd name="connsiteX31" fmla="*/ 2825821 w 5387625"/>
              <a:gd name="connsiteY31" fmla="*/ 57150 h 1478781"/>
              <a:gd name="connsiteX32" fmla="*/ 2854396 w 5387625"/>
              <a:gd name="connsiteY32" fmla="*/ 38100 h 1478781"/>
              <a:gd name="connsiteX33" fmla="*/ 2911546 w 5387625"/>
              <a:gd name="connsiteY33" fmla="*/ 19050 h 1478781"/>
              <a:gd name="connsiteX34" fmla="*/ 2978221 w 5387625"/>
              <a:gd name="connsiteY34" fmla="*/ 0 h 1478781"/>
              <a:gd name="connsiteX35" fmla="*/ 3197296 w 5387625"/>
              <a:gd name="connsiteY35" fmla="*/ 9525 h 1478781"/>
              <a:gd name="connsiteX36" fmla="*/ 3254446 w 5387625"/>
              <a:gd name="connsiteY36" fmla="*/ 28575 h 1478781"/>
              <a:gd name="connsiteX37" fmla="*/ 3292546 w 5387625"/>
              <a:gd name="connsiteY37" fmla="*/ 38100 h 1478781"/>
              <a:gd name="connsiteX38" fmla="*/ 3349696 w 5387625"/>
              <a:gd name="connsiteY38" fmla="*/ 57150 h 1478781"/>
              <a:gd name="connsiteX39" fmla="*/ 3406846 w 5387625"/>
              <a:gd name="connsiteY39" fmla="*/ 76200 h 1478781"/>
              <a:gd name="connsiteX40" fmla="*/ 3435421 w 5387625"/>
              <a:gd name="connsiteY40" fmla="*/ 85725 h 1478781"/>
              <a:gd name="connsiteX41" fmla="*/ 3463996 w 5387625"/>
              <a:gd name="connsiteY41" fmla="*/ 95250 h 1478781"/>
              <a:gd name="connsiteX42" fmla="*/ 3578296 w 5387625"/>
              <a:gd name="connsiteY42" fmla="*/ 104775 h 1478781"/>
              <a:gd name="connsiteX43" fmla="*/ 3635446 w 5387625"/>
              <a:gd name="connsiteY43" fmla="*/ 133350 h 1478781"/>
              <a:gd name="connsiteX44" fmla="*/ 3664021 w 5387625"/>
              <a:gd name="connsiteY44" fmla="*/ 161925 h 1478781"/>
              <a:gd name="connsiteX45" fmla="*/ 3721171 w 5387625"/>
              <a:gd name="connsiteY45" fmla="*/ 200025 h 1478781"/>
              <a:gd name="connsiteX46" fmla="*/ 3749746 w 5387625"/>
              <a:gd name="connsiteY46" fmla="*/ 219075 h 1478781"/>
              <a:gd name="connsiteX47" fmla="*/ 3778321 w 5387625"/>
              <a:gd name="connsiteY47" fmla="*/ 247650 h 1478781"/>
              <a:gd name="connsiteX48" fmla="*/ 3835471 w 5387625"/>
              <a:gd name="connsiteY48" fmla="*/ 266700 h 1478781"/>
              <a:gd name="connsiteX49" fmla="*/ 3892621 w 5387625"/>
              <a:gd name="connsiteY49" fmla="*/ 295275 h 1478781"/>
              <a:gd name="connsiteX50" fmla="*/ 3921196 w 5387625"/>
              <a:gd name="connsiteY50" fmla="*/ 314325 h 1478781"/>
              <a:gd name="connsiteX51" fmla="*/ 3959296 w 5387625"/>
              <a:gd name="connsiteY51" fmla="*/ 323850 h 1478781"/>
              <a:gd name="connsiteX52" fmla="*/ 4102171 w 5387625"/>
              <a:gd name="connsiteY52" fmla="*/ 342900 h 1478781"/>
              <a:gd name="connsiteX53" fmla="*/ 4159321 w 5387625"/>
              <a:gd name="connsiteY53" fmla="*/ 361950 h 1478781"/>
              <a:gd name="connsiteX54" fmla="*/ 4187896 w 5387625"/>
              <a:gd name="connsiteY54" fmla="*/ 371475 h 1478781"/>
              <a:gd name="connsiteX55" fmla="*/ 4245046 w 5387625"/>
              <a:gd name="connsiteY55" fmla="*/ 419100 h 1478781"/>
              <a:gd name="connsiteX56" fmla="*/ 4302196 w 5387625"/>
              <a:gd name="connsiteY56" fmla="*/ 457200 h 1478781"/>
              <a:gd name="connsiteX57" fmla="*/ 4330771 w 5387625"/>
              <a:gd name="connsiteY57" fmla="*/ 476250 h 1478781"/>
              <a:gd name="connsiteX58" fmla="*/ 4387921 w 5387625"/>
              <a:gd name="connsiteY58" fmla="*/ 514350 h 1478781"/>
              <a:gd name="connsiteX59" fmla="*/ 4416496 w 5387625"/>
              <a:gd name="connsiteY59" fmla="*/ 533400 h 1478781"/>
              <a:gd name="connsiteX60" fmla="*/ 4445071 w 5387625"/>
              <a:gd name="connsiteY60" fmla="*/ 542925 h 1478781"/>
              <a:gd name="connsiteX61" fmla="*/ 4530796 w 5387625"/>
              <a:gd name="connsiteY61" fmla="*/ 600075 h 1478781"/>
              <a:gd name="connsiteX62" fmla="*/ 4559371 w 5387625"/>
              <a:gd name="connsiteY62" fmla="*/ 628650 h 1478781"/>
              <a:gd name="connsiteX63" fmla="*/ 4587946 w 5387625"/>
              <a:gd name="connsiteY63" fmla="*/ 638175 h 1478781"/>
              <a:gd name="connsiteX64" fmla="*/ 4673671 w 5387625"/>
              <a:gd name="connsiteY64" fmla="*/ 695325 h 1478781"/>
              <a:gd name="connsiteX65" fmla="*/ 4702246 w 5387625"/>
              <a:gd name="connsiteY65" fmla="*/ 714375 h 1478781"/>
              <a:gd name="connsiteX66" fmla="*/ 4730821 w 5387625"/>
              <a:gd name="connsiteY66" fmla="*/ 733425 h 1478781"/>
              <a:gd name="connsiteX67" fmla="*/ 4816546 w 5387625"/>
              <a:gd name="connsiteY67" fmla="*/ 809625 h 1478781"/>
              <a:gd name="connsiteX68" fmla="*/ 4845121 w 5387625"/>
              <a:gd name="connsiteY68" fmla="*/ 819150 h 1478781"/>
              <a:gd name="connsiteX69" fmla="*/ 4902271 w 5387625"/>
              <a:gd name="connsiteY69" fmla="*/ 857250 h 1478781"/>
              <a:gd name="connsiteX70" fmla="*/ 4968946 w 5387625"/>
              <a:gd name="connsiteY70" fmla="*/ 876300 h 1478781"/>
              <a:gd name="connsiteX71" fmla="*/ 4997521 w 5387625"/>
              <a:gd name="connsiteY71" fmla="*/ 885825 h 1478781"/>
              <a:gd name="connsiteX72" fmla="*/ 5064196 w 5387625"/>
              <a:gd name="connsiteY72" fmla="*/ 904875 h 1478781"/>
              <a:gd name="connsiteX73" fmla="*/ 5122079 w 5387625"/>
              <a:gd name="connsiteY73" fmla="*/ 976679 h 1478781"/>
              <a:gd name="connsiteX74" fmla="*/ 5232714 w 5387625"/>
              <a:gd name="connsiteY74" fmla="*/ 1044819 h 1478781"/>
              <a:gd name="connsiteX75" fmla="*/ 5349952 w 5387625"/>
              <a:gd name="connsiteY75" fmla="*/ 1153072 h 1478781"/>
              <a:gd name="connsiteX76" fmla="*/ 5387625 w 5387625"/>
              <a:gd name="connsiteY76" fmla="*/ 1262757 h 1478781"/>
              <a:gd name="connsiteX77" fmla="*/ 4847565 w 5387625"/>
              <a:gd name="connsiteY77" fmla="*/ 1478781 h 1478781"/>
              <a:gd name="connsiteX78" fmla="*/ 599093 w 5387625"/>
              <a:gd name="connsiteY78"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28241 w 5387625"/>
              <a:gd name="connsiteY7" fmla="*/ 668299 h 1478781"/>
              <a:gd name="connsiteX8" fmla="*/ 605065 w 5387625"/>
              <a:gd name="connsiteY8" fmla="*/ 619659 h 1478781"/>
              <a:gd name="connsiteX9" fmla="*/ 616021 w 5387625"/>
              <a:gd name="connsiteY9" fmla="*/ 523875 h 1478781"/>
              <a:gd name="connsiteX10" fmla="*/ 680013 w 5387625"/>
              <a:gd name="connsiteY10" fmla="*/ 581076 h 1478781"/>
              <a:gd name="connsiteX11" fmla="*/ 739221 w 5387625"/>
              <a:gd name="connsiteY11" fmla="*/ 569570 h 1478781"/>
              <a:gd name="connsiteX12" fmla="*/ 840060 w 5387625"/>
              <a:gd name="connsiteY12" fmla="*/ 685471 h 1478781"/>
              <a:gd name="connsiteX13" fmla="*/ 973812 w 5387625"/>
              <a:gd name="connsiteY13" fmla="*/ 578129 h 1478781"/>
              <a:gd name="connsiteX14" fmla="*/ 1066155 w 5387625"/>
              <a:gd name="connsiteY14" fmla="*/ 522480 h 1478781"/>
              <a:gd name="connsiteX15" fmla="*/ 1142981 w 5387625"/>
              <a:gd name="connsiteY15" fmla="*/ 499417 h 1478781"/>
              <a:gd name="connsiteX16" fmla="*/ 1248383 w 5387625"/>
              <a:gd name="connsiteY16" fmla="*/ 437236 h 1478781"/>
              <a:gd name="connsiteX17" fmla="*/ 1314432 w 5387625"/>
              <a:gd name="connsiteY17" fmla="*/ 414173 h 1478781"/>
              <a:gd name="connsiteX18" fmla="*/ 1377752 w 5387625"/>
              <a:gd name="connsiteY18" fmla="*/ 423215 h 1478781"/>
              <a:gd name="connsiteX19" fmla="*/ 1472600 w 5387625"/>
              <a:gd name="connsiteY19" fmla="*/ 417704 h 1478781"/>
              <a:gd name="connsiteX20" fmla="*/ 1591685 w 5387625"/>
              <a:gd name="connsiteY20" fmla="*/ 380086 h 1478781"/>
              <a:gd name="connsiteX21" fmla="*/ 1723604 w 5387625"/>
              <a:gd name="connsiteY21" fmla="*/ 326415 h 1478781"/>
              <a:gd name="connsiteX22" fmla="*/ 1830033 w 5387625"/>
              <a:gd name="connsiteY22" fmla="*/ 295809 h 1478781"/>
              <a:gd name="connsiteX23" fmla="*/ 1988426 w 5387625"/>
              <a:gd name="connsiteY23" fmla="*/ 260706 h 1478781"/>
              <a:gd name="connsiteX24" fmla="*/ 2137114 w 5387625"/>
              <a:gd name="connsiteY24" fmla="*/ 204039 h 1478781"/>
              <a:gd name="connsiteX25" fmla="*/ 2197171 w 5387625"/>
              <a:gd name="connsiteY25" fmla="*/ 190500 h 1478781"/>
              <a:gd name="connsiteX26" fmla="*/ 2225746 w 5387625"/>
              <a:gd name="connsiteY26" fmla="*/ 171450 h 1478781"/>
              <a:gd name="connsiteX27" fmla="*/ 2294702 w 5387625"/>
              <a:gd name="connsiteY27" fmla="*/ 144373 h 1478781"/>
              <a:gd name="connsiteX28" fmla="*/ 2451260 w 5387625"/>
              <a:gd name="connsiteY28" fmla="*/ 114300 h 1478781"/>
              <a:gd name="connsiteX29" fmla="*/ 2711521 w 5387625"/>
              <a:gd name="connsiteY29" fmla="*/ 95250 h 1478781"/>
              <a:gd name="connsiteX30" fmla="*/ 2797246 w 5387625"/>
              <a:gd name="connsiteY30" fmla="*/ 66675 h 1478781"/>
              <a:gd name="connsiteX31" fmla="*/ 2825821 w 5387625"/>
              <a:gd name="connsiteY31" fmla="*/ 57150 h 1478781"/>
              <a:gd name="connsiteX32" fmla="*/ 2854396 w 5387625"/>
              <a:gd name="connsiteY32" fmla="*/ 38100 h 1478781"/>
              <a:gd name="connsiteX33" fmla="*/ 2911546 w 5387625"/>
              <a:gd name="connsiteY33" fmla="*/ 19050 h 1478781"/>
              <a:gd name="connsiteX34" fmla="*/ 2978221 w 5387625"/>
              <a:gd name="connsiteY34" fmla="*/ 0 h 1478781"/>
              <a:gd name="connsiteX35" fmla="*/ 3197296 w 5387625"/>
              <a:gd name="connsiteY35" fmla="*/ 9525 h 1478781"/>
              <a:gd name="connsiteX36" fmla="*/ 3254446 w 5387625"/>
              <a:gd name="connsiteY36" fmla="*/ 28575 h 1478781"/>
              <a:gd name="connsiteX37" fmla="*/ 3292546 w 5387625"/>
              <a:gd name="connsiteY37" fmla="*/ 38100 h 1478781"/>
              <a:gd name="connsiteX38" fmla="*/ 3349696 w 5387625"/>
              <a:gd name="connsiteY38" fmla="*/ 57150 h 1478781"/>
              <a:gd name="connsiteX39" fmla="*/ 3406846 w 5387625"/>
              <a:gd name="connsiteY39" fmla="*/ 76200 h 1478781"/>
              <a:gd name="connsiteX40" fmla="*/ 3435421 w 5387625"/>
              <a:gd name="connsiteY40" fmla="*/ 85725 h 1478781"/>
              <a:gd name="connsiteX41" fmla="*/ 3463996 w 5387625"/>
              <a:gd name="connsiteY41" fmla="*/ 95250 h 1478781"/>
              <a:gd name="connsiteX42" fmla="*/ 3578296 w 5387625"/>
              <a:gd name="connsiteY42" fmla="*/ 104775 h 1478781"/>
              <a:gd name="connsiteX43" fmla="*/ 3635446 w 5387625"/>
              <a:gd name="connsiteY43" fmla="*/ 133350 h 1478781"/>
              <a:gd name="connsiteX44" fmla="*/ 3664021 w 5387625"/>
              <a:gd name="connsiteY44" fmla="*/ 161925 h 1478781"/>
              <a:gd name="connsiteX45" fmla="*/ 3721171 w 5387625"/>
              <a:gd name="connsiteY45" fmla="*/ 200025 h 1478781"/>
              <a:gd name="connsiteX46" fmla="*/ 3749746 w 5387625"/>
              <a:gd name="connsiteY46" fmla="*/ 219075 h 1478781"/>
              <a:gd name="connsiteX47" fmla="*/ 3778321 w 5387625"/>
              <a:gd name="connsiteY47" fmla="*/ 247650 h 1478781"/>
              <a:gd name="connsiteX48" fmla="*/ 3835471 w 5387625"/>
              <a:gd name="connsiteY48" fmla="*/ 266700 h 1478781"/>
              <a:gd name="connsiteX49" fmla="*/ 3892621 w 5387625"/>
              <a:gd name="connsiteY49" fmla="*/ 295275 h 1478781"/>
              <a:gd name="connsiteX50" fmla="*/ 3921196 w 5387625"/>
              <a:gd name="connsiteY50" fmla="*/ 314325 h 1478781"/>
              <a:gd name="connsiteX51" fmla="*/ 3959296 w 5387625"/>
              <a:gd name="connsiteY51" fmla="*/ 323850 h 1478781"/>
              <a:gd name="connsiteX52" fmla="*/ 4102171 w 5387625"/>
              <a:gd name="connsiteY52" fmla="*/ 342900 h 1478781"/>
              <a:gd name="connsiteX53" fmla="*/ 4159321 w 5387625"/>
              <a:gd name="connsiteY53" fmla="*/ 361950 h 1478781"/>
              <a:gd name="connsiteX54" fmla="*/ 4187896 w 5387625"/>
              <a:gd name="connsiteY54" fmla="*/ 371475 h 1478781"/>
              <a:gd name="connsiteX55" fmla="*/ 4245046 w 5387625"/>
              <a:gd name="connsiteY55" fmla="*/ 419100 h 1478781"/>
              <a:gd name="connsiteX56" fmla="*/ 4302196 w 5387625"/>
              <a:gd name="connsiteY56" fmla="*/ 457200 h 1478781"/>
              <a:gd name="connsiteX57" fmla="*/ 4330771 w 5387625"/>
              <a:gd name="connsiteY57" fmla="*/ 476250 h 1478781"/>
              <a:gd name="connsiteX58" fmla="*/ 4387921 w 5387625"/>
              <a:gd name="connsiteY58" fmla="*/ 514350 h 1478781"/>
              <a:gd name="connsiteX59" fmla="*/ 4416496 w 5387625"/>
              <a:gd name="connsiteY59" fmla="*/ 533400 h 1478781"/>
              <a:gd name="connsiteX60" fmla="*/ 4445071 w 5387625"/>
              <a:gd name="connsiteY60" fmla="*/ 542925 h 1478781"/>
              <a:gd name="connsiteX61" fmla="*/ 4530796 w 5387625"/>
              <a:gd name="connsiteY61" fmla="*/ 600075 h 1478781"/>
              <a:gd name="connsiteX62" fmla="*/ 4559371 w 5387625"/>
              <a:gd name="connsiteY62" fmla="*/ 628650 h 1478781"/>
              <a:gd name="connsiteX63" fmla="*/ 4587946 w 5387625"/>
              <a:gd name="connsiteY63" fmla="*/ 638175 h 1478781"/>
              <a:gd name="connsiteX64" fmla="*/ 4673671 w 5387625"/>
              <a:gd name="connsiteY64" fmla="*/ 695325 h 1478781"/>
              <a:gd name="connsiteX65" fmla="*/ 4702246 w 5387625"/>
              <a:gd name="connsiteY65" fmla="*/ 714375 h 1478781"/>
              <a:gd name="connsiteX66" fmla="*/ 4730821 w 5387625"/>
              <a:gd name="connsiteY66" fmla="*/ 733425 h 1478781"/>
              <a:gd name="connsiteX67" fmla="*/ 4816546 w 5387625"/>
              <a:gd name="connsiteY67" fmla="*/ 809625 h 1478781"/>
              <a:gd name="connsiteX68" fmla="*/ 4845121 w 5387625"/>
              <a:gd name="connsiteY68" fmla="*/ 819150 h 1478781"/>
              <a:gd name="connsiteX69" fmla="*/ 4902271 w 5387625"/>
              <a:gd name="connsiteY69" fmla="*/ 857250 h 1478781"/>
              <a:gd name="connsiteX70" fmla="*/ 4968946 w 5387625"/>
              <a:gd name="connsiteY70" fmla="*/ 876300 h 1478781"/>
              <a:gd name="connsiteX71" fmla="*/ 4997521 w 5387625"/>
              <a:gd name="connsiteY71" fmla="*/ 885825 h 1478781"/>
              <a:gd name="connsiteX72" fmla="*/ 5064196 w 5387625"/>
              <a:gd name="connsiteY72" fmla="*/ 904875 h 1478781"/>
              <a:gd name="connsiteX73" fmla="*/ 5122079 w 5387625"/>
              <a:gd name="connsiteY73" fmla="*/ 976679 h 1478781"/>
              <a:gd name="connsiteX74" fmla="*/ 5232714 w 5387625"/>
              <a:gd name="connsiteY74" fmla="*/ 1044819 h 1478781"/>
              <a:gd name="connsiteX75" fmla="*/ 5349952 w 5387625"/>
              <a:gd name="connsiteY75" fmla="*/ 1153072 h 1478781"/>
              <a:gd name="connsiteX76" fmla="*/ 5387625 w 5387625"/>
              <a:gd name="connsiteY76" fmla="*/ 1262757 h 1478781"/>
              <a:gd name="connsiteX77" fmla="*/ 4847565 w 5387625"/>
              <a:gd name="connsiteY77" fmla="*/ 1478781 h 1478781"/>
              <a:gd name="connsiteX78" fmla="*/ 599093 w 5387625"/>
              <a:gd name="connsiteY78"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28241 w 5387625"/>
              <a:gd name="connsiteY7" fmla="*/ 668299 h 1478781"/>
              <a:gd name="connsiteX8" fmla="*/ 605065 w 5387625"/>
              <a:gd name="connsiteY8" fmla="*/ 619659 h 1478781"/>
              <a:gd name="connsiteX9" fmla="*/ 616021 w 5387625"/>
              <a:gd name="connsiteY9" fmla="*/ 523875 h 1478781"/>
              <a:gd name="connsiteX10" fmla="*/ 652467 w 5387625"/>
              <a:gd name="connsiteY10" fmla="*/ 749631 h 1478781"/>
              <a:gd name="connsiteX11" fmla="*/ 739221 w 5387625"/>
              <a:gd name="connsiteY11" fmla="*/ 569570 h 1478781"/>
              <a:gd name="connsiteX12" fmla="*/ 840060 w 5387625"/>
              <a:gd name="connsiteY12" fmla="*/ 685471 h 1478781"/>
              <a:gd name="connsiteX13" fmla="*/ 973812 w 5387625"/>
              <a:gd name="connsiteY13" fmla="*/ 578129 h 1478781"/>
              <a:gd name="connsiteX14" fmla="*/ 1066155 w 5387625"/>
              <a:gd name="connsiteY14" fmla="*/ 522480 h 1478781"/>
              <a:gd name="connsiteX15" fmla="*/ 1142981 w 5387625"/>
              <a:gd name="connsiteY15" fmla="*/ 499417 h 1478781"/>
              <a:gd name="connsiteX16" fmla="*/ 1248383 w 5387625"/>
              <a:gd name="connsiteY16" fmla="*/ 437236 h 1478781"/>
              <a:gd name="connsiteX17" fmla="*/ 1314432 w 5387625"/>
              <a:gd name="connsiteY17" fmla="*/ 414173 h 1478781"/>
              <a:gd name="connsiteX18" fmla="*/ 1377752 w 5387625"/>
              <a:gd name="connsiteY18" fmla="*/ 423215 h 1478781"/>
              <a:gd name="connsiteX19" fmla="*/ 1472600 w 5387625"/>
              <a:gd name="connsiteY19" fmla="*/ 417704 h 1478781"/>
              <a:gd name="connsiteX20" fmla="*/ 1591685 w 5387625"/>
              <a:gd name="connsiteY20" fmla="*/ 380086 h 1478781"/>
              <a:gd name="connsiteX21" fmla="*/ 1723604 w 5387625"/>
              <a:gd name="connsiteY21" fmla="*/ 326415 h 1478781"/>
              <a:gd name="connsiteX22" fmla="*/ 1830033 w 5387625"/>
              <a:gd name="connsiteY22" fmla="*/ 295809 h 1478781"/>
              <a:gd name="connsiteX23" fmla="*/ 1988426 w 5387625"/>
              <a:gd name="connsiteY23" fmla="*/ 260706 h 1478781"/>
              <a:gd name="connsiteX24" fmla="*/ 2137114 w 5387625"/>
              <a:gd name="connsiteY24" fmla="*/ 204039 h 1478781"/>
              <a:gd name="connsiteX25" fmla="*/ 2197171 w 5387625"/>
              <a:gd name="connsiteY25" fmla="*/ 190500 h 1478781"/>
              <a:gd name="connsiteX26" fmla="*/ 2225746 w 5387625"/>
              <a:gd name="connsiteY26" fmla="*/ 171450 h 1478781"/>
              <a:gd name="connsiteX27" fmla="*/ 2294702 w 5387625"/>
              <a:gd name="connsiteY27" fmla="*/ 144373 h 1478781"/>
              <a:gd name="connsiteX28" fmla="*/ 2451260 w 5387625"/>
              <a:gd name="connsiteY28" fmla="*/ 114300 h 1478781"/>
              <a:gd name="connsiteX29" fmla="*/ 2711521 w 5387625"/>
              <a:gd name="connsiteY29" fmla="*/ 95250 h 1478781"/>
              <a:gd name="connsiteX30" fmla="*/ 2797246 w 5387625"/>
              <a:gd name="connsiteY30" fmla="*/ 66675 h 1478781"/>
              <a:gd name="connsiteX31" fmla="*/ 2825821 w 5387625"/>
              <a:gd name="connsiteY31" fmla="*/ 57150 h 1478781"/>
              <a:gd name="connsiteX32" fmla="*/ 2854396 w 5387625"/>
              <a:gd name="connsiteY32" fmla="*/ 38100 h 1478781"/>
              <a:gd name="connsiteX33" fmla="*/ 2911546 w 5387625"/>
              <a:gd name="connsiteY33" fmla="*/ 19050 h 1478781"/>
              <a:gd name="connsiteX34" fmla="*/ 2978221 w 5387625"/>
              <a:gd name="connsiteY34" fmla="*/ 0 h 1478781"/>
              <a:gd name="connsiteX35" fmla="*/ 3197296 w 5387625"/>
              <a:gd name="connsiteY35" fmla="*/ 9525 h 1478781"/>
              <a:gd name="connsiteX36" fmla="*/ 3254446 w 5387625"/>
              <a:gd name="connsiteY36" fmla="*/ 28575 h 1478781"/>
              <a:gd name="connsiteX37" fmla="*/ 3292546 w 5387625"/>
              <a:gd name="connsiteY37" fmla="*/ 38100 h 1478781"/>
              <a:gd name="connsiteX38" fmla="*/ 3349696 w 5387625"/>
              <a:gd name="connsiteY38" fmla="*/ 57150 h 1478781"/>
              <a:gd name="connsiteX39" fmla="*/ 3406846 w 5387625"/>
              <a:gd name="connsiteY39" fmla="*/ 76200 h 1478781"/>
              <a:gd name="connsiteX40" fmla="*/ 3435421 w 5387625"/>
              <a:gd name="connsiteY40" fmla="*/ 85725 h 1478781"/>
              <a:gd name="connsiteX41" fmla="*/ 3463996 w 5387625"/>
              <a:gd name="connsiteY41" fmla="*/ 95250 h 1478781"/>
              <a:gd name="connsiteX42" fmla="*/ 3578296 w 5387625"/>
              <a:gd name="connsiteY42" fmla="*/ 104775 h 1478781"/>
              <a:gd name="connsiteX43" fmla="*/ 3635446 w 5387625"/>
              <a:gd name="connsiteY43" fmla="*/ 133350 h 1478781"/>
              <a:gd name="connsiteX44" fmla="*/ 3664021 w 5387625"/>
              <a:gd name="connsiteY44" fmla="*/ 161925 h 1478781"/>
              <a:gd name="connsiteX45" fmla="*/ 3721171 w 5387625"/>
              <a:gd name="connsiteY45" fmla="*/ 200025 h 1478781"/>
              <a:gd name="connsiteX46" fmla="*/ 3749746 w 5387625"/>
              <a:gd name="connsiteY46" fmla="*/ 219075 h 1478781"/>
              <a:gd name="connsiteX47" fmla="*/ 3778321 w 5387625"/>
              <a:gd name="connsiteY47" fmla="*/ 247650 h 1478781"/>
              <a:gd name="connsiteX48" fmla="*/ 3835471 w 5387625"/>
              <a:gd name="connsiteY48" fmla="*/ 266700 h 1478781"/>
              <a:gd name="connsiteX49" fmla="*/ 3892621 w 5387625"/>
              <a:gd name="connsiteY49" fmla="*/ 295275 h 1478781"/>
              <a:gd name="connsiteX50" fmla="*/ 3921196 w 5387625"/>
              <a:gd name="connsiteY50" fmla="*/ 314325 h 1478781"/>
              <a:gd name="connsiteX51" fmla="*/ 3959296 w 5387625"/>
              <a:gd name="connsiteY51" fmla="*/ 323850 h 1478781"/>
              <a:gd name="connsiteX52" fmla="*/ 4102171 w 5387625"/>
              <a:gd name="connsiteY52" fmla="*/ 342900 h 1478781"/>
              <a:gd name="connsiteX53" fmla="*/ 4159321 w 5387625"/>
              <a:gd name="connsiteY53" fmla="*/ 361950 h 1478781"/>
              <a:gd name="connsiteX54" fmla="*/ 4187896 w 5387625"/>
              <a:gd name="connsiteY54" fmla="*/ 371475 h 1478781"/>
              <a:gd name="connsiteX55" fmla="*/ 4245046 w 5387625"/>
              <a:gd name="connsiteY55" fmla="*/ 419100 h 1478781"/>
              <a:gd name="connsiteX56" fmla="*/ 4302196 w 5387625"/>
              <a:gd name="connsiteY56" fmla="*/ 457200 h 1478781"/>
              <a:gd name="connsiteX57" fmla="*/ 4330771 w 5387625"/>
              <a:gd name="connsiteY57" fmla="*/ 476250 h 1478781"/>
              <a:gd name="connsiteX58" fmla="*/ 4387921 w 5387625"/>
              <a:gd name="connsiteY58" fmla="*/ 514350 h 1478781"/>
              <a:gd name="connsiteX59" fmla="*/ 4416496 w 5387625"/>
              <a:gd name="connsiteY59" fmla="*/ 533400 h 1478781"/>
              <a:gd name="connsiteX60" fmla="*/ 4445071 w 5387625"/>
              <a:gd name="connsiteY60" fmla="*/ 542925 h 1478781"/>
              <a:gd name="connsiteX61" fmla="*/ 4530796 w 5387625"/>
              <a:gd name="connsiteY61" fmla="*/ 600075 h 1478781"/>
              <a:gd name="connsiteX62" fmla="*/ 4559371 w 5387625"/>
              <a:gd name="connsiteY62" fmla="*/ 628650 h 1478781"/>
              <a:gd name="connsiteX63" fmla="*/ 4587946 w 5387625"/>
              <a:gd name="connsiteY63" fmla="*/ 638175 h 1478781"/>
              <a:gd name="connsiteX64" fmla="*/ 4673671 w 5387625"/>
              <a:gd name="connsiteY64" fmla="*/ 695325 h 1478781"/>
              <a:gd name="connsiteX65" fmla="*/ 4702246 w 5387625"/>
              <a:gd name="connsiteY65" fmla="*/ 714375 h 1478781"/>
              <a:gd name="connsiteX66" fmla="*/ 4730821 w 5387625"/>
              <a:gd name="connsiteY66" fmla="*/ 733425 h 1478781"/>
              <a:gd name="connsiteX67" fmla="*/ 4816546 w 5387625"/>
              <a:gd name="connsiteY67" fmla="*/ 809625 h 1478781"/>
              <a:gd name="connsiteX68" fmla="*/ 4845121 w 5387625"/>
              <a:gd name="connsiteY68" fmla="*/ 819150 h 1478781"/>
              <a:gd name="connsiteX69" fmla="*/ 4902271 w 5387625"/>
              <a:gd name="connsiteY69" fmla="*/ 857250 h 1478781"/>
              <a:gd name="connsiteX70" fmla="*/ 4968946 w 5387625"/>
              <a:gd name="connsiteY70" fmla="*/ 876300 h 1478781"/>
              <a:gd name="connsiteX71" fmla="*/ 4997521 w 5387625"/>
              <a:gd name="connsiteY71" fmla="*/ 885825 h 1478781"/>
              <a:gd name="connsiteX72" fmla="*/ 5064196 w 5387625"/>
              <a:gd name="connsiteY72" fmla="*/ 904875 h 1478781"/>
              <a:gd name="connsiteX73" fmla="*/ 5122079 w 5387625"/>
              <a:gd name="connsiteY73" fmla="*/ 976679 h 1478781"/>
              <a:gd name="connsiteX74" fmla="*/ 5232714 w 5387625"/>
              <a:gd name="connsiteY74" fmla="*/ 1044819 h 1478781"/>
              <a:gd name="connsiteX75" fmla="*/ 5349952 w 5387625"/>
              <a:gd name="connsiteY75" fmla="*/ 1153072 h 1478781"/>
              <a:gd name="connsiteX76" fmla="*/ 5387625 w 5387625"/>
              <a:gd name="connsiteY76" fmla="*/ 1262757 h 1478781"/>
              <a:gd name="connsiteX77" fmla="*/ 4847565 w 5387625"/>
              <a:gd name="connsiteY77" fmla="*/ 1478781 h 1478781"/>
              <a:gd name="connsiteX78" fmla="*/ 599093 w 5387625"/>
              <a:gd name="connsiteY78"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28241 w 5387625"/>
              <a:gd name="connsiteY7" fmla="*/ 668299 h 1478781"/>
              <a:gd name="connsiteX8" fmla="*/ 605065 w 5387625"/>
              <a:gd name="connsiteY8" fmla="*/ 619659 h 1478781"/>
              <a:gd name="connsiteX9" fmla="*/ 616021 w 5387625"/>
              <a:gd name="connsiteY9" fmla="*/ 523875 h 1478781"/>
              <a:gd name="connsiteX10" fmla="*/ 652467 w 5387625"/>
              <a:gd name="connsiteY10" fmla="*/ 749631 h 1478781"/>
              <a:gd name="connsiteX11" fmla="*/ 735286 w 5387625"/>
              <a:gd name="connsiteY11" fmla="*/ 669901 h 1478781"/>
              <a:gd name="connsiteX12" fmla="*/ 840060 w 5387625"/>
              <a:gd name="connsiteY12" fmla="*/ 685471 h 1478781"/>
              <a:gd name="connsiteX13" fmla="*/ 973812 w 5387625"/>
              <a:gd name="connsiteY13" fmla="*/ 578129 h 1478781"/>
              <a:gd name="connsiteX14" fmla="*/ 1066155 w 5387625"/>
              <a:gd name="connsiteY14" fmla="*/ 522480 h 1478781"/>
              <a:gd name="connsiteX15" fmla="*/ 1142981 w 5387625"/>
              <a:gd name="connsiteY15" fmla="*/ 499417 h 1478781"/>
              <a:gd name="connsiteX16" fmla="*/ 1248383 w 5387625"/>
              <a:gd name="connsiteY16" fmla="*/ 437236 h 1478781"/>
              <a:gd name="connsiteX17" fmla="*/ 1314432 w 5387625"/>
              <a:gd name="connsiteY17" fmla="*/ 414173 h 1478781"/>
              <a:gd name="connsiteX18" fmla="*/ 1377752 w 5387625"/>
              <a:gd name="connsiteY18" fmla="*/ 423215 h 1478781"/>
              <a:gd name="connsiteX19" fmla="*/ 1472600 w 5387625"/>
              <a:gd name="connsiteY19" fmla="*/ 417704 h 1478781"/>
              <a:gd name="connsiteX20" fmla="*/ 1591685 w 5387625"/>
              <a:gd name="connsiteY20" fmla="*/ 380086 h 1478781"/>
              <a:gd name="connsiteX21" fmla="*/ 1723604 w 5387625"/>
              <a:gd name="connsiteY21" fmla="*/ 326415 h 1478781"/>
              <a:gd name="connsiteX22" fmla="*/ 1830033 w 5387625"/>
              <a:gd name="connsiteY22" fmla="*/ 295809 h 1478781"/>
              <a:gd name="connsiteX23" fmla="*/ 1988426 w 5387625"/>
              <a:gd name="connsiteY23" fmla="*/ 260706 h 1478781"/>
              <a:gd name="connsiteX24" fmla="*/ 2137114 w 5387625"/>
              <a:gd name="connsiteY24" fmla="*/ 204039 h 1478781"/>
              <a:gd name="connsiteX25" fmla="*/ 2197171 w 5387625"/>
              <a:gd name="connsiteY25" fmla="*/ 190500 h 1478781"/>
              <a:gd name="connsiteX26" fmla="*/ 2225746 w 5387625"/>
              <a:gd name="connsiteY26" fmla="*/ 171450 h 1478781"/>
              <a:gd name="connsiteX27" fmla="*/ 2294702 w 5387625"/>
              <a:gd name="connsiteY27" fmla="*/ 144373 h 1478781"/>
              <a:gd name="connsiteX28" fmla="*/ 2451260 w 5387625"/>
              <a:gd name="connsiteY28" fmla="*/ 114300 h 1478781"/>
              <a:gd name="connsiteX29" fmla="*/ 2711521 w 5387625"/>
              <a:gd name="connsiteY29" fmla="*/ 95250 h 1478781"/>
              <a:gd name="connsiteX30" fmla="*/ 2797246 w 5387625"/>
              <a:gd name="connsiteY30" fmla="*/ 66675 h 1478781"/>
              <a:gd name="connsiteX31" fmla="*/ 2825821 w 5387625"/>
              <a:gd name="connsiteY31" fmla="*/ 57150 h 1478781"/>
              <a:gd name="connsiteX32" fmla="*/ 2854396 w 5387625"/>
              <a:gd name="connsiteY32" fmla="*/ 38100 h 1478781"/>
              <a:gd name="connsiteX33" fmla="*/ 2911546 w 5387625"/>
              <a:gd name="connsiteY33" fmla="*/ 19050 h 1478781"/>
              <a:gd name="connsiteX34" fmla="*/ 2978221 w 5387625"/>
              <a:gd name="connsiteY34" fmla="*/ 0 h 1478781"/>
              <a:gd name="connsiteX35" fmla="*/ 3197296 w 5387625"/>
              <a:gd name="connsiteY35" fmla="*/ 9525 h 1478781"/>
              <a:gd name="connsiteX36" fmla="*/ 3254446 w 5387625"/>
              <a:gd name="connsiteY36" fmla="*/ 28575 h 1478781"/>
              <a:gd name="connsiteX37" fmla="*/ 3292546 w 5387625"/>
              <a:gd name="connsiteY37" fmla="*/ 38100 h 1478781"/>
              <a:gd name="connsiteX38" fmla="*/ 3349696 w 5387625"/>
              <a:gd name="connsiteY38" fmla="*/ 57150 h 1478781"/>
              <a:gd name="connsiteX39" fmla="*/ 3406846 w 5387625"/>
              <a:gd name="connsiteY39" fmla="*/ 76200 h 1478781"/>
              <a:gd name="connsiteX40" fmla="*/ 3435421 w 5387625"/>
              <a:gd name="connsiteY40" fmla="*/ 85725 h 1478781"/>
              <a:gd name="connsiteX41" fmla="*/ 3463996 w 5387625"/>
              <a:gd name="connsiteY41" fmla="*/ 95250 h 1478781"/>
              <a:gd name="connsiteX42" fmla="*/ 3578296 w 5387625"/>
              <a:gd name="connsiteY42" fmla="*/ 104775 h 1478781"/>
              <a:gd name="connsiteX43" fmla="*/ 3635446 w 5387625"/>
              <a:gd name="connsiteY43" fmla="*/ 133350 h 1478781"/>
              <a:gd name="connsiteX44" fmla="*/ 3664021 w 5387625"/>
              <a:gd name="connsiteY44" fmla="*/ 161925 h 1478781"/>
              <a:gd name="connsiteX45" fmla="*/ 3721171 w 5387625"/>
              <a:gd name="connsiteY45" fmla="*/ 200025 h 1478781"/>
              <a:gd name="connsiteX46" fmla="*/ 3749746 w 5387625"/>
              <a:gd name="connsiteY46" fmla="*/ 219075 h 1478781"/>
              <a:gd name="connsiteX47" fmla="*/ 3778321 w 5387625"/>
              <a:gd name="connsiteY47" fmla="*/ 247650 h 1478781"/>
              <a:gd name="connsiteX48" fmla="*/ 3835471 w 5387625"/>
              <a:gd name="connsiteY48" fmla="*/ 266700 h 1478781"/>
              <a:gd name="connsiteX49" fmla="*/ 3892621 w 5387625"/>
              <a:gd name="connsiteY49" fmla="*/ 295275 h 1478781"/>
              <a:gd name="connsiteX50" fmla="*/ 3921196 w 5387625"/>
              <a:gd name="connsiteY50" fmla="*/ 314325 h 1478781"/>
              <a:gd name="connsiteX51" fmla="*/ 3959296 w 5387625"/>
              <a:gd name="connsiteY51" fmla="*/ 323850 h 1478781"/>
              <a:gd name="connsiteX52" fmla="*/ 4102171 w 5387625"/>
              <a:gd name="connsiteY52" fmla="*/ 342900 h 1478781"/>
              <a:gd name="connsiteX53" fmla="*/ 4159321 w 5387625"/>
              <a:gd name="connsiteY53" fmla="*/ 361950 h 1478781"/>
              <a:gd name="connsiteX54" fmla="*/ 4187896 w 5387625"/>
              <a:gd name="connsiteY54" fmla="*/ 371475 h 1478781"/>
              <a:gd name="connsiteX55" fmla="*/ 4245046 w 5387625"/>
              <a:gd name="connsiteY55" fmla="*/ 419100 h 1478781"/>
              <a:gd name="connsiteX56" fmla="*/ 4302196 w 5387625"/>
              <a:gd name="connsiteY56" fmla="*/ 457200 h 1478781"/>
              <a:gd name="connsiteX57" fmla="*/ 4330771 w 5387625"/>
              <a:gd name="connsiteY57" fmla="*/ 476250 h 1478781"/>
              <a:gd name="connsiteX58" fmla="*/ 4387921 w 5387625"/>
              <a:gd name="connsiteY58" fmla="*/ 514350 h 1478781"/>
              <a:gd name="connsiteX59" fmla="*/ 4416496 w 5387625"/>
              <a:gd name="connsiteY59" fmla="*/ 533400 h 1478781"/>
              <a:gd name="connsiteX60" fmla="*/ 4445071 w 5387625"/>
              <a:gd name="connsiteY60" fmla="*/ 542925 h 1478781"/>
              <a:gd name="connsiteX61" fmla="*/ 4530796 w 5387625"/>
              <a:gd name="connsiteY61" fmla="*/ 600075 h 1478781"/>
              <a:gd name="connsiteX62" fmla="*/ 4559371 w 5387625"/>
              <a:gd name="connsiteY62" fmla="*/ 628650 h 1478781"/>
              <a:gd name="connsiteX63" fmla="*/ 4587946 w 5387625"/>
              <a:gd name="connsiteY63" fmla="*/ 638175 h 1478781"/>
              <a:gd name="connsiteX64" fmla="*/ 4673671 w 5387625"/>
              <a:gd name="connsiteY64" fmla="*/ 695325 h 1478781"/>
              <a:gd name="connsiteX65" fmla="*/ 4702246 w 5387625"/>
              <a:gd name="connsiteY65" fmla="*/ 714375 h 1478781"/>
              <a:gd name="connsiteX66" fmla="*/ 4730821 w 5387625"/>
              <a:gd name="connsiteY66" fmla="*/ 733425 h 1478781"/>
              <a:gd name="connsiteX67" fmla="*/ 4816546 w 5387625"/>
              <a:gd name="connsiteY67" fmla="*/ 809625 h 1478781"/>
              <a:gd name="connsiteX68" fmla="*/ 4845121 w 5387625"/>
              <a:gd name="connsiteY68" fmla="*/ 819150 h 1478781"/>
              <a:gd name="connsiteX69" fmla="*/ 4902271 w 5387625"/>
              <a:gd name="connsiteY69" fmla="*/ 857250 h 1478781"/>
              <a:gd name="connsiteX70" fmla="*/ 4968946 w 5387625"/>
              <a:gd name="connsiteY70" fmla="*/ 876300 h 1478781"/>
              <a:gd name="connsiteX71" fmla="*/ 4997521 w 5387625"/>
              <a:gd name="connsiteY71" fmla="*/ 885825 h 1478781"/>
              <a:gd name="connsiteX72" fmla="*/ 5064196 w 5387625"/>
              <a:gd name="connsiteY72" fmla="*/ 904875 h 1478781"/>
              <a:gd name="connsiteX73" fmla="*/ 5122079 w 5387625"/>
              <a:gd name="connsiteY73" fmla="*/ 976679 h 1478781"/>
              <a:gd name="connsiteX74" fmla="*/ 5232714 w 5387625"/>
              <a:gd name="connsiteY74" fmla="*/ 1044819 h 1478781"/>
              <a:gd name="connsiteX75" fmla="*/ 5349952 w 5387625"/>
              <a:gd name="connsiteY75" fmla="*/ 1153072 h 1478781"/>
              <a:gd name="connsiteX76" fmla="*/ 5387625 w 5387625"/>
              <a:gd name="connsiteY76" fmla="*/ 1262757 h 1478781"/>
              <a:gd name="connsiteX77" fmla="*/ 4847565 w 5387625"/>
              <a:gd name="connsiteY77" fmla="*/ 1478781 h 1478781"/>
              <a:gd name="connsiteX78" fmla="*/ 599093 w 5387625"/>
              <a:gd name="connsiteY78"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28241 w 5387625"/>
              <a:gd name="connsiteY7" fmla="*/ 668299 h 1478781"/>
              <a:gd name="connsiteX8" fmla="*/ 605065 w 5387625"/>
              <a:gd name="connsiteY8" fmla="*/ 619659 h 1478781"/>
              <a:gd name="connsiteX9" fmla="*/ 652467 w 5387625"/>
              <a:gd name="connsiteY9" fmla="*/ 749631 h 1478781"/>
              <a:gd name="connsiteX10" fmla="*/ 735286 w 5387625"/>
              <a:gd name="connsiteY10" fmla="*/ 669901 h 1478781"/>
              <a:gd name="connsiteX11" fmla="*/ 840060 w 5387625"/>
              <a:gd name="connsiteY11" fmla="*/ 685471 h 1478781"/>
              <a:gd name="connsiteX12" fmla="*/ 973812 w 5387625"/>
              <a:gd name="connsiteY12" fmla="*/ 578129 h 1478781"/>
              <a:gd name="connsiteX13" fmla="*/ 1066155 w 5387625"/>
              <a:gd name="connsiteY13" fmla="*/ 522480 h 1478781"/>
              <a:gd name="connsiteX14" fmla="*/ 1142981 w 5387625"/>
              <a:gd name="connsiteY14" fmla="*/ 499417 h 1478781"/>
              <a:gd name="connsiteX15" fmla="*/ 1248383 w 5387625"/>
              <a:gd name="connsiteY15" fmla="*/ 437236 h 1478781"/>
              <a:gd name="connsiteX16" fmla="*/ 1314432 w 5387625"/>
              <a:gd name="connsiteY16" fmla="*/ 414173 h 1478781"/>
              <a:gd name="connsiteX17" fmla="*/ 1377752 w 5387625"/>
              <a:gd name="connsiteY17" fmla="*/ 423215 h 1478781"/>
              <a:gd name="connsiteX18" fmla="*/ 1472600 w 5387625"/>
              <a:gd name="connsiteY18" fmla="*/ 417704 h 1478781"/>
              <a:gd name="connsiteX19" fmla="*/ 1591685 w 5387625"/>
              <a:gd name="connsiteY19" fmla="*/ 380086 h 1478781"/>
              <a:gd name="connsiteX20" fmla="*/ 1723604 w 5387625"/>
              <a:gd name="connsiteY20" fmla="*/ 326415 h 1478781"/>
              <a:gd name="connsiteX21" fmla="*/ 1830033 w 5387625"/>
              <a:gd name="connsiteY21" fmla="*/ 295809 h 1478781"/>
              <a:gd name="connsiteX22" fmla="*/ 1988426 w 5387625"/>
              <a:gd name="connsiteY22" fmla="*/ 260706 h 1478781"/>
              <a:gd name="connsiteX23" fmla="*/ 2137114 w 5387625"/>
              <a:gd name="connsiteY23" fmla="*/ 204039 h 1478781"/>
              <a:gd name="connsiteX24" fmla="*/ 2197171 w 5387625"/>
              <a:gd name="connsiteY24" fmla="*/ 190500 h 1478781"/>
              <a:gd name="connsiteX25" fmla="*/ 2225746 w 5387625"/>
              <a:gd name="connsiteY25" fmla="*/ 171450 h 1478781"/>
              <a:gd name="connsiteX26" fmla="*/ 2294702 w 5387625"/>
              <a:gd name="connsiteY26" fmla="*/ 144373 h 1478781"/>
              <a:gd name="connsiteX27" fmla="*/ 2451260 w 5387625"/>
              <a:gd name="connsiteY27" fmla="*/ 114300 h 1478781"/>
              <a:gd name="connsiteX28" fmla="*/ 2711521 w 5387625"/>
              <a:gd name="connsiteY28" fmla="*/ 95250 h 1478781"/>
              <a:gd name="connsiteX29" fmla="*/ 2797246 w 5387625"/>
              <a:gd name="connsiteY29" fmla="*/ 66675 h 1478781"/>
              <a:gd name="connsiteX30" fmla="*/ 2825821 w 5387625"/>
              <a:gd name="connsiteY30" fmla="*/ 57150 h 1478781"/>
              <a:gd name="connsiteX31" fmla="*/ 2854396 w 5387625"/>
              <a:gd name="connsiteY31" fmla="*/ 38100 h 1478781"/>
              <a:gd name="connsiteX32" fmla="*/ 2911546 w 5387625"/>
              <a:gd name="connsiteY32" fmla="*/ 19050 h 1478781"/>
              <a:gd name="connsiteX33" fmla="*/ 2978221 w 5387625"/>
              <a:gd name="connsiteY33" fmla="*/ 0 h 1478781"/>
              <a:gd name="connsiteX34" fmla="*/ 3197296 w 5387625"/>
              <a:gd name="connsiteY34" fmla="*/ 9525 h 1478781"/>
              <a:gd name="connsiteX35" fmla="*/ 3254446 w 5387625"/>
              <a:gd name="connsiteY35" fmla="*/ 28575 h 1478781"/>
              <a:gd name="connsiteX36" fmla="*/ 3292546 w 5387625"/>
              <a:gd name="connsiteY36" fmla="*/ 38100 h 1478781"/>
              <a:gd name="connsiteX37" fmla="*/ 3349696 w 5387625"/>
              <a:gd name="connsiteY37" fmla="*/ 57150 h 1478781"/>
              <a:gd name="connsiteX38" fmla="*/ 3406846 w 5387625"/>
              <a:gd name="connsiteY38" fmla="*/ 76200 h 1478781"/>
              <a:gd name="connsiteX39" fmla="*/ 3435421 w 5387625"/>
              <a:gd name="connsiteY39" fmla="*/ 85725 h 1478781"/>
              <a:gd name="connsiteX40" fmla="*/ 3463996 w 5387625"/>
              <a:gd name="connsiteY40" fmla="*/ 95250 h 1478781"/>
              <a:gd name="connsiteX41" fmla="*/ 3578296 w 5387625"/>
              <a:gd name="connsiteY41" fmla="*/ 104775 h 1478781"/>
              <a:gd name="connsiteX42" fmla="*/ 3635446 w 5387625"/>
              <a:gd name="connsiteY42" fmla="*/ 133350 h 1478781"/>
              <a:gd name="connsiteX43" fmla="*/ 3664021 w 5387625"/>
              <a:gd name="connsiteY43" fmla="*/ 161925 h 1478781"/>
              <a:gd name="connsiteX44" fmla="*/ 3721171 w 5387625"/>
              <a:gd name="connsiteY44" fmla="*/ 200025 h 1478781"/>
              <a:gd name="connsiteX45" fmla="*/ 3749746 w 5387625"/>
              <a:gd name="connsiteY45" fmla="*/ 219075 h 1478781"/>
              <a:gd name="connsiteX46" fmla="*/ 3778321 w 5387625"/>
              <a:gd name="connsiteY46" fmla="*/ 247650 h 1478781"/>
              <a:gd name="connsiteX47" fmla="*/ 3835471 w 5387625"/>
              <a:gd name="connsiteY47" fmla="*/ 266700 h 1478781"/>
              <a:gd name="connsiteX48" fmla="*/ 3892621 w 5387625"/>
              <a:gd name="connsiteY48" fmla="*/ 295275 h 1478781"/>
              <a:gd name="connsiteX49" fmla="*/ 3921196 w 5387625"/>
              <a:gd name="connsiteY49" fmla="*/ 314325 h 1478781"/>
              <a:gd name="connsiteX50" fmla="*/ 3959296 w 5387625"/>
              <a:gd name="connsiteY50" fmla="*/ 323850 h 1478781"/>
              <a:gd name="connsiteX51" fmla="*/ 4102171 w 5387625"/>
              <a:gd name="connsiteY51" fmla="*/ 342900 h 1478781"/>
              <a:gd name="connsiteX52" fmla="*/ 4159321 w 5387625"/>
              <a:gd name="connsiteY52" fmla="*/ 361950 h 1478781"/>
              <a:gd name="connsiteX53" fmla="*/ 4187896 w 5387625"/>
              <a:gd name="connsiteY53" fmla="*/ 371475 h 1478781"/>
              <a:gd name="connsiteX54" fmla="*/ 4245046 w 5387625"/>
              <a:gd name="connsiteY54" fmla="*/ 419100 h 1478781"/>
              <a:gd name="connsiteX55" fmla="*/ 4302196 w 5387625"/>
              <a:gd name="connsiteY55" fmla="*/ 457200 h 1478781"/>
              <a:gd name="connsiteX56" fmla="*/ 4330771 w 5387625"/>
              <a:gd name="connsiteY56" fmla="*/ 476250 h 1478781"/>
              <a:gd name="connsiteX57" fmla="*/ 4387921 w 5387625"/>
              <a:gd name="connsiteY57" fmla="*/ 514350 h 1478781"/>
              <a:gd name="connsiteX58" fmla="*/ 4416496 w 5387625"/>
              <a:gd name="connsiteY58" fmla="*/ 533400 h 1478781"/>
              <a:gd name="connsiteX59" fmla="*/ 4445071 w 5387625"/>
              <a:gd name="connsiteY59" fmla="*/ 542925 h 1478781"/>
              <a:gd name="connsiteX60" fmla="*/ 4530796 w 5387625"/>
              <a:gd name="connsiteY60" fmla="*/ 600075 h 1478781"/>
              <a:gd name="connsiteX61" fmla="*/ 4559371 w 5387625"/>
              <a:gd name="connsiteY61" fmla="*/ 628650 h 1478781"/>
              <a:gd name="connsiteX62" fmla="*/ 4587946 w 5387625"/>
              <a:gd name="connsiteY62" fmla="*/ 638175 h 1478781"/>
              <a:gd name="connsiteX63" fmla="*/ 4673671 w 5387625"/>
              <a:gd name="connsiteY63" fmla="*/ 695325 h 1478781"/>
              <a:gd name="connsiteX64" fmla="*/ 4702246 w 5387625"/>
              <a:gd name="connsiteY64" fmla="*/ 714375 h 1478781"/>
              <a:gd name="connsiteX65" fmla="*/ 4730821 w 5387625"/>
              <a:gd name="connsiteY65" fmla="*/ 733425 h 1478781"/>
              <a:gd name="connsiteX66" fmla="*/ 4816546 w 5387625"/>
              <a:gd name="connsiteY66" fmla="*/ 809625 h 1478781"/>
              <a:gd name="connsiteX67" fmla="*/ 4845121 w 5387625"/>
              <a:gd name="connsiteY67" fmla="*/ 819150 h 1478781"/>
              <a:gd name="connsiteX68" fmla="*/ 4902271 w 5387625"/>
              <a:gd name="connsiteY68" fmla="*/ 857250 h 1478781"/>
              <a:gd name="connsiteX69" fmla="*/ 4968946 w 5387625"/>
              <a:gd name="connsiteY69" fmla="*/ 876300 h 1478781"/>
              <a:gd name="connsiteX70" fmla="*/ 4997521 w 5387625"/>
              <a:gd name="connsiteY70" fmla="*/ 885825 h 1478781"/>
              <a:gd name="connsiteX71" fmla="*/ 5064196 w 5387625"/>
              <a:gd name="connsiteY71" fmla="*/ 904875 h 1478781"/>
              <a:gd name="connsiteX72" fmla="*/ 5122079 w 5387625"/>
              <a:gd name="connsiteY72" fmla="*/ 976679 h 1478781"/>
              <a:gd name="connsiteX73" fmla="*/ 5232714 w 5387625"/>
              <a:gd name="connsiteY73" fmla="*/ 1044819 h 1478781"/>
              <a:gd name="connsiteX74" fmla="*/ 5349952 w 5387625"/>
              <a:gd name="connsiteY74" fmla="*/ 1153072 h 1478781"/>
              <a:gd name="connsiteX75" fmla="*/ 5387625 w 5387625"/>
              <a:gd name="connsiteY75" fmla="*/ 1262757 h 1478781"/>
              <a:gd name="connsiteX76" fmla="*/ 4847565 w 5387625"/>
              <a:gd name="connsiteY76" fmla="*/ 1478781 h 1478781"/>
              <a:gd name="connsiteX77" fmla="*/ 599093 w 5387625"/>
              <a:gd name="connsiteY77"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28241 w 5387625"/>
              <a:gd name="connsiteY7" fmla="*/ 668299 h 1478781"/>
              <a:gd name="connsiteX8" fmla="*/ 577519 w 5387625"/>
              <a:gd name="connsiteY8" fmla="*/ 756108 h 1478781"/>
              <a:gd name="connsiteX9" fmla="*/ 652467 w 5387625"/>
              <a:gd name="connsiteY9" fmla="*/ 749631 h 1478781"/>
              <a:gd name="connsiteX10" fmla="*/ 735286 w 5387625"/>
              <a:gd name="connsiteY10" fmla="*/ 669901 h 1478781"/>
              <a:gd name="connsiteX11" fmla="*/ 840060 w 5387625"/>
              <a:gd name="connsiteY11" fmla="*/ 685471 h 1478781"/>
              <a:gd name="connsiteX12" fmla="*/ 973812 w 5387625"/>
              <a:gd name="connsiteY12" fmla="*/ 578129 h 1478781"/>
              <a:gd name="connsiteX13" fmla="*/ 1066155 w 5387625"/>
              <a:gd name="connsiteY13" fmla="*/ 522480 h 1478781"/>
              <a:gd name="connsiteX14" fmla="*/ 1142981 w 5387625"/>
              <a:gd name="connsiteY14" fmla="*/ 499417 h 1478781"/>
              <a:gd name="connsiteX15" fmla="*/ 1248383 w 5387625"/>
              <a:gd name="connsiteY15" fmla="*/ 437236 h 1478781"/>
              <a:gd name="connsiteX16" fmla="*/ 1314432 w 5387625"/>
              <a:gd name="connsiteY16" fmla="*/ 414173 h 1478781"/>
              <a:gd name="connsiteX17" fmla="*/ 1377752 w 5387625"/>
              <a:gd name="connsiteY17" fmla="*/ 423215 h 1478781"/>
              <a:gd name="connsiteX18" fmla="*/ 1472600 w 5387625"/>
              <a:gd name="connsiteY18" fmla="*/ 417704 h 1478781"/>
              <a:gd name="connsiteX19" fmla="*/ 1591685 w 5387625"/>
              <a:gd name="connsiteY19" fmla="*/ 380086 h 1478781"/>
              <a:gd name="connsiteX20" fmla="*/ 1723604 w 5387625"/>
              <a:gd name="connsiteY20" fmla="*/ 326415 h 1478781"/>
              <a:gd name="connsiteX21" fmla="*/ 1830033 w 5387625"/>
              <a:gd name="connsiteY21" fmla="*/ 295809 h 1478781"/>
              <a:gd name="connsiteX22" fmla="*/ 1988426 w 5387625"/>
              <a:gd name="connsiteY22" fmla="*/ 260706 h 1478781"/>
              <a:gd name="connsiteX23" fmla="*/ 2137114 w 5387625"/>
              <a:gd name="connsiteY23" fmla="*/ 204039 h 1478781"/>
              <a:gd name="connsiteX24" fmla="*/ 2197171 w 5387625"/>
              <a:gd name="connsiteY24" fmla="*/ 190500 h 1478781"/>
              <a:gd name="connsiteX25" fmla="*/ 2225746 w 5387625"/>
              <a:gd name="connsiteY25" fmla="*/ 171450 h 1478781"/>
              <a:gd name="connsiteX26" fmla="*/ 2294702 w 5387625"/>
              <a:gd name="connsiteY26" fmla="*/ 144373 h 1478781"/>
              <a:gd name="connsiteX27" fmla="*/ 2451260 w 5387625"/>
              <a:gd name="connsiteY27" fmla="*/ 114300 h 1478781"/>
              <a:gd name="connsiteX28" fmla="*/ 2711521 w 5387625"/>
              <a:gd name="connsiteY28" fmla="*/ 95250 h 1478781"/>
              <a:gd name="connsiteX29" fmla="*/ 2797246 w 5387625"/>
              <a:gd name="connsiteY29" fmla="*/ 66675 h 1478781"/>
              <a:gd name="connsiteX30" fmla="*/ 2825821 w 5387625"/>
              <a:gd name="connsiteY30" fmla="*/ 57150 h 1478781"/>
              <a:gd name="connsiteX31" fmla="*/ 2854396 w 5387625"/>
              <a:gd name="connsiteY31" fmla="*/ 38100 h 1478781"/>
              <a:gd name="connsiteX32" fmla="*/ 2911546 w 5387625"/>
              <a:gd name="connsiteY32" fmla="*/ 19050 h 1478781"/>
              <a:gd name="connsiteX33" fmla="*/ 2978221 w 5387625"/>
              <a:gd name="connsiteY33" fmla="*/ 0 h 1478781"/>
              <a:gd name="connsiteX34" fmla="*/ 3197296 w 5387625"/>
              <a:gd name="connsiteY34" fmla="*/ 9525 h 1478781"/>
              <a:gd name="connsiteX35" fmla="*/ 3254446 w 5387625"/>
              <a:gd name="connsiteY35" fmla="*/ 28575 h 1478781"/>
              <a:gd name="connsiteX36" fmla="*/ 3292546 w 5387625"/>
              <a:gd name="connsiteY36" fmla="*/ 38100 h 1478781"/>
              <a:gd name="connsiteX37" fmla="*/ 3349696 w 5387625"/>
              <a:gd name="connsiteY37" fmla="*/ 57150 h 1478781"/>
              <a:gd name="connsiteX38" fmla="*/ 3406846 w 5387625"/>
              <a:gd name="connsiteY38" fmla="*/ 76200 h 1478781"/>
              <a:gd name="connsiteX39" fmla="*/ 3435421 w 5387625"/>
              <a:gd name="connsiteY39" fmla="*/ 85725 h 1478781"/>
              <a:gd name="connsiteX40" fmla="*/ 3463996 w 5387625"/>
              <a:gd name="connsiteY40" fmla="*/ 95250 h 1478781"/>
              <a:gd name="connsiteX41" fmla="*/ 3578296 w 5387625"/>
              <a:gd name="connsiteY41" fmla="*/ 104775 h 1478781"/>
              <a:gd name="connsiteX42" fmla="*/ 3635446 w 5387625"/>
              <a:gd name="connsiteY42" fmla="*/ 133350 h 1478781"/>
              <a:gd name="connsiteX43" fmla="*/ 3664021 w 5387625"/>
              <a:gd name="connsiteY43" fmla="*/ 161925 h 1478781"/>
              <a:gd name="connsiteX44" fmla="*/ 3721171 w 5387625"/>
              <a:gd name="connsiteY44" fmla="*/ 200025 h 1478781"/>
              <a:gd name="connsiteX45" fmla="*/ 3749746 w 5387625"/>
              <a:gd name="connsiteY45" fmla="*/ 219075 h 1478781"/>
              <a:gd name="connsiteX46" fmla="*/ 3778321 w 5387625"/>
              <a:gd name="connsiteY46" fmla="*/ 247650 h 1478781"/>
              <a:gd name="connsiteX47" fmla="*/ 3835471 w 5387625"/>
              <a:gd name="connsiteY47" fmla="*/ 266700 h 1478781"/>
              <a:gd name="connsiteX48" fmla="*/ 3892621 w 5387625"/>
              <a:gd name="connsiteY48" fmla="*/ 295275 h 1478781"/>
              <a:gd name="connsiteX49" fmla="*/ 3921196 w 5387625"/>
              <a:gd name="connsiteY49" fmla="*/ 314325 h 1478781"/>
              <a:gd name="connsiteX50" fmla="*/ 3959296 w 5387625"/>
              <a:gd name="connsiteY50" fmla="*/ 323850 h 1478781"/>
              <a:gd name="connsiteX51" fmla="*/ 4102171 w 5387625"/>
              <a:gd name="connsiteY51" fmla="*/ 342900 h 1478781"/>
              <a:gd name="connsiteX52" fmla="*/ 4159321 w 5387625"/>
              <a:gd name="connsiteY52" fmla="*/ 361950 h 1478781"/>
              <a:gd name="connsiteX53" fmla="*/ 4187896 w 5387625"/>
              <a:gd name="connsiteY53" fmla="*/ 371475 h 1478781"/>
              <a:gd name="connsiteX54" fmla="*/ 4245046 w 5387625"/>
              <a:gd name="connsiteY54" fmla="*/ 419100 h 1478781"/>
              <a:gd name="connsiteX55" fmla="*/ 4302196 w 5387625"/>
              <a:gd name="connsiteY55" fmla="*/ 457200 h 1478781"/>
              <a:gd name="connsiteX56" fmla="*/ 4330771 w 5387625"/>
              <a:gd name="connsiteY56" fmla="*/ 476250 h 1478781"/>
              <a:gd name="connsiteX57" fmla="*/ 4387921 w 5387625"/>
              <a:gd name="connsiteY57" fmla="*/ 514350 h 1478781"/>
              <a:gd name="connsiteX58" fmla="*/ 4416496 w 5387625"/>
              <a:gd name="connsiteY58" fmla="*/ 533400 h 1478781"/>
              <a:gd name="connsiteX59" fmla="*/ 4445071 w 5387625"/>
              <a:gd name="connsiteY59" fmla="*/ 542925 h 1478781"/>
              <a:gd name="connsiteX60" fmla="*/ 4530796 w 5387625"/>
              <a:gd name="connsiteY60" fmla="*/ 600075 h 1478781"/>
              <a:gd name="connsiteX61" fmla="*/ 4559371 w 5387625"/>
              <a:gd name="connsiteY61" fmla="*/ 628650 h 1478781"/>
              <a:gd name="connsiteX62" fmla="*/ 4587946 w 5387625"/>
              <a:gd name="connsiteY62" fmla="*/ 638175 h 1478781"/>
              <a:gd name="connsiteX63" fmla="*/ 4673671 w 5387625"/>
              <a:gd name="connsiteY63" fmla="*/ 695325 h 1478781"/>
              <a:gd name="connsiteX64" fmla="*/ 4702246 w 5387625"/>
              <a:gd name="connsiteY64" fmla="*/ 714375 h 1478781"/>
              <a:gd name="connsiteX65" fmla="*/ 4730821 w 5387625"/>
              <a:gd name="connsiteY65" fmla="*/ 733425 h 1478781"/>
              <a:gd name="connsiteX66" fmla="*/ 4816546 w 5387625"/>
              <a:gd name="connsiteY66" fmla="*/ 809625 h 1478781"/>
              <a:gd name="connsiteX67" fmla="*/ 4845121 w 5387625"/>
              <a:gd name="connsiteY67" fmla="*/ 819150 h 1478781"/>
              <a:gd name="connsiteX68" fmla="*/ 4902271 w 5387625"/>
              <a:gd name="connsiteY68" fmla="*/ 857250 h 1478781"/>
              <a:gd name="connsiteX69" fmla="*/ 4968946 w 5387625"/>
              <a:gd name="connsiteY69" fmla="*/ 876300 h 1478781"/>
              <a:gd name="connsiteX70" fmla="*/ 4997521 w 5387625"/>
              <a:gd name="connsiteY70" fmla="*/ 885825 h 1478781"/>
              <a:gd name="connsiteX71" fmla="*/ 5064196 w 5387625"/>
              <a:gd name="connsiteY71" fmla="*/ 904875 h 1478781"/>
              <a:gd name="connsiteX72" fmla="*/ 5122079 w 5387625"/>
              <a:gd name="connsiteY72" fmla="*/ 976679 h 1478781"/>
              <a:gd name="connsiteX73" fmla="*/ 5232714 w 5387625"/>
              <a:gd name="connsiteY73" fmla="*/ 1044819 h 1478781"/>
              <a:gd name="connsiteX74" fmla="*/ 5349952 w 5387625"/>
              <a:gd name="connsiteY74" fmla="*/ 1153072 h 1478781"/>
              <a:gd name="connsiteX75" fmla="*/ 5387625 w 5387625"/>
              <a:gd name="connsiteY75" fmla="*/ 1262757 h 1478781"/>
              <a:gd name="connsiteX76" fmla="*/ 4847565 w 5387625"/>
              <a:gd name="connsiteY76" fmla="*/ 1478781 h 1478781"/>
              <a:gd name="connsiteX77" fmla="*/ 599093 w 5387625"/>
              <a:gd name="connsiteY77" fmla="*/ 1478781 h 1478781"/>
              <a:gd name="connsiteX0" fmla="*/ 630575 w 5419107"/>
              <a:gd name="connsiteY0" fmla="*/ 1478781 h 1478781"/>
              <a:gd name="connsiteX1" fmla="*/ 0 w 5419107"/>
              <a:gd name="connsiteY1" fmla="*/ 1317349 h 1478781"/>
              <a:gd name="connsiteX2" fmla="*/ 142846 w 5419107"/>
              <a:gd name="connsiteY2" fmla="*/ 1099567 h 1478781"/>
              <a:gd name="connsiteX3" fmla="*/ 204223 w 5419107"/>
              <a:gd name="connsiteY3" fmla="*/ 923453 h 1478781"/>
              <a:gd name="connsiteX4" fmla="*/ 378547 w 5419107"/>
              <a:gd name="connsiteY4" fmla="*/ 722697 h 1478781"/>
              <a:gd name="connsiteX5" fmla="*/ 470060 w 5419107"/>
              <a:gd name="connsiteY5" fmla="*/ 703885 h 1478781"/>
              <a:gd name="connsiteX6" fmla="*/ 447478 w 5419107"/>
              <a:gd name="connsiteY6" fmla="*/ 638175 h 1478781"/>
              <a:gd name="connsiteX7" fmla="*/ 559723 w 5419107"/>
              <a:gd name="connsiteY7" fmla="*/ 668299 h 1478781"/>
              <a:gd name="connsiteX8" fmla="*/ 609001 w 5419107"/>
              <a:gd name="connsiteY8" fmla="*/ 756108 h 1478781"/>
              <a:gd name="connsiteX9" fmla="*/ 683949 w 5419107"/>
              <a:gd name="connsiteY9" fmla="*/ 749631 h 1478781"/>
              <a:gd name="connsiteX10" fmla="*/ 766768 w 5419107"/>
              <a:gd name="connsiteY10" fmla="*/ 669901 h 1478781"/>
              <a:gd name="connsiteX11" fmla="*/ 871542 w 5419107"/>
              <a:gd name="connsiteY11" fmla="*/ 685471 h 1478781"/>
              <a:gd name="connsiteX12" fmla="*/ 1005294 w 5419107"/>
              <a:gd name="connsiteY12" fmla="*/ 578129 h 1478781"/>
              <a:gd name="connsiteX13" fmla="*/ 1097637 w 5419107"/>
              <a:gd name="connsiteY13" fmla="*/ 522480 h 1478781"/>
              <a:gd name="connsiteX14" fmla="*/ 1174463 w 5419107"/>
              <a:gd name="connsiteY14" fmla="*/ 499417 h 1478781"/>
              <a:gd name="connsiteX15" fmla="*/ 1279865 w 5419107"/>
              <a:gd name="connsiteY15" fmla="*/ 437236 h 1478781"/>
              <a:gd name="connsiteX16" fmla="*/ 1345914 w 5419107"/>
              <a:gd name="connsiteY16" fmla="*/ 414173 h 1478781"/>
              <a:gd name="connsiteX17" fmla="*/ 1409234 w 5419107"/>
              <a:gd name="connsiteY17" fmla="*/ 423215 h 1478781"/>
              <a:gd name="connsiteX18" fmla="*/ 1504082 w 5419107"/>
              <a:gd name="connsiteY18" fmla="*/ 417704 h 1478781"/>
              <a:gd name="connsiteX19" fmla="*/ 1623167 w 5419107"/>
              <a:gd name="connsiteY19" fmla="*/ 380086 h 1478781"/>
              <a:gd name="connsiteX20" fmla="*/ 1755086 w 5419107"/>
              <a:gd name="connsiteY20" fmla="*/ 326415 h 1478781"/>
              <a:gd name="connsiteX21" fmla="*/ 1861515 w 5419107"/>
              <a:gd name="connsiteY21" fmla="*/ 295809 h 1478781"/>
              <a:gd name="connsiteX22" fmla="*/ 2019908 w 5419107"/>
              <a:gd name="connsiteY22" fmla="*/ 260706 h 1478781"/>
              <a:gd name="connsiteX23" fmla="*/ 2168596 w 5419107"/>
              <a:gd name="connsiteY23" fmla="*/ 204039 h 1478781"/>
              <a:gd name="connsiteX24" fmla="*/ 2228653 w 5419107"/>
              <a:gd name="connsiteY24" fmla="*/ 190500 h 1478781"/>
              <a:gd name="connsiteX25" fmla="*/ 2257228 w 5419107"/>
              <a:gd name="connsiteY25" fmla="*/ 171450 h 1478781"/>
              <a:gd name="connsiteX26" fmla="*/ 2326184 w 5419107"/>
              <a:gd name="connsiteY26" fmla="*/ 144373 h 1478781"/>
              <a:gd name="connsiteX27" fmla="*/ 2482742 w 5419107"/>
              <a:gd name="connsiteY27" fmla="*/ 114300 h 1478781"/>
              <a:gd name="connsiteX28" fmla="*/ 2743003 w 5419107"/>
              <a:gd name="connsiteY28" fmla="*/ 95250 h 1478781"/>
              <a:gd name="connsiteX29" fmla="*/ 2828728 w 5419107"/>
              <a:gd name="connsiteY29" fmla="*/ 66675 h 1478781"/>
              <a:gd name="connsiteX30" fmla="*/ 2857303 w 5419107"/>
              <a:gd name="connsiteY30" fmla="*/ 57150 h 1478781"/>
              <a:gd name="connsiteX31" fmla="*/ 2885878 w 5419107"/>
              <a:gd name="connsiteY31" fmla="*/ 38100 h 1478781"/>
              <a:gd name="connsiteX32" fmla="*/ 2943028 w 5419107"/>
              <a:gd name="connsiteY32" fmla="*/ 19050 h 1478781"/>
              <a:gd name="connsiteX33" fmla="*/ 3009703 w 5419107"/>
              <a:gd name="connsiteY33" fmla="*/ 0 h 1478781"/>
              <a:gd name="connsiteX34" fmla="*/ 3228778 w 5419107"/>
              <a:gd name="connsiteY34" fmla="*/ 9525 h 1478781"/>
              <a:gd name="connsiteX35" fmla="*/ 3285928 w 5419107"/>
              <a:gd name="connsiteY35" fmla="*/ 28575 h 1478781"/>
              <a:gd name="connsiteX36" fmla="*/ 3324028 w 5419107"/>
              <a:gd name="connsiteY36" fmla="*/ 38100 h 1478781"/>
              <a:gd name="connsiteX37" fmla="*/ 3381178 w 5419107"/>
              <a:gd name="connsiteY37" fmla="*/ 57150 h 1478781"/>
              <a:gd name="connsiteX38" fmla="*/ 3438328 w 5419107"/>
              <a:gd name="connsiteY38" fmla="*/ 76200 h 1478781"/>
              <a:gd name="connsiteX39" fmla="*/ 3466903 w 5419107"/>
              <a:gd name="connsiteY39" fmla="*/ 85725 h 1478781"/>
              <a:gd name="connsiteX40" fmla="*/ 3495478 w 5419107"/>
              <a:gd name="connsiteY40" fmla="*/ 95250 h 1478781"/>
              <a:gd name="connsiteX41" fmla="*/ 3609778 w 5419107"/>
              <a:gd name="connsiteY41" fmla="*/ 104775 h 1478781"/>
              <a:gd name="connsiteX42" fmla="*/ 3666928 w 5419107"/>
              <a:gd name="connsiteY42" fmla="*/ 133350 h 1478781"/>
              <a:gd name="connsiteX43" fmla="*/ 3695503 w 5419107"/>
              <a:gd name="connsiteY43" fmla="*/ 161925 h 1478781"/>
              <a:gd name="connsiteX44" fmla="*/ 3752653 w 5419107"/>
              <a:gd name="connsiteY44" fmla="*/ 200025 h 1478781"/>
              <a:gd name="connsiteX45" fmla="*/ 3781228 w 5419107"/>
              <a:gd name="connsiteY45" fmla="*/ 219075 h 1478781"/>
              <a:gd name="connsiteX46" fmla="*/ 3809803 w 5419107"/>
              <a:gd name="connsiteY46" fmla="*/ 247650 h 1478781"/>
              <a:gd name="connsiteX47" fmla="*/ 3866953 w 5419107"/>
              <a:gd name="connsiteY47" fmla="*/ 266700 h 1478781"/>
              <a:gd name="connsiteX48" fmla="*/ 3924103 w 5419107"/>
              <a:gd name="connsiteY48" fmla="*/ 295275 h 1478781"/>
              <a:gd name="connsiteX49" fmla="*/ 3952678 w 5419107"/>
              <a:gd name="connsiteY49" fmla="*/ 314325 h 1478781"/>
              <a:gd name="connsiteX50" fmla="*/ 3990778 w 5419107"/>
              <a:gd name="connsiteY50" fmla="*/ 323850 h 1478781"/>
              <a:gd name="connsiteX51" fmla="*/ 4133653 w 5419107"/>
              <a:gd name="connsiteY51" fmla="*/ 342900 h 1478781"/>
              <a:gd name="connsiteX52" fmla="*/ 4190803 w 5419107"/>
              <a:gd name="connsiteY52" fmla="*/ 361950 h 1478781"/>
              <a:gd name="connsiteX53" fmla="*/ 4219378 w 5419107"/>
              <a:gd name="connsiteY53" fmla="*/ 371475 h 1478781"/>
              <a:gd name="connsiteX54" fmla="*/ 4276528 w 5419107"/>
              <a:gd name="connsiteY54" fmla="*/ 419100 h 1478781"/>
              <a:gd name="connsiteX55" fmla="*/ 4333678 w 5419107"/>
              <a:gd name="connsiteY55" fmla="*/ 457200 h 1478781"/>
              <a:gd name="connsiteX56" fmla="*/ 4362253 w 5419107"/>
              <a:gd name="connsiteY56" fmla="*/ 476250 h 1478781"/>
              <a:gd name="connsiteX57" fmla="*/ 4419403 w 5419107"/>
              <a:gd name="connsiteY57" fmla="*/ 514350 h 1478781"/>
              <a:gd name="connsiteX58" fmla="*/ 4447978 w 5419107"/>
              <a:gd name="connsiteY58" fmla="*/ 533400 h 1478781"/>
              <a:gd name="connsiteX59" fmla="*/ 4476553 w 5419107"/>
              <a:gd name="connsiteY59" fmla="*/ 542925 h 1478781"/>
              <a:gd name="connsiteX60" fmla="*/ 4562278 w 5419107"/>
              <a:gd name="connsiteY60" fmla="*/ 600075 h 1478781"/>
              <a:gd name="connsiteX61" fmla="*/ 4590853 w 5419107"/>
              <a:gd name="connsiteY61" fmla="*/ 628650 h 1478781"/>
              <a:gd name="connsiteX62" fmla="*/ 4619428 w 5419107"/>
              <a:gd name="connsiteY62" fmla="*/ 638175 h 1478781"/>
              <a:gd name="connsiteX63" fmla="*/ 4705153 w 5419107"/>
              <a:gd name="connsiteY63" fmla="*/ 695325 h 1478781"/>
              <a:gd name="connsiteX64" fmla="*/ 4733728 w 5419107"/>
              <a:gd name="connsiteY64" fmla="*/ 714375 h 1478781"/>
              <a:gd name="connsiteX65" fmla="*/ 4762303 w 5419107"/>
              <a:gd name="connsiteY65" fmla="*/ 733425 h 1478781"/>
              <a:gd name="connsiteX66" fmla="*/ 4848028 w 5419107"/>
              <a:gd name="connsiteY66" fmla="*/ 809625 h 1478781"/>
              <a:gd name="connsiteX67" fmla="*/ 4876603 w 5419107"/>
              <a:gd name="connsiteY67" fmla="*/ 819150 h 1478781"/>
              <a:gd name="connsiteX68" fmla="*/ 4933753 w 5419107"/>
              <a:gd name="connsiteY68" fmla="*/ 857250 h 1478781"/>
              <a:gd name="connsiteX69" fmla="*/ 5000428 w 5419107"/>
              <a:gd name="connsiteY69" fmla="*/ 876300 h 1478781"/>
              <a:gd name="connsiteX70" fmla="*/ 5029003 w 5419107"/>
              <a:gd name="connsiteY70" fmla="*/ 885825 h 1478781"/>
              <a:gd name="connsiteX71" fmla="*/ 5095678 w 5419107"/>
              <a:gd name="connsiteY71" fmla="*/ 904875 h 1478781"/>
              <a:gd name="connsiteX72" fmla="*/ 5153561 w 5419107"/>
              <a:gd name="connsiteY72" fmla="*/ 976679 h 1478781"/>
              <a:gd name="connsiteX73" fmla="*/ 5264196 w 5419107"/>
              <a:gd name="connsiteY73" fmla="*/ 1044819 h 1478781"/>
              <a:gd name="connsiteX74" fmla="*/ 5381434 w 5419107"/>
              <a:gd name="connsiteY74" fmla="*/ 1153072 h 1478781"/>
              <a:gd name="connsiteX75" fmla="*/ 5419107 w 5419107"/>
              <a:gd name="connsiteY75" fmla="*/ 1262757 h 1478781"/>
              <a:gd name="connsiteX76" fmla="*/ 4879047 w 5419107"/>
              <a:gd name="connsiteY76" fmla="*/ 1478781 h 1478781"/>
              <a:gd name="connsiteX77" fmla="*/ 630575 w 5419107"/>
              <a:gd name="connsiteY77" fmla="*/ 1478781 h 1478781"/>
              <a:gd name="connsiteX0" fmla="*/ 630575 w 5419107"/>
              <a:gd name="connsiteY0" fmla="*/ 1478781 h 1478781"/>
              <a:gd name="connsiteX1" fmla="*/ 0 w 5419107"/>
              <a:gd name="connsiteY1" fmla="*/ 1317349 h 1478781"/>
              <a:gd name="connsiteX2" fmla="*/ 142846 w 5419107"/>
              <a:gd name="connsiteY2" fmla="*/ 1099567 h 1478781"/>
              <a:gd name="connsiteX3" fmla="*/ 204223 w 5419107"/>
              <a:gd name="connsiteY3" fmla="*/ 923453 h 1478781"/>
              <a:gd name="connsiteX4" fmla="*/ 378547 w 5419107"/>
              <a:gd name="connsiteY4" fmla="*/ 722697 h 1478781"/>
              <a:gd name="connsiteX5" fmla="*/ 470060 w 5419107"/>
              <a:gd name="connsiteY5" fmla="*/ 703885 h 1478781"/>
              <a:gd name="connsiteX6" fmla="*/ 447478 w 5419107"/>
              <a:gd name="connsiteY6" fmla="*/ 638175 h 1478781"/>
              <a:gd name="connsiteX7" fmla="*/ 559723 w 5419107"/>
              <a:gd name="connsiteY7" fmla="*/ 668299 h 1478781"/>
              <a:gd name="connsiteX8" fmla="*/ 609001 w 5419107"/>
              <a:gd name="connsiteY8" fmla="*/ 756108 h 1478781"/>
              <a:gd name="connsiteX9" fmla="*/ 683949 w 5419107"/>
              <a:gd name="connsiteY9" fmla="*/ 749631 h 1478781"/>
              <a:gd name="connsiteX10" fmla="*/ 766768 w 5419107"/>
              <a:gd name="connsiteY10" fmla="*/ 669901 h 1478781"/>
              <a:gd name="connsiteX11" fmla="*/ 871542 w 5419107"/>
              <a:gd name="connsiteY11" fmla="*/ 685471 h 1478781"/>
              <a:gd name="connsiteX12" fmla="*/ 1005294 w 5419107"/>
              <a:gd name="connsiteY12" fmla="*/ 578129 h 1478781"/>
              <a:gd name="connsiteX13" fmla="*/ 1097637 w 5419107"/>
              <a:gd name="connsiteY13" fmla="*/ 522480 h 1478781"/>
              <a:gd name="connsiteX14" fmla="*/ 1174463 w 5419107"/>
              <a:gd name="connsiteY14" fmla="*/ 499417 h 1478781"/>
              <a:gd name="connsiteX15" fmla="*/ 1279865 w 5419107"/>
              <a:gd name="connsiteY15" fmla="*/ 437236 h 1478781"/>
              <a:gd name="connsiteX16" fmla="*/ 1345914 w 5419107"/>
              <a:gd name="connsiteY16" fmla="*/ 414173 h 1478781"/>
              <a:gd name="connsiteX17" fmla="*/ 1409234 w 5419107"/>
              <a:gd name="connsiteY17" fmla="*/ 423215 h 1478781"/>
              <a:gd name="connsiteX18" fmla="*/ 1504082 w 5419107"/>
              <a:gd name="connsiteY18" fmla="*/ 417704 h 1478781"/>
              <a:gd name="connsiteX19" fmla="*/ 1623167 w 5419107"/>
              <a:gd name="connsiteY19" fmla="*/ 380086 h 1478781"/>
              <a:gd name="connsiteX20" fmla="*/ 1755086 w 5419107"/>
              <a:gd name="connsiteY20" fmla="*/ 326415 h 1478781"/>
              <a:gd name="connsiteX21" fmla="*/ 1861515 w 5419107"/>
              <a:gd name="connsiteY21" fmla="*/ 295809 h 1478781"/>
              <a:gd name="connsiteX22" fmla="*/ 2019908 w 5419107"/>
              <a:gd name="connsiteY22" fmla="*/ 260706 h 1478781"/>
              <a:gd name="connsiteX23" fmla="*/ 2168596 w 5419107"/>
              <a:gd name="connsiteY23" fmla="*/ 204039 h 1478781"/>
              <a:gd name="connsiteX24" fmla="*/ 2228653 w 5419107"/>
              <a:gd name="connsiteY24" fmla="*/ 190500 h 1478781"/>
              <a:gd name="connsiteX25" fmla="*/ 2257228 w 5419107"/>
              <a:gd name="connsiteY25" fmla="*/ 171450 h 1478781"/>
              <a:gd name="connsiteX26" fmla="*/ 2326184 w 5419107"/>
              <a:gd name="connsiteY26" fmla="*/ 144373 h 1478781"/>
              <a:gd name="connsiteX27" fmla="*/ 2482742 w 5419107"/>
              <a:gd name="connsiteY27" fmla="*/ 114300 h 1478781"/>
              <a:gd name="connsiteX28" fmla="*/ 2743003 w 5419107"/>
              <a:gd name="connsiteY28" fmla="*/ 95250 h 1478781"/>
              <a:gd name="connsiteX29" fmla="*/ 2828728 w 5419107"/>
              <a:gd name="connsiteY29" fmla="*/ 66675 h 1478781"/>
              <a:gd name="connsiteX30" fmla="*/ 2857303 w 5419107"/>
              <a:gd name="connsiteY30" fmla="*/ 57150 h 1478781"/>
              <a:gd name="connsiteX31" fmla="*/ 2885878 w 5419107"/>
              <a:gd name="connsiteY31" fmla="*/ 38100 h 1478781"/>
              <a:gd name="connsiteX32" fmla="*/ 2943028 w 5419107"/>
              <a:gd name="connsiteY32" fmla="*/ 19050 h 1478781"/>
              <a:gd name="connsiteX33" fmla="*/ 3009703 w 5419107"/>
              <a:gd name="connsiteY33" fmla="*/ 0 h 1478781"/>
              <a:gd name="connsiteX34" fmla="*/ 3228778 w 5419107"/>
              <a:gd name="connsiteY34" fmla="*/ 9525 h 1478781"/>
              <a:gd name="connsiteX35" fmla="*/ 3285928 w 5419107"/>
              <a:gd name="connsiteY35" fmla="*/ 28575 h 1478781"/>
              <a:gd name="connsiteX36" fmla="*/ 3324028 w 5419107"/>
              <a:gd name="connsiteY36" fmla="*/ 38100 h 1478781"/>
              <a:gd name="connsiteX37" fmla="*/ 3381178 w 5419107"/>
              <a:gd name="connsiteY37" fmla="*/ 57150 h 1478781"/>
              <a:gd name="connsiteX38" fmla="*/ 3438328 w 5419107"/>
              <a:gd name="connsiteY38" fmla="*/ 76200 h 1478781"/>
              <a:gd name="connsiteX39" fmla="*/ 3466903 w 5419107"/>
              <a:gd name="connsiteY39" fmla="*/ 85725 h 1478781"/>
              <a:gd name="connsiteX40" fmla="*/ 3495478 w 5419107"/>
              <a:gd name="connsiteY40" fmla="*/ 95250 h 1478781"/>
              <a:gd name="connsiteX41" fmla="*/ 3609778 w 5419107"/>
              <a:gd name="connsiteY41" fmla="*/ 104775 h 1478781"/>
              <a:gd name="connsiteX42" fmla="*/ 3666928 w 5419107"/>
              <a:gd name="connsiteY42" fmla="*/ 133350 h 1478781"/>
              <a:gd name="connsiteX43" fmla="*/ 3695503 w 5419107"/>
              <a:gd name="connsiteY43" fmla="*/ 161925 h 1478781"/>
              <a:gd name="connsiteX44" fmla="*/ 3752653 w 5419107"/>
              <a:gd name="connsiteY44" fmla="*/ 200025 h 1478781"/>
              <a:gd name="connsiteX45" fmla="*/ 3781228 w 5419107"/>
              <a:gd name="connsiteY45" fmla="*/ 219075 h 1478781"/>
              <a:gd name="connsiteX46" fmla="*/ 3809803 w 5419107"/>
              <a:gd name="connsiteY46" fmla="*/ 247650 h 1478781"/>
              <a:gd name="connsiteX47" fmla="*/ 3866953 w 5419107"/>
              <a:gd name="connsiteY47" fmla="*/ 266700 h 1478781"/>
              <a:gd name="connsiteX48" fmla="*/ 3924103 w 5419107"/>
              <a:gd name="connsiteY48" fmla="*/ 295275 h 1478781"/>
              <a:gd name="connsiteX49" fmla="*/ 3952678 w 5419107"/>
              <a:gd name="connsiteY49" fmla="*/ 314325 h 1478781"/>
              <a:gd name="connsiteX50" fmla="*/ 3990778 w 5419107"/>
              <a:gd name="connsiteY50" fmla="*/ 323850 h 1478781"/>
              <a:gd name="connsiteX51" fmla="*/ 4133653 w 5419107"/>
              <a:gd name="connsiteY51" fmla="*/ 342900 h 1478781"/>
              <a:gd name="connsiteX52" fmla="*/ 4190803 w 5419107"/>
              <a:gd name="connsiteY52" fmla="*/ 361950 h 1478781"/>
              <a:gd name="connsiteX53" fmla="*/ 4219378 w 5419107"/>
              <a:gd name="connsiteY53" fmla="*/ 371475 h 1478781"/>
              <a:gd name="connsiteX54" fmla="*/ 4276528 w 5419107"/>
              <a:gd name="connsiteY54" fmla="*/ 419100 h 1478781"/>
              <a:gd name="connsiteX55" fmla="*/ 4333678 w 5419107"/>
              <a:gd name="connsiteY55" fmla="*/ 457200 h 1478781"/>
              <a:gd name="connsiteX56" fmla="*/ 4362253 w 5419107"/>
              <a:gd name="connsiteY56" fmla="*/ 476250 h 1478781"/>
              <a:gd name="connsiteX57" fmla="*/ 4419403 w 5419107"/>
              <a:gd name="connsiteY57" fmla="*/ 514350 h 1478781"/>
              <a:gd name="connsiteX58" fmla="*/ 4447978 w 5419107"/>
              <a:gd name="connsiteY58" fmla="*/ 533400 h 1478781"/>
              <a:gd name="connsiteX59" fmla="*/ 4476553 w 5419107"/>
              <a:gd name="connsiteY59" fmla="*/ 542925 h 1478781"/>
              <a:gd name="connsiteX60" fmla="*/ 4562278 w 5419107"/>
              <a:gd name="connsiteY60" fmla="*/ 600075 h 1478781"/>
              <a:gd name="connsiteX61" fmla="*/ 4590853 w 5419107"/>
              <a:gd name="connsiteY61" fmla="*/ 628650 h 1478781"/>
              <a:gd name="connsiteX62" fmla="*/ 4619428 w 5419107"/>
              <a:gd name="connsiteY62" fmla="*/ 638175 h 1478781"/>
              <a:gd name="connsiteX63" fmla="*/ 4705153 w 5419107"/>
              <a:gd name="connsiteY63" fmla="*/ 695325 h 1478781"/>
              <a:gd name="connsiteX64" fmla="*/ 4733728 w 5419107"/>
              <a:gd name="connsiteY64" fmla="*/ 714375 h 1478781"/>
              <a:gd name="connsiteX65" fmla="*/ 4762303 w 5419107"/>
              <a:gd name="connsiteY65" fmla="*/ 733425 h 1478781"/>
              <a:gd name="connsiteX66" fmla="*/ 4848028 w 5419107"/>
              <a:gd name="connsiteY66" fmla="*/ 809625 h 1478781"/>
              <a:gd name="connsiteX67" fmla="*/ 4876603 w 5419107"/>
              <a:gd name="connsiteY67" fmla="*/ 819150 h 1478781"/>
              <a:gd name="connsiteX68" fmla="*/ 4933753 w 5419107"/>
              <a:gd name="connsiteY68" fmla="*/ 857250 h 1478781"/>
              <a:gd name="connsiteX69" fmla="*/ 5000428 w 5419107"/>
              <a:gd name="connsiteY69" fmla="*/ 876300 h 1478781"/>
              <a:gd name="connsiteX70" fmla="*/ 5029003 w 5419107"/>
              <a:gd name="connsiteY70" fmla="*/ 885825 h 1478781"/>
              <a:gd name="connsiteX71" fmla="*/ 5095678 w 5419107"/>
              <a:gd name="connsiteY71" fmla="*/ 904875 h 1478781"/>
              <a:gd name="connsiteX72" fmla="*/ 5153561 w 5419107"/>
              <a:gd name="connsiteY72" fmla="*/ 976679 h 1478781"/>
              <a:gd name="connsiteX73" fmla="*/ 5264196 w 5419107"/>
              <a:gd name="connsiteY73" fmla="*/ 1044819 h 1478781"/>
              <a:gd name="connsiteX74" fmla="*/ 5381434 w 5419107"/>
              <a:gd name="connsiteY74" fmla="*/ 1153072 h 1478781"/>
              <a:gd name="connsiteX75" fmla="*/ 5419107 w 5419107"/>
              <a:gd name="connsiteY75" fmla="*/ 1262757 h 1478781"/>
              <a:gd name="connsiteX76" fmla="*/ 4879047 w 5419107"/>
              <a:gd name="connsiteY76" fmla="*/ 1478781 h 1478781"/>
              <a:gd name="connsiteX77" fmla="*/ 630575 w 5419107"/>
              <a:gd name="connsiteY77" fmla="*/ 1478781 h 1478781"/>
              <a:gd name="connsiteX0" fmla="*/ 630575 w 5419107"/>
              <a:gd name="connsiteY0" fmla="*/ 1478781 h 1478781"/>
              <a:gd name="connsiteX1" fmla="*/ 0 w 5419107"/>
              <a:gd name="connsiteY1" fmla="*/ 1317349 h 1478781"/>
              <a:gd name="connsiteX2" fmla="*/ 83817 w 5419107"/>
              <a:gd name="connsiteY2" fmla="*/ 1143713 h 1478781"/>
              <a:gd name="connsiteX3" fmla="*/ 204223 w 5419107"/>
              <a:gd name="connsiteY3" fmla="*/ 923453 h 1478781"/>
              <a:gd name="connsiteX4" fmla="*/ 378547 w 5419107"/>
              <a:gd name="connsiteY4" fmla="*/ 722697 h 1478781"/>
              <a:gd name="connsiteX5" fmla="*/ 470060 w 5419107"/>
              <a:gd name="connsiteY5" fmla="*/ 703885 h 1478781"/>
              <a:gd name="connsiteX6" fmla="*/ 447478 w 5419107"/>
              <a:gd name="connsiteY6" fmla="*/ 638175 h 1478781"/>
              <a:gd name="connsiteX7" fmla="*/ 559723 w 5419107"/>
              <a:gd name="connsiteY7" fmla="*/ 668299 h 1478781"/>
              <a:gd name="connsiteX8" fmla="*/ 609001 w 5419107"/>
              <a:gd name="connsiteY8" fmla="*/ 756108 h 1478781"/>
              <a:gd name="connsiteX9" fmla="*/ 683949 w 5419107"/>
              <a:gd name="connsiteY9" fmla="*/ 749631 h 1478781"/>
              <a:gd name="connsiteX10" fmla="*/ 766768 w 5419107"/>
              <a:gd name="connsiteY10" fmla="*/ 669901 h 1478781"/>
              <a:gd name="connsiteX11" fmla="*/ 871542 w 5419107"/>
              <a:gd name="connsiteY11" fmla="*/ 685471 h 1478781"/>
              <a:gd name="connsiteX12" fmla="*/ 1005294 w 5419107"/>
              <a:gd name="connsiteY12" fmla="*/ 578129 h 1478781"/>
              <a:gd name="connsiteX13" fmla="*/ 1097637 w 5419107"/>
              <a:gd name="connsiteY13" fmla="*/ 522480 h 1478781"/>
              <a:gd name="connsiteX14" fmla="*/ 1174463 w 5419107"/>
              <a:gd name="connsiteY14" fmla="*/ 499417 h 1478781"/>
              <a:gd name="connsiteX15" fmla="*/ 1279865 w 5419107"/>
              <a:gd name="connsiteY15" fmla="*/ 437236 h 1478781"/>
              <a:gd name="connsiteX16" fmla="*/ 1345914 w 5419107"/>
              <a:gd name="connsiteY16" fmla="*/ 414173 h 1478781"/>
              <a:gd name="connsiteX17" fmla="*/ 1409234 w 5419107"/>
              <a:gd name="connsiteY17" fmla="*/ 423215 h 1478781"/>
              <a:gd name="connsiteX18" fmla="*/ 1504082 w 5419107"/>
              <a:gd name="connsiteY18" fmla="*/ 417704 h 1478781"/>
              <a:gd name="connsiteX19" fmla="*/ 1623167 w 5419107"/>
              <a:gd name="connsiteY19" fmla="*/ 380086 h 1478781"/>
              <a:gd name="connsiteX20" fmla="*/ 1755086 w 5419107"/>
              <a:gd name="connsiteY20" fmla="*/ 326415 h 1478781"/>
              <a:gd name="connsiteX21" fmla="*/ 1861515 w 5419107"/>
              <a:gd name="connsiteY21" fmla="*/ 295809 h 1478781"/>
              <a:gd name="connsiteX22" fmla="*/ 2019908 w 5419107"/>
              <a:gd name="connsiteY22" fmla="*/ 260706 h 1478781"/>
              <a:gd name="connsiteX23" fmla="*/ 2168596 w 5419107"/>
              <a:gd name="connsiteY23" fmla="*/ 204039 h 1478781"/>
              <a:gd name="connsiteX24" fmla="*/ 2228653 w 5419107"/>
              <a:gd name="connsiteY24" fmla="*/ 190500 h 1478781"/>
              <a:gd name="connsiteX25" fmla="*/ 2257228 w 5419107"/>
              <a:gd name="connsiteY25" fmla="*/ 171450 h 1478781"/>
              <a:gd name="connsiteX26" fmla="*/ 2326184 w 5419107"/>
              <a:gd name="connsiteY26" fmla="*/ 144373 h 1478781"/>
              <a:gd name="connsiteX27" fmla="*/ 2482742 w 5419107"/>
              <a:gd name="connsiteY27" fmla="*/ 114300 h 1478781"/>
              <a:gd name="connsiteX28" fmla="*/ 2743003 w 5419107"/>
              <a:gd name="connsiteY28" fmla="*/ 95250 h 1478781"/>
              <a:gd name="connsiteX29" fmla="*/ 2828728 w 5419107"/>
              <a:gd name="connsiteY29" fmla="*/ 66675 h 1478781"/>
              <a:gd name="connsiteX30" fmla="*/ 2857303 w 5419107"/>
              <a:gd name="connsiteY30" fmla="*/ 57150 h 1478781"/>
              <a:gd name="connsiteX31" fmla="*/ 2885878 w 5419107"/>
              <a:gd name="connsiteY31" fmla="*/ 38100 h 1478781"/>
              <a:gd name="connsiteX32" fmla="*/ 2943028 w 5419107"/>
              <a:gd name="connsiteY32" fmla="*/ 19050 h 1478781"/>
              <a:gd name="connsiteX33" fmla="*/ 3009703 w 5419107"/>
              <a:gd name="connsiteY33" fmla="*/ 0 h 1478781"/>
              <a:gd name="connsiteX34" fmla="*/ 3228778 w 5419107"/>
              <a:gd name="connsiteY34" fmla="*/ 9525 h 1478781"/>
              <a:gd name="connsiteX35" fmla="*/ 3285928 w 5419107"/>
              <a:gd name="connsiteY35" fmla="*/ 28575 h 1478781"/>
              <a:gd name="connsiteX36" fmla="*/ 3324028 w 5419107"/>
              <a:gd name="connsiteY36" fmla="*/ 38100 h 1478781"/>
              <a:gd name="connsiteX37" fmla="*/ 3381178 w 5419107"/>
              <a:gd name="connsiteY37" fmla="*/ 57150 h 1478781"/>
              <a:gd name="connsiteX38" fmla="*/ 3438328 w 5419107"/>
              <a:gd name="connsiteY38" fmla="*/ 76200 h 1478781"/>
              <a:gd name="connsiteX39" fmla="*/ 3466903 w 5419107"/>
              <a:gd name="connsiteY39" fmla="*/ 85725 h 1478781"/>
              <a:gd name="connsiteX40" fmla="*/ 3495478 w 5419107"/>
              <a:gd name="connsiteY40" fmla="*/ 95250 h 1478781"/>
              <a:gd name="connsiteX41" fmla="*/ 3609778 w 5419107"/>
              <a:gd name="connsiteY41" fmla="*/ 104775 h 1478781"/>
              <a:gd name="connsiteX42" fmla="*/ 3666928 w 5419107"/>
              <a:gd name="connsiteY42" fmla="*/ 133350 h 1478781"/>
              <a:gd name="connsiteX43" fmla="*/ 3695503 w 5419107"/>
              <a:gd name="connsiteY43" fmla="*/ 161925 h 1478781"/>
              <a:gd name="connsiteX44" fmla="*/ 3752653 w 5419107"/>
              <a:gd name="connsiteY44" fmla="*/ 200025 h 1478781"/>
              <a:gd name="connsiteX45" fmla="*/ 3781228 w 5419107"/>
              <a:gd name="connsiteY45" fmla="*/ 219075 h 1478781"/>
              <a:gd name="connsiteX46" fmla="*/ 3809803 w 5419107"/>
              <a:gd name="connsiteY46" fmla="*/ 247650 h 1478781"/>
              <a:gd name="connsiteX47" fmla="*/ 3866953 w 5419107"/>
              <a:gd name="connsiteY47" fmla="*/ 266700 h 1478781"/>
              <a:gd name="connsiteX48" fmla="*/ 3924103 w 5419107"/>
              <a:gd name="connsiteY48" fmla="*/ 295275 h 1478781"/>
              <a:gd name="connsiteX49" fmla="*/ 3952678 w 5419107"/>
              <a:gd name="connsiteY49" fmla="*/ 314325 h 1478781"/>
              <a:gd name="connsiteX50" fmla="*/ 3990778 w 5419107"/>
              <a:gd name="connsiteY50" fmla="*/ 323850 h 1478781"/>
              <a:gd name="connsiteX51" fmla="*/ 4133653 w 5419107"/>
              <a:gd name="connsiteY51" fmla="*/ 342900 h 1478781"/>
              <a:gd name="connsiteX52" fmla="*/ 4190803 w 5419107"/>
              <a:gd name="connsiteY52" fmla="*/ 361950 h 1478781"/>
              <a:gd name="connsiteX53" fmla="*/ 4219378 w 5419107"/>
              <a:gd name="connsiteY53" fmla="*/ 371475 h 1478781"/>
              <a:gd name="connsiteX54" fmla="*/ 4276528 w 5419107"/>
              <a:gd name="connsiteY54" fmla="*/ 419100 h 1478781"/>
              <a:gd name="connsiteX55" fmla="*/ 4333678 w 5419107"/>
              <a:gd name="connsiteY55" fmla="*/ 457200 h 1478781"/>
              <a:gd name="connsiteX56" fmla="*/ 4362253 w 5419107"/>
              <a:gd name="connsiteY56" fmla="*/ 476250 h 1478781"/>
              <a:gd name="connsiteX57" fmla="*/ 4419403 w 5419107"/>
              <a:gd name="connsiteY57" fmla="*/ 514350 h 1478781"/>
              <a:gd name="connsiteX58" fmla="*/ 4447978 w 5419107"/>
              <a:gd name="connsiteY58" fmla="*/ 533400 h 1478781"/>
              <a:gd name="connsiteX59" fmla="*/ 4476553 w 5419107"/>
              <a:gd name="connsiteY59" fmla="*/ 542925 h 1478781"/>
              <a:gd name="connsiteX60" fmla="*/ 4562278 w 5419107"/>
              <a:gd name="connsiteY60" fmla="*/ 600075 h 1478781"/>
              <a:gd name="connsiteX61" fmla="*/ 4590853 w 5419107"/>
              <a:gd name="connsiteY61" fmla="*/ 628650 h 1478781"/>
              <a:gd name="connsiteX62" fmla="*/ 4619428 w 5419107"/>
              <a:gd name="connsiteY62" fmla="*/ 638175 h 1478781"/>
              <a:gd name="connsiteX63" fmla="*/ 4705153 w 5419107"/>
              <a:gd name="connsiteY63" fmla="*/ 695325 h 1478781"/>
              <a:gd name="connsiteX64" fmla="*/ 4733728 w 5419107"/>
              <a:gd name="connsiteY64" fmla="*/ 714375 h 1478781"/>
              <a:gd name="connsiteX65" fmla="*/ 4762303 w 5419107"/>
              <a:gd name="connsiteY65" fmla="*/ 733425 h 1478781"/>
              <a:gd name="connsiteX66" fmla="*/ 4848028 w 5419107"/>
              <a:gd name="connsiteY66" fmla="*/ 809625 h 1478781"/>
              <a:gd name="connsiteX67" fmla="*/ 4876603 w 5419107"/>
              <a:gd name="connsiteY67" fmla="*/ 819150 h 1478781"/>
              <a:gd name="connsiteX68" fmla="*/ 4933753 w 5419107"/>
              <a:gd name="connsiteY68" fmla="*/ 857250 h 1478781"/>
              <a:gd name="connsiteX69" fmla="*/ 5000428 w 5419107"/>
              <a:gd name="connsiteY69" fmla="*/ 876300 h 1478781"/>
              <a:gd name="connsiteX70" fmla="*/ 5029003 w 5419107"/>
              <a:gd name="connsiteY70" fmla="*/ 885825 h 1478781"/>
              <a:gd name="connsiteX71" fmla="*/ 5095678 w 5419107"/>
              <a:gd name="connsiteY71" fmla="*/ 904875 h 1478781"/>
              <a:gd name="connsiteX72" fmla="*/ 5153561 w 5419107"/>
              <a:gd name="connsiteY72" fmla="*/ 976679 h 1478781"/>
              <a:gd name="connsiteX73" fmla="*/ 5264196 w 5419107"/>
              <a:gd name="connsiteY73" fmla="*/ 1044819 h 1478781"/>
              <a:gd name="connsiteX74" fmla="*/ 5381434 w 5419107"/>
              <a:gd name="connsiteY74" fmla="*/ 1153072 h 1478781"/>
              <a:gd name="connsiteX75" fmla="*/ 5419107 w 5419107"/>
              <a:gd name="connsiteY75" fmla="*/ 1262757 h 1478781"/>
              <a:gd name="connsiteX76" fmla="*/ 4879047 w 5419107"/>
              <a:gd name="connsiteY76" fmla="*/ 1478781 h 1478781"/>
              <a:gd name="connsiteX77" fmla="*/ 630575 w 5419107"/>
              <a:gd name="connsiteY77" fmla="*/ 1478781 h 1478781"/>
              <a:gd name="connsiteX0" fmla="*/ 630575 w 5419107"/>
              <a:gd name="connsiteY0" fmla="*/ 1478781 h 1478781"/>
              <a:gd name="connsiteX1" fmla="*/ 0 w 5419107"/>
              <a:gd name="connsiteY1" fmla="*/ 1317349 h 1478781"/>
              <a:gd name="connsiteX2" fmla="*/ 83817 w 5419107"/>
              <a:gd name="connsiteY2" fmla="*/ 1143713 h 1478781"/>
              <a:gd name="connsiteX3" fmla="*/ 204223 w 5419107"/>
              <a:gd name="connsiteY3" fmla="*/ 1007731 h 1478781"/>
              <a:gd name="connsiteX4" fmla="*/ 378547 w 5419107"/>
              <a:gd name="connsiteY4" fmla="*/ 722697 h 1478781"/>
              <a:gd name="connsiteX5" fmla="*/ 470060 w 5419107"/>
              <a:gd name="connsiteY5" fmla="*/ 703885 h 1478781"/>
              <a:gd name="connsiteX6" fmla="*/ 447478 w 5419107"/>
              <a:gd name="connsiteY6" fmla="*/ 638175 h 1478781"/>
              <a:gd name="connsiteX7" fmla="*/ 559723 w 5419107"/>
              <a:gd name="connsiteY7" fmla="*/ 668299 h 1478781"/>
              <a:gd name="connsiteX8" fmla="*/ 609001 w 5419107"/>
              <a:gd name="connsiteY8" fmla="*/ 756108 h 1478781"/>
              <a:gd name="connsiteX9" fmla="*/ 683949 w 5419107"/>
              <a:gd name="connsiteY9" fmla="*/ 749631 h 1478781"/>
              <a:gd name="connsiteX10" fmla="*/ 766768 w 5419107"/>
              <a:gd name="connsiteY10" fmla="*/ 669901 h 1478781"/>
              <a:gd name="connsiteX11" fmla="*/ 871542 w 5419107"/>
              <a:gd name="connsiteY11" fmla="*/ 685471 h 1478781"/>
              <a:gd name="connsiteX12" fmla="*/ 1005294 w 5419107"/>
              <a:gd name="connsiteY12" fmla="*/ 578129 h 1478781"/>
              <a:gd name="connsiteX13" fmla="*/ 1097637 w 5419107"/>
              <a:gd name="connsiteY13" fmla="*/ 522480 h 1478781"/>
              <a:gd name="connsiteX14" fmla="*/ 1174463 w 5419107"/>
              <a:gd name="connsiteY14" fmla="*/ 499417 h 1478781"/>
              <a:gd name="connsiteX15" fmla="*/ 1279865 w 5419107"/>
              <a:gd name="connsiteY15" fmla="*/ 437236 h 1478781"/>
              <a:gd name="connsiteX16" fmla="*/ 1345914 w 5419107"/>
              <a:gd name="connsiteY16" fmla="*/ 414173 h 1478781"/>
              <a:gd name="connsiteX17" fmla="*/ 1409234 w 5419107"/>
              <a:gd name="connsiteY17" fmla="*/ 423215 h 1478781"/>
              <a:gd name="connsiteX18" fmla="*/ 1504082 w 5419107"/>
              <a:gd name="connsiteY18" fmla="*/ 417704 h 1478781"/>
              <a:gd name="connsiteX19" fmla="*/ 1623167 w 5419107"/>
              <a:gd name="connsiteY19" fmla="*/ 380086 h 1478781"/>
              <a:gd name="connsiteX20" fmla="*/ 1755086 w 5419107"/>
              <a:gd name="connsiteY20" fmla="*/ 326415 h 1478781"/>
              <a:gd name="connsiteX21" fmla="*/ 1861515 w 5419107"/>
              <a:gd name="connsiteY21" fmla="*/ 295809 h 1478781"/>
              <a:gd name="connsiteX22" fmla="*/ 2019908 w 5419107"/>
              <a:gd name="connsiteY22" fmla="*/ 260706 h 1478781"/>
              <a:gd name="connsiteX23" fmla="*/ 2168596 w 5419107"/>
              <a:gd name="connsiteY23" fmla="*/ 204039 h 1478781"/>
              <a:gd name="connsiteX24" fmla="*/ 2228653 w 5419107"/>
              <a:gd name="connsiteY24" fmla="*/ 190500 h 1478781"/>
              <a:gd name="connsiteX25" fmla="*/ 2257228 w 5419107"/>
              <a:gd name="connsiteY25" fmla="*/ 171450 h 1478781"/>
              <a:gd name="connsiteX26" fmla="*/ 2326184 w 5419107"/>
              <a:gd name="connsiteY26" fmla="*/ 144373 h 1478781"/>
              <a:gd name="connsiteX27" fmla="*/ 2482742 w 5419107"/>
              <a:gd name="connsiteY27" fmla="*/ 114300 h 1478781"/>
              <a:gd name="connsiteX28" fmla="*/ 2743003 w 5419107"/>
              <a:gd name="connsiteY28" fmla="*/ 95250 h 1478781"/>
              <a:gd name="connsiteX29" fmla="*/ 2828728 w 5419107"/>
              <a:gd name="connsiteY29" fmla="*/ 66675 h 1478781"/>
              <a:gd name="connsiteX30" fmla="*/ 2857303 w 5419107"/>
              <a:gd name="connsiteY30" fmla="*/ 57150 h 1478781"/>
              <a:gd name="connsiteX31" fmla="*/ 2885878 w 5419107"/>
              <a:gd name="connsiteY31" fmla="*/ 38100 h 1478781"/>
              <a:gd name="connsiteX32" fmla="*/ 2943028 w 5419107"/>
              <a:gd name="connsiteY32" fmla="*/ 19050 h 1478781"/>
              <a:gd name="connsiteX33" fmla="*/ 3009703 w 5419107"/>
              <a:gd name="connsiteY33" fmla="*/ 0 h 1478781"/>
              <a:gd name="connsiteX34" fmla="*/ 3228778 w 5419107"/>
              <a:gd name="connsiteY34" fmla="*/ 9525 h 1478781"/>
              <a:gd name="connsiteX35" fmla="*/ 3285928 w 5419107"/>
              <a:gd name="connsiteY35" fmla="*/ 28575 h 1478781"/>
              <a:gd name="connsiteX36" fmla="*/ 3324028 w 5419107"/>
              <a:gd name="connsiteY36" fmla="*/ 38100 h 1478781"/>
              <a:gd name="connsiteX37" fmla="*/ 3381178 w 5419107"/>
              <a:gd name="connsiteY37" fmla="*/ 57150 h 1478781"/>
              <a:gd name="connsiteX38" fmla="*/ 3438328 w 5419107"/>
              <a:gd name="connsiteY38" fmla="*/ 76200 h 1478781"/>
              <a:gd name="connsiteX39" fmla="*/ 3466903 w 5419107"/>
              <a:gd name="connsiteY39" fmla="*/ 85725 h 1478781"/>
              <a:gd name="connsiteX40" fmla="*/ 3495478 w 5419107"/>
              <a:gd name="connsiteY40" fmla="*/ 95250 h 1478781"/>
              <a:gd name="connsiteX41" fmla="*/ 3609778 w 5419107"/>
              <a:gd name="connsiteY41" fmla="*/ 104775 h 1478781"/>
              <a:gd name="connsiteX42" fmla="*/ 3666928 w 5419107"/>
              <a:gd name="connsiteY42" fmla="*/ 133350 h 1478781"/>
              <a:gd name="connsiteX43" fmla="*/ 3695503 w 5419107"/>
              <a:gd name="connsiteY43" fmla="*/ 161925 h 1478781"/>
              <a:gd name="connsiteX44" fmla="*/ 3752653 w 5419107"/>
              <a:gd name="connsiteY44" fmla="*/ 200025 h 1478781"/>
              <a:gd name="connsiteX45" fmla="*/ 3781228 w 5419107"/>
              <a:gd name="connsiteY45" fmla="*/ 219075 h 1478781"/>
              <a:gd name="connsiteX46" fmla="*/ 3809803 w 5419107"/>
              <a:gd name="connsiteY46" fmla="*/ 247650 h 1478781"/>
              <a:gd name="connsiteX47" fmla="*/ 3866953 w 5419107"/>
              <a:gd name="connsiteY47" fmla="*/ 266700 h 1478781"/>
              <a:gd name="connsiteX48" fmla="*/ 3924103 w 5419107"/>
              <a:gd name="connsiteY48" fmla="*/ 295275 h 1478781"/>
              <a:gd name="connsiteX49" fmla="*/ 3952678 w 5419107"/>
              <a:gd name="connsiteY49" fmla="*/ 314325 h 1478781"/>
              <a:gd name="connsiteX50" fmla="*/ 3990778 w 5419107"/>
              <a:gd name="connsiteY50" fmla="*/ 323850 h 1478781"/>
              <a:gd name="connsiteX51" fmla="*/ 4133653 w 5419107"/>
              <a:gd name="connsiteY51" fmla="*/ 342900 h 1478781"/>
              <a:gd name="connsiteX52" fmla="*/ 4190803 w 5419107"/>
              <a:gd name="connsiteY52" fmla="*/ 361950 h 1478781"/>
              <a:gd name="connsiteX53" fmla="*/ 4219378 w 5419107"/>
              <a:gd name="connsiteY53" fmla="*/ 371475 h 1478781"/>
              <a:gd name="connsiteX54" fmla="*/ 4276528 w 5419107"/>
              <a:gd name="connsiteY54" fmla="*/ 419100 h 1478781"/>
              <a:gd name="connsiteX55" fmla="*/ 4333678 w 5419107"/>
              <a:gd name="connsiteY55" fmla="*/ 457200 h 1478781"/>
              <a:gd name="connsiteX56" fmla="*/ 4362253 w 5419107"/>
              <a:gd name="connsiteY56" fmla="*/ 476250 h 1478781"/>
              <a:gd name="connsiteX57" fmla="*/ 4419403 w 5419107"/>
              <a:gd name="connsiteY57" fmla="*/ 514350 h 1478781"/>
              <a:gd name="connsiteX58" fmla="*/ 4447978 w 5419107"/>
              <a:gd name="connsiteY58" fmla="*/ 533400 h 1478781"/>
              <a:gd name="connsiteX59" fmla="*/ 4476553 w 5419107"/>
              <a:gd name="connsiteY59" fmla="*/ 542925 h 1478781"/>
              <a:gd name="connsiteX60" fmla="*/ 4562278 w 5419107"/>
              <a:gd name="connsiteY60" fmla="*/ 600075 h 1478781"/>
              <a:gd name="connsiteX61" fmla="*/ 4590853 w 5419107"/>
              <a:gd name="connsiteY61" fmla="*/ 628650 h 1478781"/>
              <a:gd name="connsiteX62" fmla="*/ 4619428 w 5419107"/>
              <a:gd name="connsiteY62" fmla="*/ 638175 h 1478781"/>
              <a:gd name="connsiteX63" fmla="*/ 4705153 w 5419107"/>
              <a:gd name="connsiteY63" fmla="*/ 695325 h 1478781"/>
              <a:gd name="connsiteX64" fmla="*/ 4733728 w 5419107"/>
              <a:gd name="connsiteY64" fmla="*/ 714375 h 1478781"/>
              <a:gd name="connsiteX65" fmla="*/ 4762303 w 5419107"/>
              <a:gd name="connsiteY65" fmla="*/ 733425 h 1478781"/>
              <a:gd name="connsiteX66" fmla="*/ 4848028 w 5419107"/>
              <a:gd name="connsiteY66" fmla="*/ 809625 h 1478781"/>
              <a:gd name="connsiteX67" fmla="*/ 4876603 w 5419107"/>
              <a:gd name="connsiteY67" fmla="*/ 819150 h 1478781"/>
              <a:gd name="connsiteX68" fmla="*/ 4933753 w 5419107"/>
              <a:gd name="connsiteY68" fmla="*/ 857250 h 1478781"/>
              <a:gd name="connsiteX69" fmla="*/ 5000428 w 5419107"/>
              <a:gd name="connsiteY69" fmla="*/ 876300 h 1478781"/>
              <a:gd name="connsiteX70" fmla="*/ 5029003 w 5419107"/>
              <a:gd name="connsiteY70" fmla="*/ 885825 h 1478781"/>
              <a:gd name="connsiteX71" fmla="*/ 5095678 w 5419107"/>
              <a:gd name="connsiteY71" fmla="*/ 904875 h 1478781"/>
              <a:gd name="connsiteX72" fmla="*/ 5153561 w 5419107"/>
              <a:gd name="connsiteY72" fmla="*/ 976679 h 1478781"/>
              <a:gd name="connsiteX73" fmla="*/ 5264196 w 5419107"/>
              <a:gd name="connsiteY73" fmla="*/ 1044819 h 1478781"/>
              <a:gd name="connsiteX74" fmla="*/ 5381434 w 5419107"/>
              <a:gd name="connsiteY74" fmla="*/ 1153072 h 1478781"/>
              <a:gd name="connsiteX75" fmla="*/ 5419107 w 5419107"/>
              <a:gd name="connsiteY75" fmla="*/ 1262757 h 1478781"/>
              <a:gd name="connsiteX76" fmla="*/ 4879047 w 5419107"/>
              <a:gd name="connsiteY76" fmla="*/ 1478781 h 1478781"/>
              <a:gd name="connsiteX77" fmla="*/ 630575 w 5419107"/>
              <a:gd name="connsiteY77" fmla="*/ 1478781 h 1478781"/>
              <a:gd name="connsiteX0" fmla="*/ 728955 w 5517487"/>
              <a:gd name="connsiteY0" fmla="*/ 1478781 h 1478781"/>
              <a:gd name="connsiteX1" fmla="*/ 0 w 5517487"/>
              <a:gd name="connsiteY1" fmla="*/ 1353467 h 1478781"/>
              <a:gd name="connsiteX2" fmla="*/ 182197 w 5517487"/>
              <a:gd name="connsiteY2" fmla="*/ 1143713 h 1478781"/>
              <a:gd name="connsiteX3" fmla="*/ 302603 w 5517487"/>
              <a:gd name="connsiteY3" fmla="*/ 1007731 h 1478781"/>
              <a:gd name="connsiteX4" fmla="*/ 476927 w 5517487"/>
              <a:gd name="connsiteY4" fmla="*/ 722697 h 1478781"/>
              <a:gd name="connsiteX5" fmla="*/ 568440 w 5517487"/>
              <a:gd name="connsiteY5" fmla="*/ 703885 h 1478781"/>
              <a:gd name="connsiteX6" fmla="*/ 545858 w 5517487"/>
              <a:gd name="connsiteY6" fmla="*/ 638175 h 1478781"/>
              <a:gd name="connsiteX7" fmla="*/ 658103 w 5517487"/>
              <a:gd name="connsiteY7" fmla="*/ 668299 h 1478781"/>
              <a:gd name="connsiteX8" fmla="*/ 707381 w 5517487"/>
              <a:gd name="connsiteY8" fmla="*/ 756108 h 1478781"/>
              <a:gd name="connsiteX9" fmla="*/ 782329 w 5517487"/>
              <a:gd name="connsiteY9" fmla="*/ 749631 h 1478781"/>
              <a:gd name="connsiteX10" fmla="*/ 865148 w 5517487"/>
              <a:gd name="connsiteY10" fmla="*/ 669901 h 1478781"/>
              <a:gd name="connsiteX11" fmla="*/ 969922 w 5517487"/>
              <a:gd name="connsiteY11" fmla="*/ 685471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302603 w 5517487"/>
              <a:gd name="connsiteY3" fmla="*/ 1007731 h 1478781"/>
              <a:gd name="connsiteX4" fmla="*/ 476927 w 5517487"/>
              <a:gd name="connsiteY4" fmla="*/ 722697 h 1478781"/>
              <a:gd name="connsiteX5" fmla="*/ 568440 w 5517487"/>
              <a:gd name="connsiteY5" fmla="*/ 703885 h 1478781"/>
              <a:gd name="connsiteX6" fmla="*/ 545858 w 5517487"/>
              <a:gd name="connsiteY6" fmla="*/ 638175 h 1478781"/>
              <a:gd name="connsiteX7" fmla="*/ 658103 w 5517487"/>
              <a:gd name="connsiteY7" fmla="*/ 668299 h 1478781"/>
              <a:gd name="connsiteX8" fmla="*/ 707381 w 5517487"/>
              <a:gd name="connsiteY8" fmla="*/ 756108 h 1478781"/>
              <a:gd name="connsiteX9" fmla="*/ 782329 w 5517487"/>
              <a:gd name="connsiteY9" fmla="*/ 749631 h 1478781"/>
              <a:gd name="connsiteX10" fmla="*/ 865148 w 5517487"/>
              <a:gd name="connsiteY10" fmla="*/ 669901 h 1478781"/>
              <a:gd name="connsiteX11" fmla="*/ 969922 w 5517487"/>
              <a:gd name="connsiteY11" fmla="*/ 685471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271121 w 5517487"/>
              <a:gd name="connsiteY3" fmla="*/ 1051876 h 1478781"/>
              <a:gd name="connsiteX4" fmla="*/ 476927 w 5517487"/>
              <a:gd name="connsiteY4" fmla="*/ 722697 h 1478781"/>
              <a:gd name="connsiteX5" fmla="*/ 568440 w 5517487"/>
              <a:gd name="connsiteY5" fmla="*/ 703885 h 1478781"/>
              <a:gd name="connsiteX6" fmla="*/ 545858 w 5517487"/>
              <a:gd name="connsiteY6" fmla="*/ 638175 h 1478781"/>
              <a:gd name="connsiteX7" fmla="*/ 658103 w 5517487"/>
              <a:gd name="connsiteY7" fmla="*/ 668299 h 1478781"/>
              <a:gd name="connsiteX8" fmla="*/ 707381 w 5517487"/>
              <a:gd name="connsiteY8" fmla="*/ 756108 h 1478781"/>
              <a:gd name="connsiteX9" fmla="*/ 782329 w 5517487"/>
              <a:gd name="connsiteY9" fmla="*/ 749631 h 1478781"/>
              <a:gd name="connsiteX10" fmla="*/ 865148 w 5517487"/>
              <a:gd name="connsiteY10" fmla="*/ 669901 h 1478781"/>
              <a:gd name="connsiteX11" fmla="*/ 969922 w 5517487"/>
              <a:gd name="connsiteY11" fmla="*/ 685471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271121 w 5517487"/>
              <a:gd name="connsiteY3" fmla="*/ 1051876 h 1478781"/>
              <a:gd name="connsiteX4" fmla="*/ 457250 w 5517487"/>
              <a:gd name="connsiteY4" fmla="*/ 939411 h 1478781"/>
              <a:gd name="connsiteX5" fmla="*/ 568440 w 5517487"/>
              <a:gd name="connsiteY5" fmla="*/ 703885 h 1478781"/>
              <a:gd name="connsiteX6" fmla="*/ 545858 w 5517487"/>
              <a:gd name="connsiteY6" fmla="*/ 638175 h 1478781"/>
              <a:gd name="connsiteX7" fmla="*/ 658103 w 5517487"/>
              <a:gd name="connsiteY7" fmla="*/ 668299 h 1478781"/>
              <a:gd name="connsiteX8" fmla="*/ 707381 w 5517487"/>
              <a:gd name="connsiteY8" fmla="*/ 756108 h 1478781"/>
              <a:gd name="connsiteX9" fmla="*/ 782329 w 5517487"/>
              <a:gd name="connsiteY9" fmla="*/ 749631 h 1478781"/>
              <a:gd name="connsiteX10" fmla="*/ 865148 w 5517487"/>
              <a:gd name="connsiteY10" fmla="*/ 669901 h 1478781"/>
              <a:gd name="connsiteX11" fmla="*/ 969922 w 5517487"/>
              <a:gd name="connsiteY11" fmla="*/ 685471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271121 w 5517487"/>
              <a:gd name="connsiteY3" fmla="*/ 1051876 h 1478781"/>
              <a:gd name="connsiteX4" fmla="*/ 457250 w 5517487"/>
              <a:gd name="connsiteY4" fmla="*/ 939411 h 1478781"/>
              <a:gd name="connsiteX5" fmla="*/ 595987 w 5517487"/>
              <a:gd name="connsiteY5" fmla="*/ 836322 h 1478781"/>
              <a:gd name="connsiteX6" fmla="*/ 545858 w 5517487"/>
              <a:gd name="connsiteY6" fmla="*/ 638175 h 1478781"/>
              <a:gd name="connsiteX7" fmla="*/ 658103 w 5517487"/>
              <a:gd name="connsiteY7" fmla="*/ 668299 h 1478781"/>
              <a:gd name="connsiteX8" fmla="*/ 707381 w 5517487"/>
              <a:gd name="connsiteY8" fmla="*/ 756108 h 1478781"/>
              <a:gd name="connsiteX9" fmla="*/ 782329 w 5517487"/>
              <a:gd name="connsiteY9" fmla="*/ 749631 h 1478781"/>
              <a:gd name="connsiteX10" fmla="*/ 865148 w 5517487"/>
              <a:gd name="connsiteY10" fmla="*/ 669901 h 1478781"/>
              <a:gd name="connsiteX11" fmla="*/ 969922 w 5517487"/>
              <a:gd name="connsiteY11" fmla="*/ 685471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271121 w 5517487"/>
              <a:gd name="connsiteY3" fmla="*/ 1051876 h 1478781"/>
              <a:gd name="connsiteX4" fmla="*/ 354935 w 5517487"/>
              <a:gd name="connsiteY4" fmla="*/ 1003623 h 1478781"/>
              <a:gd name="connsiteX5" fmla="*/ 595987 w 5517487"/>
              <a:gd name="connsiteY5" fmla="*/ 836322 h 1478781"/>
              <a:gd name="connsiteX6" fmla="*/ 545858 w 5517487"/>
              <a:gd name="connsiteY6" fmla="*/ 638175 h 1478781"/>
              <a:gd name="connsiteX7" fmla="*/ 658103 w 5517487"/>
              <a:gd name="connsiteY7" fmla="*/ 668299 h 1478781"/>
              <a:gd name="connsiteX8" fmla="*/ 707381 w 5517487"/>
              <a:gd name="connsiteY8" fmla="*/ 756108 h 1478781"/>
              <a:gd name="connsiteX9" fmla="*/ 782329 w 5517487"/>
              <a:gd name="connsiteY9" fmla="*/ 749631 h 1478781"/>
              <a:gd name="connsiteX10" fmla="*/ 865148 w 5517487"/>
              <a:gd name="connsiteY10" fmla="*/ 669901 h 1478781"/>
              <a:gd name="connsiteX11" fmla="*/ 969922 w 5517487"/>
              <a:gd name="connsiteY11" fmla="*/ 685471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219963 w 5517487"/>
              <a:gd name="connsiteY3" fmla="*/ 1083982 h 1478781"/>
              <a:gd name="connsiteX4" fmla="*/ 354935 w 5517487"/>
              <a:gd name="connsiteY4" fmla="*/ 1003623 h 1478781"/>
              <a:gd name="connsiteX5" fmla="*/ 595987 w 5517487"/>
              <a:gd name="connsiteY5" fmla="*/ 836322 h 1478781"/>
              <a:gd name="connsiteX6" fmla="*/ 545858 w 5517487"/>
              <a:gd name="connsiteY6" fmla="*/ 638175 h 1478781"/>
              <a:gd name="connsiteX7" fmla="*/ 658103 w 5517487"/>
              <a:gd name="connsiteY7" fmla="*/ 668299 h 1478781"/>
              <a:gd name="connsiteX8" fmla="*/ 707381 w 5517487"/>
              <a:gd name="connsiteY8" fmla="*/ 756108 h 1478781"/>
              <a:gd name="connsiteX9" fmla="*/ 782329 w 5517487"/>
              <a:gd name="connsiteY9" fmla="*/ 749631 h 1478781"/>
              <a:gd name="connsiteX10" fmla="*/ 865148 w 5517487"/>
              <a:gd name="connsiteY10" fmla="*/ 669901 h 1478781"/>
              <a:gd name="connsiteX11" fmla="*/ 969922 w 5517487"/>
              <a:gd name="connsiteY11" fmla="*/ 685471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219963 w 5517487"/>
              <a:gd name="connsiteY3" fmla="*/ 1083982 h 1478781"/>
              <a:gd name="connsiteX4" fmla="*/ 354935 w 5517487"/>
              <a:gd name="connsiteY4" fmla="*/ 1003623 h 1478781"/>
              <a:gd name="connsiteX5" fmla="*/ 529089 w 5517487"/>
              <a:gd name="connsiteY5" fmla="*/ 908560 h 1478781"/>
              <a:gd name="connsiteX6" fmla="*/ 545858 w 5517487"/>
              <a:gd name="connsiteY6" fmla="*/ 638175 h 1478781"/>
              <a:gd name="connsiteX7" fmla="*/ 658103 w 5517487"/>
              <a:gd name="connsiteY7" fmla="*/ 668299 h 1478781"/>
              <a:gd name="connsiteX8" fmla="*/ 707381 w 5517487"/>
              <a:gd name="connsiteY8" fmla="*/ 756108 h 1478781"/>
              <a:gd name="connsiteX9" fmla="*/ 782329 w 5517487"/>
              <a:gd name="connsiteY9" fmla="*/ 749631 h 1478781"/>
              <a:gd name="connsiteX10" fmla="*/ 865148 w 5517487"/>
              <a:gd name="connsiteY10" fmla="*/ 669901 h 1478781"/>
              <a:gd name="connsiteX11" fmla="*/ 969922 w 5517487"/>
              <a:gd name="connsiteY11" fmla="*/ 685471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219963 w 5517487"/>
              <a:gd name="connsiteY3" fmla="*/ 1083982 h 1478781"/>
              <a:gd name="connsiteX4" fmla="*/ 354935 w 5517487"/>
              <a:gd name="connsiteY4" fmla="*/ 1003623 h 1478781"/>
              <a:gd name="connsiteX5" fmla="*/ 529089 w 5517487"/>
              <a:gd name="connsiteY5" fmla="*/ 908560 h 1478781"/>
              <a:gd name="connsiteX6" fmla="*/ 628498 w 5517487"/>
              <a:gd name="connsiteY6" fmla="*/ 842850 h 1478781"/>
              <a:gd name="connsiteX7" fmla="*/ 658103 w 5517487"/>
              <a:gd name="connsiteY7" fmla="*/ 668299 h 1478781"/>
              <a:gd name="connsiteX8" fmla="*/ 707381 w 5517487"/>
              <a:gd name="connsiteY8" fmla="*/ 756108 h 1478781"/>
              <a:gd name="connsiteX9" fmla="*/ 782329 w 5517487"/>
              <a:gd name="connsiteY9" fmla="*/ 749631 h 1478781"/>
              <a:gd name="connsiteX10" fmla="*/ 865148 w 5517487"/>
              <a:gd name="connsiteY10" fmla="*/ 669901 h 1478781"/>
              <a:gd name="connsiteX11" fmla="*/ 969922 w 5517487"/>
              <a:gd name="connsiteY11" fmla="*/ 685471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219963 w 5517487"/>
              <a:gd name="connsiteY3" fmla="*/ 1083982 h 1478781"/>
              <a:gd name="connsiteX4" fmla="*/ 354935 w 5517487"/>
              <a:gd name="connsiteY4" fmla="*/ 1003623 h 1478781"/>
              <a:gd name="connsiteX5" fmla="*/ 529089 w 5517487"/>
              <a:gd name="connsiteY5" fmla="*/ 908560 h 1478781"/>
              <a:gd name="connsiteX6" fmla="*/ 628498 w 5517487"/>
              <a:gd name="connsiteY6" fmla="*/ 842850 h 1478781"/>
              <a:gd name="connsiteX7" fmla="*/ 658103 w 5517487"/>
              <a:gd name="connsiteY7" fmla="*/ 668299 h 1478781"/>
              <a:gd name="connsiteX8" fmla="*/ 707381 w 5517487"/>
              <a:gd name="connsiteY8" fmla="*/ 756108 h 1478781"/>
              <a:gd name="connsiteX9" fmla="*/ 782329 w 5517487"/>
              <a:gd name="connsiteY9" fmla="*/ 749631 h 1478781"/>
              <a:gd name="connsiteX10" fmla="*/ 865148 w 5517487"/>
              <a:gd name="connsiteY10" fmla="*/ 669901 h 1478781"/>
              <a:gd name="connsiteX11" fmla="*/ 1028951 w 5517487"/>
              <a:gd name="connsiteY11" fmla="*/ 669418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219963 w 5517487"/>
              <a:gd name="connsiteY3" fmla="*/ 1083982 h 1478781"/>
              <a:gd name="connsiteX4" fmla="*/ 354935 w 5517487"/>
              <a:gd name="connsiteY4" fmla="*/ 1003623 h 1478781"/>
              <a:gd name="connsiteX5" fmla="*/ 529089 w 5517487"/>
              <a:gd name="connsiteY5" fmla="*/ 908560 h 1478781"/>
              <a:gd name="connsiteX6" fmla="*/ 628498 w 5517487"/>
              <a:gd name="connsiteY6" fmla="*/ 842850 h 1478781"/>
              <a:gd name="connsiteX7" fmla="*/ 658103 w 5517487"/>
              <a:gd name="connsiteY7" fmla="*/ 668299 h 1478781"/>
              <a:gd name="connsiteX8" fmla="*/ 707381 w 5517487"/>
              <a:gd name="connsiteY8" fmla="*/ 756108 h 1478781"/>
              <a:gd name="connsiteX9" fmla="*/ 782329 w 5517487"/>
              <a:gd name="connsiteY9" fmla="*/ 749631 h 1478781"/>
              <a:gd name="connsiteX10" fmla="*/ 916307 w 5517487"/>
              <a:gd name="connsiteY10" fmla="*/ 710034 h 1478781"/>
              <a:gd name="connsiteX11" fmla="*/ 1028951 w 5517487"/>
              <a:gd name="connsiteY11" fmla="*/ 669418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219963 w 5517487"/>
              <a:gd name="connsiteY3" fmla="*/ 1083982 h 1478781"/>
              <a:gd name="connsiteX4" fmla="*/ 354935 w 5517487"/>
              <a:gd name="connsiteY4" fmla="*/ 1003623 h 1478781"/>
              <a:gd name="connsiteX5" fmla="*/ 529089 w 5517487"/>
              <a:gd name="connsiteY5" fmla="*/ 908560 h 1478781"/>
              <a:gd name="connsiteX6" fmla="*/ 628498 w 5517487"/>
              <a:gd name="connsiteY6" fmla="*/ 842850 h 1478781"/>
              <a:gd name="connsiteX7" fmla="*/ 705325 w 5517487"/>
              <a:gd name="connsiteY7" fmla="*/ 864948 h 1478781"/>
              <a:gd name="connsiteX8" fmla="*/ 707381 w 5517487"/>
              <a:gd name="connsiteY8" fmla="*/ 756108 h 1478781"/>
              <a:gd name="connsiteX9" fmla="*/ 782329 w 5517487"/>
              <a:gd name="connsiteY9" fmla="*/ 749631 h 1478781"/>
              <a:gd name="connsiteX10" fmla="*/ 916307 w 5517487"/>
              <a:gd name="connsiteY10" fmla="*/ 710034 h 1478781"/>
              <a:gd name="connsiteX11" fmla="*/ 1028951 w 5517487"/>
              <a:gd name="connsiteY11" fmla="*/ 669418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219963 w 5517487"/>
              <a:gd name="connsiteY3" fmla="*/ 1083982 h 1478781"/>
              <a:gd name="connsiteX4" fmla="*/ 354935 w 5517487"/>
              <a:gd name="connsiteY4" fmla="*/ 1003623 h 1478781"/>
              <a:gd name="connsiteX5" fmla="*/ 473996 w 5517487"/>
              <a:gd name="connsiteY5" fmla="*/ 944679 h 1478781"/>
              <a:gd name="connsiteX6" fmla="*/ 628498 w 5517487"/>
              <a:gd name="connsiteY6" fmla="*/ 842850 h 1478781"/>
              <a:gd name="connsiteX7" fmla="*/ 705325 w 5517487"/>
              <a:gd name="connsiteY7" fmla="*/ 864948 h 1478781"/>
              <a:gd name="connsiteX8" fmla="*/ 707381 w 5517487"/>
              <a:gd name="connsiteY8" fmla="*/ 756108 h 1478781"/>
              <a:gd name="connsiteX9" fmla="*/ 782329 w 5517487"/>
              <a:gd name="connsiteY9" fmla="*/ 749631 h 1478781"/>
              <a:gd name="connsiteX10" fmla="*/ 916307 w 5517487"/>
              <a:gd name="connsiteY10" fmla="*/ 710034 h 1478781"/>
              <a:gd name="connsiteX11" fmla="*/ 1028951 w 5517487"/>
              <a:gd name="connsiteY11" fmla="*/ 669418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219963 w 5517487"/>
              <a:gd name="connsiteY3" fmla="*/ 1083982 h 1478781"/>
              <a:gd name="connsiteX4" fmla="*/ 354935 w 5517487"/>
              <a:gd name="connsiteY4" fmla="*/ 1003623 h 1478781"/>
              <a:gd name="connsiteX5" fmla="*/ 473996 w 5517487"/>
              <a:gd name="connsiteY5" fmla="*/ 944679 h 1478781"/>
              <a:gd name="connsiteX6" fmla="*/ 593081 w 5517487"/>
              <a:gd name="connsiteY6" fmla="*/ 886996 h 1478781"/>
              <a:gd name="connsiteX7" fmla="*/ 705325 w 5517487"/>
              <a:gd name="connsiteY7" fmla="*/ 864948 h 1478781"/>
              <a:gd name="connsiteX8" fmla="*/ 707381 w 5517487"/>
              <a:gd name="connsiteY8" fmla="*/ 756108 h 1478781"/>
              <a:gd name="connsiteX9" fmla="*/ 782329 w 5517487"/>
              <a:gd name="connsiteY9" fmla="*/ 749631 h 1478781"/>
              <a:gd name="connsiteX10" fmla="*/ 916307 w 5517487"/>
              <a:gd name="connsiteY10" fmla="*/ 710034 h 1478781"/>
              <a:gd name="connsiteX11" fmla="*/ 1028951 w 5517487"/>
              <a:gd name="connsiteY11" fmla="*/ 669418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219963 w 5517487"/>
              <a:gd name="connsiteY3" fmla="*/ 1083982 h 1478781"/>
              <a:gd name="connsiteX4" fmla="*/ 354935 w 5517487"/>
              <a:gd name="connsiteY4" fmla="*/ 1003623 h 1478781"/>
              <a:gd name="connsiteX5" fmla="*/ 473996 w 5517487"/>
              <a:gd name="connsiteY5" fmla="*/ 944679 h 1478781"/>
              <a:gd name="connsiteX6" fmla="*/ 593081 w 5517487"/>
              <a:gd name="connsiteY6" fmla="*/ 886996 h 1478781"/>
              <a:gd name="connsiteX7" fmla="*/ 709260 w 5517487"/>
              <a:gd name="connsiteY7" fmla="*/ 836855 h 1478781"/>
              <a:gd name="connsiteX8" fmla="*/ 707381 w 5517487"/>
              <a:gd name="connsiteY8" fmla="*/ 756108 h 1478781"/>
              <a:gd name="connsiteX9" fmla="*/ 782329 w 5517487"/>
              <a:gd name="connsiteY9" fmla="*/ 749631 h 1478781"/>
              <a:gd name="connsiteX10" fmla="*/ 916307 w 5517487"/>
              <a:gd name="connsiteY10" fmla="*/ 710034 h 1478781"/>
              <a:gd name="connsiteX11" fmla="*/ 1028951 w 5517487"/>
              <a:gd name="connsiteY11" fmla="*/ 669418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219963 w 5517487"/>
              <a:gd name="connsiteY3" fmla="*/ 1083982 h 1478781"/>
              <a:gd name="connsiteX4" fmla="*/ 354935 w 5517487"/>
              <a:gd name="connsiteY4" fmla="*/ 1003623 h 1478781"/>
              <a:gd name="connsiteX5" fmla="*/ 473996 w 5517487"/>
              <a:gd name="connsiteY5" fmla="*/ 944679 h 1478781"/>
              <a:gd name="connsiteX6" fmla="*/ 593081 w 5517487"/>
              <a:gd name="connsiteY6" fmla="*/ 886996 h 1478781"/>
              <a:gd name="connsiteX7" fmla="*/ 709260 w 5517487"/>
              <a:gd name="connsiteY7" fmla="*/ 836855 h 1478781"/>
              <a:gd name="connsiteX8" fmla="*/ 707381 w 5517487"/>
              <a:gd name="connsiteY8" fmla="*/ 756108 h 1478781"/>
              <a:gd name="connsiteX9" fmla="*/ 849228 w 5517487"/>
              <a:gd name="connsiteY9" fmla="*/ 761670 h 1478781"/>
              <a:gd name="connsiteX10" fmla="*/ 916307 w 5517487"/>
              <a:gd name="connsiteY10" fmla="*/ 710034 h 1478781"/>
              <a:gd name="connsiteX11" fmla="*/ 1028951 w 5517487"/>
              <a:gd name="connsiteY11" fmla="*/ 669418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219963 w 5517487"/>
              <a:gd name="connsiteY3" fmla="*/ 1083982 h 1478781"/>
              <a:gd name="connsiteX4" fmla="*/ 354935 w 5517487"/>
              <a:gd name="connsiteY4" fmla="*/ 1003623 h 1478781"/>
              <a:gd name="connsiteX5" fmla="*/ 473996 w 5517487"/>
              <a:gd name="connsiteY5" fmla="*/ 944679 h 1478781"/>
              <a:gd name="connsiteX6" fmla="*/ 593081 w 5517487"/>
              <a:gd name="connsiteY6" fmla="*/ 886996 h 1478781"/>
              <a:gd name="connsiteX7" fmla="*/ 709260 w 5517487"/>
              <a:gd name="connsiteY7" fmla="*/ 836855 h 1478781"/>
              <a:gd name="connsiteX8" fmla="*/ 707381 w 5517487"/>
              <a:gd name="connsiteY8" fmla="*/ 756108 h 1478781"/>
              <a:gd name="connsiteX9" fmla="*/ 849228 w 5517487"/>
              <a:gd name="connsiteY9" fmla="*/ 761670 h 1478781"/>
              <a:gd name="connsiteX10" fmla="*/ 943854 w 5517487"/>
              <a:gd name="connsiteY10" fmla="*/ 710034 h 1478781"/>
              <a:gd name="connsiteX11" fmla="*/ 1028951 w 5517487"/>
              <a:gd name="connsiteY11" fmla="*/ 669418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219963 w 5517487"/>
              <a:gd name="connsiteY3" fmla="*/ 1083982 h 1478781"/>
              <a:gd name="connsiteX4" fmla="*/ 354935 w 5517487"/>
              <a:gd name="connsiteY4" fmla="*/ 1003623 h 1478781"/>
              <a:gd name="connsiteX5" fmla="*/ 473996 w 5517487"/>
              <a:gd name="connsiteY5" fmla="*/ 944679 h 1478781"/>
              <a:gd name="connsiteX6" fmla="*/ 593081 w 5517487"/>
              <a:gd name="connsiteY6" fmla="*/ 886996 h 1478781"/>
              <a:gd name="connsiteX7" fmla="*/ 709260 w 5517487"/>
              <a:gd name="connsiteY7" fmla="*/ 836855 h 1478781"/>
              <a:gd name="connsiteX8" fmla="*/ 707381 w 5517487"/>
              <a:gd name="connsiteY8" fmla="*/ 756108 h 1478781"/>
              <a:gd name="connsiteX9" fmla="*/ 849228 w 5517487"/>
              <a:gd name="connsiteY9" fmla="*/ 761670 h 1478781"/>
              <a:gd name="connsiteX10" fmla="*/ 943854 w 5517487"/>
              <a:gd name="connsiteY10" fmla="*/ 710034 h 1478781"/>
              <a:gd name="connsiteX11" fmla="*/ 1036821 w 5517487"/>
              <a:gd name="connsiteY11" fmla="*/ 657378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219963 w 5517487"/>
              <a:gd name="connsiteY3" fmla="*/ 1083982 h 1478781"/>
              <a:gd name="connsiteX4" fmla="*/ 354935 w 5517487"/>
              <a:gd name="connsiteY4" fmla="*/ 1003623 h 1478781"/>
              <a:gd name="connsiteX5" fmla="*/ 473996 w 5517487"/>
              <a:gd name="connsiteY5" fmla="*/ 944679 h 1478781"/>
              <a:gd name="connsiteX6" fmla="*/ 593081 w 5517487"/>
              <a:gd name="connsiteY6" fmla="*/ 886996 h 1478781"/>
              <a:gd name="connsiteX7" fmla="*/ 709260 w 5517487"/>
              <a:gd name="connsiteY7" fmla="*/ 836855 h 1478781"/>
              <a:gd name="connsiteX8" fmla="*/ 801826 w 5517487"/>
              <a:gd name="connsiteY8" fmla="*/ 832359 h 1478781"/>
              <a:gd name="connsiteX9" fmla="*/ 849228 w 5517487"/>
              <a:gd name="connsiteY9" fmla="*/ 761670 h 1478781"/>
              <a:gd name="connsiteX10" fmla="*/ 943854 w 5517487"/>
              <a:gd name="connsiteY10" fmla="*/ 710034 h 1478781"/>
              <a:gd name="connsiteX11" fmla="*/ 1036821 w 5517487"/>
              <a:gd name="connsiteY11" fmla="*/ 657378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219963 w 5517487"/>
              <a:gd name="connsiteY3" fmla="*/ 1083982 h 1478781"/>
              <a:gd name="connsiteX4" fmla="*/ 354935 w 5517487"/>
              <a:gd name="connsiteY4" fmla="*/ 1003623 h 1478781"/>
              <a:gd name="connsiteX5" fmla="*/ 473996 w 5517487"/>
              <a:gd name="connsiteY5" fmla="*/ 944679 h 1478781"/>
              <a:gd name="connsiteX6" fmla="*/ 593081 w 5517487"/>
              <a:gd name="connsiteY6" fmla="*/ 886996 h 1478781"/>
              <a:gd name="connsiteX7" fmla="*/ 701390 w 5517487"/>
              <a:gd name="connsiteY7" fmla="*/ 885013 h 1478781"/>
              <a:gd name="connsiteX8" fmla="*/ 801826 w 5517487"/>
              <a:gd name="connsiteY8" fmla="*/ 832359 h 1478781"/>
              <a:gd name="connsiteX9" fmla="*/ 849228 w 5517487"/>
              <a:gd name="connsiteY9" fmla="*/ 761670 h 1478781"/>
              <a:gd name="connsiteX10" fmla="*/ 943854 w 5517487"/>
              <a:gd name="connsiteY10" fmla="*/ 710034 h 1478781"/>
              <a:gd name="connsiteX11" fmla="*/ 1036821 w 5517487"/>
              <a:gd name="connsiteY11" fmla="*/ 657378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219963 w 5517487"/>
              <a:gd name="connsiteY3" fmla="*/ 1083982 h 1478781"/>
              <a:gd name="connsiteX4" fmla="*/ 354935 w 5517487"/>
              <a:gd name="connsiteY4" fmla="*/ 1003623 h 1478781"/>
              <a:gd name="connsiteX5" fmla="*/ 473996 w 5517487"/>
              <a:gd name="connsiteY5" fmla="*/ 944679 h 1478781"/>
              <a:gd name="connsiteX6" fmla="*/ 593081 w 5517487"/>
              <a:gd name="connsiteY6" fmla="*/ 939168 h 1478781"/>
              <a:gd name="connsiteX7" fmla="*/ 701390 w 5517487"/>
              <a:gd name="connsiteY7" fmla="*/ 885013 h 1478781"/>
              <a:gd name="connsiteX8" fmla="*/ 801826 w 5517487"/>
              <a:gd name="connsiteY8" fmla="*/ 832359 h 1478781"/>
              <a:gd name="connsiteX9" fmla="*/ 849228 w 5517487"/>
              <a:gd name="connsiteY9" fmla="*/ 761670 h 1478781"/>
              <a:gd name="connsiteX10" fmla="*/ 943854 w 5517487"/>
              <a:gd name="connsiteY10" fmla="*/ 710034 h 1478781"/>
              <a:gd name="connsiteX11" fmla="*/ 1036821 w 5517487"/>
              <a:gd name="connsiteY11" fmla="*/ 657378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219963 w 5517487"/>
              <a:gd name="connsiteY3" fmla="*/ 1083982 h 1478781"/>
              <a:gd name="connsiteX4" fmla="*/ 354935 w 5517487"/>
              <a:gd name="connsiteY4" fmla="*/ 1003623 h 1478781"/>
              <a:gd name="connsiteX5" fmla="*/ 446449 w 5517487"/>
              <a:gd name="connsiteY5" fmla="*/ 996850 h 1478781"/>
              <a:gd name="connsiteX6" fmla="*/ 593081 w 5517487"/>
              <a:gd name="connsiteY6" fmla="*/ 939168 h 1478781"/>
              <a:gd name="connsiteX7" fmla="*/ 701390 w 5517487"/>
              <a:gd name="connsiteY7" fmla="*/ 885013 h 1478781"/>
              <a:gd name="connsiteX8" fmla="*/ 801826 w 5517487"/>
              <a:gd name="connsiteY8" fmla="*/ 832359 h 1478781"/>
              <a:gd name="connsiteX9" fmla="*/ 849228 w 5517487"/>
              <a:gd name="connsiteY9" fmla="*/ 761670 h 1478781"/>
              <a:gd name="connsiteX10" fmla="*/ 943854 w 5517487"/>
              <a:gd name="connsiteY10" fmla="*/ 710034 h 1478781"/>
              <a:gd name="connsiteX11" fmla="*/ 1036821 w 5517487"/>
              <a:gd name="connsiteY11" fmla="*/ 657378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219963 w 5517487"/>
              <a:gd name="connsiteY3" fmla="*/ 1083982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701390 w 5517487"/>
              <a:gd name="connsiteY7" fmla="*/ 885013 h 1478781"/>
              <a:gd name="connsiteX8" fmla="*/ 801826 w 5517487"/>
              <a:gd name="connsiteY8" fmla="*/ 832359 h 1478781"/>
              <a:gd name="connsiteX9" fmla="*/ 849228 w 5517487"/>
              <a:gd name="connsiteY9" fmla="*/ 761670 h 1478781"/>
              <a:gd name="connsiteX10" fmla="*/ 943854 w 5517487"/>
              <a:gd name="connsiteY10" fmla="*/ 710034 h 1478781"/>
              <a:gd name="connsiteX11" fmla="*/ 1036821 w 5517487"/>
              <a:gd name="connsiteY11" fmla="*/ 657378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701390 w 5517487"/>
              <a:gd name="connsiteY7" fmla="*/ 885013 h 1478781"/>
              <a:gd name="connsiteX8" fmla="*/ 801826 w 5517487"/>
              <a:gd name="connsiteY8" fmla="*/ 832359 h 1478781"/>
              <a:gd name="connsiteX9" fmla="*/ 849228 w 5517487"/>
              <a:gd name="connsiteY9" fmla="*/ 761670 h 1478781"/>
              <a:gd name="connsiteX10" fmla="*/ 943854 w 5517487"/>
              <a:gd name="connsiteY10" fmla="*/ 710034 h 1478781"/>
              <a:gd name="connsiteX11" fmla="*/ 1036821 w 5517487"/>
              <a:gd name="connsiteY11" fmla="*/ 657378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701390 w 5517487"/>
              <a:gd name="connsiteY7" fmla="*/ 885013 h 1478781"/>
              <a:gd name="connsiteX8" fmla="*/ 801826 w 5517487"/>
              <a:gd name="connsiteY8" fmla="*/ 832359 h 1478781"/>
              <a:gd name="connsiteX9" fmla="*/ 849228 w 5517487"/>
              <a:gd name="connsiteY9" fmla="*/ 761670 h 1478781"/>
              <a:gd name="connsiteX10" fmla="*/ 943854 w 5517487"/>
              <a:gd name="connsiteY10" fmla="*/ 710034 h 1478781"/>
              <a:gd name="connsiteX11" fmla="*/ 1036821 w 5517487"/>
              <a:gd name="connsiteY11" fmla="*/ 657378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49228 w 5517487"/>
              <a:gd name="connsiteY9" fmla="*/ 761670 h 1478781"/>
              <a:gd name="connsiteX10" fmla="*/ 943854 w 5517487"/>
              <a:gd name="connsiteY10" fmla="*/ 710034 h 1478781"/>
              <a:gd name="connsiteX11" fmla="*/ 1036821 w 5517487"/>
              <a:gd name="connsiteY11" fmla="*/ 657378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43854 w 5517487"/>
              <a:gd name="connsiteY10" fmla="*/ 710034 h 1478781"/>
              <a:gd name="connsiteX11" fmla="*/ 1036821 w 5517487"/>
              <a:gd name="connsiteY11" fmla="*/ 657378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98947 w 5517487"/>
              <a:gd name="connsiteY10" fmla="*/ 718061 h 1478781"/>
              <a:gd name="connsiteX11" fmla="*/ 1036821 w 5517487"/>
              <a:gd name="connsiteY11" fmla="*/ 657378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98947 w 5517487"/>
              <a:gd name="connsiteY10" fmla="*/ 718061 h 1478781"/>
              <a:gd name="connsiteX11" fmla="*/ 1036821 w 5517487"/>
              <a:gd name="connsiteY11" fmla="*/ 657378 h 1478781"/>
              <a:gd name="connsiteX12" fmla="*/ 1139091 w 5517487"/>
              <a:gd name="connsiteY12" fmla="*/ 59016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98947 w 5517487"/>
              <a:gd name="connsiteY10" fmla="*/ 718061 h 1478781"/>
              <a:gd name="connsiteX11" fmla="*/ 1036821 w 5517487"/>
              <a:gd name="connsiteY11" fmla="*/ 657378 h 1478781"/>
              <a:gd name="connsiteX12" fmla="*/ 1139091 w 5517487"/>
              <a:gd name="connsiteY12" fmla="*/ 590169 h 1478781"/>
              <a:gd name="connsiteX13" fmla="*/ 1196017 w 5517487"/>
              <a:gd name="connsiteY13" fmla="*/ 522480 h 1478781"/>
              <a:gd name="connsiteX14" fmla="*/ 1339742 w 5517487"/>
              <a:gd name="connsiteY14" fmla="*/ 495403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98947 w 5517487"/>
              <a:gd name="connsiteY10" fmla="*/ 718061 h 1478781"/>
              <a:gd name="connsiteX11" fmla="*/ 1036821 w 5517487"/>
              <a:gd name="connsiteY11" fmla="*/ 657378 h 1478781"/>
              <a:gd name="connsiteX12" fmla="*/ 1139091 w 5517487"/>
              <a:gd name="connsiteY12" fmla="*/ 590169 h 1478781"/>
              <a:gd name="connsiteX13" fmla="*/ 1196017 w 5517487"/>
              <a:gd name="connsiteY13" fmla="*/ 522480 h 1478781"/>
              <a:gd name="connsiteX14" fmla="*/ 1339742 w 5517487"/>
              <a:gd name="connsiteY14" fmla="*/ 495403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37878 w 5517487"/>
              <a:gd name="connsiteY18" fmla="*/ 421718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98947 w 5517487"/>
              <a:gd name="connsiteY10" fmla="*/ 718061 h 1478781"/>
              <a:gd name="connsiteX11" fmla="*/ 1036821 w 5517487"/>
              <a:gd name="connsiteY11" fmla="*/ 657378 h 1478781"/>
              <a:gd name="connsiteX12" fmla="*/ 1139091 w 5517487"/>
              <a:gd name="connsiteY12" fmla="*/ 590169 h 1478781"/>
              <a:gd name="connsiteX13" fmla="*/ 1196017 w 5517487"/>
              <a:gd name="connsiteY13" fmla="*/ 522480 h 1478781"/>
              <a:gd name="connsiteX14" fmla="*/ 1339742 w 5517487"/>
              <a:gd name="connsiteY14" fmla="*/ 495403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37878 w 5517487"/>
              <a:gd name="connsiteY18" fmla="*/ 421718 h 1478781"/>
              <a:gd name="connsiteX19" fmla="*/ 1756964 w 5517487"/>
              <a:gd name="connsiteY19" fmla="*/ 376073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98947 w 5517487"/>
              <a:gd name="connsiteY10" fmla="*/ 718061 h 1478781"/>
              <a:gd name="connsiteX11" fmla="*/ 1036821 w 5517487"/>
              <a:gd name="connsiteY11" fmla="*/ 657378 h 1478781"/>
              <a:gd name="connsiteX12" fmla="*/ 1139091 w 5517487"/>
              <a:gd name="connsiteY12" fmla="*/ 590169 h 1478781"/>
              <a:gd name="connsiteX13" fmla="*/ 1196017 w 5517487"/>
              <a:gd name="connsiteY13" fmla="*/ 522480 h 1478781"/>
              <a:gd name="connsiteX14" fmla="*/ 1339742 w 5517487"/>
              <a:gd name="connsiteY14" fmla="*/ 495403 h 1478781"/>
              <a:gd name="connsiteX15" fmla="*/ 1378245 w 5517487"/>
              <a:gd name="connsiteY15" fmla="*/ 437236 h 1478781"/>
              <a:gd name="connsiteX16" fmla="*/ 1440359 w 5517487"/>
              <a:gd name="connsiteY16" fmla="*/ 434240 h 1478781"/>
              <a:gd name="connsiteX17" fmla="*/ 1507614 w 5517487"/>
              <a:gd name="connsiteY17" fmla="*/ 423215 h 1478781"/>
              <a:gd name="connsiteX18" fmla="*/ 1637878 w 5517487"/>
              <a:gd name="connsiteY18" fmla="*/ 421718 h 1478781"/>
              <a:gd name="connsiteX19" fmla="*/ 1756964 w 5517487"/>
              <a:gd name="connsiteY19" fmla="*/ 376073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98947 w 5517487"/>
              <a:gd name="connsiteY10" fmla="*/ 718061 h 1478781"/>
              <a:gd name="connsiteX11" fmla="*/ 1036821 w 5517487"/>
              <a:gd name="connsiteY11" fmla="*/ 657378 h 1478781"/>
              <a:gd name="connsiteX12" fmla="*/ 1139091 w 5517487"/>
              <a:gd name="connsiteY12" fmla="*/ 590169 h 1478781"/>
              <a:gd name="connsiteX13" fmla="*/ 1196017 w 5517487"/>
              <a:gd name="connsiteY13" fmla="*/ 522480 h 1478781"/>
              <a:gd name="connsiteX14" fmla="*/ 1339742 w 5517487"/>
              <a:gd name="connsiteY14" fmla="*/ 495403 h 1478781"/>
              <a:gd name="connsiteX15" fmla="*/ 1390051 w 5517487"/>
              <a:gd name="connsiteY15" fmla="*/ 453289 h 1478781"/>
              <a:gd name="connsiteX16" fmla="*/ 1440359 w 5517487"/>
              <a:gd name="connsiteY16" fmla="*/ 434240 h 1478781"/>
              <a:gd name="connsiteX17" fmla="*/ 1507614 w 5517487"/>
              <a:gd name="connsiteY17" fmla="*/ 423215 h 1478781"/>
              <a:gd name="connsiteX18" fmla="*/ 1637878 w 5517487"/>
              <a:gd name="connsiteY18" fmla="*/ 421718 h 1478781"/>
              <a:gd name="connsiteX19" fmla="*/ 1756964 w 5517487"/>
              <a:gd name="connsiteY19" fmla="*/ 376073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98947 w 5517487"/>
              <a:gd name="connsiteY10" fmla="*/ 718061 h 1478781"/>
              <a:gd name="connsiteX11" fmla="*/ 1036821 w 5517487"/>
              <a:gd name="connsiteY11" fmla="*/ 657378 h 1478781"/>
              <a:gd name="connsiteX12" fmla="*/ 1139091 w 5517487"/>
              <a:gd name="connsiteY12" fmla="*/ 590169 h 1478781"/>
              <a:gd name="connsiteX13" fmla="*/ 1196017 w 5517487"/>
              <a:gd name="connsiteY13" fmla="*/ 522480 h 1478781"/>
              <a:gd name="connsiteX14" fmla="*/ 1308261 w 5517487"/>
              <a:gd name="connsiteY14" fmla="*/ 507443 h 1478781"/>
              <a:gd name="connsiteX15" fmla="*/ 1390051 w 5517487"/>
              <a:gd name="connsiteY15" fmla="*/ 453289 h 1478781"/>
              <a:gd name="connsiteX16" fmla="*/ 1440359 w 5517487"/>
              <a:gd name="connsiteY16" fmla="*/ 434240 h 1478781"/>
              <a:gd name="connsiteX17" fmla="*/ 1507614 w 5517487"/>
              <a:gd name="connsiteY17" fmla="*/ 423215 h 1478781"/>
              <a:gd name="connsiteX18" fmla="*/ 1637878 w 5517487"/>
              <a:gd name="connsiteY18" fmla="*/ 421718 h 1478781"/>
              <a:gd name="connsiteX19" fmla="*/ 1756964 w 5517487"/>
              <a:gd name="connsiteY19" fmla="*/ 376073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98947 w 5517487"/>
              <a:gd name="connsiteY10" fmla="*/ 718061 h 1478781"/>
              <a:gd name="connsiteX11" fmla="*/ 1036821 w 5517487"/>
              <a:gd name="connsiteY11" fmla="*/ 657378 h 1478781"/>
              <a:gd name="connsiteX12" fmla="*/ 1139091 w 5517487"/>
              <a:gd name="connsiteY12" fmla="*/ 590169 h 1478781"/>
              <a:gd name="connsiteX13" fmla="*/ 1196017 w 5517487"/>
              <a:gd name="connsiteY13" fmla="*/ 522480 h 1478781"/>
              <a:gd name="connsiteX14" fmla="*/ 1308261 w 5517487"/>
              <a:gd name="connsiteY14" fmla="*/ 507443 h 1478781"/>
              <a:gd name="connsiteX15" fmla="*/ 1390051 w 5517487"/>
              <a:gd name="connsiteY15" fmla="*/ 453289 h 1478781"/>
              <a:gd name="connsiteX16" fmla="*/ 1440359 w 5517487"/>
              <a:gd name="connsiteY16" fmla="*/ 434240 h 1478781"/>
              <a:gd name="connsiteX17" fmla="*/ 1507614 w 5517487"/>
              <a:gd name="connsiteY17" fmla="*/ 423215 h 1478781"/>
              <a:gd name="connsiteX18" fmla="*/ 1637878 w 5517487"/>
              <a:gd name="connsiteY18" fmla="*/ 421718 h 1478781"/>
              <a:gd name="connsiteX19" fmla="*/ 1756964 w 5517487"/>
              <a:gd name="connsiteY19" fmla="*/ 376073 h 1478781"/>
              <a:gd name="connsiteX20" fmla="*/ 1853466 w 5517487"/>
              <a:gd name="connsiteY20" fmla="*/ 326415 h 1478781"/>
              <a:gd name="connsiteX21" fmla="*/ 1959895 w 5517487"/>
              <a:gd name="connsiteY21" fmla="*/ 295809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98947 w 5517487"/>
              <a:gd name="connsiteY10" fmla="*/ 718061 h 1478781"/>
              <a:gd name="connsiteX11" fmla="*/ 1036821 w 5517487"/>
              <a:gd name="connsiteY11" fmla="*/ 657378 h 1478781"/>
              <a:gd name="connsiteX12" fmla="*/ 1139091 w 5517487"/>
              <a:gd name="connsiteY12" fmla="*/ 590169 h 1478781"/>
              <a:gd name="connsiteX13" fmla="*/ 1196017 w 5517487"/>
              <a:gd name="connsiteY13" fmla="*/ 522480 h 1478781"/>
              <a:gd name="connsiteX14" fmla="*/ 1308261 w 5517487"/>
              <a:gd name="connsiteY14" fmla="*/ 507443 h 1478781"/>
              <a:gd name="connsiteX15" fmla="*/ 1390051 w 5517487"/>
              <a:gd name="connsiteY15" fmla="*/ 453289 h 1478781"/>
              <a:gd name="connsiteX16" fmla="*/ 1440359 w 5517487"/>
              <a:gd name="connsiteY16" fmla="*/ 434240 h 1478781"/>
              <a:gd name="connsiteX17" fmla="*/ 1507614 w 5517487"/>
              <a:gd name="connsiteY17" fmla="*/ 423215 h 1478781"/>
              <a:gd name="connsiteX18" fmla="*/ 1637878 w 5517487"/>
              <a:gd name="connsiteY18" fmla="*/ 421718 h 1478781"/>
              <a:gd name="connsiteX19" fmla="*/ 1756964 w 5517487"/>
              <a:gd name="connsiteY19" fmla="*/ 376073 h 1478781"/>
              <a:gd name="connsiteX20" fmla="*/ 1853466 w 5517487"/>
              <a:gd name="connsiteY20" fmla="*/ 326415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98947 w 5517487"/>
              <a:gd name="connsiteY10" fmla="*/ 718061 h 1478781"/>
              <a:gd name="connsiteX11" fmla="*/ 1036821 w 5517487"/>
              <a:gd name="connsiteY11" fmla="*/ 657378 h 1478781"/>
              <a:gd name="connsiteX12" fmla="*/ 1139091 w 5517487"/>
              <a:gd name="connsiteY12" fmla="*/ 590169 h 1478781"/>
              <a:gd name="connsiteX13" fmla="*/ 1196017 w 5517487"/>
              <a:gd name="connsiteY13" fmla="*/ 522480 h 1478781"/>
              <a:gd name="connsiteX14" fmla="*/ 1308261 w 5517487"/>
              <a:gd name="connsiteY14" fmla="*/ 507443 h 1478781"/>
              <a:gd name="connsiteX15" fmla="*/ 1390051 w 5517487"/>
              <a:gd name="connsiteY15" fmla="*/ 453289 h 1478781"/>
              <a:gd name="connsiteX16" fmla="*/ 1440359 w 5517487"/>
              <a:gd name="connsiteY16" fmla="*/ 434240 h 1478781"/>
              <a:gd name="connsiteX17" fmla="*/ 1507614 w 5517487"/>
              <a:gd name="connsiteY17" fmla="*/ 423215 h 1478781"/>
              <a:gd name="connsiteX18" fmla="*/ 1637878 w 5517487"/>
              <a:gd name="connsiteY18" fmla="*/ 421718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98947 w 5517487"/>
              <a:gd name="connsiteY10" fmla="*/ 718061 h 1478781"/>
              <a:gd name="connsiteX11" fmla="*/ 1036821 w 5517487"/>
              <a:gd name="connsiteY11" fmla="*/ 657378 h 1478781"/>
              <a:gd name="connsiteX12" fmla="*/ 1139091 w 5517487"/>
              <a:gd name="connsiteY12" fmla="*/ 590169 h 1478781"/>
              <a:gd name="connsiteX13" fmla="*/ 1196017 w 5517487"/>
              <a:gd name="connsiteY13" fmla="*/ 522480 h 1478781"/>
              <a:gd name="connsiteX14" fmla="*/ 1308261 w 5517487"/>
              <a:gd name="connsiteY14" fmla="*/ 507443 h 1478781"/>
              <a:gd name="connsiteX15" fmla="*/ 1390051 w 5517487"/>
              <a:gd name="connsiteY15" fmla="*/ 453289 h 1478781"/>
              <a:gd name="connsiteX16" fmla="*/ 1440359 w 5517487"/>
              <a:gd name="connsiteY16" fmla="*/ 434240 h 1478781"/>
              <a:gd name="connsiteX17" fmla="*/ 1507614 w 5517487"/>
              <a:gd name="connsiteY17" fmla="*/ 423215 h 1478781"/>
              <a:gd name="connsiteX18" fmla="*/ 1637878 w 5517487"/>
              <a:gd name="connsiteY18" fmla="*/ 421718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98947 w 5517487"/>
              <a:gd name="connsiteY10" fmla="*/ 718061 h 1478781"/>
              <a:gd name="connsiteX11" fmla="*/ 1036821 w 5517487"/>
              <a:gd name="connsiteY11" fmla="*/ 657378 h 1478781"/>
              <a:gd name="connsiteX12" fmla="*/ 1139091 w 5517487"/>
              <a:gd name="connsiteY12" fmla="*/ 590169 h 1478781"/>
              <a:gd name="connsiteX13" fmla="*/ 1196017 w 5517487"/>
              <a:gd name="connsiteY13" fmla="*/ 522480 h 1478781"/>
              <a:gd name="connsiteX14" fmla="*/ 1308261 w 5517487"/>
              <a:gd name="connsiteY14" fmla="*/ 507443 h 1478781"/>
              <a:gd name="connsiteX15" fmla="*/ 1390051 w 5517487"/>
              <a:gd name="connsiteY15" fmla="*/ 453289 h 1478781"/>
              <a:gd name="connsiteX16" fmla="*/ 1440359 w 5517487"/>
              <a:gd name="connsiteY16" fmla="*/ 434240 h 1478781"/>
              <a:gd name="connsiteX17" fmla="*/ 1507614 w 5517487"/>
              <a:gd name="connsiteY17" fmla="*/ 439268 h 1478781"/>
              <a:gd name="connsiteX18" fmla="*/ 1637878 w 5517487"/>
              <a:gd name="connsiteY18" fmla="*/ 421718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98947 w 5517487"/>
              <a:gd name="connsiteY10" fmla="*/ 718061 h 1478781"/>
              <a:gd name="connsiteX11" fmla="*/ 1036821 w 5517487"/>
              <a:gd name="connsiteY11" fmla="*/ 657378 h 1478781"/>
              <a:gd name="connsiteX12" fmla="*/ 1139091 w 5517487"/>
              <a:gd name="connsiteY12" fmla="*/ 590169 h 1478781"/>
              <a:gd name="connsiteX13" fmla="*/ 1196017 w 5517487"/>
              <a:gd name="connsiteY13" fmla="*/ 522480 h 1478781"/>
              <a:gd name="connsiteX14" fmla="*/ 1308261 w 5517487"/>
              <a:gd name="connsiteY14" fmla="*/ 507443 h 1478781"/>
              <a:gd name="connsiteX15" fmla="*/ 1390051 w 5517487"/>
              <a:gd name="connsiteY15" fmla="*/ 453289 h 1478781"/>
              <a:gd name="connsiteX16" fmla="*/ 1448230 w 5517487"/>
              <a:gd name="connsiteY16" fmla="*/ 454306 h 1478781"/>
              <a:gd name="connsiteX17" fmla="*/ 1507614 w 5517487"/>
              <a:gd name="connsiteY17" fmla="*/ 439268 h 1478781"/>
              <a:gd name="connsiteX18" fmla="*/ 1637878 w 5517487"/>
              <a:gd name="connsiteY18" fmla="*/ 421718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98947 w 5517487"/>
              <a:gd name="connsiteY10" fmla="*/ 718061 h 1478781"/>
              <a:gd name="connsiteX11" fmla="*/ 1036821 w 5517487"/>
              <a:gd name="connsiteY11" fmla="*/ 657378 h 1478781"/>
              <a:gd name="connsiteX12" fmla="*/ 1139091 w 5517487"/>
              <a:gd name="connsiteY12" fmla="*/ 590169 h 1478781"/>
              <a:gd name="connsiteX13" fmla="*/ 1196017 w 5517487"/>
              <a:gd name="connsiteY13" fmla="*/ 522480 h 1478781"/>
              <a:gd name="connsiteX14" fmla="*/ 1308261 w 5517487"/>
              <a:gd name="connsiteY14" fmla="*/ 507443 h 1478781"/>
              <a:gd name="connsiteX15" fmla="*/ 1378246 w 5517487"/>
              <a:gd name="connsiteY15" fmla="*/ 477368 h 1478781"/>
              <a:gd name="connsiteX16" fmla="*/ 1448230 w 5517487"/>
              <a:gd name="connsiteY16" fmla="*/ 454306 h 1478781"/>
              <a:gd name="connsiteX17" fmla="*/ 1507614 w 5517487"/>
              <a:gd name="connsiteY17" fmla="*/ 439268 h 1478781"/>
              <a:gd name="connsiteX18" fmla="*/ 1637878 w 5517487"/>
              <a:gd name="connsiteY18" fmla="*/ 421718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98947 w 5517487"/>
              <a:gd name="connsiteY10" fmla="*/ 718061 h 1478781"/>
              <a:gd name="connsiteX11" fmla="*/ 1036821 w 5517487"/>
              <a:gd name="connsiteY11" fmla="*/ 657378 h 1478781"/>
              <a:gd name="connsiteX12" fmla="*/ 1139091 w 5517487"/>
              <a:gd name="connsiteY12" fmla="*/ 590169 h 1478781"/>
              <a:gd name="connsiteX13" fmla="*/ 1196017 w 5517487"/>
              <a:gd name="connsiteY13" fmla="*/ 522480 h 1478781"/>
              <a:gd name="connsiteX14" fmla="*/ 1308261 w 5517487"/>
              <a:gd name="connsiteY14" fmla="*/ 507443 h 1478781"/>
              <a:gd name="connsiteX15" fmla="*/ 1378246 w 5517487"/>
              <a:gd name="connsiteY15" fmla="*/ 477368 h 1478781"/>
              <a:gd name="connsiteX16" fmla="*/ 1448230 w 5517487"/>
              <a:gd name="connsiteY16" fmla="*/ 454306 h 1478781"/>
              <a:gd name="connsiteX17" fmla="*/ 1507614 w 5517487"/>
              <a:gd name="connsiteY17" fmla="*/ 439268 h 1478781"/>
              <a:gd name="connsiteX18" fmla="*/ 1637878 w 5517487"/>
              <a:gd name="connsiteY18" fmla="*/ 421718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98947 w 5517487"/>
              <a:gd name="connsiteY10" fmla="*/ 718061 h 1478781"/>
              <a:gd name="connsiteX11" fmla="*/ 1036821 w 5517487"/>
              <a:gd name="connsiteY11" fmla="*/ 657378 h 1478781"/>
              <a:gd name="connsiteX12" fmla="*/ 1139091 w 5517487"/>
              <a:gd name="connsiteY12" fmla="*/ 590169 h 1478781"/>
              <a:gd name="connsiteX13" fmla="*/ 1192082 w 5517487"/>
              <a:gd name="connsiteY13" fmla="*/ 562612 h 1478781"/>
              <a:gd name="connsiteX14" fmla="*/ 1308261 w 5517487"/>
              <a:gd name="connsiteY14" fmla="*/ 507443 h 1478781"/>
              <a:gd name="connsiteX15" fmla="*/ 1378246 w 5517487"/>
              <a:gd name="connsiteY15" fmla="*/ 477368 h 1478781"/>
              <a:gd name="connsiteX16" fmla="*/ 1448230 w 5517487"/>
              <a:gd name="connsiteY16" fmla="*/ 454306 h 1478781"/>
              <a:gd name="connsiteX17" fmla="*/ 1507614 w 5517487"/>
              <a:gd name="connsiteY17" fmla="*/ 439268 h 1478781"/>
              <a:gd name="connsiteX18" fmla="*/ 1637878 w 5517487"/>
              <a:gd name="connsiteY18" fmla="*/ 421718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98947 w 5517487"/>
              <a:gd name="connsiteY10" fmla="*/ 718061 h 1478781"/>
              <a:gd name="connsiteX11" fmla="*/ 1036821 w 5517487"/>
              <a:gd name="connsiteY11" fmla="*/ 657378 h 1478781"/>
              <a:gd name="connsiteX12" fmla="*/ 1135157 w 5517487"/>
              <a:gd name="connsiteY12" fmla="*/ 594182 h 1478781"/>
              <a:gd name="connsiteX13" fmla="*/ 1192082 w 5517487"/>
              <a:gd name="connsiteY13" fmla="*/ 562612 h 1478781"/>
              <a:gd name="connsiteX14" fmla="*/ 1308261 w 5517487"/>
              <a:gd name="connsiteY14" fmla="*/ 507443 h 1478781"/>
              <a:gd name="connsiteX15" fmla="*/ 1378246 w 5517487"/>
              <a:gd name="connsiteY15" fmla="*/ 477368 h 1478781"/>
              <a:gd name="connsiteX16" fmla="*/ 1448230 w 5517487"/>
              <a:gd name="connsiteY16" fmla="*/ 454306 h 1478781"/>
              <a:gd name="connsiteX17" fmla="*/ 1507614 w 5517487"/>
              <a:gd name="connsiteY17" fmla="*/ 439268 h 1478781"/>
              <a:gd name="connsiteX18" fmla="*/ 1637878 w 5517487"/>
              <a:gd name="connsiteY18" fmla="*/ 421718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98947 w 5517487"/>
              <a:gd name="connsiteY10" fmla="*/ 718061 h 1478781"/>
              <a:gd name="connsiteX11" fmla="*/ 1036821 w 5517487"/>
              <a:gd name="connsiteY11" fmla="*/ 657378 h 1478781"/>
              <a:gd name="connsiteX12" fmla="*/ 1103676 w 5517487"/>
              <a:gd name="connsiteY12" fmla="*/ 610235 h 1478781"/>
              <a:gd name="connsiteX13" fmla="*/ 1192082 w 5517487"/>
              <a:gd name="connsiteY13" fmla="*/ 562612 h 1478781"/>
              <a:gd name="connsiteX14" fmla="*/ 1308261 w 5517487"/>
              <a:gd name="connsiteY14" fmla="*/ 507443 h 1478781"/>
              <a:gd name="connsiteX15" fmla="*/ 1378246 w 5517487"/>
              <a:gd name="connsiteY15" fmla="*/ 477368 h 1478781"/>
              <a:gd name="connsiteX16" fmla="*/ 1448230 w 5517487"/>
              <a:gd name="connsiteY16" fmla="*/ 454306 h 1478781"/>
              <a:gd name="connsiteX17" fmla="*/ 1507614 w 5517487"/>
              <a:gd name="connsiteY17" fmla="*/ 439268 h 1478781"/>
              <a:gd name="connsiteX18" fmla="*/ 1637878 w 5517487"/>
              <a:gd name="connsiteY18" fmla="*/ 421718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57378 h 1478781"/>
              <a:gd name="connsiteX12" fmla="*/ 1103676 w 5517487"/>
              <a:gd name="connsiteY12" fmla="*/ 610235 h 1478781"/>
              <a:gd name="connsiteX13" fmla="*/ 1192082 w 5517487"/>
              <a:gd name="connsiteY13" fmla="*/ 562612 h 1478781"/>
              <a:gd name="connsiteX14" fmla="*/ 1308261 w 5517487"/>
              <a:gd name="connsiteY14" fmla="*/ 507443 h 1478781"/>
              <a:gd name="connsiteX15" fmla="*/ 1378246 w 5517487"/>
              <a:gd name="connsiteY15" fmla="*/ 477368 h 1478781"/>
              <a:gd name="connsiteX16" fmla="*/ 1448230 w 5517487"/>
              <a:gd name="connsiteY16" fmla="*/ 454306 h 1478781"/>
              <a:gd name="connsiteX17" fmla="*/ 1507614 w 5517487"/>
              <a:gd name="connsiteY17" fmla="*/ 439268 h 1478781"/>
              <a:gd name="connsiteX18" fmla="*/ 1637878 w 5517487"/>
              <a:gd name="connsiteY18" fmla="*/ 421718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308261 w 5517487"/>
              <a:gd name="connsiteY14" fmla="*/ 507443 h 1478781"/>
              <a:gd name="connsiteX15" fmla="*/ 1378246 w 5517487"/>
              <a:gd name="connsiteY15" fmla="*/ 477368 h 1478781"/>
              <a:gd name="connsiteX16" fmla="*/ 1448230 w 5517487"/>
              <a:gd name="connsiteY16" fmla="*/ 454306 h 1478781"/>
              <a:gd name="connsiteX17" fmla="*/ 1507614 w 5517487"/>
              <a:gd name="connsiteY17" fmla="*/ 439268 h 1478781"/>
              <a:gd name="connsiteX18" fmla="*/ 1637878 w 5517487"/>
              <a:gd name="connsiteY18" fmla="*/ 421718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308261 w 5517487"/>
              <a:gd name="connsiteY14" fmla="*/ 507443 h 1478781"/>
              <a:gd name="connsiteX15" fmla="*/ 1378246 w 5517487"/>
              <a:gd name="connsiteY15" fmla="*/ 477368 h 1478781"/>
              <a:gd name="connsiteX16" fmla="*/ 1448230 w 5517487"/>
              <a:gd name="connsiteY16" fmla="*/ 454306 h 1478781"/>
              <a:gd name="connsiteX17" fmla="*/ 1543031 w 5517487"/>
              <a:gd name="connsiteY17" fmla="*/ 451308 h 1478781"/>
              <a:gd name="connsiteX18" fmla="*/ 1637878 w 5517487"/>
              <a:gd name="connsiteY18" fmla="*/ 421718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308261 w 5517487"/>
              <a:gd name="connsiteY14" fmla="*/ 507443 h 1478781"/>
              <a:gd name="connsiteX15" fmla="*/ 1378246 w 5517487"/>
              <a:gd name="connsiteY15" fmla="*/ 477368 h 1478781"/>
              <a:gd name="connsiteX16" fmla="*/ 1448230 w 5517487"/>
              <a:gd name="connsiteY16" fmla="*/ 474372 h 1478781"/>
              <a:gd name="connsiteX17" fmla="*/ 1543031 w 5517487"/>
              <a:gd name="connsiteY17" fmla="*/ 451308 h 1478781"/>
              <a:gd name="connsiteX18" fmla="*/ 1637878 w 5517487"/>
              <a:gd name="connsiteY18" fmla="*/ 421718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308261 w 5517487"/>
              <a:gd name="connsiteY14" fmla="*/ 507443 h 1478781"/>
              <a:gd name="connsiteX15" fmla="*/ 1370375 w 5517487"/>
              <a:gd name="connsiteY15" fmla="*/ 489408 h 1478781"/>
              <a:gd name="connsiteX16" fmla="*/ 1448230 w 5517487"/>
              <a:gd name="connsiteY16" fmla="*/ 474372 h 1478781"/>
              <a:gd name="connsiteX17" fmla="*/ 1543031 w 5517487"/>
              <a:gd name="connsiteY17" fmla="*/ 451308 h 1478781"/>
              <a:gd name="connsiteX18" fmla="*/ 1637878 w 5517487"/>
              <a:gd name="connsiteY18" fmla="*/ 421718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43031 w 5517487"/>
              <a:gd name="connsiteY17" fmla="*/ 451308 h 1478781"/>
              <a:gd name="connsiteX18" fmla="*/ 1637878 w 5517487"/>
              <a:gd name="connsiteY18" fmla="*/ 421718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43031 w 5517487"/>
              <a:gd name="connsiteY17" fmla="*/ 451308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46966 w 5517487"/>
              <a:gd name="connsiteY17" fmla="*/ 503479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70577 w 5517487"/>
              <a:gd name="connsiteY17" fmla="*/ 439267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70577 w 5517487"/>
              <a:gd name="connsiteY17" fmla="*/ 439267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964099 w 5517487"/>
              <a:gd name="connsiteY17" fmla="*/ 523544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90253 w 5517487"/>
              <a:gd name="connsiteY17" fmla="*/ 455320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90253 w 5517487"/>
              <a:gd name="connsiteY17" fmla="*/ 455320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90253 w 5517487"/>
              <a:gd name="connsiteY17" fmla="*/ 455320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90253 w 5517487"/>
              <a:gd name="connsiteY17" fmla="*/ 455320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54837 w 5517487"/>
              <a:gd name="connsiteY17" fmla="*/ 431241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54837 w 5517487"/>
              <a:gd name="connsiteY17" fmla="*/ 431241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54837 w 5517487"/>
              <a:gd name="connsiteY17" fmla="*/ 431241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35160 w 5517487"/>
              <a:gd name="connsiteY17" fmla="*/ 451307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27290 w 5517487"/>
              <a:gd name="connsiteY17" fmla="*/ 439267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27290 w 5517487"/>
              <a:gd name="connsiteY17" fmla="*/ 439267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27290 w 5517487"/>
              <a:gd name="connsiteY17" fmla="*/ 439267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31558 w 5517487"/>
              <a:gd name="connsiteY23" fmla="*/ 21607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35704 w 5517487"/>
              <a:gd name="connsiteY3" fmla="*/ 1132140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27290 w 5517487"/>
              <a:gd name="connsiteY17" fmla="*/ 439267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31558 w 5517487"/>
              <a:gd name="connsiteY23" fmla="*/ 21607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87753 w 5517487"/>
              <a:gd name="connsiteY2" fmla="*/ 1244043 h 1478781"/>
              <a:gd name="connsiteX3" fmla="*/ 235704 w 5517487"/>
              <a:gd name="connsiteY3" fmla="*/ 1132140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27290 w 5517487"/>
              <a:gd name="connsiteY17" fmla="*/ 439267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31558 w 5517487"/>
              <a:gd name="connsiteY23" fmla="*/ 21607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87753 w 5517487"/>
              <a:gd name="connsiteY2" fmla="*/ 1244043 h 1478781"/>
              <a:gd name="connsiteX3" fmla="*/ 235704 w 5517487"/>
              <a:gd name="connsiteY3" fmla="*/ 1132140 h 1478781"/>
              <a:gd name="connsiteX4" fmla="*/ 339195 w 5517487"/>
              <a:gd name="connsiteY4" fmla="*/ 1071848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27290 w 5517487"/>
              <a:gd name="connsiteY17" fmla="*/ 439267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31558 w 5517487"/>
              <a:gd name="connsiteY23" fmla="*/ 21607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87753 w 5517487"/>
              <a:gd name="connsiteY2" fmla="*/ 1244043 h 1478781"/>
              <a:gd name="connsiteX3" fmla="*/ 235704 w 5517487"/>
              <a:gd name="connsiteY3" fmla="*/ 1132140 h 1478781"/>
              <a:gd name="connsiteX4" fmla="*/ 339195 w 5517487"/>
              <a:gd name="connsiteY4" fmla="*/ 1071848 h 1478781"/>
              <a:gd name="connsiteX5" fmla="*/ 477931 w 5517487"/>
              <a:gd name="connsiteY5" fmla="*/ 1040995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27290 w 5517487"/>
              <a:gd name="connsiteY17" fmla="*/ 439267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31558 w 5517487"/>
              <a:gd name="connsiteY23" fmla="*/ 21607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87753 w 5517487"/>
              <a:gd name="connsiteY2" fmla="*/ 1244043 h 1478781"/>
              <a:gd name="connsiteX3" fmla="*/ 235704 w 5517487"/>
              <a:gd name="connsiteY3" fmla="*/ 1132140 h 1478781"/>
              <a:gd name="connsiteX4" fmla="*/ 339195 w 5517487"/>
              <a:gd name="connsiteY4" fmla="*/ 1071848 h 1478781"/>
              <a:gd name="connsiteX5" fmla="*/ 477931 w 5517487"/>
              <a:gd name="connsiteY5" fmla="*/ 1040995 h 1478781"/>
              <a:gd name="connsiteX6" fmla="*/ 640304 w 5517487"/>
              <a:gd name="connsiteY6" fmla="*/ 999367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27290 w 5517487"/>
              <a:gd name="connsiteY17" fmla="*/ 439267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31558 w 5517487"/>
              <a:gd name="connsiteY23" fmla="*/ 21607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87753 w 5517487"/>
              <a:gd name="connsiteY2" fmla="*/ 1244043 h 1478781"/>
              <a:gd name="connsiteX3" fmla="*/ 235704 w 5517487"/>
              <a:gd name="connsiteY3" fmla="*/ 1132140 h 1478781"/>
              <a:gd name="connsiteX4" fmla="*/ 339195 w 5517487"/>
              <a:gd name="connsiteY4" fmla="*/ 1071848 h 1478781"/>
              <a:gd name="connsiteX5" fmla="*/ 477931 w 5517487"/>
              <a:gd name="connsiteY5" fmla="*/ 1040995 h 1478781"/>
              <a:gd name="connsiteX6" fmla="*/ 640304 w 5517487"/>
              <a:gd name="connsiteY6" fmla="*/ 999367 h 1478781"/>
              <a:gd name="connsiteX7" fmla="*/ 780093 w 5517487"/>
              <a:gd name="connsiteY7" fmla="*/ 929159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27290 w 5517487"/>
              <a:gd name="connsiteY17" fmla="*/ 439267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31558 w 5517487"/>
              <a:gd name="connsiteY23" fmla="*/ 21607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87753 w 5517487"/>
              <a:gd name="connsiteY2" fmla="*/ 1244043 h 1478781"/>
              <a:gd name="connsiteX3" fmla="*/ 235704 w 5517487"/>
              <a:gd name="connsiteY3" fmla="*/ 1132140 h 1478781"/>
              <a:gd name="connsiteX4" fmla="*/ 339195 w 5517487"/>
              <a:gd name="connsiteY4" fmla="*/ 1071848 h 1478781"/>
              <a:gd name="connsiteX5" fmla="*/ 477931 w 5517487"/>
              <a:gd name="connsiteY5" fmla="*/ 1040995 h 1478781"/>
              <a:gd name="connsiteX6" fmla="*/ 640304 w 5517487"/>
              <a:gd name="connsiteY6" fmla="*/ 999367 h 1478781"/>
              <a:gd name="connsiteX7" fmla="*/ 780093 w 5517487"/>
              <a:gd name="connsiteY7" fmla="*/ 929159 h 1478781"/>
              <a:gd name="connsiteX8" fmla="*/ 912012 w 5517487"/>
              <a:gd name="connsiteY8" fmla="*/ 86847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27290 w 5517487"/>
              <a:gd name="connsiteY17" fmla="*/ 439267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31558 w 5517487"/>
              <a:gd name="connsiteY23" fmla="*/ 21607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87753 w 5517487"/>
              <a:gd name="connsiteY2" fmla="*/ 1244043 h 1478781"/>
              <a:gd name="connsiteX3" fmla="*/ 235704 w 5517487"/>
              <a:gd name="connsiteY3" fmla="*/ 1132140 h 1478781"/>
              <a:gd name="connsiteX4" fmla="*/ 339195 w 5517487"/>
              <a:gd name="connsiteY4" fmla="*/ 1071848 h 1478781"/>
              <a:gd name="connsiteX5" fmla="*/ 477931 w 5517487"/>
              <a:gd name="connsiteY5" fmla="*/ 1040995 h 1478781"/>
              <a:gd name="connsiteX6" fmla="*/ 640304 w 5517487"/>
              <a:gd name="connsiteY6" fmla="*/ 999367 h 1478781"/>
              <a:gd name="connsiteX7" fmla="*/ 780093 w 5517487"/>
              <a:gd name="connsiteY7" fmla="*/ 929159 h 1478781"/>
              <a:gd name="connsiteX8" fmla="*/ 912012 w 5517487"/>
              <a:gd name="connsiteY8" fmla="*/ 868479 h 1478781"/>
              <a:gd name="connsiteX9" fmla="*/ 1014507 w 5517487"/>
              <a:gd name="connsiteY9" fmla="*/ 801802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27290 w 5517487"/>
              <a:gd name="connsiteY17" fmla="*/ 439267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31558 w 5517487"/>
              <a:gd name="connsiteY23" fmla="*/ 21607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87753 w 5517487"/>
              <a:gd name="connsiteY2" fmla="*/ 1244043 h 1478781"/>
              <a:gd name="connsiteX3" fmla="*/ 235704 w 5517487"/>
              <a:gd name="connsiteY3" fmla="*/ 1132140 h 1478781"/>
              <a:gd name="connsiteX4" fmla="*/ 339195 w 5517487"/>
              <a:gd name="connsiteY4" fmla="*/ 1071848 h 1478781"/>
              <a:gd name="connsiteX5" fmla="*/ 477931 w 5517487"/>
              <a:gd name="connsiteY5" fmla="*/ 1040995 h 1478781"/>
              <a:gd name="connsiteX6" fmla="*/ 640304 w 5517487"/>
              <a:gd name="connsiteY6" fmla="*/ 999367 h 1478781"/>
              <a:gd name="connsiteX7" fmla="*/ 780093 w 5517487"/>
              <a:gd name="connsiteY7" fmla="*/ 929159 h 1478781"/>
              <a:gd name="connsiteX8" fmla="*/ 912012 w 5517487"/>
              <a:gd name="connsiteY8" fmla="*/ 868479 h 1478781"/>
              <a:gd name="connsiteX9" fmla="*/ 1014507 w 5517487"/>
              <a:gd name="connsiteY9" fmla="*/ 801802 h 1478781"/>
              <a:gd name="connsiteX10" fmla="*/ 1089457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27290 w 5517487"/>
              <a:gd name="connsiteY17" fmla="*/ 439267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31558 w 5517487"/>
              <a:gd name="connsiteY23" fmla="*/ 21607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87753 w 5517487"/>
              <a:gd name="connsiteY2" fmla="*/ 1244043 h 1478781"/>
              <a:gd name="connsiteX3" fmla="*/ 200287 w 5517487"/>
              <a:gd name="connsiteY3" fmla="*/ 1168260 h 1478781"/>
              <a:gd name="connsiteX4" fmla="*/ 339195 w 5517487"/>
              <a:gd name="connsiteY4" fmla="*/ 1071848 h 1478781"/>
              <a:gd name="connsiteX5" fmla="*/ 477931 w 5517487"/>
              <a:gd name="connsiteY5" fmla="*/ 1040995 h 1478781"/>
              <a:gd name="connsiteX6" fmla="*/ 640304 w 5517487"/>
              <a:gd name="connsiteY6" fmla="*/ 999367 h 1478781"/>
              <a:gd name="connsiteX7" fmla="*/ 780093 w 5517487"/>
              <a:gd name="connsiteY7" fmla="*/ 929159 h 1478781"/>
              <a:gd name="connsiteX8" fmla="*/ 912012 w 5517487"/>
              <a:gd name="connsiteY8" fmla="*/ 868479 h 1478781"/>
              <a:gd name="connsiteX9" fmla="*/ 1014507 w 5517487"/>
              <a:gd name="connsiteY9" fmla="*/ 801802 h 1478781"/>
              <a:gd name="connsiteX10" fmla="*/ 1089457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27290 w 5517487"/>
              <a:gd name="connsiteY17" fmla="*/ 439267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31558 w 5517487"/>
              <a:gd name="connsiteY23" fmla="*/ 21607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48401 w 5517487"/>
              <a:gd name="connsiteY2" fmla="*/ 1260096 h 1478781"/>
              <a:gd name="connsiteX3" fmla="*/ 200287 w 5517487"/>
              <a:gd name="connsiteY3" fmla="*/ 1168260 h 1478781"/>
              <a:gd name="connsiteX4" fmla="*/ 339195 w 5517487"/>
              <a:gd name="connsiteY4" fmla="*/ 1071848 h 1478781"/>
              <a:gd name="connsiteX5" fmla="*/ 477931 w 5517487"/>
              <a:gd name="connsiteY5" fmla="*/ 1040995 h 1478781"/>
              <a:gd name="connsiteX6" fmla="*/ 640304 w 5517487"/>
              <a:gd name="connsiteY6" fmla="*/ 999367 h 1478781"/>
              <a:gd name="connsiteX7" fmla="*/ 780093 w 5517487"/>
              <a:gd name="connsiteY7" fmla="*/ 929159 h 1478781"/>
              <a:gd name="connsiteX8" fmla="*/ 912012 w 5517487"/>
              <a:gd name="connsiteY8" fmla="*/ 868479 h 1478781"/>
              <a:gd name="connsiteX9" fmla="*/ 1014507 w 5517487"/>
              <a:gd name="connsiteY9" fmla="*/ 801802 h 1478781"/>
              <a:gd name="connsiteX10" fmla="*/ 1089457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27290 w 5517487"/>
              <a:gd name="connsiteY17" fmla="*/ 439267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31558 w 5517487"/>
              <a:gd name="connsiteY23" fmla="*/ 21607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48401 w 5517487"/>
              <a:gd name="connsiteY2" fmla="*/ 1260096 h 1478781"/>
              <a:gd name="connsiteX3" fmla="*/ 200287 w 5517487"/>
              <a:gd name="connsiteY3" fmla="*/ 1168260 h 1478781"/>
              <a:gd name="connsiteX4" fmla="*/ 339195 w 5517487"/>
              <a:gd name="connsiteY4" fmla="*/ 1115993 h 1478781"/>
              <a:gd name="connsiteX5" fmla="*/ 477931 w 5517487"/>
              <a:gd name="connsiteY5" fmla="*/ 1040995 h 1478781"/>
              <a:gd name="connsiteX6" fmla="*/ 640304 w 5517487"/>
              <a:gd name="connsiteY6" fmla="*/ 999367 h 1478781"/>
              <a:gd name="connsiteX7" fmla="*/ 780093 w 5517487"/>
              <a:gd name="connsiteY7" fmla="*/ 929159 h 1478781"/>
              <a:gd name="connsiteX8" fmla="*/ 912012 w 5517487"/>
              <a:gd name="connsiteY8" fmla="*/ 868479 h 1478781"/>
              <a:gd name="connsiteX9" fmla="*/ 1014507 w 5517487"/>
              <a:gd name="connsiteY9" fmla="*/ 801802 h 1478781"/>
              <a:gd name="connsiteX10" fmla="*/ 1089457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27290 w 5517487"/>
              <a:gd name="connsiteY17" fmla="*/ 439267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31558 w 5517487"/>
              <a:gd name="connsiteY23" fmla="*/ 21607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48401 w 5517487"/>
              <a:gd name="connsiteY2" fmla="*/ 1260096 h 1478781"/>
              <a:gd name="connsiteX3" fmla="*/ 200287 w 5517487"/>
              <a:gd name="connsiteY3" fmla="*/ 1168260 h 1478781"/>
              <a:gd name="connsiteX4" fmla="*/ 339195 w 5517487"/>
              <a:gd name="connsiteY4" fmla="*/ 1115993 h 1478781"/>
              <a:gd name="connsiteX5" fmla="*/ 477931 w 5517487"/>
              <a:gd name="connsiteY5" fmla="*/ 1069088 h 1478781"/>
              <a:gd name="connsiteX6" fmla="*/ 640304 w 5517487"/>
              <a:gd name="connsiteY6" fmla="*/ 999367 h 1478781"/>
              <a:gd name="connsiteX7" fmla="*/ 780093 w 5517487"/>
              <a:gd name="connsiteY7" fmla="*/ 929159 h 1478781"/>
              <a:gd name="connsiteX8" fmla="*/ 912012 w 5517487"/>
              <a:gd name="connsiteY8" fmla="*/ 868479 h 1478781"/>
              <a:gd name="connsiteX9" fmla="*/ 1014507 w 5517487"/>
              <a:gd name="connsiteY9" fmla="*/ 801802 h 1478781"/>
              <a:gd name="connsiteX10" fmla="*/ 1089457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27290 w 5517487"/>
              <a:gd name="connsiteY17" fmla="*/ 439267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31558 w 5517487"/>
              <a:gd name="connsiteY23" fmla="*/ 21607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48401 w 5517487"/>
              <a:gd name="connsiteY2" fmla="*/ 1260096 h 1478781"/>
              <a:gd name="connsiteX3" fmla="*/ 200287 w 5517487"/>
              <a:gd name="connsiteY3" fmla="*/ 1168260 h 1478781"/>
              <a:gd name="connsiteX4" fmla="*/ 339195 w 5517487"/>
              <a:gd name="connsiteY4" fmla="*/ 1115993 h 1478781"/>
              <a:gd name="connsiteX5" fmla="*/ 477931 w 5517487"/>
              <a:gd name="connsiteY5" fmla="*/ 1069088 h 1478781"/>
              <a:gd name="connsiteX6" fmla="*/ 636370 w 5517487"/>
              <a:gd name="connsiteY6" fmla="*/ 975288 h 1478781"/>
              <a:gd name="connsiteX7" fmla="*/ 780093 w 5517487"/>
              <a:gd name="connsiteY7" fmla="*/ 929159 h 1478781"/>
              <a:gd name="connsiteX8" fmla="*/ 912012 w 5517487"/>
              <a:gd name="connsiteY8" fmla="*/ 868479 h 1478781"/>
              <a:gd name="connsiteX9" fmla="*/ 1014507 w 5517487"/>
              <a:gd name="connsiteY9" fmla="*/ 801802 h 1478781"/>
              <a:gd name="connsiteX10" fmla="*/ 1089457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27290 w 5517487"/>
              <a:gd name="connsiteY17" fmla="*/ 439267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31558 w 5517487"/>
              <a:gd name="connsiteY23" fmla="*/ 21607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48401 w 5517487"/>
              <a:gd name="connsiteY2" fmla="*/ 1260096 h 1478781"/>
              <a:gd name="connsiteX3" fmla="*/ 200287 w 5517487"/>
              <a:gd name="connsiteY3" fmla="*/ 1168260 h 1478781"/>
              <a:gd name="connsiteX4" fmla="*/ 339195 w 5517487"/>
              <a:gd name="connsiteY4" fmla="*/ 1115993 h 1478781"/>
              <a:gd name="connsiteX5" fmla="*/ 477931 w 5517487"/>
              <a:gd name="connsiteY5" fmla="*/ 1069088 h 1478781"/>
              <a:gd name="connsiteX6" fmla="*/ 636370 w 5517487"/>
              <a:gd name="connsiteY6" fmla="*/ 975288 h 1478781"/>
              <a:gd name="connsiteX7" fmla="*/ 803704 w 5517487"/>
              <a:gd name="connsiteY7" fmla="*/ 921133 h 1478781"/>
              <a:gd name="connsiteX8" fmla="*/ 912012 w 5517487"/>
              <a:gd name="connsiteY8" fmla="*/ 868479 h 1478781"/>
              <a:gd name="connsiteX9" fmla="*/ 1014507 w 5517487"/>
              <a:gd name="connsiteY9" fmla="*/ 801802 h 1478781"/>
              <a:gd name="connsiteX10" fmla="*/ 1089457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27290 w 5517487"/>
              <a:gd name="connsiteY17" fmla="*/ 439267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31558 w 5517487"/>
              <a:gd name="connsiteY23" fmla="*/ 21607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48401 w 5517487"/>
              <a:gd name="connsiteY2" fmla="*/ 1260096 h 1478781"/>
              <a:gd name="connsiteX3" fmla="*/ 216028 w 5517487"/>
              <a:gd name="connsiteY3" fmla="*/ 1240498 h 1478781"/>
              <a:gd name="connsiteX4" fmla="*/ 339195 w 5517487"/>
              <a:gd name="connsiteY4" fmla="*/ 1115993 h 1478781"/>
              <a:gd name="connsiteX5" fmla="*/ 477931 w 5517487"/>
              <a:gd name="connsiteY5" fmla="*/ 1069088 h 1478781"/>
              <a:gd name="connsiteX6" fmla="*/ 636370 w 5517487"/>
              <a:gd name="connsiteY6" fmla="*/ 975288 h 1478781"/>
              <a:gd name="connsiteX7" fmla="*/ 803704 w 5517487"/>
              <a:gd name="connsiteY7" fmla="*/ 921133 h 1478781"/>
              <a:gd name="connsiteX8" fmla="*/ 912012 w 5517487"/>
              <a:gd name="connsiteY8" fmla="*/ 868479 h 1478781"/>
              <a:gd name="connsiteX9" fmla="*/ 1014507 w 5517487"/>
              <a:gd name="connsiteY9" fmla="*/ 801802 h 1478781"/>
              <a:gd name="connsiteX10" fmla="*/ 1089457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27290 w 5517487"/>
              <a:gd name="connsiteY17" fmla="*/ 439267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31558 w 5517487"/>
              <a:gd name="connsiteY23" fmla="*/ 21607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694720 w 5483252"/>
              <a:gd name="connsiteY0" fmla="*/ 1478781 h 1478781"/>
              <a:gd name="connsiteX1" fmla="*/ 131044 w 5483252"/>
              <a:gd name="connsiteY1" fmla="*/ 1385573 h 1478781"/>
              <a:gd name="connsiteX2" fmla="*/ 14166 w 5483252"/>
              <a:gd name="connsiteY2" fmla="*/ 1260096 h 1478781"/>
              <a:gd name="connsiteX3" fmla="*/ 181793 w 5483252"/>
              <a:gd name="connsiteY3" fmla="*/ 1240498 h 1478781"/>
              <a:gd name="connsiteX4" fmla="*/ 304960 w 5483252"/>
              <a:gd name="connsiteY4" fmla="*/ 1115993 h 1478781"/>
              <a:gd name="connsiteX5" fmla="*/ 443696 w 5483252"/>
              <a:gd name="connsiteY5" fmla="*/ 1069088 h 1478781"/>
              <a:gd name="connsiteX6" fmla="*/ 602135 w 5483252"/>
              <a:gd name="connsiteY6" fmla="*/ 975288 h 1478781"/>
              <a:gd name="connsiteX7" fmla="*/ 769469 w 5483252"/>
              <a:gd name="connsiteY7" fmla="*/ 921133 h 1478781"/>
              <a:gd name="connsiteX8" fmla="*/ 877777 w 5483252"/>
              <a:gd name="connsiteY8" fmla="*/ 868479 h 1478781"/>
              <a:gd name="connsiteX9" fmla="*/ 980272 w 5483252"/>
              <a:gd name="connsiteY9" fmla="*/ 801802 h 1478781"/>
              <a:gd name="connsiteX10" fmla="*/ 1055222 w 5483252"/>
              <a:gd name="connsiteY10" fmla="*/ 742140 h 1478781"/>
              <a:gd name="connsiteX11" fmla="*/ 1002586 w 5483252"/>
              <a:gd name="connsiteY11" fmla="*/ 669418 h 1478781"/>
              <a:gd name="connsiteX12" fmla="*/ 1069441 w 5483252"/>
              <a:gd name="connsiteY12" fmla="*/ 610235 h 1478781"/>
              <a:gd name="connsiteX13" fmla="*/ 1157847 w 5483252"/>
              <a:gd name="connsiteY13" fmla="*/ 562612 h 1478781"/>
              <a:gd name="connsiteX14" fmla="*/ 1258285 w 5483252"/>
              <a:gd name="connsiteY14" fmla="*/ 527509 h 1478781"/>
              <a:gd name="connsiteX15" fmla="*/ 1336140 w 5483252"/>
              <a:gd name="connsiteY15" fmla="*/ 489408 h 1478781"/>
              <a:gd name="connsiteX16" fmla="*/ 1413995 w 5483252"/>
              <a:gd name="connsiteY16" fmla="*/ 474372 h 1478781"/>
              <a:gd name="connsiteX17" fmla="*/ 1493055 w 5483252"/>
              <a:gd name="connsiteY17" fmla="*/ 439267 h 1478781"/>
              <a:gd name="connsiteX18" fmla="*/ 1607578 w 5483252"/>
              <a:gd name="connsiteY18" fmla="*/ 405666 h 1478781"/>
              <a:gd name="connsiteX19" fmla="*/ 1722729 w 5483252"/>
              <a:gd name="connsiteY19" fmla="*/ 376073 h 1478781"/>
              <a:gd name="connsiteX20" fmla="*/ 1803490 w 5483252"/>
              <a:gd name="connsiteY20" fmla="*/ 346480 h 1478781"/>
              <a:gd name="connsiteX21" fmla="*/ 1921725 w 5483252"/>
              <a:gd name="connsiteY21" fmla="*/ 311862 h 1478781"/>
              <a:gd name="connsiteX22" fmla="*/ 2076182 w 5483252"/>
              <a:gd name="connsiteY22" fmla="*/ 284785 h 1478781"/>
              <a:gd name="connsiteX23" fmla="*/ 2197323 w 5483252"/>
              <a:gd name="connsiteY23" fmla="*/ 216079 h 1478781"/>
              <a:gd name="connsiteX24" fmla="*/ 2292798 w 5483252"/>
              <a:gd name="connsiteY24" fmla="*/ 190500 h 1478781"/>
              <a:gd name="connsiteX25" fmla="*/ 2321373 w 5483252"/>
              <a:gd name="connsiteY25" fmla="*/ 171450 h 1478781"/>
              <a:gd name="connsiteX26" fmla="*/ 2390329 w 5483252"/>
              <a:gd name="connsiteY26" fmla="*/ 144373 h 1478781"/>
              <a:gd name="connsiteX27" fmla="*/ 2546887 w 5483252"/>
              <a:gd name="connsiteY27" fmla="*/ 114300 h 1478781"/>
              <a:gd name="connsiteX28" fmla="*/ 2807148 w 5483252"/>
              <a:gd name="connsiteY28" fmla="*/ 95250 h 1478781"/>
              <a:gd name="connsiteX29" fmla="*/ 2892873 w 5483252"/>
              <a:gd name="connsiteY29" fmla="*/ 66675 h 1478781"/>
              <a:gd name="connsiteX30" fmla="*/ 2921448 w 5483252"/>
              <a:gd name="connsiteY30" fmla="*/ 57150 h 1478781"/>
              <a:gd name="connsiteX31" fmla="*/ 2950023 w 5483252"/>
              <a:gd name="connsiteY31" fmla="*/ 38100 h 1478781"/>
              <a:gd name="connsiteX32" fmla="*/ 3007173 w 5483252"/>
              <a:gd name="connsiteY32" fmla="*/ 19050 h 1478781"/>
              <a:gd name="connsiteX33" fmla="*/ 3073848 w 5483252"/>
              <a:gd name="connsiteY33" fmla="*/ 0 h 1478781"/>
              <a:gd name="connsiteX34" fmla="*/ 3292923 w 5483252"/>
              <a:gd name="connsiteY34" fmla="*/ 9525 h 1478781"/>
              <a:gd name="connsiteX35" fmla="*/ 3350073 w 5483252"/>
              <a:gd name="connsiteY35" fmla="*/ 28575 h 1478781"/>
              <a:gd name="connsiteX36" fmla="*/ 3388173 w 5483252"/>
              <a:gd name="connsiteY36" fmla="*/ 38100 h 1478781"/>
              <a:gd name="connsiteX37" fmla="*/ 3445323 w 5483252"/>
              <a:gd name="connsiteY37" fmla="*/ 57150 h 1478781"/>
              <a:gd name="connsiteX38" fmla="*/ 3502473 w 5483252"/>
              <a:gd name="connsiteY38" fmla="*/ 76200 h 1478781"/>
              <a:gd name="connsiteX39" fmla="*/ 3531048 w 5483252"/>
              <a:gd name="connsiteY39" fmla="*/ 85725 h 1478781"/>
              <a:gd name="connsiteX40" fmla="*/ 3559623 w 5483252"/>
              <a:gd name="connsiteY40" fmla="*/ 95250 h 1478781"/>
              <a:gd name="connsiteX41" fmla="*/ 3673923 w 5483252"/>
              <a:gd name="connsiteY41" fmla="*/ 104775 h 1478781"/>
              <a:gd name="connsiteX42" fmla="*/ 3731073 w 5483252"/>
              <a:gd name="connsiteY42" fmla="*/ 133350 h 1478781"/>
              <a:gd name="connsiteX43" fmla="*/ 3759648 w 5483252"/>
              <a:gd name="connsiteY43" fmla="*/ 161925 h 1478781"/>
              <a:gd name="connsiteX44" fmla="*/ 3816798 w 5483252"/>
              <a:gd name="connsiteY44" fmla="*/ 200025 h 1478781"/>
              <a:gd name="connsiteX45" fmla="*/ 3845373 w 5483252"/>
              <a:gd name="connsiteY45" fmla="*/ 219075 h 1478781"/>
              <a:gd name="connsiteX46" fmla="*/ 3873948 w 5483252"/>
              <a:gd name="connsiteY46" fmla="*/ 247650 h 1478781"/>
              <a:gd name="connsiteX47" fmla="*/ 3931098 w 5483252"/>
              <a:gd name="connsiteY47" fmla="*/ 266700 h 1478781"/>
              <a:gd name="connsiteX48" fmla="*/ 3988248 w 5483252"/>
              <a:gd name="connsiteY48" fmla="*/ 295275 h 1478781"/>
              <a:gd name="connsiteX49" fmla="*/ 4016823 w 5483252"/>
              <a:gd name="connsiteY49" fmla="*/ 314325 h 1478781"/>
              <a:gd name="connsiteX50" fmla="*/ 4054923 w 5483252"/>
              <a:gd name="connsiteY50" fmla="*/ 323850 h 1478781"/>
              <a:gd name="connsiteX51" fmla="*/ 4197798 w 5483252"/>
              <a:gd name="connsiteY51" fmla="*/ 342900 h 1478781"/>
              <a:gd name="connsiteX52" fmla="*/ 4254948 w 5483252"/>
              <a:gd name="connsiteY52" fmla="*/ 361950 h 1478781"/>
              <a:gd name="connsiteX53" fmla="*/ 4283523 w 5483252"/>
              <a:gd name="connsiteY53" fmla="*/ 371475 h 1478781"/>
              <a:gd name="connsiteX54" fmla="*/ 4340673 w 5483252"/>
              <a:gd name="connsiteY54" fmla="*/ 419100 h 1478781"/>
              <a:gd name="connsiteX55" fmla="*/ 4397823 w 5483252"/>
              <a:gd name="connsiteY55" fmla="*/ 457200 h 1478781"/>
              <a:gd name="connsiteX56" fmla="*/ 4426398 w 5483252"/>
              <a:gd name="connsiteY56" fmla="*/ 476250 h 1478781"/>
              <a:gd name="connsiteX57" fmla="*/ 4483548 w 5483252"/>
              <a:gd name="connsiteY57" fmla="*/ 514350 h 1478781"/>
              <a:gd name="connsiteX58" fmla="*/ 4512123 w 5483252"/>
              <a:gd name="connsiteY58" fmla="*/ 533400 h 1478781"/>
              <a:gd name="connsiteX59" fmla="*/ 4540698 w 5483252"/>
              <a:gd name="connsiteY59" fmla="*/ 542925 h 1478781"/>
              <a:gd name="connsiteX60" fmla="*/ 4626423 w 5483252"/>
              <a:gd name="connsiteY60" fmla="*/ 600075 h 1478781"/>
              <a:gd name="connsiteX61" fmla="*/ 4654998 w 5483252"/>
              <a:gd name="connsiteY61" fmla="*/ 628650 h 1478781"/>
              <a:gd name="connsiteX62" fmla="*/ 4683573 w 5483252"/>
              <a:gd name="connsiteY62" fmla="*/ 638175 h 1478781"/>
              <a:gd name="connsiteX63" fmla="*/ 4769298 w 5483252"/>
              <a:gd name="connsiteY63" fmla="*/ 695325 h 1478781"/>
              <a:gd name="connsiteX64" fmla="*/ 4797873 w 5483252"/>
              <a:gd name="connsiteY64" fmla="*/ 714375 h 1478781"/>
              <a:gd name="connsiteX65" fmla="*/ 4826448 w 5483252"/>
              <a:gd name="connsiteY65" fmla="*/ 733425 h 1478781"/>
              <a:gd name="connsiteX66" fmla="*/ 4912173 w 5483252"/>
              <a:gd name="connsiteY66" fmla="*/ 809625 h 1478781"/>
              <a:gd name="connsiteX67" fmla="*/ 4940748 w 5483252"/>
              <a:gd name="connsiteY67" fmla="*/ 819150 h 1478781"/>
              <a:gd name="connsiteX68" fmla="*/ 4997898 w 5483252"/>
              <a:gd name="connsiteY68" fmla="*/ 857250 h 1478781"/>
              <a:gd name="connsiteX69" fmla="*/ 5064573 w 5483252"/>
              <a:gd name="connsiteY69" fmla="*/ 876300 h 1478781"/>
              <a:gd name="connsiteX70" fmla="*/ 5093148 w 5483252"/>
              <a:gd name="connsiteY70" fmla="*/ 885825 h 1478781"/>
              <a:gd name="connsiteX71" fmla="*/ 5159823 w 5483252"/>
              <a:gd name="connsiteY71" fmla="*/ 904875 h 1478781"/>
              <a:gd name="connsiteX72" fmla="*/ 5217706 w 5483252"/>
              <a:gd name="connsiteY72" fmla="*/ 976679 h 1478781"/>
              <a:gd name="connsiteX73" fmla="*/ 5328341 w 5483252"/>
              <a:gd name="connsiteY73" fmla="*/ 1044819 h 1478781"/>
              <a:gd name="connsiteX74" fmla="*/ 5445579 w 5483252"/>
              <a:gd name="connsiteY74" fmla="*/ 1153072 h 1478781"/>
              <a:gd name="connsiteX75" fmla="*/ 5483252 w 5483252"/>
              <a:gd name="connsiteY75" fmla="*/ 1262757 h 1478781"/>
              <a:gd name="connsiteX76" fmla="*/ 4943192 w 5483252"/>
              <a:gd name="connsiteY76" fmla="*/ 1478781 h 1478781"/>
              <a:gd name="connsiteX77" fmla="*/ 694720 w 5483252"/>
              <a:gd name="connsiteY77" fmla="*/ 1478781 h 1478781"/>
              <a:gd name="connsiteX0" fmla="*/ 583875 w 5372407"/>
              <a:gd name="connsiteY0" fmla="*/ 1478781 h 1478781"/>
              <a:gd name="connsiteX1" fmla="*/ 20199 w 5372407"/>
              <a:gd name="connsiteY1" fmla="*/ 1385573 h 1478781"/>
              <a:gd name="connsiteX2" fmla="*/ 29248 w 5372407"/>
              <a:gd name="connsiteY2" fmla="*/ 1300228 h 1478781"/>
              <a:gd name="connsiteX3" fmla="*/ 70948 w 5372407"/>
              <a:gd name="connsiteY3" fmla="*/ 1240498 h 1478781"/>
              <a:gd name="connsiteX4" fmla="*/ 194115 w 5372407"/>
              <a:gd name="connsiteY4" fmla="*/ 1115993 h 1478781"/>
              <a:gd name="connsiteX5" fmla="*/ 332851 w 5372407"/>
              <a:gd name="connsiteY5" fmla="*/ 1069088 h 1478781"/>
              <a:gd name="connsiteX6" fmla="*/ 491290 w 5372407"/>
              <a:gd name="connsiteY6" fmla="*/ 975288 h 1478781"/>
              <a:gd name="connsiteX7" fmla="*/ 658624 w 5372407"/>
              <a:gd name="connsiteY7" fmla="*/ 921133 h 1478781"/>
              <a:gd name="connsiteX8" fmla="*/ 766932 w 5372407"/>
              <a:gd name="connsiteY8" fmla="*/ 868479 h 1478781"/>
              <a:gd name="connsiteX9" fmla="*/ 869427 w 5372407"/>
              <a:gd name="connsiteY9" fmla="*/ 801802 h 1478781"/>
              <a:gd name="connsiteX10" fmla="*/ 944377 w 5372407"/>
              <a:gd name="connsiteY10" fmla="*/ 742140 h 1478781"/>
              <a:gd name="connsiteX11" fmla="*/ 891741 w 5372407"/>
              <a:gd name="connsiteY11" fmla="*/ 669418 h 1478781"/>
              <a:gd name="connsiteX12" fmla="*/ 958596 w 5372407"/>
              <a:gd name="connsiteY12" fmla="*/ 610235 h 1478781"/>
              <a:gd name="connsiteX13" fmla="*/ 1047002 w 5372407"/>
              <a:gd name="connsiteY13" fmla="*/ 562612 h 1478781"/>
              <a:gd name="connsiteX14" fmla="*/ 1147440 w 5372407"/>
              <a:gd name="connsiteY14" fmla="*/ 527509 h 1478781"/>
              <a:gd name="connsiteX15" fmla="*/ 1225295 w 5372407"/>
              <a:gd name="connsiteY15" fmla="*/ 489408 h 1478781"/>
              <a:gd name="connsiteX16" fmla="*/ 1303150 w 5372407"/>
              <a:gd name="connsiteY16" fmla="*/ 474372 h 1478781"/>
              <a:gd name="connsiteX17" fmla="*/ 1382210 w 5372407"/>
              <a:gd name="connsiteY17" fmla="*/ 439267 h 1478781"/>
              <a:gd name="connsiteX18" fmla="*/ 1496733 w 5372407"/>
              <a:gd name="connsiteY18" fmla="*/ 405666 h 1478781"/>
              <a:gd name="connsiteX19" fmla="*/ 1611884 w 5372407"/>
              <a:gd name="connsiteY19" fmla="*/ 376073 h 1478781"/>
              <a:gd name="connsiteX20" fmla="*/ 1692645 w 5372407"/>
              <a:gd name="connsiteY20" fmla="*/ 346480 h 1478781"/>
              <a:gd name="connsiteX21" fmla="*/ 1810880 w 5372407"/>
              <a:gd name="connsiteY21" fmla="*/ 311862 h 1478781"/>
              <a:gd name="connsiteX22" fmla="*/ 1965337 w 5372407"/>
              <a:gd name="connsiteY22" fmla="*/ 284785 h 1478781"/>
              <a:gd name="connsiteX23" fmla="*/ 2086478 w 5372407"/>
              <a:gd name="connsiteY23" fmla="*/ 216079 h 1478781"/>
              <a:gd name="connsiteX24" fmla="*/ 2181953 w 5372407"/>
              <a:gd name="connsiteY24" fmla="*/ 190500 h 1478781"/>
              <a:gd name="connsiteX25" fmla="*/ 2210528 w 5372407"/>
              <a:gd name="connsiteY25" fmla="*/ 171450 h 1478781"/>
              <a:gd name="connsiteX26" fmla="*/ 2279484 w 5372407"/>
              <a:gd name="connsiteY26" fmla="*/ 144373 h 1478781"/>
              <a:gd name="connsiteX27" fmla="*/ 2436042 w 5372407"/>
              <a:gd name="connsiteY27" fmla="*/ 114300 h 1478781"/>
              <a:gd name="connsiteX28" fmla="*/ 2696303 w 5372407"/>
              <a:gd name="connsiteY28" fmla="*/ 95250 h 1478781"/>
              <a:gd name="connsiteX29" fmla="*/ 2782028 w 5372407"/>
              <a:gd name="connsiteY29" fmla="*/ 66675 h 1478781"/>
              <a:gd name="connsiteX30" fmla="*/ 2810603 w 5372407"/>
              <a:gd name="connsiteY30" fmla="*/ 57150 h 1478781"/>
              <a:gd name="connsiteX31" fmla="*/ 2839178 w 5372407"/>
              <a:gd name="connsiteY31" fmla="*/ 38100 h 1478781"/>
              <a:gd name="connsiteX32" fmla="*/ 2896328 w 5372407"/>
              <a:gd name="connsiteY32" fmla="*/ 19050 h 1478781"/>
              <a:gd name="connsiteX33" fmla="*/ 2963003 w 5372407"/>
              <a:gd name="connsiteY33" fmla="*/ 0 h 1478781"/>
              <a:gd name="connsiteX34" fmla="*/ 3182078 w 5372407"/>
              <a:gd name="connsiteY34" fmla="*/ 9525 h 1478781"/>
              <a:gd name="connsiteX35" fmla="*/ 3239228 w 5372407"/>
              <a:gd name="connsiteY35" fmla="*/ 28575 h 1478781"/>
              <a:gd name="connsiteX36" fmla="*/ 3277328 w 5372407"/>
              <a:gd name="connsiteY36" fmla="*/ 38100 h 1478781"/>
              <a:gd name="connsiteX37" fmla="*/ 3334478 w 5372407"/>
              <a:gd name="connsiteY37" fmla="*/ 57150 h 1478781"/>
              <a:gd name="connsiteX38" fmla="*/ 3391628 w 5372407"/>
              <a:gd name="connsiteY38" fmla="*/ 76200 h 1478781"/>
              <a:gd name="connsiteX39" fmla="*/ 3420203 w 5372407"/>
              <a:gd name="connsiteY39" fmla="*/ 85725 h 1478781"/>
              <a:gd name="connsiteX40" fmla="*/ 3448778 w 5372407"/>
              <a:gd name="connsiteY40" fmla="*/ 95250 h 1478781"/>
              <a:gd name="connsiteX41" fmla="*/ 3563078 w 5372407"/>
              <a:gd name="connsiteY41" fmla="*/ 104775 h 1478781"/>
              <a:gd name="connsiteX42" fmla="*/ 3620228 w 5372407"/>
              <a:gd name="connsiteY42" fmla="*/ 133350 h 1478781"/>
              <a:gd name="connsiteX43" fmla="*/ 3648803 w 5372407"/>
              <a:gd name="connsiteY43" fmla="*/ 161925 h 1478781"/>
              <a:gd name="connsiteX44" fmla="*/ 3705953 w 5372407"/>
              <a:gd name="connsiteY44" fmla="*/ 200025 h 1478781"/>
              <a:gd name="connsiteX45" fmla="*/ 3734528 w 5372407"/>
              <a:gd name="connsiteY45" fmla="*/ 219075 h 1478781"/>
              <a:gd name="connsiteX46" fmla="*/ 3763103 w 5372407"/>
              <a:gd name="connsiteY46" fmla="*/ 247650 h 1478781"/>
              <a:gd name="connsiteX47" fmla="*/ 3820253 w 5372407"/>
              <a:gd name="connsiteY47" fmla="*/ 266700 h 1478781"/>
              <a:gd name="connsiteX48" fmla="*/ 3877403 w 5372407"/>
              <a:gd name="connsiteY48" fmla="*/ 295275 h 1478781"/>
              <a:gd name="connsiteX49" fmla="*/ 3905978 w 5372407"/>
              <a:gd name="connsiteY49" fmla="*/ 314325 h 1478781"/>
              <a:gd name="connsiteX50" fmla="*/ 3944078 w 5372407"/>
              <a:gd name="connsiteY50" fmla="*/ 323850 h 1478781"/>
              <a:gd name="connsiteX51" fmla="*/ 4086953 w 5372407"/>
              <a:gd name="connsiteY51" fmla="*/ 342900 h 1478781"/>
              <a:gd name="connsiteX52" fmla="*/ 4144103 w 5372407"/>
              <a:gd name="connsiteY52" fmla="*/ 361950 h 1478781"/>
              <a:gd name="connsiteX53" fmla="*/ 4172678 w 5372407"/>
              <a:gd name="connsiteY53" fmla="*/ 371475 h 1478781"/>
              <a:gd name="connsiteX54" fmla="*/ 4229828 w 5372407"/>
              <a:gd name="connsiteY54" fmla="*/ 419100 h 1478781"/>
              <a:gd name="connsiteX55" fmla="*/ 4286978 w 5372407"/>
              <a:gd name="connsiteY55" fmla="*/ 457200 h 1478781"/>
              <a:gd name="connsiteX56" fmla="*/ 4315553 w 5372407"/>
              <a:gd name="connsiteY56" fmla="*/ 476250 h 1478781"/>
              <a:gd name="connsiteX57" fmla="*/ 4372703 w 5372407"/>
              <a:gd name="connsiteY57" fmla="*/ 514350 h 1478781"/>
              <a:gd name="connsiteX58" fmla="*/ 4401278 w 5372407"/>
              <a:gd name="connsiteY58" fmla="*/ 533400 h 1478781"/>
              <a:gd name="connsiteX59" fmla="*/ 4429853 w 5372407"/>
              <a:gd name="connsiteY59" fmla="*/ 542925 h 1478781"/>
              <a:gd name="connsiteX60" fmla="*/ 4515578 w 5372407"/>
              <a:gd name="connsiteY60" fmla="*/ 600075 h 1478781"/>
              <a:gd name="connsiteX61" fmla="*/ 4544153 w 5372407"/>
              <a:gd name="connsiteY61" fmla="*/ 628650 h 1478781"/>
              <a:gd name="connsiteX62" fmla="*/ 4572728 w 5372407"/>
              <a:gd name="connsiteY62" fmla="*/ 638175 h 1478781"/>
              <a:gd name="connsiteX63" fmla="*/ 4658453 w 5372407"/>
              <a:gd name="connsiteY63" fmla="*/ 695325 h 1478781"/>
              <a:gd name="connsiteX64" fmla="*/ 4687028 w 5372407"/>
              <a:gd name="connsiteY64" fmla="*/ 714375 h 1478781"/>
              <a:gd name="connsiteX65" fmla="*/ 4715603 w 5372407"/>
              <a:gd name="connsiteY65" fmla="*/ 733425 h 1478781"/>
              <a:gd name="connsiteX66" fmla="*/ 4801328 w 5372407"/>
              <a:gd name="connsiteY66" fmla="*/ 809625 h 1478781"/>
              <a:gd name="connsiteX67" fmla="*/ 4829903 w 5372407"/>
              <a:gd name="connsiteY67" fmla="*/ 819150 h 1478781"/>
              <a:gd name="connsiteX68" fmla="*/ 4887053 w 5372407"/>
              <a:gd name="connsiteY68" fmla="*/ 857250 h 1478781"/>
              <a:gd name="connsiteX69" fmla="*/ 4953728 w 5372407"/>
              <a:gd name="connsiteY69" fmla="*/ 876300 h 1478781"/>
              <a:gd name="connsiteX70" fmla="*/ 4982303 w 5372407"/>
              <a:gd name="connsiteY70" fmla="*/ 885825 h 1478781"/>
              <a:gd name="connsiteX71" fmla="*/ 5048978 w 5372407"/>
              <a:gd name="connsiteY71" fmla="*/ 904875 h 1478781"/>
              <a:gd name="connsiteX72" fmla="*/ 5106861 w 5372407"/>
              <a:gd name="connsiteY72" fmla="*/ 976679 h 1478781"/>
              <a:gd name="connsiteX73" fmla="*/ 5217496 w 5372407"/>
              <a:gd name="connsiteY73" fmla="*/ 1044819 h 1478781"/>
              <a:gd name="connsiteX74" fmla="*/ 5334734 w 5372407"/>
              <a:gd name="connsiteY74" fmla="*/ 1153072 h 1478781"/>
              <a:gd name="connsiteX75" fmla="*/ 5372407 w 5372407"/>
              <a:gd name="connsiteY75" fmla="*/ 1262757 h 1478781"/>
              <a:gd name="connsiteX76" fmla="*/ 4832347 w 5372407"/>
              <a:gd name="connsiteY76" fmla="*/ 1478781 h 1478781"/>
              <a:gd name="connsiteX77" fmla="*/ 583875 w 5372407"/>
              <a:gd name="connsiteY77" fmla="*/ 1478781 h 1478781"/>
              <a:gd name="connsiteX0" fmla="*/ 596111 w 5384643"/>
              <a:gd name="connsiteY0" fmla="*/ 1478781 h 1478781"/>
              <a:gd name="connsiteX1" fmla="*/ 32435 w 5384643"/>
              <a:gd name="connsiteY1" fmla="*/ 1385573 h 1478781"/>
              <a:gd name="connsiteX2" fmla="*/ 83184 w 5384643"/>
              <a:gd name="connsiteY2" fmla="*/ 1240498 h 1478781"/>
              <a:gd name="connsiteX3" fmla="*/ 206351 w 5384643"/>
              <a:gd name="connsiteY3" fmla="*/ 1115993 h 1478781"/>
              <a:gd name="connsiteX4" fmla="*/ 345087 w 5384643"/>
              <a:gd name="connsiteY4" fmla="*/ 1069088 h 1478781"/>
              <a:gd name="connsiteX5" fmla="*/ 503526 w 5384643"/>
              <a:gd name="connsiteY5" fmla="*/ 975288 h 1478781"/>
              <a:gd name="connsiteX6" fmla="*/ 670860 w 5384643"/>
              <a:gd name="connsiteY6" fmla="*/ 921133 h 1478781"/>
              <a:gd name="connsiteX7" fmla="*/ 779168 w 5384643"/>
              <a:gd name="connsiteY7" fmla="*/ 868479 h 1478781"/>
              <a:gd name="connsiteX8" fmla="*/ 881663 w 5384643"/>
              <a:gd name="connsiteY8" fmla="*/ 801802 h 1478781"/>
              <a:gd name="connsiteX9" fmla="*/ 956613 w 5384643"/>
              <a:gd name="connsiteY9" fmla="*/ 742140 h 1478781"/>
              <a:gd name="connsiteX10" fmla="*/ 903977 w 5384643"/>
              <a:gd name="connsiteY10" fmla="*/ 669418 h 1478781"/>
              <a:gd name="connsiteX11" fmla="*/ 970832 w 5384643"/>
              <a:gd name="connsiteY11" fmla="*/ 610235 h 1478781"/>
              <a:gd name="connsiteX12" fmla="*/ 1059238 w 5384643"/>
              <a:gd name="connsiteY12" fmla="*/ 562612 h 1478781"/>
              <a:gd name="connsiteX13" fmla="*/ 1159676 w 5384643"/>
              <a:gd name="connsiteY13" fmla="*/ 527509 h 1478781"/>
              <a:gd name="connsiteX14" fmla="*/ 1237531 w 5384643"/>
              <a:gd name="connsiteY14" fmla="*/ 489408 h 1478781"/>
              <a:gd name="connsiteX15" fmla="*/ 1315386 w 5384643"/>
              <a:gd name="connsiteY15" fmla="*/ 474372 h 1478781"/>
              <a:gd name="connsiteX16" fmla="*/ 1394446 w 5384643"/>
              <a:gd name="connsiteY16" fmla="*/ 439267 h 1478781"/>
              <a:gd name="connsiteX17" fmla="*/ 1508969 w 5384643"/>
              <a:gd name="connsiteY17" fmla="*/ 405666 h 1478781"/>
              <a:gd name="connsiteX18" fmla="*/ 1624120 w 5384643"/>
              <a:gd name="connsiteY18" fmla="*/ 376073 h 1478781"/>
              <a:gd name="connsiteX19" fmla="*/ 1704881 w 5384643"/>
              <a:gd name="connsiteY19" fmla="*/ 346480 h 1478781"/>
              <a:gd name="connsiteX20" fmla="*/ 1823116 w 5384643"/>
              <a:gd name="connsiteY20" fmla="*/ 311862 h 1478781"/>
              <a:gd name="connsiteX21" fmla="*/ 1977573 w 5384643"/>
              <a:gd name="connsiteY21" fmla="*/ 284785 h 1478781"/>
              <a:gd name="connsiteX22" fmla="*/ 2098714 w 5384643"/>
              <a:gd name="connsiteY22" fmla="*/ 216079 h 1478781"/>
              <a:gd name="connsiteX23" fmla="*/ 2194189 w 5384643"/>
              <a:gd name="connsiteY23" fmla="*/ 190500 h 1478781"/>
              <a:gd name="connsiteX24" fmla="*/ 2222764 w 5384643"/>
              <a:gd name="connsiteY24" fmla="*/ 171450 h 1478781"/>
              <a:gd name="connsiteX25" fmla="*/ 2291720 w 5384643"/>
              <a:gd name="connsiteY25" fmla="*/ 144373 h 1478781"/>
              <a:gd name="connsiteX26" fmla="*/ 2448278 w 5384643"/>
              <a:gd name="connsiteY26" fmla="*/ 114300 h 1478781"/>
              <a:gd name="connsiteX27" fmla="*/ 2708539 w 5384643"/>
              <a:gd name="connsiteY27" fmla="*/ 95250 h 1478781"/>
              <a:gd name="connsiteX28" fmla="*/ 2794264 w 5384643"/>
              <a:gd name="connsiteY28" fmla="*/ 66675 h 1478781"/>
              <a:gd name="connsiteX29" fmla="*/ 2822839 w 5384643"/>
              <a:gd name="connsiteY29" fmla="*/ 57150 h 1478781"/>
              <a:gd name="connsiteX30" fmla="*/ 2851414 w 5384643"/>
              <a:gd name="connsiteY30" fmla="*/ 38100 h 1478781"/>
              <a:gd name="connsiteX31" fmla="*/ 2908564 w 5384643"/>
              <a:gd name="connsiteY31" fmla="*/ 19050 h 1478781"/>
              <a:gd name="connsiteX32" fmla="*/ 2975239 w 5384643"/>
              <a:gd name="connsiteY32" fmla="*/ 0 h 1478781"/>
              <a:gd name="connsiteX33" fmla="*/ 3194314 w 5384643"/>
              <a:gd name="connsiteY33" fmla="*/ 9525 h 1478781"/>
              <a:gd name="connsiteX34" fmla="*/ 3251464 w 5384643"/>
              <a:gd name="connsiteY34" fmla="*/ 28575 h 1478781"/>
              <a:gd name="connsiteX35" fmla="*/ 3289564 w 5384643"/>
              <a:gd name="connsiteY35" fmla="*/ 38100 h 1478781"/>
              <a:gd name="connsiteX36" fmla="*/ 3346714 w 5384643"/>
              <a:gd name="connsiteY36" fmla="*/ 57150 h 1478781"/>
              <a:gd name="connsiteX37" fmla="*/ 3403864 w 5384643"/>
              <a:gd name="connsiteY37" fmla="*/ 76200 h 1478781"/>
              <a:gd name="connsiteX38" fmla="*/ 3432439 w 5384643"/>
              <a:gd name="connsiteY38" fmla="*/ 85725 h 1478781"/>
              <a:gd name="connsiteX39" fmla="*/ 3461014 w 5384643"/>
              <a:gd name="connsiteY39" fmla="*/ 95250 h 1478781"/>
              <a:gd name="connsiteX40" fmla="*/ 3575314 w 5384643"/>
              <a:gd name="connsiteY40" fmla="*/ 104775 h 1478781"/>
              <a:gd name="connsiteX41" fmla="*/ 3632464 w 5384643"/>
              <a:gd name="connsiteY41" fmla="*/ 133350 h 1478781"/>
              <a:gd name="connsiteX42" fmla="*/ 3661039 w 5384643"/>
              <a:gd name="connsiteY42" fmla="*/ 161925 h 1478781"/>
              <a:gd name="connsiteX43" fmla="*/ 3718189 w 5384643"/>
              <a:gd name="connsiteY43" fmla="*/ 200025 h 1478781"/>
              <a:gd name="connsiteX44" fmla="*/ 3746764 w 5384643"/>
              <a:gd name="connsiteY44" fmla="*/ 219075 h 1478781"/>
              <a:gd name="connsiteX45" fmla="*/ 3775339 w 5384643"/>
              <a:gd name="connsiteY45" fmla="*/ 247650 h 1478781"/>
              <a:gd name="connsiteX46" fmla="*/ 3832489 w 5384643"/>
              <a:gd name="connsiteY46" fmla="*/ 266700 h 1478781"/>
              <a:gd name="connsiteX47" fmla="*/ 3889639 w 5384643"/>
              <a:gd name="connsiteY47" fmla="*/ 295275 h 1478781"/>
              <a:gd name="connsiteX48" fmla="*/ 3918214 w 5384643"/>
              <a:gd name="connsiteY48" fmla="*/ 314325 h 1478781"/>
              <a:gd name="connsiteX49" fmla="*/ 3956314 w 5384643"/>
              <a:gd name="connsiteY49" fmla="*/ 323850 h 1478781"/>
              <a:gd name="connsiteX50" fmla="*/ 4099189 w 5384643"/>
              <a:gd name="connsiteY50" fmla="*/ 342900 h 1478781"/>
              <a:gd name="connsiteX51" fmla="*/ 4156339 w 5384643"/>
              <a:gd name="connsiteY51" fmla="*/ 361950 h 1478781"/>
              <a:gd name="connsiteX52" fmla="*/ 4184914 w 5384643"/>
              <a:gd name="connsiteY52" fmla="*/ 371475 h 1478781"/>
              <a:gd name="connsiteX53" fmla="*/ 4242064 w 5384643"/>
              <a:gd name="connsiteY53" fmla="*/ 419100 h 1478781"/>
              <a:gd name="connsiteX54" fmla="*/ 4299214 w 5384643"/>
              <a:gd name="connsiteY54" fmla="*/ 457200 h 1478781"/>
              <a:gd name="connsiteX55" fmla="*/ 4327789 w 5384643"/>
              <a:gd name="connsiteY55" fmla="*/ 476250 h 1478781"/>
              <a:gd name="connsiteX56" fmla="*/ 4384939 w 5384643"/>
              <a:gd name="connsiteY56" fmla="*/ 514350 h 1478781"/>
              <a:gd name="connsiteX57" fmla="*/ 4413514 w 5384643"/>
              <a:gd name="connsiteY57" fmla="*/ 533400 h 1478781"/>
              <a:gd name="connsiteX58" fmla="*/ 4442089 w 5384643"/>
              <a:gd name="connsiteY58" fmla="*/ 542925 h 1478781"/>
              <a:gd name="connsiteX59" fmla="*/ 4527814 w 5384643"/>
              <a:gd name="connsiteY59" fmla="*/ 600075 h 1478781"/>
              <a:gd name="connsiteX60" fmla="*/ 4556389 w 5384643"/>
              <a:gd name="connsiteY60" fmla="*/ 628650 h 1478781"/>
              <a:gd name="connsiteX61" fmla="*/ 4584964 w 5384643"/>
              <a:gd name="connsiteY61" fmla="*/ 638175 h 1478781"/>
              <a:gd name="connsiteX62" fmla="*/ 4670689 w 5384643"/>
              <a:gd name="connsiteY62" fmla="*/ 695325 h 1478781"/>
              <a:gd name="connsiteX63" fmla="*/ 4699264 w 5384643"/>
              <a:gd name="connsiteY63" fmla="*/ 714375 h 1478781"/>
              <a:gd name="connsiteX64" fmla="*/ 4727839 w 5384643"/>
              <a:gd name="connsiteY64" fmla="*/ 733425 h 1478781"/>
              <a:gd name="connsiteX65" fmla="*/ 4813564 w 5384643"/>
              <a:gd name="connsiteY65" fmla="*/ 809625 h 1478781"/>
              <a:gd name="connsiteX66" fmla="*/ 4842139 w 5384643"/>
              <a:gd name="connsiteY66" fmla="*/ 819150 h 1478781"/>
              <a:gd name="connsiteX67" fmla="*/ 4899289 w 5384643"/>
              <a:gd name="connsiteY67" fmla="*/ 857250 h 1478781"/>
              <a:gd name="connsiteX68" fmla="*/ 4965964 w 5384643"/>
              <a:gd name="connsiteY68" fmla="*/ 876300 h 1478781"/>
              <a:gd name="connsiteX69" fmla="*/ 4994539 w 5384643"/>
              <a:gd name="connsiteY69" fmla="*/ 885825 h 1478781"/>
              <a:gd name="connsiteX70" fmla="*/ 5061214 w 5384643"/>
              <a:gd name="connsiteY70" fmla="*/ 904875 h 1478781"/>
              <a:gd name="connsiteX71" fmla="*/ 5119097 w 5384643"/>
              <a:gd name="connsiteY71" fmla="*/ 976679 h 1478781"/>
              <a:gd name="connsiteX72" fmla="*/ 5229732 w 5384643"/>
              <a:gd name="connsiteY72" fmla="*/ 1044819 h 1478781"/>
              <a:gd name="connsiteX73" fmla="*/ 5346970 w 5384643"/>
              <a:gd name="connsiteY73" fmla="*/ 1153072 h 1478781"/>
              <a:gd name="connsiteX74" fmla="*/ 5384643 w 5384643"/>
              <a:gd name="connsiteY74" fmla="*/ 1262757 h 1478781"/>
              <a:gd name="connsiteX75" fmla="*/ 4844583 w 5384643"/>
              <a:gd name="connsiteY75" fmla="*/ 1478781 h 1478781"/>
              <a:gd name="connsiteX76" fmla="*/ 596111 w 5384643"/>
              <a:gd name="connsiteY76" fmla="*/ 1478781 h 1478781"/>
              <a:gd name="connsiteX0" fmla="*/ 555611 w 5344143"/>
              <a:gd name="connsiteY0" fmla="*/ 1478781 h 1478781"/>
              <a:gd name="connsiteX1" fmla="*/ 43093 w 5344143"/>
              <a:gd name="connsiteY1" fmla="*/ 1409652 h 1478781"/>
              <a:gd name="connsiteX2" fmla="*/ 42684 w 5344143"/>
              <a:gd name="connsiteY2" fmla="*/ 1240498 h 1478781"/>
              <a:gd name="connsiteX3" fmla="*/ 165851 w 5344143"/>
              <a:gd name="connsiteY3" fmla="*/ 1115993 h 1478781"/>
              <a:gd name="connsiteX4" fmla="*/ 304587 w 5344143"/>
              <a:gd name="connsiteY4" fmla="*/ 1069088 h 1478781"/>
              <a:gd name="connsiteX5" fmla="*/ 463026 w 5344143"/>
              <a:gd name="connsiteY5" fmla="*/ 975288 h 1478781"/>
              <a:gd name="connsiteX6" fmla="*/ 630360 w 5344143"/>
              <a:gd name="connsiteY6" fmla="*/ 921133 h 1478781"/>
              <a:gd name="connsiteX7" fmla="*/ 738668 w 5344143"/>
              <a:gd name="connsiteY7" fmla="*/ 868479 h 1478781"/>
              <a:gd name="connsiteX8" fmla="*/ 841163 w 5344143"/>
              <a:gd name="connsiteY8" fmla="*/ 801802 h 1478781"/>
              <a:gd name="connsiteX9" fmla="*/ 916113 w 5344143"/>
              <a:gd name="connsiteY9" fmla="*/ 742140 h 1478781"/>
              <a:gd name="connsiteX10" fmla="*/ 863477 w 5344143"/>
              <a:gd name="connsiteY10" fmla="*/ 669418 h 1478781"/>
              <a:gd name="connsiteX11" fmla="*/ 930332 w 5344143"/>
              <a:gd name="connsiteY11" fmla="*/ 610235 h 1478781"/>
              <a:gd name="connsiteX12" fmla="*/ 1018738 w 5344143"/>
              <a:gd name="connsiteY12" fmla="*/ 562612 h 1478781"/>
              <a:gd name="connsiteX13" fmla="*/ 1119176 w 5344143"/>
              <a:gd name="connsiteY13" fmla="*/ 527509 h 1478781"/>
              <a:gd name="connsiteX14" fmla="*/ 1197031 w 5344143"/>
              <a:gd name="connsiteY14" fmla="*/ 489408 h 1478781"/>
              <a:gd name="connsiteX15" fmla="*/ 1274886 w 5344143"/>
              <a:gd name="connsiteY15" fmla="*/ 474372 h 1478781"/>
              <a:gd name="connsiteX16" fmla="*/ 1353946 w 5344143"/>
              <a:gd name="connsiteY16" fmla="*/ 439267 h 1478781"/>
              <a:gd name="connsiteX17" fmla="*/ 1468469 w 5344143"/>
              <a:gd name="connsiteY17" fmla="*/ 405666 h 1478781"/>
              <a:gd name="connsiteX18" fmla="*/ 1583620 w 5344143"/>
              <a:gd name="connsiteY18" fmla="*/ 376073 h 1478781"/>
              <a:gd name="connsiteX19" fmla="*/ 1664381 w 5344143"/>
              <a:gd name="connsiteY19" fmla="*/ 346480 h 1478781"/>
              <a:gd name="connsiteX20" fmla="*/ 1782616 w 5344143"/>
              <a:gd name="connsiteY20" fmla="*/ 311862 h 1478781"/>
              <a:gd name="connsiteX21" fmla="*/ 1937073 w 5344143"/>
              <a:gd name="connsiteY21" fmla="*/ 284785 h 1478781"/>
              <a:gd name="connsiteX22" fmla="*/ 2058214 w 5344143"/>
              <a:gd name="connsiteY22" fmla="*/ 216079 h 1478781"/>
              <a:gd name="connsiteX23" fmla="*/ 2153689 w 5344143"/>
              <a:gd name="connsiteY23" fmla="*/ 190500 h 1478781"/>
              <a:gd name="connsiteX24" fmla="*/ 2182264 w 5344143"/>
              <a:gd name="connsiteY24" fmla="*/ 171450 h 1478781"/>
              <a:gd name="connsiteX25" fmla="*/ 2251220 w 5344143"/>
              <a:gd name="connsiteY25" fmla="*/ 144373 h 1478781"/>
              <a:gd name="connsiteX26" fmla="*/ 2407778 w 5344143"/>
              <a:gd name="connsiteY26" fmla="*/ 114300 h 1478781"/>
              <a:gd name="connsiteX27" fmla="*/ 2668039 w 5344143"/>
              <a:gd name="connsiteY27" fmla="*/ 95250 h 1478781"/>
              <a:gd name="connsiteX28" fmla="*/ 2753764 w 5344143"/>
              <a:gd name="connsiteY28" fmla="*/ 66675 h 1478781"/>
              <a:gd name="connsiteX29" fmla="*/ 2782339 w 5344143"/>
              <a:gd name="connsiteY29" fmla="*/ 57150 h 1478781"/>
              <a:gd name="connsiteX30" fmla="*/ 2810914 w 5344143"/>
              <a:gd name="connsiteY30" fmla="*/ 38100 h 1478781"/>
              <a:gd name="connsiteX31" fmla="*/ 2868064 w 5344143"/>
              <a:gd name="connsiteY31" fmla="*/ 19050 h 1478781"/>
              <a:gd name="connsiteX32" fmla="*/ 2934739 w 5344143"/>
              <a:gd name="connsiteY32" fmla="*/ 0 h 1478781"/>
              <a:gd name="connsiteX33" fmla="*/ 3153814 w 5344143"/>
              <a:gd name="connsiteY33" fmla="*/ 9525 h 1478781"/>
              <a:gd name="connsiteX34" fmla="*/ 3210964 w 5344143"/>
              <a:gd name="connsiteY34" fmla="*/ 28575 h 1478781"/>
              <a:gd name="connsiteX35" fmla="*/ 3249064 w 5344143"/>
              <a:gd name="connsiteY35" fmla="*/ 38100 h 1478781"/>
              <a:gd name="connsiteX36" fmla="*/ 3306214 w 5344143"/>
              <a:gd name="connsiteY36" fmla="*/ 57150 h 1478781"/>
              <a:gd name="connsiteX37" fmla="*/ 3363364 w 5344143"/>
              <a:gd name="connsiteY37" fmla="*/ 76200 h 1478781"/>
              <a:gd name="connsiteX38" fmla="*/ 3391939 w 5344143"/>
              <a:gd name="connsiteY38" fmla="*/ 85725 h 1478781"/>
              <a:gd name="connsiteX39" fmla="*/ 3420514 w 5344143"/>
              <a:gd name="connsiteY39" fmla="*/ 95250 h 1478781"/>
              <a:gd name="connsiteX40" fmla="*/ 3534814 w 5344143"/>
              <a:gd name="connsiteY40" fmla="*/ 104775 h 1478781"/>
              <a:gd name="connsiteX41" fmla="*/ 3591964 w 5344143"/>
              <a:gd name="connsiteY41" fmla="*/ 133350 h 1478781"/>
              <a:gd name="connsiteX42" fmla="*/ 3620539 w 5344143"/>
              <a:gd name="connsiteY42" fmla="*/ 161925 h 1478781"/>
              <a:gd name="connsiteX43" fmla="*/ 3677689 w 5344143"/>
              <a:gd name="connsiteY43" fmla="*/ 200025 h 1478781"/>
              <a:gd name="connsiteX44" fmla="*/ 3706264 w 5344143"/>
              <a:gd name="connsiteY44" fmla="*/ 219075 h 1478781"/>
              <a:gd name="connsiteX45" fmla="*/ 3734839 w 5344143"/>
              <a:gd name="connsiteY45" fmla="*/ 247650 h 1478781"/>
              <a:gd name="connsiteX46" fmla="*/ 3791989 w 5344143"/>
              <a:gd name="connsiteY46" fmla="*/ 266700 h 1478781"/>
              <a:gd name="connsiteX47" fmla="*/ 3849139 w 5344143"/>
              <a:gd name="connsiteY47" fmla="*/ 295275 h 1478781"/>
              <a:gd name="connsiteX48" fmla="*/ 3877714 w 5344143"/>
              <a:gd name="connsiteY48" fmla="*/ 314325 h 1478781"/>
              <a:gd name="connsiteX49" fmla="*/ 3915814 w 5344143"/>
              <a:gd name="connsiteY49" fmla="*/ 323850 h 1478781"/>
              <a:gd name="connsiteX50" fmla="*/ 4058689 w 5344143"/>
              <a:gd name="connsiteY50" fmla="*/ 342900 h 1478781"/>
              <a:gd name="connsiteX51" fmla="*/ 4115839 w 5344143"/>
              <a:gd name="connsiteY51" fmla="*/ 361950 h 1478781"/>
              <a:gd name="connsiteX52" fmla="*/ 4144414 w 5344143"/>
              <a:gd name="connsiteY52" fmla="*/ 371475 h 1478781"/>
              <a:gd name="connsiteX53" fmla="*/ 4201564 w 5344143"/>
              <a:gd name="connsiteY53" fmla="*/ 419100 h 1478781"/>
              <a:gd name="connsiteX54" fmla="*/ 4258714 w 5344143"/>
              <a:gd name="connsiteY54" fmla="*/ 457200 h 1478781"/>
              <a:gd name="connsiteX55" fmla="*/ 4287289 w 5344143"/>
              <a:gd name="connsiteY55" fmla="*/ 476250 h 1478781"/>
              <a:gd name="connsiteX56" fmla="*/ 4344439 w 5344143"/>
              <a:gd name="connsiteY56" fmla="*/ 514350 h 1478781"/>
              <a:gd name="connsiteX57" fmla="*/ 4373014 w 5344143"/>
              <a:gd name="connsiteY57" fmla="*/ 533400 h 1478781"/>
              <a:gd name="connsiteX58" fmla="*/ 4401589 w 5344143"/>
              <a:gd name="connsiteY58" fmla="*/ 542925 h 1478781"/>
              <a:gd name="connsiteX59" fmla="*/ 4487314 w 5344143"/>
              <a:gd name="connsiteY59" fmla="*/ 600075 h 1478781"/>
              <a:gd name="connsiteX60" fmla="*/ 4515889 w 5344143"/>
              <a:gd name="connsiteY60" fmla="*/ 628650 h 1478781"/>
              <a:gd name="connsiteX61" fmla="*/ 4544464 w 5344143"/>
              <a:gd name="connsiteY61" fmla="*/ 638175 h 1478781"/>
              <a:gd name="connsiteX62" fmla="*/ 4630189 w 5344143"/>
              <a:gd name="connsiteY62" fmla="*/ 695325 h 1478781"/>
              <a:gd name="connsiteX63" fmla="*/ 4658764 w 5344143"/>
              <a:gd name="connsiteY63" fmla="*/ 714375 h 1478781"/>
              <a:gd name="connsiteX64" fmla="*/ 4687339 w 5344143"/>
              <a:gd name="connsiteY64" fmla="*/ 733425 h 1478781"/>
              <a:gd name="connsiteX65" fmla="*/ 4773064 w 5344143"/>
              <a:gd name="connsiteY65" fmla="*/ 809625 h 1478781"/>
              <a:gd name="connsiteX66" fmla="*/ 4801639 w 5344143"/>
              <a:gd name="connsiteY66" fmla="*/ 819150 h 1478781"/>
              <a:gd name="connsiteX67" fmla="*/ 4858789 w 5344143"/>
              <a:gd name="connsiteY67" fmla="*/ 857250 h 1478781"/>
              <a:gd name="connsiteX68" fmla="*/ 4925464 w 5344143"/>
              <a:gd name="connsiteY68" fmla="*/ 876300 h 1478781"/>
              <a:gd name="connsiteX69" fmla="*/ 4954039 w 5344143"/>
              <a:gd name="connsiteY69" fmla="*/ 885825 h 1478781"/>
              <a:gd name="connsiteX70" fmla="*/ 5020714 w 5344143"/>
              <a:gd name="connsiteY70" fmla="*/ 904875 h 1478781"/>
              <a:gd name="connsiteX71" fmla="*/ 5078597 w 5344143"/>
              <a:gd name="connsiteY71" fmla="*/ 976679 h 1478781"/>
              <a:gd name="connsiteX72" fmla="*/ 5189232 w 5344143"/>
              <a:gd name="connsiteY72" fmla="*/ 1044819 h 1478781"/>
              <a:gd name="connsiteX73" fmla="*/ 5306470 w 5344143"/>
              <a:gd name="connsiteY73" fmla="*/ 1153072 h 1478781"/>
              <a:gd name="connsiteX74" fmla="*/ 5344143 w 5344143"/>
              <a:gd name="connsiteY74" fmla="*/ 1262757 h 1478781"/>
              <a:gd name="connsiteX75" fmla="*/ 4804083 w 5344143"/>
              <a:gd name="connsiteY75" fmla="*/ 1478781 h 1478781"/>
              <a:gd name="connsiteX76" fmla="*/ 555611 w 5344143"/>
              <a:gd name="connsiteY76" fmla="*/ 1478781 h 1478781"/>
              <a:gd name="connsiteX0" fmla="*/ 555611 w 5344143"/>
              <a:gd name="connsiteY0" fmla="*/ 1478781 h 1478781"/>
              <a:gd name="connsiteX1" fmla="*/ 43093 w 5344143"/>
              <a:gd name="connsiteY1" fmla="*/ 1409652 h 1478781"/>
              <a:gd name="connsiteX2" fmla="*/ 42684 w 5344143"/>
              <a:gd name="connsiteY2" fmla="*/ 1240498 h 1478781"/>
              <a:gd name="connsiteX3" fmla="*/ 165851 w 5344143"/>
              <a:gd name="connsiteY3" fmla="*/ 1115993 h 1478781"/>
              <a:gd name="connsiteX4" fmla="*/ 304587 w 5344143"/>
              <a:gd name="connsiteY4" fmla="*/ 1069088 h 1478781"/>
              <a:gd name="connsiteX5" fmla="*/ 463026 w 5344143"/>
              <a:gd name="connsiteY5" fmla="*/ 975288 h 1478781"/>
              <a:gd name="connsiteX6" fmla="*/ 630360 w 5344143"/>
              <a:gd name="connsiteY6" fmla="*/ 921133 h 1478781"/>
              <a:gd name="connsiteX7" fmla="*/ 738668 w 5344143"/>
              <a:gd name="connsiteY7" fmla="*/ 868479 h 1478781"/>
              <a:gd name="connsiteX8" fmla="*/ 841163 w 5344143"/>
              <a:gd name="connsiteY8" fmla="*/ 801802 h 1478781"/>
              <a:gd name="connsiteX9" fmla="*/ 916113 w 5344143"/>
              <a:gd name="connsiteY9" fmla="*/ 742140 h 1478781"/>
              <a:gd name="connsiteX10" fmla="*/ 863477 w 5344143"/>
              <a:gd name="connsiteY10" fmla="*/ 669418 h 1478781"/>
              <a:gd name="connsiteX11" fmla="*/ 930332 w 5344143"/>
              <a:gd name="connsiteY11" fmla="*/ 610235 h 1478781"/>
              <a:gd name="connsiteX12" fmla="*/ 1018738 w 5344143"/>
              <a:gd name="connsiteY12" fmla="*/ 562612 h 1478781"/>
              <a:gd name="connsiteX13" fmla="*/ 1119176 w 5344143"/>
              <a:gd name="connsiteY13" fmla="*/ 527509 h 1478781"/>
              <a:gd name="connsiteX14" fmla="*/ 1197031 w 5344143"/>
              <a:gd name="connsiteY14" fmla="*/ 489408 h 1478781"/>
              <a:gd name="connsiteX15" fmla="*/ 1274886 w 5344143"/>
              <a:gd name="connsiteY15" fmla="*/ 474372 h 1478781"/>
              <a:gd name="connsiteX16" fmla="*/ 1353946 w 5344143"/>
              <a:gd name="connsiteY16" fmla="*/ 439267 h 1478781"/>
              <a:gd name="connsiteX17" fmla="*/ 1468469 w 5344143"/>
              <a:gd name="connsiteY17" fmla="*/ 405666 h 1478781"/>
              <a:gd name="connsiteX18" fmla="*/ 1583620 w 5344143"/>
              <a:gd name="connsiteY18" fmla="*/ 376073 h 1478781"/>
              <a:gd name="connsiteX19" fmla="*/ 1664381 w 5344143"/>
              <a:gd name="connsiteY19" fmla="*/ 346480 h 1478781"/>
              <a:gd name="connsiteX20" fmla="*/ 1782616 w 5344143"/>
              <a:gd name="connsiteY20" fmla="*/ 311862 h 1478781"/>
              <a:gd name="connsiteX21" fmla="*/ 1937073 w 5344143"/>
              <a:gd name="connsiteY21" fmla="*/ 284785 h 1478781"/>
              <a:gd name="connsiteX22" fmla="*/ 2058214 w 5344143"/>
              <a:gd name="connsiteY22" fmla="*/ 216079 h 1478781"/>
              <a:gd name="connsiteX23" fmla="*/ 2153689 w 5344143"/>
              <a:gd name="connsiteY23" fmla="*/ 190500 h 1478781"/>
              <a:gd name="connsiteX24" fmla="*/ 2182264 w 5344143"/>
              <a:gd name="connsiteY24" fmla="*/ 171450 h 1478781"/>
              <a:gd name="connsiteX25" fmla="*/ 2251220 w 5344143"/>
              <a:gd name="connsiteY25" fmla="*/ 144373 h 1478781"/>
              <a:gd name="connsiteX26" fmla="*/ 2407778 w 5344143"/>
              <a:gd name="connsiteY26" fmla="*/ 114300 h 1478781"/>
              <a:gd name="connsiteX27" fmla="*/ 2668039 w 5344143"/>
              <a:gd name="connsiteY27" fmla="*/ 95250 h 1478781"/>
              <a:gd name="connsiteX28" fmla="*/ 2753764 w 5344143"/>
              <a:gd name="connsiteY28" fmla="*/ 66675 h 1478781"/>
              <a:gd name="connsiteX29" fmla="*/ 2782339 w 5344143"/>
              <a:gd name="connsiteY29" fmla="*/ 57150 h 1478781"/>
              <a:gd name="connsiteX30" fmla="*/ 2810914 w 5344143"/>
              <a:gd name="connsiteY30" fmla="*/ 38100 h 1478781"/>
              <a:gd name="connsiteX31" fmla="*/ 2868064 w 5344143"/>
              <a:gd name="connsiteY31" fmla="*/ 19050 h 1478781"/>
              <a:gd name="connsiteX32" fmla="*/ 2934739 w 5344143"/>
              <a:gd name="connsiteY32" fmla="*/ 0 h 1478781"/>
              <a:gd name="connsiteX33" fmla="*/ 3153814 w 5344143"/>
              <a:gd name="connsiteY33" fmla="*/ 9525 h 1478781"/>
              <a:gd name="connsiteX34" fmla="*/ 3210964 w 5344143"/>
              <a:gd name="connsiteY34" fmla="*/ 28575 h 1478781"/>
              <a:gd name="connsiteX35" fmla="*/ 3249064 w 5344143"/>
              <a:gd name="connsiteY35" fmla="*/ 38100 h 1478781"/>
              <a:gd name="connsiteX36" fmla="*/ 3306214 w 5344143"/>
              <a:gd name="connsiteY36" fmla="*/ 57150 h 1478781"/>
              <a:gd name="connsiteX37" fmla="*/ 3363364 w 5344143"/>
              <a:gd name="connsiteY37" fmla="*/ 76200 h 1478781"/>
              <a:gd name="connsiteX38" fmla="*/ 3391939 w 5344143"/>
              <a:gd name="connsiteY38" fmla="*/ 85725 h 1478781"/>
              <a:gd name="connsiteX39" fmla="*/ 3420514 w 5344143"/>
              <a:gd name="connsiteY39" fmla="*/ 95250 h 1478781"/>
              <a:gd name="connsiteX40" fmla="*/ 3534814 w 5344143"/>
              <a:gd name="connsiteY40" fmla="*/ 104775 h 1478781"/>
              <a:gd name="connsiteX41" fmla="*/ 3591964 w 5344143"/>
              <a:gd name="connsiteY41" fmla="*/ 133350 h 1478781"/>
              <a:gd name="connsiteX42" fmla="*/ 3620539 w 5344143"/>
              <a:gd name="connsiteY42" fmla="*/ 161925 h 1478781"/>
              <a:gd name="connsiteX43" fmla="*/ 3677689 w 5344143"/>
              <a:gd name="connsiteY43" fmla="*/ 200025 h 1478781"/>
              <a:gd name="connsiteX44" fmla="*/ 3706264 w 5344143"/>
              <a:gd name="connsiteY44" fmla="*/ 219075 h 1478781"/>
              <a:gd name="connsiteX45" fmla="*/ 3734839 w 5344143"/>
              <a:gd name="connsiteY45" fmla="*/ 247650 h 1478781"/>
              <a:gd name="connsiteX46" fmla="*/ 3791989 w 5344143"/>
              <a:gd name="connsiteY46" fmla="*/ 266700 h 1478781"/>
              <a:gd name="connsiteX47" fmla="*/ 3849139 w 5344143"/>
              <a:gd name="connsiteY47" fmla="*/ 295275 h 1478781"/>
              <a:gd name="connsiteX48" fmla="*/ 3877714 w 5344143"/>
              <a:gd name="connsiteY48" fmla="*/ 314325 h 1478781"/>
              <a:gd name="connsiteX49" fmla="*/ 3915814 w 5344143"/>
              <a:gd name="connsiteY49" fmla="*/ 323850 h 1478781"/>
              <a:gd name="connsiteX50" fmla="*/ 4058689 w 5344143"/>
              <a:gd name="connsiteY50" fmla="*/ 342900 h 1478781"/>
              <a:gd name="connsiteX51" fmla="*/ 4115839 w 5344143"/>
              <a:gd name="connsiteY51" fmla="*/ 361950 h 1478781"/>
              <a:gd name="connsiteX52" fmla="*/ 4144414 w 5344143"/>
              <a:gd name="connsiteY52" fmla="*/ 371475 h 1478781"/>
              <a:gd name="connsiteX53" fmla="*/ 4201564 w 5344143"/>
              <a:gd name="connsiteY53" fmla="*/ 419100 h 1478781"/>
              <a:gd name="connsiteX54" fmla="*/ 4258714 w 5344143"/>
              <a:gd name="connsiteY54" fmla="*/ 457200 h 1478781"/>
              <a:gd name="connsiteX55" fmla="*/ 4287289 w 5344143"/>
              <a:gd name="connsiteY55" fmla="*/ 476250 h 1478781"/>
              <a:gd name="connsiteX56" fmla="*/ 4344439 w 5344143"/>
              <a:gd name="connsiteY56" fmla="*/ 514350 h 1478781"/>
              <a:gd name="connsiteX57" fmla="*/ 4373014 w 5344143"/>
              <a:gd name="connsiteY57" fmla="*/ 533400 h 1478781"/>
              <a:gd name="connsiteX58" fmla="*/ 4401589 w 5344143"/>
              <a:gd name="connsiteY58" fmla="*/ 542925 h 1478781"/>
              <a:gd name="connsiteX59" fmla="*/ 4487314 w 5344143"/>
              <a:gd name="connsiteY59" fmla="*/ 600075 h 1478781"/>
              <a:gd name="connsiteX60" fmla="*/ 4515889 w 5344143"/>
              <a:gd name="connsiteY60" fmla="*/ 628650 h 1478781"/>
              <a:gd name="connsiteX61" fmla="*/ 4544464 w 5344143"/>
              <a:gd name="connsiteY61" fmla="*/ 638175 h 1478781"/>
              <a:gd name="connsiteX62" fmla="*/ 4630189 w 5344143"/>
              <a:gd name="connsiteY62" fmla="*/ 695325 h 1478781"/>
              <a:gd name="connsiteX63" fmla="*/ 4658764 w 5344143"/>
              <a:gd name="connsiteY63" fmla="*/ 714375 h 1478781"/>
              <a:gd name="connsiteX64" fmla="*/ 4687339 w 5344143"/>
              <a:gd name="connsiteY64" fmla="*/ 733425 h 1478781"/>
              <a:gd name="connsiteX65" fmla="*/ 4773064 w 5344143"/>
              <a:gd name="connsiteY65" fmla="*/ 809625 h 1478781"/>
              <a:gd name="connsiteX66" fmla="*/ 4801639 w 5344143"/>
              <a:gd name="connsiteY66" fmla="*/ 819150 h 1478781"/>
              <a:gd name="connsiteX67" fmla="*/ 4858789 w 5344143"/>
              <a:gd name="connsiteY67" fmla="*/ 857250 h 1478781"/>
              <a:gd name="connsiteX68" fmla="*/ 4925464 w 5344143"/>
              <a:gd name="connsiteY68" fmla="*/ 876300 h 1478781"/>
              <a:gd name="connsiteX69" fmla="*/ 4954039 w 5344143"/>
              <a:gd name="connsiteY69" fmla="*/ 885825 h 1478781"/>
              <a:gd name="connsiteX70" fmla="*/ 5020714 w 5344143"/>
              <a:gd name="connsiteY70" fmla="*/ 904875 h 1478781"/>
              <a:gd name="connsiteX71" fmla="*/ 5078597 w 5344143"/>
              <a:gd name="connsiteY71" fmla="*/ 976679 h 1478781"/>
              <a:gd name="connsiteX72" fmla="*/ 5189232 w 5344143"/>
              <a:gd name="connsiteY72" fmla="*/ 1044819 h 1478781"/>
              <a:gd name="connsiteX73" fmla="*/ 5306470 w 5344143"/>
              <a:gd name="connsiteY73" fmla="*/ 1153072 h 1478781"/>
              <a:gd name="connsiteX74" fmla="*/ 5344143 w 5344143"/>
              <a:gd name="connsiteY74" fmla="*/ 1262757 h 1478781"/>
              <a:gd name="connsiteX75" fmla="*/ 4804083 w 5344143"/>
              <a:gd name="connsiteY75" fmla="*/ 1478781 h 1478781"/>
              <a:gd name="connsiteX76" fmla="*/ 555611 w 5344143"/>
              <a:gd name="connsiteY76" fmla="*/ 1478781 h 1478781"/>
              <a:gd name="connsiteX0" fmla="*/ 555611 w 5344143"/>
              <a:gd name="connsiteY0" fmla="*/ 1478781 h 1478781"/>
              <a:gd name="connsiteX1" fmla="*/ 43093 w 5344143"/>
              <a:gd name="connsiteY1" fmla="*/ 1409652 h 1478781"/>
              <a:gd name="connsiteX2" fmla="*/ 42684 w 5344143"/>
              <a:gd name="connsiteY2" fmla="*/ 1240498 h 1478781"/>
              <a:gd name="connsiteX3" fmla="*/ 165851 w 5344143"/>
              <a:gd name="connsiteY3" fmla="*/ 1115993 h 1478781"/>
              <a:gd name="connsiteX4" fmla="*/ 304587 w 5344143"/>
              <a:gd name="connsiteY4" fmla="*/ 1069088 h 1478781"/>
              <a:gd name="connsiteX5" fmla="*/ 463026 w 5344143"/>
              <a:gd name="connsiteY5" fmla="*/ 975288 h 1478781"/>
              <a:gd name="connsiteX6" fmla="*/ 630360 w 5344143"/>
              <a:gd name="connsiteY6" fmla="*/ 921133 h 1478781"/>
              <a:gd name="connsiteX7" fmla="*/ 738668 w 5344143"/>
              <a:gd name="connsiteY7" fmla="*/ 868479 h 1478781"/>
              <a:gd name="connsiteX8" fmla="*/ 841163 w 5344143"/>
              <a:gd name="connsiteY8" fmla="*/ 801802 h 1478781"/>
              <a:gd name="connsiteX9" fmla="*/ 916113 w 5344143"/>
              <a:gd name="connsiteY9" fmla="*/ 742140 h 1478781"/>
              <a:gd name="connsiteX10" fmla="*/ 863477 w 5344143"/>
              <a:gd name="connsiteY10" fmla="*/ 669418 h 1478781"/>
              <a:gd name="connsiteX11" fmla="*/ 930332 w 5344143"/>
              <a:gd name="connsiteY11" fmla="*/ 610235 h 1478781"/>
              <a:gd name="connsiteX12" fmla="*/ 1018738 w 5344143"/>
              <a:gd name="connsiteY12" fmla="*/ 562612 h 1478781"/>
              <a:gd name="connsiteX13" fmla="*/ 1119176 w 5344143"/>
              <a:gd name="connsiteY13" fmla="*/ 527509 h 1478781"/>
              <a:gd name="connsiteX14" fmla="*/ 1197031 w 5344143"/>
              <a:gd name="connsiteY14" fmla="*/ 489408 h 1478781"/>
              <a:gd name="connsiteX15" fmla="*/ 1274886 w 5344143"/>
              <a:gd name="connsiteY15" fmla="*/ 474372 h 1478781"/>
              <a:gd name="connsiteX16" fmla="*/ 1353946 w 5344143"/>
              <a:gd name="connsiteY16" fmla="*/ 439267 h 1478781"/>
              <a:gd name="connsiteX17" fmla="*/ 1468469 w 5344143"/>
              <a:gd name="connsiteY17" fmla="*/ 405666 h 1478781"/>
              <a:gd name="connsiteX18" fmla="*/ 1583620 w 5344143"/>
              <a:gd name="connsiteY18" fmla="*/ 376073 h 1478781"/>
              <a:gd name="connsiteX19" fmla="*/ 1664381 w 5344143"/>
              <a:gd name="connsiteY19" fmla="*/ 346480 h 1478781"/>
              <a:gd name="connsiteX20" fmla="*/ 1782616 w 5344143"/>
              <a:gd name="connsiteY20" fmla="*/ 311862 h 1478781"/>
              <a:gd name="connsiteX21" fmla="*/ 1937073 w 5344143"/>
              <a:gd name="connsiteY21" fmla="*/ 284785 h 1478781"/>
              <a:gd name="connsiteX22" fmla="*/ 2058214 w 5344143"/>
              <a:gd name="connsiteY22" fmla="*/ 216079 h 1478781"/>
              <a:gd name="connsiteX23" fmla="*/ 2153689 w 5344143"/>
              <a:gd name="connsiteY23" fmla="*/ 190500 h 1478781"/>
              <a:gd name="connsiteX24" fmla="*/ 2182264 w 5344143"/>
              <a:gd name="connsiteY24" fmla="*/ 171450 h 1478781"/>
              <a:gd name="connsiteX25" fmla="*/ 2251220 w 5344143"/>
              <a:gd name="connsiteY25" fmla="*/ 144373 h 1478781"/>
              <a:gd name="connsiteX26" fmla="*/ 2407778 w 5344143"/>
              <a:gd name="connsiteY26" fmla="*/ 114300 h 1478781"/>
              <a:gd name="connsiteX27" fmla="*/ 2668039 w 5344143"/>
              <a:gd name="connsiteY27" fmla="*/ 95250 h 1478781"/>
              <a:gd name="connsiteX28" fmla="*/ 2753764 w 5344143"/>
              <a:gd name="connsiteY28" fmla="*/ 66675 h 1478781"/>
              <a:gd name="connsiteX29" fmla="*/ 2782339 w 5344143"/>
              <a:gd name="connsiteY29" fmla="*/ 57150 h 1478781"/>
              <a:gd name="connsiteX30" fmla="*/ 2810914 w 5344143"/>
              <a:gd name="connsiteY30" fmla="*/ 38100 h 1478781"/>
              <a:gd name="connsiteX31" fmla="*/ 2868064 w 5344143"/>
              <a:gd name="connsiteY31" fmla="*/ 19050 h 1478781"/>
              <a:gd name="connsiteX32" fmla="*/ 2934739 w 5344143"/>
              <a:gd name="connsiteY32" fmla="*/ 0 h 1478781"/>
              <a:gd name="connsiteX33" fmla="*/ 3153814 w 5344143"/>
              <a:gd name="connsiteY33" fmla="*/ 9525 h 1478781"/>
              <a:gd name="connsiteX34" fmla="*/ 3210964 w 5344143"/>
              <a:gd name="connsiteY34" fmla="*/ 28575 h 1478781"/>
              <a:gd name="connsiteX35" fmla="*/ 3249064 w 5344143"/>
              <a:gd name="connsiteY35" fmla="*/ 38100 h 1478781"/>
              <a:gd name="connsiteX36" fmla="*/ 3306214 w 5344143"/>
              <a:gd name="connsiteY36" fmla="*/ 57150 h 1478781"/>
              <a:gd name="connsiteX37" fmla="*/ 3363364 w 5344143"/>
              <a:gd name="connsiteY37" fmla="*/ 76200 h 1478781"/>
              <a:gd name="connsiteX38" fmla="*/ 3391939 w 5344143"/>
              <a:gd name="connsiteY38" fmla="*/ 85725 h 1478781"/>
              <a:gd name="connsiteX39" fmla="*/ 3420514 w 5344143"/>
              <a:gd name="connsiteY39" fmla="*/ 95250 h 1478781"/>
              <a:gd name="connsiteX40" fmla="*/ 3534814 w 5344143"/>
              <a:gd name="connsiteY40" fmla="*/ 104775 h 1478781"/>
              <a:gd name="connsiteX41" fmla="*/ 3591964 w 5344143"/>
              <a:gd name="connsiteY41" fmla="*/ 133350 h 1478781"/>
              <a:gd name="connsiteX42" fmla="*/ 3620539 w 5344143"/>
              <a:gd name="connsiteY42" fmla="*/ 161925 h 1478781"/>
              <a:gd name="connsiteX43" fmla="*/ 3677689 w 5344143"/>
              <a:gd name="connsiteY43" fmla="*/ 200025 h 1478781"/>
              <a:gd name="connsiteX44" fmla="*/ 3706264 w 5344143"/>
              <a:gd name="connsiteY44" fmla="*/ 219075 h 1478781"/>
              <a:gd name="connsiteX45" fmla="*/ 3734839 w 5344143"/>
              <a:gd name="connsiteY45" fmla="*/ 247650 h 1478781"/>
              <a:gd name="connsiteX46" fmla="*/ 3791989 w 5344143"/>
              <a:gd name="connsiteY46" fmla="*/ 266700 h 1478781"/>
              <a:gd name="connsiteX47" fmla="*/ 3849139 w 5344143"/>
              <a:gd name="connsiteY47" fmla="*/ 295275 h 1478781"/>
              <a:gd name="connsiteX48" fmla="*/ 3877714 w 5344143"/>
              <a:gd name="connsiteY48" fmla="*/ 314325 h 1478781"/>
              <a:gd name="connsiteX49" fmla="*/ 3915814 w 5344143"/>
              <a:gd name="connsiteY49" fmla="*/ 323850 h 1478781"/>
              <a:gd name="connsiteX50" fmla="*/ 4058689 w 5344143"/>
              <a:gd name="connsiteY50" fmla="*/ 342900 h 1478781"/>
              <a:gd name="connsiteX51" fmla="*/ 4115839 w 5344143"/>
              <a:gd name="connsiteY51" fmla="*/ 361950 h 1478781"/>
              <a:gd name="connsiteX52" fmla="*/ 4144414 w 5344143"/>
              <a:gd name="connsiteY52" fmla="*/ 371475 h 1478781"/>
              <a:gd name="connsiteX53" fmla="*/ 4201564 w 5344143"/>
              <a:gd name="connsiteY53" fmla="*/ 419100 h 1478781"/>
              <a:gd name="connsiteX54" fmla="*/ 4258714 w 5344143"/>
              <a:gd name="connsiteY54" fmla="*/ 457200 h 1478781"/>
              <a:gd name="connsiteX55" fmla="*/ 4287289 w 5344143"/>
              <a:gd name="connsiteY55" fmla="*/ 476250 h 1478781"/>
              <a:gd name="connsiteX56" fmla="*/ 4344439 w 5344143"/>
              <a:gd name="connsiteY56" fmla="*/ 514350 h 1478781"/>
              <a:gd name="connsiteX57" fmla="*/ 4373014 w 5344143"/>
              <a:gd name="connsiteY57" fmla="*/ 533400 h 1478781"/>
              <a:gd name="connsiteX58" fmla="*/ 4401589 w 5344143"/>
              <a:gd name="connsiteY58" fmla="*/ 542925 h 1478781"/>
              <a:gd name="connsiteX59" fmla="*/ 4487314 w 5344143"/>
              <a:gd name="connsiteY59" fmla="*/ 600075 h 1478781"/>
              <a:gd name="connsiteX60" fmla="*/ 4515889 w 5344143"/>
              <a:gd name="connsiteY60" fmla="*/ 628650 h 1478781"/>
              <a:gd name="connsiteX61" fmla="*/ 4544464 w 5344143"/>
              <a:gd name="connsiteY61" fmla="*/ 638175 h 1478781"/>
              <a:gd name="connsiteX62" fmla="*/ 4630189 w 5344143"/>
              <a:gd name="connsiteY62" fmla="*/ 695325 h 1478781"/>
              <a:gd name="connsiteX63" fmla="*/ 4658764 w 5344143"/>
              <a:gd name="connsiteY63" fmla="*/ 714375 h 1478781"/>
              <a:gd name="connsiteX64" fmla="*/ 4687339 w 5344143"/>
              <a:gd name="connsiteY64" fmla="*/ 733425 h 1478781"/>
              <a:gd name="connsiteX65" fmla="*/ 4773064 w 5344143"/>
              <a:gd name="connsiteY65" fmla="*/ 809625 h 1478781"/>
              <a:gd name="connsiteX66" fmla="*/ 4801639 w 5344143"/>
              <a:gd name="connsiteY66" fmla="*/ 819150 h 1478781"/>
              <a:gd name="connsiteX67" fmla="*/ 4858789 w 5344143"/>
              <a:gd name="connsiteY67" fmla="*/ 857250 h 1478781"/>
              <a:gd name="connsiteX68" fmla="*/ 4925464 w 5344143"/>
              <a:gd name="connsiteY68" fmla="*/ 876300 h 1478781"/>
              <a:gd name="connsiteX69" fmla="*/ 4954039 w 5344143"/>
              <a:gd name="connsiteY69" fmla="*/ 885825 h 1478781"/>
              <a:gd name="connsiteX70" fmla="*/ 5020714 w 5344143"/>
              <a:gd name="connsiteY70" fmla="*/ 904875 h 1478781"/>
              <a:gd name="connsiteX71" fmla="*/ 5078597 w 5344143"/>
              <a:gd name="connsiteY71" fmla="*/ 976679 h 1478781"/>
              <a:gd name="connsiteX72" fmla="*/ 5189232 w 5344143"/>
              <a:gd name="connsiteY72" fmla="*/ 1044819 h 1478781"/>
              <a:gd name="connsiteX73" fmla="*/ 5306470 w 5344143"/>
              <a:gd name="connsiteY73" fmla="*/ 1153072 h 1478781"/>
              <a:gd name="connsiteX74" fmla="*/ 5344143 w 5344143"/>
              <a:gd name="connsiteY74" fmla="*/ 1262757 h 1478781"/>
              <a:gd name="connsiteX75" fmla="*/ 4804083 w 5344143"/>
              <a:gd name="connsiteY75" fmla="*/ 1478781 h 1478781"/>
              <a:gd name="connsiteX76" fmla="*/ 555611 w 5344143"/>
              <a:gd name="connsiteY76" fmla="*/ 1478781 h 1478781"/>
              <a:gd name="connsiteX0" fmla="*/ 561421 w 5349953"/>
              <a:gd name="connsiteY0" fmla="*/ 1478781 h 1478781"/>
              <a:gd name="connsiteX1" fmla="*/ 41032 w 5349953"/>
              <a:gd name="connsiteY1" fmla="*/ 1425705 h 1478781"/>
              <a:gd name="connsiteX2" fmla="*/ 48494 w 5349953"/>
              <a:gd name="connsiteY2" fmla="*/ 1240498 h 1478781"/>
              <a:gd name="connsiteX3" fmla="*/ 171661 w 5349953"/>
              <a:gd name="connsiteY3" fmla="*/ 1115993 h 1478781"/>
              <a:gd name="connsiteX4" fmla="*/ 310397 w 5349953"/>
              <a:gd name="connsiteY4" fmla="*/ 1069088 h 1478781"/>
              <a:gd name="connsiteX5" fmla="*/ 468836 w 5349953"/>
              <a:gd name="connsiteY5" fmla="*/ 975288 h 1478781"/>
              <a:gd name="connsiteX6" fmla="*/ 636170 w 5349953"/>
              <a:gd name="connsiteY6" fmla="*/ 921133 h 1478781"/>
              <a:gd name="connsiteX7" fmla="*/ 744478 w 5349953"/>
              <a:gd name="connsiteY7" fmla="*/ 868479 h 1478781"/>
              <a:gd name="connsiteX8" fmla="*/ 846973 w 5349953"/>
              <a:gd name="connsiteY8" fmla="*/ 801802 h 1478781"/>
              <a:gd name="connsiteX9" fmla="*/ 921923 w 5349953"/>
              <a:gd name="connsiteY9" fmla="*/ 742140 h 1478781"/>
              <a:gd name="connsiteX10" fmla="*/ 869287 w 5349953"/>
              <a:gd name="connsiteY10" fmla="*/ 669418 h 1478781"/>
              <a:gd name="connsiteX11" fmla="*/ 936142 w 5349953"/>
              <a:gd name="connsiteY11" fmla="*/ 610235 h 1478781"/>
              <a:gd name="connsiteX12" fmla="*/ 1024548 w 5349953"/>
              <a:gd name="connsiteY12" fmla="*/ 562612 h 1478781"/>
              <a:gd name="connsiteX13" fmla="*/ 1124986 w 5349953"/>
              <a:gd name="connsiteY13" fmla="*/ 527509 h 1478781"/>
              <a:gd name="connsiteX14" fmla="*/ 1202841 w 5349953"/>
              <a:gd name="connsiteY14" fmla="*/ 489408 h 1478781"/>
              <a:gd name="connsiteX15" fmla="*/ 1280696 w 5349953"/>
              <a:gd name="connsiteY15" fmla="*/ 474372 h 1478781"/>
              <a:gd name="connsiteX16" fmla="*/ 1359756 w 5349953"/>
              <a:gd name="connsiteY16" fmla="*/ 439267 h 1478781"/>
              <a:gd name="connsiteX17" fmla="*/ 1474279 w 5349953"/>
              <a:gd name="connsiteY17" fmla="*/ 405666 h 1478781"/>
              <a:gd name="connsiteX18" fmla="*/ 1589430 w 5349953"/>
              <a:gd name="connsiteY18" fmla="*/ 376073 h 1478781"/>
              <a:gd name="connsiteX19" fmla="*/ 1670191 w 5349953"/>
              <a:gd name="connsiteY19" fmla="*/ 346480 h 1478781"/>
              <a:gd name="connsiteX20" fmla="*/ 1788426 w 5349953"/>
              <a:gd name="connsiteY20" fmla="*/ 311862 h 1478781"/>
              <a:gd name="connsiteX21" fmla="*/ 1942883 w 5349953"/>
              <a:gd name="connsiteY21" fmla="*/ 284785 h 1478781"/>
              <a:gd name="connsiteX22" fmla="*/ 2064024 w 5349953"/>
              <a:gd name="connsiteY22" fmla="*/ 216079 h 1478781"/>
              <a:gd name="connsiteX23" fmla="*/ 2159499 w 5349953"/>
              <a:gd name="connsiteY23" fmla="*/ 190500 h 1478781"/>
              <a:gd name="connsiteX24" fmla="*/ 2188074 w 5349953"/>
              <a:gd name="connsiteY24" fmla="*/ 171450 h 1478781"/>
              <a:gd name="connsiteX25" fmla="*/ 2257030 w 5349953"/>
              <a:gd name="connsiteY25" fmla="*/ 144373 h 1478781"/>
              <a:gd name="connsiteX26" fmla="*/ 2413588 w 5349953"/>
              <a:gd name="connsiteY26" fmla="*/ 114300 h 1478781"/>
              <a:gd name="connsiteX27" fmla="*/ 2673849 w 5349953"/>
              <a:gd name="connsiteY27" fmla="*/ 95250 h 1478781"/>
              <a:gd name="connsiteX28" fmla="*/ 2759574 w 5349953"/>
              <a:gd name="connsiteY28" fmla="*/ 66675 h 1478781"/>
              <a:gd name="connsiteX29" fmla="*/ 2788149 w 5349953"/>
              <a:gd name="connsiteY29" fmla="*/ 57150 h 1478781"/>
              <a:gd name="connsiteX30" fmla="*/ 2816724 w 5349953"/>
              <a:gd name="connsiteY30" fmla="*/ 38100 h 1478781"/>
              <a:gd name="connsiteX31" fmla="*/ 2873874 w 5349953"/>
              <a:gd name="connsiteY31" fmla="*/ 19050 h 1478781"/>
              <a:gd name="connsiteX32" fmla="*/ 2940549 w 5349953"/>
              <a:gd name="connsiteY32" fmla="*/ 0 h 1478781"/>
              <a:gd name="connsiteX33" fmla="*/ 3159624 w 5349953"/>
              <a:gd name="connsiteY33" fmla="*/ 9525 h 1478781"/>
              <a:gd name="connsiteX34" fmla="*/ 3216774 w 5349953"/>
              <a:gd name="connsiteY34" fmla="*/ 28575 h 1478781"/>
              <a:gd name="connsiteX35" fmla="*/ 3254874 w 5349953"/>
              <a:gd name="connsiteY35" fmla="*/ 38100 h 1478781"/>
              <a:gd name="connsiteX36" fmla="*/ 3312024 w 5349953"/>
              <a:gd name="connsiteY36" fmla="*/ 57150 h 1478781"/>
              <a:gd name="connsiteX37" fmla="*/ 3369174 w 5349953"/>
              <a:gd name="connsiteY37" fmla="*/ 76200 h 1478781"/>
              <a:gd name="connsiteX38" fmla="*/ 3397749 w 5349953"/>
              <a:gd name="connsiteY38" fmla="*/ 85725 h 1478781"/>
              <a:gd name="connsiteX39" fmla="*/ 3426324 w 5349953"/>
              <a:gd name="connsiteY39" fmla="*/ 95250 h 1478781"/>
              <a:gd name="connsiteX40" fmla="*/ 3540624 w 5349953"/>
              <a:gd name="connsiteY40" fmla="*/ 104775 h 1478781"/>
              <a:gd name="connsiteX41" fmla="*/ 3597774 w 5349953"/>
              <a:gd name="connsiteY41" fmla="*/ 133350 h 1478781"/>
              <a:gd name="connsiteX42" fmla="*/ 3626349 w 5349953"/>
              <a:gd name="connsiteY42" fmla="*/ 161925 h 1478781"/>
              <a:gd name="connsiteX43" fmla="*/ 3683499 w 5349953"/>
              <a:gd name="connsiteY43" fmla="*/ 200025 h 1478781"/>
              <a:gd name="connsiteX44" fmla="*/ 3712074 w 5349953"/>
              <a:gd name="connsiteY44" fmla="*/ 219075 h 1478781"/>
              <a:gd name="connsiteX45" fmla="*/ 3740649 w 5349953"/>
              <a:gd name="connsiteY45" fmla="*/ 247650 h 1478781"/>
              <a:gd name="connsiteX46" fmla="*/ 3797799 w 5349953"/>
              <a:gd name="connsiteY46" fmla="*/ 266700 h 1478781"/>
              <a:gd name="connsiteX47" fmla="*/ 3854949 w 5349953"/>
              <a:gd name="connsiteY47" fmla="*/ 295275 h 1478781"/>
              <a:gd name="connsiteX48" fmla="*/ 3883524 w 5349953"/>
              <a:gd name="connsiteY48" fmla="*/ 314325 h 1478781"/>
              <a:gd name="connsiteX49" fmla="*/ 3921624 w 5349953"/>
              <a:gd name="connsiteY49" fmla="*/ 323850 h 1478781"/>
              <a:gd name="connsiteX50" fmla="*/ 4064499 w 5349953"/>
              <a:gd name="connsiteY50" fmla="*/ 342900 h 1478781"/>
              <a:gd name="connsiteX51" fmla="*/ 4121649 w 5349953"/>
              <a:gd name="connsiteY51" fmla="*/ 361950 h 1478781"/>
              <a:gd name="connsiteX52" fmla="*/ 4150224 w 5349953"/>
              <a:gd name="connsiteY52" fmla="*/ 371475 h 1478781"/>
              <a:gd name="connsiteX53" fmla="*/ 4207374 w 5349953"/>
              <a:gd name="connsiteY53" fmla="*/ 419100 h 1478781"/>
              <a:gd name="connsiteX54" fmla="*/ 4264524 w 5349953"/>
              <a:gd name="connsiteY54" fmla="*/ 457200 h 1478781"/>
              <a:gd name="connsiteX55" fmla="*/ 4293099 w 5349953"/>
              <a:gd name="connsiteY55" fmla="*/ 476250 h 1478781"/>
              <a:gd name="connsiteX56" fmla="*/ 4350249 w 5349953"/>
              <a:gd name="connsiteY56" fmla="*/ 514350 h 1478781"/>
              <a:gd name="connsiteX57" fmla="*/ 4378824 w 5349953"/>
              <a:gd name="connsiteY57" fmla="*/ 533400 h 1478781"/>
              <a:gd name="connsiteX58" fmla="*/ 4407399 w 5349953"/>
              <a:gd name="connsiteY58" fmla="*/ 542925 h 1478781"/>
              <a:gd name="connsiteX59" fmla="*/ 4493124 w 5349953"/>
              <a:gd name="connsiteY59" fmla="*/ 600075 h 1478781"/>
              <a:gd name="connsiteX60" fmla="*/ 4521699 w 5349953"/>
              <a:gd name="connsiteY60" fmla="*/ 628650 h 1478781"/>
              <a:gd name="connsiteX61" fmla="*/ 4550274 w 5349953"/>
              <a:gd name="connsiteY61" fmla="*/ 638175 h 1478781"/>
              <a:gd name="connsiteX62" fmla="*/ 4635999 w 5349953"/>
              <a:gd name="connsiteY62" fmla="*/ 695325 h 1478781"/>
              <a:gd name="connsiteX63" fmla="*/ 4664574 w 5349953"/>
              <a:gd name="connsiteY63" fmla="*/ 714375 h 1478781"/>
              <a:gd name="connsiteX64" fmla="*/ 4693149 w 5349953"/>
              <a:gd name="connsiteY64" fmla="*/ 733425 h 1478781"/>
              <a:gd name="connsiteX65" fmla="*/ 4778874 w 5349953"/>
              <a:gd name="connsiteY65" fmla="*/ 809625 h 1478781"/>
              <a:gd name="connsiteX66" fmla="*/ 4807449 w 5349953"/>
              <a:gd name="connsiteY66" fmla="*/ 819150 h 1478781"/>
              <a:gd name="connsiteX67" fmla="*/ 4864599 w 5349953"/>
              <a:gd name="connsiteY67" fmla="*/ 857250 h 1478781"/>
              <a:gd name="connsiteX68" fmla="*/ 4931274 w 5349953"/>
              <a:gd name="connsiteY68" fmla="*/ 876300 h 1478781"/>
              <a:gd name="connsiteX69" fmla="*/ 4959849 w 5349953"/>
              <a:gd name="connsiteY69" fmla="*/ 885825 h 1478781"/>
              <a:gd name="connsiteX70" fmla="*/ 5026524 w 5349953"/>
              <a:gd name="connsiteY70" fmla="*/ 904875 h 1478781"/>
              <a:gd name="connsiteX71" fmla="*/ 5084407 w 5349953"/>
              <a:gd name="connsiteY71" fmla="*/ 976679 h 1478781"/>
              <a:gd name="connsiteX72" fmla="*/ 5195042 w 5349953"/>
              <a:gd name="connsiteY72" fmla="*/ 1044819 h 1478781"/>
              <a:gd name="connsiteX73" fmla="*/ 5312280 w 5349953"/>
              <a:gd name="connsiteY73" fmla="*/ 1153072 h 1478781"/>
              <a:gd name="connsiteX74" fmla="*/ 5349953 w 5349953"/>
              <a:gd name="connsiteY74" fmla="*/ 1262757 h 1478781"/>
              <a:gd name="connsiteX75" fmla="*/ 4809893 w 5349953"/>
              <a:gd name="connsiteY75" fmla="*/ 1478781 h 1478781"/>
              <a:gd name="connsiteX76" fmla="*/ 561421 w 5349953"/>
              <a:gd name="connsiteY76" fmla="*/ 1478781 h 1478781"/>
              <a:gd name="connsiteX0" fmla="*/ 561745 w 5350277"/>
              <a:gd name="connsiteY0" fmla="*/ 1478781 h 1478781"/>
              <a:gd name="connsiteX1" fmla="*/ 41356 w 5350277"/>
              <a:gd name="connsiteY1" fmla="*/ 1425705 h 1478781"/>
              <a:gd name="connsiteX2" fmla="*/ 48818 w 5350277"/>
              <a:gd name="connsiteY2" fmla="*/ 1240498 h 1478781"/>
              <a:gd name="connsiteX3" fmla="*/ 179856 w 5350277"/>
              <a:gd name="connsiteY3" fmla="*/ 1164152 h 1478781"/>
              <a:gd name="connsiteX4" fmla="*/ 310721 w 5350277"/>
              <a:gd name="connsiteY4" fmla="*/ 1069088 h 1478781"/>
              <a:gd name="connsiteX5" fmla="*/ 469160 w 5350277"/>
              <a:gd name="connsiteY5" fmla="*/ 975288 h 1478781"/>
              <a:gd name="connsiteX6" fmla="*/ 636494 w 5350277"/>
              <a:gd name="connsiteY6" fmla="*/ 921133 h 1478781"/>
              <a:gd name="connsiteX7" fmla="*/ 744802 w 5350277"/>
              <a:gd name="connsiteY7" fmla="*/ 868479 h 1478781"/>
              <a:gd name="connsiteX8" fmla="*/ 847297 w 5350277"/>
              <a:gd name="connsiteY8" fmla="*/ 801802 h 1478781"/>
              <a:gd name="connsiteX9" fmla="*/ 922247 w 5350277"/>
              <a:gd name="connsiteY9" fmla="*/ 742140 h 1478781"/>
              <a:gd name="connsiteX10" fmla="*/ 869611 w 5350277"/>
              <a:gd name="connsiteY10" fmla="*/ 669418 h 1478781"/>
              <a:gd name="connsiteX11" fmla="*/ 936466 w 5350277"/>
              <a:gd name="connsiteY11" fmla="*/ 610235 h 1478781"/>
              <a:gd name="connsiteX12" fmla="*/ 1024872 w 5350277"/>
              <a:gd name="connsiteY12" fmla="*/ 562612 h 1478781"/>
              <a:gd name="connsiteX13" fmla="*/ 1125310 w 5350277"/>
              <a:gd name="connsiteY13" fmla="*/ 527509 h 1478781"/>
              <a:gd name="connsiteX14" fmla="*/ 1203165 w 5350277"/>
              <a:gd name="connsiteY14" fmla="*/ 489408 h 1478781"/>
              <a:gd name="connsiteX15" fmla="*/ 1281020 w 5350277"/>
              <a:gd name="connsiteY15" fmla="*/ 474372 h 1478781"/>
              <a:gd name="connsiteX16" fmla="*/ 1360080 w 5350277"/>
              <a:gd name="connsiteY16" fmla="*/ 439267 h 1478781"/>
              <a:gd name="connsiteX17" fmla="*/ 1474603 w 5350277"/>
              <a:gd name="connsiteY17" fmla="*/ 405666 h 1478781"/>
              <a:gd name="connsiteX18" fmla="*/ 1589754 w 5350277"/>
              <a:gd name="connsiteY18" fmla="*/ 376073 h 1478781"/>
              <a:gd name="connsiteX19" fmla="*/ 1670515 w 5350277"/>
              <a:gd name="connsiteY19" fmla="*/ 346480 h 1478781"/>
              <a:gd name="connsiteX20" fmla="*/ 1788750 w 5350277"/>
              <a:gd name="connsiteY20" fmla="*/ 311862 h 1478781"/>
              <a:gd name="connsiteX21" fmla="*/ 1943207 w 5350277"/>
              <a:gd name="connsiteY21" fmla="*/ 284785 h 1478781"/>
              <a:gd name="connsiteX22" fmla="*/ 2064348 w 5350277"/>
              <a:gd name="connsiteY22" fmla="*/ 216079 h 1478781"/>
              <a:gd name="connsiteX23" fmla="*/ 2159823 w 5350277"/>
              <a:gd name="connsiteY23" fmla="*/ 190500 h 1478781"/>
              <a:gd name="connsiteX24" fmla="*/ 2188398 w 5350277"/>
              <a:gd name="connsiteY24" fmla="*/ 171450 h 1478781"/>
              <a:gd name="connsiteX25" fmla="*/ 2257354 w 5350277"/>
              <a:gd name="connsiteY25" fmla="*/ 144373 h 1478781"/>
              <a:gd name="connsiteX26" fmla="*/ 2413912 w 5350277"/>
              <a:gd name="connsiteY26" fmla="*/ 114300 h 1478781"/>
              <a:gd name="connsiteX27" fmla="*/ 2674173 w 5350277"/>
              <a:gd name="connsiteY27" fmla="*/ 95250 h 1478781"/>
              <a:gd name="connsiteX28" fmla="*/ 2759898 w 5350277"/>
              <a:gd name="connsiteY28" fmla="*/ 66675 h 1478781"/>
              <a:gd name="connsiteX29" fmla="*/ 2788473 w 5350277"/>
              <a:gd name="connsiteY29" fmla="*/ 57150 h 1478781"/>
              <a:gd name="connsiteX30" fmla="*/ 2817048 w 5350277"/>
              <a:gd name="connsiteY30" fmla="*/ 38100 h 1478781"/>
              <a:gd name="connsiteX31" fmla="*/ 2874198 w 5350277"/>
              <a:gd name="connsiteY31" fmla="*/ 19050 h 1478781"/>
              <a:gd name="connsiteX32" fmla="*/ 2940873 w 5350277"/>
              <a:gd name="connsiteY32" fmla="*/ 0 h 1478781"/>
              <a:gd name="connsiteX33" fmla="*/ 3159948 w 5350277"/>
              <a:gd name="connsiteY33" fmla="*/ 9525 h 1478781"/>
              <a:gd name="connsiteX34" fmla="*/ 3217098 w 5350277"/>
              <a:gd name="connsiteY34" fmla="*/ 28575 h 1478781"/>
              <a:gd name="connsiteX35" fmla="*/ 3255198 w 5350277"/>
              <a:gd name="connsiteY35" fmla="*/ 38100 h 1478781"/>
              <a:gd name="connsiteX36" fmla="*/ 3312348 w 5350277"/>
              <a:gd name="connsiteY36" fmla="*/ 57150 h 1478781"/>
              <a:gd name="connsiteX37" fmla="*/ 3369498 w 5350277"/>
              <a:gd name="connsiteY37" fmla="*/ 76200 h 1478781"/>
              <a:gd name="connsiteX38" fmla="*/ 3398073 w 5350277"/>
              <a:gd name="connsiteY38" fmla="*/ 85725 h 1478781"/>
              <a:gd name="connsiteX39" fmla="*/ 3426648 w 5350277"/>
              <a:gd name="connsiteY39" fmla="*/ 95250 h 1478781"/>
              <a:gd name="connsiteX40" fmla="*/ 3540948 w 5350277"/>
              <a:gd name="connsiteY40" fmla="*/ 104775 h 1478781"/>
              <a:gd name="connsiteX41" fmla="*/ 3598098 w 5350277"/>
              <a:gd name="connsiteY41" fmla="*/ 133350 h 1478781"/>
              <a:gd name="connsiteX42" fmla="*/ 3626673 w 5350277"/>
              <a:gd name="connsiteY42" fmla="*/ 161925 h 1478781"/>
              <a:gd name="connsiteX43" fmla="*/ 3683823 w 5350277"/>
              <a:gd name="connsiteY43" fmla="*/ 200025 h 1478781"/>
              <a:gd name="connsiteX44" fmla="*/ 3712398 w 5350277"/>
              <a:gd name="connsiteY44" fmla="*/ 219075 h 1478781"/>
              <a:gd name="connsiteX45" fmla="*/ 3740973 w 5350277"/>
              <a:gd name="connsiteY45" fmla="*/ 247650 h 1478781"/>
              <a:gd name="connsiteX46" fmla="*/ 3798123 w 5350277"/>
              <a:gd name="connsiteY46" fmla="*/ 266700 h 1478781"/>
              <a:gd name="connsiteX47" fmla="*/ 3855273 w 5350277"/>
              <a:gd name="connsiteY47" fmla="*/ 295275 h 1478781"/>
              <a:gd name="connsiteX48" fmla="*/ 3883848 w 5350277"/>
              <a:gd name="connsiteY48" fmla="*/ 314325 h 1478781"/>
              <a:gd name="connsiteX49" fmla="*/ 3921948 w 5350277"/>
              <a:gd name="connsiteY49" fmla="*/ 323850 h 1478781"/>
              <a:gd name="connsiteX50" fmla="*/ 4064823 w 5350277"/>
              <a:gd name="connsiteY50" fmla="*/ 342900 h 1478781"/>
              <a:gd name="connsiteX51" fmla="*/ 4121973 w 5350277"/>
              <a:gd name="connsiteY51" fmla="*/ 361950 h 1478781"/>
              <a:gd name="connsiteX52" fmla="*/ 4150548 w 5350277"/>
              <a:gd name="connsiteY52" fmla="*/ 371475 h 1478781"/>
              <a:gd name="connsiteX53" fmla="*/ 4207698 w 5350277"/>
              <a:gd name="connsiteY53" fmla="*/ 419100 h 1478781"/>
              <a:gd name="connsiteX54" fmla="*/ 4264848 w 5350277"/>
              <a:gd name="connsiteY54" fmla="*/ 457200 h 1478781"/>
              <a:gd name="connsiteX55" fmla="*/ 4293423 w 5350277"/>
              <a:gd name="connsiteY55" fmla="*/ 476250 h 1478781"/>
              <a:gd name="connsiteX56" fmla="*/ 4350573 w 5350277"/>
              <a:gd name="connsiteY56" fmla="*/ 514350 h 1478781"/>
              <a:gd name="connsiteX57" fmla="*/ 4379148 w 5350277"/>
              <a:gd name="connsiteY57" fmla="*/ 533400 h 1478781"/>
              <a:gd name="connsiteX58" fmla="*/ 4407723 w 5350277"/>
              <a:gd name="connsiteY58" fmla="*/ 542925 h 1478781"/>
              <a:gd name="connsiteX59" fmla="*/ 4493448 w 5350277"/>
              <a:gd name="connsiteY59" fmla="*/ 600075 h 1478781"/>
              <a:gd name="connsiteX60" fmla="*/ 4522023 w 5350277"/>
              <a:gd name="connsiteY60" fmla="*/ 628650 h 1478781"/>
              <a:gd name="connsiteX61" fmla="*/ 4550598 w 5350277"/>
              <a:gd name="connsiteY61" fmla="*/ 638175 h 1478781"/>
              <a:gd name="connsiteX62" fmla="*/ 4636323 w 5350277"/>
              <a:gd name="connsiteY62" fmla="*/ 695325 h 1478781"/>
              <a:gd name="connsiteX63" fmla="*/ 4664898 w 5350277"/>
              <a:gd name="connsiteY63" fmla="*/ 714375 h 1478781"/>
              <a:gd name="connsiteX64" fmla="*/ 4693473 w 5350277"/>
              <a:gd name="connsiteY64" fmla="*/ 733425 h 1478781"/>
              <a:gd name="connsiteX65" fmla="*/ 4779198 w 5350277"/>
              <a:gd name="connsiteY65" fmla="*/ 809625 h 1478781"/>
              <a:gd name="connsiteX66" fmla="*/ 4807773 w 5350277"/>
              <a:gd name="connsiteY66" fmla="*/ 819150 h 1478781"/>
              <a:gd name="connsiteX67" fmla="*/ 4864923 w 5350277"/>
              <a:gd name="connsiteY67" fmla="*/ 857250 h 1478781"/>
              <a:gd name="connsiteX68" fmla="*/ 4931598 w 5350277"/>
              <a:gd name="connsiteY68" fmla="*/ 876300 h 1478781"/>
              <a:gd name="connsiteX69" fmla="*/ 4960173 w 5350277"/>
              <a:gd name="connsiteY69" fmla="*/ 885825 h 1478781"/>
              <a:gd name="connsiteX70" fmla="*/ 5026848 w 5350277"/>
              <a:gd name="connsiteY70" fmla="*/ 904875 h 1478781"/>
              <a:gd name="connsiteX71" fmla="*/ 5084731 w 5350277"/>
              <a:gd name="connsiteY71" fmla="*/ 976679 h 1478781"/>
              <a:gd name="connsiteX72" fmla="*/ 5195366 w 5350277"/>
              <a:gd name="connsiteY72" fmla="*/ 1044819 h 1478781"/>
              <a:gd name="connsiteX73" fmla="*/ 5312604 w 5350277"/>
              <a:gd name="connsiteY73" fmla="*/ 1153072 h 1478781"/>
              <a:gd name="connsiteX74" fmla="*/ 5350277 w 5350277"/>
              <a:gd name="connsiteY74" fmla="*/ 1262757 h 1478781"/>
              <a:gd name="connsiteX75" fmla="*/ 4810217 w 5350277"/>
              <a:gd name="connsiteY75" fmla="*/ 1478781 h 1478781"/>
              <a:gd name="connsiteX76" fmla="*/ 561745 w 5350277"/>
              <a:gd name="connsiteY76" fmla="*/ 1478781 h 1478781"/>
              <a:gd name="connsiteX0" fmla="*/ 557553 w 5346085"/>
              <a:gd name="connsiteY0" fmla="*/ 1478781 h 1478781"/>
              <a:gd name="connsiteX1" fmla="*/ 37164 w 5346085"/>
              <a:gd name="connsiteY1" fmla="*/ 1425705 h 1478781"/>
              <a:gd name="connsiteX2" fmla="*/ 60367 w 5346085"/>
              <a:gd name="connsiteY2" fmla="*/ 1284643 h 1478781"/>
              <a:gd name="connsiteX3" fmla="*/ 175664 w 5346085"/>
              <a:gd name="connsiteY3" fmla="*/ 1164152 h 1478781"/>
              <a:gd name="connsiteX4" fmla="*/ 306529 w 5346085"/>
              <a:gd name="connsiteY4" fmla="*/ 1069088 h 1478781"/>
              <a:gd name="connsiteX5" fmla="*/ 464968 w 5346085"/>
              <a:gd name="connsiteY5" fmla="*/ 975288 h 1478781"/>
              <a:gd name="connsiteX6" fmla="*/ 632302 w 5346085"/>
              <a:gd name="connsiteY6" fmla="*/ 921133 h 1478781"/>
              <a:gd name="connsiteX7" fmla="*/ 740610 w 5346085"/>
              <a:gd name="connsiteY7" fmla="*/ 868479 h 1478781"/>
              <a:gd name="connsiteX8" fmla="*/ 843105 w 5346085"/>
              <a:gd name="connsiteY8" fmla="*/ 801802 h 1478781"/>
              <a:gd name="connsiteX9" fmla="*/ 918055 w 5346085"/>
              <a:gd name="connsiteY9" fmla="*/ 742140 h 1478781"/>
              <a:gd name="connsiteX10" fmla="*/ 865419 w 5346085"/>
              <a:gd name="connsiteY10" fmla="*/ 669418 h 1478781"/>
              <a:gd name="connsiteX11" fmla="*/ 932274 w 5346085"/>
              <a:gd name="connsiteY11" fmla="*/ 610235 h 1478781"/>
              <a:gd name="connsiteX12" fmla="*/ 1020680 w 5346085"/>
              <a:gd name="connsiteY12" fmla="*/ 562612 h 1478781"/>
              <a:gd name="connsiteX13" fmla="*/ 1121118 w 5346085"/>
              <a:gd name="connsiteY13" fmla="*/ 527509 h 1478781"/>
              <a:gd name="connsiteX14" fmla="*/ 1198973 w 5346085"/>
              <a:gd name="connsiteY14" fmla="*/ 489408 h 1478781"/>
              <a:gd name="connsiteX15" fmla="*/ 1276828 w 5346085"/>
              <a:gd name="connsiteY15" fmla="*/ 474372 h 1478781"/>
              <a:gd name="connsiteX16" fmla="*/ 1355888 w 5346085"/>
              <a:gd name="connsiteY16" fmla="*/ 439267 h 1478781"/>
              <a:gd name="connsiteX17" fmla="*/ 1470411 w 5346085"/>
              <a:gd name="connsiteY17" fmla="*/ 405666 h 1478781"/>
              <a:gd name="connsiteX18" fmla="*/ 1585562 w 5346085"/>
              <a:gd name="connsiteY18" fmla="*/ 376073 h 1478781"/>
              <a:gd name="connsiteX19" fmla="*/ 1666323 w 5346085"/>
              <a:gd name="connsiteY19" fmla="*/ 346480 h 1478781"/>
              <a:gd name="connsiteX20" fmla="*/ 1784558 w 5346085"/>
              <a:gd name="connsiteY20" fmla="*/ 311862 h 1478781"/>
              <a:gd name="connsiteX21" fmla="*/ 1939015 w 5346085"/>
              <a:gd name="connsiteY21" fmla="*/ 284785 h 1478781"/>
              <a:gd name="connsiteX22" fmla="*/ 2060156 w 5346085"/>
              <a:gd name="connsiteY22" fmla="*/ 216079 h 1478781"/>
              <a:gd name="connsiteX23" fmla="*/ 2155631 w 5346085"/>
              <a:gd name="connsiteY23" fmla="*/ 190500 h 1478781"/>
              <a:gd name="connsiteX24" fmla="*/ 2184206 w 5346085"/>
              <a:gd name="connsiteY24" fmla="*/ 171450 h 1478781"/>
              <a:gd name="connsiteX25" fmla="*/ 2253162 w 5346085"/>
              <a:gd name="connsiteY25" fmla="*/ 144373 h 1478781"/>
              <a:gd name="connsiteX26" fmla="*/ 2409720 w 5346085"/>
              <a:gd name="connsiteY26" fmla="*/ 114300 h 1478781"/>
              <a:gd name="connsiteX27" fmla="*/ 2669981 w 5346085"/>
              <a:gd name="connsiteY27" fmla="*/ 95250 h 1478781"/>
              <a:gd name="connsiteX28" fmla="*/ 2755706 w 5346085"/>
              <a:gd name="connsiteY28" fmla="*/ 66675 h 1478781"/>
              <a:gd name="connsiteX29" fmla="*/ 2784281 w 5346085"/>
              <a:gd name="connsiteY29" fmla="*/ 57150 h 1478781"/>
              <a:gd name="connsiteX30" fmla="*/ 2812856 w 5346085"/>
              <a:gd name="connsiteY30" fmla="*/ 38100 h 1478781"/>
              <a:gd name="connsiteX31" fmla="*/ 2870006 w 5346085"/>
              <a:gd name="connsiteY31" fmla="*/ 19050 h 1478781"/>
              <a:gd name="connsiteX32" fmla="*/ 2936681 w 5346085"/>
              <a:gd name="connsiteY32" fmla="*/ 0 h 1478781"/>
              <a:gd name="connsiteX33" fmla="*/ 3155756 w 5346085"/>
              <a:gd name="connsiteY33" fmla="*/ 9525 h 1478781"/>
              <a:gd name="connsiteX34" fmla="*/ 3212906 w 5346085"/>
              <a:gd name="connsiteY34" fmla="*/ 28575 h 1478781"/>
              <a:gd name="connsiteX35" fmla="*/ 3251006 w 5346085"/>
              <a:gd name="connsiteY35" fmla="*/ 38100 h 1478781"/>
              <a:gd name="connsiteX36" fmla="*/ 3308156 w 5346085"/>
              <a:gd name="connsiteY36" fmla="*/ 57150 h 1478781"/>
              <a:gd name="connsiteX37" fmla="*/ 3365306 w 5346085"/>
              <a:gd name="connsiteY37" fmla="*/ 76200 h 1478781"/>
              <a:gd name="connsiteX38" fmla="*/ 3393881 w 5346085"/>
              <a:gd name="connsiteY38" fmla="*/ 85725 h 1478781"/>
              <a:gd name="connsiteX39" fmla="*/ 3422456 w 5346085"/>
              <a:gd name="connsiteY39" fmla="*/ 95250 h 1478781"/>
              <a:gd name="connsiteX40" fmla="*/ 3536756 w 5346085"/>
              <a:gd name="connsiteY40" fmla="*/ 104775 h 1478781"/>
              <a:gd name="connsiteX41" fmla="*/ 3593906 w 5346085"/>
              <a:gd name="connsiteY41" fmla="*/ 133350 h 1478781"/>
              <a:gd name="connsiteX42" fmla="*/ 3622481 w 5346085"/>
              <a:gd name="connsiteY42" fmla="*/ 161925 h 1478781"/>
              <a:gd name="connsiteX43" fmla="*/ 3679631 w 5346085"/>
              <a:gd name="connsiteY43" fmla="*/ 200025 h 1478781"/>
              <a:gd name="connsiteX44" fmla="*/ 3708206 w 5346085"/>
              <a:gd name="connsiteY44" fmla="*/ 219075 h 1478781"/>
              <a:gd name="connsiteX45" fmla="*/ 3736781 w 5346085"/>
              <a:gd name="connsiteY45" fmla="*/ 247650 h 1478781"/>
              <a:gd name="connsiteX46" fmla="*/ 3793931 w 5346085"/>
              <a:gd name="connsiteY46" fmla="*/ 266700 h 1478781"/>
              <a:gd name="connsiteX47" fmla="*/ 3851081 w 5346085"/>
              <a:gd name="connsiteY47" fmla="*/ 295275 h 1478781"/>
              <a:gd name="connsiteX48" fmla="*/ 3879656 w 5346085"/>
              <a:gd name="connsiteY48" fmla="*/ 314325 h 1478781"/>
              <a:gd name="connsiteX49" fmla="*/ 3917756 w 5346085"/>
              <a:gd name="connsiteY49" fmla="*/ 323850 h 1478781"/>
              <a:gd name="connsiteX50" fmla="*/ 4060631 w 5346085"/>
              <a:gd name="connsiteY50" fmla="*/ 342900 h 1478781"/>
              <a:gd name="connsiteX51" fmla="*/ 4117781 w 5346085"/>
              <a:gd name="connsiteY51" fmla="*/ 361950 h 1478781"/>
              <a:gd name="connsiteX52" fmla="*/ 4146356 w 5346085"/>
              <a:gd name="connsiteY52" fmla="*/ 371475 h 1478781"/>
              <a:gd name="connsiteX53" fmla="*/ 4203506 w 5346085"/>
              <a:gd name="connsiteY53" fmla="*/ 419100 h 1478781"/>
              <a:gd name="connsiteX54" fmla="*/ 4260656 w 5346085"/>
              <a:gd name="connsiteY54" fmla="*/ 457200 h 1478781"/>
              <a:gd name="connsiteX55" fmla="*/ 4289231 w 5346085"/>
              <a:gd name="connsiteY55" fmla="*/ 476250 h 1478781"/>
              <a:gd name="connsiteX56" fmla="*/ 4346381 w 5346085"/>
              <a:gd name="connsiteY56" fmla="*/ 514350 h 1478781"/>
              <a:gd name="connsiteX57" fmla="*/ 4374956 w 5346085"/>
              <a:gd name="connsiteY57" fmla="*/ 533400 h 1478781"/>
              <a:gd name="connsiteX58" fmla="*/ 4403531 w 5346085"/>
              <a:gd name="connsiteY58" fmla="*/ 542925 h 1478781"/>
              <a:gd name="connsiteX59" fmla="*/ 4489256 w 5346085"/>
              <a:gd name="connsiteY59" fmla="*/ 600075 h 1478781"/>
              <a:gd name="connsiteX60" fmla="*/ 4517831 w 5346085"/>
              <a:gd name="connsiteY60" fmla="*/ 628650 h 1478781"/>
              <a:gd name="connsiteX61" fmla="*/ 4546406 w 5346085"/>
              <a:gd name="connsiteY61" fmla="*/ 638175 h 1478781"/>
              <a:gd name="connsiteX62" fmla="*/ 4632131 w 5346085"/>
              <a:gd name="connsiteY62" fmla="*/ 695325 h 1478781"/>
              <a:gd name="connsiteX63" fmla="*/ 4660706 w 5346085"/>
              <a:gd name="connsiteY63" fmla="*/ 714375 h 1478781"/>
              <a:gd name="connsiteX64" fmla="*/ 4689281 w 5346085"/>
              <a:gd name="connsiteY64" fmla="*/ 733425 h 1478781"/>
              <a:gd name="connsiteX65" fmla="*/ 4775006 w 5346085"/>
              <a:gd name="connsiteY65" fmla="*/ 809625 h 1478781"/>
              <a:gd name="connsiteX66" fmla="*/ 4803581 w 5346085"/>
              <a:gd name="connsiteY66" fmla="*/ 819150 h 1478781"/>
              <a:gd name="connsiteX67" fmla="*/ 4860731 w 5346085"/>
              <a:gd name="connsiteY67" fmla="*/ 857250 h 1478781"/>
              <a:gd name="connsiteX68" fmla="*/ 4927406 w 5346085"/>
              <a:gd name="connsiteY68" fmla="*/ 876300 h 1478781"/>
              <a:gd name="connsiteX69" fmla="*/ 4955981 w 5346085"/>
              <a:gd name="connsiteY69" fmla="*/ 885825 h 1478781"/>
              <a:gd name="connsiteX70" fmla="*/ 5022656 w 5346085"/>
              <a:gd name="connsiteY70" fmla="*/ 904875 h 1478781"/>
              <a:gd name="connsiteX71" fmla="*/ 5080539 w 5346085"/>
              <a:gd name="connsiteY71" fmla="*/ 976679 h 1478781"/>
              <a:gd name="connsiteX72" fmla="*/ 5191174 w 5346085"/>
              <a:gd name="connsiteY72" fmla="*/ 1044819 h 1478781"/>
              <a:gd name="connsiteX73" fmla="*/ 5308412 w 5346085"/>
              <a:gd name="connsiteY73" fmla="*/ 1153072 h 1478781"/>
              <a:gd name="connsiteX74" fmla="*/ 5346085 w 5346085"/>
              <a:gd name="connsiteY74" fmla="*/ 1262757 h 1478781"/>
              <a:gd name="connsiteX75" fmla="*/ 4806025 w 5346085"/>
              <a:gd name="connsiteY75" fmla="*/ 1478781 h 1478781"/>
              <a:gd name="connsiteX76" fmla="*/ 557553 w 5346085"/>
              <a:gd name="connsiteY76" fmla="*/ 1478781 h 1478781"/>
              <a:gd name="connsiteX0" fmla="*/ 570581 w 5359113"/>
              <a:gd name="connsiteY0" fmla="*/ 1478781 h 1478781"/>
              <a:gd name="connsiteX1" fmla="*/ 50192 w 5359113"/>
              <a:gd name="connsiteY1" fmla="*/ 1425705 h 1478781"/>
              <a:gd name="connsiteX2" fmla="*/ 73395 w 5359113"/>
              <a:gd name="connsiteY2" fmla="*/ 1284643 h 1478781"/>
              <a:gd name="connsiteX3" fmla="*/ 188692 w 5359113"/>
              <a:gd name="connsiteY3" fmla="*/ 1164152 h 1478781"/>
              <a:gd name="connsiteX4" fmla="*/ 319557 w 5359113"/>
              <a:gd name="connsiteY4" fmla="*/ 1069088 h 1478781"/>
              <a:gd name="connsiteX5" fmla="*/ 477996 w 5359113"/>
              <a:gd name="connsiteY5" fmla="*/ 975288 h 1478781"/>
              <a:gd name="connsiteX6" fmla="*/ 645330 w 5359113"/>
              <a:gd name="connsiteY6" fmla="*/ 921133 h 1478781"/>
              <a:gd name="connsiteX7" fmla="*/ 753638 w 5359113"/>
              <a:gd name="connsiteY7" fmla="*/ 868479 h 1478781"/>
              <a:gd name="connsiteX8" fmla="*/ 856133 w 5359113"/>
              <a:gd name="connsiteY8" fmla="*/ 801802 h 1478781"/>
              <a:gd name="connsiteX9" fmla="*/ 931083 w 5359113"/>
              <a:gd name="connsiteY9" fmla="*/ 742140 h 1478781"/>
              <a:gd name="connsiteX10" fmla="*/ 878447 w 5359113"/>
              <a:gd name="connsiteY10" fmla="*/ 669418 h 1478781"/>
              <a:gd name="connsiteX11" fmla="*/ 945302 w 5359113"/>
              <a:gd name="connsiteY11" fmla="*/ 610235 h 1478781"/>
              <a:gd name="connsiteX12" fmla="*/ 1033708 w 5359113"/>
              <a:gd name="connsiteY12" fmla="*/ 562612 h 1478781"/>
              <a:gd name="connsiteX13" fmla="*/ 1134146 w 5359113"/>
              <a:gd name="connsiteY13" fmla="*/ 527509 h 1478781"/>
              <a:gd name="connsiteX14" fmla="*/ 1212001 w 5359113"/>
              <a:gd name="connsiteY14" fmla="*/ 489408 h 1478781"/>
              <a:gd name="connsiteX15" fmla="*/ 1289856 w 5359113"/>
              <a:gd name="connsiteY15" fmla="*/ 474372 h 1478781"/>
              <a:gd name="connsiteX16" fmla="*/ 1368916 w 5359113"/>
              <a:gd name="connsiteY16" fmla="*/ 439267 h 1478781"/>
              <a:gd name="connsiteX17" fmla="*/ 1483439 w 5359113"/>
              <a:gd name="connsiteY17" fmla="*/ 405666 h 1478781"/>
              <a:gd name="connsiteX18" fmla="*/ 1598590 w 5359113"/>
              <a:gd name="connsiteY18" fmla="*/ 376073 h 1478781"/>
              <a:gd name="connsiteX19" fmla="*/ 1679351 w 5359113"/>
              <a:gd name="connsiteY19" fmla="*/ 346480 h 1478781"/>
              <a:gd name="connsiteX20" fmla="*/ 1797586 w 5359113"/>
              <a:gd name="connsiteY20" fmla="*/ 311862 h 1478781"/>
              <a:gd name="connsiteX21" fmla="*/ 1952043 w 5359113"/>
              <a:gd name="connsiteY21" fmla="*/ 284785 h 1478781"/>
              <a:gd name="connsiteX22" fmla="*/ 2073184 w 5359113"/>
              <a:gd name="connsiteY22" fmla="*/ 216079 h 1478781"/>
              <a:gd name="connsiteX23" fmla="*/ 2168659 w 5359113"/>
              <a:gd name="connsiteY23" fmla="*/ 190500 h 1478781"/>
              <a:gd name="connsiteX24" fmla="*/ 2197234 w 5359113"/>
              <a:gd name="connsiteY24" fmla="*/ 171450 h 1478781"/>
              <a:gd name="connsiteX25" fmla="*/ 2266190 w 5359113"/>
              <a:gd name="connsiteY25" fmla="*/ 144373 h 1478781"/>
              <a:gd name="connsiteX26" fmla="*/ 2422748 w 5359113"/>
              <a:gd name="connsiteY26" fmla="*/ 114300 h 1478781"/>
              <a:gd name="connsiteX27" fmla="*/ 2683009 w 5359113"/>
              <a:gd name="connsiteY27" fmla="*/ 95250 h 1478781"/>
              <a:gd name="connsiteX28" fmla="*/ 2768734 w 5359113"/>
              <a:gd name="connsiteY28" fmla="*/ 66675 h 1478781"/>
              <a:gd name="connsiteX29" fmla="*/ 2797309 w 5359113"/>
              <a:gd name="connsiteY29" fmla="*/ 57150 h 1478781"/>
              <a:gd name="connsiteX30" fmla="*/ 2825884 w 5359113"/>
              <a:gd name="connsiteY30" fmla="*/ 38100 h 1478781"/>
              <a:gd name="connsiteX31" fmla="*/ 2883034 w 5359113"/>
              <a:gd name="connsiteY31" fmla="*/ 19050 h 1478781"/>
              <a:gd name="connsiteX32" fmla="*/ 2949709 w 5359113"/>
              <a:gd name="connsiteY32" fmla="*/ 0 h 1478781"/>
              <a:gd name="connsiteX33" fmla="*/ 3168784 w 5359113"/>
              <a:gd name="connsiteY33" fmla="*/ 9525 h 1478781"/>
              <a:gd name="connsiteX34" fmla="*/ 3225934 w 5359113"/>
              <a:gd name="connsiteY34" fmla="*/ 28575 h 1478781"/>
              <a:gd name="connsiteX35" fmla="*/ 3264034 w 5359113"/>
              <a:gd name="connsiteY35" fmla="*/ 38100 h 1478781"/>
              <a:gd name="connsiteX36" fmla="*/ 3321184 w 5359113"/>
              <a:gd name="connsiteY36" fmla="*/ 57150 h 1478781"/>
              <a:gd name="connsiteX37" fmla="*/ 3378334 w 5359113"/>
              <a:gd name="connsiteY37" fmla="*/ 76200 h 1478781"/>
              <a:gd name="connsiteX38" fmla="*/ 3406909 w 5359113"/>
              <a:gd name="connsiteY38" fmla="*/ 85725 h 1478781"/>
              <a:gd name="connsiteX39" fmla="*/ 3435484 w 5359113"/>
              <a:gd name="connsiteY39" fmla="*/ 95250 h 1478781"/>
              <a:gd name="connsiteX40" fmla="*/ 3549784 w 5359113"/>
              <a:gd name="connsiteY40" fmla="*/ 104775 h 1478781"/>
              <a:gd name="connsiteX41" fmla="*/ 3606934 w 5359113"/>
              <a:gd name="connsiteY41" fmla="*/ 133350 h 1478781"/>
              <a:gd name="connsiteX42" fmla="*/ 3635509 w 5359113"/>
              <a:gd name="connsiteY42" fmla="*/ 161925 h 1478781"/>
              <a:gd name="connsiteX43" fmla="*/ 3692659 w 5359113"/>
              <a:gd name="connsiteY43" fmla="*/ 200025 h 1478781"/>
              <a:gd name="connsiteX44" fmla="*/ 3721234 w 5359113"/>
              <a:gd name="connsiteY44" fmla="*/ 219075 h 1478781"/>
              <a:gd name="connsiteX45" fmla="*/ 3749809 w 5359113"/>
              <a:gd name="connsiteY45" fmla="*/ 247650 h 1478781"/>
              <a:gd name="connsiteX46" fmla="*/ 3806959 w 5359113"/>
              <a:gd name="connsiteY46" fmla="*/ 266700 h 1478781"/>
              <a:gd name="connsiteX47" fmla="*/ 3864109 w 5359113"/>
              <a:gd name="connsiteY47" fmla="*/ 295275 h 1478781"/>
              <a:gd name="connsiteX48" fmla="*/ 3892684 w 5359113"/>
              <a:gd name="connsiteY48" fmla="*/ 314325 h 1478781"/>
              <a:gd name="connsiteX49" fmla="*/ 3930784 w 5359113"/>
              <a:gd name="connsiteY49" fmla="*/ 323850 h 1478781"/>
              <a:gd name="connsiteX50" fmla="*/ 4073659 w 5359113"/>
              <a:gd name="connsiteY50" fmla="*/ 342900 h 1478781"/>
              <a:gd name="connsiteX51" fmla="*/ 4130809 w 5359113"/>
              <a:gd name="connsiteY51" fmla="*/ 361950 h 1478781"/>
              <a:gd name="connsiteX52" fmla="*/ 4159384 w 5359113"/>
              <a:gd name="connsiteY52" fmla="*/ 371475 h 1478781"/>
              <a:gd name="connsiteX53" fmla="*/ 4216534 w 5359113"/>
              <a:gd name="connsiteY53" fmla="*/ 419100 h 1478781"/>
              <a:gd name="connsiteX54" fmla="*/ 4273684 w 5359113"/>
              <a:gd name="connsiteY54" fmla="*/ 457200 h 1478781"/>
              <a:gd name="connsiteX55" fmla="*/ 4302259 w 5359113"/>
              <a:gd name="connsiteY55" fmla="*/ 476250 h 1478781"/>
              <a:gd name="connsiteX56" fmla="*/ 4359409 w 5359113"/>
              <a:gd name="connsiteY56" fmla="*/ 514350 h 1478781"/>
              <a:gd name="connsiteX57" fmla="*/ 4387984 w 5359113"/>
              <a:gd name="connsiteY57" fmla="*/ 533400 h 1478781"/>
              <a:gd name="connsiteX58" fmla="*/ 4416559 w 5359113"/>
              <a:gd name="connsiteY58" fmla="*/ 542925 h 1478781"/>
              <a:gd name="connsiteX59" fmla="*/ 4502284 w 5359113"/>
              <a:gd name="connsiteY59" fmla="*/ 600075 h 1478781"/>
              <a:gd name="connsiteX60" fmla="*/ 4530859 w 5359113"/>
              <a:gd name="connsiteY60" fmla="*/ 628650 h 1478781"/>
              <a:gd name="connsiteX61" fmla="*/ 4559434 w 5359113"/>
              <a:gd name="connsiteY61" fmla="*/ 638175 h 1478781"/>
              <a:gd name="connsiteX62" fmla="*/ 4645159 w 5359113"/>
              <a:gd name="connsiteY62" fmla="*/ 695325 h 1478781"/>
              <a:gd name="connsiteX63" fmla="*/ 4673734 w 5359113"/>
              <a:gd name="connsiteY63" fmla="*/ 714375 h 1478781"/>
              <a:gd name="connsiteX64" fmla="*/ 4702309 w 5359113"/>
              <a:gd name="connsiteY64" fmla="*/ 733425 h 1478781"/>
              <a:gd name="connsiteX65" fmla="*/ 4788034 w 5359113"/>
              <a:gd name="connsiteY65" fmla="*/ 809625 h 1478781"/>
              <a:gd name="connsiteX66" fmla="*/ 4816609 w 5359113"/>
              <a:gd name="connsiteY66" fmla="*/ 819150 h 1478781"/>
              <a:gd name="connsiteX67" fmla="*/ 4873759 w 5359113"/>
              <a:gd name="connsiteY67" fmla="*/ 857250 h 1478781"/>
              <a:gd name="connsiteX68" fmla="*/ 4940434 w 5359113"/>
              <a:gd name="connsiteY68" fmla="*/ 876300 h 1478781"/>
              <a:gd name="connsiteX69" fmla="*/ 4969009 w 5359113"/>
              <a:gd name="connsiteY69" fmla="*/ 885825 h 1478781"/>
              <a:gd name="connsiteX70" fmla="*/ 5035684 w 5359113"/>
              <a:gd name="connsiteY70" fmla="*/ 904875 h 1478781"/>
              <a:gd name="connsiteX71" fmla="*/ 5093567 w 5359113"/>
              <a:gd name="connsiteY71" fmla="*/ 976679 h 1478781"/>
              <a:gd name="connsiteX72" fmla="*/ 5204202 w 5359113"/>
              <a:gd name="connsiteY72" fmla="*/ 1044819 h 1478781"/>
              <a:gd name="connsiteX73" fmla="*/ 5321440 w 5359113"/>
              <a:gd name="connsiteY73" fmla="*/ 1153072 h 1478781"/>
              <a:gd name="connsiteX74" fmla="*/ 5359113 w 5359113"/>
              <a:gd name="connsiteY74" fmla="*/ 1262757 h 1478781"/>
              <a:gd name="connsiteX75" fmla="*/ 4819053 w 5359113"/>
              <a:gd name="connsiteY75" fmla="*/ 1478781 h 1478781"/>
              <a:gd name="connsiteX76" fmla="*/ 570581 w 5359113"/>
              <a:gd name="connsiteY76" fmla="*/ 1478781 h 1478781"/>
              <a:gd name="connsiteX0" fmla="*/ 560136 w 5348668"/>
              <a:gd name="connsiteY0" fmla="*/ 1478781 h 1478781"/>
              <a:gd name="connsiteX1" fmla="*/ 39747 w 5348668"/>
              <a:gd name="connsiteY1" fmla="*/ 1425705 h 1478781"/>
              <a:gd name="connsiteX2" fmla="*/ 62950 w 5348668"/>
              <a:gd name="connsiteY2" fmla="*/ 1284643 h 1478781"/>
              <a:gd name="connsiteX3" fmla="*/ 249081 w 5348668"/>
              <a:gd name="connsiteY3" fmla="*/ 1192245 h 1478781"/>
              <a:gd name="connsiteX4" fmla="*/ 309112 w 5348668"/>
              <a:gd name="connsiteY4" fmla="*/ 1069088 h 1478781"/>
              <a:gd name="connsiteX5" fmla="*/ 467551 w 5348668"/>
              <a:gd name="connsiteY5" fmla="*/ 975288 h 1478781"/>
              <a:gd name="connsiteX6" fmla="*/ 634885 w 5348668"/>
              <a:gd name="connsiteY6" fmla="*/ 921133 h 1478781"/>
              <a:gd name="connsiteX7" fmla="*/ 743193 w 5348668"/>
              <a:gd name="connsiteY7" fmla="*/ 868479 h 1478781"/>
              <a:gd name="connsiteX8" fmla="*/ 845688 w 5348668"/>
              <a:gd name="connsiteY8" fmla="*/ 801802 h 1478781"/>
              <a:gd name="connsiteX9" fmla="*/ 920638 w 5348668"/>
              <a:gd name="connsiteY9" fmla="*/ 742140 h 1478781"/>
              <a:gd name="connsiteX10" fmla="*/ 868002 w 5348668"/>
              <a:gd name="connsiteY10" fmla="*/ 669418 h 1478781"/>
              <a:gd name="connsiteX11" fmla="*/ 934857 w 5348668"/>
              <a:gd name="connsiteY11" fmla="*/ 610235 h 1478781"/>
              <a:gd name="connsiteX12" fmla="*/ 1023263 w 5348668"/>
              <a:gd name="connsiteY12" fmla="*/ 562612 h 1478781"/>
              <a:gd name="connsiteX13" fmla="*/ 1123701 w 5348668"/>
              <a:gd name="connsiteY13" fmla="*/ 527509 h 1478781"/>
              <a:gd name="connsiteX14" fmla="*/ 1201556 w 5348668"/>
              <a:gd name="connsiteY14" fmla="*/ 489408 h 1478781"/>
              <a:gd name="connsiteX15" fmla="*/ 1279411 w 5348668"/>
              <a:gd name="connsiteY15" fmla="*/ 474372 h 1478781"/>
              <a:gd name="connsiteX16" fmla="*/ 1358471 w 5348668"/>
              <a:gd name="connsiteY16" fmla="*/ 439267 h 1478781"/>
              <a:gd name="connsiteX17" fmla="*/ 1472994 w 5348668"/>
              <a:gd name="connsiteY17" fmla="*/ 405666 h 1478781"/>
              <a:gd name="connsiteX18" fmla="*/ 1588145 w 5348668"/>
              <a:gd name="connsiteY18" fmla="*/ 376073 h 1478781"/>
              <a:gd name="connsiteX19" fmla="*/ 1668906 w 5348668"/>
              <a:gd name="connsiteY19" fmla="*/ 346480 h 1478781"/>
              <a:gd name="connsiteX20" fmla="*/ 1787141 w 5348668"/>
              <a:gd name="connsiteY20" fmla="*/ 311862 h 1478781"/>
              <a:gd name="connsiteX21" fmla="*/ 1941598 w 5348668"/>
              <a:gd name="connsiteY21" fmla="*/ 284785 h 1478781"/>
              <a:gd name="connsiteX22" fmla="*/ 2062739 w 5348668"/>
              <a:gd name="connsiteY22" fmla="*/ 216079 h 1478781"/>
              <a:gd name="connsiteX23" fmla="*/ 2158214 w 5348668"/>
              <a:gd name="connsiteY23" fmla="*/ 190500 h 1478781"/>
              <a:gd name="connsiteX24" fmla="*/ 2186789 w 5348668"/>
              <a:gd name="connsiteY24" fmla="*/ 171450 h 1478781"/>
              <a:gd name="connsiteX25" fmla="*/ 2255745 w 5348668"/>
              <a:gd name="connsiteY25" fmla="*/ 144373 h 1478781"/>
              <a:gd name="connsiteX26" fmla="*/ 2412303 w 5348668"/>
              <a:gd name="connsiteY26" fmla="*/ 114300 h 1478781"/>
              <a:gd name="connsiteX27" fmla="*/ 2672564 w 5348668"/>
              <a:gd name="connsiteY27" fmla="*/ 95250 h 1478781"/>
              <a:gd name="connsiteX28" fmla="*/ 2758289 w 5348668"/>
              <a:gd name="connsiteY28" fmla="*/ 66675 h 1478781"/>
              <a:gd name="connsiteX29" fmla="*/ 2786864 w 5348668"/>
              <a:gd name="connsiteY29" fmla="*/ 57150 h 1478781"/>
              <a:gd name="connsiteX30" fmla="*/ 2815439 w 5348668"/>
              <a:gd name="connsiteY30" fmla="*/ 38100 h 1478781"/>
              <a:gd name="connsiteX31" fmla="*/ 2872589 w 5348668"/>
              <a:gd name="connsiteY31" fmla="*/ 19050 h 1478781"/>
              <a:gd name="connsiteX32" fmla="*/ 2939264 w 5348668"/>
              <a:gd name="connsiteY32" fmla="*/ 0 h 1478781"/>
              <a:gd name="connsiteX33" fmla="*/ 3158339 w 5348668"/>
              <a:gd name="connsiteY33" fmla="*/ 9525 h 1478781"/>
              <a:gd name="connsiteX34" fmla="*/ 3215489 w 5348668"/>
              <a:gd name="connsiteY34" fmla="*/ 28575 h 1478781"/>
              <a:gd name="connsiteX35" fmla="*/ 3253589 w 5348668"/>
              <a:gd name="connsiteY35" fmla="*/ 38100 h 1478781"/>
              <a:gd name="connsiteX36" fmla="*/ 3310739 w 5348668"/>
              <a:gd name="connsiteY36" fmla="*/ 57150 h 1478781"/>
              <a:gd name="connsiteX37" fmla="*/ 3367889 w 5348668"/>
              <a:gd name="connsiteY37" fmla="*/ 76200 h 1478781"/>
              <a:gd name="connsiteX38" fmla="*/ 3396464 w 5348668"/>
              <a:gd name="connsiteY38" fmla="*/ 85725 h 1478781"/>
              <a:gd name="connsiteX39" fmla="*/ 3425039 w 5348668"/>
              <a:gd name="connsiteY39" fmla="*/ 95250 h 1478781"/>
              <a:gd name="connsiteX40" fmla="*/ 3539339 w 5348668"/>
              <a:gd name="connsiteY40" fmla="*/ 104775 h 1478781"/>
              <a:gd name="connsiteX41" fmla="*/ 3596489 w 5348668"/>
              <a:gd name="connsiteY41" fmla="*/ 133350 h 1478781"/>
              <a:gd name="connsiteX42" fmla="*/ 3625064 w 5348668"/>
              <a:gd name="connsiteY42" fmla="*/ 161925 h 1478781"/>
              <a:gd name="connsiteX43" fmla="*/ 3682214 w 5348668"/>
              <a:gd name="connsiteY43" fmla="*/ 200025 h 1478781"/>
              <a:gd name="connsiteX44" fmla="*/ 3710789 w 5348668"/>
              <a:gd name="connsiteY44" fmla="*/ 219075 h 1478781"/>
              <a:gd name="connsiteX45" fmla="*/ 3739364 w 5348668"/>
              <a:gd name="connsiteY45" fmla="*/ 247650 h 1478781"/>
              <a:gd name="connsiteX46" fmla="*/ 3796514 w 5348668"/>
              <a:gd name="connsiteY46" fmla="*/ 266700 h 1478781"/>
              <a:gd name="connsiteX47" fmla="*/ 3853664 w 5348668"/>
              <a:gd name="connsiteY47" fmla="*/ 295275 h 1478781"/>
              <a:gd name="connsiteX48" fmla="*/ 3882239 w 5348668"/>
              <a:gd name="connsiteY48" fmla="*/ 314325 h 1478781"/>
              <a:gd name="connsiteX49" fmla="*/ 3920339 w 5348668"/>
              <a:gd name="connsiteY49" fmla="*/ 323850 h 1478781"/>
              <a:gd name="connsiteX50" fmla="*/ 4063214 w 5348668"/>
              <a:gd name="connsiteY50" fmla="*/ 342900 h 1478781"/>
              <a:gd name="connsiteX51" fmla="*/ 4120364 w 5348668"/>
              <a:gd name="connsiteY51" fmla="*/ 361950 h 1478781"/>
              <a:gd name="connsiteX52" fmla="*/ 4148939 w 5348668"/>
              <a:gd name="connsiteY52" fmla="*/ 371475 h 1478781"/>
              <a:gd name="connsiteX53" fmla="*/ 4206089 w 5348668"/>
              <a:gd name="connsiteY53" fmla="*/ 419100 h 1478781"/>
              <a:gd name="connsiteX54" fmla="*/ 4263239 w 5348668"/>
              <a:gd name="connsiteY54" fmla="*/ 457200 h 1478781"/>
              <a:gd name="connsiteX55" fmla="*/ 4291814 w 5348668"/>
              <a:gd name="connsiteY55" fmla="*/ 476250 h 1478781"/>
              <a:gd name="connsiteX56" fmla="*/ 4348964 w 5348668"/>
              <a:gd name="connsiteY56" fmla="*/ 514350 h 1478781"/>
              <a:gd name="connsiteX57" fmla="*/ 4377539 w 5348668"/>
              <a:gd name="connsiteY57" fmla="*/ 533400 h 1478781"/>
              <a:gd name="connsiteX58" fmla="*/ 4406114 w 5348668"/>
              <a:gd name="connsiteY58" fmla="*/ 542925 h 1478781"/>
              <a:gd name="connsiteX59" fmla="*/ 4491839 w 5348668"/>
              <a:gd name="connsiteY59" fmla="*/ 600075 h 1478781"/>
              <a:gd name="connsiteX60" fmla="*/ 4520414 w 5348668"/>
              <a:gd name="connsiteY60" fmla="*/ 628650 h 1478781"/>
              <a:gd name="connsiteX61" fmla="*/ 4548989 w 5348668"/>
              <a:gd name="connsiteY61" fmla="*/ 638175 h 1478781"/>
              <a:gd name="connsiteX62" fmla="*/ 4634714 w 5348668"/>
              <a:gd name="connsiteY62" fmla="*/ 695325 h 1478781"/>
              <a:gd name="connsiteX63" fmla="*/ 4663289 w 5348668"/>
              <a:gd name="connsiteY63" fmla="*/ 714375 h 1478781"/>
              <a:gd name="connsiteX64" fmla="*/ 4691864 w 5348668"/>
              <a:gd name="connsiteY64" fmla="*/ 733425 h 1478781"/>
              <a:gd name="connsiteX65" fmla="*/ 4777589 w 5348668"/>
              <a:gd name="connsiteY65" fmla="*/ 809625 h 1478781"/>
              <a:gd name="connsiteX66" fmla="*/ 4806164 w 5348668"/>
              <a:gd name="connsiteY66" fmla="*/ 819150 h 1478781"/>
              <a:gd name="connsiteX67" fmla="*/ 4863314 w 5348668"/>
              <a:gd name="connsiteY67" fmla="*/ 857250 h 1478781"/>
              <a:gd name="connsiteX68" fmla="*/ 4929989 w 5348668"/>
              <a:gd name="connsiteY68" fmla="*/ 876300 h 1478781"/>
              <a:gd name="connsiteX69" fmla="*/ 4958564 w 5348668"/>
              <a:gd name="connsiteY69" fmla="*/ 885825 h 1478781"/>
              <a:gd name="connsiteX70" fmla="*/ 5025239 w 5348668"/>
              <a:gd name="connsiteY70" fmla="*/ 904875 h 1478781"/>
              <a:gd name="connsiteX71" fmla="*/ 5083122 w 5348668"/>
              <a:gd name="connsiteY71" fmla="*/ 976679 h 1478781"/>
              <a:gd name="connsiteX72" fmla="*/ 5193757 w 5348668"/>
              <a:gd name="connsiteY72" fmla="*/ 1044819 h 1478781"/>
              <a:gd name="connsiteX73" fmla="*/ 5310995 w 5348668"/>
              <a:gd name="connsiteY73" fmla="*/ 1153072 h 1478781"/>
              <a:gd name="connsiteX74" fmla="*/ 5348668 w 5348668"/>
              <a:gd name="connsiteY74" fmla="*/ 1262757 h 1478781"/>
              <a:gd name="connsiteX75" fmla="*/ 4808608 w 5348668"/>
              <a:gd name="connsiteY75" fmla="*/ 1478781 h 1478781"/>
              <a:gd name="connsiteX76" fmla="*/ 560136 w 5348668"/>
              <a:gd name="connsiteY76" fmla="*/ 1478781 h 1478781"/>
              <a:gd name="connsiteX0" fmla="*/ 560136 w 5348668"/>
              <a:gd name="connsiteY0" fmla="*/ 1478781 h 1478781"/>
              <a:gd name="connsiteX1" fmla="*/ 39747 w 5348668"/>
              <a:gd name="connsiteY1" fmla="*/ 1425705 h 1478781"/>
              <a:gd name="connsiteX2" fmla="*/ 62950 w 5348668"/>
              <a:gd name="connsiteY2" fmla="*/ 1284643 h 1478781"/>
              <a:gd name="connsiteX3" fmla="*/ 249081 w 5348668"/>
              <a:gd name="connsiteY3" fmla="*/ 1192245 h 1478781"/>
              <a:gd name="connsiteX4" fmla="*/ 411427 w 5348668"/>
              <a:gd name="connsiteY4" fmla="*/ 1101194 h 1478781"/>
              <a:gd name="connsiteX5" fmla="*/ 467551 w 5348668"/>
              <a:gd name="connsiteY5" fmla="*/ 975288 h 1478781"/>
              <a:gd name="connsiteX6" fmla="*/ 634885 w 5348668"/>
              <a:gd name="connsiteY6" fmla="*/ 921133 h 1478781"/>
              <a:gd name="connsiteX7" fmla="*/ 743193 w 5348668"/>
              <a:gd name="connsiteY7" fmla="*/ 868479 h 1478781"/>
              <a:gd name="connsiteX8" fmla="*/ 845688 w 5348668"/>
              <a:gd name="connsiteY8" fmla="*/ 801802 h 1478781"/>
              <a:gd name="connsiteX9" fmla="*/ 920638 w 5348668"/>
              <a:gd name="connsiteY9" fmla="*/ 742140 h 1478781"/>
              <a:gd name="connsiteX10" fmla="*/ 868002 w 5348668"/>
              <a:gd name="connsiteY10" fmla="*/ 669418 h 1478781"/>
              <a:gd name="connsiteX11" fmla="*/ 934857 w 5348668"/>
              <a:gd name="connsiteY11" fmla="*/ 610235 h 1478781"/>
              <a:gd name="connsiteX12" fmla="*/ 1023263 w 5348668"/>
              <a:gd name="connsiteY12" fmla="*/ 562612 h 1478781"/>
              <a:gd name="connsiteX13" fmla="*/ 1123701 w 5348668"/>
              <a:gd name="connsiteY13" fmla="*/ 527509 h 1478781"/>
              <a:gd name="connsiteX14" fmla="*/ 1201556 w 5348668"/>
              <a:gd name="connsiteY14" fmla="*/ 489408 h 1478781"/>
              <a:gd name="connsiteX15" fmla="*/ 1279411 w 5348668"/>
              <a:gd name="connsiteY15" fmla="*/ 474372 h 1478781"/>
              <a:gd name="connsiteX16" fmla="*/ 1358471 w 5348668"/>
              <a:gd name="connsiteY16" fmla="*/ 439267 h 1478781"/>
              <a:gd name="connsiteX17" fmla="*/ 1472994 w 5348668"/>
              <a:gd name="connsiteY17" fmla="*/ 405666 h 1478781"/>
              <a:gd name="connsiteX18" fmla="*/ 1588145 w 5348668"/>
              <a:gd name="connsiteY18" fmla="*/ 376073 h 1478781"/>
              <a:gd name="connsiteX19" fmla="*/ 1668906 w 5348668"/>
              <a:gd name="connsiteY19" fmla="*/ 346480 h 1478781"/>
              <a:gd name="connsiteX20" fmla="*/ 1787141 w 5348668"/>
              <a:gd name="connsiteY20" fmla="*/ 311862 h 1478781"/>
              <a:gd name="connsiteX21" fmla="*/ 1941598 w 5348668"/>
              <a:gd name="connsiteY21" fmla="*/ 284785 h 1478781"/>
              <a:gd name="connsiteX22" fmla="*/ 2062739 w 5348668"/>
              <a:gd name="connsiteY22" fmla="*/ 216079 h 1478781"/>
              <a:gd name="connsiteX23" fmla="*/ 2158214 w 5348668"/>
              <a:gd name="connsiteY23" fmla="*/ 190500 h 1478781"/>
              <a:gd name="connsiteX24" fmla="*/ 2186789 w 5348668"/>
              <a:gd name="connsiteY24" fmla="*/ 171450 h 1478781"/>
              <a:gd name="connsiteX25" fmla="*/ 2255745 w 5348668"/>
              <a:gd name="connsiteY25" fmla="*/ 144373 h 1478781"/>
              <a:gd name="connsiteX26" fmla="*/ 2412303 w 5348668"/>
              <a:gd name="connsiteY26" fmla="*/ 114300 h 1478781"/>
              <a:gd name="connsiteX27" fmla="*/ 2672564 w 5348668"/>
              <a:gd name="connsiteY27" fmla="*/ 95250 h 1478781"/>
              <a:gd name="connsiteX28" fmla="*/ 2758289 w 5348668"/>
              <a:gd name="connsiteY28" fmla="*/ 66675 h 1478781"/>
              <a:gd name="connsiteX29" fmla="*/ 2786864 w 5348668"/>
              <a:gd name="connsiteY29" fmla="*/ 57150 h 1478781"/>
              <a:gd name="connsiteX30" fmla="*/ 2815439 w 5348668"/>
              <a:gd name="connsiteY30" fmla="*/ 38100 h 1478781"/>
              <a:gd name="connsiteX31" fmla="*/ 2872589 w 5348668"/>
              <a:gd name="connsiteY31" fmla="*/ 19050 h 1478781"/>
              <a:gd name="connsiteX32" fmla="*/ 2939264 w 5348668"/>
              <a:gd name="connsiteY32" fmla="*/ 0 h 1478781"/>
              <a:gd name="connsiteX33" fmla="*/ 3158339 w 5348668"/>
              <a:gd name="connsiteY33" fmla="*/ 9525 h 1478781"/>
              <a:gd name="connsiteX34" fmla="*/ 3215489 w 5348668"/>
              <a:gd name="connsiteY34" fmla="*/ 28575 h 1478781"/>
              <a:gd name="connsiteX35" fmla="*/ 3253589 w 5348668"/>
              <a:gd name="connsiteY35" fmla="*/ 38100 h 1478781"/>
              <a:gd name="connsiteX36" fmla="*/ 3310739 w 5348668"/>
              <a:gd name="connsiteY36" fmla="*/ 57150 h 1478781"/>
              <a:gd name="connsiteX37" fmla="*/ 3367889 w 5348668"/>
              <a:gd name="connsiteY37" fmla="*/ 76200 h 1478781"/>
              <a:gd name="connsiteX38" fmla="*/ 3396464 w 5348668"/>
              <a:gd name="connsiteY38" fmla="*/ 85725 h 1478781"/>
              <a:gd name="connsiteX39" fmla="*/ 3425039 w 5348668"/>
              <a:gd name="connsiteY39" fmla="*/ 95250 h 1478781"/>
              <a:gd name="connsiteX40" fmla="*/ 3539339 w 5348668"/>
              <a:gd name="connsiteY40" fmla="*/ 104775 h 1478781"/>
              <a:gd name="connsiteX41" fmla="*/ 3596489 w 5348668"/>
              <a:gd name="connsiteY41" fmla="*/ 133350 h 1478781"/>
              <a:gd name="connsiteX42" fmla="*/ 3625064 w 5348668"/>
              <a:gd name="connsiteY42" fmla="*/ 161925 h 1478781"/>
              <a:gd name="connsiteX43" fmla="*/ 3682214 w 5348668"/>
              <a:gd name="connsiteY43" fmla="*/ 200025 h 1478781"/>
              <a:gd name="connsiteX44" fmla="*/ 3710789 w 5348668"/>
              <a:gd name="connsiteY44" fmla="*/ 219075 h 1478781"/>
              <a:gd name="connsiteX45" fmla="*/ 3739364 w 5348668"/>
              <a:gd name="connsiteY45" fmla="*/ 247650 h 1478781"/>
              <a:gd name="connsiteX46" fmla="*/ 3796514 w 5348668"/>
              <a:gd name="connsiteY46" fmla="*/ 266700 h 1478781"/>
              <a:gd name="connsiteX47" fmla="*/ 3853664 w 5348668"/>
              <a:gd name="connsiteY47" fmla="*/ 295275 h 1478781"/>
              <a:gd name="connsiteX48" fmla="*/ 3882239 w 5348668"/>
              <a:gd name="connsiteY48" fmla="*/ 314325 h 1478781"/>
              <a:gd name="connsiteX49" fmla="*/ 3920339 w 5348668"/>
              <a:gd name="connsiteY49" fmla="*/ 323850 h 1478781"/>
              <a:gd name="connsiteX50" fmla="*/ 4063214 w 5348668"/>
              <a:gd name="connsiteY50" fmla="*/ 342900 h 1478781"/>
              <a:gd name="connsiteX51" fmla="*/ 4120364 w 5348668"/>
              <a:gd name="connsiteY51" fmla="*/ 361950 h 1478781"/>
              <a:gd name="connsiteX52" fmla="*/ 4148939 w 5348668"/>
              <a:gd name="connsiteY52" fmla="*/ 371475 h 1478781"/>
              <a:gd name="connsiteX53" fmla="*/ 4206089 w 5348668"/>
              <a:gd name="connsiteY53" fmla="*/ 419100 h 1478781"/>
              <a:gd name="connsiteX54" fmla="*/ 4263239 w 5348668"/>
              <a:gd name="connsiteY54" fmla="*/ 457200 h 1478781"/>
              <a:gd name="connsiteX55" fmla="*/ 4291814 w 5348668"/>
              <a:gd name="connsiteY55" fmla="*/ 476250 h 1478781"/>
              <a:gd name="connsiteX56" fmla="*/ 4348964 w 5348668"/>
              <a:gd name="connsiteY56" fmla="*/ 514350 h 1478781"/>
              <a:gd name="connsiteX57" fmla="*/ 4377539 w 5348668"/>
              <a:gd name="connsiteY57" fmla="*/ 533400 h 1478781"/>
              <a:gd name="connsiteX58" fmla="*/ 4406114 w 5348668"/>
              <a:gd name="connsiteY58" fmla="*/ 542925 h 1478781"/>
              <a:gd name="connsiteX59" fmla="*/ 4491839 w 5348668"/>
              <a:gd name="connsiteY59" fmla="*/ 600075 h 1478781"/>
              <a:gd name="connsiteX60" fmla="*/ 4520414 w 5348668"/>
              <a:gd name="connsiteY60" fmla="*/ 628650 h 1478781"/>
              <a:gd name="connsiteX61" fmla="*/ 4548989 w 5348668"/>
              <a:gd name="connsiteY61" fmla="*/ 638175 h 1478781"/>
              <a:gd name="connsiteX62" fmla="*/ 4634714 w 5348668"/>
              <a:gd name="connsiteY62" fmla="*/ 695325 h 1478781"/>
              <a:gd name="connsiteX63" fmla="*/ 4663289 w 5348668"/>
              <a:gd name="connsiteY63" fmla="*/ 714375 h 1478781"/>
              <a:gd name="connsiteX64" fmla="*/ 4691864 w 5348668"/>
              <a:gd name="connsiteY64" fmla="*/ 733425 h 1478781"/>
              <a:gd name="connsiteX65" fmla="*/ 4777589 w 5348668"/>
              <a:gd name="connsiteY65" fmla="*/ 809625 h 1478781"/>
              <a:gd name="connsiteX66" fmla="*/ 4806164 w 5348668"/>
              <a:gd name="connsiteY66" fmla="*/ 819150 h 1478781"/>
              <a:gd name="connsiteX67" fmla="*/ 4863314 w 5348668"/>
              <a:gd name="connsiteY67" fmla="*/ 857250 h 1478781"/>
              <a:gd name="connsiteX68" fmla="*/ 4929989 w 5348668"/>
              <a:gd name="connsiteY68" fmla="*/ 876300 h 1478781"/>
              <a:gd name="connsiteX69" fmla="*/ 4958564 w 5348668"/>
              <a:gd name="connsiteY69" fmla="*/ 885825 h 1478781"/>
              <a:gd name="connsiteX70" fmla="*/ 5025239 w 5348668"/>
              <a:gd name="connsiteY70" fmla="*/ 904875 h 1478781"/>
              <a:gd name="connsiteX71" fmla="*/ 5083122 w 5348668"/>
              <a:gd name="connsiteY71" fmla="*/ 976679 h 1478781"/>
              <a:gd name="connsiteX72" fmla="*/ 5193757 w 5348668"/>
              <a:gd name="connsiteY72" fmla="*/ 1044819 h 1478781"/>
              <a:gd name="connsiteX73" fmla="*/ 5310995 w 5348668"/>
              <a:gd name="connsiteY73" fmla="*/ 1153072 h 1478781"/>
              <a:gd name="connsiteX74" fmla="*/ 5348668 w 5348668"/>
              <a:gd name="connsiteY74" fmla="*/ 1262757 h 1478781"/>
              <a:gd name="connsiteX75" fmla="*/ 4808608 w 5348668"/>
              <a:gd name="connsiteY75" fmla="*/ 1478781 h 1478781"/>
              <a:gd name="connsiteX76" fmla="*/ 560136 w 5348668"/>
              <a:gd name="connsiteY76" fmla="*/ 1478781 h 1478781"/>
              <a:gd name="connsiteX0" fmla="*/ 560136 w 5348668"/>
              <a:gd name="connsiteY0" fmla="*/ 1478781 h 1478781"/>
              <a:gd name="connsiteX1" fmla="*/ 39747 w 5348668"/>
              <a:gd name="connsiteY1" fmla="*/ 1425705 h 1478781"/>
              <a:gd name="connsiteX2" fmla="*/ 62950 w 5348668"/>
              <a:gd name="connsiteY2" fmla="*/ 1284643 h 1478781"/>
              <a:gd name="connsiteX3" fmla="*/ 249081 w 5348668"/>
              <a:gd name="connsiteY3" fmla="*/ 1192245 h 1478781"/>
              <a:gd name="connsiteX4" fmla="*/ 411427 w 5348668"/>
              <a:gd name="connsiteY4" fmla="*/ 1101194 h 1478781"/>
              <a:gd name="connsiteX5" fmla="*/ 538385 w 5348668"/>
              <a:gd name="connsiteY5" fmla="*/ 1007394 h 1478781"/>
              <a:gd name="connsiteX6" fmla="*/ 634885 w 5348668"/>
              <a:gd name="connsiteY6" fmla="*/ 921133 h 1478781"/>
              <a:gd name="connsiteX7" fmla="*/ 743193 w 5348668"/>
              <a:gd name="connsiteY7" fmla="*/ 868479 h 1478781"/>
              <a:gd name="connsiteX8" fmla="*/ 845688 w 5348668"/>
              <a:gd name="connsiteY8" fmla="*/ 801802 h 1478781"/>
              <a:gd name="connsiteX9" fmla="*/ 920638 w 5348668"/>
              <a:gd name="connsiteY9" fmla="*/ 742140 h 1478781"/>
              <a:gd name="connsiteX10" fmla="*/ 868002 w 5348668"/>
              <a:gd name="connsiteY10" fmla="*/ 669418 h 1478781"/>
              <a:gd name="connsiteX11" fmla="*/ 934857 w 5348668"/>
              <a:gd name="connsiteY11" fmla="*/ 610235 h 1478781"/>
              <a:gd name="connsiteX12" fmla="*/ 1023263 w 5348668"/>
              <a:gd name="connsiteY12" fmla="*/ 562612 h 1478781"/>
              <a:gd name="connsiteX13" fmla="*/ 1123701 w 5348668"/>
              <a:gd name="connsiteY13" fmla="*/ 527509 h 1478781"/>
              <a:gd name="connsiteX14" fmla="*/ 1201556 w 5348668"/>
              <a:gd name="connsiteY14" fmla="*/ 489408 h 1478781"/>
              <a:gd name="connsiteX15" fmla="*/ 1279411 w 5348668"/>
              <a:gd name="connsiteY15" fmla="*/ 474372 h 1478781"/>
              <a:gd name="connsiteX16" fmla="*/ 1358471 w 5348668"/>
              <a:gd name="connsiteY16" fmla="*/ 439267 h 1478781"/>
              <a:gd name="connsiteX17" fmla="*/ 1472994 w 5348668"/>
              <a:gd name="connsiteY17" fmla="*/ 405666 h 1478781"/>
              <a:gd name="connsiteX18" fmla="*/ 1588145 w 5348668"/>
              <a:gd name="connsiteY18" fmla="*/ 376073 h 1478781"/>
              <a:gd name="connsiteX19" fmla="*/ 1668906 w 5348668"/>
              <a:gd name="connsiteY19" fmla="*/ 346480 h 1478781"/>
              <a:gd name="connsiteX20" fmla="*/ 1787141 w 5348668"/>
              <a:gd name="connsiteY20" fmla="*/ 311862 h 1478781"/>
              <a:gd name="connsiteX21" fmla="*/ 1941598 w 5348668"/>
              <a:gd name="connsiteY21" fmla="*/ 284785 h 1478781"/>
              <a:gd name="connsiteX22" fmla="*/ 2062739 w 5348668"/>
              <a:gd name="connsiteY22" fmla="*/ 216079 h 1478781"/>
              <a:gd name="connsiteX23" fmla="*/ 2158214 w 5348668"/>
              <a:gd name="connsiteY23" fmla="*/ 190500 h 1478781"/>
              <a:gd name="connsiteX24" fmla="*/ 2186789 w 5348668"/>
              <a:gd name="connsiteY24" fmla="*/ 171450 h 1478781"/>
              <a:gd name="connsiteX25" fmla="*/ 2255745 w 5348668"/>
              <a:gd name="connsiteY25" fmla="*/ 144373 h 1478781"/>
              <a:gd name="connsiteX26" fmla="*/ 2412303 w 5348668"/>
              <a:gd name="connsiteY26" fmla="*/ 114300 h 1478781"/>
              <a:gd name="connsiteX27" fmla="*/ 2672564 w 5348668"/>
              <a:gd name="connsiteY27" fmla="*/ 95250 h 1478781"/>
              <a:gd name="connsiteX28" fmla="*/ 2758289 w 5348668"/>
              <a:gd name="connsiteY28" fmla="*/ 66675 h 1478781"/>
              <a:gd name="connsiteX29" fmla="*/ 2786864 w 5348668"/>
              <a:gd name="connsiteY29" fmla="*/ 57150 h 1478781"/>
              <a:gd name="connsiteX30" fmla="*/ 2815439 w 5348668"/>
              <a:gd name="connsiteY30" fmla="*/ 38100 h 1478781"/>
              <a:gd name="connsiteX31" fmla="*/ 2872589 w 5348668"/>
              <a:gd name="connsiteY31" fmla="*/ 19050 h 1478781"/>
              <a:gd name="connsiteX32" fmla="*/ 2939264 w 5348668"/>
              <a:gd name="connsiteY32" fmla="*/ 0 h 1478781"/>
              <a:gd name="connsiteX33" fmla="*/ 3158339 w 5348668"/>
              <a:gd name="connsiteY33" fmla="*/ 9525 h 1478781"/>
              <a:gd name="connsiteX34" fmla="*/ 3215489 w 5348668"/>
              <a:gd name="connsiteY34" fmla="*/ 28575 h 1478781"/>
              <a:gd name="connsiteX35" fmla="*/ 3253589 w 5348668"/>
              <a:gd name="connsiteY35" fmla="*/ 38100 h 1478781"/>
              <a:gd name="connsiteX36" fmla="*/ 3310739 w 5348668"/>
              <a:gd name="connsiteY36" fmla="*/ 57150 h 1478781"/>
              <a:gd name="connsiteX37" fmla="*/ 3367889 w 5348668"/>
              <a:gd name="connsiteY37" fmla="*/ 76200 h 1478781"/>
              <a:gd name="connsiteX38" fmla="*/ 3396464 w 5348668"/>
              <a:gd name="connsiteY38" fmla="*/ 85725 h 1478781"/>
              <a:gd name="connsiteX39" fmla="*/ 3425039 w 5348668"/>
              <a:gd name="connsiteY39" fmla="*/ 95250 h 1478781"/>
              <a:gd name="connsiteX40" fmla="*/ 3539339 w 5348668"/>
              <a:gd name="connsiteY40" fmla="*/ 104775 h 1478781"/>
              <a:gd name="connsiteX41" fmla="*/ 3596489 w 5348668"/>
              <a:gd name="connsiteY41" fmla="*/ 133350 h 1478781"/>
              <a:gd name="connsiteX42" fmla="*/ 3625064 w 5348668"/>
              <a:gd name="connsiteY42" fmla="*/ 161925 h 1478781"/>
              <a:gd name="connsiteX43" fmla="*/ 3682214 w 5348668"/>
              <a:gd name="connsiteY43" fmla="*/ 200025 h 1478781"/>
              <a:gd name="connsiteX44" fmla="*/ 3710789 w 5348668"/>
              <a:gd name="connsiteY44" fmla="*/ 219075 h 1478781"/>
              <a:gd name="connsiteX45" fmla="*/ 3739364 w 5348668"/>
              <a:gd name="connsiteY45" fmla="*/ 247650 h 1478781"/>
              <a:gd name="connsiteX46" fmla="*/ 3796514 w 5348668"/>
              <a:gd name="connsiteY46" fmla="*/ 266700 h 1478781"/>
              <a:gd name="connsiteX47" fmla="*/ 3853664 w 5348668"/>
              <a:gd name="connsiteY47" fmla="*/ 295275 h 1478781"/>
              <a:gd name="connsiteX48" fmla="*/ 3882239 w 5348668"/>
              <a:gd name="connsiteY48" fmla="*/ 314325 h 1478781"/>
              <a:gd name="connsiteX49" fmla="*/ 3920339 w 5348668"/>
              <a:gd name="connsiteY49" fmla="*/ 323850 h 1478781"/>
              <a:gd name="connsiteX50" fmla="*/ 4063214 w 5348668"/>
              <a:gd name="connsiteY50" fmla="*/ 342900 h 1478781"/>
              <a:gd name="connsiteX51" fmla="*/ 4120364 w 5348668"/>
              <a:gd name="connsiteY51" fmla="*/ 361950 h 1478781"/>
              <a:gd name="connsiteX52" fmla="*/ 4148939 w 5348668"/>
              <a:gd name="connsiteY52" fmla="*/ 371475 h 1478781"/>
              <a:gd name="connsiteX53" fmla="*/ 4206089 w 5348668"/>
              <a:gd name="connsiteY53" fmla="*/ 419100 h 1478781"/>
              <a:gd name="connsiteX54" fmla="*/ 4263239 w 5348668"/>
              <a:gd name="connsiteY54" fmla="*/ 457200 h 1478781"/>
              <a:gd name="connsiteX55" fmla="*/ 4291814 w 5348668"/>
              <a:gd name="connsiteY55" fmla="*/ 476250 h 1478781"/>
              <a:gd name="connsiteX56" fmla="*/ 4348964 w 5348668"/>
              <a:gd name="connsiteY56" fmla="*/ 514350 h 1478781"/>
              <a:gd name="connsiteX57" fmla="*/ 4377539 w 5348668"/>
              <a:gd name="connsiteY57" fmla="*/ 533400 h 1478781"/>
              <a:gd name="connsiteX58" fmla="*/ 4406114 w 5348668"/>
              <a:gd name="connsiteY58" fmla="*/ 542925 h 1478781"/>
              <a:gd name="connsiteX59" fmla="*/ 4491839 w 5348668"/>
              <a:gd name="connsiteY59" fmla="*/ 600075 h 1478781"/>
              <a:gd name="connsiteX60" fmla="*/ 4520414 w 5348668"/>
              <a:gd name="connsiteY60" fmla="*/ 628650 h 1478781"/>
              <a:gd name="connsiteX61" fmla="*/ 4548989 w 5348668"/>
              <a:gd name="connsiteY61" fmla="*/ 638175 h 1478781"/>
              <a:gd name="connsiteX62" fmla="*/ 4634714 w 5348668"/>
              <a:gd name="connsiteY62" fmla="*/ 695325 h 1478781"/>
              <a:gd name="connsiteX63" fmla="*/ 4663289 w 5348668"/>
              <a:gd name="connsiteY63" fmla="*/ 714375 h 1478781"/>
              <a:gd name="connsiteX64" fmla="*/ 4691864 w 5348668"/>
              <a:gd name="connsiteY64" fmla="*/ 733425 h 1478781"/>
              <a:gd name="connsiteX65" fmla="*/ 4777589 w 5348668"/>
              <a:gd name="connsiteY65" fmla="*/ 809625 h 1478781"/>
              <a:gd name="connsiteX66" fmla="*/ 4806164 w 5348668"/>
              <a:gd name="connsiteY66" fmla="*/ 819150 h 1478781"/>
              <a:gd name="connsiteX67" fmla="*/ 4863314 w 5348668"/>
              <a:gd name="connsiteY67" fmla="*/ 857250 h 1478781"/>
              <a:gd name="connsiteX68" fmla="*/ 4929989 w 5348668"/>
              <a:gd name="connsiteY68" fmla="*/ 876300 h 1478781"/>
              <a:gd name="connsiteX69" fmla="*/ 4958564 w 5348668"/>
              <a:gd name="connsiteY69" fmla="*/ 885825 h 1478781"/>
              <a:gd name="connsiteX70" fmla="*/ 5025239 w 5348668"/>
              <a:gd name="connsiteY70" fmla="*/ 904875 h 1478781"/>
              <a:gd name="connsiteX71" fmla="*/ 5083122 w 5348668"/>
              <a:gd name="connsiteY71" fmla="*/ 976679 h 1478781"/>
              <a:gd name="connsiteX72" fmla="*/ 5193757 w 5348668"/>
              <a:gd name="connsiteY72" fmla="*/ 1044819 h 1478781"/>
              <a:gd name="connsiteX73" fmla="*/ 5310995 w 5348668"/>
              <a:gd name="connsiteY73" fmla="*/ 1153072 h 1478781"/>
              <a:gd name="connsiteX74" fmla="*/ 5348668 w 5348668"/>
              <a:gd name="connsiteY74" fmla="*/ 1262757 h 1478781"/>
              <a:gd name="connsiteX75" fmla="*/ 4808608 w 5348668"/>
              <a:gd name="connsiteY75" fmla="*/ 1478781 h 1478781"/>
              <a:gd name="connsiteX76" fmla="*/ 560136 w 5348668"/>
              <a:gd name="connsiteY76" fmla="*/ 1478781 h 1478781"/>
              <a:gd name="connsiteX0" fmla="*/ 556281 w 5344813"/>
              <a:gd name="connsiteY0" fmla="*/ 1478781 h 1478781"/>
              <a:gd name="connsiteX1" fmla="*/ 35892 w 5344813"/>
              <a:gd name="connsiteY1" fmla="*/ 1425705 h 1478781"/>
              <a:gd name="connsiteX2" fmla="*/ 74836 w 5344813"/>
              <a:gd name="connsiteY2" fmla="*/ 1300696 h 1478781"/>
              <a:gd name="connsiteX3" fmla="*/ 245226 w 5344813"/>
              <a:gd name="connsiteY3" fmla="*/ 1192245 h 1478781"/>
              <a:gd name="connsiteX4" fmla="*/ 407572 w 5344813"/>
              <a:gd name="connsiteY4" fmla="*/ 1101194 h 1478781"/>
              <a:gd name="connsiteX5" fmla="*/ 534530 w 5344813"/>
              <a:gd name="connsiteY5" fmla="*/ 1007394 h 1478781"/>
              <a:gd name="connsiteX6" fmla="*/ 631030 w 5344813"/>
              <a:gd name="connsiteY6" fmla="*/ 921133 h 1478781"/>
              <a:gd name="connsiteX7" fmla="*/ 739338 w 5344813"/>
              <a:gd name="connsiteY7" fmla="*/ 868479 h 1478781"/>
              <a:gd name="connsiteX8" fmla="*/ 841833 w 5344813"/>
              <a:gd name="connsiteY8" fmla="*/ 801802 h 1478781"/>
              <a:gd name="connsiteX9" fmla="*/ 916783 w 5344813"/>
              <a:gd name="connsiteY9" fmla="*/ 742140 h 1478781"/>
              <a:gd name="connsiteX10" fmla="*/ 864147 w 5344813"/>
              <a:gd name="connsiteY10" fmla="*/ 669418 h 1478781"/>
              <a:gd name="connsiteX11" fmla="*/ 931002 w 5344813"/>
              <a:gd name="connsiteY11" fmla="*/ 610235 h 1478781"/>
              <a:gd name="connsiteX12" fmla="*/ 1019408 w 5344813"/>
              <a:gd name="connsiteY12" fmla="*/ 562612 h 1478781"/>
              <a:gd name="connsiteX13" fmla="*/ 1119846 w 5344813"/>
              <a:gd name="connsiteY13" fmla="*/ 527509 h 1478781"/>
              <a:gd name="connsiteX14" fmla="*/ 1197701 w 5344813"/>
              <a:gd name="connsiteY14" fmla="*/ 489408 h 1478781"/>
              <a:gd name="connsiteX15" fmla="*/ 1275556 w 5344813"/>
              <a:gd name="connsiteY15" fmla="*/ 474372 h 1478781"/>
              <a:gd name="connsiteX16" fmla="*/ 1354616 w 5344813"/>
              <a:gd name="connsiteY16" fmla="*/ 439267 h 1478781"/>
              <a:gd name="connsiteX17" fmla="*/ 1469139 w 5344813"/>
              <a:gd name="connsiteY17" fmla="*/ 405666 h 1478781"/>
              <a:gd name="connsiteX18" fmla="*/ 1584290 w 5344813"/>
              <a:gd name="connsiteY18" fmla="*/ 376073 h 1478781"/>
              <a:gd name="connsiteX19" fmla="*/ 1665051 w 5344813"/>
              <a:gd name="connsiteY19" fmla="*/ 346480 h 1478781"/>
              <a:gd name="connsiteX20" fmla="*/ 1783286 w 5344813"/>
              <a:gd name="connsiteY20" fmla="*/ 311862 h 1478781"/>
              <a:gd name="connsiteX21" fmla="*/ 1937743 w 5344813"/>
              <a:gd name="connsiteY21" fmla="*/ 284785 h 1478781"/>
              <a:gd name="connsiteX22" fmla="*/ 2058884 w 5344813"/>
              <a:gd name="connsiteY22" fmla="*/ 216079 h 1478781"/>
              <a:gd name="connsiteX23" fmla="*/ 2154359 w 5344813"/>
              <a:gd name="connsiteY23" fmla="*/ 190500 h 1478781"/>
              <a:gd name="connsiteX24" fmla="*/ 2182934 w 5344813"/>
              <a:gd name="connsiteY24" fmla="*/ 171450 h 1478781"/>
              <a:gd name="connsiteX25" fmla="*/ 2251890 w 5344813"/>
              <a:gd name="connsiteY25" fmla="*/ 144373 h 1478781"/>
              <a:gd name="connsiteX26" fmla="*/ 2408448 w 5344813"/>
              <a:gd name="connsiteY26" fmla="*/ 114300 h 1478781"/>
              <a:gd name="connsiteX27" fmla="*/ 2668709 w 5344813"/>
              <a:gd name="connsiteY27" fmla="*/ 95250 h 1478781"/>
              <a:gd name="connsiteX28" fmla="*/ 2754434 w 5344813"/>
              <a:gd name="connsiteY28" fmla="*/ 66675 h 1478781"/>
              <a:gd name="connsiteX29" fmla="*/ 2783009 w 5344813"/>
              <a:gd name="connsiteY29" fmla="*/ 57150 h 1478781"/>
              <a:gd name="connsiteX30" fmla="*/ 2811584 w 5344813"/>
              <a:gd name="connsiteY30" fmla="*/ 38100 h 1478781"/>
              <a:gd name="connsiteX31" fmla="*/ 2868734 w 5344813"/>
              <a:gd name="connsiteY31" fmla="*/ 19050 h 1478781"/>
              <a:gd name="connsiteX32" fmla="*/ 2935409 w 5344813"/>
              <a:gd name="connsiteY32" fmla="*/ 0 h 1478781"/>
              <a:gd name="connsiteX33" fmla="*/ 3154484 w 5344813"/>
              <a:gd name="connsiteY33" fmla="*/ 9525 h 1478781"/>
              <a:gd name="connsiteX34" fmla="*/ 3211634 w 5344813"/>
              <a:gd name="connsiteY34" fmla="*/ 28575 h 1478781"/>
              <a:gd name="connsiteX35" fmla="*/ 3249734 w 5344813"/>
              <a:gd name="connsiteY35" fmla="*/ 38100 h 1478781"/>
              <a:gd name="connsiteX36" fmla="*/ 3306884 w 5344813"/>
              <a:gd name="connsiteY36" fmla="*/ 57150 h 1478781"/>
              <a:gd name="connsiteX37" fmla="*/ 3364034 w 5344813"/>
              <a:gd name="connsiteY37" fmla="*/ 76200 h 1478781"/>
              <a:gd name="connsiteX38" fmla="*/ 3392609 w 5344813"/>
              <a:gd name="connsiteY38" fmla="*/ 85725 h 1478781"/>
              <a:gd name="connsiteX39" fmla="*/ 3421184 w 5344813"/>
              <a:gd name="connsiteY39" fmla="*/ 95250 h 1478781"/>
              <a:gd name="connsiteX40" fmla="*/ 3535484 w 5344813"/>
              <a:gd name="connsiteY40" fmla="*/ 104775 h 1478781"/>
              <a:gd name="connsiteX41" fmla="*/ 3592634 w 5344813"/>
              <a:gd name="connsiteY41" fmla="*/ 133350 h 1478781"/>
              <a:gd name="connsiteX42" fmla="*/ 3621209 w 5344813"/>
              <a:gd name="connsiteY42" fmla="*/ 161925 h 1478781"/>
              <a:gd name="connsiteX43" fmla="*/ 3678359 w 5344813"/>
              <a:gd name="connsiteY43" fmla="*/ 200025 h 1478781"/>
              <a:gd name="connsiteX44" fmla="*/ 3706934 w 5344813"/>
              <a:gd name="connsiteY44" fmla="*/ 219075 h 1478781"/>
              <a:gd name="connsiteX45" fmla="*/ 3735509 w 5344813"/>
              <a:gd name="connsiteY45" fmla="*/ 247650 h 1478781"/>
              <a:gd name="connsiteX46" fmla="*/ 3792659 w 5344813"/>
              <a:gd name="connsiteY46" fmla="*/ 266700 h 1478781"/>
              <a:gd name="connsiteX47" fmla="*/ 3849809 w 5344813"/>
              <a:gd name="connsiteY47" fmla="*/ 295275 h 1478781"/>
              <a:gd name="connsiteX48" fmla="*/ 3878384 w 5344813"/>
              <a:gd name="connsiteY48" fmla="*/ 314325 h 1478781"/>
              <a:gd name="connsiteX49" fmla="*/ 3916484 w 5344813"/>
              <a:gd name="connsiteY49" fmla="*/ 323850 h 1478781"/>
              <a:gd name="connsiteX50" fmla="*/ 4059359 w 5344813"/>
              <a:gd name="connsiteY50" fmla="*/ 342900 h 1478781"/>
              <a:gd name="connsiteX51" fmla="*/ 4116509 w 5344813"/>
              <a:gd name="connsiteY51" fmla="*/ 361950 h 1478781"/>
              <a:gd name="connsiteX52" fmla="*/ 4145084 w 5344813"/>
              <a:gd name="connsiteY52" fmla="*/ 371475 h 1478781"/>
              <a:gd name="connsiteX53" fmla="*/ 4202234 w 5344813"/>
              <a:gd name="connsiteY53" fmla="*/ 419100 h 1478781"/>
              <a:gd name="connsiteX54" fmla="*/ 4259384 w 5344813"/>
              <a:gd name="connsiteY54" fmla="*/ 457200 h 1478781"/>
              <a:gd name="connsiteX55" fmla="*/ 4287959 w 5344813"/>
              <a:gd name="connsiteY55" fmla="*/ 476250 h 1478781"/>
              <a:gd name="connsiteX56" fmla="*/ 4345109 w 5344813"/>
              <a:gd name="connsiteY56" fmla="*/ 514350 h 1478781"/>
              <a:gd name="connsiteX57" fmla="*/ 4373684 w 5344813"/>
              <a:gd name="connsiteY57" fmla="*/ 533400 h 1478781"/>
              <a:gd name="connsiteX58" fmla="*/ 4402259 w 5344813"/>
              <a:gd name="connsiteY58" fmla="*/ 542925 h 1478781"/>
              <a:gd name="connsiteX59" fmla="*/ 4487984 w 5344813"/>
              <a:gd name="connsiteY59" fmla="*/ 600075 h 1478781"/>
              <a:gd name="connsiteX60" fmla="*/ 4516559 w 5344813"/>
              <a:gd name="connsiteY60" fmla="*/ 628650 h 1478781"/>
              <a:gd name="connsiteX61" fmla="*/ 4545134 w 5344813"/>
              <a:gd name="connsiteY61" fmla="*/ 638175 h 1478781"/>
              <a:gd name="connsiteX62" fmla="*/ 4630859 w 5344813"/>
              <a:gd name="connsiteY62" fmla="*/ 695325 h 1478781"/>
              <a:gd name="connsiteX63" fmla="*/ 4659434 w 5344813"/>
              <a:gd name="connsiteY63" fmla="*/ 714375 h 1478781"/>
              <a:gd name="connsiteX64" fmla="*/ 4688009 w 5344813"/>
              <a:gd name="connsiteY64" fmla="*/ 733425 h 1478781"/>
              <a:gd name="connsiteX65" fmla="*/ 4773734 w 5344813"/>
              <a:gd name="connsiteY65" fmla="*/ 809625 h 1478781"/>
              <a:gd name="connsiteX66" fmla="*/ 4802309 w 5344813"/>
              <a:gd name="connsiteY66" fmla="*/ 819150 h 1478781"/>
              <a:gd name="connsiteX67" fmla="*/ 4859459 w 5344813"/>
              <a:gd name="connsiteY67" fmla="*/ 857250 h 1478781"/>
              <a:gd name="connsiteX68" fmla="*/ 4926134 w 5344813"/>
              <a:gd name="connsiteY68" fmla="*/ 876300 h 1478781"/>
              <a:gd name="connsiteX69" fmla="*/ 4954709 w 5344813"/>
              <a:gd name="connsiteY69" fmla="*/ 885825 h 1478781"/>
              <a:gd name="connsiteX70" fmla="*/ 5021384 w 5344813"/>
              <a:gd name="connsiteY70" fmla="*/ 904875 h 1478781"/>
              <a:gd name="connsiteX71" fmla="*/ 5079267 w 5344813"/>
              <a:gd name="connsiteY71" fmla="*/ 976679 h 1478781"/>
              <a:gd name="connsiteX72" fmla="*/ 5189902 w 5344813"/>
              <a:gd name="connsiteY72" fmla="*/ 1044819 h 1478781"/>
              <a:gd name="connsiteX73" fmla="*/ 5307140 w 5344813"/>
              <a:gd name="connsiteY73" fmla="*/ 1153072 h 1478781"/>
              <a:gd name="connsiteX74" fmla="*/ 5344813 w 5344813"/>
              <a:gd name="connsiteY74" fmla="*/ 1262757 h 1478781"/>
              <a:gd name="connsiteX75" fmla="*/ 4804753 w 5344813"/>
              <a:gd name="connsiteY75" fmla="*/ 1478781 h 1478781"/>
              <a:gd name="connsiteX76" fmla="*/ 556281 w 5344813"/>
              <a:gd name="connsiteY76" fmla="*/ 1478781 h 1478781"/>
              <a:gd name="connsiteX0" fmla="*/ 556281 w 5344813"/>
              <a:gd name="connsiteY0" fmla="*/ 1478781 h 1478781"/>
              <a:gd name="connsiteX1" fmla="*/ 35892 w 5344813"/>
              <a:gd name="connsiteY1" fmla="*/ 1425705 h 1478781"/>
              <a:gd name="connsiteX2" fmla="*/ 74836 w 5344813"/>
              <a:gd name="connsiteY2" fmla="*/ 1300696 h 1478781"/>
              <a:gd name="connsiteX3" fmla="*/ 245226 w 5344813"/>
              <a:gd name="connsiteY3" fmla="*/ 1192245 h 1478781"/>
              <a:gd name="connsiteX4" fmla="*/ 407572 w 5344813"/>
              <a:gd name="connsiteY4" fmla="*/ 1101194 h 1478781"/>
              <a:gd name="connsiteX5" fmla="*/ 534530 w 5344813"/>
              <a:gd name="connsiteY5" fmla="*/ 1007394 h 1478781"/>
              <a:gd name="connsiteX6" fmla="*/ 631030 w 5344813"/>
              <a:gd name="connsiteY6" fmla="*/ 921133 h 1478781"/>
              <a:gd name="connsiteX7" fmla="*/ 739338 w 5344813"/>
              <a:gd name="connsiteY7" fmla="*/ 868479 h 1478781"/>
              <a:gd name="connsiteX8" fmla="*/ 841833 w 5344813"/>
              <a:gd name="connsiteY8" fmla="*/ 801802 h 1478781"/>
              <a:gd name="connsiteX9" fmla="*/ 916783 w 5344813"/>
              <a:gd name="connsiteY9" fmla="*/ 742140 h 1478781"/>
              <a:gd name="connsiteX10" fmla="*/ 1009749 w 5344813"/>
              <a:gd name="connsiteY10" fmla="*/ 701524 h 1478781"/>
              <a:gd name="connsiteX11" fmla="*/ 931002 w 5344813"/>
              <a:gd name="connsiteY11" fmla="*/ 610235 h 1478781"/>
              <a:gd name="connsiteX12" fmla="*/ 1019408 w 5344813"/>
              <a:gd name="connsiteY12" fmla="*/ 562612 h 1478781"/>
              <a:gd name="connsiteX13" fmla="*/ 1119846 w 5344813"/>
              <a:gd name="connsiteY13" fmla="*/ 527509 h 1478781"/>
              <a:gd name="connsiteX14" fmla="*/ 1197701 w 5344813"/>
              <a:gd name="connsiteY14" fmla="*/ 489408 h 1478781"/>
              <a:gd name="connsiteX15" fmla="*/ 1275556 w 5344813"/>
              <a:gd name="connsiteY15" fmla="*/ 474372 h 1478781"/>
              <a:gd name="connsiteX16" fmla="*/ 1354616 w 5344813"/>
              <a:gd name="connsiteY16" fmla="*/ 439267 h 1478781"/>
              <a:gd name="connsiteX17" fmla="*/ 1469139 w 5344813"/>
              <a:gd name="connsiteY17" fmla="*/ 405666 h 1478781"/>
              <a:gd name="connsiteX18" fmla="*/ 1584290 w 5344813"/>
              <a:gd name="connsiteY18" fmla="*/ 376073 h 1478781"/>
              <a:gd name="connsiteX19" fmla="*/ 1665051 w 5344813"/>
              <a:gd name="connsiteY19" fmla="*/ 346480 h 1478781"/>
              <a:gd name="connsiteX20" fmla="*/ 1783286 w 5344813"/>
              <a:gd name="connsiteY20" fmla="*/ 311862 h 1478781"/>
              <a:gd name="connsiteX21" fmla="*/ 1937743 w 5344813"/>
              <a:gd name="connsiteY21" fmla="*/ 284785 h 1478781"/>
              <a:gd name="connsiteX22" fmla="*/ 2058884 w 5344813"/>
              <a:gd name="connsiteY22" fmla="*/ 216079 h 1478781"/>
              <a:gd name="connsiteX23" fmla="*/ 2154359 w 5344813"/>
              <a:gd name="connsiteY23" fmla="*/ 190500 h 1478781"/>
              <a:gd name="connsiteX24" fmla="*/ 2182934 w 5344813"/>
              <a:gd name="connsiteY24" fmla="*/ 171450 h 1478781"/>
              <a:gd name="connsiteX25" fmla="*/ 2251890 w 5344813"/>
              <a:gd name="connsiteY25" fmla="*/ 144373 h 1478781"/>
              <a:gd name="connsiteX26" fmla="*/ 2408448 w 5344813"/>
              <a:gd name="connsiteY26" fmla="*/ 114300 h 1478781"/>
              <a:gd name="connsiteX27" fmla="*/ 2668709 w 5344813"/>
              <a:gd name="connsiteY27" fmla="*/ 95250 h 1478781"/>
              <a:gd name="connsiteX28" fmla="*/ 2754434 w 5344813"/>
              <a:gd name="connsiteY28" fmla="*/ 66675 h 1478781"/>
              <a:gd name="connsiteX29" fmla="*/ 2783009 w 5344813"/>
              <a:gd name="connsiteY29" fmla="*/ 57150 h 1478781"/>
              <a:gd name="connsiteX30" fmla="*/ 2811584 w 5344813"/>
              <a:gd name="connsiteY30" fmla="*/ 38100 h 1478781"/>
              <a:gd name="connsiteX31" fmla="*/ 2868734 w 5344813"/>
              <a:gd name="connsiteY31" fmla="*/ 19050 h 1478781"/>
              <a:gd name="connsiteX32" fmla="*/ 2935409 w 5344813"/>
              <a:gd name="connsiteY32" fmla="*/ 0 h 1478781"/>
              <a:gd name="connsiteX33" fmla="*/ 3154484 w 5344813"/>
              <a:gd name="connsiteY33" fmla="*/ 9525 h 1478781"/>
              <a:gd name="connsiteX34" fmla="*/ 3211634 w 5344813"/>
              <a:gd name="connsiteY34" fmla="*/ 28575 h 1478781"/>
              <a:gd name="connsiteX35" fmla="*/ 3249734 w 5344813"/>
              <a:gd name="connsiteY35" fmla="*/ 38100 h 1478781"/>
              <a:gd name="connsiteX36" fmla="*/ 3306884 w 5344813"/>
              <a:gd name="connsiteY36" fmla="*/ 57150 h 1478781"/>
              <a:gd name="connsiteX37" fmla="*/ 3364034 w 5344813"/>
              <a:gd name="connsiteY37" fmla="*/ 76200 h 1478781"/>
              <a:gd name="connsiteX38" fmla="*/ 3392609 w 5344813"/>
              <a:gd name="connsiteY38" fmla="*/ 85725 h 1478781"/>
              <a:gd name="connsiteX39" fmla="*/ 3421184 w 5344813"/>
              <a:gd name="connsiteY39" fmla="*/ 95250 h 1478781"/>
              <a:gd name="connsiteX40" fmla="*/ 3535484 w 5344813"/>
              <a:gd name="connsiteY40" fmla="*/ 104775 h 1478781"/>
              <a:gd name="connsiteX41" fmla="*/ 3592634 w 5344813"/>
              <a:gd name="connsiteY41" fmla="*/ 133350 h 1478781"/>
              <a:gd name="connsiteX42" fmla="*/ 3621209 w 5344813"/>
              <a:gd name="connsiteY42" fmla="*/ 161925 h 1478781"/>
              <a:gd name="connsiteX43" fmla="*/ 3678359 w 5344813"/>
              <a:gd name="connsiteY43" fmla="*/ 200025 h 1478781"/>
              <a:gd name="connsiteX44" fmla="*/ 3706934 w 5344813"/>
              <a:gd name="connsiteY44" fmla="*/ 219075 h 1478781"/>
              <a:gd name="connsiteX45" fmla="*/ 3735509 w 5344813"/>
              <a:gd name="connsiteY45" fmla="*/ 247650 h 1478781"/>
              <a:gd name="connsiteX46" fmla="*/ 3792659 w 5344813"/>
              <a:gd name="connsiteY46" fmla="*/ 266700 h 1478781"/>
              <a:gd name="connsiteX47" fmla="*/ 3849809 w 5344813"/>
              <a:gd name="connsiteY47" fmla="*/ 295275 h 1478781"/>
              <a:gd name="connsiteX48" fmla="*/ 3878384 w 5344813"/>
              <a:gd name="connsiteY48" fmla="*/ 314325 h 1478781"/>
              <a:gd name="connsiteX49" fmla="*/ 3916484 w 5344813"/>
              <a:gd name="connsiteY49" fmla="*/ 323850 h 1478781"/>
              <a:gd name="connsiteX50" fmla="*/ 4059359 w 5344813"/>
              <a:gd name="connsiteY50" fmla="*/ 342900 h 1478781"/>
              <a:gd name="connsiteX51" fmla="*/ 4116509 w 5344813"/>
              <a:gd name="connsiteY51" fmla="*/ 361950 h 1478781"/>
              <a:gd name="connsiteX52" fmla="*/ 4145084 w 5344813"/>
              <a:gd name="connsiteY52" fmla="*/ 371475 h 1478781"/>
              <a:gd name="connsiteX53" fmla="*/ 4202234 w 5344813"/>
              <a:gd name="connsiteY53" fmla="*/ 419100 h 1478781"/>
              <a:gd name="connsiteX54" fmla="*/ 4259384 w 5344813"/>
              <a:gd name="connsiteY54" fmla="*/ 457200 h 1478781"/>
              <a:gd name="connsiteX55" fmla="*/ 4287959 w 5344813"/>
              <a:gd name="connsiteY55" fmla="*/ 476250 h 1478781"/>
              <a:gd name="connsiteX56" fmla="*/ 4345109 w 5344813"/>
              <a:gd name="connsiteY56" fmla="*/ 514350 h 1478781"/>
              <a:gd name="connsiteX57" fmla="*/ 4373684 w 5344813"/>
              <a:gd name="connsiteY57" fmla="*/ 533400 h 1478781"/>
              <a:gd name="connsiteX58" fmla="*/ 4402259 w 5344813"/>
              <a:gd name="connsiteY58" fmla="*/ 542925 h 1478781"/>
              <a:gd name="connsiteX59" fmla="*/ 4487984 w 5344813"/>
              <a:gd name="connsiteY59" fmla="*/ 600075 h 1478781"/>
              <a:gd name="connsiteX60" fmla="*/ 4516559 w 5344813"/>
              <a:gd name="connsiteY60" fmla="*/ 628650 h 1478781"/>
              <a:gd name="connsiteX61" fmla="*/ 4545134 w 5344813"/>
              <a:gd name="connsiteY61" fmla="*/ 638175 h 1478781"/>
              <a:gd name="connsiteX62" fmla="*/ 4630859 w 5344813"/>
              <a:gd name="connsiteY62" fmla="*/ 695325 h 1478781"/>
              <a:gd name="connsiteX63" fmla="*/ 4659434 w 5344813"/>
              <a:gd name="connsiteY63" fmla="*/ 714375 h 1478781"/>
              <a:gd name="connsiteX64" fmla="*/ 4688009 w 5344813"/>
              <a:gd name="connsiteY64" fmla="*/ 733425 h 1478781"/>
              <a:gd name="connsiteX65" fmla="*/ 4773734 w 5344813"/>
              <a:gd name="connsiteY65" fmla="*/ 809625 h 1478781"/>
              <a:gd name="connsiteX66" fmla="*/ 4802309 w 5344813"/>
              <a:gd name="connsiteY66" fmla="*/ 819150 h 1478781"/>
              <a:gd name="connsiteX67" fmla="*/ 4859459 w 5344813"/>
              <a:gd name="connsiteY67" fmla="*/ 857250 h 1478781"/>
              <a:gd name="connsiteX68" fmla="*/ 4926134 w 5344813"/>
              <a:gd name="connsiteY68" fmla="*/ 876300 h 1478781"/>
              <a:gd name="connsiteX69" fmla="*/ 4954709 w 5344813"/>
              <a:gd name="connsiteY69" fmla="*/ 885825 h 1478781"/>
              <a:gd name="connsiteX70" fmla="*/ 5021384 w 5344813"/>
              <a:gd name="connsiteY70" fmla="*/ 904875 h 1478781"/>
              <a:gd name="connsiteX71" fmla="*/ 5079267 w 5344813"/>
              <a:gd name="connsiteY71" fmla="*/ 976679 h 1478781"/>
              <a:gd name="connsiteX72" fmla="*/ 5189902 w 5344813"/>
              <a:gd name="connsiteY72" fmla="*/ 1044819 h 1478781"/>
              <a:gd name="connsiteX73" fmla="*/ 5307140 w 5344813"/>
              <a:gd name="connsiteY73" fmla="*/ 1153072 h 1478781"/>
              <a:gd name="connsiteX74" fmla="*/ 5344813 w 5344813"/>
              <a:gd name="connsiteY74" fmla="*/ 1262757 h 1478781"/>
              <a:gd name="connsiteX75" fmla="*/ 4804753 w 5344813"/>
              <a:gd name="connsiteY75" fmla="*/ 1478781 h 1478781"/>
              <a:gd name="connsiteX76" fmla="*/ 556281 w 5344813"/>
              <a:gd name="connsiteY76" fmla="*/ 1478781 h 1478781"/>
              <a:gd name="connsiteX0" fmla="*/ 556281 w 5344813"/>
              <a:gd name="connsiteY0" fmla="*/ 1478781 h 1478781"/>
              <a:gd name="connsiteX1" fmla="*/ 35892 w 5344813"/>
              <a:gd name="connsiteY1" fmla="*/ 1425705 h 1478781"/>
              <a:gd name="connsiteX2" fmla="*/ 74836 w 5344813"/>
              <a:gd name="connsiteY2" fmla="*/ 1300696 h 1478781"/>
              <a:gd name="connsiteX3" fmla="*/ 245226 w 5344813"/>
              <a:gd name="connsiteY3" fmla="*/ 1192245 h 1478781"/>
              <a:gd name="connsiteX4" fmla="*/ 407572 w 5344813"/>
              <a:gd name="connsiteY4" fmla="*/ 1101194 h 1478781"/>
              <a:gd name="connsiteX5" fmla="*/ 534530 w 5344813"/>
              <a:gd name="connsiteY5" fmla="*/ 1007394 h 1478781"/>
              <a:gd name="connsiteX6" fmla="*/ 631030 w 5344813"/>
              <a:gd name="connsiteY6" fmla="*/ 921133 h 1478781"/>
              <a:gd name="connsiteX7" fmla="*/ 739338 w 5344813"/>
              <a:gd name="connsiteY7" fmla="*/ 868479 h 1478781"/>
              <a:gd name="connsiteX8" fmla="*/ 841833 w 5344813"/>
              <a:gd name="connsiteY8" fmla="*/ 801802 h 1478781"/>
              <a:gd name="connsiteX9" fmla="*/ 916783 w 5344813"/>
              <a:gd name="connsiteY9" fmla="*/ 742140 h 1478781"/>
              <a:gd name="connsiteX10" fmla="*/ 1009749 w 5344813"/>
              <a:gd name="connsiteY10" fmla="*/ 701524 h 1478781"/>
              <a:gd name="connsiteX11" fmla="*/ 1163180 w 5344813"/>
              <a:gd name="connsiteY11" fmla="*/ 618261 h 1478781"/>
              <a:gd name="connsiteX12" fmla="*/ 1019408 w 5344813"/>
              <a:gd name="connsiteY12" fmla="*/ 562612 h 1478781"/>
              <a:gd name="connsiteX13" fmla="*/ 1119846 w 5344813"/>
              <a:gd name="connsiteY13" fmla="*/ 527509 h 1478781"/>
              <a:gd name="connsiteX14" fmla="*/ 1197701 w 5344813"/>
              <a:gd name="connsiteY14" fmla="*/ 489408 h 1478781"/>
              <a:gd name="connsiteX15" fmla="*/ 1275556 w 5344813"/>
              <a:gd name="connsiteY15" fmla="*/ 474372 h 1478781"/>
              <a:gd name="connsiteX16" fmla="*/ 1354616 w 5344813"/>
              <a:gd name="connsiteY16" fmla="*/ 439267 h 1478781"/>
              <a:gd name="connsiteX17" fmla="*/ 1469139 w 5344813"/>
              <a:gd name="connsiteY17" fmla="*/ 405666 h 1478781"/>
              <a:gd name="connsiteX18" fmla="*/ 1584290 w 5344813"/>
              <a:gd name="connsiteY18" fmla="*/ 376073 h 1478781"/>
              <a:gd name="connsiteX19" fmla="*/ 1665051 w 5344813"/>
              <a:gd name="connsiteY19" fmla="*/ 346480 h 1478781"/>
              <a:gd name="connsiteX20" fmla="*/ 1783286 w 5344813"/>
              <a:gd name="connsiteY20" fmla="*/ 311862 h 1478781"/>
              <a:gd name="connsiteX21" fmla="*/ 1937743 w 5344813"/>
              <a:gd name="connsiteY21" fmla="*/ 284785 h 1478781"/>
              <a:gd name="connsiteX22" fmla="*/ 2058884 w 5344813"/>
              <a:gd name="connsiteY22" fmla="*/ 216079 h 1478781"/>
              <a:gd name="connsiteX23" fmla="*/ 2154359 w 5344813"/>
              <a:gd name="connsiteY23" fmla="*/ 190500 h 1478781"/>
              <a:gd name="connsiteX24" fmla="*/ 2182934 w 5344813"/>
              <a:gd name="connsiteY24" fmla="*/ 171450 h 1478781"/>
              <a:gd name="connsiteX25" fmla="*/ 2251890 w 5344813"/>
              <a:gd name="connsiteY25" fmla="*/ 144373 h 1478781"/>
              <a:gd name="connsiteX26" fmla="*/ 2408448 w 5344813"/>
              <a:gd name="connsiteY26" fmla="*/ 114300 h 1478781"/>
              <a:gd name="connsiteX27" fmla="*/ 2668709 w 5344813"/>
              <a:gd name="connsiteY27" fmla="*/ 95250 h 1478781"/>
              <a:gd name="connsiteX28" fmla="*/ 2754434 w 5344813"/>
              <a:gd name="connsiteY28" fmla="*/ 66675 h 1478781"/>
              <a:gd name="connsiteX29" fmla="*/ 2783009 w 5344813"/>
              <a:gd name="connsiteY29" fmla="*/ 57150 h 1478781"/>
              <a:gd name="connsiteX30" fmla="*/ 2811584 w 5344813"/>
              <a:gd name="connsiteY30" fmla="*/ 38100 h 1478781"/>
              <a:gd name="connsiteX31" fmla="*/ 2868734 w 5344813"/>
              <a:gd name="connsiteY31" fmla="*/ 19050 h 1478781"/>
              <a:gd name="connsiteX32" fmla="*/ 2935409 w 5344813"/>
              <a:gd name="connsiteY32" fmla="*/ 0 h 1478781"/>
              <a:gd name="connsiteX33" fmla="*/ 3154484 w 5344813"/>
              <a:gd name="connsiteY33" fmla="*/ 9525 h 1478781"/>
              <a:gd name="connsiteX34" fmla="*/ 3211634 w 5344813"/>
              <a:gd name="connsiteY34" fmla="*/ 28575 h 1478781"/>
              <a:gd name="connsiteX35" fmla="*/ 3249734 w 5344813"/>
              <a:gd name="connsiteY35" fmla="*/ 38100 h 1478781"/>
              <a:gd name="connsiteX36" fmla="*/ 3306884 w 5344813"/>
              <a:gd name="connsiteY36" fmla="*/ 57150 h 1478781"/>
              <a:gd name="connsiteX37" fmla="*/ 3364034 w 5344813"/>
              <a:gd name="connsiteY37" fmla="*/ 76200 h 1478781"/>
              <a:gd name="connsiteX38" fmla="*/ 3392609 w 5344813"/>
              <a:gd name="connsiteY38" fmla="*/ 85725 h 1478781"/>
              <a:gd name="connsiteX39" fmla="*/ 3421184 w 5344813"/>
              <a:gd name="connsiteY39" fmla="*/ 95250 h 1478781"/>
              <a:gd name="connsiteX40" fmla="*/ 3535484 w 5344813"/>
              <a:gd name="connsiteY40" fmla="*/ 104775 h 1478781"/>
              <a:gd name="connsiteX41" fmla="*/ 3592634 w 5344813"/>
              <a:gd name="connsiteY41" fmla="*/ 133350 h 1478781"/>
              <a:gd name="connsiteX42" fmla="*/ 3621209 w 5344813"/>
              <a:gd name="connsiteY42" fmla="*/ 161925 h 1478781"/>
              <a:gd name="connsiteX43" fmla="*/ 3678359 w 5344813"/>
              <a:gd name="connsiteY43" fmla="*/ 200025 h 1478781"/>
              <a:gd name="connsiteX44" fmla="*/ 3706934 w 5344813"/>
              <a:gd name="connsiteY44" fmla="*/ 219075 h 1478781"/>
              <a:gd name="connsiteX45" fmla="*/ 3735509 w 5344813"/>
              <a:gd name="connsiteY45" fmla="*/ 247650 h 1478781"/>
              <a:gd name="connsiteX46" fmla="*/ 3792659 w 5344813"/>
              <a:gd name="connsiteY46" fmla="*/ 266700 h 1478781"/>
              <a:gd name="connsiteX47" fmla="*/ 3849809 w 5344813"/>
              <a:gd name="connsiteY47" fmla="*/ 295275 h 1478781"/>
              <a:gd name="connsiteX48" fmla="*/ 3878384 w 5344813"/>
              <a:gd name="connsiteY48" fmla="*/ 314325 h 1478781"/>
              <a:gd name="connsiteX49" fmla="*/ 3916484 w 5344813"/>
              <a:gd name="connsiteY49" fmla="*/ 323850 h 1478781"/>
              <a:gd name="connsiteX50" fmla="*/ 4059359 w 5344813"/>
              <a:gd name="connsiteY50" fmla="*/ 342900 h 1478781"/>
              <a:gd name="connsiteX51" fmla="*/ 4116509 w 5344813"/>
              <a:gd name="connsiteY51" fmla="*/ 361950 h 1478781"/>
              <a:gd name="connsiteX52" fmla="*/ 4145084 w 5344813"/>
              <a:gd name="connsiteY52" fmla="*/ 371475 h 1478781"/>
              <a:gd name="connsiteX53" fmla="*/ 4202234 w 5344813"/>
              <a:gd name="connsiteY53" fmla="*/ 419100 h 1478781"/>
              <a:gd name="connsiteX54" fmla="*/ 4259384 w 5344813"/>
              <a:gd name="connsiteY54" fmla="*/ 457200 h 1478781"/>
              <a:gd name="connsiteX55" fmla="*/ 4287959 w 5344813"/>
              <a:gd name="connsiteY55" fmla="*/ 476250 h 1478781"/>
              <a:gd name="connsiteX56" fmla="*/ 4345109 w 5344813"/>
              <a:gd name="connsiteY56" fmla="*/ 514350 h 1478781"/>
              <a:gd name="connsiteX57" fmla="*/ 4373684 w 5344813"/>
              <a:gd name="connsiteY57" fmla="*/ 533400 h 1478781"/>
              <a:gd name="connsiteX58" fmla="*/ 4402259 w 5344813"/>
              <a:gd name="connsiteY58" fmla="*/ 542925 h 1478781"/>
              <a:gd name="connsiteX59" fmla="*/ 4487984 w 5344813"/>
              <a:gd name="connsiteY59" fmla="*/ 600075 h 1478781"/>
              <a:gd name="connsiteX60" fmla="*/ 4516559 w 5344813"/>
              <a:gd name="connsiteY60" fmla="*/ 628650 h 1478781"/>
              <a:gd name="connsiteX61" fmla="*/ 4545134 w 5344813"/>
              <a:gd name="connsiteY61" fmla="*/ 638175 h 1478781"/>
              <a:gd name="connsiteX62" fmla="*/ 4630859 w 5344813"/>
              <a:gd name="connsiteY62" fmla="*/ 695325 h 1478781"/>
              <a:gd name="connsiteX63" fmla="*/ 4659434 w 5344813"/>
              <a:gd name="connsiteY63" fmla="*/ 714375 h 1478781"/>
              <a:gd name="connsiteX64" fmla="*/ 4688009 w 5344813"/>
              <a:gd name="connsiteY64" fmla="*/ 733425 h 1478781"/>
              <a:gd name="connsiteX65" fmla="*/ 4773734 w 5344813"/>
              <a:gd name="connsiteY65" fmla="*/ 809625 h 1478781"/>
              <a:gd name="connsiteX66" fmla="*/ 4802309 w 5344813"/>
              <a:gd name="connsiteY66" fmla="*/ 819150 h 1478781"/>
              <a:gd name="connsiteX67" fmla="*/ 4859459 w 5344813"/>
              <a:gd name="connsiteY67" fmla="*/ 857250 h 1478781"/>
              <a:gd name="connsiteX68" fmla="*/ 4926134 w 5344813"/>
              <a:gd name="connsiteY68" fmla="*/ 876300 h 1478781"/>
              <a:gd name="connsiteX69" fmla="*/ 4954709 w 5344813"/>
              <a:gd name="connsiteY69" fmla="*/ 885825 h 1478781"/>
              <a:gd name="connsiteX70" fmla="*/ 5021384 w 5344813"/>
              <a:gd name="connsiteY70" fmla="*/ 904875 h 1478781"/>
              <a:gd name="connsiteX71" fmla="*/ 5079267 w 5344813"/>
              <a:gd name="connsiteY71" fmla="*/ 976679 h 1478781"/>
              <a:gd name="connsiteX72" fmla="*/ 5189902 w 5344813"/>
              <a:gd name="connsiteY72" fmla="*/ 1044819 h 1478781"/>
              <a:gd name="connsiteX73" fmla="*/ 5307140 w 5344813"/>
              <a:gd name="connsiteY73" fmla="*/ 1153072 h 1478781"/>
              <a:gd name="connsiteX74" fmla="*/ 5344813 w 5344813"/>
              <a:gd name="connsiteY74" fmla="*/ 1262757 h 1478781"/>
              <a:gd name="connsiteX75" fmla="*/ 4804753 w 5344813"/>
              <a:gd name="connsiteY75" fmla="*/ 1478781 h 1478781"/>
              <a:gd name="connsiteX76" fmla="*/ 556281 w 5344813"/>
              <a:gd name="connsiteY76" fmla="*/ 1478781 h 1478781"/>
              <a:gd name="connsiteX0" fmla="*/ 556281 w 5344813"/>
              <a:gd name="connsiteY0" fmla="*/ 1478781 h 1478781"/>
              <a:gd name="connsiteX1" fmla="*/ 35892 w 5344813"/>
              <a:gd name="connsiteY1" fmla="*/ 1425705 h 1478781"/>
              <a:gd name="connsiteX2" fmla="*/ 74836 w 5344813"/>
              <a:gd name="connsiteY2" fmla="*/ 1300696 h 1478781"/>
              <a:gd name="connsiteX3" fmla="*/ 245226 w 5344813"/>
              <a:gd name="connsiteY3" fmla="*/ 1192245 h 1478781"/>
              <a:gd name="connsiteX4" fmla="*/ 407572 w 5344813"/>
              <a:gd name="connsiteY4" fmla="*/ 1101194 h 1478781"/>
              <a:gd name="connsiteX5" fmla="*/ 534530 w 5344813"/>
              <a:gd name="connsiteY5" fmla="*/ 1007394 h 1478781"/>
              <a:gd name="connsiteX6" fmla="*/ 631030 w 5344813"/>
              <a:gd name="connsiteY6" fmla="*/ 921133 h 1478781"/>
              <a:gd name="connsiteX7" fmla="*/ 739338 w 5344813"/>
              <a:gd name="connsiteY7" fmla="*/ 868479 h 1478781"/>
              <a:gd name="connsiteX8" fmla="*/ 841833 w 5344813"/>
              <a:gd name="connsiteY8" fmla="*/ 801802 h 1478781"/>
              <a:gd name="connsiteX9" fmla="*/ 916783 w 5344813"/>
              <a:gd name="connsiteY9" fmla="*/ 742140 h 1478781"/>
              <a:gd name="connsiteX10" fmla="*/ 1009749 w 5344813"/>
              <a:gd name="connsiteY10" fmla="*/ 701524 h 1478781"/>
              <a:gd name="connsiteX11" fmla="*/ 1163180 w 5344813"/>
              <a:gd name="connsiteY11" fmla="*/ 618261 h 1478781"/>
              <a:gd name="connsiteX12" fmla="*/ 1019408 w 5344813"/>
              <a:gd name="connsiteY12" fmla="*/ 562612 h 1478781"/>
              <a:gd name="connsiteX13" fmla="*/ 1119846 w 5344813"/>
              <a:gd name="connsiteY13" fmla="*/ 527509 h 1478781"/>
              <a:gd name="connsiteX14" fmla="*/ 1197701 w 5344813"/>
              <a:gd name="connsiteY14" fmla="*/ 489408 h 1478781"/>
              <a:gd name="connsiteX15" fmla="*/ 1275556 w 5344813"/>
              <a:gd name="connsiteY15" fmla="*/ 474372 h 1478781"/>
              <a:gd name="connsiteX16" fmla="*/ 1354616 w 5344813"/>
              <a:gd name="connsiteY16" fmla="*/ 439267 h 1478781"/>
              <a:gd name="connsiteX17" fmla="*/ 1469139 w 5344813"/>
              <a:gd name="connsiteY17" fmla="*/ 405666 h 1478781"/>
              <a:gd name="connsiteX18" fmla="*/ 1584290 w 5344813"/>
              <a:gd name="connsiteY18" fmla="*/ 376073 h 1478781"/>
              <a:gd name="connsiteX19" fmla="*/ 1665051 w 5344813"/>
              <a:gd name="connsiteY19" fmla="*/ 346480 h 1478781"/>
              <a:gd name="connsiteX20" fmla="*/ 1799027 w 5344813"/>
              <a:gd name="connsiteY20" fmla="*/ 351994 h 1478781"/>
              <a:gd name="connsiteX21" fmla="*/ 1937743 w 5344813"/>
              <a:gd name="connsiteY21" fmla="*/ 284785 h 1478781"/>
              <a:gd name="connsiteX22" fmla="*/ 2058884 w 5344813"/>
              <a:gd name="connsiteY22" fmla="*/ 216079 h 1478781"/>
              <a:gd name="connsiteX23" fmla="*/ 2154359 w 5344813"/>
              <a:gd name="connsiteY23" fmla="*/ 190500 h 1478781"/>
              <a:gd name="connsiteX24" fmla="*/ 2182934 w 5344813"/>
              <a:gd name="connsiteY24" fmla="*/ 171450 h 1478781"/>
              <a:gd name="connsiteX25" fmla="*/ 2251890 w 5344813"/>
              <a:gd name="connsiteY25" fmla="*/ 144373 h 1478781"/>
              <a:gd name="connsiteX26" fmla="*/ 2408448 w 5344813"/>
              <a:gd name="connsiteY26" fmla="*/ 114300 h 1478781"/>
              <a:gd name="connsiteX27" fmla="*/ 2668709 w 5344813"/>
              <a:gd name="connsiteY27" fmla="*/ 95250 h 1478781"/>
              <a:gd name="connsiteX28" fmla="*/ 2754434 w 5344813"/>
              <a:gd name="connsiteY28" fmla="*/ 66675 h 1478781"/>
              <a:gd name="connsiteX29" fmla="*/ 2783009 w 5344813"/>
              <a:gd name="connsiteY29" fmla="*/ 57150 h 1478781"/>
              <a:gd name="connsiteX30" fmla="*/ 2811584 w 5344813"/>
              <a:gd name="connsiteY30" fmla="*/ 38100 h 1478781"/>
              <a:gd name="connsiteX31" fmla="*/ 2868734 w 5344813"/>
              <a:gd name="connsiteY31" fmla="*/ 19050 h 1478781"/>
              <a:gd name="connsiteX32" fmla="*/ 2935409 w 5344813"/>
              <a:gd name="connsiteY32" fmla="*/ 0 h 1478781"/>
              <a:gd name="connsiteX33" fmla="*/ 3154484 w 5344813"/>
              <a:gd name="connsiteY33" fmla="*/ 9525 h 1478781"/>
              <a:gd name="connsiteX34" fmla="*/ 3211634 w 5344813"/>
              <a:gd name="connsiteY34" fmla="*/ 28575 h 1478781"/>
              <a:gd name="connsiteX35" fmla="*/ 3249734 w 5344813"/>
              <a:gd name="connsiteY35" fmla="*/ 38100 h 1478781"/>
              <a:gd name="connsiteX36" fmla="*/ 3306884 w 5344813"/>
              <a:gd name="connsiteY36" fmla="*/ 57150 h 1478781"/>
              <a:gd name="connsiteX37" fmla="*/ 3364034 w 5344813"/>
              <a:gd name="connsiteY37" fmla="*/ 76200 h 1478781"/>
              <a:gd name="connsiteX38" fmla="*/ 3392609 w 5344813"/>
              <a:gd name="connsiteY38" fmla="*/ 85725 h 1478781"/>
              <a:gd name="connsiteX39" fmla="*/ 3421184 w 5344813"/>
              <a:gd name="connsiteY39" fmla="*/ 95250 h 1478781"/>
              <a:gd name="connsiteX40" fmla="*/ 3535484 w 5344813"/>
              <a:gd name="connsiteY40" fmla="*/ 104775 h 1478781"/>
              <a:gd name="connsiteX41" fmla="*/ 3592634 w 5344813"/>
              <a:gd name="connsiteY41" fmla="*/ 133350 h 1478781"/>
              <a:gd name="connsiteX42" fmla="*/ 3621209 w 5344813"/>
              <a:gd name="connsiteY42" fmla="*/ 161925 h 1478781"/>
              <a:gd name="connsiteX43" fmla="*/ 3678359 w 5344813"/>
              <a:gd name="connsiteY43" fmla="*/ 200025 h 1478781"/>
              <a:gd name="connsiteX44" fmla="*/ 3706934 w 5344813"/>
              <a:gd name="connsiteY44" fmla="*/ 219075 h 1478781"/>
              <a:gd name="connsiteX45" fmla="*/ 3735509 w 5344813"/>
              <a:gd name="connsiteY45" fmla="*/ 247650 h 1478781"/>
              <a:gd name="connsiteX46" fmla="*/ 3792659 w 5344813"/>
              <a:gd name="connsiteY46" fmla="*/ 266700 h 1478781"/>
              <a:gd name="connsiteX47" fmla="*/ 3849809 w 5344813"/>
              <a:gd name="connsiteY47" fmla="*/ 295275 h 1478781"/>
              <a:gd name="connsiteX48" fmla="*/ 3878384 w 5344813"/>
              <a:gd name="connsiteY48" fmla="*/ 314325 h 1478781"/>
              <a:gd name="connsiteX49" fmla="*/ 3916484 w 5344813"/>
              <a:gd name="connsiteY49" fmla="*/ 323850 h 1478781"/>
              <a:gd name="connsiteX50" fmla="*/ 4059359 w 5344813"/>
              <a:gd name="connsiteY50" fmla="*/ 342900 h 1478781"/>
              <a:gd name="connsiteX51" fmla="*/ 4116509 w 5344813"/>
              <a:gd name="connsiteY51" fmla="*/ 361950 h 1478781"/>
              <a:gd name="connsiteX52" fmla="*/ 4145084 w 5344813"/>
              <a:gd name="connsiteY52" fmla="*/ 371475 h 1478781"/>
              <a:gd name="connsiteX53" fmla="*/ 4202234 w 5344813"/>
              <a:gd name="connsiteY53" fmla="*/ 419100 h 1478781"/>
              <a:gd name="connsiteX54" fmla="*/ 4259384 w 5344813"/>
              <a:gd name="connsiteY54" fmla="*/ 457200 h 1478781"/>
              <a:gd name="connsiteX55" fmla="*/ 4287959 w 5344813"/>
              <a:gd name="connsiteY55" fmla="*/ 476250 h 1478781"/>
              <a:gd name="connsiteX56" fmla="*/ 4345109 w 5344813"/>
              <a:gd name="connsiteY56" fmla="*/ 514350 h 1478781"/>
              <a:gd name="connsiteX57" fmla="*/ 4373684 w 5344813"/>
              <a:gd name="connsiteY57" fmla="*/ 533400 h 1478781"/>
              <a:gd name="connsiteX58" fmla="*/ 4402259 w 5344813"/>
              <a:gd name="connsiteY58" fmla="*/ 542925 h 1478781"/>
              <a:gd name="connsiteX59" fmla="*/ 4487984 w 5344813"/>
              <a:gd name="connsiteY59" fmla="*/ 600075 h 1478781"/>
              <a:gd name="connsiteX60" fmla="*/ 4516559 w 5344813"/>
              <a:gd name="connsiteY60" fmla="*/ 628650 h 1478781"/>
              <a:gd name="connsiteX61" fmla="*/ 4545134 w 5344813"/>
              <a:gd name="connsiteY61" fmla="*/ 638175 h 1478781"/>
              <a:gd name="connsiteX62" fmla="*/ 4630859 w 5344813"/>
              <a:gd name="connsiteY62" fmla="*/ 695325 h 1478781"/>
              <a:gd name="connsiteX63" fmla="*/ 4659434 w 5344813"/>
              <a:gd name="connsiteY63" fmla="*/ 714375 h 1478781"/>
              <a:gd name="connsiteX64" fmla="*/ 4688009 w 5344813"/>
              <a:gd name="connsiteY64" fmla="*/ 733425 h 1478781"/>
              <a:gd name="connsiteX65" fmla="*/ 4773734 w 5344813"/>
              <a:gd name="connsiteY65" fmla="*/ 809625 h 1478781"/>
              <a:gd name="connsiteX66" fmla="*/ 4802309 w 5344813"/>
              <a:gd name="connsiteY66" fmla="*/ 819150 h 1478781"/>
              <a:gd name="connsiteX67" fmla="*/ 4859459 w 5344813"/>
              <a:gd name="connsiteY67" fmla="*/ 857250 h 1478781"/>
              <a:gd name="connsiteX68" fmla="*/ 4926134 w 5344813"/>
              <a:gd name="connsiteY68" fmla="*/ 876300 h 1478781"/>
              <a:gd name="connsiteX69" fmla="*/ 4954709 w 5344813"/>
              <a:gd name="connsiteY69" fmla="*/ 885825 h 1478781"/>
              <a:gd name="connsiteX70" fmla="*/ 5021384 w 5344813"/>
              <a:gd name="connsiteY70" fmla="*/ 904875 h 1478781"/>
              <a:gd name="connsiteX71" fmla="*/ 5079267 w 5344813"/>
              <a:gd name="connsiteY71" fmla="*/ 976679 h 1478781"/>
              <a:gd name="connsiteX72" fmla="*/ 5189902 w 5344813"/>
              <a:gd name="connsiteY72" fmla="*/ 1044819 h 1478781"/>
              <a:gd name="connsiteX73" fmla="*/ 5307140 w 5344813"/>
              <a:gd name="connsiteY73" fmla="*/ 1153072 h 1478781"/>
              <a:gd name="connsiteX74" fmla="*/ 5344813 w 5344813"/>
              <a:gd name="connsiteY74" fmla="*/ 1262757 h 1478781"/>
              <a:gd name="connsiteX75" fmla="*/ 4804753 w 5344813"/>
              <a:gd name="connsiteY75" fmla="*/ 1478781 h 1478781"/>
              <a:gd name="connsiteX76" fmla="*/ 556281 w 5344813"/>
              <a:gd name="connsiteY76" fmla="*/ 1478781 h 1478781"/>
              <a:gd name="connsiteX0" fmla="*/ 556281 w 5344813"/>
              <a:gd name="connsiteY0" fmla="*/ 1478781 h 1478781"/>
              <a:gd name="connsiteX1" fmla="*/ 35892 w 5344813"/>
              <a:gd name="connsiteY1" fmla="*/ 1425705 h 1478781"/>
              <a:gd name="connsiteX2" fmla="*/ 74836 w 5344813"/>
              <a:gd name="connsiteY2" fmla="*/ 1300696 h 1478781"/>
              <a:gd name="connsiteX3" fmla="*/ 245226 w 5344813"/>
              <a:gd name="connsiteY3" fmla="*/ 1192245 h 1478781"/>
              <a:gd name="connsiteX4" fmla="*/ 407572 w 5344813"/>
              <a:gd name="connsiteY4" fmla="*/ 1101194 h 1478781"/>
              <a:gd name="connsiteX5" fmla="*/ 534530 w 5344813"/>
              <a:gd name="connsiteY5" fmla="*/ 1007394 h 1478781"/>
              <a:gd name="connsiteX6" fmla="*/ 631030 w 5344813"/>
              <a:gd name="connsiteY6" fmla="*/ 921133 h 1478781"/>
              <a:gd name="connsiteX7" fmla="*/ 739338 w 5344813"/>
              <a:gd name="connsiteY7" fmla="*/ 868479 h 1478781"/>
              <a:gd name="connsiteX8" fmla="*/ 841833 w 5344813"/>
              <a:gd name="connsiteY8" fmla="*/ 801802 h 1478781"/>
              <a:gd name="connsiteX9" fmla="*/ 916783 w 5344813"/>
              <a:gd name="connsiteY9" fmla="*/ 742140 h 1478781"/>
              <a:gd name="connsiteX10" fmla="*/ 1009749 w 5344813"/>
              <a:gd name="connsiteY10" fmla="*/ 701524 h 1478781"/>
              <a:gd name="connsiteX11" fmla="*/ 1163180 w 5344813"/>
              <a:gd name="connsiteY11" fmla="*/ 618261 h 1478781"/>
              <a:gd name="connsiteX12" fmla="*/ 1019408 w 5344813"/>
              <a:gd name="connsiteY12" fmla="*/ 562612 h 1478781"/>
              <a:gd name="connsiteX13" fmla="*/ 1119846 w 5344813"/>
              <a:gd name="connsiteY13" fmla="*/ 527509 h 1478781"/>
              <a:gd name="connsiteX14" fmla="*/ 1197701 w 5344813"/>
              <a:gd name="connsiteY14" fmla="*/ 489408 h 1478781"/>
              <a:gd name="connsiteX15" fmla="*/ 1275556 w 5344813"/>
              <a:gd name="connsiteY15" fmla="*/ 474372 h 1478781"/>
              <a:gd name="connsiteX16" fmla="*/ 1354616 w 5344813"/>
              <a:gd name="connsiteY16" fmla="*/ 439267 h 1478781"/>
              <a:gd name="connsiteX17" fmla="*/ 1469139 w 5344813"/>
              <a:gd name="connsiteY17" fmla="*/ 405666 h 1478781"/>
              <a:gd name="connsiteX18" fmla="*/ 1584290 w 5344813"/>
              <a:gd name="connsiteY18" fmla="*/ 376073 h 1478781"/>
              <a:gd name="connsiteX19" fmla="*/ 1653246 w 5344813"/>
              <a:gd name="connsiteY19" fmla="*/ 410691 h 1478781"/>
              <a:gd name="connsiteX20" fmla="*/ 1799027 w 5344813"/>
              <a:gd name="connsiteY20" fmla="*/ 351994 h 1478781"/>
              <a:gd name="connsiteX21" fmla="*/ 1937743 w 5344813"/>
              <a:gd name="connsiteY21" fmla="*/ 284785 h 1478781"/>
              <a:gd name="connsiteX22" fmla="*/ 2058884 w 5344813"/>
              <a:gd name="connsiteY22" fmla="*/ 216079 h 1478781"/>
              <a:gd name="connsiteX23" fmla="*/ 2154359 w 5344813"/>
              <a:gd name="connsiteY23" fmla="*/ 190500 h 1478781"/>
              <a:gd name="connsiteX24" fmla="*/ 2182934 w 5344813"/>
              <a:gd name="connsiteY24" fmla="*/ 171450 h 1478781"/>
              <a:gd name="connsiteX25" fmla="*/ 2251890 w 5344813"/>
              <a:gd name="connsiteY25" fmla="*/ 144373 h 1478781"/>
              <a:gd name="connsiteX26" fmla="*/ 2408448 w 5344813"/>
              <a:gd name="connsiteY26" fmla="*/ 114300 h 1478781"/>
              <a:gd name="connsiteX27" fmla="*/ 2668709 w 5344813"/>
              <a:gd name="connsiteY27" fmla="*/ 95250 h 1478781"/>
              <a:gd name="connsiteX28" fmla="*/ 2754434 w 5344813"/>
              <a:gd name="connsiteY28" fmla="*/ 66675 h 1478781"/>
              <a:gd name="connsiteX29" fmla="*/ 2783009 w 5344813"/>
              <a:gd name="connsiteY29" fmla="*/ 57150 h 1478781"/>
              <a:gd name="connsiteX30" fmla="*/ 2811584 w 5344813"/>
              <a:gd name="connsiteY30" fmla="*/ 38100 h 1478781"/>
              <a:gd name="connsiteX31" fmla="*/ 2868734 w 5344813"/>
              <a:gd name="connsiteY31" fmla="*/ 19050 h 1478781"/>
              <a:gd name="connsiteX32" fmla="*/ 2935409 w 5344813"/>
              <a:gd name="connsiteY32" fmla="*/ 0 h 1478781"/>
              <a:gd name="connsiteX33" fmla="*/ 3154484 w 5344813"/>
              <a:gd name="connsiteY33" fmla="*/ 9525 h 1478781"/>
              <a:gd name="connsiteX34" fmla="*/ 3211634 w 5344813"/>
              <a:gd name="connsiteY34" fmla="*/ 28575 h 1478781"/>
              <a:gd name="connsiteX35" fmla="*/ 3249734 w 5344813"/>
              <a:gd name="connsiteY35" fmla="*/ 38100 h 1478781"/>
              <a:gd name="connsiteX36" fmla="*/ 3306884 w 5344813"/>
              <a:gd name="connsiteY36" fmla="*/ 57150 h 1478781"/>
              <a:gd name="connsiteX37" fmla="*/ 3364034 w 5344813"/>
              <a:gd name="connsiteY37" fmla="*/ 76200 h 1478781"/>
              <a:gd name="connsiteX38" fmla="*/ 3392609 w 5344813"/>
              <a:gd name="connsiteY38" fmla="*/ 85725 h 1478781"/>
              <a:gd name="connsiteX39" fmla="*/ 3421184 w 5344813"/>
              <a:gd name="connsiteY39" fmla="*/ 95250 h 1478781"/>
              <a:gd name="connsiteX40" fmla="*/ 3535484 w 5344813"/>
              <a:gd name="connsiteY40" fmla="*/ 104775 h 1478781"/>
              <a:gd name="connsiteX41" fmla="*/ 3592634 w 5344813"/>
              <a:gd name="connsiteY41" fmla="*/ 133350 h 1478781"/>
              <a:gd name="connsiteX42" fmla="*/ 3621209 w 5344813"/>
              <a:gd name="connsiteY42" fmla="*/ 161925 h 1478781"/>
              <a:gd name="connsiteX43" fmla="*/ 3678359 w 5344813"/>
              <a:gd name="connsiteY43" fmla="*/ 200025 h 1478781"/>
              <a:gd name="connsiteX44" fmla="*/ 3706934 w 5344813"/>
              <a:gd name="connsiteY44" fmla="*/ 219075 h 1478781"/>
              <a:gd name="connsiteX45" fmla="*/ 3735509 w 5344813"/>
              <a:gd name="connsiteY45" fmla="*/ 247650 h 1478781"/>
              <a:gd name="connsiteX46" fmla="*/ 3792659 w 5344813"/>
              <a:gd name="connsiteY46" fmla="*/ 266700 h 1478781"/>
              <a:gd name="connsiteX47" fmla="*/ 3849809 w 5344813"/>
              <a:gd name="connsiteY47" fmla="*/ 295275 h 1478781"/>
              <a:gd name="connsiteX48" fmla="*/ 3878384 w 5344813"/>
              <a:gd name="connsiteY48" fmla="*/ 314325 h 1478781"/>
              <a:gd name="connsiteX49" fmla="*/ 3916484 w 5344813"/>
              <a:gd name="connsiteY49" fmla="*/ 323850 h 1478781"/>
              <a:gd name="connsiteX50" fmla="*/ 4059359 w 5344813"/>
              <a:gd name="connsiteY50" fmla="*/ 342900 h 1478781"/>
              <a:gd name="connsiteX51" fmla="*/ 4116509 w 5344813"/>
              <a:gd name="connsiteY51" fmla="*/ 361950 h 1478781"/>
              <a:gd name="connsiteX52" fmla="*/ 4145084 w 5344813"/>
              <a:gd name="connsiteY52" fmla="*/ 371475 h 1478781"/>
              <a:gd name="connsiteX53" fmla="*/ 4202234 w 5344813"/>
              <a:gd name="connsiteY53" fmla="*/ 419100 h 1478781"/>
              <a:gd name="connsiteX54" fmla="*/ 4259384 w 5344813"/>
              <a:gd name="connsiteY54" fmla="*/ 457200 h 1478781"/>
              <a:gd name="connsiteX55" fmla="*/ 4287959 w 5344813"/>
              <a:gd name="connsiteY55" fmla="*/ 476250 h 1478781"/>
              <a:gd name="connsiteX56" fmla="*/ 4345109 w 5344813"/>
              <a:gd name="connsiteY56" fmla="*/ 514350 h 1478781"/>
              <a:gd name="connsiteX57" fmla="*/ 4373684 w 5344813"/>
              <a:gd name="connsiteY57" fmla="*/ 533400 h 1478781"/>
              <a:gd name="connsiteX58" fmla="*/ 4402259 w 5344813"/>
              <a:gd name="connsiteY58" fmla="*/ 542925 h 1478781"/>
              <a:gd name="connsiteX59" fmla="*/ 4487984 w 5344813"/>
              <a:gd name="connsiteY59" fmla="*/ 600075 h 1478781"/>
              <a:gd name="connsiteX60" fmla="*/ 4516559 w 5344813"/>
              <a:gd name="connsiteY60" fmla="*/ 628650 h 1478781"/>
              <a:gd name="connsiteX61" fmla="*/ 4545134 w 5344813"/>
              <a:gd name="connsiteY61" fmla="*/ 638175 h 1478781"/>
              <a:gd name="connsiteX62" fmla="*/ 4630859 w 5344813"/>
              <a:gd name="connsiteY62" fmla="*/ 695325 h 1478781"/>
              <a:gd name="connsiteX63" fmla="*/ 4659434 w 5344813"/>
              <a:gd name="connsiteY63" fmla="*/ 714375 h 1478781"/>
              <a:gd name="connsiteX64" fmla="*/ 4688009 w 5344813"/>
              <a:gd name="connsiteY64" fmla="*/ 733425 h 1478781"/>
              <a:gd name="connsiteX65" fmla="*/ 4773734 w 5344813"/>
              <a:gd name="connsiteY65" fmla="*/ 809625 h 1478781"/>
              <a:gd name="connsiteX66" fmla="*/ 4802309 w 5344813"/>
              <a:gd name="connsiteY66" fmla="*/ 819150 h 1478781"/>
              <a:gd name="connsiteX67" fmla="*/ 4859459 w 5344813"/>
              <a:gd name="connsiteY67" fmla="*/ 857250 h 1478781"/>
              <a:gd name="connsiteX68" fmla="*/ 4926134 w 5344813"/>
              <a:gd name="connsiteY68" fmla="*/ 876300 h 1478781"/>
              <a:gd name="connsiteX69" fmla="*/ 4954709 w 5344813"/>
              <a:gd name="connsiteY69" fmla="*/ 885825 h 1478781"/>
              <a:gd name="connsiteX70" fmla="*/ 5021384 w 5344813"/>
              <a:gd name="connsiteY70" fmla="*/ 904875 h 1478781"/>
              <a:gd name="connsiteX71" fmla="*/ 5079267 w 5344813"/>
              <a:gd name="connsiteY71" fmla="*/ 976679 h 1478781"/>
              <a:gd name="connsiteX72" fmla="*/ 5189902 w 5344813"/>
              <a:gd name="connsiteY72" fmla="*/ 1044819 h 1478781"/>
              <a:gd name="connsiteX73" fmla="*/ 5307140 w 5344813"/>
              <a:gd name="connsiteY73" fmla="*/ 1153072 h 1478781"/>
              <a:gd name="connsiteX74" fmla="*/ 5344813 w 5344813"/>
              <a:gd name="connsiteY74" fmla="*/ 1262757 h 1478781"/>
              <a:gd name="connsiteX75" fmla="*/ 4804753 w 5344813"/>
              <a:gd name="connsiteY75" fmla="*/ 1478781 h 1478781"/>
              <a:gd name="connsiteX76" fmla="*/ 556281 w 5344813"/>
              <a:gd name="connsiteY76" fmla="*/ 1478781 h 1478781"/>
              <a:gd name="connsiteX0" fmla="*/ 556281 w 5344813"/>
              <a:gd name="connsiteY0" fmla="*/ 1478781 h 1478781"/>
              <a:gd name="connsiteX1" fmla="*/ 35892 w 5344813"/>
              <a:gd name="connsiteY1" fmla="*/ 1425705 h 1478781"/>
              <a:gd name="connsiteX2" fmla="*/ 74836 w 5344813"/>
              <a:gd name="connsiteY2" fmla="*/ 1300696 h 1478781"/>
              <a:gd name="connsiteX3" fmla="*/ 245226 w 5344813"/>
              <a:gd name="connsiteY3" fmla="*/ 1192245 h 1478781"/>
              <a:gd name="connsiteX4" fmla="*/ 407572 w 5344813"/>
              <a:gd name="connsiteY4" fmla="*/ 1101194 h 1478781"/>
              <a:gd name="connsiteX5" fmla="*/ 534530 w 5344813"/>
              <a:gd name="connsiteY5" fmla="*/ 1007394 h 1478781"/>
              <a:gd name="connsiteX6" fmla="*/ 631030 w 5344813"/>
              <a:gd name="connsiteY6" fmla="*/ 921133 h 1478781"/>
              <a:gd name="connsiteX7" fmla="*/ 739338 w 5344813"/>
              <a:gd name="connsiteY7" fmla="*/ 868479 h 1478781"/>
              <a:gd name="connsiteX8" fmla="*/ 841833 w 5344813"/>
              <a:gd name="connsiteY8" fmla="*/ 801802 h 1478781"/>
              <a:gd name="connsiteX9" fmla="*/ 916783 w 5344813"/>
              <a:gd name="connsiteY9" fmla="*/ 742140 h 1478781"/>
              <a:gd name="connsiteX10" fmla="*/ 1009749 w 5344813"/>
              <a:gd name="connsiteY10" fmla="*/ 701524 h 1478781"/>
              <a:gd name="connsiteX11" fmla="*/ 1163180 w 5344813"/>
              <a:gd name="connsiteY11" fmla="*/ 618261 h 1478781"/>
              <a:gd name="connsiteX12" fmla="*/ 1019408 w 5344813"/>
              <a:gd name="connsiteY12" fmla="*/ 562612 h 1478781"/>
              <a:gd name="connsiteX13" fmla="*/ 1119846 w 5344813"/>
              <a:gd name="connsiteY13" fmla="*/ 527509 h 1478781"/>
              <a:gd name="connsiteX14" fmla="*/ 1197701 w 5344813"/>
              <a:gd name="connsiteY14" fmla="*/ 489408 h 1478781"/>
              <a:gd name="connsiteX15" fmla="*/ 1275556 w 5344813"/>
              <a:gd name="connsiteY15" fmla="*/ 474372 h 1478781"/>
              <a:gd name="connsiteX16" fmla="*/ 1354616 w 5344813"/>
              <a:gd name="connsiteY16" fmla="*/ 439267 h 1478781"/>
              <a:gd name="connsiteX17" fmla="*/ 1469139 w 5344813"/>
              <a:gd name="connsiteY17" fmla="*/ 405666 h 1478781"/>
              <a:gd name="connsiteX18" fmla="*/ 1552808 w 5344813"/>
              <a:gd name="connsiteY18" fmla="*/ 432259 h 1478781"/>
              <a:gd name="connsiteX19" fmla="*/ 1653246 w 5344813"/>
              <a:gd name="connsiteY19" fmla="*/ 410691 h 1478781"/>
              <a:gd name="connsiteX20" fmla="*/ 1799027 w 5344813"/>
              <a:gd name="connsiteY20" fmla="*/ 351994 h 1478781"/>
              <a:gd name="connsiteX21" fmla="*/ 1937743 w 5344813"/>
              <a:gd name="connsiteY21" fmla="*/ 284785 h 1478781"/>
              <a:gd name="connsiteX22" fmla="*/ 2058884 w 5344813"/>
              <a:gd name="connsiteY22" fmla="*/ 216079 h 1478781"/>
              <a:gd name="connsiteX23" fmla="*/ 2154359 w 5344813"/>
              <a:gd name="connsiteY23" fmla="*/ 190500 h 1478781"/>
              <a:gd name="connsiteX24" fmla="*/ 2182934 w 5344813"/>
              <a:gd name="connsiteY24" fmla="*/ 171450 h 1478781"/>
              <a:gd name="connsiteX25" fmla="*/ 2251890 w 5344813"/>
              <a:gd name="connsiteY25" fmla="*/ 144373 h 1478781"/>
              <a:gd name="connsiteX26" fmla="*/ 2408448 w 5344813"/>
              <a:gd name="connsiteY26" fmla="*/ 114300 h 1478781"/>
              <a:gd name="connsiteX27" fmla="*/ 2668709 w 5344813"/>
              <a:gd name="connsiteY27" fmla="*/ 95250 h 1478781"/>
              <a:gd name="connsiteX28" fmla="*/ 2754434 w 5344813"/>
              <a:gd name="connsiteY28" fmla="*/ 66675 h 1478781"/>
              <a:gd name="connsiteX29" fmla="*/ 2783009 w 5344813"/>
              <a:gd name="connsiteY29" fmla="*/ 57150 h 1478781"/>
              <a:gd name="connsiteX30" fmla="*/ 2811584 w 5344813"/>
              <a:gd name="connsiteY30" fmla="*/ 38100 h 1478781"/>
              <a:gd name="connsiteX31" fmla="*/ 2868734 w 5344813"/>
              <a:gd name="connsiteY31" fmla="*/ 19050 h 1478781"/>
              <a:gd name="connsiteX32" fmla="*/ 2935409 w 5344813"/>
              <a:gd name="connsiteY32" fmla="*/ 0 h 1478781"/>
              <a:gd name="connsiteX33" fmla="*/ 3154484 w 5344813"/>
              <a:gd name="connsiteY33" fmla="*/ 9525 h 1478781"/>
              <a:gd name="connsiteX34" fmla="*/ 3211634 w 5344813"/>
              <a:gd name="connsiteY34" fmla="*/ 28575 h 1478781"/>
              <a:gd name="connsiteX35" fmla="*/ 3249734 w 5344813"/>
              <a:gd name="connsiteY35" fmla="*/ 38100 h 1478781"/>
              <a:gd name="connsiteX36" fmla="*/ 3306884 w 5344813"/>
              <a:gd name="connsiteY36" fmla="*/ 57150 h 1478781"/>
              <a:gd name="connsiteX37" fmla="*/ 3364034 w 5344813"/>
              <a:gd name="connsiteY37" fmla="*/ 76200 h 1478781"/>
              <a:gd name="connsiteX38" fmla="*/ 3392609 w 5344813"/>
              <a:gd name="connsiteY38" fmla="*/ 85725 h 1478781"/>
              <a:gd name="connsiteX39" fmla="*/ 3421184 w 5344813"/>
              <a:gd name="connsiteY39" fmla="*/ 95250 h 1478781"/>
              <a:gd name="connsiteX40" fmla="*/ 3535484 w 5344813"/>
              <a:gd name="connsiteY40" fmla="*/ 104775 h 1478781"/>
              <a:gd name="connsiteX41" fmla="*/ 3592634 w 5344813"/>
              <a:gd name="connsiteY41" fmla="*/ 133350 h 1478781"/>
              <a:gd name="connsiteX42" fmla="*/ 3621209 w 5344813"/>
              <a:gd name="connsiteY42" fmla="*/ 161925 h 1478781"/>
              <a:gd name="connsiteX43" fmla="*/ 3678359 w 5344813"/>
              <a:gd name="connsiteY43" fmla="*/ 200025 h 1478781"/>
              <a:gd name="connsiteX44" fmla="*/ 3706934 w 5344813"/>
              <a:gd name="connsiteY44" fmla="*/ 219075 h 1478781"/>
              <a:gd name="connsiteX45" fmla="*/ 3735509 w 5344813"/>
              <a:gd name="connsiteY45" fmla="*/ 247650 h 1478781"/>
              <a:gd name="connsiteX46" fmla="*/ 3792659 w 5344813"/>
              <a:gd name="connsiteY46" fmla="*/ 266700 h 1478781"/>
              <a:gd name="connsiteX47" fmla="*/ 3849809 w 5344813"/>
              <a:gd name="connsiteY47" fmla="*/ 295275 h 1478781"/>
              <a:gd name="connsiteX48" fmla="*/ 3878384 w 5344813"/>
              <a:gd name="connsiteY48" fmla="*/ 314325 h 1478781"/>
              <a:gd name="connsiteX49" fmla="*/ 3916484 w 5344813"/>
              <a:gd name="connsiteY49" fmla="*/ 323850 h 1478781"/>
              <a:gd name="connsiteX50" fmla="*/ 4059359 w 5344813"/>
              <a:gd name="connsiteY50" fmla="*/ 342900 h 1478781"/>
              <a:gd name="connsiteX51" fmla="*/ 4116509 w 5344813"/>
              <a:gd name="connsiteY51" fmla="*/ 361950 h 1478781"/>
              <a:gd name="connsiteX52" fmla="*/ 4145084 w 5344813"/>
              <a:gd name="connsiteY52" fmla="*/ 371475 h 1478781"/>
              <a:gd name="connsiteX53" fmla="*/ 4202234 w 5344813"/>
              <a:gd name="connsiteY53" fmla="*/ 419100 h 1478781"/>
              <a:gd name="connsiteX54" fmla="*/ 4259384 w 5344813"/>
              <a:gd name="connsiteY54" fmla="*/ 457200 h 1478781"/>
              <a:gd name="connsiteX55" fmla="*/ 4287959 w 5344813"/>
              <a:gd name="connsiteY55" fmla="*/ 476250 h 1478781"/>
              <a:gd name="connsiteX56" fmla="*/ 4345109 w 5344813"/>
              <a:gd name="connsiteY56" fmla="*/ 514350 h 1478781"/>
              <a:gd name="connsiteX57" fmla="*/ 4373684 w 5344813"/>
              <a:gd name="connsiteY57" fmla="*/ 533400 h 1478781"/>
              <a:gd name="connsiteX58" fmla="*/ 4402259 w 5344813"/>
              <a:gd name="connsiteY58" fmla="*/ 542925 h 1478781"/>
              <a:gd name="connsiteX59" fmla="*/ 4487984 w 5344813"/>
              <a:gd name="connsiteY59" fmla="*/ 600075 h 1478781"/>
              <a:gd name="connsiteX60" fmla="*/ 4516559 w 5344813"/>
              <a:gd name="connsiteY60" fmla="*/ 628650 h 1478781"/>
              <a:gd name="connsiteX61" fmla="*/ 4545134 w 5344813"/>
              <a:gd name="connsiteY61" fmla="*/ 638175 h 1478781"/>
              <a:gd name="connsiteX62" fmla="*/ 4630859 w 5344813"/>
              <a:gd name="connsiteY62" fmla="*/ 695325 h 1478781"/>
              <a:gd name="connsiteX63" fmla="*/ 4659434 w 5344813"/>
              <a:gd name="connsiteY63" fmla="*/ 714375 h 1478781"/>
              <a:gd name="connsiteX64" fmla="*/ 4688009 w 5344813"/>
              <a:gd name="connsiteY64" fmla="*/ 733425 h 1478781"/>
              <a:gd name="connsiteX65" fmla="*/ 4773734 w 5344813"/>
              <a:gd name="connsiteY65" fmla="*/ 809625 h 1478781"/>
              <a:gd name="connsiteX66" fmla="*/ 4802309 w 5344813"/>
              <a:gd name="connsiteY66" fmla="*/ 819150 h 1478781"/>
              <a:gd name="connsiteX67" fmla="*/ 4859459 w 5344813"/>
              <a:gd name="connsiteY67" fmla="*/ 857250 h 1478781"/>
              <a:gd name="connsiteX68" fmla="*/ 4926134 w 5344813"/>
              <a:gd name="connsiteY68" fmla="*/ 876300 h 1478781"/>
              <a:gd name="connsiteX69" fmla="*/ 4954709 w 5344813"/>
              <a:gd name="connsiteY69" fmla="*/ 885825 h 1478781"/>
              <a:gd name="connsiteX70" fmla="*/ 5021384 w 5344813"/>
              <a:gd name="connsiteY70" fmla="*/ 904875 h 1478781"/>
              <a:gd name="connsiteX71" fmla="*/ 5079267 w 5344813"/>
              <a:gd name="connsiteY71" fmla="*/ 976679 h 1478781"/>
              <a:gd name="connsiteX72" fmla="*/ 5189902 w 5344813"/>
              <a:gd name="connsiteY72" fmla="*/ 1044819 h 1478781"/>
              <a:gd name="connsiteX73" fmla="*/ 5307140 w 5344813"/>
              <a:gd name="connsiteY73" fmla="*/ 1153072 h 1478781"/>
              <a:gd name="connsiteX74" fmla="*/ 5344813 w 5344813"/>
              <a:gd name="connsiteY74" fmla="*/ 1262757 h 1478781"/>
              <a:gd name="connsiteX75" fmla="*/ 4804753 w 5344813"/>
              <a:gd name="connsiteY75" fmla="*/ 1478781 h 1478781"/>
              <a:gd name="connsiteX76" fmla="*/ 556281 w 5344813"/>
              <a:gd name="connsiteY76" fmla="*/ 1478781 h 1478781"/>
              <a:gd name="connsiteX0" fmla="*/ 556281 w 5344813"/>
              <a:gd name="connsiteY0" fmla="*/ 1478781 h 1478781"/>
              <a:gd name="connsiteX1" fmla="*/ 35892 w 5344813"/>
              <a:gd name="connsiteY1" fmla="*/ 1425705 h 1478781"/>
              <a:gd name="connsiteX2" fmla="*/ 74836 w 5344813"/>
              <a:gd name="connsiteY2" fmla="*/ 1300696 h 1478781"/>
              <a:gd name="connsiteX3" fmla="*/ 245226 w 5344813"/>
              <a:gd name="connsiteY3" fmla="*/ 1192245 h 1478781"/>
              <a:gd name="connsiteX4" fmla="*/ 407572 w 5344813"/>
              <a:gd name="connsiteY4" fmla="*/ 1101194 h 1478781"/>
              <a:gd name="connsiteX5" fmla="*/ 534530 w 5344813"/>
              <a:gd name="connsiteY5" fmla="*/ 1007394 h 1478781"/>
              <a:gd name="connsiteX6" fmla="*/ 631030 w 5344813"/>
              <a:gd name="connsiteY6" fmla="*/ 921133 h 1478781"/>
              <a:gd name="connsiteX7" fmla="*/ 739338 w 5344813"/>
              <a:gd name="connsiteY7" fmla="*/ 868479 h 1478781"/>
              <a:gd name="connsiteX8" fmla="*/ 841833 w 5344813"/>
              <a:gd name="connsiteY8" fmla="*/ 801802 h 1478781"/>
              <a:gd name="connsiteX9" fmla="*/ 916783 w 5344813"/>
              <a:gd name="connsiteY9" fmla="*/ 742140 h 1478781"/>
              <a:gd name="connsiteX10" fmla="*/ 1009749 w 5344813"/>
              <a:gd name="connsiteY10" fmla="*/ 701524 h 1478781"/>
              <a:gd name="connsiteX11" fmla="*/ 1163180 w 5344813"/>
              <a:gd name="connsiteY11" fmla="*/ 618261 h 1478781"/>
              <a:gd name="connsiteX12" fmla="*/ 1019408 w 5344813"/>
              <a:gd name="connsiteY12" fmla="*/ 562612 h 1478781"/>
              <a:gd name="connsiteX13" fmla="*/ 1119846 w 5344813"/>
              <a:gd name="connsiteY13" fmla="*/ 527509 h 1478781"/>
              <a:gd name="connsiteX14" fmla="*/ 1197701 w 5344813"/>
              <a:gd name="connsiteY14" fmla="*/ 489408 h 1478781"/>
              <a:gd name="connsiteX15" fmla="*/ 1275556 w 5344813"/>
              <a:gd name="connsiteY15" fmla="*/ 474372 h 1478781"/>
              <a:gd name="connsiteX16" fmla="*/ 1354616 w 5344813"/>
              <a:gd name="connsiteY16" fmla="*/ 439267 h 1478781"/>
              <a:gd name="connsiteX17" fmla="*/ 1465203 w 5344813"/>
              <a:gd name="connsiteY17" fmla="*/ 461852 h 1478781"/>
              <a:gd name="connsiteX18" fmla="*/ 1552808 w 5344813"/>
              <a:gd name="connsiteY18" fmla="*/ 432259 h 1478781"/>
              <a:gd name="connsiteX19" fmla="*/ 1653246 w 5344813"/>
              <a:gd name="connsiteY19" fmla="*/ 410691 h 1478781"/>
              <a:gd name="connsiteX20" fmla="*/ 1799027 w 5344813"/>
              <a:gd name="connsiteY20" fmla="*/ 351994 h 1478781"/>
              <a:gd name="connsiteX21" fmla="*/ 1937743 w 5344813"/>
              <a:gd name="connsiteY21" fmla="*/ 284785 h 1478781"/>
              <a:gd name="connsiteX22" fmla="*/ 2058884 w 5344813"/>
              <a:gd name="connsiteY22" fmla="*/ 216079 h 1478781"/>
              <a:gd name="connsiteX23" fmla="*/ 2154359 w 5344813"/>
              <a:gd name="connsiteY23" fmla="*/ 190500 h 1478781"/>
              <a:gd name="connsiteX24" fmla="*/ 2182934 w 5344813"/>
              <a:gd name="connsiteY24" fmla="*/ 171450 h 1478781"/>
              <a:gd name="connsiteX25" fmla="*/ 2251890 w 5344813"/>
              <a:gd name="connsiteY25" fmla="*/ 144373 h 1478781"/>
              <a:gd name="connsiteX26" fmla="*/ 2408448 w 5344813"/>
              <a:gd name="connsiteY26" fmla="*/ 114300 h 1478781"/>
              <a:gd name="connsiteX27" fmla="*/ 2668709 w 5344813"/>
              <a:gd name="connsiteY27" fmla="*/ 95250 h 1478781"/>
              <a:gd name="connsiteX28" fmla="*/ 2754434 w 5344813"/>
              <a:gd name="connsiteY28" fmla="*/ 66675 h 1478781"/>
              <a:gd name="connsiteX29" fmla="*/ 2783009 w 5344813"/>
              <a:gd name="connsiteY29" fmla="*/ 57150 h 1478781"/>
              <a:gd name="connsiteX30" fmla="*/ 2811584 w 5344813"/>
              <a:gd name="connsiteY30" fmla="*/ 38100 h 1478781"/>
              <a:gd name="connsiteX31" fmla="*/ 2868734 w 5344813"/>
              <a:gd name="connsiteY31" fmla="*/ 19050 h 1478781"/>
              <a:gd name="connsiteX32" fmla="*/ 2935409 w 5344813"/>
              <a:gd name="connsiteY32" fmla="*/ 0 h 1478781"/>
              <a:gd name="connsiteX33" fmla="*/ 3154484 w 5344813"/>
              <a:gd name="connsiteY33" fmla="*/ 9525 h 1478781"/>
              <a:gd name="connsiteX34" fmla="*/ 3211634 w 5344813"/>
              <a:gd name="connsiteY34" fmla="*/ 28575 h 1478781"/>
              <a:gd name="connsiteX35" fmla="*/ 3249734 w 5344813"/>
              <a:gd name="connsiteY35" fmla="*/ 38100 h 1478781"/>
              <a:gd name="connsiteX36" fmla="*/ 3306884 w 5344813"/>
              <a:gd name="connsiteY36" fmla="*/ 57150 h 1478781"/>
              <a:gd name="connsiteX37" fmla="*/ 3364034 w 5344813"/>
              <a:gd name="connsiteY37" fmla="*/ 76200 h 1478781"/>
              <a:gd name="connsiteX38" fmla="*/ 3392609 w 5344813"/>
              <a:gd name="connsiteY38" fmla="*/ 85725 h 1478781"/>
              <a:gd name="connsiteX39" fmla="*/ 3421184 w 5344813"/>
              <a:gd name="connsiteY39" fmla="*/ 95250 h 1478781"/>
              <a:gd name="connsiteX40" fmla="*/ 3535484 w 5344813"/>
              <a:gd name="connsiteY40" fmla="*/ 104775 h 1478781"/>
              <a:gd name="connsiteX41" fmla="*/ 3592634 w 5344813"/>
              <a:gd name="connsiteY41" fmla="*/ 133350 h 1478781"/>
              <a:gd name="connsiteX42" fmla="*/ 3621209 w 5344813"/>
              <a:gd name="connsiteY42" fmla="*/ 161925 h 1478781"/>
              <a:gd name="connsiteX43" fmla="*/ 3678359 w 5344813"/>
              <a:gd name="connsiteY43" fmla="*/ 200025 h 1478781"/>
              <a:gd name="connsiteX44" fmla="*/ 3706934 w 5344813"/>
              <a:gd name="connsiteY44" fmla="*/ 219075 h 1478781"/>
              <a:gd name="connsiteX45" fmla="*/ 3735509 w 5344813"/>
              <a:gd name="connsiteY45" fmla="*/ 247650 h 1478781"/>
              <a:gd name="connsiteX46" fmla="*/ 3792659 w 5344813"/>
              <a:gd name="connsiteY46" fmla="*/ 266700 h 1478781"/>
              <a:gd name="connsiteX47" fmla="*/ 3849809 w 5344813"/>
              <a:gd name="connsiteY47" fmla="*/ 295275 h 1478781"/>
              <a:gd name="connsiteX48" fmla="*/ 3878384 w 5344813"/>
              <a:gd name="connsiteY48" fmla="*/ 314325 h 1478781"/>
              <a:gd name="connsiteX49" fmla="*/ 3916484 w 5344813"/>
              <a:gd name="connsiteY49" fmla="*/ 323850 h 1478781"/>
              <a:gd name="connsiteX50" fmla="*/ 4059359 w 5344813"/>
              <a:gd name="connsiteY50" fmla="*/ 342900 h 1478781"/>
              <a:gd name="connsiteX51" fmla="*/ 4116509 w 5344813"/>
              <a:gd name="connsiteY51" fmla="*/ 361950 h 1478781"/>
              <a:gd name="connsiteX52" fmla="*/ 4145084 w 5344813"/>
              <a:gd name="connsiteY52" fmla="*/ 371475 h 1478781"/>
              <a:gd name="connsiteX53" fmla="*/ 4202234 w 5344813"/>
              <a:gd name="connsiteY53" fmla="*/ 419100 h 1478781"/>
              <a:gd name="connsiteX54" fmla="*/ 4259384 w 5344813"/>
              <a:gd name="connsiteY54" fmla="*/ 457200 h 1478781"/>
              <a:gd name="connsiteX55" fmla="*/ 4287959 w 5344813"/>
              <a:gd name="connsiteY55" fmla="*/ 476250 h 1478781"/>
              <a:gd name="connsiteX56" fmla="*/ 4345109 w 5344813"/>
              <a:gd name="connsiteY56" fmla="*/ 514350 h 1478781"/>
              <a:gd name="connsiteX57" fmla="*/ 4373684 w 5344813"/>
              <a:gd name="connsiteY57" fmla="*/ 533400 h 1478781"/>
              <a:gd name="connsiteX58" fmla="*/ 4402259 w 5344813"/>
              <a:gd name="connsiteY58" fmla="*/ 542925 h 1478781"/>
              <a:gd name="connsiteX59" fmla="*/ 4487984 w 5344813"/>
              <a:gd name="connsiteY59" fmla="*/ 600075 h 1478781"/>
              <a:gd name="connsiteX60" fmla="*/ 4516559 w 5344813"/>
              <a:gd name="connsiteY60" fmla="*/ 628650 h 1478781"/>
              <a:gd name="connsiteX61" fmla="*/ 4545134 w 5344813"/>
              <a:gd name="connsiteY61" fmla="*/ 638175 h 1478781"/>
              <a:gd name="connsiteX62" fmla="*/ 4630859 w 5344813"/>
              <a:gd name="connsiteY62" fmla="*/ 695325 h 1478781"/>
              <a:gd name="connsiteX63" fmla="*/ 4659434 w 5344813"/>
              <a:gd name="connsiteY63" fmla="*/ 714375 h 1478781"/>
              <a:gd name="connsiteX64" fmla="*/ 4688009 w 5344813"/>
              <a:gd name="connsiteY64" fmla="*/ 733425 h 1478781"/>
              <a:gd name="connsiteX65" fmla="*/ 4773734 w 5344813"/>
              <a:gd name="connsiteY65" fmla="*/ 809625 h 1478781"/>
              <a:gd name="connsiteX66" fmla="*/ 4802309 w 5344813"/>
              <a:gd name="connsiteY66" fmla="*/ 819150 h 1478781"/>
              <a:gd name="connsiteX67" fmla="*/ 4859459 w 5344813"/>
              <a:gd name="connsiteY67" fmla="*/ 857250 h 1478781"/>
              <a:gd name="connsiteX68" fmla="*/ 4926134 w 5344813"/>
              <a:gd name="connsiteY68" fmla="*/ 876300 h 1478781"/>
              <a:gd name="connsiteX69" fmla="*/ 4954709 w 5344813"/>
              <a:gd name="connsiteY69" fmla="*/ 885825 h 1478781"/>
              <a:gd name="connsiteX70" fmla="*/ 5021384 w 5344813"/>
              <a:gd name="connsiteY70" fmla="*/ 904875 h 1478781"/>
              <a:gd name="connsiteX71" fmla="*/ 5079267 w 5344813"/>
              <a:gd name="connsiteY71" fmla="*/ 976679 h 1478781"/>
              <a:gd name="connsiteX72" fmla="*/ 5189902 w 5344813"/>
              <a:gd name="connsiteY72" fmla="*/ 1044819 h 1478781"/>
              <a:gd name="connsiteX73" fmla="*/ 5307140 w 5344813"/>
              <a:gd name="connsiteY73" fmla="*/ 1153072 h 1478781"/>
              <a:gd name="connsiteX74" fmla="*/ 5344813 w 5344813"/>
              <a:gd name="connsiteY74" fmla="*/ 1262757 h 1478781"/>
              <a:gd name="connsiteX75" fmla="*/ 4804753 w 5344813"/>
              <a:gd name="connsiteY75" fmla="*/ 1478781 h 1478781"/>
              <a:gd name="connsiteX76" fmla="*/ 556281 w 5344813"/>
              <a:gd name="connsiteY76" fmla="*/ 1478781 h 1478781"/>
              <a:gd name="connsiteX0" fmla="*/ 556281 w 5344813"/>
              <a:gd name="connsiteY0" fmla="*/ 1478781 h 1478781"/>
              <a:gd name="connsiteX1" fmla="*/ 35892 w 5344813"/>
              <a:gd name="connsiteY1" fmla="*/ 1425705 h 1478781"/>
              <a:gd name="connsiteX2" fmla="*/ 74836 w 5344813"/>
              <a:gd name="connsiteY2" fmla="*/ 1300696 h 1478781"/>
              <a:gd name="connsiteX3" fmla="*/ 245226 w 5344813"/>
              <a:gd name="connsiteY3" fmla="*/ 1192245 h 1478781"/>
              <a:gd name="connsiteX4" fmla="*/ 407572 w 5344813"/>
              <a:gd name="connsiteY4" fmla="*/ 1101194 h 1478781"/>
              <a:gd name="connsiteX5" fmla="*/ 534530 w 5344813"/>
              <a:gd name="connsiteY5" fmla="*/ 1007394 h 1478781"/>
              <a:gd name="connsiteX6" fmla="*/ 631030 w 5344813"/>
              <a:gd name="connsiteY6" fmla="*/ 921133 h 1478781"/>
              <a:gd name="connsiteX7" fmla="*/ 739338 w 5344813"/>
              <a:gd name="connsiteY7" fmla="*/ 868479 h 1478781"/>
              <a:gd name="connsiteX8" fmla="*/ 841833 w 5344813"/>
              <a:gd name="connsiteY8" fmla="*/ 801802 h 1478781"/>
              <a:gd name="connsiteX9" fmla="*/ 916783 w 5344813"/>
              <a:gd name="connsiteY9" fmla="*/ 742140 h 1478781"/>
              <a:gd name="connsiteX10" fmla="*/ 1009749 w 5344813"/>
              <a:gd name="connsiteY10" fmla="*/ 701524 h 1478781"/>
              <a:gd name="connsiteX11" fmla="*/ 1163180 w 5344813"/>
              <a:gd name="connsiteY11" fmla="*/ 618261 h 1478781"/>
              <a:gd name="connsiteX12" fmla="*/ 1019408 w 5344813"/>
              <a:gd name="connsiteY12" fmla="*/ 562612 h 1478781"/>
              <a:gd name="connsiteX13" fmla="*/ 1119846 w 5344813"/>
              <a:gd name="connsiteY13" fmla="*/ 527509 h 1478781"/>
              <a:gd name="connsiteX14" fmla="*/ 1197701 w 5344813"/>
              <a:gd name="connsiteY14" fmla="*/ 489408 h 1478781"/>
              <a:gd name="connsiteX15" fmla="*/ 1275556 w 5344813"/>
              <a:gd name="connsiteY15" fmla="*/ 474372 h 1478781"/>
              <a:gd name="connsiteX16" fmla="*/ 1370357 w 5344813"/>
              <a:gd name="connsiteY16" fmla="*/ 463346 h 1478781"/>
              <a:gd name="connsiteX17" fmla="*/ 1465203 w 5344813"/>
              <a:gd name="connsiteY17" fmla="*/ 461852 h 1478781"/>
              <a:gd name="connsiteX18" fmla="*/ 1552808 w 5344813"/>
              <a:gd name="connsiteY18" fmla="*/ 432259 h 1478781"/>
              <a:gd name="connsiteX19" fmla="*/ 1653246 w 5344813"/>
              <a:gd name="connsiteY19" fmla="*/ 410691 h 1478781"/>
              <a:gd name="connsiteX20" fmla="*/ 1799027 w 5344813"/>
              <a:gd name="connsiteY20" fmla="*/ 351994 h 1478781"/>
              <a:gd name="connsiteX21" fmla="*/ 1937743 w 5344813"/>
              <a:gd name="connsiteY21" fmla="*/ 284785 h 1478781"/>
              <a:gd name="connsiteX22" fmla="*/ 2058884 w 5344813"/>
              <a:gd name="connsiteY22" fmla="*/ 216079 h 1478781"/>
              <a:gd name="connsiteX23" fmla="*/ 2154359 w 5344813"/>
              <a:gd name="connsiteY23" fmla="*/ 190500 h 1478781"/>
              <a:gd name="connsiteX24" fmla="*/ 2182934 w 5344813"/>
              <a:gd name="connsiteY24" fmla="*/ 171450 h 1478781"/>
              <a:gd name="connsiteX25" fmla="*/ 2251890 w 5344813"/>
              <a:gd name="connsiteY25" fmla="*/ 144373 h 1478781"/>
              <a:gd name="connsiteX26" fmla="*/ 2408448 w 5344813"/>
              <a:gd name="connsiteY26" fmla="*/ 114300 h 1478781"/>
              <a:gd name="connsiteX27" fmla="*/ 2668709 w 5344813"/>
              <a:gd name="connsiteY27" fmla="*/ 95250 h 1478781"/>
              <a:gd name="connsiteX28" fmla="*/ 2754434 w 5344813"/>
              <a:gd name="connsiteY28" fmla="*/ 66675 h 1478781"/>
              <a:gd name="connsiteX29" fmla="*/ 2783009 w 5344813"/>
              <a:gd name="connsiteY29" fmla="*/ 57150 h 1478781"/>
              <a:gd name="connsiteX30" fmla="*/ 2811584 w 5344813"/>
              <a:gd name="connsiteY30" fmla="*/ 38100 h 1478781"/>
              <a:gd name="connsiteX31" fmla="*/ 2868734 w 5344813"/>
              <a:gd name="connsiteY31" fmla="*/ 19050 h 1478781"/>
              <a:gd name="connsiteX32" fmla="*/ 2935409 w 5344813"/>
              <a:gd name="connsiteY32" fmla="*/ 0 h 1478781"/>
              <a:gd name="connsiteX33" fmla="*/ 3154484 w 5344813"/>
              <a:gd name="connsiteY33" fmla="*/ 9525 h 1478781"/>
              <a:gd name="connsiteX34" fmla="*/ 3211634 w 5344813"/>
              <a:gd name="connsiteY34" fmla="*/ 28575 h 1478781"/>
              <a:gd name="connsiteX35" fmla="*/ 3249734 w 5344813"/>
              <a:gd name="connsiteY35" fmla="*/ 38100 h 1478781"/>
              <a:gd name="connsiteX36" fmla="*/ 3306884 w 5344813"/>
              <a:gd name="connsiteY36" fmla="*/ 57150 h 1478781"/>
              <a:gd name="connsiteX37" fmla="*/ 3364034 w 5344813"/>
              <a:gd name="connsiteY37" fmla="*/ 76200 h 1478781"/>
              <a:gd name="connsiteX38" fmla="*/ 3392609 w 5344813"/>
              <a:gd name="connsiteY38" fmla="*/ 85725 h 1478781"/>
              <a:gd name="connsiteX39" fmla="*/ 3421184 w 5344813"/>
              <a:gd name="connsiteY39" fmla="*/ 95250 h 1478781"/>
              <a:gd name="connsiteX40" fmla="*/ 3535484 w 5344813"/>
              <a:gd name="connsiteY40" fmla="*/ 104775 h 1478781"/>
              <a:gd name="connsiteX41" fmla="*/ 3592634 w 5344813"/>
              <a:gd name="connsiteY41" fmla="*/ 133350 h 1478781"/>
              <a:gd name="connsiteX42" fmla="*/ 3621209 w 5344813"/>
              <a:gd name="connsiteY42" fmla="*/ 161925 h 1478781"/>
              <a:gd name="connsiteX43" fmla="*/ 3678359 w 5344813"/>
              <a:gd name="connsiteY43" fmla="*/ 200025 h 1478781"/>
              <a:gd name="connsiteX44" fmla="*/ 3706934 w 5344813"/>
              <a:gd name="connsiteY44" fmla="*/ 219075 h 1478781"/>
              <a:gd name="connsiteX45" fmla="*/ 3735509 w 5344813"/>
              <a:gd name="connsiteY45" fmla="*/ 247650 h 1478781"/>
              <a:gd name="connsiteX46" fmla="*/ 3792659 w 5344813"/>
              <a:gd name="connsiteY46" fmla="*/ 266700 h 1478781"/>
              <a:gd name="connsiteX47" fmla="*/ 3849809 w 5344813"/>
              <a:gd name="connsiteY47" fmla="*/ 295275 h 1478781"/>
              <a:gd name="connsiteX48" fmla="*/ 3878384 w 5344813"/>
              <a:gd name="connsiteY48" fmla="*/ 314325 h 1478781"/>
              <a:gd name="connsiteX49" fmla="*/ 3916484 w 5344813"/>
              <a:gd name="connsiteY49" fmla="*/ 323850 h 1478781"/>
              <a:gd name="connsiteX50" fmla="*/ 4059359 w 5344813"/>
              <a:gd name="connsiteY50" fmla="*/ 342900 h 1478781"/>
              <a:gd name="connsiteX51" fmla="*/ 4116509 w 5344813"/>
              <a:gd name="connsiteY51" fmla="*/ 361950 h 1478781"/>
              <a:gd name="connsiteX52" fmla="*/ 4145084 w 5344813"/>
              <a:gd name="connsiteY52" fmla="*/ 371475 h 1478781"/>
              <a:gd name="connsiteX53" fmla="*/ 4202234 w 5344813"/>
              <a:gd name="connsiteY53" fmla="*/ 419100 h 1478781"/>
              <a:gd name="connsiteX54" fmla="*/ 4259384 w 5344813"/>
              <a:gd name="connsiteY54" fmla="*/ 457200 h 1478781"/>
              <a:gd name="connsiteX55" fmla="*/ 4287959 w 5344813"/>
              <a:gd name="connsiteY55" fmla="*/ 476250 h 1478781"/>
              <a:gd name="connsiteX56" fmla="*/ 4345109 w 5344813"/>
              <a:gd name="connsiteY56" fmla="*/ 514350 h 1478781"/>
              <a:gd name="connsiteX57" fmla="*/ 4373684 w 5344813"/>
              <a:gd name="connsiteY57" fmla="*/ 533400 h 1478781"/>
              <a:gd name="connsiteX58" fmla="*/ 4402259 w 5344813"/>
              <a:gd name="connsiteY58" fmla="*/ 542925 h 1478781"/>
              <a:gd name="connsiteX59" fmla="*/ 4487984 w 5344813"/>
              <a:gd name="connsiteY59" fmla="*/ 600075 h 1478781"/>
              <a:gd name="connsiteX60" fmla="*/ 4516559 w 5344813"/>
              <a:gd name="connsiteY60" fmla="*/ 628650 h 1478781"/>
              <a:gd name="connsiteX61" fmla="*/ 4545134 w 5344813"/>
              <a:gd name="connsiteY61" fmla="*/ 638175 h 1478781"/>
              <a:gd name="connsiteX62" fmla="*/ 4630859 w 5344813"/>
              <a:gd name="connsiteY62" fmla="*/ 695325 h 1478781"/>
              <a:gd name="connsiteX63" fmla="*/ 4659434 w 5344813"/>
              <a:gd name="connsiteY63" fmla="*/ 714375 h 1478781"/>
              <a:gd name="connsiteX64" fmla="*/ 4688009 w 5344813"/>
              <a:gd name="connsiteY64" fmla="*/ 733425 h 1478781"/>
              <a:gd name="connsiteX65" fmla="*/ 4773734 w 5344813"/>
              <a:gd name="connsiteY65" fmla="*/ 809625 h 1478781"/>
              <a:gd name="connsiteX66" fmla="*/ 4802309 w 5344813"/>
              <a:gd name="connsiteY66" fmla="*/ 819150 h 1478781"/>
              <a:gd name="connsiteX67" fmla="*/ 4859459 w 5344813"/>
              <a:gd name="connsiteY67" fmla="*/ 857250 h 1478781"/>
              <a:gd name="connsiteX68" fmla="*/ 4926134 w 5344813"/>
              <a:gd name="connsiteY68" fmla="*/ 876300 h 1478781"/>
              <a:gd name="connsiteX69" fmla="*/ 4954709 w 5344813"/>
              <a:gd name="connsiteY69" fmla="*/ 885825 h 1478781"/>
              <a:gd name="connsiteX70" fmla="*/ 5021384 w 5344813"/>
              <a:gd name="connsiteY70" fmla="*/ 904875 h 1478781"/>
              <a:gd name="connsiteX71" fmla="*/ 5079267 w 5344813"/>
              <a:gd name="connsiteY71" fmla="*/ 976679 h 1478781"/>
              <a:gd name="connsiteX72" fmla="*/ 5189902 w 5344813"/>
              <a:gd name="connsiteY72" fmla="*/ 1044819 h 1478781"/>
              <a:gd name="connsiteX73" fmla="*/ 5307140 w 5344813"/>
              <a:gd name="connsiteY73" fmla="*/ 1153072 h 1478781"/>
              <a:gd name="connsiteX74" fmla="*/ 5344813 w 5344813"/>
              <a:gd name="connsiteY74" fmla="*/ 1262757 h 1478781"/>
              <a:gd name="connsiteX75" fmla="*/ 4804753 w 5344813"/>
              <a:gd name="connsiteY75" fmla="*/ 1478781 h 1478781"/>
              <a:gd name="connsiteX76" fmla="*/ 556281 w 5344813"/>
              <a:gd name="connsiteY76" fmla="*/ 1478781 h 1478781"/>
              <a:gd name="connsiteX0" fmla="*/ 556281 w 5344813"/>
              <a:gd name="connsiteY0" fmla="*/ 1478781 h 1478781"/>
              <a:gd name="connsiteX1" fmla="*/ 35892 w 5344813"/>
              <a:gd name="connsiteY1" fmla="*/ 1425705 h 1478781"/>
              <a:gd name="connsiteX2" fmla="*/ 74836 w 5344813"/>
              <a:gd name="connsiteY2" fmla="*/ 1300696 h 1478781"/>
              <a:gd name="connsiteX3" fmla="*/ 245226 w 5344813"/>
              <a:gd name="connsiteY3" fmla="*/ 1192245 h 1478781"/>
              <a:gd name="connsiteX4" fmla="*/ 407572 w 5344813"/>
              <a:gd name="connsiteY4" fmla="*/ 1101194 h 1478781"/>
              <a:gd name="connsiteX5" fmla="*/ 534530 w 5344813"/>
              <a:gd name="connsiteY5" fmla="*/ 1007394 h 1478781"/>
              <a:gd name="connsiteX6" fmla="*/ 631030 w 5344813"/>
              <a:gd name="connsiteY6" fmla="*/ 921133 h 1478781"/>
              <a:gd name="connsiteX7" fmla="*/ 739338 w 5344813"/>
              <a:gd name="connsiteY7" fmla="*/ 868479 h 1478781"/>
              <a:gd name="connsiteX8" fmla="*/ 841833 w 5344813"/>
              <a:gd name="connsiteY8" fmla="*/ 801802 h 1478781"/>
              <a:gd name="connsiteX9" fmla="*/ 916783 w 5344813"/>
              <a:gd name="connsiteY9" fmla="*/ 742140 h 1478781"/>
              <a:gd name="connsiteX10" fmla="*/ 1009749 w 5344813"/>
              <a:gd name="connsiteY10" fmla="*/ 701524 h 1478781"/>
              <a:gd name="connsiteX11" fmla="*/ 1163180 w 5344813"/>
              <a:gd name="connsiteY11" fmla="*/ 618261 h 1478781"/>
              <a:gd name="connsiteX12" fmla="*/ 1019408 w 5344813"/>
              <a:gd name="connsiteY12" fmla="*/ 562612 h 1478781"/>
              <a:gd name="connsiteX13" fmla="*/ 1119846 w 5344813"/>
              <a:gd name="connsiteY13" fmla="*/ 527509 h 1478781"/>
              <a:gd name="connsiteX14" fmla="*/ 1197701 w 5344813"/>
              <a:gd name="connsiteY14" fmla="*/ 489408 h 1478781"/>
              <a:gd name="connsiteX15" fmla="*/ 1291297 w 5344813"/>
              <a:gd name="connsiteY15" fmla="*/ 514504 h 1478781"/>
              <a:gd name="connsiteX16" fmla="*/ 1370357 w 5344813"/>
              <a:gd name="connsiteY16" fmla="*/ 463346 h 1478781"/>
              <a:gd name="connsiteX17" fmla="*/ 1465203 w 5344813"/>
              <a:gd name="connsiteY17" fmla="*/ 461852 h 1478781"/>
              <a:gd name="connsiteX18" fmla="*/ 1552808 w 5344813"/>
              <a:gd name="connsiteY18" fmla="*/ 432259 h 1478781"/>
              <a:gd name="connsiteX19" fmla="*/ 1653246 w 5344813"/>
              <a:gd name="connsiteY19" fmla="*/ 410691 h 1478781"/>
              <a:gd name="connsiteX20" fmla="*/ 1799027 w 5344813"/>
              <a:gd name="connsiteY20" fmla="*/ 351994 h 1478781"/>
              <a:gd name="connsiteX21" fmla="*/ 1937743 w 5344813"/>
              <a:gd name="connsiteY21" fmla="*/ 284785 h 1478781"/>
              <a:gd name="connsiteX22" fmla="*/ 2058884 w 5344813"/>
              <a:gd name="connsiteY22" fmla="*/ 216079 h 1478781"/>
              <a:gd name="connsiteX23" fmla="*/ 2154359 w 5344813"/>
              <a:gd name="connsiteY23" fmla="*/ 190500 h 1478781"/>
              <a:gd name="connsiteX24" fmla="*/ 2182934 w 5344813"/>
              <a:gd name="connsiteY24" fmla="*/ 171450 h 1478781"/>
              <a:gd name="connsiteX25" fmla="*/ 2251890 w 5344813"/>
              <a:gd name="connsiteY25" fmla="*/ 144373 h 1478781"/>
              <a:gd name="connsiteX26" fmla="*/ 2408448 w 5344813"/>
              <a:gd name="connsiteY26" fmla="*/ 114300 h 1478781"/>
              <a:gd name="connsiteX27" fmla="*/ 2668709 w 5344813"/>
              <a:gd name="connsiteY27" fmla="*/ 95250 h 1478781"/>
              <a:gd name="connsiteX28" fmla="*/ 2754434 w 5344813"/>
              <a:gd name="connsiteY28" fmla="*/ 66675 h 1478781"/>
              <a:gd name="connsiteX29" fmla="*/ 2783009 w 5344813"/>
              <a:gd name="connsiteY29" fmla="*/ 57150 h 1478781"/>
              <a:gd name="connsiteX30" fmla="*/ 2811584 w 5344813"/>
              <a:gd name="connsiteY30" fmla="*/ 38100 h 1478781"/>
              <a:gd name="connsiteX31" fmla="*/ 2868734 w 5344813"/>
              <a:gd name="connsiteY31" fmla="*/ 19050 h 1478781"/>
              <a:gd name="connsiteX32" fmla="*/ 2935409 w 5344813"/>
              <a:gd name="connsiteY32" fmla="*/ 0 h 1478781"/>
              <a:gd name="connsiteX33" fmla="*/ 3154484 w 5344813"/>
              <a:gd name="connsiteY33" fmla="*/ 9525 h 1478781"/>
              <a:gd name="connsiteX34" fmla="*/ 3211634 w 5344813"/>
              <a:gd name="connsiteY34" fmla="*/ 28575 h 1478781"/>
              <a:gd name="connsiteX35" fmla="*/ 3249734 w 5344813"/>
              <a:gd name="connsiteY35" fmla="*/ 38100 h 1478781"/>
              <a:gd name="connsiteX36" fmla="*/ 3306884 w 5344813"/>
              <a:gd name="connsiteY36" fmla="*/ 57150 h 1478781"/>
              <a:gd name="connsiteX37" fmla="*/ 3364034 w 5344813"/>
              <a:gd name="connsiteY37" fmla="*/ 76200 h 1478781"/>
              <a:gd name="connsiteX38" fmla="*/ 3392609 w 5344813"/>
              <a:gd name="connsiteY38" fmla="*/ 85725 h 1478781"/>
              <a:gd name="connsiteX39" fmla="*/ 3421184 w 5344813"/>
              <a:gd name="connsiteY39" fmla="*/ 95250 h 1478781"/>
              <a:gd name="connsiteX40" fmla="*/ 3535484 w 5344813"/>
              <a:gd name="connsiteY40" fmla="*/ 104775 h 1478781"/>
              <a:gd name="connsiteX41" fmla="*/ 3592634 w 5344813"/>
              <a:gd name="connsiteY41" fmla="*/ 133350 h 1478781"/>
              <a:gd name="connsiteX42" fmla="*/ 3621209 w 5344813"/>
              <a:gd name="connsiteY42" fmla="*/ 161925 h 1478781"/>
              <a:gd name="connsiteX43" fmla="*/ 3678359 w 5344813"/>
              <a:gd name="connsiteY43" fmla="*/ 200025 h 1478781"/>
              <a:gd name="connsiteX44" fmla="*/ 3706934 w 5344813"/>
              <a:gd name="connsiteY44" fmla="*/ 219075 h 1478781"/>
              <a:gd name="connsiteX45" fmla="*/ 3735509 w 5344813"/>
              <a:gd name="connsiteY45" fmla="*/ 247650 h 1478781"/>
              <a:gd name="connsiteX46" fmla="*/ 3792659 w 5344813"/>
              <a:gd name="connsiteY46" fmla="*/ 266700 h 1478781"/>
              <a:gd name="connsiteX47" fmla="*/ 3849809 w 5344813"/>
              <a:gd name="connsiteY47" fmla="*/ 295275 h 1478781"/>
              <a:gd name="connsiteX48" fmla="*/ 3878384 w 5344813"/>
              <a:gd name="connsiteY48" fmla="*/ 314325 h 1478781"/>
              <a:gd name="connsiteX49" fmla="*/ 3916484 w 5344813"/>
              <a:gd name="connsiteY49" fmla="*/ 323850 h 1478781"/>
              <a:gd name="connsiteX50" fmla="*/ 4059359 w 5344813"/>
              <a:gd name="connsiteY50" fmla="*/ 342900 h 1478781"/>
              <a:gd name="connsiteX51" fmla="*/ 4116509 w 5344813"/>
              <a:gd name="connsiteY51" fmla="*/ 361950 h 1478781"/>
              <a:gd name="connsiteX52" fmla="*/ 4145084 w 5344813"/>
              <a:gd name="connsiteY52" fmla="*/ 371475 h 1478781"/>
              <a:gd name="connsiteX53" fmla="*/ 4202234 w 5344813"/>
              <a:gd name="connsiteY53" fmla="*/ 419100 h 1478781"/>
              <a:gd name="connsiteX54" fmla="*/ 4259384 w 5344813"/>
              <a:gd name="connsiteY54" fmla="*/ 457200 h 1478781"/>
              <a:gd name="connsiteX55" fmla="*/ 4287959 w 5344813"/>
              <a:gd name="connsiteY55" fmla="*/ 476250 h 1478781"/>
              <a:gd name="connsiteX56" fmla="*/ 4345109 w 5344813"/>
              <a:gd name="connsiteY56" fmla="*/ 514350 h 1478781"/>
              <a:gd name="connsiteX57" fmla="*/ 4373684 w 5344813"/>
              <a:gd name="connsiteY57" fmla="*/ 533400 h 1478781"/>
              <a:gd name="connsiteX58" fmla="*/ 4402259 w 5344813"/>
              <a:gd name="connsiteY58" fmla="*/ 542925 h 1478781"/>
              <a:gd name="connsiteX59" fmla="*/ 4487984 w 5344813"/>
              <a:gd name="connsiteY59" fmla="*/ 600075 h 1478781"/>
              <a:gd name="connsiteX60" fmla="*/ 4516559 w 5344813"/>
              <a:gd name="connsiteY60" fmla="*/ 628650 h 1478781"/>
              <a:gd name="connsiteX61" fmla="*/ 4545134 w 5344813"/>
              <a:gd name="connsiteY61" fmla="*/ 638175 h 1478781"/>
              <a:gd name="connsiteX62" fmla="*/ 4630859 w 5344813"/>
              <a:gd name="connsiteY62" fmla="*/ 695325 h 1478781"/>
              <a:gd name="connsiteX63" fmla="*/ 4659434 w 5344813"/>
              <a:gd name="connsiteY63" fmla="*/ 714375 h 1478781"/>
              <a:gd name="connsiteX64" fmla="*/ 4688009 w 5344813"/>
              <a:gd name="connsiteY64" fmla="*/ 733425 h 1478781"/>
              <a:gd name="connsiteX65" fmla="*/ 4773734 w 5344813"/>
              <a:gd name="connsiteY65" fmla="*/ 809625 h 1478781"/>
              <a:gd name="connsiteX66" fmla="*/ 4802309 w 5344813"/>
              <a:gd name="connsiteY66" fmla="*/ 819150 h 1478781"/>
              <a:gd name="connsiteX67" fmla="*/ 4859459 w 5344813"/>
              <a:gd name="connsiteY67" fmla="*/ 857250 h 1478781"/>
              <a:gd name="connsiteX68" fmla="*/ 4926134 w 5344813"/>
              <a:gd name="connsiteY68" fmla="*/ 876300 h 1478781"/>
              <a:gd name="connsiteX69" fmla="*/ 4954709 w 5344813"/>
              <a:gd name="connsiteY69" fmla="*/ 885825 h 1478781"/>
              <a:gd name="connsiteX70" fmla="*/ 5021384 w 5344813"/>
              <a:gd name="connsiteY70" fmla="*/ 904875 h 1478781"/>
              <a:gd name="connsiteX71" fmla="*/ 5079267 w 5344813"/>
              <a:gd name="connsiteY71" fmla="*/ 976679 h 1478781"/>
              <a:gd name="connsiteX72" fmla="*/ 5189902 w 5344813"/>
              <a:gd name="connsiteY72" fmla="*/ 1044819 h 1478781"/>
              <a:gd name="connsiteX73" fmla="*/ 5307140 w 5344813"/>
              <a:gd name="connsiteY73" fmla="*/ 1153072 h 1478781"/>
              <a:gd name="connsiteX74" fmla="*/ 5344813 w 5344813"/>
              <a:gd name="connsiteY74" fmla="*/ 1262757 h 1478781"/>
              <a:gd name="connsiteX75" fmla="*/ 4804753 w 5344813"/>
              <a:gd name="connsiteY75" fmla="*/ 1478781 h 1478781"/>
              <a:gd name="connsiteX76" fmla="*/ 556281 w 5344813"/>
              <a:gd name="connsiteY76" fmla="*/ 1478781 h 1478781"/>
              <a:gd name="connsiteX0" fmla="*/ 556281 w 5344813"/>
              <a:gd name="connsiteY0" fmla="*/ 1478781 h 1478781"/>
              <a:gd name="connsiteX1" fmla="*/ 35892 w 5344813"/>
              <a:gd name="connsiteY1" fmla="*/ 1425705 h 1478781"/>
              <a:gd name="connsiteX2" fmla="*/ 74836 w 5344813"/>
              <a:gd name="connsiteY2" fmla="*/ 1300696 h 1478781"/>
              <a:gd name="connsiteX3" fmla="*/ 245226 w 5344813"/>
              <a:gd name="connsiteY3" fmla="*/ 1192245 h 1478781"/>
              <a:gd name="connsiteX4" fmla="*/ 407572 w 5344813"/>
              <a:gd name="connsiteY4" fmla="*/ 1101194 h 1478781"/>
              <a:gd name="connsiteX5" fmla="*/ 534530 w 5344813"/>
              <a:gd name="connsiteY5" fmla="*/ 1007394 h 1478781"/>
              <a:gd name="connsiteX6" fmla="*/ 631030 w 5344813"/>
              <a:gd name="connsiteY6" fmla="*/ 921133 h 1478781"/>
              <a:gd name="connsiteX7" fmla="*/ 739338 w 5344813"/>
              <a:gd name="connsiteY7" fmla="*/ 868479 h 1478781"/>
              <a:gd name="connsiteX8" fmla="*/ 841833 w 5344813"/>
              <a:gd name="connsiteY8" fmla="*/ 801802 h 1478781"/>
              <a:gd name="connsiteX9" fmla="*/ 916783 w 5344813"/>
              <a:gd name="connsiteY9" fmla="*/ 742140 h 1478781"/>
              <a:gd name="connsiteX10" fmla="*/ 1009749 w 5344813"/>
              <a:gd name="connsiteY10" fmla="*/ 701524 h 1478781"/>
              <a:gd name="connsiteX11" fmla="*/ 1163180 w 5344813"/>
              <a:gd name="connsiteY11" fmla="*/ 618261 h 1478781"/>
              <a:gd name="connsiteX12" fmla="*/ 1019408 w 5344813"/>
              <a:gd name="connsiteY12" fmla="*/ 562612 h 1478781"/>
              <a:gd name="connsiteX13" fmla="*/ 1119846 w 5344813"/>
              <a:gd name="connsiteY13" fmla="*/ 527509 h 1478781"/>
              <a:gd name="connsiteX14" fmla="*/ 1237053 w 5344813"/>
              <a:gd name="connsiteY14" fmla="*/ 537566 h 1478781"/>
              <a:gd name="connsiteX15" fmla="*/ 1291297 w 5344813"/>
              <a:gd name="connsiteY15" fmla="*/ 514504 h 1478781"/>
              <a:gd name="connsiteX16" fmla="*/ 1370357 w 5344813"/>
              <a:gd name="connsiteY16" fmla="*/ 463346 h 1478781"/>
              <a:gd name="connsiteX17" fmla="*/ 1465203 w 5344813"/>
              <a:gd name="connsiteY17" fmla="*/ 461852 h 1478781"/>
              <a:gd name="connsiteX18" fmla="*/ 1552808 w 5344813"/>
              <a:gd name="connsiteY18" fmla="*/ 432259 h 1478781"/>
              <a:gd name="connsiteX19" fmla="*/ 1653246 w 5344813"/>
              <a:gd name="connsiteY19" fmla="*/ 410691 h 1478781"/>
              <a:gd name="connsiteX20" fmla="*/ 1799027 w 5344813"/>
              <a:gd name="connsiteY20" fmla="*/ 351994 h 1478781"/>
              <a:gd name="connsiteX21" fmla="*/ 1937743 w 5344813"/>
              <a:gd name="connsiteY21" fmla="*/ 284785 h 1478781"/>
              <a:gd name="connsiteX22" fmla="*/ 2058884 w 5344813"/>
              <a:gd name="connsiteY22" fmla="*/ 216079 h 1478781"/>
              <a:gd name="connsiteX23" fmla="*/ 2154359 w 5344813"/>
              <a:gd name="connsiteY23" fmla="*/ 190500 h 1478781"/>
              <a:gd name="connsiteX24" fmla="*/ 2182934 w 5344813"/>
              <a:gd name="connsiteY24" fmla="*/ 171450 h 1478781"/>
              <a:gd name="connsiteX25" fmla="*/ 2251890 w 5344813"/>
              <a:gd name="connsiteY25" fmla="*/ 144373 h 1478781"/>
              <a:gd name="connsiteX26" fmla="*/ 2408448 w 5344813"/>
              <a:gd name="connsiteY26" fmla="*/ 114300 h 1478781"/>
              <a:gd name="connsiteX27" fmla="*/ 2668709 w 5344813"/>
              <a:gd name="connsiteY27" fmla="*/ 95250 h 1478781"/>
              <a:gd name="connsiteX28" fmla="*/ 2754434 w 5344813"/>
              <a:gd name="connsiteY28" fmla="*/ 66675 h 1478781"/>
              <a:gd name="connsiteX29" fmla="*/ 2783009 w 5344813"/>
              <a:gd name="connsiteY29" fmla="*/ 57150 h 1478781"/>
              <a:gd name="connsiteX30" fmla="*/ 2811584 w 5344813"/>
              <a:gd name="connsiteY30" fmla="*/ 38100 h 1478781"/>
              <a:gd name="connsiteX31" fmla="*/ 2868734 w 5344813"/>
              <a:gd name="connsiteY31" fmla="*/ 19050 h 1478781"/>
              <a:gd name="connsiteX32" fmla="*/ 2935409 w 5344813"/>
              <a:gd name="connsiteY32" fmla="*/ 0 h 1478781"/>
              <a:gd name="connsiteX33" fmla="*/ 3154484 w 5344813"/>
              <a:gd name="connsiteY33" fmla="*/ 9525 h 1478781"/>
              <a:gd name="connsiteX34" fmla="*/ 3211634 w 5344813"/>
              <a:gd name="connsiteY34" fmla="*/ 28575 h 1478781"/>
              <a:gd name="connsiteX35" fmla="*/ 3249734 w 5344813"/>
              <a:gd name="connsiteY35" fmla="*/ 38100 h 1478781"/>
              <a:gd name="connsiteX36" fmla="*/ 3306884 w 5344813"/>
              <a:gd name="connsiteY36" fmla="*/ 57150 h 1478781"/>
              <a:gd name="connsiteX37" fmla="*/ 3364034 w 5344813"/>
              <a:gd name="connsiteY37" fmla="*/ 76200 h 1478781"/>
              <a:gd name="connsiteX38" fmla="*/ 3392609 w 5344813"/>
              <a:gd name="connsiteY38" fmla="*/ 85725 h 1478781"/>
              <a:gd name="connsiteX39" fmla="*/ 3421184 w 5344813"/>
              <a:gd name="connsiteY39" fmla="*/ 95250 h 1478781"/>
              <a:gd name="connsiteX40" fmla="*/ 3535484 w 5344813"/>
              <a:gd name="connsiteY40" fmla="*/ 104775 h 1478781"/>
              <a:gd name="connsiteX41" fmla="*/ 3592634 w 5344813"/>
              <a:gd name="connsiteY41" fmla="*/ 133350 h 1478781"/>
              <a:gd name="connsiteX42" fmla="*/ 3621209 w 5344813"/>
              <a:gd name="connsiteY42" fmla="*/ 161925 h 1478781"/>
              <a:gd name="connsiteX43" fmla="*/ 3678359 w 5344813"/>
              <a:gd name="connsiteY43" fmla="*/ 200025 h 1478781"/>
              <a:gd name="connsiteX44" fmla="*/ 3706934 w 5344813"/>
              <a:gd name="connsiteY44" fmla="*/ 219075 h 1478781"/>
              <a:gd name="connsiteX45" fmla="*/ 3735509 w 5344813"/>
              <a:gd name="connsiteY45" fmla="*/ 247650 h 1478781"/>
              <a:gd name="connsiteX46" fmla="*/ 3792659 w 5344813"/>
              <a:gd name="connsiteY46" fmla="*/ 266700 h 1478781"/>
              <a:gd name="connsiteX47" fmla="*/ 3849809 w 5344813"/>
              <a:gd name="connsiteY47" fmla="*/ 295275 h 1478781"/>
              <a:gd name="connsiteX48" fmla="*/ 3878384 w 5344813"/>
              <a:gd name="connsiteY48" fmla="*/ 314325 h 1478781"/>
              <a:gd name="connsiteX49" fmla="*/ 3916484 w 5344813"/>
              <a:gd name="connsiteY49" fmla="*/ 323850 h 1478781"/>
              <a:gd name="connsiteX50" fmla="*/ 4059359 w 5344813"/>
              <a:gd name="connsiteY50" fmla="*/ 342900 h 1478781"/>
              <a:gd name="connsiteX51" fmla="*/ 4116509 w 5344813"/>
              <a:gd name="connsiteY51" fmla="*/ 361950 h 1478781"/>
              <a:gd name="connsiteX52" fmla="*/ 4145084 w 5344813"/>
              <a:gd name="connsiteY52" fmla="*/ 371475 h 1478781"/>
              <a:gd name="connsiteX53" fmla="*/ 4202234 w 5344813"/>
              <a:gd name="connsiteY53" fmla="*/ 419100 h 1478781"/>
              <a:gd name="connsiteX54" fmla="*/ 4259384 w 5344813"/>
              <a:gd name="connsiteY54" fmla="*/ 457200 h 1478781"/>
              <a:gd name="connsiteX55" fmla="*/ 4287959 w 5344813"/>
              <a:gd name="connsiteY55" fmla="*/ 476250 h 1478781"/>
              <a:gd name="connsiteX56" fmla="*/ 4345109 w 5344813"/>
              <a:gd name="connsiteY56" fmla="*/ 514350 h 1478781"/>
              <a:gd name="connsiteX57" fmla="*/ 4373684 w 5344813"/>
              <a:gd name="connsiteY57" fmla="*/ 533400 h 1478781"/>
              <a:gd name="connsiteX58" fmla="*/ 4402259 w 5344813"/>
              <a:gd name="connsiteY58" fmla="*/ 542925 h 1478781"/>
              <a:gd name="connsiteX59" fmla="*/ 4487984 w 5344813"/>
              <a:gd name="connsiteY59" fmla="*/ 600075 h 1478781"/>
              <a:gd name="connsiteX60" fmla="*/ 4516559 w 5344813"/>
              <a:gd name="connsiteY60" fmla="*/ 628650 h 1478781"/>
              <a:gd name="connsiteX61" fmla="*/ 4545134 w 5344813"/>
              <a:gd name="connsiteY61" fmla="*/ 638175 h 1478781"/>
              <a:gd name="connsiteX62" fmla="*/ 4630859 w 5344813"/>
              <a:gd name="connsiteY62" fmla="*/ 695325 h 1478781"/>
              <a:gd name="connsiteX63" fmla="*/ 4659434 w 5344813"/>
              <a:gd name="connsiteY63" fmla="*/ 714375 h 1478781"/>
              <a:gd name="connsiteX64" fmla="*/ 4688009 w 5344813"/>
              <a:gd name="connsiteY64" fmla="*/ 733425 h 1478781"/>
              <a:gd name="connsiteX65" fmla="*/ 4773734 w 5344813"/>
              <a:gd name="connsiteY65" fmla="*/ 809625 h 1478781"/>
              <a:gd name="connsiteX66" fmla="*/ 4802309 w 5344813"/>
              <a:gd name="connsiteY66" fmla="*/ 819150 h 1478781"/>
              <a:gd name="connsiteX67" fmla="*/ 4859459 w 5344813"/>
              <a:gd name="connsiteY67" fmla="*/ 857250 h 1478781"/>
              <a:gd name="connsiteX68" fmla="*/ 4926134 w 5344813"/>
              <a:gd name="connsiteY68" fmla="*/ 876300 h 1478781"/>
              <a:gd name="connsiteX69" fmla="*/ 4954709 w 5344813"/>
              <a:gd name="connsiteY69" fmla="*/ 885825 h 1478781"/>
              <a:gd name="connsiteX70" fmla="*/ 5021384 w 5344813"/>
              <a:gd name="connsiteY70" fmla="*/ 904875 h 1478781"/>
              <a:gd name="connsiteX71" fmla="*/ 5079267 w 5344813"/>
              <a:gd name="connsiteY71" fmla="*/ 976679 h 1478781"/>
              <a:gd name="connsiteX72" fmla="*/ 5189902 w 5344813"/>
              <a:gd name="connsiteY72" fmla="*/ 1044819 h 1478781"/>
              <a:gd name="connsiteX73" fmla="*/ 5307140 w 5344813"/>
              <a:gd name="connsiteY73" fmla="*/ 1153072 h 1478781"/>
              <a:gd name="connsiteX74" fmla="*/ 5344813 w 5344813"/>
              <a:gd name="connsiteY74" fmla="*/ 1262757 h 1478781"/>
              <a:gd name="connsiteX75" fmla="*/ 4804753 w 5344813"/>
              <a:gd name="connsiteY75" fmla="*/ 1478781 h 1478781"/>
              <a:gd name="connsiteX76" fmla="*/ 556281 w 5344813"/>
              <a:gd name="connsiteY76" fmla="*/ 1478781 h 1478781"/>
              <a:gd name="connsiteX0" fmla="*/ 556281 w 5344813"/>
              <a:gd name="connsiteY0" fmla="*/ 1478781 h 1478781"/>
              <a:gd name="connsiteX1" fmla="*/ 35892 w 5344813"/>
              <a:gd name="connsiteY1" fmla="*/ 1425705 h 1478781"/>
              <a:gd name="connsiteX2" fmla="*/ 74836 w 5344813"/>
              <a:gd name="connsiteY2" fmla="*/ 1300696 h 1478781"/>
              <a:gd name="connsiteX3" fmla="*/ 245226 w 5344813"/>
              <a:gd name="connsiteY3" fmla="*/ 1192245 h 1478781"/>
              <a:gd name="connsiteX4" fmla="*/ 407572 w 5344813"/>
              <a:gd name="connsiteY4" fmla="*/ 1101194 h 1478781"/>
              <a:gd name="connsiteX5" fmla="*/ 534530 w 5344813"/>
              <a:gd name="connsiteY5" fmla="*/ 1007394 h 1478781"/>
              <a:gd name="connsiteX6" fmla="*/ 631030 w 5344813"/>
              <a:gd name="connsiteY6" fmla="*/ 921133 h 1478781"/>
              <a:gd name="connsiteX7" fmla="*/ 739338 w 5344813"/>
              <a:gd name="connsiteY7" fmla="*/ 868479 h 1478781"/>
              <a:gd name="connsiteX8" fmla="*/ 841833 w 5344813"/>
              <a:gd name="connsiteY8" fmla="*/ 801802 h 1478781"/>
              <a:gd name="connsiteX9" fmla="*/ 916783 w 5344813"/>
              <a:gd name="connsiteY9" fmla="*/ 742140 h 1478781"/>
              <a:gd name="connsiteX10" fmla="*/ 1009749 w 5344813"/>
              <a:gd name="connsiteY10" fmla="*/ 701524 h 1478781"/>
              <a:gd name="connsiteX11" fmla="*/ 1143504 w 5344813"/>
              <a:gd name="connsiteY11" fmla="*/ 618261 h 1478781"/>
              <a:gd name="connsiteX12" fmla="*/ 1019408 w 5344813"/>
              <a:gd name="connsiteY12" fmla="*/ 562612 h 1478781"/>
              <a:gd name="connsiteX13" fmla="*/ 1119846 w 5344813"/>
              <a:gd name="connsiteY13" fmla="*/ 527509 h 1478781"/>
              <a:gd name="connsiteX14" fmla="*/ 1237053 w 5344813"/>
              <a:gd name="connsiteY14" fmla="*/ 537566 h 1478781"/>
              <a:gd name="connsiteX15" fmla="*/ 1291297 w 5344813"/>
              <a:gd name="connsiteY15" fmla="*/ 514504 h 1478781"/>
              <a:gd name="connsiteX16" fmla="*/ 1370357 w 5344813"/>
              <a:gd name="connsiteY16" fmla="*/ 463346 h 1478781"/>
              <a:gd name="connsiteX17" fmla="*/ 1465203 w 5344813"/>
              <a:gd name="connsiteY17" fmla="*/ 461852 h 1478781"/>
              <a:gd name="connsiteX18" fmla="*/ 1552808 w 5344813"/>
              <a:gd name="connsiteY18" fmla="*/ 432259 h 1478781"/>
              <a:gd name="connsiteX19" fmla="*/ 1653246 w 5344813"/>
              <a:gd name="connsiteY19" fmla="*/ 410691 h 1478781"/>
              <a:gd name="connsiteX20" fmla="*/ 1799027 w 5344813"/>
              <a:gd name="connsiteY20" fmla="*/ 351994 h 1478781"/>
              <a:gd name="connsiteX21" fmla="*/ 1937743 w 5344813"/>
              <a:gd name="connsiteY21" fmla="*/ 284785 h 1478781"/>
              <a:gd name="connsiteX22" fmla="*/ 2058884 w 5344813"/>
              <a:gd name="connsiteY22" fmla="*/ 216079 h 1478781"/>
              <a:gd name="connsiteX23" fmla="*/ 2154359 w 5344813"/>
              <a:gd name="connsiteY23" fmla="*/ 190500 h 1478781"/>
              <a:gd name="connsiteX24" fmla="*/ 2182934 w 5344813"/>
              <a:gd name="connsiteY24" fmla="*/ 171450 h 1478781"/>
              <a:gd name="connsiteX25" fmla="*/ 2251890 w 5344813"/>
              <a:gd name="connsiteY25" fmla="*/ 144373 h 1478781"/>
              <a:gd name="connsiteX26" fmla="*/ 2408448 w 5344813"/>
              <a:gd name="connsiteY26" fmla="*/ 114300 h 1478781"/>
              <a:gd name="connsiteX27" fmla="*/ 2668709 w 5344813"/>
              <a:gd name="connsiteY27" fmla="*/ 95250 h 1478781"/>
              <a:gd name="connsiteX28" fmla="*/ 2754434 w 5344813"/>
              <a:gd name="connsiteY28" fmla="*/ 66675 h 1478781"/>
              <a:gd name="connsiteX29" fmla="*/ 2783009 w 5344813"/>
              <a:gd name="connsiteY29" fmla="*/ 57150 h 1478781"/>
              <a:gd name="connsiteX30" fmla="*/ 2811584 w 5344813"/>
              <a:gd name="connsiteY30" fmla="*/ 38100 h 1478781"/>
              <a:gd name="connsiteX31" fmla="*/ 2868734 w 5344813"/>
              <a:gd name="connsiteY31" fmla="*/ 19050 h 1478781"/>
              <a:gd name="connsiteX32" fmla="*/ 2935409 w 5344813"/>
              <a:gd name="connsiteY32" fmla="*/ 0 h 1478781"/>
              <a:gd name="connsiteX33" fmla="*/ 3154484 w 5344813"/>
              <a:gd name="connsiteY33" fmla="*/ 9525 h 1478781"/>
              <a:gd name="connsiteX34" fmla="*/ 3211634 w 5344813"/>
              <a:gd name="connsiteY34" fmla="*/ 28575 h 1478781"/>
              <a:gd name="connsiteX35" fmla="*/ 3249734 w 5344813"/>
              <a:gd name="connsiteY35" fmla="*/ 38100 h 1478781"/>
              <a:gd name="connsiteX36" fmla="*/ 3306884 w 5344813"/>
              <a:gd name="connsiteY36" fmla="*/ 57150 h 1478781"/>
              <a:gd name="connsiteX37" fmla="*/ 3364034 w 5344813"/>
              <a:gd name="connsiteY37" fmla="*/ 76200 h 1478781"/>
              <a:gd name="connsiteX38" fmla="*/ 3392609 w 5344813"/>
              <a:gd name="connsiteY38" fmla="*/ 85725 h 1478781"/>
              <a:gd name="connsiteX39" fmla="*/ 3421184 w 5344813"/>
              <a:gd name="connsiteY39" fmla="*/ 95250 h 1478781"/>
              <a:gd name="connsiteX40" fmla="*/ 3535484 w 5344813"/>
              <a:gd name="connsiteY40" fmla="*/ 104775 h 1478781"/>
              <a:gd name="connsiteX41" fmla="*/ 3592634 w 5344813"/>
              <a:gd name="connsiteY41" fmla="*/ 133350 h 1478781"/>
              <a:gd name="connsiteX42" fmla="*/ 3621209 w 5344813"/>
              <a:gd name="connsiteY42" fmla="*/ 161925 h 1478781"/>
              <a:gd name="connsiteX43" fmla="*/ 3678359 w 5344813"/>
              <a:gd name="connsiteY43" fmla="*/ 200025 h 1478781"/>
              <a:gd name="connsiteX44" fmla="*/ 3706934 w 5344813"/>
              <a:gd name="connsiteY44" fmla="*/ 219075 h 1478781"/>
              <a:gd name="connsiteX45" fmla="*/ 3735509 w 5344813"/>
              <a:gd name="connsiteY45" fmla="*/ 247650 h 1478781"/>
              <a:gd name="connsiteX46" fmla="*/ 3792659 w 5344813"/>
              <a:gd name="connsiteY46" fmla="*/ 266700 h 1478781"/>
              <a:gd name="connsiteX47" fmla="*/ 3849809 w 5344813"/>
              <a:gd name="connsiteY47" fmla="*/ 295275 h 1478781"/>
              <a:gd name="connsiteX48" fmla="*/ 3878384 w 5344813"/>
              <a:gd name="connsiteY48" fmla="*/ 314325 h 1478781"/>
              <a:gd name="connsiteX49" fmla="*/ 3916484 w 5344813"/>
              <a:gd name="connsiteY49" fmla="*/ 323850 h 1478781"/>
              <a:gd name="connsiteX50" fmla="*/ 4059359 w 5344813"/>
              <a:gd name="connsiteY50" fmla="*/ 342900 h 1478781"/>
              <a:gd name="connsiteX51" fmla="*/ 4116509 w 5344813"/>
              <a:gd name="connsiteY51" fmla="*/ 361950 h 1478781"/>
              <a:gd name="connsiteX52" fmla="*/ 4145084 w 5344813"/>
              <a:gd name="connsiteY52" fmla="*/ 371475 h 1478781"/>
              <a:gd name="connsiteX53" fmla="*/ 4202234 w 5344813"/>
              <a:gd name="connsiteY53" fmla="*/ 419100 h 1478781"/>
              <a:gd name="connsiteX54" fmla="*/ 4259384 w 5344813"/>
              <a:gd name="connsiteY54" fmla="*/ 457200 h 1478781"/>
              <a:gd name="connsiteX55" fmla="*/ 4287959 w 5344813"/>
              <a:gd name="connsiteY55" fmla="*/ 476250 h 1478781"/>
              <a:gd name="connsiteX56" fmla="*/ 4345109 w 5344813"/>
              <a:gd name="connsiteY56" fmla="*/ 514350 h 1478781"/>
              <a:gd name="connsiteX57" fmla="*/ 4373684 w 5344813"/>
              <a:gd name="connsiteY57" fmla="*/ 533400 h 1478781"/>
              <a:gd name="connsiteX58" fmla="*/ 4402259 w 5344813"/>
              <a:gd name="connsiteY58" fmla="*/ 542925 h 1478781"/>
              <a:gd name="connsiteX59" fmla="*/ 4487984 w 5344813"/>
              <a:gd name="connsiteY59" fmla="*/ 600075 h 1478781"/>
              <a:gd name="connsiteX60" fmla="*/ 4516559 w 5344813"/>
              <a:gd name="connsiteY60" fmla="*/ 628650 h 1478781"/>
              <a:gd name="connsiteX61" fmla="*/ 4545134 w 5344813"/>
              <a:gd name="connsiteY61" fmla="*/ 638175 h 1478781"/>
              <a:gd name="connsiteX62" fmla="*/ 4630859 w 5344813"/>
              <a:gd name="connsiteY62" fmla="*/ 695325 h 1478781"/>
              <a:gd name="connsiteX63" fmla="*/ 4659434 w 5344813"/>
              <a:gd name="connsiteY63" fmla="*/ 714375 h 1478781"/>
              <a:gd name="connsiteX64" fmla="*/ 4688009 w 5344813"/>
              <a:gd name="connsiteY64" fmla="*/ 733425 h 1478781"/>
              <a:gd name="connsiteX65" fmla="*/ 4773734 w 5344813"/>
              <a:gd name="connsiteY65" fmla="*/ 809625 h 1478781"/>
              <a:gd name="connsiteX66" fmla="*/ 4802309 w 5344813"/>
              <a:gd name="connsiteY66" fmla="*/ 819150 h 1478781"/>
              <a:gd name="connsiteX67" fmla="*/ 4859459 w 5344813"/>
              <a:gd name="connsiteY67" fmla="*/ 857250 h 1478781"/>
              <a:gd name="connsiteX68" fmla="*/ 4926134 w 5344813"/>
              <a:gd name="connsiteY68" fmla="*/ 876300 h 1478781"/>
              <a:gd name="connsiteX69" fmla="*/ 4954709 w 5344813"/>
              <a:gd name="connsiteY69" fmla="*/ 885825 h 1478781"/>
              <a:gd name="connsiteX70" fmla="*/ 5021384 w 5344813"/>
              <a:gd name="connsiteY70" fmla="*/ 904875 h 1478781"/>
              <a:gd name="connsiteX71" fmla="*/ 5079267 w 5344813"/>
              <a:gd name="connsiteY71" fmla="*/ 976679 h 1478781"/>
              <a:gd name="connsiteX72" fmla="*/ 5189902 w 5344813"/>
              <a:gd name="connsiteY72" fmla="*/ 1044819 h 1478781"/>
              <a:gd name="connsiteX73" fmla="*/ 5307140 w 5344813"/>
              <a:gd name="connsiteY73" fmla="*/ 1153072 h 1478781"/>
              <a:gd name="connsiteX74" fmla="*/ 5344813 w 5344813"/>
              <a:gd name="connsiteY74" fmla="*/ 1262757 h 1478781"/>
              <a:gd name="connsiteX75" fmla="*/ 4804753 w 5344813"/>
              <a:gd name="connsiteY75" fmla="*/ 1478781 h 1478781"/>
              <a:gd name="connsiteX76" fmla="*/ 556281 w 5344813"/>
              <a:gd name="connsiteY76" fmla="*/ 1478781 h 1478781"/>
              <a:gd name="connsiteX0" fmla="*/ 556281 w 5344813"/>
              <a:gd name="connsiteY0" fmla="*/ 1478781 h 1478781"/>
              <a:gd name="connsiteX1" fmla="*/ 35892 w 5344813"/>
              <a:gd name="connsiteY1" fmla="*/ 1425705 h 1478781"/>
              <a:gd name="connsiteX2" fmla="*/ 74836 w 5344813"/>
              <a:gd name="connsiteY2" fmla="*/ 1300696 h 1478781"/>
              <a:gd name="connsiteX3" fmla="*/ 245226 w 5344813"/>
              <a:gd name="connsiteY3" fmla="*/ 1192245 h 1478781"/>
              <a:gd name="connsiteX4" fmla="*/ 407572 w 5344813"/>
              <a:gd name="connsiteY4" fmla="*/ 1101194 h 1478781"/>
              <a:gd name="connsiteX5" fmla="*/ 534530 w 5344813"/>
              <a:gd name="connsiteY5" fmla="*/ 1007394 h 1478781"/>
              <a:gd name="connsiteX6" fmla="*/ 631030 w 5344813"/>
              <a:gd name="connsiteY6" fmla="*/ 921133 h 1478781"/>
              <a:gd name="connsiteX7" fmla="*/ 739338 w 5344813"/>
              <a:gd name="connsiteY7" fmla="*/ 868479 h 1478781"/>
              <a:gd name="connsiteX8" fmla="*/ 841833 w 5344813"/>
              <a:gd name="connsiteY8" fmla="*/ 801802 h 1478781"/>
              <a:gd name="connsiteX9" fmla="*/ 916783 w 5344813"/>
              <a:gd name="connsiteY9" fmla="*/ 742140 h 1478781"/>
              <a:gd name="connsiteX10" fmla="*/ 1009749 w 5344813"/>
              <a:gd name="connsiteY10" fmla="*/ 701524 h 1478781"/>
              <a:gd name="connsiteX11" fmla="*/ 1143504 w 5344813"/>
              <a:gd name="connsiteY11" fmla="*/ 618261 h 1478781"/>
              <a:gd name="connsiteX12" fmla="*/ 1119846 w 5344813"/>
              <a:gd name="connsiteY12" fmla="*/ 527509 h 1478781"/>
              <a:gd name="connsiteX13" fmla="*/ 1237053 w 5344813"/>
              <a:gd name="connsiteY13" fmla="*/ 537566 h 1478781"/>
              <a:gd name="connsiteX14" fmla="*/ 1291297 w 5344813"/>
              <a:gd name="connsiteY14" fmla="*/ 514504 h 1478781"/>
              <a:gd name="connsiteX15" fmla="*/ 1370357 w 5344813"/>
              <a:gd name="connsiteY15" fmla="*/ 463346 h 1478781"/>
              <a:gd name="connsiteX16" fmla="*/ 1465203 w 5344813"/>
              <a:gd name="connsiteY16" fmla="*/ 461852 h 1478781"/>
              <a:gd name="connsiteX17" fmla="*/ 1552808 w 5344813"/>
              <a:gd name="connsiteY17" fmla="*/ 432259 h 1478781"/>
              <a:gd name="connsiteX18" fmla="*/ 1653246 w 5344813"/>
              <a:gd name="connsiteY18" fmla="*/ 410691 h 1478781"/>
              <a:gd name="connsiteX19" fmla="*/ 1799027 w 5344813"/>
              <a:gd name="connsiteY19" fmla="*/ 351994 h 1478781"/>
              <a:gd name="connsiteX20" fmla="*/ 1937743 w 5344813"/>
              <a:gd name="connsiteY20" fmla="*/ 284785 h 1478781"/>
              <a:gd name="connsiteX21" fmla="*/ 2058884 w 5344813"/>
              <a:gd name="connsiteY21" fmla="*/ 216079 h 1478781"/>
              <a:gd name="connsiteX22" fmla="*/ 2154359 w 5344813"/>
              <a:gd name="connsiteY22" fmla="*/ 190500 h 1478781"/>
              <a:gd name="connsiteX23" fmla="*/ 2182934 w 5344813"/>
              <a:gd name="connsiteY23" fmla="*/ 171450 h 1478781"/>
              <a:gd name="connsiteX24" fmla="*/ 2251890 w 5344813"/>
              <a:gd name="connsiteY24" fmla="*/ 144373 h 1478781"/>
              <a:gd name="connsiteX25" fmla="*/ 2408448 w 5344813"/>
              <a:gd name="connsiteY25" fmla="*/ 114300 h 1478781"/>
              <a:gd name="connsiteX26" fmla="*/ 2668709 w 5344813"/>
              <a:gd name="connsiteY26" fmla="*/ 95250 h 1478781"/>
              <a:gd name="connsiteX27" fmla="*/ 2754434 w 5344813"/>
              <a:gd name="connsiteY27" fmla="*/ 66675 h 1478781"/>
              <a:gd name="connsiteX28" fmla="*/ 2783009 w 5344813"/>
              <a:gd name="connsiteY28" fmla="*/ 57150 h 1478781"/>
              <a:gd name="connsiteX29" fmla="*/ 2811584 w 5344813"/>
              <a:gd name="connsiteY29" fmla="*/ 38100 h 1478781"/>
              <a:gd name="connsiteX30" fmla="*/ 2868734 w 5344813"/>
              <a:gd name="connsiteY30" fmla="*/ 19050 h 1478781"/>
              <a:gd name="connsiteX31" fmla="*/ 2935409 w 5344813"/>
              <a:gd name="connsiteY31" fmla="*/ 0 h 1478781"/>
              <a:gd name="connsiteX32" fmla="*/ 3154484 w 5344813"/>
              <a:gd name="connsiteY32" fmla="*/ 9525 h 1478781"/>
              <a:gd name="connsiteX33" fmla="*/ 3211634 w 5344813"/>
              <a:gd name="connsiteY33" fmla="*/ 28575 h 1478781"/>
              <a:gd name="connsiteX34" fmla="*/ 3249734 w 5344813"/>
              <a:gd name="connsiteY34" fmla="*/ 38100 h 1478781"/>
              <a:gd name="connsiteX35" fmla="*/ 3306884 w 5344813"/>
              <a:gd name="connsiteY35" fmla="*/ 57150 h 1478781"/>
              <a:gd name="connsiteX36" fmla="*/ 3364034 w 5344813"/>
              <a:gd name="connsiteY36" fmla="*/ 76200 h 1478781"/>
              <a:gd name="connsiteX37" fmla="*/ 3392609 w 5344813"/>
              <a:gd name="connsiteY37" fmla="*/ 85725 h 1478781"/>
              <a:gd name="connsiteX38" fmla="*/ 3421184 w 5344813"/>
              <a:gd name="connsiteY38" fmla="*/ 95250 h 1478781"/>
              <a:gd name="connsiteX39" fmla="*/ 3535484 w 5344813"/>
              <a:gd name="connsiteY39" fmla="*/ 104775 h 1478781"/>
              <a:gd name="connsiteX40" fmla="*/ 3592634 w 5344813"/>
              <a:gd name="connsiteY40" fmla="*/ 133350 h 1478781"/>
              <a:gd name="connsiteX41" fmla="*/ 3621209 w 5344813"/>
              <a:gd name="connsiteY41" fmla="*/ 161925 h 1478781"/>
              <a:gd name="connsiteX42" fmla="*/ 3678359 w 5344813"/>
              <a:gd name="connsiteY42" fmla="*/ 200025 h 1478781"/>
              <a:gd name="connsiteX43" fmla="*/ 3706934 w 5344813"/>
              <a:gd name="connsiteY43" fmla="*/ 219075 h 1478781"/>
              <a:gd name="connsiteX44" fmla="*/ 3735509 w 5344813"/>
              <a:gd name="connsiteY44" fmla="*/ 247650 h 1478781"/>
              <a:gd name="connsiteX45" fmla="*/ 3792659 w 5344813"/>
              <a:gd name="connsiteY45" fmla="*/ 266700 h 1478781"/>
              <a:gd name="connsiteX46" fmla="*/ 3849809 w 5344813"/>
              <a:gd name="connsiteY46" fmla="*/ 295275 h 1478781"/>
              <a:gd name="connsiteX47" fmla="*/ 3878384 w 5344813"/>
              <a:gd name="connsiteY47" fmla="*/ 314325 h 1478781"/>
              <a:gd name="connsiteX48" fmla="*/ 3916484 w 5344813"/>
              <a:gd name="connsiteY48" fmla="*/ 323850 h 1478781"/>
              <a:gd name="connsiteX49" fmla="*/ 4059359 w 5344813"/>
              <a:gd name="connsiteY49" fmla="*/ 342900 h 1478781"/>
              <a:gd name="connsiteX50" fmla="*/ 4116509 w 5344813"/>
              <a:gd name="connsiteY50" fmla="*/ 361950 h 1478781"/>
              <a:gd name="connsiteX51" fmla="*/ 4145084 w 5344813"/>
              <a:gd name="connsiteY51" fmla="*/ 371475 h 1478781"/>
              <a:gd name="connsiteX52" fmla="*/ 4202234 w 5344813"/>
              <a:gd name="connsiteY52" fmla="*/ 419100 h 1478781"/>
              <a:gd name="connsiteX53" fmla="*/ 4259384 w 5344813"/>
              <a:gd name="connsiteY53" fmla="*/ 457200 h 1478781"/>
              <a:gd name="connsiteX54" fmla="*/ 4287959 w 5344813"/>
              <a:gd name="connsiteY54" fmla="*/ 476250 h 1478781"/>
              <a:gd name="connsiteX55" fmla="*/ 4345109 w 5344813"/>
              <a:gd name="connsiteY55" fmla="*/ 514350 h 1478781"/>
              <a:gd name="connsiteX56" fmla="*/ 4373684 w 5344813"/>
              <a:gd name="connsiteY56" fmla="*/ 533400 h 1478781"/>
              <a:gd name="connsiteX57" fmla="*/ 4402259 w 5344813"/>
              <a:gd name="connsiteY57" fmla="*/ 542925 h 1478781"/>
              <a:gd name="connsiteX58" fmla="*/ 4487984 w 5344813"/>
              <a:gd name="connsiteY58" fmla="*/ 600075 h 1478781"/>
              <a:gd name="connsiteX59" fmla="*/ 4516559 w 5344813"/>
              <a:gd name="connsiteY59" fmla="*/ 628650 h 1478781"/>
              <a:gd name="connsiteX60" fmla="*/ 4545134 w 5344813"/>
              <a:gd name="connsiteY60" fmla="*/ 638175 h 1478781"/>
              <a:gd name="connsiteX61" fmla="*/ 4630859 w 5344813"/>
              <a:gd name="connsiteY61" fmla="*/ 695325 h 1478781"/>
              <a:gd name="connsiteX62" fmla="*/ 4659434 w 5344813"/>
              <a:gd name="connsiteY62" fmla="*/ 714375 h 1478781"/>
              <a:gd name="connsiteX63" fmla="*/ 4688009 w 5344813"/>
              <a:gd name="connsiteY63" fmla="*/ 733425 h 1478781"/>
              <a:gd name="connsiteX64" fmla="*/ 4773734 w 5344813"/>
              <a:gd name="connsiteY64" fmla="*/ 809625 h 1478781"/>
              <a:gd name="connsiteX65" fmla="*/ 4802309 w 5344813"/>
              <a:gd name="connsiteY65" fmla="*/ 819150 h 1478781"/>
              <a:gd name="connsiteX66" fmla="*/ 4859459 w 5344813"/>
              <a:gd name="connsiteY66" fmla="*/ 857250 h 1478781"/>
              <a:gd name="connsiteX67" fmla="*/ 4926134 w 5344813"/>
              <a:gd name="connsiteY67" fmla="*/ 876300 h 1478781"/>
              <a:gd name="connsiteX68" fmla="*/ 4954709 w 5344813"/>
              <a:gd name="connsiteY68" fmla="*/ 885825 h 1478781"/>
              <a:gd name="connsiteX69" fmla="*/ 5021384 w 5344813"/>
              <a:gd name="connsiteY69" fmla="*/ 904875 h 1478781"/>
              <a:gd name="connsiteX70" fmla="*/ 5079267 w 5344813"/>
              <a:gd name="connsiteY70" fmla="*/ 976679 h 1478781"/>
              <a:gd name="connsiteX71" fmla="*/ 5189902 w 5344813"/>
              <a:gd name="connsiteY71" fmla="*/ 1044819 h 1478781"/>
              <a:gd name="connsiteX72" fmla="*/ 5307140 w 5344813"/>
              <a:gd name="connsiteY72" fmla="*/ 1153072 h 1478781"/>
              <a:gd name="connsiteX73" fmla="*/ 5344813 w 5344813"/>
              <a:gd name="connsiteY73" fmla="*/ 1262757 h 1478781"/>
              <a:gd name="connsiteX74" fmla="*/ 4804753 w 5344813"/>
              <a:gd name="connsiteY74" fmla="*/ 1478781 h 1478781"/>
              <a:gd name="connsiteX75" fmla="*/ 556281 w 5344813"/>
              <a:gd name="connsiteY75" fmla="*/ 1478781 h 1478781"/>
              <a:gd name="connsiteX0" fmla="*/ 556281 w 5344813"/>
              <a:gd name="connsiteY0" fmla="*/ 1478781 h 1478781"/>
              <a:gd name="connsiteX1" fmla="*/ 35892 w 5344813"/>
              <a:gd name="connsiteY1" fmla="*/ 1425705 h 1478781"/>
              <a:gd name="connsiteX2" fmla="*/ 74836 w 5344813"/>
              <a:gd name="connsiteY2" fmla="*/ 1300696 h 1478781"/>
              <a:gd name="connsiteX3" fmla="*/ 245226 w 5344813"/>
              <a:gd name="connsiteY3" fmla="*/ 1192245 h 1478781"/>
              <a:gd name="connsiteX4" fmla="*/ 407572 w 5344813"/>
              <a:gd name="connsiteY4" fmla="*/ 1101194 h 1478781"/>
              <a:gd name="connsiteX5" fmla="*/ 534530 w 5344813"/>
              <a:gd name="connsiteY5" fmla="*/ 1007394 h 1478781"/>
              <a:gd name="connsiteX6" fmla="*/ 631030 w 5344813"/>
              <a:gd name="connsiteY6" fmla="*/ 921133 h 1478781"/>
              <a:gd name="connsiteX7" fmla="*/ 739338 w 5344813"/>
              <a:gd name="connsiteY7" fmla="*/ 868479 h 1478781"/>
              <a:gd name="connsiteX8" fmla="*/ 841833 w 5344813"/>
              <a:gd name="connsiteY8" fmla="*/ 801802 h 1478781"/>
              <a:gd name="connsiteX9" fmla="*/ 916783 w 5344813"/>
              <a:gd name="connsiteY9" fmla="*/ 742140 h 1478781"/>
              <a:gd name="connsiteX10" fmla="*/ 1009749 w 5344813"/>
              <a:gd name="connsiteY10" fmla="*/ 701524 h 1478781"/>
              <a:gd name="connsiteX11" fmla="*/ 1143504 w 5344813"/>
              <a:gd name="connsiteY11" fmla="*/ 618261 h 1478781"/>
              <a:gd name="connsiteX12" fmla="*/ 1237053 w 5344813"/>
              <a:gd name="connsiteY12" fmla="*/ 537566 h 1478781"/>
              <a:gd name="connsiteX13" fmla="*/ 1291297 w 5344813"/>
              <a:gd name="connsiteY13" fmla="*/ 514504 h 1478781"/>
              <a:gd name="connsiteX14" fmla="*/ 1370357 w 5344813"/>
              <a:gd name="connsiteY14" fmla="*/ 463346 h 1478781"/>
              <a:gd name="connsiteX15" fmla="*/ 1465203 w 5344813"/>
              <a:gd name="connsiteY15" fmla="*/ 461852 h 1478781"/>
              <a:gd name="connsiteX16" fmla="*/ 1552808 w 5344813"/>
              <a:gd name="connsiteY16" fmla="*/ 432259 h 1478781"/>
              <a:gd name="connsiteX17" fmla="*/ 1653246 w 5344813"/>
              <a:gd name="connsiteY17" fmla="*/ 410691 h 1478781"/>
              <a:gd name="connsiteX18" fmla="*/ 1799027 w 5344813"/>
              <a:gd name="connsiteY18" fmla="*/ 351994 h 1478781"/>
              <a:gd name="connsiteX19" fmla="*/ 1937743 w 5344813"/>
              <a:gd name="connsiteY19" fmla="*/ 284785 h 1478781"/>
              <a:gd name="connsiteX20" fmla="*/ 2058884 w 5344813"/>
              <a:gd name="connsiteY20" fmla="*/ 216079 h 1478781"/>
              <a:gd name="connsiteX21" fmla="*/ 2154359 w 5344813"/>
              <a:gd name="connsiteY21" fmla="*/ 190500 h 1478781"/>
              <a:gd name="connsiteX22" fmla="*/ 2182934 w 5344813"/>
              <a:gd name="connsiteY22" fmla="*/ 171450 h 1478781"/>
              <a:gd name="connsiteX23" fmla="*/ 2251890 w 5344813"/>
              <a:gd name="connsiteY23" fmla="*/ 144373 h 1478781"/>
              <a:gd name="connsiteX24" fmla="*/ 2408448 w 5344813"/>
              <a:gd name="connsiteY24" fmla="*/ 114300 h 1478781"/>
              <a:gd name="connsiteX25" fmla="*/ 2668709 w 5344813"/>
              <a:gd name="connsiteY25" fmla="*/ 95250 h 1478781"/>
              <a:gd name="connsiteX26" fmla="*/ 2754434 w 5344813"/>
              <a:gd name="connsiteY26" fmla="*/ 66675 h 1478781"/>
              <a:gd name="connsiteX27" fmla="*/ 2783009 w 5344813"/>
              <a:gd name="connsiteY27" fmla="*/ 57150 h 1478781"/>
              <a:gd name="connsiteX28" fmla="*/ 2811584 w 5344813"/>
              <a:gd name="connsiteY28" fmla="*/ 38100 h 1478781"/>
              <a:gd name="connsiteX29" fmla="*/ 2868734 w 5344813"/>
              <a:gd name="connsiteY29" fmla="*/ 19050 h 1478781"/>
              <a:gd name="connsiteX30" fmla="*/ 2935409 w 5344813"/>
              <a:gd name="connsiteY30" fmla="*/ 0 h 1478781"/>
              <a:gd name="connsiteX31" fmla="*/ 3154484 w 5344813"/>
              <a:gd name="connsiteY31" fmla="*/ 9525 h 1478781"/>
              <a:gd name="connsiteX32" fmla="*/ 3211634 w 5344813"/>
              <a:gd name="connsiteY32" fmla="*/ 28575 h 1478781"/>
              <a:gd name="connsiteX33" fmla="*/ 3249734 w 5344813"/>
              <a:gd name="connsiteY33" fmla="*/ 38100 h 1478781"/>
              <a:gd name="connsiteX34" fmla="*/ 3306884 w 5344813"/>
              <a:gd name="connsiteY34" fmla="*/ 57150 h 1478781"/>
              <a:gd name="connsiteX35" fmla="*/ 3364034 w 5344813"/>
              <a:gd name="connsiteY35" fmla="*/ 76200 h 1478781"/>
              <a:gd name="connsiteX36" fmla="*/ 3392609 w 5344813"/>
              <a:gd name="connsiteY36" fmla="*/ 85725 h 1478781"/>
              <a:gd name="connsiteX37" fmla="*/ 3421184 w 5344813"/>
              <a:gd name="connsiteY37" fmla="*/ 95250 h 1478781"/>
              <a:gd name="connsiteX38" fmla="*/ 3535484 w 5344813"/>
              <a:gd name="connsiteY38" fmla="*/ 104775 h 1478781"/>
              <a:gd name="connsiteX39" fmla="*/ 3592634 w 5344813"/>
              <a:gd name="connsiteY39" fmla="*/ 133350 h 1478781"/>
              <a:gd name="connsiteX40" fmla="*/ 3621209 w 5344813"/>
              <a:gd name="connsiteY40" fmla="*/ 161925 h 1478781"/>
              <a:gd name="connsiteX41" fmla="*/ 3678359 w 5344813"/>
              <a:gd name="connsiteY41" fmla="*/ 200025 h 1478781"/>
              <a:gd name="connsiteX42" fmla="*/ 3706934 w 5344813"/>
              <a:gd name="connsiteY42" fmla="*/ 219075 h 1478781"/>
              <a:gd name="connsiteX43" fmla="*/ 3735509 w 5344813"/>
              <a:gd name="connsiteY43" fmla="*/ 247650 h 1478781"/>
              <a:gd name="connsiteX44" fmla="*/ 3792659 w 5344813"/>
              <a:gd name="connsiteY44" fmla="*/ 266700 h 1478781"/>
              <a:gd name="connsiteX45" fmla="*/ 3849809 w 5344813"/>
              <a:gd name="connsiteY45" fmla="*/ 295275 h 1478781"/>
              <a:gd name="connsiteX46" fmla="*/ 3878384 w 5344813"/>
              <a:gd name="connsiteY46" fmla="*/ 314325 h 1478781"/>
              <a:gd name="connsiteX47" fmla="*/ 3916484 w 5344813"/>
              <a:gd name="connsiteY47" fmla="*/ 323850 h 1478781"/>
              <a:gd name="connsiteX48" fmla="*/ 4059359 w 5344813"/>
              <a:gd name="connsiteY48" fmla="*/ 342900 h 1478781"/>
              <a:gd name="connsiteX49" fmla="*/ 4116509 w 5344813"/>
              <a:gd name="connsiteY49" fmla="*/ 361950 h 1478781"/>
              <a:gd name="connsiteX50" fmla="*/ 4145084 w 5344813"/>
              <a:gd name="connsiteY50" fmla="*/ 371475 h 1478781"/>
              <a:gd name="connsiteX51" fmla="*/ 4202234 w 5344813"/>
              <a:gd name="connsiteY51" fmla="*/ 419100 h 1478781"/>
              <a:gd name="connsiteX52" fmla="*/ 4259384 w 5344813"/>
              <a:gd name="connsiteY52" fmla="*/ 457200 h 1478781"/>
              <a:gd name="connsiteX53" fmla="*/ 4287959 w 5344813"/>
              <a:gd name="connsiteY53" fmla="*/ 476250 h 1478781"/>
              <a:gd name="connsiteX54" fmla="*/ 4345109 w 5344813"/>
              <a:gd name="connsiteY54" fmla="*/ 514350 h 1478781"/>
              <a:gd name="connsiteX55" fmla="*/ 4373684 w 5344813"/>
              <a:gd name="connsiteY55" fmla="*/ 533400 h 1478781"/>
              <a:gd name="connsiteX56" fmla="*/ 4402259 w 5344813"/>
              <a:gd name="connsiteY56" fmla="*/ 542925 h 1478781"/>
              <a:gd name="connsiteX57" fmla="*/ 4487984 w 5344813"/>
              <a:gd name="connsiteY57" fmla="*/ 600075 h 1478781"/>
              <a:gd name="connsiteX58" fmla="*/ 4516559 w 5344813"/>
              <a:gd name="connsiteY58" fmla="*/ 628650 h 1478781"/>
              <a:gd name="connsiteX59" fmla="*/ 4545134 w 5344813"/>
              <a:gd name="connsiteY59" fmla="*/ 638175 h 1478781"/>
              <a:gd name="connsiteX60" fmla="*/ 4630859 w 5344813"/>
              <a:gd name="connsiteY60" fmla="*/ 695325 h 1478781"/>
              <a:gd name="connsiteX61" fmla="*/ 4659434 w 5344813"/>
              <a:gd name="connsiteY61" fmla="*/ 714375 h 1478781"/>
              <a:gd name="connsiteX62" fmla="*/ 4688009 w 5344813"/>
              <a:gd name="connsiteY62" fmla="*/ 733425 h 1478781"/>
              <a:gd name="connsiteX63" fmla="*/ 4773734 w 5344813"/>
              <a:gd name="connsiteY63" fmla="*/ 809625 h 1478781"/>
              <a:gd name="connsiteX64" fmla="*/ 4802309 w 5344813"/>
              <a:gd name="connsiteY64" fmla="*/ 819150 h 1478781"/>
              <a:gd name="connsiteX65" fmla="*/ 4859459 w 5344813"/>
              <a:gd name="connsiteY65" fmla="*/ 857250 h 1478781"/>
              <a:gd name="connsiteX66" fmla="*/ 4926134 w 5344813"/>
              <a:gd name="connsiteY66" fmla="*/ 876300 h 1478781"/>
              <a:gd name="connsiteX67" fmla="*/ 4954709 w 5344813"/>
              <a:gd name="connsiteY67" fmla="*/ 885825 h 1478781"/>
              <a:gd name="connsiteX68" fmla="*/ 5021384 w 5344813"/>
              <a:gd name="connsiteY68" fmla="*/ 904875 h 1478781"/>
              <a:gd name="connsiteX69" fmla="*/ 5079267 w 5344813"/>
              <a:gd name="connsiteY69" fmla="*/ 976679 h 1478781"/>
              <a:gd name="connsiteX70" fmla="*/ 5189902 w 5344813"/>
              <a:gd name="connsiteY70" fmla="*/ 1044819 h 1478781"/>
              <a:gd name="connsiteX71" fmla="*/ 5307140 w 5344813"/>
              <a:gd name="connsiteY71" fmla="*/ 1153072 h 1478781"/>
              <a:gd name="connsiteX72" fmla="*/ 5344813 w 5344813"/>
              <a:gd name="connsiteY72" fmla="*/ 1262757 h 1478781"/>
              <a:gd name="connsiteX73" fmla="*/ 4804753 w 5344813"/>
              <a:gd name="connsiteY73" fmla="*/ 1478781 h 1478781"/>
              <a:gd name="connsiteX74" fmla="*/ 556281 w 5344813"/>
              <a:gd name="connsiteY74" fmla="*/ 1478781 h 1478781"/>
              <a:gd name="connsiteX0" fmla="*/ 556281 w 5344813"/>
              <a:gd name="connsiteY0" fmla="*/ 1478781 h 1478781"/>
              <a:gd name="connsiteX1" fmla="*/ 35892 w 5344813"/>
              <a:gd name="connsiteY1" fmla="*/ 1425705 h 1478781"/>
              <a:gd name="connsiteX2" fmla="*/ 74836 w 5344813"/>
              <a:gd name="connsiteY2" fmla="*/ 1300696 h 1478781"/>
              <a:gd name="connsiteX3" fmla="*/ 245226 w 5344813"/>
              <a:gd name="connsiteY3" fmla="*/ 1192245 h 1478781"/>
              <a:gd name="connsiteX4" fmla="*/ 407572 w 5344813"/>
              <a:gd name="connsiteY4" fmla="*/ 1101194 h 1478781"/>
              <a:gd name="connsiteX5" fmla="*/ 534530 w 5344813"/>
              <a:gd name="connsiteY5" fmla="*/ 1007394 h 1478781"/>
              <a:gd name="connsiteX6" fmla="*/ 631030 w 5344813"/>
              <a:gd name="connsiteY6" fmla="*/ 921133 h 1478781"/>
              <a:gd name="connsiteX7" fmla="*/ 739338 w 5344813"/>
              <a:gd name="connsiteY7" fmla="*/ 868479 h 1478781"/>
              <a:gd name="connsiteX8" fmla="*/ 841833 w 5344813"/>
              <a:gd name="connsiteY8" fmla="*/ 801802 h 1478781"/>
              <a:gd name="connsiteX9" fmla="*/ 916783 w 5344813"/>
              <a:gd name="connsiteY9" fmla="*/ 742140 h 1478781"/>
              <a:gd name="connsiteX10" fmla="*/ 1009749 w 5344813"/>
              <a:gd name="connsiteY10" fmla="*/ 701524 h 1478781"/>
              <a:gd name="connsiteX11" fmla="*/ 1143504 w 5344813"/>
              <a:gd name="connsiteY11" fmla="*/ 618261 h 1478781"/>
              <a:gd name="connsiteX12" fmla="*/ 1237053 w 5344813"/>
              <a:gd name="connsiteY12" fmla="*/ 537566 h 1478781"/>
              <a:gd name="connsiteX13" fmla="*/ 1291297 w 5344813"/>
              <a:gd name="connsiteY13" fmla="*/ 514504 h 1478781"/>
              <a:gd name="connsiteX14" fmla="*/ 1370357 w 5344813"/>
              <a:gd name="connsiteY14" fmla="*/ 479399 h 1478781"/>
              <a:gd name="connsiteX15" fmla="*/ 1465203 w 5344813"/>
              <a:gd name="connsiteY15" fmla="*/ 461852 h 1478781"/>
              <a:gd name="connsiteX16" fmla="*/ 1552808 w 5344813"/>
              <a:gd name="connsiteY16" fmla="*/ 432259 h 1478781"/>
              <a:gd name="connsiteX17" fmla="*/ 1653246 w 5344813"/>
              <a:gd name="connsiteY17" fmla="*/ 410691 h 1478781"/>
              <a:gd name="connsiteX18" fmla="*/ 1799027 w 5344813"/>
              <a:gd name="connsiteY18" fmla="*/ 351994 h 1478781"/>
              <a:gd name="connsiteX19" fmla="*/ 1937743 w 5344813"/>
              <a:gd name="connsiteY19" fmla="*/ 284785 h 1478781"/>
              <a:gd name="connsiteX20" fmla="*/ 2058884 w 5344813"/>
              <a:gd name="connsiteY20" fmla="*/ 216079 h 1478781"/>
              <a:gd name="connsiteX21" fmla="*/ 2154359 w 5344813"/>
              <a:gd name="connsiteY21" fmla="*/ 190500 h 1478781"/>
              <a:gd name="connsiteX22" fmla="*/ 2182934 w 5344813"/>
              <a:gd name="connsiteY22" fmla="*/ 171450 h 1478781"/>
              <a:gd name="connsiteX23" fmla="*/ 2251890 w 5344813"/>
              <a:gd name="connsiteY23" fmla="*/ 144373 h 1478781"/>
              <a:gd name="connsiteX24" fmla="*/ 2408448 w 5344813"/>
              <a:gd name="connsiteY24" fmla="*/ 114300 h 1478781"/>
              <a:gd name="connsiteX25" fmla="*/ 2668709 w 5344813"/>
              <a:gd name="connsiteY25" fmla="*/ 95250 h 1478781"/>
              <a:gd name="connsiteX26" fmla="*/ 2754434 w 5344813"/>
              <a:gd name="connsiteY26" fmla="*/ 66675 h 1478781"/>
              <a:gd name="connsiteX27" fmla="*/ 2783009 w 5344813"/>
              <a:gd name="connsiteY27" fmla="*/ 57150 h 1478781"/>
              <a:gd name="connsiteX28" fmla="*/ 2811584 w 5344813"/>
              <a:gd name="connsiteY28" fmla="*/ 38100 h 1478781"/>
              <a:gd name="connsiteX29" fmla="*/ 2868734 w 5344813"/>
              <a:gd name="connsiteY29" fmla="*/ 19050 h 1478781"/>
              <a:gd name="connsiteX30" fmla="*/ 2935409 w 5344813"/>
              <a:gd name="connsiteY30" fmla="*/ 0 h 1478781"/>
              <a:gd name="connsiteX31" fmla="*/ 3154484 w 5344813"/>
              <a:gd name="connsiteY31" fmla="*/ 9525 h 1478781"/>
              <a:gd name="connsiteX32" fmla="*/ 3211634 w 5344813"/>
              <a:gd name="connsiteY32" fmla="*/ 28575 h 1478781"/>
              <a:gd name="connsiteX33" fmla="*/ 3249734 w 5344813"/>
              <a:gd name="connsiteY33" fmla="*/ 38100 h 1478781"/>
              <a:gd name="connsiteX34" fmla="*/ 3306884 w 5344813"/>
              <a:gd name="connsiteY34" fmla="*/ 57150 h 1478781"/>
              <a:gd name="connsiteX35" fmla="*/ 3364034 w 5344813"/>
              <a:gd name="connsiteY35" fmla="*/ 76200 h 1478781"/>
              <a:gd name="connsiteX36" fmla="*/ 3392609 w 5344813"/>
              <a:gd name="connsiteY36" fmla="*/ 85725 h 1478781"/>
              <a:gd name="connsiteX37" fmla="*/ 3421184 w 5344813"/>
              <a:gd name="connsiteY37" fmla="*/ 95250 h 1478781"/>
              <a:gd name="connsiteX38" fmla="*/ 3535484 w 5344813"/>
              <a:gd name="connsiteY38" fmla="*/ 104775 h 1478781"/>
              <a:gd name="connsiteX39" fmla="*/ 3592634 w 5344813"/>
              <a:gd name="connsiteY39" fmla="*/ 133350 h 1478781"/>
              <a:gd name="connsiteX40" fmla="*/ 3621209 w 5344813"/>
              <a:gd name="connsiteY40" fmla="*/ 161925 h 1478781"/>
              <a:gd name="connsiteX41" fmla="*/ 3678359 w 5344813"/>
              <a:gd name="connsiteY41" fmla="*/ 200025 h 1478781"/>
              <a:gd name="connsiteX42" fmla="*/ 3706934 w 5344813"/>
              <a:gd name="connsiteY42" fmla="*/ 219075 h 1478781"/>
              <a:gd name="connsiteX43" fmla="*/ 3735509 w 5344813"/>
              <a:gd name="connsiteY43" fmla="*/ 247650 h 1478781"/>
              <a:gd name="connsiteX44" fmla="*/ 3792659 w 5344813"/>
              <a:gd name="connsiteY44" fmla="*/ 266700 h 1478781"/>
              <a:gd name="connsiteX45" fmla="*/ 3849809 w 5344813"/>
              <a:gd name="connsiteY45" fmla="*/ 295275 h 1478781"/>
              <a:gd name="connsiteX46" fmla="*/ 3878384 w 5344813"/>
              <a:gd name="connsiteY46" fmla="*/ 314325 h 1478781"/>
              <a:gd name="connsiteX47" fmla="*/ 3916484 w 5344813"/>
              <a:gd name="connsiteY47" fmla="*/ 323850 h 1478781"/>
              <a:gd name="connsiteX48" fmla="*/ 4059359 w 5344813"/>
              <a:gd name="connsiteY48" fmla="*/ 342900 h 1478781"/>
              <a:gd name="connsiteX49" fmla="*/ 4116509 w 5344813"/>
              <a:gd name="connsiteY49" fmla="*/ 361950 h 1478781"/>
              <a:gd name="connsiteX50" fmla="*/ 4145084 w 5344813"/>
              <a:gd name="connsiteY50" fmla="*/ 371475 h 1478781"/>
              <a:gd name="connsiteX51" fmla="*/ 4202234 w 5344813"/>
              <a:gd name="connsiteY51" fmla="*/ 419100 h 1478781"/>
              <a:gd name="connsiteX52" fmla="*/ 4259384 w 5344813"/>
              <a:gd name="connsiteY52" fmla="*/ 457200 h 1478781"/>
              <a:gd name="connsiteX53" fmla="*/ 4287959 w 5344813"/>
              <a:gd name="connsiteY53" fmla="*/ 476250 h 1478781"/>
              <a:gd name="connsiteX54" fmla="*/ 4345109 w 5344813"/>
              <a:gd name="connsiteY54" fmla="*/ 514350 h 1478781"/>
              <a:gd name="connsiteX55" fmla="*/ 4373684 w 5344813"/>
              <a:gd name="connsiteY55" fmla="*/ 533400 h 1478781"/>
              <a:gd name="connsiteX56" fmla="*/ 4402259 w 5344813"/>
              <a:gd name="connsiteY56" fmla="*/ 542925 h 1478781"/>
              <a:gd name="connsiteX57" fmla="*/ 4487984 w 5344813"/>
              <a:gd name="connsiteY57" fmla="*/ 600075 h 1478781"/>
              <a:gd name="connsiteX58" fmla="*/ 4516559 w 5344813"/>
              <a:gd name="connsiteY58" fmla="*/ 628650 h 1478781"/>
              <a:gd name="connsiteX59" fmla="*/ 4545134 w 5344813"/>
              <a:gd name="connsiteY59" fmla="*/ 638175 h 1478781"/>
              <a:gd name="connsiteX60" fmla="*/ 4630859 w 5344813"/>
              <a:gd name="connsiteY60" fmla="*/ 695325 h 1478781"/>
              <a:gd name="connsiteX61" fmla="*/ 4659434 w 5344813"/>
              <a:gd name="connsiteY61" fmla="*/ 714375 h 1478781"/>
              <a:gd name="connsiteX62" fmla="*/ 4688009 w 5344813"/>
              <a:gd name="connsiteY62" fmla="*/ 733425 h 1478781"/>
              <a:gd name="connsiteX63" fmla="*/ 4773734 w 5344813"/>
              <a:gd name="connsiteY63" fmla="*/ 809625 h 1478781"/>
              <a:gd name="connsiteX64" fmla="*/ 4802309 w 5344813"/>
              <a:gd name="connsiteY64" fmla="*/ 819150 h 1478781"/>
              <a:gd name="connsiteX65" fmla="*/ 4859459 w 5344813"/>
              <a:gd name="connsiteY65" fmla="*/ 857250 h 1478781"/>
              <a:gd name="connsiteX66" fmla="*/ 4926134 w 5344813"/>
              <a:gd name="connsiteY66" fmla="*/ 876300 h 1478781"/>
              <a:gd name="connsiteX67" fmla="*/ 4954709 w 5344813"/>
              <a:gd name="connsiteY67" fmla="*/ 885825 h 1478781"/>
              <a:gd name="connsiteX68" fmla="*/ 5021384 w 5344813"/>
              <a:gd name="connsiteY68" fmla="*/ 904875 h 1478781"/>
              <a:gd name="connsiteX69" fmla="*/ 5079267 w 5344813"/>
              <a:gd name="connsiteY69" fmla="*/ 976679 h 1478781"/>
              <a:gd name="connsiteX70" fmla="*/ 5189902 w 5344813"/>
              <a:gd name="connsiteY70" fmla="*/ 1044819 h 1478781"/>
              <a:gd name="connsiteX71" fmla="*/ 5307140 w 5344813"/>
              <a:gd name="connsiteY71" fmla="*/ 1153072 h 1478781"/>
              <a:gd name="connsiteX72" fmla="*/ 5344813 w 5344813"/>
              <a:gd name="connsiteY72" fmla="*/ 1262757 h 1478781"/>
              <a:gd name="connsiteX73" fmla="*/ 4804753 w 5344813"/>
              <a:gd name="connsiteY73" fmla="*/ 1478781 h 1478781"/>
              <a:gd name="connsiteX74" fmla="*/ 556281 w 5344813"/>
              <a:gd name="connsiteY74" fmla="*/ 1478781 h 1478781"/>
              <a:gd name="connsiteX0" fmla="*/ 556281 w 5344813"/>
              <a:gd name="connsiteY0" fmla="*/ 1478781 h 1478781"/>
              <a:gd name="connsiteX1" fmla="*/ 35892 w 5344813"/>
              <a:gd name="connsiteY1" fmla="*/ 1425705 h 1478781"/>
              <a:gd name="connsiteX2" fmla="*/ 74836 w 5344813"/>
              <a:gd name="connsiteY2" fmla="*/ 1300696 h 1478781"/>
              <a:gd name="connsiteX3" fmla="*/ 245226 w 5344813"/>
              <a:gd name="connsiteY3" fmla="*/ 1192245 h 1478781"/>
              <a:gd name="connsiteX4" fmla="*/ 407572 w 5344813"/>
              <a:gd name="connsiteY4" fmla="*/ 1101194 h 1478781"/>
              <a:gd name="connsiteX5" fmla="*/ 534530 w 5344813"/>
              <a:gd name="connsiteY5" fmla="*/ 1007394 h 1478781"/>
              <a:gd name="connsiteX6" fmla="*/ 631030 w 5344813"/>
              <a:gd name="connsiteY6" fmla="*/ 921133 h 1478781"/>
              <a:gd name="connsiteX7" fmla="*/ 739338 w 5344813"/>
              <a:gd name="connsiteY7" fmla="*/ 868479 h 1478781"/>
              <a:gd name="connsiteX8" fmla="*/ 841833 w 5344813"/>
              <a:gd name="connsiteY8" fmla="*/ 801802 h 1478781"/>
              <a:gd name="connsiteX9" fmla="*/ 916783 w 5344813"/>
              <a:gd name="connsiteY9" fmla="*/ 742140 h 1478781"/>
              <a:gd name="connsiteX10" fmla="*/ 1009749 w 5344813"/>
              <a:gd name="connsiteY10" fmla="*/ 701524 h 1478781"/>
              <a:gd name="connsiteX11" fmla="*/ 1143504 w 5344813"/>
              <a:gd name="connsiteY11" fmla="*/ 618261 h 1478781"/>
              <a:gd name="connsiteX12" fmla="*/ 1221312 w 5344813"/>
              <a:gd name="connsiteY12" fmla="*/ 545593 h 1478781"/>
              <a:gd name="connsiteX13" fmla="*/ 1291297 w 5344813"/>
              <a:gd name="connsiteY13" fmla="*/ 514504 h 1478781"/>
              <a:gd name="connsiteX14" fmla="*/ 1370357 w 5344813"/>
              <a:gd name="connsiteY14" fmla="*/ 479399 h 1478781"/>
              <a:gd name="connsiteX15" fmla="*/ 1465203 w 5344813"/>
              <a:gd name="connsiteY15" fmla="*/ 461852 h 1478781"/>
              <a:gd name="connsiteX16" fmla="*/ 1552808 w 5344813"/>
              <a:gd name="connsiteY16" fmla="*/ 432259 h 1478781"/>
              <a:gd name="connsiteX17" fmla="*/ 1653246 w 5344813"/>
              <a:gd name="connsiteY17" fmla="*/ 410691 h 1478781"/>
              <a:gd name="connsiteX18" fmla="*/ 1799027 w 5344813"/>
              <a:gd name="connsiteY18" fmla="*/ 351994 h 1478781"/>
              <a:gd name="connsiteX19" fmla="*/ 1937743 w 5344813"/>
              <a:gd name="connsiteY19" fmla="*/ 284785 h 1478781"/>
              <a:gd name="connsiteX20" fmla="*/ 2058884 w 5344813"/>
              <a:gd name="connsiteY20" fmla="*/ 216079 h 1478781"/>
              <a:gd name="connsiteX21" fmla="*/ 2154359 w 5344813"/>
              <a:gd name="connsiteY21" fmla="*/ 190500 h 1478781"/>
              <a:gd name="connsiteX22" fmla="*/ 2182934 w 5344813"/>
              <a:gd name="connsiteY22" fmla="*/ 171450 h 1478781"/>
              <a:gd name="connsiteX23" fmla="*/ 2251890 w 5344813"/>
              <a:gd name="connsiteY23" fmla="*/ 144373 h 1478781"/>
              <a:gd name="connsiteX24" fmla="*/ 2408448 w 5344813"/>
              <a:gd name="connsiteY24" fmla="*/ 114300 h 1478781"/>
              <a:gd name="connsiteX25" fmla="*/ 2668709 w 5344813"/>
              <a:gd name="connsiteY25" fmla="*/ 95250 h 1478781"/>
              <a:gd name="connsiteX26" fmla="*/ 2754434 w 5344813"/>
              <a:gd name="connsiteY26" fmla="*/ 66675 h 1478781"/>
              <a:gd name="connsiteX27" fmla="*/ 2783009 w 5344813"/>
              <a:gd name="connsiteY27" fmla="*/ 57150 h 1478781"/>
              <a:gd name="connsiteX28" fmla="*/ 2811584 w 5344813"/>
              <a:gd name="connsiteY28" fmla="*/ 38100 h 1478781"/>
              <a:gd name="connsiteX29" fmla="*/ 2868734 w 5344813"/>
              <a:gd name="connsiteY29" fmla="*/ 19050 h 1478781"/>
              <a:gd name="connsiteX30" fmla="*/ 2935409 w 5344813"/>
              <a:gd name="connsiteY30" fmla="*/ 0 h 1478781"/>
              <a:gd name="connsiteX31" fmla="*/ 3154484 w 5344813"/>
              <a:gd name="connsiteY31" fmla="*/ 9525 h 1478781"/>
              <a:gd name="connsiteX32" fmla="*/ 3211634 w 5344813"/>
              <a:gd name="connsiteY32" fmla="*/ 28575 h 1478781"/>
              <a:gd name="connsiteX33" fmla="*/ 3249734 w 5344813"/>
              <a:gd name="connsiteY33" fmla="*/ 38100 h 1478781"/>
              <a:gd name="connsiteX34" fmla="*/ 3306884 w 5344813"/>
              <a:gd name="connsiteY34" fmla="*/ 57150 h 1478781"/>
              <a:gd name="connsiteX35" fmla="*/ 3364034 w 5344813"/>
              <a:gd name="connsiteY35" fmla="*/ 76200 h 1478781"/>
              <a:gd name="connsiteX36" fmla="*/ 3392609 w 5344813"/>
              <a:gd name="connsiteY36" fmla="*/ 85725 h 1478781"/>
              <a:gd name="connsiteX37" fmla="*/ 3421184 w 5344813"/>
              <a:gd name="connsiteY37" fmla="*/ 95250 h 1478781"/>
              <a:gd name="connsiteX38" fmla="*/ 3535484 w 5344813"/>
              <a:gd name="connsiteY38" fmla="*/ 104775 h 1478781"/>
              <a:gd name="connsiteX39" fmla="*/ 3592634 w 5344813"/>
              <a:gd name="connsiteY39" fmla="*/ 133350 h 1478781"/>
              <a:gd name="connsiteX40" fmla="*/ 3621209 w 5344813"/>
              <a:gd name="connsiteY40" fmla="*/ 161925 h 1478781"/>
              <a:gd name="connsiteX41" fmla="*/ 3678359 w 5344813"/>
              <a:gd name="connsiteY41" fmla="*/ 200025 h 1478781"/>
              <a:gd name="connsiteX42" fmla="*/ 3706934 w 5344813"/>
              <a:gd name="connsiteY42" fmla="*/ 219075 h 1478781"/>
              <a:gd name="connsiteX43" fmla="*/ 3735509 w 5344813"/>
              <a:gd name="connsiteY43" fmla="*/ 247650 h 1478781"/>
              <a:gd name="connsiteX44" fmla="*/ 3792659 w 5344813"/>
              <a:gd name="connsiteY44" fmla="*/ 266700 h 1478781"/>
              <a:gd name="connsiteX45" fmla="*/ 3849809 w 5344813"/>
              <a:gd name="connsiteY45" fmla="*/ 295275 h 1478781"/>
              <a:gd name="connsiteX46" fmla="*/ 3878384 w 5344813"/>
              <a:gd name="connsiteY46" fmla="*/ 314325 h 1478781"/>
              <a:gd name="connsiteX47" fmla="*/ 3916484 w 5344813"/>
              <a:gd name="connsiteY47" fmla="*/ 323850 h 1478781"/>
              <a:gd name="connsiteX48" fmla="*/ 4059359 w 5344813"/>
              <a:gd name="connsiteY48" fmla="*/ 342900 h 1478781"/>
              <a:gd name="connsiteX49" fmla="*/ 4116509 w 5344813"/>
              <a:gd name="connsiteY49" fmla="*/ 361950 h 1478781"/>
              <a:gd name="connsiteX50" fmla="*/ 4145084 w 5344813"/>
              <a:gd name="connsiteY50" fmla="*/ 371475 h 1478781"/>
              <a:gd name="connsiteX51" fmla="*/ 4202234 w 5344813"/>
              <a:gd name="connsiteY51" fmla="*/ 419100 h 1478781"/>
              <a:gd name="connsiteX52" fmla="*/ 4259384 w 5344813"/>
              <a:gd name="connsiteY52" fmla="*/ 457200 h 1478781"/>
              <a:gd name="connsiteX53" fmla="*/ 4287959 w 5344813"/>
              <a:gd name="connsiteY53" fmla="*/ 476250 h 1478781"/>
              <a:gd name="connsiteX54" fmla="*/ 4345109 w 5344813"/>
              <a:gd name="connsiteY54" fmla="*/ 514350 h 1478781"/>
              <a:gd name="connsiteX55" fmla="*/ 4373684 w 5344813"/>
              <a:gd name="connsiteY55" fmla="*/ 533400 h 1478781"/>
              <a:gd name="connsiteX56" fmla="*/ 4402259 w 5344813"/>
              <a:gd name="connsiteY56" fmla="*/ 542925 h 1478781"/>
              <a:gd name="connsiteX57" fmla="*/ 4487984 w 5344813"/>
              <a:gd name="connsiteY57" fmla="*/ 600075 h 1478781"/>
              <a:gd name="connsiteX58" fmla="*/ 4516559 w 5344813"/>
              <a:gd name="connsiteY58" fmla="*/ 628650 h 1478781"/>
              <a:gd name="connsiteX59" fmla="*/ 4545134 w 5344813"/>
              <a:gd name="connsiteY59" fmla="*/ 638175 h 1478781"/>
              <a:gd name="connsiteX60" fmla="*/ 4630859 w 5344813"/>
              <a:gd name="connsiteY60" fmla="*/ 695325 h 1478781"/>
              <a:gd name="connsiteX61" fmla="*/ 4659434 w 5344813"/>
              <a:gd name="connsiteY61" fmla="*/ 714375 h 1478781"/>
              <a:gd name="connsiteX62" fmla="*/ 4688009 w 5344813"/>
              <a:gd name="connsiteY62" fmla="*/ 733425 h 1478781"/>
              <a:gd name="connsiteX63" fmla="*/ 4773734 w 5344813"/>
              <a:gd name="connsiteY63" fmla="*/ 809625 h 1478781"/>
              <a:gd name="connsiteX64" fmla="*/ 4802309 w 5344813"/>
              <a:gd name="connsiteY64" fmla="*/ 819150 h 1478781"/>
              <a:gd name="connsiteX65" fmla="*/ 4859459 w 5344813"/>
              <a:gd name="connsiteY65" fmla="*/ 857250 h 1478781"/>
              <a:gd name="connsiteX66" fmla="*/ 4926134 w 5344813"/>
              <a:gd name="connsiteY66" fmla="*/ 876300 h 1478781"/>
              <a:gd name="connsiteX67" fmla="*/ 4954709 w 5344813"/>
              <a:gd name="connsiteY67" fmla="*/ 885825 h 1478781"/>
              <a:gd name="connsiteX68" fmla="*/ 5021384 w 5344813"/>
              <a:gd name="connsiteY68" fmla="*/ 904875 h 1478781"/>
              <a:gd name="connsiteX69" fmla="*/ 5079267 w 5344813"/>
              <a:gd name="connsiteY69" fmla="*/ 976679 h 1478781"/>
              <a:gd name="connsiteX70" fmla="*/ 5189902 w 5344813"/>
              <a:gd name="connsiteY70" fmla="*/ 1044819 h 1478781"/>
              <a:gd name="connsiteX71" fmla="*/ 5307140 w 5344813"/>
              <a:gd name="connsiteY71" fmla="*/ 1153072 h 1478781"/>
              <a:gd name="connsiteX72" fmla="*/ 5344813 w 5344813"/>
              <a:gd name="connsiteY72" fmla="*/ 1262757 h 1478781"/>
              <a:gd name="connsiteX73" fmla="*/ 4804753 w 5344813"/>
              <a:gd name="connsiteY73" fmla="*/ 1478781 h 1478781"/>
              <a:gd name="connsiteX74" fmla="*/ 556281 w 5344813"/>
              <a:gd name="connsiteY74" fmla="*/ 1478781 h 1478781"/>
              <a:gd name="connsiteX0" fmla="*/ 556281 w 5344813"/>
              <a:gd name="connsiteY0" fmla="*/ 1478781 h 1478781"/>
              <a:gd name="connsiteX1" fmla="*/ 35892 w 5344813"/>
              <a:gd name="connsiteY1" fmla="*/ 1425705 h 1478781"/>
              <a:gd name="connsiteX2" fmla="*/ 74836 w 5344813"/>
              <a:gd name="connsiteY2" fmla="*/ 1300696 h 1478781"/>
              <a:gd name="connsiteX3" fmla="*/ 245226 w 5344813"/>
              <a:gd name="connsiteY3" fmla="*/ 1192245 h 1478781"/>
              <a:gd name="connsiteX4" fmla="*/ 407572 w 5344813"/>
              <a:gd name="connsiteY4" fmla="*/ 1101194 h 1478781"/>
              <a:gd name="connsiteX5" fmla="*/ 534530 w 5344813"/>
              <a:gd name="connsiteY5" fmla="*/ 1007394 h 1478781"/>
              <a:gd name="connsiteX6" fmla="*/ 631030 w 5344813"/>
              <a:gd name="connsiteY6" fmla="*/ 921133 h 1478781"/>
              <a:gd name="connsiteX7" fmla="*/ 739338 w 5344813"/>
              <a:gd name="connsiteY7" fmla="*/ 868479 h 1478781"/>
              <a:gd name="connsiteX8" fmla="*/ 841833 w 5344813"/>
              <a:gd name="connsiteY8" fmla="*/ 801802 h 1478781"/>
              <a:gd name="connsiteX9" fmla="*/ 916783 w 5344813"/>
              <a:gd name="connsiteY9" fmla="*/ 742140 h 1478781"/>
              <a:gd name="connsiteX10" fmla="*/ 1009749 w 5344813"/>
              <a:gd name="connsiteY10" fmla="*/ 701524 h 1478781"/>
              <a:gd name="connsiteX11" fmla="*/ 1143504 w 5344813"/>
              <a:gd name="connsiteY11" fmla="*/ 618261 h 1478781"/>
              <a:gd name="connsiteX12" fmla="*/ 1221312 w 5344813"/>
              <a:gd name="connsiteY12" fmla="*/ 545593 h 1478781"/>
              <a:gd name="connsiteX13" fmla="*/ 1291297 w 5344813"/>
              <a:gd name="connsiteY13" fmla="*/ 514504 h 1478781"/>
              <a:gd name="connsiteX14" fmla="*/ 1370357 w 5344813"/>
              <a:gd name="connsiteY14" fmla="*/ 479399 h 1478781"/>
              <a:gd name="connsiteX15" fmla="*/ 1469139 w 5344813"/>
              <a:gd name="connsiteY15" fmla="*/ 441787 h 1478781"/>
              <a:gd name="connsiteX16" fmla="*/ 1552808 w 5344813"/>
              <a:gd name="connsiteY16" fmla="*/ 432259 h 1478781"/>
              <a:gd name="connsiteX17" fmla="*/ 1653246 w 5344813"/>
              <a:gd name="connsiteY17" fmla="*/ 410691 h 1478781"/>
              <a:gd name="connsiteX18" fmla="*/ 1799027 w 5344813"/>
              <a:gd name="connsiteY18" fmla="*/ 351994 h 1478781"/>
              <a:gd name="connsiteX19" fmla="*/ 1937743 w 5344813"/>
              <a:gd name="connsiteY19" fmla="*/ 284785 h 1478781"/>
              <a:gd name="connsiteX20" fmla="*/ 2058884 w 5344813"/>
              <a:gd name="connsiteY20" fmla="*/ 216079 h 1478781"/>
              <a:gd name="connsiteX21" fmla="*/ 2154359 w 5344813"/>
              <a:gd name="connsiteY21" fmla="*/ 190500 h 1478781"/>
              <a:gd name="connsiteX22" fmla="*/ 2182934 w 5344813"/>
              <a:gd name="connsiteY22" fmla="*/ 171450 h 1478781"/>
              <a:gd name="connsiteX23" fmla="*/ 2251890 w 5344813"/>
              <a:gd name="connsiteY23" fmla="*/ 144373 h 1478781"/>
              <a:gd name="connsiteX24" fmla="*/ 2408448 w 5344813"/>
              <a:gd name="connsiteY24" fmla="*/ 114300 h 1478781"/>
              <a:gd name="connsiteX25" fmla="*/ 2668709 w 5344813"/>
              <a:gd name="connsiteY25" fmla="*/ 95250 h 1478781"/>
              <a:gd name="connsiteX26" fmla="*/ 2754434 w 5344813"/>
              <a:gd name="connsiteY26" fmla="*/ 66675 h 1478781"/>
              <a:gd name="connsiteX27" fmla="*/ 2783009 w 5344813"/>
              <a:gd name="connsiteY27" fmla="*/ 57150 h 1478781"/>
              <a:gd name="connsiteX28" fmla="*/ 2811584 w 5344813"/>
              <a:gd name="connsiteY28" fmla="*/ 38100 h 1478781"/>
              <a:gd name="connsiteX29" fmla="*/ 2868734 w 5344813"/>
              <a:gd name="connsiteY29" fmla="*/ 19050 h 1478781"/>
              <a:gd name="connsiteX30" fmla="*/ 2935409 w 5344813"/>
              <a:gd name="connsiteY30" fmla="*/ 0 h 1478781"/>
              <a:gd name="connsiteX31" fmla="*/ 3154484 w 5344813"/>
              <a:gd name="connsiteY31" fmla="*/ 9525 h 1478781"/>
              <a:gd name="connsiteX32" fmla="*/ 3211634 w 5344813"/>
              <a:gd name="connsiteY32" fmla="*/ 28575 h 1478781"/>
              <a:gd name="connsiteX33" fmla="*/ 3249734 w 5344813"/>
              <a:gd name="connsiteY33" fmla="*/ 38100 h 1478781"/>
              <a:gd name="connsiteX34" fmla="*/ 3306884 w 5344813"/>
              <a:gd name="connsiteY34" fmla="*/ 57150 h 1478781"/>
              <a:gd name="connsiteX35" fmla="*/ 3364034 w 5344813"/>
              <a:gd name="connsiteY35" fmla="*/ 76200 h 1478781"/>
              <a:gd name="connsiteX36" fmla="*/ 3392609 w 5344813"/>
              <a:gd name="connsiteY36" fmla="*/ 85725 h 1478781"/>
              <a:gd name="connsiteX37" fmla="*/ 3421184 w 5344813"/>
              <a:gd name="connsiteY37" fmla="*/ 95250 h 1478781"/>
              <a:gd name="connsiteX38" fmla="*/ 3535484 w 5344813"/>
              <a:gd name="connsiteY38" fmla="*/ 104775 h 1478781"/>
              <a:gd name="connsiteX39" fmla="*/ 3592634 w 5344813"/>
              <a:gd name="connsiteY39" fmla="*/ 133350 h 1478781"/>
              <a:gd name="connsiteX40" fmla="*/ 3621209 w 5344813"/>
              <a:gd name="connsiteY40" fmla="*/ 161925 h 1478781"/>
              <a:gd name="connsiteX41" fmla="*/ 3678359 w 5344813"/>
              <a:gd name="connsiteY41" fmla="*/ 200025 h 1478781"/>
              <a:gd name="connsiteX42" fmla="*/ 3706934 w 5344813"/>
              <a:gd name="connsiteY42" fmla="*/ 219075 h 1478781"/>
              <a:gd name="connsiteX43" fmla="*/ 3735509 w 5344813"/>
              <a:gd name="connsiteY43" fmla="*/ 247650 h 1478781"/>
              <a:gd name="connsiteX44" fmla="*/ 3792659 w 5344813"/>
              <a:gd name="connsiteY44" fmla="*/ 266700 h 1478781"/>
              <a:gd name="connsiteX45" fmla="*/ 3849809 w 5344813"/>
              <a:gd name="connsiteY45" fmla="*/ 295275 h 1478781"/>
              <a:gd name="connsiteX46" fmla="*/ 3878384 w 5344813"/>
              <a:gd name="connsiteY46" fmla="*/ 314325 h 1478781"/>
              <a:gd name="connsiteX47" fmla="*/ 3916484 w 5344813"/>
              <a:gd name="connsiteY47" fmla="*/ 323850 h 1478781"/>
              <a:gd name="connsiteX48" fmla="*/ 4059359 w 5344813"/>
              <a:gd name="connsiteY48" fmla="*/ 342900 h 1478781"/>
              <a:gd name="connsiteX49" fmla="*/ 4116509 w 5344813"/>
              <a:gd name="connsiteY49" fmla="*/ 361950 h 1478781"/>
              <a:gd name="connsiteX50" fmla="*/ 4145084 w 5344813"/>
              <a:gd name="connsiteY50" fmla="*/ 371475 h 1478781"/>
              <a:gd name="connsiteX51" fmla="*/ 4202234 w 5344813"/>
              <a:gd name="connsiteY51" fmla="*/ 419100 h 1478781"/>
              <a:gd name="connsiteX52" fmla="*/ 4259384 w 5344813"/>
              <a:gd name="connsiteY52" fmla="*/ 457200 h 1478781"/>
              <a:gd name="connsiteX53" fmla="*/ 4287959 w 5344813"/>
              <a:gd name="connsiteY53" fmla="*/ 476250 h 1478781"/>
              <a:gd name="connsiteX54" fmla="*/ 4345109 w 5344813"/>
              <a:gd name="connsiteY54" fmla="*/ 514350 h 1478781"/>
              <a:gd name="connsiteX55" fmla="*/ 4373684 w 5344813"/>
              <a:gd name="connsiteY55" fmla="*/ 533400 h 1478781"/>
              <a:gd name="connsiteX56" fmla="*/ 4402259 w 5344813"/>
              <a:gd name="connsiteY56" fmla="*/ 542925 h 1478781"/>
              <a:gd name="connsiteX57" fmla="*/ 4487984 w 5344813"/>
              <a:gd name="connsiteY57" fmla="*/ 600075 h 1478781"/>
              <a:gd name="connsiteX58" fmla="*/ 4516559 w 5344813"/>
              <a:gd name="connsiteY58" fmla="*/ 628650 h 1478781"/>
              <a:gd name="connsiteX59" fmla="*/ 4545134 w 5344813"/>
              <a:gd name="connsiteY59" fmla="*/ 638175 h 1478781"/>
              <a:gd name="connsiteX60" fmla="*/ 4630859 w 5344813"/>
              <a:gd name="connsiteY60" fmla="*/ 695325 h 1478781"/>
              <a:gd name="connsiteX61" fmla="*/ 4659434 w 5344813"/>
              <a:gd name="connsiteY61" fmla="*/ 714375 h 1478781"/>
              <a:gd name="connsiteX62" fmla="*/ 4688009 w 5344813"/>
              <a:gd name="connsiteY62" fmla="*/ 733425 h 1478781"/>
              <a:gd name="connsiteX63" fmla="*/ 4773734 w 5344813"/>
              <a:gd name="connsiteY63" fmla="*/ 809625 h 1478781"/>
              <a:gd name="connsiteX64" fmla="*/ 4802309 w 5344813"/>
              <a:gd name="connsiteY64" fmla="*/ 819150 h 1478781"/>
              <a:gd name="connsiteX65" fmla="*/ 4859459 w 5344813"/>
              <a:gd name="connsiteY65" fmla="*/ 857250 h 1478781"/>
              <a:gd name="connsiteX66" fmla="*/ 4926134 w 5344813"/>
              <a:gd name="connsiteY66" fmla="*/ 876300 h 1478781"/>
              <a:gd name="connsiteX67" fmla="*/ 4954709 w 5344813"/>
              <a:gd name="connsiteY67" fmla="*/ 885825 h 1478781"/>
              <a:gd name="connsiteX68" fmla="*/ 5021384 w 5344813"/>
              <a:gd name="connsiteY68" fmla="*/ 904875 h 1478781"/>
              <a:gd name="connsiteX69" fmla="*/ 5079267 w 5344813"/>
              <a:gd name="connsiteY69" fmla="*/ 976679 h 1478781"/>
              <a:gd name="connsiteX70" fmla="*/ 5189902 w 5344813"/>
              <a:gd name="connsiteY70" fmla="*/ 1044819 h 1478781"/>
              <a:gd name="connsiteX71" fmla="*/ 5307140 w 5344813"/>
              <a:gd name="connsiteY71" fmla="*/ 1153072 h 1478781"/>
              <a:gd name="connsiteX72" fmla="*/ 5344813 w 5344813"/>
              <a:gd name="connsiteY72" fmla="*/ 1262757 h 1478781"/>
              <a:gd name="connsiteX73" fmla="*/ 4804753 w 5344813"/>
              <a:gd name="connsiteY73" fmla="*/ 1478781 h 1478781"/>
              <a:gd name="connsiteX74" fmla="*/ 556281 w 5344813"/>
              <a:gd name="connsiteY74" fmla="*/ 1478781 h 1478781"/>
              <a:gd name="connsiteX0" fmla="*/ 556281 w 5344813"/>
              <a:gd name="connsiteY0" fmla="*/ 1478781 h 1478781"/>
              <a:gd name="connsiteX1" fmla="*/ 35892 w 5344813"/>
              <a:gd name="connsiteY1" fmla="*/ 1425705 h 1478781"/>
              <a:gd name="connsiteX2" fmla="*/ 74836 w 5344813"/>
              <a:gd name="connsiteY2" fmla="*/ 1300696 h 1478781"/>
              <a:gd name="connsiteX3" fmla="*/ 245226 w 5344813"/>
              <a:gd name="connsiteY3" fmla="*/ 1192245 h 1478781"/>
              <a:gd name="connsiteX4" fmla="*/ 407572 w 5344813"/>
              <a:gd name="connsiteY4" fmla="*/ 1101194 h 1478781"/>
              <a:gd name="connsiteX5" fmla="*/ 534530 w 5344813"/>
              <a:gd name="connsiteY5" fmla="*/ 1007394 h 1478781"/>
              <a:gd name="connsiteX6" fmla="*/ 631030 w 5344813"/>
              <a:gd name="connsiteY6" fmla="*/ 921133 h 1478781"/>
              <a:gd name="connsiteX7" fmla="*/ 739338 w 5344813"/>
              <a:gd name="connsiteY7" fmla="*/ 868479 h 1478781"/>
              <a:gd name="connsiteX8" fmla="*/ 841833 w 5344813"/>
              <a:gd name="connsiteY8" fmla="*/ 801802 h 1478781"/>
              <a:gd name="connsiteX9" fmla="*/ 916783 w 5344813"/>
              <a:gd name="connsiteY9" fmla="*/ 742140 h 1478781"/>
              <a:gd name="connsiteX10" fmla="*/ 1009749 w 5344813"/>
              <a:gd name="connsiteY10" fmla="*/ 701524 h 1478781"/>
              <a:gd name="connsiteX11" fmla="*/ 1104152 w 5344813"/>
              <a:gd name="connsiteY11" fmla="*/ 618261 h 1478781"/>
              <a:gd name="connsiteX12" fmla="*/ 1221312 w 5344813"/>
              <a:gd name="connsiteY12" fmla="*/ 545593 h 1478781"/>
              <a:gd name="connsiteX13" fmla="*/ 1291297 w 5344813"/>
              <a:gd name="connsiteY13" fmla="*/ 514504 h 1478781"/>
              <a:gd name="connsiteX14" fmla="*/ 1370357 w 5344813"/>
              <a:gd name="connsiteY14" fmla="*/ 479399 h 1478781"/>
              <a:gd name="connsiteX15" fmla="*/ 1469139 w 5344813"/>
              <a:gd name="connsiteY15" fmla="*/ 441787 h 1478781"/>
              <a:gd name="connsiteX16" fmla="*/ 1552808 w 5344813"/>
              <a:gd name="connsiteY16" fmla="*/ 432259 h 1478781"/>
              <a:gd name="connsiteX17" fmla="*/ 1653246 w 5344813"/>
              <a:gd name="connsiteY17" fmla="*/ 410691 h 1478781"/>
              <a:gd name="connsiteX18" fmla="*/ 1799027 w 5344813"/>
              <a:gd name="connsiteY18" fmla="*/ 351994 h 1478781"/>
              <a:gd name="connsiteX19" fmla="*/ 1937743 w 5344813"/>
              <a:gd name="connsiteY19" fmla="*/ 284785 h 1478781"/>
              <a:gd name="connsiteX20" fmla="*/ 2058884 w 5344813"/>
              <a:gd name="connsiteY20" fmla="*/ 216079 h 1478781"/>
              <a:gd name="connsiteX21" fmla="*/ 2154359 w 5344813"/>
              <a:gd name="connsiteY21" fmla="*/ 190500 h 1478781"/>
              <a:gd name="connsiteX22" fmla="*/ 2182934 w 5344813"/>
              <a:gd name="connsiteY22" fmla="*/ 171450 h 1478781"/>
              <a:gd name="connsiteX23" fmla="*/ 2251890 w 5344813"/>
              <a:gd name="connsiteY23" fmla="*/ 144373 h 1478781"/>
              <a:gd name="connsiteX24" fmla="*/ 2408448 w 5344813"/>
              <a:gd name="connsiteY24" fmla="*/ 114300 h 1478781"/>
              <a:gd name="connsiteX25" fmla="*/ 2668709 w 5344813"/>
              <a:gd name="connsiteY25" fmla="*/ 95250 h 1478781"/>
              <a:gd name="connsiteX26" fmla="*/ 2754434 w 5344813"/>
              <a:gd name="connsiteY26" fmla="*/ 66675 h 1478781"/>
              <a:gd name="connsiteX27" fmla="*/ 2783009 w 5344813"/>
              <a:gd name="connsiteY27" fmla="*/ 57150 h 1478781"/>
              <a:gd name="connsiteX28" fmla="*/ 2811584 w 5344813"/>
              <a:gd name="connsiteY28" fmla="*/ 38100 h 1478781"/>
              <a:gd name="connsiteX29" fmla="*/ 2868734 w 5344813"/>
              <a:gd name="connsiteY29" fmla="*/ 19050 h 1478781"/>
              <a:gd name="connsiteX30" fmla="*/ 2935409 w 5344813"/>
              <a:gd name="connsiteY30" fmla="*/ 0 h 1478781"/>
              <a:gd name="connsiteX31" fmla="*/ 3154484 w 5344813"/>
              <a:gd name="connsiteY31" fmla="*/ 9525 h 1478781"/>
              <a:gd name="connsiteX32" fmla="*/ 3211634 w 5344813"/>
              <a:gd name="connsiteY32" fmla="*/ 28575 h 1478781"/>
              <a:gd name="connsiteX33" fmla="*/ 3249734 w 5344813"/>
              <a:gd name="connsiteY33" fmla="*/ 38100 h 1478781"/>
              <a:gd name="connsiteX34" fmla="*/ 3306884 w 5344813"/>
              <a:gd name="connsiteY34" fmla="*/ 57150 h 1478781"/>
              <a:gd name="connsiteX35" fmla="*/ 3364034 w 5344813"/>
              <a:gd name="connsiteY35" fmla="*/ 76200 h 1478781"/>
              <a:gd name="connsiteX36" fmla="*/ 3392609 w 5344813"/>
              <a:gd name="connsiteY36" fmla="*/ 85725 h 1478781"/>
              <a:gd name="connsiteX37" fmla="*/ 3421184 w 5344813"/>
              <a:gd name="connsiteY37" fmla="*/ 95250 h 1478781"/>
              <a:gd name="connsiteX38" fmla="*/ 3535484 w 5344813"/>
              <a:gd name="connsiteY38" fmla="*/ 104775 h 1478781"/>
              <a:gd name="connsiteX39" fmla="*/ 3592634 w 5344813"/>
              <a:gd name="connsiteY39" fmla="*/ 133350 h 1478781"/>
              <a:gd name="connsiteX40" fmla="*/ 3621209 w 5344813"/>
              <a:gd name="connsiteY40" fmla="*/ 161925 h 1478781"/>
              <a:gd name="connsiteX41" fmla="*/ 3678359 w 5344813"/>
              <a:gd name="connsiteY41" fmla="*/ 200025 h 1478781"/>
              <a:gd name="connsiteX42" fmla="*/ 3706934 w 5344813"/>
              <a:gd name="connsiteY42" fmla="*/ 219075 h 1478781"/>
              <a:gd name="connsiteX43" fmla="*/ 3735509 w 5344813"/>
              <a:gd name="connsiteY43" fmla="*/ 247650 h 1478781"/>
              <a:gd name="connsiteX44" fmla="*/ 3792659 w 5344813"/>
              <a:gd name="connsiteY44" fmla="*/ 266700 h 1478781"/>
              <a:gd name="connsiteX45" fmla="*/ 3849809 w 5344813"/>
              <a:gd name="connsiteY45" fmla="*/ 295275 h 1478781"/>
              <a:gd name="connsiteX46" fmla="*/ 3878384 w 5344813"/>
              <a:gd name="connsiteY46" fmla="*/ 314325 h 1478781"/>
              <a:gd name="connsiteX47" fmla="*/ 3916484 w 5344813"/>
              <a:gd name="connsiteY47" fmla="*/ 323850 h 1478781"/>
              <a:gd name="connsiteX48" fmla="*/ 4059359 w 5344813"/>
              <a:gd name="connsiteY48" fmla="*/ 342900 h 1478781"/>
              <a:gd name="connsiteX49" fmla="*/ 4116509 w 5344813"/>
              <a:gd name="connsiteY49" fmla="*/ 361950 h 1478781"/>
              <a:gd name="connsiteX50" fmla="*/ 4145084 w 5344813"/>
              <a:gd name="connsiteY50" fmla="*/ 371475 h 1478781"/>
              <a:gd name="connsiteX51" fmla="*/ 4202234 w 5344813"/>
              <a:gd name="connsiteY51" fmla="*/ 419100 h 1478781"/>
              <a:gd name="connsiteX52" fmla="*/ 4259384 w 5344813"/>
              <a:gd name="connsiteY52" fmla="*/ 457200 h 1478781"/>
              <a:gd name="connsiteX53" fmla="*/ 4287959 w 5344813"/>
              <a:gd name="connsiteY53" fmla="*/ 476250 h 1478781"/>
              <a:gd name="connsiteX54" fmla="*/ 4345109 w 5344813"/>
              <a:gd name="connsiteY54" fmla="*/ 514350 h 1478781"/>
              <a:gd name="connsiteX55" fmla="*/ 4373684 w 5344813"/>
              <a:gd name="connsiteY55" fmla="*/ 533400 h 1478781"/>
              <a:gd name="connsiteX56" fmla="*/ 4402259 w 5344813"/>
              <a:gd name="connsiteY56" fmla="*/ 542925 h 1478781"/>
              <a:gd name="connsiteX57" fmla="*/ 4487984 w 5344813"/>
              <a:gd name="connsiteY57" fmla="*/ 600075 h 1478781"/>
              <a:gd name="connsiteX58" fmla="*/ 4516559 w 5344813"/>
              <a:gd name="connsiteY58" fmla="*/ 628650 h 1478781"/>
              <a:gd name="connsiteX59" fmla="*/ 4545134 w 5344813"/>
              <a:gd name="connsiteY59" fmla="*/ 638175 h 1478781"/>
              <a:gd name="connsiteX60" fmla="*/ 4630859 w 5344813"/>
              <a:gd name="connsiteY60" fmla="*/ 695325 h 1478781"/>
              <a:gd name="connsiteX61" fmla="*/ 4659434 w 5344813"/>
              <a:gd name="connsiteY61" fmla="*/ 714375 h 1478781"/>
              <a:gd name="connsiteX62" fmla="*/ 4688009 w 5344813"/>
              <a:gd name="connsiteY62" fmla="*/ 733425 h 1478781"/>
              <a:gd name="connsiteX63" fmla="*/ 4773734 w 5344813"/>
              <a:gd name="connsiteY63" fmla="*/ 809625 h 1478781"/>
              <a:gd name="connsiteX64" fmla="*/ 4802309 w 5344813"/>
              <a:gd name="connsiteY64" fmla="*/ 819150 h 1478781"/>
              <a:gd name="connsiteX65" fmla="*/ 4859459 w 5344813"/>
              <a:gd name="connsiteY65" fmla="*/ 857250 h 1478781"/>
              <a:gd name="connsiteX66" fmla="*/ 4926134 w 5344813"/>
              <a:gd name="connsiteY66" fmla="*/ 876300 h 1478781"/>
              <a:gd name="connsiteX67" fmla="*/ 4954709 w 5344813"/>
              <a:gd name="connsiteY67" fmla="*/ 885825 h 1478781"/>
              <a:gd name="connsiteX68" fmla="*/ 5021384 w 5344813"/>
              <a:gd name="connsiteY68" fmla="*/ 904875 h 1478781"/>
              <a:gd name="connsiteX69" fmla="*/ 5079267 w 5344813"/>
              <a:gd name="connsiteY69" fmla="*/ 976679 h 1478781"/>
              <a:gd name="connsiteX70" fmla="*/ 5189902 w 5344813"/>
              <a:gd name="connsiteY70" fmla="*/ 1044819 h 1478781"/>
              <a:gd name="connsiteX71" fmla="*/ 5307140 w 5344813"/>
              <a:gd name="connsiteY71" fmla="*/ 1153072 h 1478781"/>
              <a:gd name="connsiteX72" fmla="*/ 5344813 w 5344813"/>
              <a:gd name="connsiteY72" fmla="*/ 1262757 h 1478781"/>
              <a:gd name="connsiteX73" fmla="*/ 4804753 w 5344813"/>
              <a:gd name="connsiteY73" fmla="*/ 1478781 h 1478781"/>
              <a:gd name="connsiteX74" fmla="*/ 556281 w 5344813"/>
              <a:gd name="connsiteY74" fmla="*/ 1478781 h 1478781"/>
              <a:gd name="connsiteX0" fmla="*/ 580414 w 5368946"/>
              <a:gd name="connsiteY0" fmla="*/ 1478781 h 1478781"/>
              <a:gd name="connsiteX1" fmla="*/ 60025 w 5368946"/>
              <a:gd name="connsiteY1" fmla="*/ 1425705 h 1478781"/>
              <a:gd name="connsiteX2" fmla="*/ 30376 w 5368946"/>
              <a:gd name="connsiteY2" fmla="*/ 1305175 h 1478781"/>
              <a:gd name="connsiteX3" fmla="*/ 269359 w 5368946"/>
              <a:gd name="connsiteY3" fmla="*/ 1192245 h 1478781"/>
              <a:gd name="connsiteX4" fmla="*/ 431705 w 5368946"/>
              <a:gd name="connsiteY4" fmla="*/ 1101194 h 1478781"/>
              <a:gd name="connsiteX5" fmla="*/ 558663 w 5368946"/>
              <a:gd name="connsiteY5" fmla="*/ 1007394 h 1478781"/>
              <a:gd name="connsiteX6" fmla="*/ 655163 w 5368946"/>
              <a:gd name="connsiteY6" fmla="*/ 921133 h 1478781"/>
              <a:gd name="connsiteX7" fmla="*/ 763471 w 5368946"/>
              <a:gd name="connsiteY7" fmla="*/ 868479 h 1478781"/>
              <a:gd name="connsiteX8" fmla="*/ 865966 w 5368946"/>
              <a:gd name="connsiteY8" fmla="*/ 801802 h 1478781"/>
              <a:gd name="connsiteX9" fmla="*/ 940916 w 5368946"/>
              <a:gd name="connsiteY9" fmla="*/ 742140 h 1478781"/>
              <a:gd name="connsiteX10" fmla="*/ 1033882 w 5368946"/>
              <a:gd name="connsiteY10" fmla="*/ 701524 h 1478781"/>
              <a:gd name="connsiteX11" fmla="*/ 1128285 w 5368946"/>
              <a:gd name="connsiteY11" fmla="*/ 618261 h 1478781"/>
              <a:gd name="connsiteX12" fmla="*/ 1245445 w 5368946"/>
              <a:gd name="connsiteY12" fmla="*/ 545593 h 1478781"/>
              <a:gd name="connsiteX13" fmla="*/ 1315430 w 5368946"/>
              <a:gd name="connsiteY13" fmla="*/ 514504 h 1478781"/>
              <a:gd name="connsiteX14" fmla="*/ 1394490 w 5368946"/>
              <a:gd name="connsiteY14" fmla="*/ 479399 h 1478781"/>
              <a:gd name="connsiteX15" fmla="*/ 1493272 w 5368946"/>
              <a:gd name="connsiteY15" fmla="*/ 441787 h 1478781"/>
              <a:gd name="connsiteX16" fmla="*/ 1576941 w 5368946"/>
              <a:gd name="connsiteY16" fmla="*/ 432259 h 1478781"/>
              <a:gd name="connsiteX17" fmla="*/ 1677379 w 5368946"/>
              <a:gd name="connsiteY17" fmla="*/ 410691 h 1478781"/>
              <a:gd name="connsiteX18" fmla="*/ 1823160 w 5368946"/>
              <a:gd name="connsiteY18" fmla="*/ 351994 h 1478781"/>
              <a:gd name="connsiteX19" fmla="*/ 1961876 w 5368946"/>
              <a:gd name="connsiteY19" fmla="*/ 284785 h 1478781"/>
              <a:gd name="connsiteX20" fmla="*/ 2083017 w 5368946"/>
              <a:gd name="connsiteY20" fmla="*/ 216079 h 1478781"/>
              <a:gd name="connsiteX21" fmla="*/ 2178492 w 5368946"/>
              <a:gd name="connsiteY21" fmla="*/ 190500 h 1478781"/>
              <a:gd name="connsiteX22" fmla="*/ 2207067 w 5368946"/>
              <a:gd name="connsiteY22" fmla="*/ 171450 h 1478781"/>
              <a:gd name="connsiteX23" fmla="*/ 2276023 w 5368946"/>
              <a:gd name="connsiteY23" fmla="*/ 144373 h 1478781"/>
              <a:gd name="connsiteX24" fmla="*/ 2432581 w 5368946"/>
              <a:gd name="connsiteY24" fmla="*/ 114300 h 1478781"/>
              <a:gd name="connsiteX25" fmla="*/ 2692842 w 5368946"/>
              <a:gd name="connsiteY25" fmla="*/ 95250 h 1478781"/>
              <a:gd name="connsiteX26" fmla="*/ 2778567 w 5368946"/>
              <a:gd name="connsiteY26" fmla="*/ 66675 h 1478781"/>
              <a:gd name="connsiteX27" fmla="*/ 2807142 w 5368946"/>
              <a:gd name="connsiteY27" fmla="*/ 57150 h 1478781"/>
              <a:gd name="connsiteX28" fmla="*/ 2835717 w 5368946"/>
              <a:gd name="connsiteY28" fmla="*/ 38100 h 1478781"/>
              <a:gd name="connsiteX29" fmla="*/ 2892867 w 5368946"/>
              <a:gd name="connsiteY29" fmla="*/ 19050 h 1478781"/>
              <a:gd name="connsiteX30" fmla="*/ 2959542 w 5368946"/>
              <a:gd name="connsiteY30" fmla="*/ 0 h 1478781"/>
              <a:gd name="connsiteX31" fmla="*/ 3178617 w 5368946"/>
              <a:gd name="connsiteY31" fmla="*/ 9525 h 1478781"/>
              <a:gd name="connsiteX32" fmla="*/ 3235767 w 5368946"/>
              <a:gd name="connsiteY32" fmla="*/ 28575 h 1478781"/>
              <a:gd name="connsiteX33" fmla="*/ 3273867 w 5368946"/>
              <a:gd name="connsiteY33" fmla="*/ 38100 h 1478781"/>
              <a:gd name="connsiteX34" fmla="*/ 3331017 w 5368946"/>
              <a:gd name="connsiteY34" fmla="*/ 57150 h 1478781"/>
              <a:gd name="connsiteX35" fmla="*/ 3388167 w 5368946"/>
              <a:gd name="connsiteY35" fmla="*/ 76200 h 1478781"/>
              <a:gd name="connsiteX36" fmla="*/ 3416742 w 5368946"/>
              <a:gd name="connsiteY36" fmla="*/ 85725 h 1478781"/>
              <a:gd name="connsiteX37" fmla="*/ 3445317 w 5368946"/>
              <a:gd name="connsiteY37" fmla="*/ 95250 h 1478781"/>
              <a:gd name="connsiteX38" fmla="*/ 3559617 w 5368946"/>
              <a:gd name="connsiteY38" fmla="*/ 104775 h 1478781"/>
              <a:gd name="connsiteX39" fmla="*/ 3616767 w 5368946"/>
              <a:gd name="connsiteY39" fmla="*/ 133350 h 1478781"/>
              <a:gd name="connsiteX40" fmla="*/ 3645342 w 5368946"/>
              <a:gd name="connsiteY40" fmla="*/ 161925 h 1478781"/>
              <a:gd name="connsiteX41" fmla="*/ 3702492 w 5368946"/>
              <a:gd name="connsiteY41" fmla="*/ 200025 h 1478781"/>
              <a:gd name="connsiteX42" fmla="*/ 3731067 w 5368946"/>
              <a:gd name="connsiteY42" fmla="*/ 219075 h 1478781"/>
              <a:gd name="connsiteX43" fmla="*/ 3759642 w 5368946"/>
              <a:gd name="connsiteY43" fmla="*/ 247650 h 1478781"/>
              <a:gd name="connsiteX44" fmla="*/ 3816792 w 5368946"/>
              <a:gd name="connsiteY44" fmla="*/ 266700 h 1478781"/>
              <a:gd name="connsiteX45" fmla="*/ 3873942 w 5368946"/>
              <a:gd name="connsiteY45" fmla="*/ 295275 h 1478781"/>
              <a:gd name="connsiteX46" fmla="*/ 3902517 w 5368946"/>
              <a:gd name="connsiteY46" fmla="*/ 314325 h 1478781"/>
              <a:gd name="connsiteX47" fmla="*/ 3940617 w 5368946"/>
              <a:gd name="connsiteY47" fmla="*/ 323850 h 1478781"/>
              <a:gd name="connsiteX48" fmla="*/ 4083492 w 5368946"/>
              <a:gd name="connsiteY48" fmla="*/ 342900 h 1478781"/>
              <a:gd name="connsiteX49" fmla="*/ 4140642 w 5368946"/>
              <a:gd name="connsiteY49" fmla="*/ 361950 h 1478781"/>
              <a:gd name="connsiteX50" fmla="*/ 4169217 w 5368946"/>
              <a:gd name="connsiteY50" fmla="*/ 371475 h 1478781"/>
              <a:gd name="connsiteX51" fmla="*/ 4226367 w 5368946"/>
              <a:gd name="connsiteY51" fmla="*/ 419100 h 1478781"/>
              <a:gd name="connsiteX52" fmla="*/ 4283517 w 5368946"/>
              <a:gd name="connsiteY52" fmla="*/ 457200 h 1478781"/>
              <a:gd name="connsiteX53" fmla="*/ 4312092 w 5368946"/>
              <a:gd name="connsiteY53" fmla="*/ 476250 h 1478781"/>
              <a:gd name="connsiteX54" fmla="*/ 4369242 w 5368946"/>
              <a:gd name="connsiteY54" fmla="*/ 514350 h 1478781"/>
              <a:gd name="connsiteX55" fmla="*/ 4397817 w 5368946"/>
              <a:gd name="connsiteY55" fmla="*/ 533400 h 1478781"/>
              <a:gd name="connsiteX56" fmla="*/ 4426392 w 5368946"/>
              <a:gd name="connsiteY56" fmla="*/ 542925 h 1478781"/>
              <a:gd name="connsiteX57" fmla="*/ 4512117 w 5368946"/>
              <a:gd name="connsiteY57" fmla="*/ 600075 h 1478781"/>
              <a:gd name="connsiteX58" fmla="*/ 4540692 w 5368946"/>
              <a:gd name="connsiteY58" fmla="*/ 628650 h 1478781"/>
              <a:gd name="connsiteX59" fmla="*/ 4569267 w 5368946"/>
              <a:gd name="connsiteY59" fmla="*/ 638175 h 1478781"/>
              <a:gd name="connsiteX60" fmla="*/ 4654992 w 5368946"/>
              <a:gd name="connsiteY60" fmla="*/ 695325 h 1478781"/>
              <a:gd name="connsiteX61" fmla="*/ 4683567 w 5368946"/>
              <a:gd name="connsiteY61" fmla="*/ 714375 h 1478781"/>
              <a:gd name="connsiteX62" fmla="*/ 4712142 w 5368946"/>
              <a:gd name="connsiteY62" fmla="*/ 733425 h 1478781"/>
              <a:gd name="connsiteX63" fmla="*/ 4797867 w 5368946"/>
              <a:gd name="connsiteY63" fmla="*/ 809625 h 1478781"/>
              <a:gd name="connsiteX64" fmla="*/ 4826442 w 5368946"/>
              <a:gd name="connsiteY64" fmla="*/ 819150 h 1478781"/>
              <a:gd name="connsiteX65" fmla="*/ 4883592 w 5368946"/>
              <a:gd name="connsiteY65" fmla="*/ 857250 h 1478781"/>
              <a:gd name="connsiteX66" fmla="*/ 4950267 w 5368946"/>
              <a:gd name="connsiteY66" fmla="*/ 876300 h 1478781"/>
              <a:gd name="connsiteX67" fmla="*/ 4978842 w 5368946"/>
              <a:gd name="connsiteY67" fmla="*/ 885825 h 1478781"/>
              <a:gd name="connsiteX68" fmla="*/ 5045517 w 5368946"/>
              <a:gd name="connsiteY68" fmla="*/ 904875 h 1478781"/>
              <a:gd name="connsiteX69" fmla="*/ 5103400 w 5368946"/>
              <a:gd name="connsiteY69" fmla="*/ 976679 h 1478781"/>
              <a:gd name="connsiteX70" fmla="*/ 5214035 w 5368946"/>
              <a:gd name="connsiteY70" fmla="*/ 1044819 h 1478781"/>
              <a:gd name="connsiteX71" fmla="*/ 5331273 w 5368946"/>
              <a:gd name="connsiteY71" fmla="*/ 1153072 h 1478781"/>
              <a:gd name="connsiteX72" fmla="*/ 5368946 w 5368946"/>
              <a:gd name="connsiteY72" fmla="*/ 1262757 h 1478781"/>
              <a:gd name="connsiteX73" fmla="*/ 4828886 w 5368946"/>
              <a:gd name="connsiteY73" fmla="*/ 1478781 h 1478781"/>
              <a:gd name="connsiteX74" fmla="*/ 580414 w 5368946"/>
              <a:gd name="connsiteY74" fmla="*/ 1478781 h 1478781"/>
              <a:gd name="connsiteX0" fmla="*/ 574763 w 5363295"/>
              <a:gd name="connsiteY0" fmla="*/ 1478781 h 1478781"/>
              <a:gd name="connsiteX1" fmla="*/ 54374 w 5363295"/>
              <a:gd name="connsiteY1" fmla="*/ 1425705 h 1478781"/>
              <a:gd name="connsiteX2" fmla="*/ 24725 w 5363295"/>
              <a:gd name="connsiteY2" fmla="*/ 1305175 h 1478781"/>
              <a:gd name="connsiteX3" fmla="*/ 173680 w 5363295"/>
              <a:gd name="connsiteY3" fmla="*/ 1169846 h 1478781"/>
              <a:gd name="connsiteX4" fmla="*/ 426054 w 5363295"/>
              <a:gd name="connsiteY4" fmla="*/ 1101194 h 1478781"/>
              <a:gd name="connsiteX5" fmla="*/ 553012 w 5363295"/>
              <a:gd name="connsiteY5" fmla="*/ 1007394 h 1478781"/>
              <a:gd name="connsiteX6" fmla="*/ 649512 w 5363295"/>
              <a:gd name="connsiteY6" fmla="*/ 921133 h 1478781"/>
              <a:gd name="connsiteX7" fmla="*/ 757820 w 5363295"/>
              <a:gd name="connsiteY7" fmla="*/ 868479 h 1478781"/>
              <a:gd name="connsiteX8" fmla="*/ 860315 w 5363295"/>
              <a:gd name="connsiteY8" fmla="*/ 801802 h 1478781"/>
              <a:gd name="connsiteX9" fmla="*/ 935265 w 5363295"/>
              <a:gd name="connsiteY9" fmla="*/ 742140 h 1478781"/>
              <a:gd name="connsiteX10" fmla="*/ 1028231 w 5363295"/>
              <a:gd name="connsiteY10" fmla="*/ 701524 h 1478781"/>
              <a:gd name="connsiteX11" fmla="*/ 1122634 w 5363295"/>
              <a:gd name="connsiteY11" fmla="*/ 618261 h 1478781"/>
              <a:gd name="connsiteX12" fmla="*/ 1239794 w 5363295"/>
              <a:gd name="connsiteY12" fmla="*/ 545593 h 1478781"/>
              <a:gd name="connsiteX13" fmla="*/ 1309779 w 5363295"/>
              <a:gd name="connsiteY13" fmla="*/ 514504 h 1478781"/>
              <a:gd name="connsiteX14" fmla="*/ 1388839 w 5363295"/>
              <a:gd name="connsiteY14" fmla="*/ 479399 h 1478781"/>
              <a:gd name="connsiteX15" fmla="*/ 1487621 w 5363295"/>
              <a:gd name="connsiteY15" fmla="*/ 441787 h 1478781"/>
              <a:gd name="connsiteX16" fmla="*/ 1571290 w 5363295"/>
              <a:gd name="connsiteY16" fmla="*/ 432259 h 1478781"/>
              <a:gd name="connsiteX17" fmla="*/ 1671728 w 5363295"/>
              <a:gd name="connsiteY17" fmla="*/ 410691 h 1478781"/>
              <a:gd name="connsiteX18" fmla="*/ 1817509 w 5363295"/>
              <a:gd name="connsiteY18" fmla="*/ 351994 h 1478781"/>
              <a:gd name="connsiteX19" fmla="*/ 1956225 w 5363295"/>
              <a:gd name="connsiteY19" fmla="*/ 284785 h 1478781"/>
              <a:gd name="connsiteX20" fmla="*/ 2077366 w 5363295"/>
              <a:gd name="connsiteY20" fmla="*/ 216079 h 1478781"/>
              <a:gd name="connsiteX21" fmla="*/ 2172841 w 5363295"/>
              <a:gd name="connsiteY21" fmla="*/ 190500 h 1478781"/>
              <a:gd name="connsiteX22" fmla="*/ 2201416 w 5363295"/>
              <a:gd name="connsiteY22" fmla="*/ 171450 h 1478781"/>
              <a:gd name="connsiteX23" fmla="*/ 2270372 w 5363295"/>
              <a:gd name="connsiteY23" fmla="*/ 144373 h 1478781"/>
              <a:gd name="connsiteX24" fmla="*/ 2426930 w 5363295"/>
              <a:gd name="connsiteY24" fmla="*/ 114300 h 1478781"/>
              <a:gd name="connsiteX25" fmla="*/ 2687191 w 5363295"/>
              <a:gd name="connsiteY25" fmla="*/ 95250 h 1478781"/>
              <a:gd name="connsiteX26" fmla="*/ 2772916 w 5363295"/>
              <a:gd name="connsiteY26" fmla="*/ 66675 h 1478781"/>
              <a:gd name="connsiteX27" fmla="*/ 2801491 w 5363295"/>
              <a:gd name="connsiteY27" fmla="*/ 57150 h 1478781"/>
              <a:gd name="connsiteX28" fmla="*/ 2830066 w 5363295"/>
              <a:gd name="connsiteY28" fmla="*/ 38100 h 1478781"/>
              <a:gd name="connsiteX29" fmla="*/ 2887216 w 5363295"/>
              <a:gd name="connsiteY29" fmla="*/ 19050 h 1478781"/>
              <a:gd name="connsiteX30" fmla="*/ 2953891 w 5363295"/>
              <a:gd name="connsiteY30" fmla="*/ 0 h 1478781"/>
              <a:gd name="connsiteX31" fmla="*/ 3172966 w 5363295"/>
              <a:gd name="connsiteY31" fmla="*/ 9525 h 1478781"/>
              <a:gd name="connsiteX32" fmla="*/ 3230116 w 5363295"/>
              <a:gd name="connsiteY32" fmla="*/ 28575 h 1478781"/>
              <a:gd name="connsiteX33" fmla="*/ 3268216 w 5363295"/>
              <a:gd name="connsiteY33" fmla="*/ 38100 h 1478781"/>
              <a:gd name="connsiteX34" fmla="*/ 3325366 w 5363295"/>
              <a:gd name="connsiteY34" fmla="*/ 57150 h 1478781"/>
              <a:gd name="connsiteX35" fmla="*/ 3382516 w 5363295"/>
              <a:gd name="connsiteY35" fmla="*/ 76200 h 1478781"/>
              <a:gd name="connsiteX36" fmla="*/ 3411091 w 5363295"/>
              <a:gd name="connsiteY36" fmla="*/ 85725 h 1478781"/>
              <a:gd name="connsiteX37" fmla="*/ 3439666 w 5363295"/>
              <a:gd name="connsiteY37" fmla="*/ 95250 h 1478781"/>
              <a:gd name="connsiteX38" fmla="*/ 3553966 w 5363295"/>
              <a:gd name="connsiteY38" fmla="*/ 104775 h 1478781"/>
              <a:gd name="connsiteX39" fmla="*/ 3611116 w 5363295"/>
              <a:gd name="connsiteY39" fmla="*/ 133350 h 1478781"/>
              <a:gd name="connsiteX40" fmla="*/ 3639691 w 5363295"/>
              <a:gd name="connsiteY40" fmla="*/ 161925 h 1478781"/>
              <a:gd name="connsiteX41" fmla="*/ 3696841 w 5363295"/>
              <a:gd name="connsiteY41" fmla="*/ 200025 h 1478781"/>
              <a:gd name="connsiteX42" fmla="*/ 3725416 w 5363295"/>
              <a:gd name="connsiteY42" fmla="*/ 219075 h 1478781"/>
              <a:gd name="connsiteX43" fmla="*/ 3753991 w 5363295"/>
              <a:gd name="connsiteY43" fmla="*/ 247650 h 1478781"/>
              <a:gd name="connsiteX44" fmla="*/ 3811141 w 5363295"/>
              <a:gd name="connsiteY44" fmla="*/ 266700 h 1478781"/>
              <a:gd name="connsiteX45" fmla="*/ 3868291 w 5363295"/>
              <a:gd name="connsiteY45" fmla="*/ 295275 h 1478781"/>
              <a:gd name="connsiteX46" fmla="*/ 3896866 w 5363295"/>
              <a:gd name="connsiteY46" fmla="*/ 314325 h 1478781"/>
              <a:gd name="connsiteX47" fmla="*/ 3934966 w 5363295"/>
              <a:gd name="connsiteY47" fmla="*/ 323850 h 1478781"/>
              <a:gd name="connsiteX48" fmla="*/ 4077841 w 5363295"/>
              <a:gd name="connsiteY48" fmla="*/ 342900 h 1478781"/>
              <a:gd name="connsiteX49" fmla="*/ 4134991 w 5363295"/>
              <a:gd name="connsiteY49" fmla="*/ 361950 h 1478781"/>
              <a:gd name="connsiteX50" fmla="*/ 4163566 w 5363295"/>
              <a:gd name="connsiteY50" fmla="*/ 371475 h 1478781"/>
              <a:gd name="connsiteX51" fmla="*/ 4220716 w 5363295"/>
              <a:gd name="connsiteY51" fmla="*/ 419100 h 1478781"/>
              <a:gd name="connsiteX52" fmla="*/ 4277866 w 5363295"/>
              <a:gd name="connsiteY52" fmla="*/ 457200 h 1478781"/>
              <a:gd name="connsiteX53" fmla="*/ 4306441 w 5363295"/>
              <a:gd name="connsiteY53" fmla="*/ 476250 h 1478781"/>
              <a:gd name="connsiteX54" fmla="*/ 4363591 w 5363295"/>
              <a:gd name="connsiteY54" fmla="*/ 514350 h 1478781"/>
              <a:gd name="connsiteX55" fmla="*/ 4392166 w 5363295"/>
              <a:gd name="connsiteY55" fmla="*/ 533400 h 1478781"/>
              <a:gd name="connsiteX56" fmla="*/ 4420741 w 5363295"/>
              <a:gd name="connsiteY56" fmla="*/ 542925 h 1478781"/>
              <a:gd name="connsiteX57" fmla="*/ 4506466 w 5363295"/>
              <a:gd name="connsiteY57" fmla="*/ 600075 h 1478781"/>
              <a:gd name="connsiteX58" fmla="*/ 4535041 w 5363295"/>
              <a:gd name="connsiteY58" fmla="*/ 628650 h 1478781"/>
              <a:gd name="connsiteX59" fmla="*/ 4563616 w 5363295"/>
              <a:gd name="connsiteY59" fmla="*/ 638175 h 1478781"/>
              <a:gd name="connsiteX60" fmla="*/ 4649341 w 5363295"/>
              <a:gd name="connsiteY60" fmla="*/ 695325 h 1478781"/>
              <a:gd name="connsiteX61" fmla="*/ 4677916 w 5363295"/>
              <a:gd name="connsiteY61" fmla="*/ 714375 h 1478781"/>
              <a:gd name="connsiteX62" fmla="*/ 4706491 w 5363295"/>
              <a:gd name="connsiteY62" fmla="*/ 733425 h 1478781"/>
              <a:gd name="connsiteX63" fmla="*/ 4792216 w 5363295"/>
              <a:gd name="connsiteY63" fmla="*/ 809625 h 1478781"/>
              <a:gd name="connsiteX64" fmla="*/ 4820791 w 5363295"/>
              <a:gd name="connsiteY64" fmla="*/ 819150 h 1478781"/>
              <a:gd name="connsiteX65" fmla="*/ 4877941 w 5363295"/>
              <a:gd name="connsiteY65" fmla="*/ 857250 h 1478781"/>
              <a:gd name="connsiteX66" fmla="*/ 4944616 w 5363295"/>
              <a:gd name="connsiteY66" fmla="*/ 876300 h 1478781"/>
              <a:gd name="connsiteX67" fmla="*/ 4973191 w 5363295"/>
              <a:gd name="connsiteY67" fmla="*/ 885825 h 1478781"/>
              <a:gd name="connsiteX68" fmla="*/ 5039866 w 5363295"/>
              <a:gd name="connsiteY68" fmla="*/ 904875 h 1478781"/>
              <a:gd name="connsiteX69" fmla="*/ 5097749 w 5363295"/>
              <a:gd name="connsiteY69" fmla="*/ 976679 h 1478781"/>
              <a:gd name="connsiteX70" fmla="*/ 5208384 w 5363295"/>
              <a:gd name="connsiteY70" fmla="*/ 1044819 h 1478781"/>
              <a:gd name="connsiteX71" fmla="*/ 5325622 w 5363295"/>
              <a:gd name="connsiteY71" fmla="*/ 1153072 h 1478781"/>
              <a:gd name="connsiteX72" fmla="*/ 5363295 w 5363295"/>
              <a:gd name="connsiteY72" fmla="*/ 1262757 h 1478781"/>
              <a:gd name="connsiteX73" fmla="*/ 4823235 w 5363295"/>
              <a:gd name="connsiteY73" fmla="*/ 1478781 h 1478781"/>
              <a:gd name="connsiteX74" fmla="*/ 574763 w 5363295"/>
              <a:gd name="connsiteY74" fmla="*/ 1478781 h 1478781"/>
              <a:gd name="connsiteX0" fmla="*/ 574763 w 5363295"/>
              <a:gd name="connsiteY0" fmla="*/ 1478781 h 1478781"/>
              <a:gd name="connsiteX1" fmla="*/ 54374 w 5363295"/>
              <a:gd name="connsiteY1" fmla="*/ 1425705 h 1478781"/>
              <a:gd name="connsiteX2" fmla="*/ 24725 w 5363295"/>
              <a:gd name="connsiteY2" fmla="*/ 1305175 h 1478781"/>
              <a:gd name="connsiteX3" fmla="*/ 173680 w 5363295"/>
              <a:gd name="connsiteY3" fmla="*/ 1169846 h 1478781"/>
              <a:gd name="connsiteX4" fmla="*/ 400331 w 5363295"/>
              <a:gd name="connsiteY4" fmla="*/ 1074315 h 1478781"/>
              <a:gd name="connsiteX5" fmla="*/ 553012 w 5363295"/>
              <a:gd name="connsiteY5" fmla="*/ 1007394 h 1478781"/>
              <a:gd name="connsiteX6" fmla="*/ 649512 w 5363295"/>
              <a:gd name="connsiteY6" fmla="*/ 921133 h 1478781"/>
              <a:gd name="connsiteX7" fmla="*/ 757820 w 5363295"/>
              <a:gd name="connsiteY7" fmla="*/ 868479 h 1478781"/>
              <a:gd name="connsiteX8" fmla="*/ 860315 w 5363295"/>
              <a:gd name="connsiteY8" fmla="*/ 801802 h 1478781"/>
              <a:gd name="connsiteX9" fmla="*/ 935265 w 5363295"/>
              <a:gd name="connsiteY9" fmla="*/ 742140 h 1478781"/>
              <a:gd name="connsiteX10" fmla="*/ 1028231 w 5363295"/>
              <a:gd name="connsiteY10" fmla="*/ 701524 h 1478781"/>
              <a:gd name="connsiteX11" fmla="*/ 1122634 w 5363295"/>
              <a:gd name="connsiteY11" fmla="*/ 618261 h 1478781"/>
              <a:gd name="connsiteX12" fmla="*/ 1239794 w 5363295"/>
              <a:gd name="connsiteY12" fmla="*/ 545593 h 1478781"/>
              <a:gd name="connsiteX13" fmla="*/ 1309779 w 5363295"/>
              <a:gd name="connsiteY13" fmla="*/ 514504 h 1478781"/>
              <a:gd name="connsiteX14" fmla="*/ 1388839 w 5363295"/>
              <a:gd name="connsiteY14" fmla="*/ 479399 h 1478781"/>
              <a:gd name="connsiteX15" fmla="*/ 1487621 w 5363295"/>
              <a:gd name="connsiteY15" fmla="*/ 441787 h 1478781"/>
              <a:gd name="connsiteX16" fmla="*/ 1571290 w 5363295"/>
              <a:gd name="connsiteY16" fmla="*/ 432259 h 1478781"/>
              <a:gd name="connsiteX17" fmla="*/ 1671728 w 5363295"/>
              <a:gd name="connsiteY17" fmla="*/ 410691 h 1478781"/>
              <a:gd name="connsiteX18" fmla="*/ 1817509 w 5363295"/>
              <a:gd name="connsiteY18" fmla="*/ 351994 h 1478781"/>
              <a:gd name="connsiteX19" fmla="*/ 1956225 w 5363295"/>
              <a:gd name="connsiteY19" fmla="*/ 284785 h 1478781"/>
              <a:gd name="connsiteX20" fmla="*/ 2077366 w 5363295"/>
              <a:gd name="connsiteY20" fmla="*/ 216079 h 1478781"/>
              <a:gd name="connsiteX21" fmla="*/ 2172841 w 5363295"/>
              <a:gd name="connsiteY21" fmla="*/ 190500 h 1478781"/>
              <a:gd name="connsiteX22" fmla="*/ 2201416 w 5363295"/>
              <a:gd name="connsiteY22" fmla="*/ 171450 h 1478781"/>
              <a:gd name="connsiteX23" fmla="*/ 2270372 w 5363295"/>
              <a:gd name="connsiteY23" fmla="*/ 144373 h 1478781"/>
              <a:gd name="connsiteX24" fmla="*/ 2426930 w 5363295"/>
              <a:gd name="connsiteY24" fmla="*/ 114300 h 1478781"/>
              <a:gd name="connsiteX25" fmla="*/ 2687191 w 5363295"/>
              <a:gd name="connsiteY25" fmla="*/ 95250 h 1478781"/>
              <a:gd name="connsiteX26" fmla="*/ 2772916 w 5363295"/>
              <a:gd name="connsiteY26" fmla="*/ 66675 h 1478781"/>
              <a:gd name="connsiteX27" fmla="*/ 2801491 w 5363295"/>
              <a:gd name="connsiteY27" fmla="*/ 57150 h 1478781"/>
              <a:gd name="connsiteX28" fmla="*/ 2830066 w 5363295"/>
              <a:gd name="connsiteY28" fmla="*/ 38100 h 1478781"/>
              <a:gd name="connsiteX29" fmla="*/ 2887216 w 5363295"/>
              <a:gd name="connsiteY29" fmla="*/ 19050 h 1478781"/>
              <a:gd name="connsiteX30" fmla="*/ 2953891 w 5363295"/>
              <a:gd name="connsiteY30" fmla="*/ 0 h 1478781"/>
              <a:gd name="connsiteX31" fmla="*/ 3172966 w 5363295"/>
              <a:gd name="connsiteY31" fmla="*/ 9525 h 1478781"/>
              <a:gd name="connsiteX32" fmla="*/ 3230116 w 5363295"/>
              <a:gd name="connsiteY32" fmla="*/ 28575 h 1478781"/>
              <a:gd name="connsiteX33" fmla="*/ 3268216 w 5363295"/>
              <a:gd name="connsiteY33" fmla="*/ 38100 h 1478781"/>
              <a:gd name="connsiteX34" fmla="*/ 3325366 w 5363295"/>
              <a:gd name="connsiteY34" fmla="*/ 57150 h 1478781"/>
              <a:gd name="connsiteX35" fmla="*/ 3382516 w 5363295"/>
              <a:gd name="connsiteY35" fmla="*/ 76200 h 1478781"/>
              <a:gd name="connsiteX36" fmla="*/ 3411091 w 5363295"/>
              <a:gd name="connsiteY36" fmla="*/ 85725 h 1478781"/>
              <a:gd name="connsiteX37" fmla="*/ 3439666 w 5363295"/>
              <a:gd name="connsiteY37" fmla="*/ 95250 h 1478781"/>
              <a:gd name="connsiteX38" fmla="*/ 3553966 w 5363295"/>
              <a:gd name="connsiteY38" fmla="*/ 104775 h 1478781"/>
              <a:gd name="connsiteX39" fmla="*/ 3611116 w 5363295"/>
              <a:gd name="connsiteY39" fmla="*/ 133350 h 1478781"/>
              <a:gd name="connsiteX40" fmla="*/ 3639691 w 5363295"/>
              <a:gd name="connsiteY40" fmla="*/ 161925 h 1478781"/>
              <a:gd name="connsiteX41" fmla="*/ 3696841 w 5363295"/>
              <a:gd name="connsiteY41" fmla="*/ 200025 h 1478781"/>
              <a:gd name="connsiteX42" fmla="*/ 3725416 w 5363295"/>
              <a:gd name="connsiteY42" fmla="*/ 219075 h 1478781"/>
              <a:gd name="connsiteX43" fmla="*/ 3753991 w 5363295"/>
              <a:gd name="connsiteY43" fmla="*/ 247650 h 1478781"/>
              <a:gd name="connsiteX44" fmla="*/ 3811141 w 5363295"/>
              <a:gd name="connsiteY44" fmla="*/ 266700 h 1478781"/>
              <a:gd name="connsiteX45" fmla="*/ 3868291 w 5363295"/>
              <a:gd name="connsiteY45" fmla="*/ 295275 h 1478781"/>
              <a:gd name="connsiteX46" fmla="*/ 3896866 w 5363295"/>
              <a:gd name="connsiteY46" fmla="*/ 314325 h 1478781"/>
              <a:gd name="connsiteX47" fmla="*/ 3934966 w 5363295"/>
              <a:gd name="connsiteY47" fmla="*/ 323850 h 1478781"/>
              <a:gd name="connsiteX48" fmla="*/ 4077841 w 5363295"/>
              <a:gd name="connsiteY48" fmla="*/ 342900 h 1478781"/>
              <a:gd name="connsiteX49" fmla="*/ 4134991 w 5363295"/>
              <a:gd name="connsiteY49" fmla="*/ 361950 h 1478781"/>
              <a:gd name="connsiteX50" fmla="*/ 4163566 w 5363295"/>
              <a:gd name="connsiteY50" fmla="*/ 371475 h 1478781"/>
              <a:gd name="connsiteX51" fmla="*/ 4220716 w 5363295"/>
              <a:gd name="connsiteY51" fmla="*/ 419100 h 1478781"/>
              <a:gd name="connsiteX52" fmla="*/ 4277866 w 5363295"/>
              <a:gd name="connsiteY52" fmla="*/ 457200 h 1478781"/>
              <a:gd name="connsiteX53" fmla="*/ 4306441 w 5363295"/>
              <a:gd name="connsiteY53" fmla="*/ 476250 h 1478781"/>
              <a:gd name="connsiteX54" fmla="*/ 4363591 w 5363295"/>
              <a:gd name="connsiteY54" fmla="*/ 514350 h 1478781"/>
              <a:gd name="connsiteX55" fmla="*/ 4392166 w 5363295"/>
              <a:gd name="connsiteY55" fmla="*/ 533400 h 1478781"/>
              <a:gd name="connsiteX56" fmla="*/ 4420741 w 5363295"/>
              <a:gd name="connsiteY56" fmla="*/ 542925 h 1478781"/>
              <a:gd name="connsiteX57" fmla="*/ 4506466 w 5363295"/>
              <a:gd name="connsiteY57" fmla="*/ 600075 h 1478781"/>
              <a:gd name="connsiteX58" fmla="*/ 4535041 w 5363295"/>
              <a:gd name="connsiteY58" fmla="*/ 628650 h 1478781"/>
              <a:gd name="connsiteX59" fmla="*/ 4563616 w 5363295"/>
              <a:gd name="connsiteY59" fmla="*/ 638175 h 1478781"/>
              <a:gd name="connsiteX60" fmla="*/ 4649341 w 5363295"/>
              <a:gd name="connsiteY60" fmla="*/ 695325 h 1478781"/>
              <a:gd name="connsiteX61" fmla="*/ 4677916 w 5363295"/>
              <a:gd name="connsiteY61" fmla="*/ 714375 h 1478781"/>
              <a:gd name="connsiteX62" fmla="*/ 4706491 w 5363295"/>
              <a:gd name="connsiteY62" fmla="*/ 733425 h 1478781"/>
              <a:gd name="connsiteX63" fmla="*/ 4792216 w 5363295"/>
              <a:gd name="connsiteY63" fmla="*/ 809625 h 1478781"/>
              <a:gd name="connsiteX64" fmla="*/ 4820791 w 5363295"/>
              <a:gd name="connsiteY64" fmla="*/ 819150 h 1478781"/>
              <a:gd name="connsiteX65" fmla="*/ 4877941 w 5363295"/>
              <a:gd name="connsiteY65" fmla="*/ 857250 h 1478781"/>
              <a:gd name="connsiteX66" fmla="*/ 4944616 w 5363295"/>
              <a:gd name="connsiteY66" fmla="*/ 876300 h 1478781"/>
              <a:gd name="connsiteX67" fmla="*/ 4973191 w 5363295"/>
              <a:gd name="connsiteY67" fmla="*/ 885825 h 1478781"/>
              <a:gd name="connsiteX68" fmla="*/ 5039866 w 5363295"/>
              <a:gd name="connsiteY68" fmla="*/ 904875 h 1478781"/>
              <a:gd name="connsiteX69" fmla="*/ 5097749 w 5363295"/>
              <a:gd name="connsiteY69" fmla="*/ 976679 h 1478781"/>
              <a:gd name="connsiteX70" fmla="*/ 5208384 w 5363295"/>
              <a:gd name="connsiteY70" fmla="*/ 1044819 h 1478781"/>
              <a:gd name="connsiteX71" fmla="*/ 5325622 w 5363295"/>
              <a:gd name="connsiteY71" fmla="*/ 1153072 h 1478781"/>
              <a:gd name="connsiteX72" fmla="*/ 5363295 w 5363295"/>
              <a:gd name="connsiteY72" fmla="*/ 1262757 h 1478781"/>
              <a:gd name="connsiteX73" fmla="*/ 4823235 w 5363295"/>
              <a:gd name="connsiteY73" fmla="*/ 1478781 h 1478781"/>
              <a:gd name="connsiteX74" fmla="*/ 574763 w 5363295"/>
              <a:gd name="connsiteY74" fmla="*/ 1478781 h 1478781"/>
              <a:gd name="connsiteX0" fmla="*/ 574763 w 5363295"/>
              <a:gd name="connsiteY0" fmla="*/ 1478781 h 1478781"/>
              <a:gd name="connsiteX1" fmla="*/ 54374 w 5363295"/>
              <a:gd name="connsiteY1" fmla="*/ 1425705 h 1478781"/>
              <a:gd name="connsiteX2" fmla="*/ 24725 w 5363295"/>
              <a:gd name="connsiteY2" fmla="*/ 1305175 h 1478781"/>
              <a:gd name="connsiteX3" fmla="*/ 173680 w 5363295"/>
              <a:gd name="connsiteY3" fmla="*/ 1169846 h 1478781"/>
              <a:gd name="connsiteX4" fmla="*/ 400331 w 5363295"/>
              <a:gd name="connsiteY4" fmla="*/ 1074315 h 1478781"/>
              <a:gd name="connsiteX5" fmla="*/ 553012 w 5363295"/>
              <a:gd name="connsiteY5" fmla="*/ 1007394 h 1478781"/>
              <a:gd name="connsiteX6" fmla="*/ 649512 w 5363295"/>
              <a:gd name="connsiteY6" fmla="*/ 921133 h 1478781"/>
              <a:gd name="connsiteX7" fmla="*/ 757820 w 5363295"/>
              <a:gd name="connsiteY7" fmla="*/ 868479 h 1478781"/>
              <a:gd name="connsiteX8" fmla="*/ 860315 w 5363295"/>
              <a:gd name="connsiteY8" fmla="*/ 801802 h 1478781"/>
              <a:gd name="connsiteX9" fmla="*/ 935265 w 5363295"/>
              <a:gd name="connsiteY9" fmla="*/ 742140 h 1478781"/>
              <a:gd name="connsiteX10" fmla="*/ 1028231 w 5363295"/>
              <a:gd name="connsiteY10" fmla="*/ 701524 h 1478781"/>
              <a:gd name="connsiteX11" fmla="*/ 1122634 w 5363295"/>
              <a:gd name="connsiteY11" fmla="*/ 618261 h 1478781"/>
              <a:gd name="connsiteX12" fmla="*/ 1239794 w 5363295"/>
              <a:gd name="connsiteY12" fmla="*/ 545593 h 1478781"/>
              <a:gd name="connsiteX13" fmla="*/ 1309779 w 5363295"/>
              <a:gd name="connsiteY13" fmla="*/ 514504 h 1478781"/>
              <a:gd name="connsiteX14" fmla="*/ 1388839 w 5363295"/>
              <a:gd name="connsiteY14" fmla="*/ 479399 h 1478781"/>
              <a:gd name="connsiteX15" fmla="*/ 1487621 w 5363295"/>
              <a:gd name="connsiteY15" fmla="*/ 441787 h 1478781"/>
              <a:gd name="connsiteX16" fmla="*/ 1571290 w 5363295"/>
              <a:gd name="connsiteY16" fmla="*/ 432259 h 1478781"/>
              <a:gd name="connsiteX17" fmla="*/ 1671728 w 5363295"/>
              <a:gd name="connsiteY17" fmla="*/ 410691 h 1478781"/>
              <a:gd name="connsiteX18" fmla="*/ 1817509 w 5363295"/>
              <a:gd name="connsiteY18" fmla="*/ 351994 h 1478781"/>
              <a:gd name="connsiteX19" fmla="*/ 1956225 w 5363295"/>
              <a:gd name="connsiteY19" fmla="*/ 284785 h 1478781"/>
              <a:gd name="connsiteX20" fmla="*/ 2077366 w 5363295"/>
              <a:gd name="connsiteY20" fmla="*/ 216079 h 1478781"/>
              <a:gd name="connsiteX21" fmla="*/ 2172841 w 5363295"/>
              <a:gd name="connsiteY21" fmla="*/ 190500 h 1478781"/>
              <a:gd name="connsiteX22" fmla="*/ 2201416 w 5363295"/>
              <a:gd name="connsiteY22" fmla="*/ 171450 h 1478781"/>
              <a:gd name="connsiteX23" fmla="*/ 2270372 w 5363295"/>
              <a:gd name="connsiteY23" fmla="*/ 144373 h 1478781"/>
              <a:gd name="connsiteX24" fmla="*/ 2396920 w 5363295"/>
              <a:gd name="connsiteY24" fmla="*/ 141180 h 1478781"/>
              <a:gd name="connsiteX25" fmla="*/ 2687191 w 5363295"/>
              <a:gd name="connsiteY25" fmla="*/ 95250 h 1478781"/>
              <a:gd name="connsiteX26" fmla="*/ 2772916 w 5363295"/>
              <a:gd name="connsiteY26" fmla="*/ 66675 h 1478781"/>
              <a:gd name="connsiteX27" fmla="*/ 2801491 w 5363295"/>
              <a:gd name="connsiteY27" fmla="*/ 57150 h 1478781"/>
              <a:gd name="connsiteX28" fmla="*/ 2830066 w 5363295"/>
              <a:gd name="connsiteY28" fmla="*/ 38100 h 1478781"/>
              <a:gd name="connsiteX29" fmla="*/ 2887216 w 5363295"/>
              <a:gd name="connsiteY29" fmla="*/ 19050 h 1478781"/>
              <a:gd name="connsiteX30" fmla="*/ 2953891 w 5363295"/>
              <a:gd name="connsiteY30" fmla="*/ 0 h 1478781"/>
              <a:gd name="connsiteX31" fmla="*/ 3172966 w 5363295"/>
              <a:gd name="connsiteY31" fmla="*/ 9525 h 1478781"/>
              <a:gd name="connsiteX32" fmla="*/ 3230116 w 5363295"/>
              <a:gd name="connsiteY32" fmla="*/ 28575 h 1478781"/>
              <a:gd name="connsiteX33" fmla="*/ 3268216 w 5363295"/>
              <a:gd name="connsiteY33" fmla="*/ 38100 h 1478781"/>
              <a:gd name="connsiteX34" fmla="*/ 3325366 w 5363295"/>
              <a:gd name="connsiteY34" fmla="*/ 57150 h 1478781"/>
              <a:gd name="connsiteX35" fmla="*/ 3382516 w 5363295"/>
              <a:gd name="connsiteY35" fmla="*/ 76200 h 1478781"/>
              <a:gd name="connsiteX36" fmla="*/ 3411091 w 5363295"/>
              <a:gd name="connsiteY36" fmla="*/ 85725 h 1478781"/>
              <a:gd name="connsiteX37" fmla="*/ 3439666 w 5363295"/>
              <a:gd name="connsiteY37" fmla="*/ 95250 h 1478781"/>
              <a:gd name="connsiteX38" fmla="*/ 3553966 w 5363295"/>
              <a:gd name="connsiteY38" fmla="*/ 104775 h 1478781"/>
              <a:gd name="connsiteX39" fmla="*/ 3611116 w 5363295"/>
              <a:gd name="connsiteY39" fmla="*/ 133350 h 1478781"/>
              <a:gd name="connsiteX40" fmla="*/ 3639691 w 5363295"/>
              <a:gd name="connsiteY40" fmla="*/ 161925 h 1478781"/>
              <a:gd name="connsiteX41" fmla="*/ 3696841 w 5363295"/>
              <a:gd name="connsiteY41" fmla="*/ 200025 h 1478781"/>
              <a:gd name="connsiteX42" fmla="*/ 3725416 w 5363295"/>
              <a:gd name="connsiteY42" fmla="*/ 219075 h 1478781"/>
              <a:gd name="connsiteX43" fmla="*/ 3753991 w 5363295"/>
              <a:gd name="connsiteY43" fmla="*/ 247650 h 1478781"/>
              <a:gd name="connsiteX44" fmla="*/ 3811141 w 5363295"/>
              <a:gd name="connsiteY44" fmla="*/ 266700 h 1478781"/>
              <a:gd name="connsiteX45" fmla="*/ 3868291 w 5363295"/>
              <a:gd name="connsiteY45" fmla="*/ 295275 h 1478781"/>
              <a:gd name="connsiteX46" fmla="*/ 3896866 w 5363295"/>
              <a:gd name="connsiteY46" fmla="*/ 314325 h 1478781"/>
              <a:gd name="connsiteX47" fmla="*/ 3934966 w 5363295"/>
              <a:gd name="connsiteY47" fmla="*/ 323850 h 1478781"/>
              <a:gd name="connsiteX48" fmla="*/ 4077841 w 5363295"/>
              <a:gd name="connsiteY48" fmla="*/ 342900 h 1478781"/>
              <a:gd name="connsiteX49" fmla="*/ 4134991 w 5363295"/>
              <a:gd name="connsiteY49" fmla="*/ 361950 h 1478781"/>
              <a:gd name="connsiteX50" fmla="*/ 4163566 w 5363295"/>
              <a:gd name="connsiteY50" fmla="*/ 371475 h 1478781"/>
              <a:gd name="connsiteX51" fmla="*/ 4220716 w 5363295"/>
              <a:gd name="connsiteY51" fmla="*/ 419100 h 1478781"/>
              <a:gd name="connsiteX52" fmla="*/ 4277866 w 5363295"/>
              <a:gd name="connsiteY52" fmla="*/ 457200 h 1478781"/>
              <a:gd name="connsiteX53" fmla="*/ 4306441 w 5363295"/>
              <a:gd name="connsiteY53" fmla="*/ 476250 h 1478781"/>
              <a:gd name="connsiteX54" fmla="*/ 4363591 w 5363295"/>
              <a:gd name="connsiteY54" fmla="*/ 514350 h 1478781"/>
              <a:gd name="connsiteX55" fmla="*/ 4392166 w 5363295"/>
              <a:gd name="connsiteY55" fmla="*/ 533400 h 1478781"/>
              <a:gd name="connsiteX56" fmla="*/ 4420741 w 5363295"/>
              <a:gd name="connsiteY56" fmla="*/ 542925 h 1478781"/>
              <a:gd name="connsiteX57" fmla="*/ 4506466 w 5363295"/>
              <a:gd name="connsiteY57" fmla="*/ 600075 h 1478781"/>
              <a:gd name="connsiteX58" fmla="*/ 4535041 w 5363295"/>
              <a:gd name="connsiteY58" fmla="*/ 628650 h 1478781"/>
              <a:gd name="connsiteX59" fmla="*/ 4563616 w 5363295"/>
              <a:gd name="connsiteY59" fmla="*/ 638175 h 1478781"/>
              <a:gd name="connsiteX60" fmla="*/ 4649341 w 5363295"/>
              <a:gd name="connsiteY60" fmla="*/ 695325 h 1478781"/>
              <a:gd name="connsiteX61" fmla="*/ 4677916 w 5363295"/>
              <a:gd name="connsiteY61" fmla="*/ 714375 h 1478781"/>
              <a:gd name="connsiteX62" fmla="*/ 4706491 w 5363295"/>
              <a:gd name="connsiteY62" fmla="*/ 733425 h 1478781"/>
              <a:gd name="connsiteX63" fmla="*/ 4792216 w 5363295"/>
              <a:gd name="connsiteY63" fmla="*/ 809625 h 1478781"/>
              <a:gd name="connsiteX64" fmla="*/ 4820791 w 5363295"/>
              <a:gd name="connsiteY64" fmla="*/ 819150 h 1478781"/>
              <a:gd name="connsiteX65" fmla="*/ 4877941 w 5363295"/>
              <a:gd name="connsiteY65" fmla="*/ 857250 h 1478781"/>
              <a:gd name="connsiteX66" fmla="*/ 4944616 w 5363295"/>
              <a:gd name="connsiteY66" fmla="*/ 876300 h 1478781"/>
              <a:gd name="connsiteX67" fmla="*/ 4973191 w 5363295"/>
              <a:gd name="connsiteY67" fmla="*/ 885825 h 1478781"/>
              <a:gd name="connsiteX68" fmla="*/ 5039866 w 5363295"/>
              <a:gd name="connsiteY68" fmla="*/ 904875 h 1478781"/>
              <a:gd name="connsiteX69" fmla="*/ 5097749 w 5363295"/>
              <a:gd name="connsiteY69" fmla="*/ 976679 h 1478781"/>
              <a:gd name="connsiteX70" fmla="*/ 5208384 w 5363295"/>
              <a:gd name="connsiteY70" fmla="*/ 1044819 h 1478781"/>
              <a:gd name="connsiteX71" fmla="*/ 5325622 w 5363295"/>
              <a:gd name="connsiteY71" fmla="*/ 1153072 h 1478781"/>
              <a:gd name="connsiteX72" fmla="*/ 5363295 w 5363295"/>
              <a:gd name="connsiteY72" fmla="*/ 1262757 h 1478781"/>
              <a:gd name="connsiteX73" fmla="*/ 4823235 w 5363295"/>
              <a:gd name="connsiteY73" fmla="*/ 1478781 h 1478781"/>
              <a:gd name="connsiteX74" fmla="*/ 574763 w 5363295"/>
              <a:gd name="connsiteY74" fmla="*/ 1478781 h 1478781"/>
              <a:gd name="connsiteX0" fmla="*/ 574763 w 5363295"/>
              <a:gd name="connsiteY0" fmla="*/ 1478781 h 1478781"/>
              <a:gd name="connsiteX1" fmla="*/ 54374 w 5363295"/>
              <a:gd name="connsiteY1" fmla="*/ 1425705 h 1478781"/>
              <a:gd name="connsiteX2" fmla="*/ 24725 w 5363295"/>
              <a:gd name="connsiteY2" fmla="*/ 1305175 h 1478781"/>
              <a:gd name="connsiteX3" fmla="*/ 173680 w 5363295"/>
              <a:gd name="connsiteY3" fmla="*/ 1169846 h 1478781"/>
              <a:gd name="connsiteX4" fmla="*/ 400331 w 5363295"/>
              <a:gd name="connsiteY4" fmla="*/ 1074315 h 1478781"/>
              <a:gd name="connsiteX5" fmla="*/ 553012 w 5363295"/>
              <a:gd name="connsiteY5" fmla="*/ 1007394 h 1478781"/>
              <a:gd name="connsiteX6" fmla="*/ 649512 w 5363295"/>
              <a:gd name="connsiteY6" fmla="*/ 921133 h 1478781"/>
              <a:gd name="connsiteX7" fmla="*/ 757820 w 5363295"/>
              <a:gd name="connsiteY7" fmla="*/ 868479 h 1478781"/>
              <a:gd name="connsiteX8" fmla="*/ 860315 w 5363295"/>
              <a:gd name="connsiteY8" fmla="*/ 801802 h 1478781"/>
              <a:gd name="connsiteX9" fmla="*/ 935265 w 5363295"/>
              <a:gd name="connsiteY9" fmla="*/ 742140 h 1478781"/>
              <a:gd name="connsiteX10" fmla="*/ 1028231 w 5363295"/>
              <a:gd name="connsiteY10" fmla="*/ 701524 h 1478781"/>
              <a:gd name="connsiteX11" fmla="*/ 1122634 w 5363295"/>
              <a:gd name="connsiteY11" fmla="*/ 618261 h 1478781"/>
              <a:gd name="connsiteX12" fmla="*/ 1239794 w 5363295"/>
              <a:gd name="connsiteY12" fmla="*/ 545593 h 1478781"/>
              <a:gd name="connsiteX13" fmla="*/ 1309779 w 5363295"/>
              <a:gd name="connsiteY13" fmla="*/ 514504 h 1478781"/>
              <a:gd name="connsiteX14" fmla="*/ 1388839 w 5363295"/>
              <a:gd name="connsiteY14" fmla="*/ 479399 h 1478781"/>
              <a:gd name="connsiteX15" fmla="*/ 1487621 w 5363295"/>
              <a:gd name="connsiteY15" fmla="*/ 441787 h 1478781"/>
              <a:gd name="connsiteX16" fmla="*/ 1571290 w 5363295"/>
              <a:gd name="connsiteY16" fmla="*/ 432259 h 1478781"/>
              <a:gd name="connsiteX17" fmla="*/ 1671728 w 5363295"/>
              <a:gd name="connsiteY17" fmla="*/ 410691 h 1478781"/>
              <a:gd name="connsiteX18" fmla="*/ 1817509 w 5363295"/>
              <a:gd name="connsiteY18" fmla="*/ 351994 h 1478781"/>
              <a:gd name="connsiteX19" fmla="*/ 1956225 w 5363295"/>
              <a:gd name="connsiteY19" fmla="*/ 284785 h 1478781"/>
              <a:gd name="connsiteX20" fmla="*/ 2077366 w 5363295"/>
              <a:gd name="connsiteY20" fmla="*/ 216079 h 1478781"/>
              <a:gd name="connsiteX21" fmla="*/ 2172841 w 5363295"/>
              <a:gd name="connsiteY21" fmla="*/ 190500 h 1478781"/>
              <a:gd name="connsiteX22" fmla="*/ 2201416 w 5363295"/>
              <a:gd name="connsiteY22" fmla="*/ 171450 h 1478781"/>
              <a:gd name="connsiteX23" fmla="*/ 2261798 w 5363295"/>
              <a:gd name="connsiteY23" fmla="*/ 171253 h 1478781"/>
              <a:gd name="connsiteX24" fmla="*/ 2396920 w 5363295"/>
              <a:gd name="connsiteY24" fmla="*/ 141180 h 1478781"/>
              <a:gd name="connsiteX25" fmla="*/ 2687191 w 5363295"/>
              <a:gd name="connsiteY25" fmla="*/ 95250 h 1478781"/>
              <a:gd name="connsiteX26" fmla="*/ 2772916 w 5363295"/>
              <a:gd name="connsiteY26" fmla="*/ 66675 h 1478781"/>
              <a:gd name="connsiteX27" fmla="*/ 2801491 w 5363295"/>
              <a:gd name="connsiteY27" fmla="*/ 57150 h 1478781"/>
              <a:gd name="connsiteX28" fmla="*/ 2830066 w 5363295"/>
              <a:gd name="connsiteY28" fmla="*/ 38100 h 1478781"/>
              <a:gd name="connsiteX29" fmla="*/ 2887216 w 5363295"/>
              <a:gd name="connsiteY29" fmla="*/ 19050 h 1478781"/>
              <a:gd name="connsiteX30" fmla="*/ 2953891 w 5363295"/>
              <a:gd name="connsiteY30" fmla="*/ 0 h 1478781"/>
              <a:gd name="connsiteX31" fmla="*/ 3172966 w 5363295"/>
              <a:gd name="connsiteY31" fmla="*/ 9525 h 1478781"/>
              <a:gd name="connsiteX32" fmla="*/ 3230116 w 5363295"/>
              <a:gd name="connsiteY32" fmla="*/ 28575 h 1478781"/>
              <a:gd name="connsiteX33" fmla="*/ 3268216 w 5363295"/>
              <a:gd name="connsiteY33" fmla="*/ 38100 h 1478781"/>
              <a:gd name="connsiteX34" fmla="*/ 3325366 w 5363295"/>
              <a:gd name="connsiteY34" fmla="*/ 57150 h 1478781"/>
              <a:gd name="connsiteX35" fmla="*/ 3382516 w 5363295"/>
              <a:gd name="connsiteY35" fmla="*/ 76200 h 1478781"/>
              <a:gd name="connsiteX36" fmla="*/ 3411091 w 5363295"/>
              <a:gd name="connsiteY36" fmla="*/ 85725 h 1478781"/>
              <a:gd name="connsiteX37" fmla="*/ 3439666 w 5363295"/>
              <a:gd name="connsiteY37" fmla="*/ 95250 h 1478781"/>
              <a:gd name="connsiteX38" fmla="*/ 3553966 w 5363295"/>
              <a:gd name="connsiteY38" fmla="*/ 104775 h 1478781"/>
              <a:gd name="connsiteX39" fmla="*/ 3611116 w 5363295"/>
              <a:gd name="connsiteY39" fmla="*/ 133350 h 1478781"/>
              <a:gd name="connsiteX40" fmla="*/ 3639691 w 5363295"/>
              <a:gd name="connsiteY40" fmla="*/ 161925 h 1478781"/>
              <a:gd name="connsiteX41" fmla="*/ 3696841 w 5363295"/>
              <a:gd name="connsiteY41" fmla="*/ 200025 h 1478781"/>
              <a:gd name="connsiteX42" fmla="*/ 3725416 w 5363295"/>
              <a:gd name="connsiteY42" fmla="*/ 219075 h 1478781"/>
              <a:gd name="connsiteX43" fmla="*/ 3753991 w 5363295"/>
              <a:gd name="connsiteY43" fmla="*/ 247650 h 1478781"/>
              <a:gd name="connsiteX44" fmla="*/ 3811141 w 5363295"/>
              <a:gd name="connsiteY44" fmla="*/ 266700 h 1478781"/>
              <a:gd name="connsiteX45" fmla="*/ 3868291 w 5363295"/>
              <a:gd name="connsiteY45" fmla="*/ 295275 h 1478781"/>
              <a:gd name="connsiteX46" fmla="*/ 3896866 w 5363295"/>
              <a:gd name="connsiteY46" fmla="*/ 314325 h 1478781"/>
              <a:gd name="connsiteX47" fmla="*/ 3934966 w 5363295"/>
              <a:gd name="connsiteY47" fmla="*/ 323850 h 1478781"/>
              <a:gd name="connsiteX48" fmla="*/ 4077841 w 5363295"/>
              <a:gd name="connsiteY48" fmla="*/ 342900 h 1478781"/>
              <a:gd name="connsiteX49" fmla="*/ 4134991 w 5363295"/>
              <a:gd name="connsiteY49" fmla="*/ 361950 h 1478781"/>
              <a:gd name="connsiteX50" fmla="*/ 4163566 w 5363295"/>
              <a:gd name="connsiteY50" fmla="*/ 371475 h 1478781"/>
              <a:gd name="connsiteX51" fmla="*/ 4220716 w 5363295"/>
              <a:gd name="connsiteY51" fmla="*/ 419100 h 1478781"/>
              <a:gd name="connsiteX52" fmla="*/ 4277866 w 5363295"/>
              <a:gd name="connsiteY52" fmla="*/ 457200 h 1478781"/>
              <a:gd name="connsiteX53" fmla="*/ 4306441 w 5363295"/>
              <a:gd name="connsiteY53" fmla="*/ 476250 h 1478781"/>
              <a:gd name="connsiteX54" fmla="*/ 4363591 w 5363295"/>
              <a:gd name="connsiteY54" fmla="*/ 514350 h 1478781"/>
              <a:gd name="connsiteX55" fmla="*/ 4392166 w 5363295"/>
              <a:gd name="connsiteY55" fmla="*/ 533400 h 1478781"/>
              <a:gd name="connsiteX56" fmla="*/ 4420741 w 5363295"/>
              <a:gd name="connsiteY56" fmla="*/ 542925 h 1478781"/>
              <a:gd name="connsiteX57" fmla="*/ 4506466 w 5363295"/>
              <a:gd name="connsiteY57" fmla="*/ 600075 h 1478781"/>
              <a:gd name="connsiteX58" fmla="*/ 4535041 w 5363295"/>
              <a:gd name="connsiteY58" fmla="*/ 628650 h 1478781"/>
              <a:gd name="connsiteX59" fmla="*/ 4563616 w 5363295"/>
              <a:gd name="connsiteY59" fmla="*/ 638175 h 1478781"/>
              <a:gd name="connsiteX60" fmla="*/ 4649341 w 5363295"/>
              <a:gd name="connsiteY60" fmla="*/ 695325 h 1478781"/>
              <a:gd name="connsiteX61" fmla="*/ 4677916 w 5363295"/>
              <a:gd name="connsiteY61" fmla="*/ 714375 h 1478781"/>
              <a:gd name="connsiteX62" fmla="*/ 4706491 w 5363295"/>
              <a:gd name="connsiteY62" fmla="*/ 733425 h 1478781"/>
              <a:gd name="connsiteX63" fmla="*/ 4792216 w 5363295"/>
              <a:gd name="connsiteY63" fmla="*/ 809625 h 1478781"/>
              <a:gd name="connsiteX64" fmla="*/ 4820791 w 5363295"/>
              <a:gd name="connsiteY64" fmla="*/ 819150 h 1478781"/>
              <a:gd name="connsiteX65" fmla="*/ 4877941 w 5363295"/>
              <a:gd name="connsiteY65" fmla="*/ 857250 h 1478781"/>
              <a:gd name="connsiteX66" fmla="*/ 4944616 w 5363295"/>
              <a:gd name="connsiteY66" fmla="*/ 876300 h 1478781"/>
              <a:gd name="connsiteX67" fmla="*/ 4973191 w 5363295"/>
              <a:gd name="connsiteY67" fmla="*/ 885825 h 1478781"/>
              <a:gd name="connsiteX68" fmla="*/ 5039866 w 5363295"/>
              <a:gd name="connsiteY68" fmla="*/ 904875 h 1478781"/>
              <a:gd name="connsiteX69" fmla="*/ 5097749 w 5363295"/>
              <a:gd name="connsiteY69" fmla="*/ 976679 h 1478781"/>
              <a:gd name="connsiteX70" fmla="*/ 5208384 w 5363295"/>
              <a:gd name="connsiteY70" fmla="*/ 1044819 h 1478781"/>
              <a:gd name="connsiteX71" fmla="*/ 5325622 w 5363295"/>
              <a:gd name="connsiteY71" fmla="*/ 1153072 h 1478781"/>
              <a:gd name="connsiteX72" fmla="*/ 5363295 w 5363295"/>
              <a:gd name="connsiteY72" fmla="*/ 1262757 h 1478781"/>
              <a:gd name="connsiteX73" fmla="*/ 4823235 w 5363295"/>
              <a:gd name="connsiteY73" fmla="*/ 1478781 h 1478781"/>
              <a:gd name="connsiteX74" fmla="*/ 574763 w 5363295"/>
              <a:gd name="connsiteY74" fmla="*/ 1478781 h 1478781"/>
              <a:gd name="connsiteX0" fmla="*/ 574763 w 5363295"/>
              <a:gd name="connsiteY0" fmla="*/ 1478781 h 1478781"/>
              <a:gd name="connsiteX1" fmla="*/ 54374 w 5363295"/>
              <a:gd name="connsiteY1" fmla="*/ 1425705 h 1478781"/>
              <a:gd name="connsiteX2" fmla="*/ 24725 w 5363295"/>
              <a:gd name="connsiteY2" fmla="*/ 1305175 h 1478781"/>
              <a:gd name="connsiteX3" fmla="*/ 173680 w 5363295"/>
              <a:gd name="connsiteY3" fmla="*/ 1169846 h 1478781"/>
              <a:gd name="connsiteX4" fmla="*/ 400331 w 5363295"/>
              <a:gd name="connsiteY4" fmla="*/ 1074315 h 1478781"/>
              <a:gd name="connsiteX5" fmla="*/ 553012 w 5363295"/>
              <a:gd name="connsiteY5" fmla="*/ 1007394 h 1478781"/>
              <a:gd name="connsiteX6" fmla="*/ 649512 w 5363295"/>
              <a:gd name="connsiteY6" fmla="*/ 921133 h 1478781"/>
              <a:gd name="connsiteX7" fmla="*/ 757820 w 5363295"/>
              <a:gd name="connsiteY7" fmla="*/ 868479 h 1478781"/>
              <a:gd name="connsiteX8" fmla="*/ 860315 w 5363295"/>
              <a:gd name="connsiteY8" fmla="*/ 801802 h 1478781"/>
              <a:gd name="connsiteX9" fmla="*/ 935265 w 5363295"/>
              <a:gd name="connsiteY9" fmla="*/ 742140 h 1478781"/>
              <a:gd name="connsiteX10" fmla="*/ 1028231 w 5363295"/>
              <a:gd name="connsiteY10" fmla="*/ 701524 h 1478781"/>
              <a:gd name="connsiteX11" fmla="*/ 1122634 w 5363295"/>
              <a:gd name="connsiteY11" fmla="*/ 618261 h 1478781"/>
              <a:gd name="connsiteX12" fmla="*/ 1239794 w 5363295"/>
              <a:gd name="connsiteY12" fmla="*/ 545593 h 1478781"/>
              <a:gd name="connsiteX13" fmla="*/ 1309779 w 5363295"/>
              <a:gd name="connsiteY13" fmla="*/ 514504 h 1478781"/>
              <a:gd name="connsiteX14" fmla="*/ 1388839 w 5363295"/>
              <a:gd name="connsiteY14" fmla="*/ 479399 h 1478781"/>
              <a:gd name="connsiteX15" fmla="*/ 1487621 w 5363295"/>
              <a:gd name="connsiteY15" fmla="*/ 441787 h 1478781"/>
              <a:gd name="connsiteX16" fmla="*/ 1571290 w 5363295"/>
              <a:gd name="connsiteY16" fmla="*/ 432259 h 1478781"/>
              <a:gd name="connsiteX17" fmla="*/ 1671728 w 5363295"/>
              <a:gd name="connsiteY17" fmla="*/ 410691 h 1478781"/>
              <a:gd name="connsiteX18" fmla="*/ 1817509 w 5363295"/>
              <a:gd name="connsiteY18" fmla="*/ 351994 h 1478781"/>
              <a:gd name="connsiteX19" fmla="*/ 1956225 w 5363295"/>
              <a:gd name="connsiteY19" fmla="*/ 284785 h 1478781"/>
              <a:gd name="connsiteX20" fmla="*/ 2077366 w 5363295"/>
              <a:gd name="connsiteY20" fmla="*/ 216079 h 1478781"/>
              <a:gd name="connsiteX21" fmla="*/ 2172841 w 5363295"/>
              <a:gd name="connsiteY21" fmla="*/ 190500 h 1478781"/>
              <a:gd name="connsiteX22" fmla="*/ 2201416 w 5363295"/>
              <a:gd name="connsiteY22" fmla="*/ 171450 h 1478781"/>
              <a:gd name="connsiteX23" fmla="*/ 2261798 w 5363295"/>
              <a:gd name="connsiteY23" fmla="*/ 171253 h 1478781"/>
              <a:gd name="connsiteX24" fmla="*/ 2396920 w 5363295"/>
              <a:gd name="connsiteY24" fmla="*/ 141180 h 1478781"/>
              <a:gd name="connsiteX25" fmla="*/ 2687191 w 5363295"/>
              <a:gd name="connsiteY25" fmla="*/ 95250 h 1478781"/>
              <a:gd name="connsiteX26" fmla="*/ 2772916 w 5363295"/>
              <a:gd name="connsiteY26" fmla="*/ 66675 h 1478781"/>
              <a:gd name="connsiteX27" fmla="*/ 2801491 w 5363295"/>
              <a:gd name="connsiteY27" fmla="*/ 57150 h 1478781"/>
              <a:gd name="connsiteX28" fmla="*/ 2830066 w 5363295"/>
              <a:gd name="connsiteY28" fmla="*/ 38100 h 1478781"/>
              <a:gd name="connsiteX29" fmla="*/ 2887216 w 5363295"/>
              <a:gd name="connsiteY29" fmla="*/ 19050 h 1478781"/>
              <a:gd name="connsiteX30" fmla="*/ 2953891 w 5363295"/>
              <a:gd name="connsiteY30" fmla="*/ 0 h 1478781"/>
              <a:gd name="connsiteX31" fmla="*/ 3172966 w 5363295"/>
              <a:gd name="connsiteY31" fmla="*/ 9525 h 1478781"/>
              <a:gd name="connsiteX32" fmla="*/ 3230116 w 5363295"/>
              <a:gd name="connsiteY32" fmla="*/ 28575 h 1478781"/>
              <a:gd name="connsiteX33" fmla="*/ 3268216 w 5363295"/>
              <a:gd name="connsiteY33" fmla="*/ 38100 h 1478781"/>
              <a:gd name="connsiteX34" fmla="*/ 3325366 w 5363295"/>
              <a:gd name="connsiteY34" fmla="*/ 57150 h 1478781"/>
              <a:gd name="connsiteX35" fmla="*/ 3382516 w 5363295"/>
              <a:gd name="connsiteY35" fmla="*/ 76200 h 1478781"/>
              <a:gd name="connsiteX36" fmla="*/ 3411091 w 5363295"/>
              <a:gd name="connsiteY36" fmla="*/ 85725 h 1478781"/>
              <a:gd name="connsiteX37" fmla="*/ 3439666 w 5363295"/>
              <a:gd name="connsiteY37" fmla="*/ 95250 h 1478781"/>
              <a:gd name="connsiteX38" fmla="*/ 3553966 w 5363295"/>
              <a:gd name="connsiteY38" fmla="*/ 104775 h 1478781"/>
              <a:gd name="connsiteX39" fmla="*/ 3611116 w 5363295"/>
              <a:gd name="connsiteY39" fmla="*/ 133350 h 1478781"/>
              <a:gd name="connsiteX40" fmla="*/ 3639691 w 5363295"/>
              <a:gd name="connsiteY40" fmla="*/ 161925 h 1478781"/>
              <a:gd name="connsiteX41" fmla="*/ 3696841 w 5363295"/>
              <a:gd name="connsiteY41" fmla="*/ 200025 h 1478781"/>
              <a:gd name="connsiteX42" fmla="*/ 3725416 w 5363295"/>
              <a:gd name="connsiteY42" fmla="*/ 219075 h 1478781"/>
              <a:gd name="connsiteX43" fmla="*/ 3753991 w 5363295"/>
              <a:gd name="connsiteY43" fmla="*/ 247650 h 1478781"/>
              <a:gd name="connsiteX44" fmla="*/ 3811141 w 5363295"/>
              <a:gd name="connsiteY44" fmla="*/ 266700 h 1478781"/>
              <a:gd name="connsiteX45" fmla="*/ 3868291 w 5363295"/>
              <a:gd name="connsiteY45" fmla="*/ 295275 h 1478781"/>
              <a:gd name="connsiteX46" fmla="*/ 3896866 w 5363295"/>
              <a:gd name="connsiteY46" fmla="*/ 314325 h 1478781"/>
              <a:gd name="connsiteX47" fmla="*/ 3934966 w 5363295"/>
              <a:gd name="connsiteY47" fmla="*/ 323850 h 1478781"/>
              <a:gd name="connsiteX48" fmla="*/ 4077841 w 5363295"/>
              <a:gd name="connsiteY48" fmla="*/ 342900 h 1478781"/>
              <a:gd name="connsiteX49" fmla="*/ 4134991 w 5363295"/>
              <a:gd name="connsiteY49" fmla="*/ 361950 h 1478781"/>
              <a:gd name="connsiteX50" fmla="*/ 4163566 w 5363295"/>
              <a:gd name="connsiteY50" fmla="*/ 371475 h 1478781"/>
              <a:gd name="connsiteX51" fmla="*/ 4220716 w 5363295"/>
              <a:gd name="connsiteY51" fmla="*/ 419100 h 1478781"/>
              <a:gd name="connsiteX52" fmla="*/ 4277866 w 5363295"/>
              <a:gd name="connsiteY52" fmla="*/ 457200 h 1478781"/>
              <a:gd name="connsiteX53" fmla="*/ 4306441 w 5363295"/>
              <a:gd name="connsiteY53" fmla="*/ 476250 h 1478781"/>
              <a:gd name="connsiteX54" fmla="*/ 4363591 w 5363295"/>
              <a:gd name="connsiteY54" fmla="*/ 514350 h 1478781"/>
              <a:gd name="connsiteX55" fmla="*/ 4392166 w 5363295"/>
              <a:gd name="connsiteY55" fmla="*/ 533400 h 1478781"/>
              <a:gd name="connsiteX56" fmla="*/ 4420741 w 5363295"/>
              <a:gd name="connsiteY56" fmla="*/ 542925 h 1478781"/>
              <a:gd name="connsiteX57" fmla="*/ 4506466 w 5363295"/>
              <a:gd name="connsiteY57" fmla="*/ 600075 h 1478781"/>
              <a:gd name="connsiteX58" fmla="*/ 4535041 w 5363295"/>
              <a:gd name="connsiteY58" fmla="*/ 628650 h 1478781"/>
              <a:gd name="connsiteX59" fmla="*/ 4563616 w 5363295"/>
              <a:gd name="connsiteY59" fmla="*/ 638175 h 1478781"/>
              <a:gd name="connsiteX60" fmla="*/ 4649341 w 5363295"/>
              <a:gd name="connsiteY60" fmla="*/ 695325 h 1478781"/>
              <a:gd name="connsiteX61" fmla="*/ 4677916 w 5363295"/>
              <a:gd name="connsiteY61" fmla="*/ 714375 h 1478781"/>
              <a:gd name="connsiteX62" fmla="*/ 4706491 w 5363295"/>
              <a:gd name="connsiteY62" fmla="*/ 733425 h 1478781"/>
              <a:gd name="connsiteX63" fmla="*/ 4792216 w 5363295"/>
              <a:gd name="connsiteY63" fmla="*/ 809625 h 1478781"/>
              <a:gd name="connsiteX64" fmla="*/ 4820791 w 5363295"/>
              <a:gd name="connsiteY64" fmla="*/ 819150 h 1478781"/>
              <a:gd name="connsiteX65" fmla="*/ 4877941 w 5363295"/>
              <a:gd name="connsiteY65" fmla="*/ 857250 h 1478781"/>
              <a:gd name="connsiteX66" fmla="*/ 4944616 w 5363295"/>
              <a:gd name="connsiteY66" fmla="*/ 876300 h 1478781"/>
              <a:gd name="connsiteX67" fmla="*/ 4973191 w 5363295"/>
              <a:gd name="connsiteY67" fmla="*/ 885825 h 1478781"/>
              <a:gd name="connsiteX68" fmla="*/ 5039866 w 5363295"/>
              <a:gd name="connsiteY68" fmla="*/ 904875 h 1478781"/>
              <a:gd name="connsiteX69" fmla="*/ 5097749 w 5363295"/>
              <a:gd name="connsiteY69" fmla="*/ 976679 h 1478781"/>
              <a:gd name="connsiteX70" fmla="*/ 5208384 w 5363295"/>
              <a:gd name="connsiteY70" fmla="*/ 1044819 h 1478781"/>
              <a:gd name="connsiteX71" fmla="*/ 5325622 w 5363295"/>
              <a:gd name="connsiteY71" fmla="*/ 1153072 h 1478781"/>
              <a:gd name="connsiteX72" fmla="*/ 5363295 w 5363295"/>
              <a:gd name="connsiteY72" fmla="*/ 1262757 h 1478781"/>
              <a:gd name="connsiteX73" fmla="*/ 4823235 w 5363295"/>
              <a:gd name="connsiteY73" fmla="*/ 1478781 h 1478781"/>
              <a:gd name="connsiteX74" fmla="*/ 574763 w 5363295"/>
              <a:gd name="connsiteY74" fmla="*/ 1478781 h 1478781"/>
              <a:gd name="connsiteX0" fmla="*/ 574763 w 5363295"/>
              <a:gd name="connsiteY0" fmla="*/ 1478781 h 1478781"/>
              <a:gd name="connsiteX1" fmla="*/ 54374 w 5363295"/>
              <a:gd name="connsiteY1" fmla="*/ 1425705 h 1478781"/>
              <a:gd name="connsiteX2" fmla="*/ 24725 w 5363295"/>
              <a:gd name="connsiteY2" fmla="*/ 1305175 h 1478781"/>
              <a:gd name="connsiteX3" fmla="*/ 173680 w 5363295"/>
              <a:gd name="connsiteY3" fmla="*/ 1169846 h 1478781"/>
              <a:gd name="connsiteX4" fmla="*/ 400331 w 5363295"/>
              <a:gd name="connsiteY4" fmla="*/ 1074315 h 1478781"/>
              <a:gd name="connsiteX5" fmla="*/ 553012 w 5363295"/>
              <a:gd name="connsiteY5" fmla="*/ 1007394 h 1478781"/>
              <a:gd name="connsiteX6" fmla="*/ 649512 w 5363295"/>
              <a:gd name="connsiteY6" fmla="*/ 921133 h 1478781"/>
              <a:gd name="connsiteX7" fmla="*/ 757820 w 5363295"/>
              <a:gd name="connsiteY7" fmla="*/ 868479 h 1478781"/>
              <a:gd name="connsiteX8" fmla="*/ 860315 w 5363295"/>
              <a:gd name="connsiteY8" fmla="*/ 801802 h 1478781"/>
              <a:gd name="connsiteX9" fmla="*/ 935265 w 5363295"/>
              <a:gd name="connsiteY9" fmla="*/ 742140 h 1478781"/>
              <a:gd name="connsiteX10" fmla="*/ 1028231 w 5363295"/>
              <a:gd name="connsiteY10" fmla="*/ 701524 h 1478781"/>
              <a:gd name="connsiteX11" fmla="*/ 1122634 w 5363295"/>
              <a:gd name="connsiteY11" fmla="*/ 618261 h 1478781"/>
              <a:gd name="connsiteX12" fmla="*/ 1239794 w 5363295"/>
              <a:gd name="connsiteY12" fmla="*/ 545593 h 1478781"/>
              <a:gd name="connsiteX13" fmla="*/ 1309779 w 5363295"/>
              <a:gd name="connsiteY13" fmla="*/ 514504 h 1478781"/>
              <a:gd name="connsiteX14" fmla="*/ 1388839 w 5363295"/>
              <a:gd name="connsiteY14" fmla="*/ 479399 h 1478781"/>
              <a:gd name="connsiteX15" fmla="*/ 1487621 w 5363295"/>
              <a:gd name="connsiteY15" fmla="*/ 441787 h 1478781"/>
              <a:gd name="connsiteX16" fmla="*/ 1571290 w 5363295"/>
              <a:gd name="connsiteY16" fmla="*/ 432259 h 1478781"/>
              <a:gd name="connsiteX17" fmla="*/ 1671728 w 5363295"/>
              <a:gd name="connsiteY17" fmla="*/ 410691 h 1478781"/>
              <a:gd name="connsiteX18" fmla="*/ 1817509 w 5363295"/>
              <a:gd name="connsiteY18" fmla="*/ 351994 h 1478781"/>
              <a:gd name="connsiteX19" fmla="*/ 1956225 w 5363295"/>
              <a:gd name="connsiteY19" fmla="*/ 284785 h 1478781"/>
              <a:gd name="connsiteX20" fmla="*/ 2077366 w 5363295"/>
              <a:gd name="connsiteY20" fmla="*/ 216079 h 1478781"/>
              <a:gd name="connsiteX21" fmla="*/ 2172841 w 5363295"/>
              <a:gd name="connsiteY21" fmla="*/ 190500 h 1478781"/>
              <a:gd name="connsiteX22" fmla="*/ 2201416 w 5363295"/>
              <a:gd name="connsiteY22" fmla="*/ 189369 h 1478781"/>
              <a:gd name="connsiteX23" fmla="*/ 2261798 w 5363295"/>
              <a:gd name="connsiteY23" fmla="*/ 171253 h 1478781"/>
              <a:gd name="connsiteX24" fmla="*/ 2396920 w 5363295"/>
              <a:gd name="connsiteY24" fmla="*/ 141180 h 1478781"/>
              <a:gd name="connsiteX25" fmla="*/ 2687191 w 5363295"/>
              <a:gd name="connsiteY25" fmla="*/ 95250 h 1478781"/>
              <a:gd name="connsiteX26" fmla="*/ 2772916 w 5363295"/>
              <a:gd name="connsiteY26" fmla="*/ 66675 h 1478781"/>
              <a:gd name="connsiteX27" fmla="*/ 2801491 w 5363295"/>
              <a:gd name="connsiteY27" fmla="*/ 57150 h 1478781"/>
              <a:gd name="connsiteX28" fmla="*/ 2830066 w 5363295"/>
              <a:gd name="connsiteY28" fmla="*/ 38100 h 1478781"/>
              <a:gd name="connsiteX29" fmla="*/ 2887216 w 5363295"/>
              <a:gd name="connsiteY29" fmla="*/ 19050 h 1478781"/>
              <a:gd name="connsiteX30" fmla="*/ 2953891 w 5363295"/>
              <a:gd name="connsiteY30" fmla="*/ 0 h 1478781"/>
              <a:gd name="connsiteX31" fmla="*/ 3172966 w 5363295"/>
              <a:gd name="connsiteY31" fmla="*/ 9525 h 1478781"/>
              <a:gd name="connsiteX32" fmla="*/ 3230116 w 5363295"/>
              <a:gd name="connsiteY32" fmla="*/ 28575 h 1478781"/>
              <a:gd name="connsiteX33" fmla="*/ 3268216 w 5363295"/>
              <a:gd name="connsiteY33" fmla="*/ 38100 h 1478781"/>
              <a:gd name="connsiteX34" fmla="*/ 3325366 w 5363295"/>
              <a:gd name="connsiteY34" fmla="*/ 57150 h 1478781"/>
              <a:gd name="connsiteX35" fmla="*/ 3382516 w 5363295"/>
              <a:gd name="connsiteY35" fmla="*/ 76200 h 1478781"/>
              <a:gd name="connsiteX36" fmla="*/ 3411091 w 5363295"/>
              <a:gd name="connsiteY36" fmla="*/ 85725 h 1478781"/>
              <a:gd name="connsiteX37" fmla="*/ 3439666 w 5363295"/>
              <a:gd name="connsiteY37" fmla="*/ 95250 h 1478781"/>
              <a:gd name="connsiteX38" fmla="*/ 3553966 w 5363295"/>
              <a:gd name="connsiteY38" fmla="*/ 104775 h 1478781"/>
              <a:gd name="connsiteX39" fmla="*/ 3611116 w 5363295"/>
              <a:gd name="connsiteY39" fmla="*/ 133350 h 1478781"/>
              <a:gd name="connsiteX40" fmla="*/ 3639691 w 5363295"/>
              <a:gd name="connsiteY40" fmla="*/ 161925 h 1478781"/>
              <a:gd name="connsiteX41" fmla="*/ 3696841 w 5363295"/>
              <a:gd name="connsiteY41" fmla="*/ 200025 h 1478781"/>
              <a:gd name="connsiteX42" fmla="*/ 3725416 w 5363295"/>
              <a:gd name="connsiteY42" fmla="*/ 219075 h 1478781"/>
              <a:gd name="connsiteX43" fmla="*/ 3753991 w 5363295"/>
              <a:gd name="connsiteY43" fmla="*/ 247650 h 1478781"/>
              <a:gd name="connsiteX44" fmla="*/ 3811141 w 5363295"/>
              <a:gd name="connsiteY44" fmla="*/ 266700 h 1478781"/>
              <a:gd name="connsiteX45" fmla="*/ 3868291 w 5363295"/>
              <a:gd name="connsiteY45" fmla="*/ 295275 h 1478781"/>
              <a:gd name="connsiteX46" fmla="*/ 3896866 w 5363295"/>
              <a:gd name="connsiteY46" fmla="*/ 314325 h 1478781"/>
              <a:gd name="connsiteX47" fmla="*/ 3934966 w 5363295"/>
              <a:gd name="connsiteY47" fmla="*/ 323850 h 1478781"/>
              <a:gd name="connsiteX48" fmla="*/ 4077841 w 5363295"/>
              <a:gd name="connsiteY48" fmla="*/ 342900 h 1478781"/>
              <a:gd name="connsiteX49" fmla="*/ 4134991 w 5363295"/>
              <a:gd name="connsiteY49" fmla="*/ 361950 h 1478781"/>
              <a:gd name="connsiteX50" fmla="*/ 4163566 w 5363295"/>
              <a:gd name="connsiteY50" fmla="*/ 371475 h 1478781"/>
              <a:gd name="connsiteX51" fmla="*/ 4220716 w 5363295"/>
              <a:gd name="connsiteY51" fmla="*/ 419100 h 1478781"/>
              <a:gd name="connsiteX52" fmla="*/ 4277866 w 5363295"/>
              <a:gd name="connsiteY52" fmla="*/ 457200 h 1478781"/>
              <a:gd name="connsiteX53" fmla="*/ 4306441 w 5363295"/>
              <a:gd name="connsiteY53" fmla="*/ 476250 h 1478781"/>
              <a:gd name="connsiteX54" fmla="*/ 4363591 w 5363295"/>
              <a:gd name="connsiteY54" fmla="*/ 514350 h 1478781"/>
              <a:gd name="connsiteX55" fmla="*/ 4392166 w 5363295"/>
              <a:gd name="connsiteY55" fmla="*/ 533400 h 1478781"/>
              <a:gd name="connsiteX56" fmla="*/ 4420741 w 5363295"/>
              <a:gd name="connsiteY56" fmla="*/ 542925 h 1478781"/>
              <a:gd name="connsiteX57" fmla="*/ 4506466 w 5363295"/>
              <a:gd name="connsiteY57" fmla="*/ 600075 h 1478781"/>
              <a:gd name="connsiteX58" fmla="*/ 4535041 w 5363295"/>
              <a:gd name="connsiteY58" fmla="*/ 628650 h 1478781"/>
              <a:gd name="connsiteX59" fmla="*/ 4563616 w 5363295"/>
              <a:gd name="connsiteY59" fmla="*/ 638175 h 1478781"/>
              <a:gd name="connsiteX60" fmla="*/ 4649341 w 5363295"/>
              <a:gd name="connsiteY60" fmla="*/ 695325 h 1478781"/>
              <a:gd name="connsiteX61" fmla="*/ 4677916 w 5363295"/>
              <a:gd name="connsiteY61" fmla="*/ 714375 h 1478781"/>
              <a:gd name="connsiteX62" fmla="*/ 4706491 w 5363295"/>
              <a:gd name="connsiteY62" fmla="*/ 733425 h 1478781"/>
              <a:gd name="connsiteX63" fmla="*/ 4792216 w 5363295"/>
              <a:gd name="connsiteY63" fmla="*/ 809625 h 1478781"/>
              <a:gd name="connsiteX64" fmla="*/ 4820791 w 5363295"/>
              <a:gd name="connsiteY64" fmla="*/ 819150 h 1478781"/>
              <a:gd name="connsiteX65" fmla="*/ 4877941 w 5363295"/>
              <a:gd name="connsiteY65" fmla="*/ 857250 h 1478781"/>
              <a:gd name="connsiteX66" fmla="*/ 4944616 w 5363295"/>
              <a:gd name="connsiteY66" fmla="*/ 876300 h 1478781"/>
              <a:gd name="connsiteX67" fmla="*/ 4973191 w 5363295"/>
              <a:gd name="connsiteY67" fmla="*/ 885825 h 1478781"/>
              <a:gd name="connsiteX68" fmla="*/ 5039866 w 5363295"/>
              <a:gd name="connsiteY68" fmla="*/ 904875 h 1478781"/>
              <a:gd name="connsiteX69" fmla="*/ 5097749 w 5363295"/>
              <a:gd name="connsiteY69" fmla="*/ 976679 h 1478781"/>
              <a:gd name="connsiteX70" fmla="*/ 5208384 w 5363295"/>
              <a:gd name="connsiteY70" fmla="*/ 1044819 h 1478781"/>
              <a:gd name="connsiteX71" fmla="*/ 5325622 w 5363295"/>
              <a:gd name="connsiteY71" fmla="*/ 1153072 h 1478781"/>
              <a:gd name="connsiteX72" fmla="*/ 5363295 w 5363295"/>
              <a:gd name="connsiteY72" fmla="*/ 1262757 h 1478781"/>
              <a:gd name="connsiteX73" fmla="*/ 4823235 w 5363295"/>
              <a:gd name="connsiteY73" fmla="*/ 1478781 h 1478781"/>
              <a:gd name="connsiteX74" fmla="*/ 574763 w 5363295"/>
              <a:gd name="connsiteY74" fmla="*/ 1478781 h 1478781"/>
              <a:gd name="connsiteX0" fmla="*/ 574763 w 5363295"/>
              <a:gd name="connsiteY0" fmla="*/ 1478781 h 1478781"/>
              <a:gd name="connsiteX1" fmla="*/ 54374 w 5363295"/>
              <a:gd name="connsiteY1" fmla="*/ 1425705 h 1478781"/>
              <a:gd name="connsiteX2" fmla="*/ 24725 w 5363295"/>
              <a:gd name="connsiteY2" fmla="*/ 1305175 h 1478781"/>
              <a:gd name="connsiteX3" fmla="*/ 173680 w 5363295"/>
              <a:gd name="connsiteY3" fmla="*/ 1169846 h 1478781"/>
              <a:gd name="connsiteX4" fmla="*/ 400331 w 5363295"/>
              <a:gd name="connsiteY4" fmla="*/ 1074315 h 1478781"/>
              <a:gd name="connsiteX5" fmla="*/ 553012 w 5363295"/>
              <a:gd name="connsiteY5" fmla="*/ 1007394 h 1478781"/>
              <a:gd name="connsiteX6" fmla="*/ 649512 w 5363295"/>
              <a:gd name="connsiteY6" fmla="*/ 921133 h 1478781"/>
              <a:gd name="connsiteX7" fmla="*/ 757820 w 5363295"/>
              <a:gd name="connsiteY7" fmla="*/ 868479 h 1478781"/>
              <a:gd name="connsiteX8" fmla="*/ 860315 w 5363295"/>
              <a:gd name="connsiteY8" fmla="*/ 801802 h 1478781"/>
              <a:gd name="connsiteX9" fmla="*/ 935265 w 5363295"/>
              <a:gd name="connsiteY9" fmla="*/ 742140 h 1478781"/>
              <a:gd name="connsiteX10" fmla="*/ 1028231 w 5363295"/>
              <a:gd name="connsiteY10" fmla="*/ 701524 h 1478781"/>
              <a:gd name="connsiteX11" fmla="*/ 1122634 w 5363295"/>
              <a:gd name="connsiteY11" fmla="*/ 618261 h 1478781"/>
              <a:gd name="connsiteX12" fmla="*/ 1239794 w 5363295"/>
              <a:gd name="connsiteY12" fmla="*/ 545593 h 1478781"/>
              <a:gd name="connsiteX13" fmla="*/ 1309779 w 5363295"/>
              <a:gd name="connsiteY13" fmla="*/ 514504 h 1478781"/>
              <a:gd name="connsiteX14" fmla="*/ 1388839 w 5363295"/>
              <a:gd name="connsiteY14" fmla="*/ 479399 h 1478781"/>
              <a:gd name="connsiteX15" fmla="*/ 1487621 w 5363295"/>
              <a:gd name="connsiteY15" fmla="*/ 441787 h 1478781"/>
              <a:gd name="connsiteX16" fmla="*/ 1571290 w 5363295"/>
              <a:gd name="connsiteY16" fmla="*/ 432259 h 1478781"/>
              <a:gd name="connsiteX17" fmla="*/ 1671728 w 5363295"/>
              <a:gd name="connsiteY17" fmla="*/ 410691 h 1478781"/>
              <a:gd name="connsiteX18" fmla="*/ 1817509 w 5363295"/>
              <a:gd name="connsiteY18" fmla="*/ 351994 h 1478781"/>
              <a:gd name="connsiteX19" fmla="*/ 1956225 w 5363295"/>
              <a:gd name="connsiteY19" fmla="*/ 284785 h 1478781"/>
              <a:gd name="connsiteX20" fmla="*/ 2051643 w 5363295"/>
              <a:gd name="connsiteY20" fmla="*/ 242958 h 1478781"/>
              <a:gd name="connsiteX21" fmla="*/ 2172841 w 5363295"/>
              <a:gd name="connsiteY21" fmla="*/ 190500 h 1478781"/>
              <a:gd name="connsiteX22" fmla="*/ 2201416 w 5363295"/>
              <a:gd name="connsiteY22" fmla="*/ 189369 h 1478781"/>
              <a:gd name="connsiteX23" fmla="*/ 2261798 w 5363295"/>
              <a:gd name="connsiteY23" fmla="*/ 171253 h 1478781"/>
              <a:gd name="connsiteX24" fmla="*/ 2396920 w 5363295"/>
              <a:gd name="connsiteY24" fmla="*/ 141180 h 1478781"/>
              <a:gd name="connsiteX25" fmla="*/ 2687191 w 5363295"/>
              <a:gd name="connsiteY25" fmla="*/ 95250 h 1478781"/>
              <a:gd name="connsiteX26" fmla="*/ 2772916 w 5363295"/>
              <a:gd name="connsiteY26" fmla="*/ 66675 h 1478781"/>
              <a:gd name="connsiteX27" fmla="*/ 2801491 w 5363295"/>
              <a:gd name="connsiteY27" fmla="*/ 57150 h 1478781"/>
              <a:gd name="connsiteX28" fmla="*/ 2830066 w 5363295"/>
              <a:gd name="connsiteY28" fmla="*/ 38100 h 1478781"/>
              <a:gd name="connsiteX29" fmla="*/ 2887216 w 5363295"/>
              <a:gd name="connsiteY29" fmla="*/ 19050 h 1478781"/>
              <a:gd name="connsiteX30" fmla="*/ 2953891 w 5363295"/>
              <a:gd name="connsiteY30" fmla="*/ 0 h 1478781"/>
              <a:gd name="connsiteX31" fmla="*/ 3172966 w 5363295"/>
              <a:gd name="connsiteY31" fmla="*/ 9525 h 1478781"/>
              <a:gd name="connsiteX32" fmla="*/ 3230116 w 5363295"/>
              <a:gd name="connsiteY32" fmla="*/ 28575 h 1478781"/>
              <a:gd name="connsiteX33" fmla="*/ 3268216 w 5363295"/>
              <a:gd name="connsiteY33" fmla="*/ 38100 h 1478781"/>
              <a:gd name="connsiteX34" fmla="*/ 3325366 w 5363295"/>
              <a:gd name="connsiteY34" fmla="*/ 57150 h 1478781"/>
              <a:gd name="connsiteX35" fmla="*/ 3382516 w 5363295"/>
              <a:gd name="connsiteY35" fmla="*/ 76200 h 1478781"/>
              <a:gd name="connsiteX36" fmla="*/ 3411091 w 5363295"/>
              <a:gd name="connsiteY36" fmla="*/ 85725 h 1478781"/>
              <a:gd name="connsiteX37" fmla="*/ 3439666 w 5363295"/>
              <a:gd name="connsiteY37" fmla="*/ 95250 h 1478781"/>
              <a:gd name="connsiteX38" fmla="*/ 3553966 w 5363295"/>
              <a:gd name="connsiteY38" fmla="*/ 104775 h 1478781"/>
              <a:gd name="connsiteX39" fmla="*/ 3611116 w 5363295"/>
              <a:gd name="connsiteY39" fmla="*/ 133350 h 1478781"/>
              <a:gd name="connsiteX40" fmla="*/ 3639691 w 5363295"/>
              <a:gd name="connsiteY40" fmla="*/ 161925 h 1478781"/>
              <a:gd name="connsiteX41" fmla="*/ 3696841 w 5363295"/>
              <a:gd name="connsiteY41" fmla="*/ 200025 h 1478781"/>
              <a:gd name="connsiteX42" fmla="*/ 3725416 w 5363295"/>
              <a:gd name="connsiteY42" fmla="*/ 219075 h 1478781"/>
              <a:gd name="connsiteX43" fmla="*/ 3753991 w 5363295"/>
              <a:gd name="connsiteY43" fmla="*/ 247650 h 1478781"/>
              <a:gd name="connsiteX44" fmla="*/ 3811141 w 5363295"/>
              <a:gd name="connsiteY44" fmla="*/ 266700 h 1478781"/>
              <a:gd name="connsiteX45" fmla="*/ 3868291 w 5363295"/>
              <a:gd name="connsiteY45" fmla="*/ 295275 h 1478781"/>
              <a:gd name="connsiteX46" fmla="*/ 3896866 w 5363295"/>
              <a:gd name="connsiteY46" fmla="*/ 314325 h 1478781"/>
              <a:gd name="connsiteX47" fmla="*/ 3934966 w 5363295"/>
              <a:gd name="connsiteY47" fmla="*/ 323850 h 1478781"/>
              <a:gd name="connsiteX48" fmla="*/ 4077841 w 5363295"/>
              <a:gd name="connsiteY48" fmla="*/ 342900 h 1478781"/>
              <a:gd name="connsiteX49" fmla="*/ 4134991 w 5363295"/>
              <a:gd name="connsiteY49" fmla="*/ 361950 h 1478781"/>
              <a:gd name="connsiteX50" fmla="*/ 4163566 w 5363295"/>
              <a:gd name="connsiteY50" fmla="*/ 371475 h 1478781"/>
              <a:gd name="connsiteX51" fmla="*/ 4220716 w 5363295"/>
              <a:gd name="connsiteY51" fmla="*/ 419100 h 1478781"/>
              <a:gd name="connsiteX52" fmla="*/ 4277866 w 5363295"/>
              <a:gd name="connsiteY52" fmla="*/ 457200 h 1478781"/>
              <a:gd name="connsiteX53" fmla="*/ 4306441 w 5363295"/>
              <a:gd name="connsiteY53" fmla="*/ 476250 h 1478781"/>
              <a:gd name="connsiteX54" fmla="*/ 4363591 w 5363295"/>
              <a:gd name="connsiteY54" fmla="*/ 514350 h 1478781"/>
              <a:gd name="connsiteX55" fmla="*/ 4392166 w 5363295"/>
              <a:gd name="connsiteY55" fmla="*/ 533400 h 1478781"/>
              <a:gd name="connsiteX56" fmla="*/ 4420741 w 5363295"/>
              <a:gd name="connsiteY56" fmla="*/ 542925 h 1478781"/>
              <a:gd name="connsiteX57" fmla="*/ 4506466 w 5363295"/>
              <a:gd name="connsiteY57" fmla="*/ 600075 h 1478781"/>
              <a:gd name="connsiteX58" fmla="*/ 4535041 w 5363295"/>
              <a:gd name="connsiteY58" fmla="*/ 628650 h 1478781"/>
              <a:gd name="connsiteX59" fmla="*/ 4563616 w 5363295"/>
              <a:gd name="connsiteY59" fmla="*/ 638175 h 1478781"/>
              <a:gd name="connsiteX60" fmla="*/ 4649341 w 5363295"/>
              <a:gd name="connsiteY60" fmla="*/ 695325 h 1478781"/>
              <a:gd name="connsiteX61" fmla="*/ 4677916 w 5363295"/>
              <a:gd name="connsiteY61" fmla="*/ 714375 h 1478781"/>
              <a:gd name="connsiteX62" fmla="*/ 4706491 w 5363295"/>
              <a:gd name="connsiteY62" fmla="*/ 733425 h 1478781"/>
              <a:gd name="connsiteX63" fmla="*/ 4792216 w 5363295"/>
              <a:gd name="connsiteY63" fmla="*/ 809625 h 1478781"/>
              <a:gd name="connsiteX64" fmla="*/ 4820791 w 5363295"/>
              <a:gd name="connsiteY64" fmla="*/ 819150 h 1478781"/>
              <a:gd name="connsiteX65" fmla="*/ 4877941 w 5363295"/>
              <a:gd name="connsiteY65" fmla="*/ 857250 h 1478781"/>
              <a:gd name="connsiteX66" fmla="*/ 4944616 w 5363295"/>
              <a:gd name="connsiteY66" fmla="*/ 876300 h 1478781"/>
              <a:gd name="connsiteX67" fmla="*/ 4973191 w 5363295"/>
              <a:gd name="connsiteY67" fmla="*/ 885825 h 1478781"/>
              <a:gd name="connsiteX68" fmla="*/ 5039866 w 5363295"/>
              <a:gd name="connsiteY68" fmla="*/ 904875 h 1478781"/>
              <a:gd name="connsiteX69" fmla="*/ 5097749 w 5363295"/>
              <a:gd name="connsiteY69" fmla="*/ 976679 h 1478781"/>
              <a:gd name="connsiteX70" fmla="*/ 5208384 w 5363295"/>
              <a:gd name="connsiteY70" fmla="*/ 1044819 h 1478781"/>
              <a:gd name="connsiteX71" fmla="*/ 5325622 w 5363295"/>
              <a:gd name="connsiteY71" fmla="*/ 1153072 h 1478781"/>
              <a:gd name="connsiteX72" fmla="*/ 5363295 w 5363295"/>
              <a:gd name="connsiteY72" fmla="*/ 1262757 h 1478781"/>
              <a:gd name="connsiteX73" fmla="*/ 4823235 w 5363295"/>
              <a:gd name="connsiteY73" fmla="*/ 1478781 h 1478781"/>
              <a:gd name="connsiteX74" fmla="*/ 574763 w 5363295"/>
              <a:gd name="connsiteY74" fmla="*/ 1478781 h 1478781"/>
              <a:gd name="connsiteX0" fmla="*/ 574763 w 5363295"/>
              <a:gd name="connsiteY0" fmla="*/ 1478781 h 1478781"/>
              <a:gd name="connsiteX1" fmla="*/ 54374 w 5363295"/>
              <a:gd name="connsiteY1" fmla="*/ 1425705 h 1478781"/>
              <a:gd name="connsiteX2" fmla="*/ 24725 w 5363295"/>
              <a:gd name="connsiteY2" fmla="*/ 1305175 h 1478781"/>
              <a:gd name="connsiteX3" fmla="*/ 173680 w 5363295"/>
              <a:gd name="connsiteY3" fmla="*/ 1169846 h 1478781"/>
              <a:gd name="connsiteX4" fmla="*/ 400331 w 5363295"/>
              <a:gd name="connsiteY4" fmla="*/ 1074315 h 1478781"/>
              <a:gd name="connsiteX5" fmla="*/ 553012 w 5363295"/>
              <a:gd name="connsiteY5" fmla="*/ 1007394 h 1478781"/>
              <a:gd name="connsiteX6" fmla="*/ 649512 w 5363295"/>
              <a:gd name="connsiteY6" fmla="*/ 921133 h 1478781"/>
              <a:gd name="connsiteX7" fmla="*/ 757820 w 5363295"/>
              <a:gd name="connsiteY7" fmla="*/ 868479 h 1478781"/>
              <a:gd name="connsiteX8" fmla="*/ 860315 w 5363295"/>
              <a:gd name="connsiteY8" fmla="*/ 801802 h 1478781"/>
              <a:gd name="connsiteX9" fmla="*/ 935265 w 5363295"/>
              <a:gd name="connsiteY9" fmla="*/ 742140 h 1478781"/>
              <a:gd name="connsiteX10" fmla="*/ 1028231 w 5363295"/>
              <a:gd name="connsiteY10" fmla="*/ 701524 h 1478781"/>
              <a:gd name="connsiteX11" fmla="*/ 1122634 w 5363295"/>
              <a:gd name="connsiteY11" fmla="*/ 618261 h 1478781"/>
              <a:gd name="connsiteX12" fmla="*/ 1239794 w 5363295"/>
              <a:gd name="connsiteY12" fmla="*/ 545593 h 1478781"/>
              <a:gd name="connsiteX13" fmla="*/ 1309779 w 5363295"/>
              <a:gd name="connsiteY13" fmla="*/ 514504 h 1478781"/>
              <a:gd name="connsiteX14" fmla="*/ 1388839 w 5363295"/>
              <a:gd name="connsiteY14" fmla="*/ 479399 h 1478781"/>
              <a:gd name="connsiteX15" fmla="*/ 1487621 w 5363295"/>
              <a:gd name="connsiteY15" fmla="*/ 441787 h 1478781"/>
              <a:gd name="connsiteX16" fmla="*/ 1571290 w 5363295"/>
              <a:gd name="connsiteY16" fmla="*/ 432259 h 1478781"/>
              <a:gd name="connsiteX17" fmla="*/ 1671728 w 5363295"/>
              <a:gd name="connsiteY17" fmla="*/ 410691 h 1478781"/>
              <a:gd name="connsiteX18" fmla="*/ 1817509 w 5363295"/>
              <a:gd name="connsiteY18" fmla="*/ 351994 h 1478781"/>
              <a:gd name="connsiteX19" fmla="*/ 1956225 w 5363295"/>
              <a:gd name="connsiteY19" fmla="*/ 284785 h 1478781"/>
              <a:gd name="connsiteX20" fmla="*/ 2051643 w 5363295"/>
              <a:gd name="connsiteY20" fmla="*/ 242958 h 1478781"/>
              <a:gd name="connsiteX21" fmla="*/ 2151406 w 5363295"/>
              <a:gd name="connsiteY21" fmla="*/ 203940 h 1478781"/>
              <a:gd name="connsiteX22" fmla="*/ 2201416 w 5363295"/>
              <a:gd name="connsiteY22" fmla="*/ 189369 h 1478781"/>
              <a:gd name="connsiteX23" fmla="*/ 2261798 w 5363295"/>
              <a:gd name="connsiteY23" fmla="*/ 171253 h 1478781"/>
              <a:gd name="connsiteX24" fmla="*/ 2396920 w 5363295"/>
              <a:gd name="connsiteY24" fmla="*/ 141180 h 1478781"/>
              <a:gd name="connsiteX25" fmla="*/ 2687191 w 5363295"/>
              <a:gd name="connsiteY25" fmla="*/ 95250 h 1478781"/>
              <a:gd name="connsiteX26" fmla="*/ 2772916 w 5363295"/>
              <a:gd name="connsiteY26" fmla="*/ 66675 h 1478781"/>
              <a:gd name="connsiteX27" fmla="*/ 2801491 w 5363295"/>
              <a:gd name="connsiteY27" fmla="*/ 57150 h 1478781"/>
              <a:gd name="connsiteX28" fmla="*/ 2830066 w 5363295"/>
              <a:gd name="connsiteY28" fmla="*/ 38100 h 1478781"/>
              <a:gd name="connsiteX29" fmla="*/ 2887216 w 5363295"/>
              <a:gd name="connsiteY29" fmla="*/ 19050 h 1478781"/>
              <a:gd name="connsiteX30" fmla="*/ 2953891 w 5363295"/>
              <a:gd name="connsiteY30" fmla="*/ 0 h 1478781"/>
              <a:gd name="connsiteX31" fmla="*/ 3172966 w 5363295"/>
              <a:gd name="connsiteY31" fmla="*/ 9525 h 1478781"/>
              <a:gd name="connsiteX32" fmla="*/ 3230116 w 5363295"/>
              <a:gd name="connsiteY32" fmla="*/ 28575 h 1478781"/>
              <a:gd name="connsiteX33" fmla="*/ 3268216 w 5363295"/>
              <a:gd name="connsiteY33" fmla="*/ 38100 h 1478781"/>
              <a:gd name="connsiteX34" fmla="*/ 3325366 w 5363295"/>
              <a:gd name="connsiteY34" fmla="*/ 57150 h 1478781"/>
              <a:gd name="connsiteX35" fmla="*/ 3382516 w 5363295"/>
              <a:gd name="connsiteY35" fmla="*/ 76200 h 1478781"/>
              <a:gd name="connsiteX36" fmla="*/ 3411091 w 5363295"/>
              <a:gd name="connsiteY36" fmla="*/ 85725 h 1478781"/>
              <a:gd name="connsiteX37" fmla="*/ 3439666 w 5363295"/>
              <a:gd name="connsiteY37" fmla="*/ 95250 h 1478781"/>
              <a:gd name="connsiteX38" fmla="*/ 3553966 w 5363295"/>
              <a:gd name="connsiteY38" fmla="*/ 104775 h 1478781"/>
              <a:gd name="connsiteX39" fmla="*/ 3611116 w 5363295"/>
              <a:gd name="connsiteY39" fmla="*/ 133350 h 1478781"/>
              <a:gd name="connsiteX40" fmla="*/ 3639691 w 5363295"/>
              <a:gd name="connsiteY40" fmla="*/ 161925 h 1478781"/>
              <a:gd name="connsiteX41" fmla="*/ 3696841 w 5363295"/>
              <a:gd name="connsiteY41" fmla="*/ 200025 h 1478781"/>
              <a:gd name="connsiteX42" fmla="*/ 3725416 w 5363295"/>
              <a:gd name="connsiteY42" fmla="*/ 219075 h 1478781"/>
              <a:gd name="connsiteX43" fmla="*/ 3753991 w 5363295"/>
              <a:gd name="connsiteY43" fmla="*/ 247650 h 1478781"/>
              <a:gd name="connsiteX44" fmla="*/ 3811141 w 5363295"/>
              <a:gd name="connsiteY44" fmla="*/ 266700 h 1478781"/>
              <a:gd name="connsiteX45" fmla="*/ 3868291 w 5363295"/>
              <a:gd name="connsiteY45" fmla="*/ 295275 h 1478781"/>
              <a:gd name="connsiteX46" fmla="*/ 3896866 w 5363295"/>
              <a:gd name="connsiteY46" fmla="*/ 314325 h 1478781"/>
              <a:gd name="connsiteX47" fmla="*/ 3934966 w 5363295"/>
              <a:gd name="connsiteY47" fmla="*/ 323850 h 1478781"/>
              <a:gd name="connsiteX48" fmla="*/ 4077841 w 5363295"/>
              <a:gd name="connsiteY48" fmla="*/ 342900 h 1478781"/>
              <a:gd name="connsiteX49" fmla="*/ 4134991 w 5363295"/>
              <a:gd name="connsiteY49" fmla="*/ 361950 h 1478781"/>
              <a:gd name="connsiteX50" fmla="*/ 4163566 w 5363295"/>
              <a:gd name="connsiteY50" fmla="*/ 371475 h 1478781"/>
              <a:gd name="connsiteX51" fmla="*/ 4220716 w 5363295"/>
              <a:gd name="connsiteY51" fmla="*/ 419100 h 1478781"/>
              <a:gd name="connsiteX52" fmla="*/ 4277866 w 5363295"/>
              <a:gd name="connsiteY52" fmla="*/ 457200 h 1478781"/>
              <a:gd name="connsiteX53" fmla="*/ 4306441 w 5363295"/>
              <a:gd name="connsiteY53" fmla="*/ 476250 h 1478781"/>
              <a:gd name="connsiteX54" fmla="*/ 4363591 w 5363295"/>
              <a:gd name="connsiteY54" fmla="*/ 514350 h 1478781"/>
              <a:gd name="connsiteX55" fmla="*/ 4392166 w 5363295"/>
              <a:gd name="connsiteY55" fmla="*/ 533400 h 1478781"/>
              <a:gd name="connsiteX56" fmla="*/ 4420741 w 5363295"/>
              <a:gd name="connsiteY56" fmla="*/ 542925 h 1478781"/>
              <a:gd name="connsiteX57" fmla="*/ 4506466 w 5363295"/>
              <a:gd name="connsiteY57" fmla="*/ 600075 h 1478781"/>
              <a:gd name="connsiteX58" fmla="*/ 4535041 w 5363295"/>
              <a:gd name="connsiteY58" fmla="*/ 628650 h 1478781"/>
              <a:gd name="connsiteX59" fmla="*/ 4563616 w 5363295"/>
              <a:gd name="connsiteY59" fmla="*/ 638175 h 1478781"/>
              <a:gd name="connsiteX60" fmla="*/ 4649341 w 5363295"/>
              <a:gd name="connsiteY60" fmla="*/ 695325 h 1478781"/>
              <a:gd name="connsiteX61" fmla="*/ 4677916 w 5363295"/>
              <a:gd name="connsiteY61" fmla="*/ 714375 h 1478781"/>
              <a:gd name="connsiteX62" fmla="*/ 4706491 w 5363295"/>
              <a:gd name="connsiteY62" fmla="*/ 733425 h 1478781"/>
              <a:gd name="connsiteX63" fmla="*/ 4792216 w 5363295"/>
              <a:gd name="connsiteY63" fmla="*/ 809625 h 1478781"/>
              <a:gd name="connsiteX64" fmla="*/ 4820791 w 5363295"/>
              <a:gd name="connsiteY64" fmla="*/ 819150 h 1478781"/>
              <a:gd name="connsiteX65" fmla="*/ 4877941 w 5363295"/>
              <a:gd name="connsiteY65" fmla="*/ 857250 h 1478781"/>
              <a:gd name="connsiteX66" fmla="*/ 4944616 w 5363295"/>
              <a:gd name="connsiteY66" fmla="*/ 876300 h 1478781"/>
              <a:gd name="connsiteX67" fmla="*/ 4973191 w 5363295"/>
              <a:gd name="connsiteY67" fmla="*/ 885825 h 1478781"/>
              <a:gd name="connsiteX68" fmla="*/ 5039866 w 5363295"/>
              <a:gd name="connsiteY68" fmla="*/ 904875 h 1478781"/>
              <a:gd name="connsiteX69" fmla="*/ 5097749 w 5363295"/>
              <a:gd name="connsiteY69" fmla="*/ 976679 h 1478781"/>
              <a:gd name="connsiteX70" fmla="*/ 5208384 w 5363295"/>
              <a:gd name="connsiteY70" fmla="*/ 1044819 h 1478781"/>
              <a:gd name="connsiteX71" fmla="*/ 5325622 w 5363295"/>
              <a:gd name="connsiteY71" fmla="*/ 1153072 h 1478781"/>
              <a:gd name="connsiteX72" fmla="*/ 5363295 w 5363295"/>
              <a:gd name="connsiteY72" fmla="*/ 1262757 h 1478781"/>
              <a:gd name="connsiteX73" fmla="*/ 4823235 w 5363295"/>
              <a:gd name="connsiteY73" fmla="*/ 1478781 h 1478781"/>
              <a:gd name="connsiteX74" fmla="*/ 574763 w 5363295"/>
              <a:gd name="connsiteY74" fmla="*/ 1478781 h 1478781"/>
              <a:gd name="connsiteX0" fmla="*/ 574763 w 5363295"/>
              <a:gd name="connsiteY0" fmla="*/ 1478781 h 1478781"/>
              <a:gd name="connsiteX1" fmla="*/ 54374 w 5363295"/>
              <a:gd name="connsiteY1" fmla="*/ 1425705 h 1478781"/>
              <a:gd name="connsiteX2" fmla="*/ 24725 w 5363295"/>
              <a:gd name="connsiteY2" fmla="*/ 1305175 h 1478781"/>
              <a:gd name="connsiteX3" fmla="*/ 173680 w 5363295"/>
              <a:gd name="connsiteY3" fmla="*/ 1169846 h 1478781"/>
              <a:gd name="connsiteX4" fmla="*/ 400331 w 5363295"/>
              <a:gd name="connsiteY4" fmla="*/ 1074315 h 1478781"/>
              <a:gd name="connsiteX5" fmla="*/ 553012 w 5363295"/>
              <a:gd name="connsiteY5" fmla="*/ 1007394 h 1478781"/>
              <a:gd name="connsiteX6" fmla="*/ 649512 w 5363295"/>
              <a:gd name="connsiteY6" fmla="*/ 921133 h 1478781"/>
              <a:gd name="connsiteX7" fmla="*/ 757820 w 5363295"/>
              <a:gd name="connsiteY7" fmla="*/ 868479 h 1478781"/>
              <a:gd name="connsiteX8" fmla="*/ 860315 w 5363295"/>
              <a:gd name="connsiteY8" fmla="*/ 801802 h 1478781"/>
              <a:gd name="connsiteX9" fmla="*/ 935265 w 5363295"/>
              <a:gd name="connsiteY9" fmla="*/ 742140 h 1478781"/>
              <a:gd name="connsiteX10" fmla="*/ 1028231 w 5363295"/>
              <a:gd name="connsiteY10" fmla="*/ 701524 h 1478781"/>
              <a:gd name="connsiteX11" fmla="*/ 1122634 w 5363295"/>
              <a:gd name="connsiteY11" fmla="*/ 618261 h 1478781"/>
              <a:gd name="connsiteX12" fmla="*/ 1239794 w 5363295"/>
              <a:gd name="connsiteY12" fmla="*/ 545593 h 1478781"/>
              <a:gd name="connsiteX13" fmla="*/ 1309779 w 5363295"/>
              <a:gd name="connsiteY13" fmla="*/ 514504 h 1478781"/>
              <a:gd name="connsiteX14" fmla="*/ 1388839 w 5363295"/>
              <a:gd name="connsiteY14" fmla="*/ 479399 h 1478781"/>
              <a:gd name="connsiteX15" fmla="*/ 1487621 w 5363295"/>
              <a:gd name="connsiteY15" fmla="*/ 441787 h 1478781"/>
              <a:gd name="connsiteX16" fmla="*/ 1571290 w 5363295"/>
              <a:gd name="connsiteY16" fmla="*/ 432259 h 1478781"/>
              <a:gd name="connsiteX17" fmla="*/ 1671728 w 5363295"/>
              <a:gd name="connsiteY17" fmla="*/ 410691 h 1478781"/>
              <a:gd name="connsiteX18" fmla="*/ 1817509 w 5363295"/>
              <a:gd name="connsiteY18" fmla="*/ 351994 h 1478781"/>
              <a:gd name="connsiteX19" fmla="*/ 1956225 w 5363295"/>
              <a:gd name="connsiteY19" fmla="*/ 284785 h 1478781"/>
              <a:gd name="connsiteX20" fmla="*/ 2047357 w 5363295"/>
              <a:gd name="connsiteY20" fmla="*/ 278798 h 1478781"/>
              <a:gd name="connsiteX21" fmla="*/ 2151406 w 5363295"/>
              <a:gd name="connsiteY21" fmla="*/ 203940 h 1478781"/>
              <a:gd name="connsiteX22" fmla="*/ 2201416 w 5363295"/>
              <a:gd name="connsiteY22" fmla="*/ 189369 h 1478781"/>
              <a:gd name="connsiteX23" fmla="*/ 2261798 w 5363295"/>
              <a:gd name="connsiteY23" fmla="*/ 171253 h 1478781"/>
              <a:gd name="connsiteX24" fmla="*/ 2396920 w 5363295"/>
              <a:gd name="connsiteY24" fmla="*/ 141180 h 1478781"/>
              <a:gd name="connsiteX25" fmla="*/ 2687191 w 5363295"/>
              <a:gd name="connsiteY25" fmla="*/ 95250 h 1478781"/>
              <a:gd name="connsiteX26" fmla="*/ 2772916 w 5363295"/>
              <a:gd name="connsiteY26" fmla="*/ 66675 h 1478781"/>
              <a:gd name="connsiteX27" fmla="*/ 2801491 w 5363295"/>
              <a:gd name="connsiteY27" fmla="*/ 57150 h 1478781"/>
              <a:gd name="connsiteX28" fmla="*/ 2830066 w 5363295"/>
              <a:gd name="connsiteY28" fmla="*/ 38100 h 1478781"/>
              <a:gd name="connsiteX29" fmla="*/ 2887216 w 5363295"/>
              <a:gd name="connsiteY29" fmla="*/ 19050 h 1478781"/>
              <a:gd name="connsiteX30" fmla="*/ 2953891 w 5363295"/>
              <a:gd name="connsiteY30" fmla="*/ 0 h 1478781"/>
              <a:gd name="connsiteX31" fmla="*/ 3172966 w 5363295"/>
              <a:gd name="connsiteY31" fmla="*/ 9525 h 1478781"/>
              <a:gd name="connsiteX32" fmla="*/ 3230116 w 5363295"/>
              <a:gd name="connsiteY32" fmla="*/ 28575 h 1478781"/>
              <a:gd name="connsiteX33" fmla="*/ 3268216 w 5363295"/>
              <a:gd name="connsiteY33" fmla="*/ 38100 h 1478781"/>
              <a:gd name="connsiteX34" fmla="*/ 3325366 w 5363295"/>
              <a:gd name="connsiteY34" fmla="*/ 57150 h 1478781"/>
              <a:gd name="connsiteX35" fmla="*/ 3382516 w 5363295"/>
              <a:gd name="connsiteY35" fmla="*/ 76200 h 1478781"/>
              <a:gd name="connsiteX36" fmla="*/ 3411091 w 5363295"/>
              <a:gd name="connsiteY36" fmla="*/ 85725 h 1478781"/>
              <a:gd name="connsiteX37" fmla="*/ 3439666 w 5363295"/>
              <a:gd name="connsiteY37" fmla="*/ 95250 h 1478781"/>
              <a:gd name="connsiteX38" fmla="*/ 3553966 w 5363295"/>
              <a:gd name="connsiteY38" fmla="*/ 104775 h 1478781"/>
              <a:gd name="connsiteX39" fmla="*/ 3611116 w 5363295"/>
              <a:gd name="connsiteY39" fmla="*/ 133350 h 1478781"/>
              <a:gd name="connsiteX40" fmla="*/ 3639691 w 5363295"/>
              <a:gd name="connsiteY40" fmla="*/ 161925 h 1478781"/>
              <a:gd name="connsiteX41" fmla="*/ 3696841 w 5363295"/>
              <a:gd name="connsiteY41" fmla="*/ 200025 h 1478781"/>
              <a:gd name="connsiteX42" fmla="*/ 3725416 w 5363295"/>
              <a:gd name="connsiteY42" fmla="*/ 219075 h 1478781"/>
              <a:gd name="connsiteX43" fmla="*/ 3753991 w 5363295"/>
              <a:gd name="connsiteY43" fmla="*/ 247650 h 1478781"/>
              <a:gd name="connsiteX44" fmla="*/ 3811141 w 5363295"/>
              <a:gd name="connsiteY44" fmla="*/ 266700 h 1478781"/>
              <a:gd name="connsiteX45" fmla="*/ 3868291 w 5363295"/>
              <a:gd name="connsiteY45" fmla="*/ 295275 h 1478781"/>
              <a:gd name="connsiteX46" fmla="*/ 3896866 w 5363295"/>
              <a:gd name="connsiteY46" fmla="*/ 314325 h 1478781"/>
              <a:gd name="connsiteX47" fmla="*/ 3934966 w 5363295"/>
              <a:gd name="connsiteY47" fmla="*/ 323850 h 1478781"/>
              <a:gd name="connsiteX48" fmla="*/ 4077841 w 5363295"/>
              <a:gd name="connsiteY48" fmla="*/ 342900 h 1478781"/>
              <a:gd name="connsiteX49" fmla="*/ 4134991 w 5363295"/>
              <a:gd name="connsiteY49" fmla="*/ 361950 h 1478781"/>
              <a:gd name="connsiteX50" fmla="*/ 4163566 w 5363295"/>
              <a:gd name="connsiteY50" fmla="*/ 371475 h 1478781"/>
              <a:gd name="connsiteX51" fmla="*/ 4220716 w 5363295"/>
              <a:gd name="connsiteY51" fmla="*/ 419100 h 1478781"/>
              <a:gd name="connsiteX52" fmla="*/ 4277866 w 5363295"/>
              <a:gd name="connsiteY52" fmla="*/ 457200 h 1478781"/>
              <a:gd name="connsiteX53" fmla="*/ 4306441 w 5363295"/>
              <a:gd name="connsiteY53" fmla="*/ 476250 h 1478781"/>
              <a:gd name="connsiteX54" fmla="*/ 4363591 w 5363295"/>
              <a:gd name="connsiteY54" fmla="*/ 514350 h 1478781"/>
              <a:gd name="connsiteX55" fmla="*/ 4392166 w 5363295"/>
              <a:gd name="connsiteY55" fmla="*/ 533400 h 1478781"/>
              <a:gd name="connsiteX56" fmla="*/ 4420741 w 5363295"/>
              <a:gd name="connsiteY56" fmla="*/ 542925 h 1478781"/>
              <a:gd name="connsiteX57" fmla="*/ 4506466 w 5363295"/>
              <a:gd name="connsiteY57" fmla="*/ 600075 h 1478781"/>
              <a:gd name="connsiteX58" fmla="*/ 4535041 w 5363295"/>
              <a:gd name="connsiteY58" fmla="*/ 628650 h 1478781"/>
              <a:gd name="connsiteX59" fmla="*/ 4563616 w 5363295"/>
              <a:gd name="connsiteY59" fmla="*/ 638175 h 1478781"/>
              <a:gd name="connsiteX60" fmla="*/ 4649341 w 5363295"/>
              <a:gd name="connsiteY60" fmla="*/ 695325 h 1478781"/>
              <a:gd name="connsiteX61" fmla="*/ 4677916 w 5363295"/>
              <a:gd name="connsiteY61" fmla="*/ 714375 h 1478781"/>
              <a:gd name="connsiteX62" fmla="*/ 4706491 w 5363295"/>
              <a:gd name="connsiteY62" fmla="*/ 733425 h 1478781"/>
              <a:gd name="connsiteX63" fmla="*/ 4792216 w 5363295"/>
              <a:gd name="connsiteY63" fmla="*/ 809625 h 1478781"/>
              <a:gd name="connsiteX64" fmla="*/ 4820791 w 5363295"/>
              <a:gd name="connsiteY64" fmla="*/ 819150 h 1478781"/>
              <a:gd name="connsiteX65" fmla="*/ 4877941 w 5363295"/>
              <a:gd name="connsiteY65" fmla="*/ 857250 h 1478781"/>
              <a:gd name="connsiteX66" fmla="*/ 4944616 w 5363295"/>
              <a:gd name="connsiteY66" fmla="*/ 876300 h 1478781"/>
              <a:gd name="connsiteX67" fmla="*/ 4973191 w 5363295"/>
              <a:gd name="connsiteY67" fmla="*/ 885825 h 1478781"/>
              <a:gd name="connsiteX68" fmla="*/ 5039866 w 5363295"/>
              <a:gd name="connsiteY68" fmla="*/ 904875 h 1478781"/>
              <a:gd name="connsiteX69" fmla="*/ 5097749 w 5363295"/>
              <a:gd name="connsiteY69" fmla="*/ 976679 h 1478781"/>
              <a:gd name="connsiteX70" fmla="*/ 5208384 w 5363295"/>
              <a:gd name="connsiteY70" fmla="*/ 1044819 h 1478781"/>
              <a:gd name="connsiteX71" fmla="*/ 5325622 w 5363295"/>
              <a:gd name="connsiteY71" fmla="*/ 1153072 h 1478781"/>
              <a:gd name="connsiteX72" fmla="*/ 5363295 w 5363295"/>
              <a:gd name="connsiteY72" fmla="*/ 1262757 h 1478781"/>
              <a:gd name="connsiteX73" fmla="*/ 4823235 w 5363295"/>
              <a:gd name="connsiteY73" fmla="*/ 1478781 h 1478781"/>
              <a:gd name="connsiteX74" fmla="*/ 574763 w 5363295"/>
              <a:gd name="connsiteY74" fmla="*/ 1478781 h 1478781"/>
              <a:gd name="connsiteX0" fmla="*/ 574763 w 5363295"/>
              <a:gd name="connsiteY0" fmla="*/ 1478781 h 1478781"/>
              <a:gd name="connsiteX1" fmla="*/ 54374 w 5363295"/>
              <a:gd name="connsiteY1" fmla="*/ 1425705 h 1478781"/>
              <a:gd name="connsiteX2" fmla="*/ 24725 w 5363295"/>
              <a:gd name="connsiteY2" fmla="*/ 1305175 h 1478781"/>
              <a:gd name="connsiteX3" fmla="*/ 173680 w 5363295"/>
              <a:gd name="connsiteY3" fmla="*/ 1169846 h 1478781"/>
              <a:gd name="connsiteX4" fmla="*/ 400331 w 5363295"/>
              <a:gd name="connsiteY4" fmla="*/ 1074315 h 1478781"/>
              <a:gd name="connsiteX5" fmla="*/ 553012 w 5363295"/>
              <a:gd name="connsiteY5" fmla="*/ 1007394 h 1478781"/>
              <a:gd name="connsiteX6" fmla="*/ 649512 w 5363295"/>
              <a:gd name="connsiteY6" fmla="*/ 921133 h 1478781"/>
              <a:gd name="connsiteX7" fmla="*/ 757820 w 5363295"/>
              <a:gd name="connsiteY7" fmla="*/ 868479 h 1478781"/>
              <a:gd name="connsiteX8" fmla="*/ 860315 w 5363295"/>
              <a:gd name="connsiteY8" fmla="*/ 801802 h 1478781"/>
              <a:gd name="connsiteX9" fmla="*/ 935265 w 5363295"/>
              <a:gd name="connsiteY9" fmla="*/ 742140 h 1478781"/>
              <a:gd name="connsiteX10" fmla="*/ 1028231 w 5363295"/>
              <a:gd name="connsiteY10" fmla="*/ 701524 h 1478781"/>
              <a:gd name="connsiteX11" fmla="*/ 1122634 w 5363295"/>
              <a:gd name="connsiteY11" fmla="*/ 618261 h 1478781"/>
              <a:gd name="connsiteX12" fmla="*/ 1239794 w 5363295"/>
              <a:gd name="connsiteY12" fmla="*/ 545593 h 1478781"/>
              <a:gd name="connsiteX13" fmla="*/ 1309779 w 5363295"/>
              <a:gd name="connsiteY13" fmla="*/ 514504 h 1478781"/>
              <a:gd name="connsiteX14" fmla="*/ 1388839 w 5363295"/>
              <a:gd name="connsiteY14" fmla="*/ 479399 h 1478781"/>
              <a:gd name="connsiteX15" fmla="*/ 1487621 w 5363295"/>
              <a:gd name="connsiteY15" fmla="*/ 441787 h 1478781"/>
              <a:gd name="connsiteX16" fmla="*/ 1571290 w 5363295"/>
              <a:gd name="connsiteY16" fmla="*/ 432259 h 1478781"/>
              <a:gd name="connsiteX17" fmla="*/ 1671728 w 5363295"/>
              <a:gd name="connsiteY17" fmla="*/ 410691 h 1478781"/>
              <a:gd name="connsiteX18" fmla="*/ 1817509 w 5363295"/>
              <a:gd name="connsiteY18" fmla="*/ 351994 h 1478781"/>
              <a:gd name="connsiteX19" fmla="*/ 1947651 w 5363295"/>
              <a:gd name="connsiteY19" fmla="*/ 316144 h 1478781"/>
              <a:gd name="connsiteX20" fmla="*/ 2047357 w 5363295"/>
              <a:gd name="connsiteY20" fmla="*/ 278798 h 1478781"/>
              <a:gd name="connsiteX21" fmla="*/ 2151406 w 5363295"/>
              <a:gd name="connsiteY21" fmla="*/ 203940 h 1478781"/>
              <a:gd name="connsiteX22" fmla="*/ 2201416 w 5363295"/>
              <a:gd name="connsiteY22" fmla="*/ 189369 h 1478781"/>
              <a:gd name="connsiteX23" fmla="*/ 2261798 w 5363295"/>
              <a:gd name="connsiteY23" fmla="*/ 171253 h 1478781"/>
              <a:gd name="connsiteX24" fmla="*/ 2396920 w 5363295"/>
              <a:gd name="connsiteY24" fmla="*/ 141180 h 1478781"/>
              <a:gd name="connsiteX25" fmla="*/ 2687191 w 5363295"/>
              <a:gd name="connsiteY25" fmla="*/ 95250 h 1478781"/>
              <a:gd name="connsiteX26" fmla="*/ 2772916 w 5363295"/>
              <a:gd name="connsiteY26" fmla="*/ 66675 h 1478781"/>
              <a:gd name="connsiteX27" fmla="*/ 2801491 w 5363295"/>
              <a:gd name="connsiteY27" fmla="*/ 57150 h 1478781"/>
              <a:gd name="connsiteX28" fmla="*/ 2830066 w 5363295"/>
              <a:gd name="connsiteY28" fmla="*/ 38100 h 1478781"/>
              <a:gd name="connsiteX29" fmla="*/ 2887216 w 5363295"/>
              <a:gd name="connsiteY29" fmla="*/ 19050 h 1478781"/>
              <a:gd name="connsiteX30" fmla="*/ 2953891 w 5363295"/>
              <a:gd name="connsiteY30" fmla="*/ 0 h 1478781"/>
              <a:gd name="connsiteX31" fmla="*/ 3172966 w 5363295"/>
              <a:gd name="connsiteY31" fmla="*/ 9525 h 1478781"/>
              <a:gd name="connsiteX32" fmla="*/ 3230116 w 5363295"/>
              <a:gd name="connsiteY32" fmla="*/ 28575 h 1478781"/>
              <a:gd name="connsiteX33" fmla="*/ 3268216 w 5363295"/>
              <a:gd name="connsiteY33" fmla="*/ 38100 h 1478781"/>
              <a:gd name="connsiteX34" fmla="*/ 3325366 w 5363295"/>
              <a:gd name="connsiteY34" fmla="*/ 57150 h 1478781"/>
              <a:gd name="connsiteX35" fmla="*/ 3382516 w 5363295"/>
              <a:gd name="connsiteY35" fmla="*/ 76200 h 1478781"/>
              <a:gd name="connsiteX36" fmla="*/ 3411091 w 5363295"/>
              <a:gd name="connsiteY36" fmla="*/ 85725 h 1478781"/>
              <a:gd name="connsiteX37" fmla="*/ 3439666 w 5363295"/>
              <a:gd name="connsiteY37" fmla="*/ 95250 h 1478781"/>
              <a:gd name="connsiteX38" fmla="*/ 3553966 w 5363295"/>
              <a:gd name="connsiteY38" fmla="*/ 104775 h 1478781"/>
              <a:gd name="connsiteX39" fmla="*/ 3611116 w 5363295"/>
              <a:gd name="connsiteY39" fmla="*/ 133350 h 1478781"/>
              <a:gd name="connsiteX40" fmla="*/ 3639691 w 5363295"/>
              <a:gd name="connsiteY40" fmla="*/ 161925 h 1478781"/>
              <a:gd name="connsiteX41" fmla="*/ 3696841 w 5363295"/>
              <a:gd name="connsiteY41" fmla="*/ 200025 h 1478781"/>
              <a:gd name="connsiteX42" fmla="*/ 3725416 w 5363295"/>
              <a:gd name="connsiteY42" fmla="*/ 219075 h 1478781"/>
              <a:gd name="connsiteX43" fmla="*/ 3753991 w 5363295"/>
              <a:gd name="connsiteY43" fmla="*/ 247650 h 1478781"/>
              <a:gd name="connsiteX44" fmla="*/ 3811141 w 5363295"/>
              <a:gd name="connsiteY44" fmla="*/ 266700 h 1478781"/>
              <a:gd name="connsiteX45" fmla="*/ 3868291 w 5363295"/>
              <a:gd name="connsiteY45" fmla="*/ 295275 h 1478781"/>
              <a:gd name="connsiteX46" fmla="*/ 3896866 w 5363295"/>
              <a:gd name="connsiteY46" fmla="*/ 314325 h 1478781"/>
              <a:gd name="connsiteX47" fmla="*/ 3934966 w 5363295"/>
              <a:gd name="connsiteY47" fmla="*/ 323850 h 1478781"/>
              <a:gd name="connsiteX48" fmla="*/ 4077841 w 5363295"/>
              <a:gd name="connsiteY48" fmla="*/ 342900 h 1478781"/>
              <a:gd name="connsiteX49" fmla="*/ 4134991 w 5363295"/>
              <a:gd name="connsiteY49" fmla="*/ 361950 h 1478781"/>
              <a:gd name="connsiteX50" fmla="*/ 4163566 w 5363295"/>
              <a:gd name="connsiteY50" fmla="*/ 371475 h 1478781"/>
              <a:gd name="connsiteX51" fmla="*/ 4220716 w 5363295"/>
              <a:gd name="connsiteY51" fmla="*/ 419100 h 1478781"/>
              <a:gd name="connsiteX52" fmla="*/ 4277866 w 5363295"/>
              <a:gd name="connsiteY52" fmla="*/ 457200 h 1478781"/>
              <a:gd name="connsiteX53" fmla="*/ 4306441 w 5363295"/>
              <a:gd name="connsiteY53" fmla="*/ 476250 h 1478781"/>
              <a:gd name="connsiteX54" fmla="*/ 4363591 w 5363295"/>
              <a:gd name="connsiteY54" fmla="*/ 514350 h 1478781"/>
              <a:gd name="connsiteX55" fmla="*/ 4392166 w 5363295"/>
              <a:gd name="connsiteY55" fmla="*/ 533400 h 1478781"/>
              <a:gd name="connsiteX56" fmla="*/ 4420741 w 5363295"/>
              <a:gd name="connsiteY56" fmla="*/ 542925 h 1478781"/>
              <a:gd name="connsiteX57" fmla="*/ 4506466 w 5363295"/>
              <a:gd name="connsiteY57" fmla="*/ 600075 h 1478781"/>
              <a:gd name="connsiteX58" fmla="*/ 4535041 w 5363295"/>
              <a:gd name="connsiteY58" fmla="*/ 628650 h 1478781"/>
              <a:gd name="connsiteX59" fmla="*/ 4563616 w 5363295"/>
              <a:gd name="connsiteY59" fmla="*/ 638175 h 1478781"/>
              <a:gd name="connsiteX60" fmla="*/ 4649341 w 5363295"/>
              <a:gd name="connsiteY60" fmla="*/ 695325 h 1478781"/>
              <a:gd name="connsiteX61" fmla="*/ 4677916 w 5363295"/>
              <a:gd name="connsiteY61" fmla="*/ 714375 h 1478781"/>
              <a:gd name="connsiteX62" fmla="*/ 4706491 w 5363295"/>
              <a:gd name="connsiteY62" fmla="*/ 733425 h 1478781"/>
              <a:gd name="connsiteX63" fmla="*/ 4792216 w 5363295"/>
              <a:gd name="connsiteY63" fmla="*/ 809625 h 1478781"/>
              <a:gd name="connsiteX64" fmla="*/ 4820791 w 5363295"/>
              <a:gd name="connsiteY64" fmla="*/ 819150 h 1478781"/>
              <a:gd name="connsiteX65" fmla="*/ 4877941 w 5363295"/>
              <a:gd name="connsiteY65" fmla="*/ 857250 h 1478781"/>
              <a:gd name="connsiteX66" fmla="*/ 4944616 w 5363295"/>
              <a:gd name="connsiteY66" fmla="*/ 876300 h 1478781"/>
              <a:gd name="connsiteX67" fmla="*/ 4973191 w 5363295"/>
              <a:gd name="connsiteY67" fmla="*/ 885825 h 1478781"/>
              <a:gd name="connsiteX68" fmla="*/ 5039866 w 5363295"/>
              <a:gd name="connsiteY68" fmla="*/ 904875 h 1478781"/>
              <a:gd name="connsiteX69" fmla="*/ 5097749 w 5363295"/>
              <a:gd name="connsiteY69" fmla="*/ 976679 h 1478781"/>
              <a:gd name="connsiteX70" fmla="*/ 5208384 w 5363295"/>
              <a:gd name="connsiteY70" fmla="*/ 1044819 h 1478781"/>
              <a:gd name="connsiteX71" fmla="*/ 5325622 w 5363295"/>
              <a:gd name="connsiteY71" fmla="*/ 1153072 h 1478781"/>
              <a:gd name="connsiteX72" fmla="*/ 5363295 w 5363295"/>
              <a:gd name="connsiteY72" fmla="*/ 1262757 h 1478781"/>
              <a:gd name="connsiteX73" fmla="*/ 4823235 w 5363295"/>
              <a:gd name="connsiteY73" fmla="*/ 1478781 h 1478781"/>
              <a:gd name="connsiteX74" fmla="*/ 574763 w 5363295"/>
              <a:gd name="connsiteY74" fmla="*/ 1478781 h 1478781"/>
              <a:gd name="connsiteX0" fmla="*/ 574763 w 5363295"/>
              <a:gd name="connsiteY0" fmla="*/ 1478781 h 1478781"/>
              <a:gd name="connsiteX1" fmla="*/ 54374 w 5363295"/>
              <a:gd name="connsiteY1" fmla="*/ 1425705 h 1478781"/>
              <a:gd name="connsiteX2" fmla="*/ 24725 w 5363295"/>
              <a:gd name="connsiteY2" fmla="*/ 1305175 h 1478781"/>
              <a:gd name="connsiteX3" fmla="*/ 173680 w 5363295"/>
              <a:gd name="connsiteY3" fmla="*/ 1169846 h 1478781"/>
              <a:gd name="connsiteX4" fmla="*/ 400331 w 5363295"/>
              <a:gd name="connsiteY4" fmla="*/ 1074315 h 1478781"/>
              <a:gd name="connsiteX5" fmla="*/ 553012 w 5363295"/>
              <a:gd name="connsiteY5" fmla="*/ 1007394 h 1478781"/>
              <a:gd name="connsiteX6" fmla="*/ 649512 w 5363295"/>
              <a:gd name="connsiteY6" fmla="*/ 921133 h 1478781"/>
              <a:gd name="connsiteX7" fmla="*/ 757820 w 5363295"/>
              <a:gd name="connsiteY7" fmla="*/ 868479 h 1478781"/>
              <a:gd name="connsiteX8" fmla="*/ 860315 w 5363295"/>
              <a:gd name="connsiteY8" fmla="*/ 801802 h 1478781"/>
              <a:gd name="connsiteX9" fmla="*/ 935265 w 5363295"/>
              <a:gd name="connsiteY9" fmla="*/ 742140 h 1478781"/>
              <a:gd name="connsiteX10" fmla="*/ 1028231 w 5363295"/>
              <a:gd name="connsiteY10" fmla="*/ 701524 h 1478781"/>
              <a:gd name="connsiteX11" fmla="*/ 1122634 w 5363295"/>
              <a:gd name="connsiteY11" fmla="*/ 618261 h 1478781"/>
              <a:gd name="connsiteX12" fmla="*/ 1239794 w 5363295"/>
              <a:gd name="connsiteY12" fmla="*/ 545593 h 1478781"/>
              <a:gd name="connsiteX13" fmla="*/ 1309779 w 5363295"/>
              <a:gd name="connsiteY13" fmla="*/ 514504 h 1478781"/>
              <a:gd name="connsiteX14" fmla="*/ 1388839 w 5363295"/>
              <a:gd name="connsiteY14" fmla="*/ 479399 h 1478781"/>
              <a:gd name="connsiteX15" fmla="*/ 1487621 w 5363295"/>
              <a:gd name="connsiteY15" fmla="*/ 441787 h 1478781"/>
              <a:gd name="connsiteX16" fmla="*/ 1571290 w 5363295"/>
              <a:gd name="connsiteY16" fmla="*/ 432259 h 1478781"/>
              <a:gd name="connsiteX17" fmla="*/ 1671728 w 5363295"/>
              <a:gd name="connsiteY17" fmla="*/ 410691 h 1478781"/>
              <a:gd name="connsiteX18" fmla="*/ 1796074 w 5363295"/>
              <a:gd name="connsiteY18" fmla="*/ 360954 h 1478781"/>
              <a:gd name="connsiteX19" fmla="*/ 1947651 w 5363295"/>
              <a:gd name="connsiteY19" fmla="*/ 316144 h 1478781"/>
              <a:gd name="connsiteX20" fmla="*/ 2047357 w 5363295"/>
              <a:gd name="connsiteY20" fmla="*/ 278798 h 1478781"/>
              <a:gd name="connsiteX21" fmla="*/ 2151406 w 5363295"/>
              <a:gd name="connsiteY21" fmla="*/ 203940 h 1478781"/>
              <a:gd name="connsiteX22" fmla="*/ 2201416 w 5363295"/>
              <a:gd name="connsiteY22" fmla="*/ 189369 h 1478781"/>
              <a:gd name="connsiteX23" fmla="*/ 2261798 w 5363295"/>
              <a:gd name="connsiteY23" fmla="*/ 171253 h 1478781"/>
              <a:gd name="connsiteX24" fmla="*/ 2396920 w 5363295"/>
              <a:gd name="connsiteY24" fmla="*/ 141180 h 1478781"/>
              <a:gd name="connsiteX25" fmla="*/ 2687191 w 5363295"/>
              <a:gd name="connsiteY25" fmla="*/ 95250 h 1478781"/>
              <a:gd name="connsiteX26" fmla="*/ 2772916 w 5363295"/>
              <a:gd name="connsiteY26" fmla="*/ 66675 h 1478781"/>
              <a:gd name="connsiteX27" fmla="*/ 2801491 w 5363295"/>
              <a:gd name="connsiteY27" fmla="*/ 57150 h 1478781"/>
              <a:gd name="connsiteX28" fmla="*/ 2830066 w 5363295"/>
              <a:gd name="connsiteY28" fmla="*/ 38100 h 1478781"/>
              <a:gd name="connsiteX29" fmla="*/ 2887216 w 5363295"/>
              <a:gd name="connsiteY29" fmla="*/ 19050 h 1478781"/>
              <a:gd name="connsiteX30" fmla="*/ 2953891 w 5363295"/>
              <a:gd name="connsiteY30" fmla="*/ 0 h 1478781"/>
              <a:gd name="connsiteX31" fmla="*/ 3172966 w 5363295"/>
              <a:gd name="connsiteY31" fmla="*/ 9525 h 1478781"/>
              <a:gd name="connsiteX32" fmla="*/ 3230116 w 5363295"/>
              <a:gd name="connsiteY32" fmla="*/ 28575 h 1478781"/>
              <a:gd name="connsiteX33" fmla="*/ 3268216 w 5363295"/>
              <a:gd name="connsiteY33" fmla="*/ 38100 h 1478781"/>
              <a:gd name="connsiteX34" fmla="*/ 3325366 w 5363295"/>
              <a:gd name="connsiteY34" fmla="*/ 57150 h 1478781"/>
              <a:gd name="connsiteX35" fmla="*/ 3382516 w 5363295"/>
              <a:gd name="connsiteY35" fmla="*/ 76200 h 1478781"/>
              <a:gd name="connsiteX36" fmla="*/ 3411091 w 5363295"/>
              <a:gd name="connsiteY36" fmla="*/ 85725 h 1478781"/>
              <a:gd name="connsiteX37" fmla="*/ 3439666 w 5363295"/>
              <a:gd name="connsiteY37" fmla="*/ 95250 h 1478781"/>
              <a:gd name="connsiteX38" fmla="*/ 3553966 w 5363295"/>
              <a:gd name="connsiteY38" fmla="*/ 104775 h 1478781"/>
              <a:gd name="connsiteX39" fmla="*/ 3611116 w 5363295"/>
              <a:gd name="connsiteY39" fmla="*/ 133350 h 1478781"/>
              <a:gd name="connsiteX40" fmla="*/ 3639691 w 5363295"/>
              <a:gd name="connsiteY40" fmla="*/ 161925 h 1478781"/>
              <a:gd name="connsiteX41" fmla="*/ 3696841 w 5363295"/>
              <a:gd name="connsiteY41" fmla="*/ 200025 h 1478781"/>
              <a:gd name="connsiteX42" fmla="*/ 3725416 w 5363295"/>
              <a:gd name="connsiteY42" fmla="*/ 219075 h 1478781"/>
              <a:gd name="connsiteX43" fmla="*/ 3753991 w 5363295"/>
              <a:gd name="connsiteY43" fmla="*/ 247650 h 1478781"/>
              <a:gd name="connsiteX44" fmla="*/ 3811141 w 5363295"/>
              <a:gd name="connsiteY44" fmla="*/ 266700 h 1478781"/>
              <a:gd name="connsiteX45" fmla="*/ 3868291 w 5363295"/>
              <a:gd name="connsiteY45" fmla="*/ 295275 h 1478781"/>
              <a:gd name="connsiteX46" fmla="*/ 3896866 w 5363295"/>
              <a:gd name="connsiteY46" fmla="*/ 314325 h 1478781"/>
              <a:gd name="connsiteX47" fmla="*/ 3934966 w 5363295"/>
              <a:gd name="connsiteY47" fmla="*/ 323850 h 1478781"/>
              <a:gd name="connsiteX48" fmla="*/ 4077841 w 5363295"/>
              <a:gd name="connsiteY48" fmla="*/ 342900 h 1478781"/>
              <a:gd name="connsiteX49" fmla="*/ 4134991 w 5363295"/>
              <a:gd name="connsiteY49" fmla="*/ 361950 h 1478781"/>
              <a:gd name="connsiteX50" fmla="*/ 4163566 w 5363295"/>
              <a:gd name="connsiteY50" fmla="*/ 371475 h 1478781"/>
              <a:gd name="connsiteX51" fmla="*/ 4220716 w 5363295"/>
              <a:gd name="connsiteY51" fmla="*/ 419100 h 1478781"/>
              <a:gd name="connsiteX52" fmla="*/ 4277866 w 5363295"/>
              <a:gd name="connsiteY52" fmla="*/ 457200 h 1478781"/>
              <a:gd name="connsiteX53" fmla="*/ 4306441 w 5363295"/>
              <a:gd name="connsiteY53" fmla="*/ 476250 h 1478781"/>
              <a:gd name="connsiteX54" fmla="*/ 4363591 w 5363295"/>
              <a:gd name="connsiteY54" fmla="*/ 514350 h 1478781"/>
              <a:gd name="connsiteX55" fmla="*/ 4392166 w 5363295"/>
              <a:gd name="connsiteY55" fmla="*/ 533400 h 1478781"/>
              <a:gd name="connsiteX56" fmla="*/ 4420741 w 5363295"/>
              <a:gd name="connsiteY56" fmla="*/ 542925 h 1478781"/>
              <a:gd name="connsiteX57" fmla="*/ 4506466 w 5363295"/>
              <a:gd name="connsiteY57" fmla="*/ 600075 h 1478781"/>
              <a:gd name="connsiteX58" fmla="*/ 4535041 w 5363295"/>
              <a:gd name="connsiteY58" fmla="*/ 628650 h 1478781"/>
              <a:gd name="connsiteX59" fmla="*/ 4563616 w 5363295"/>
              <a:gd name="connsiteY59" fmla="*/ 638175 h 1478781"/>
              <a:gd name="connsiteX60" fmla="*/ 4649341 w 5363295"/>
              <a:gd name="connsiteY60" fmla="*/ 695325 h 1478781"/>
              <a:gd name="connsiteX61" fmla="*/ 4677916 w 5363295"/>
              <a:gd name="connsiteY61" fmla="*/ 714375 h 1478781"/>
              <a:gd name="connsiteX62" fmla="*/ 4706491 w 5363295"/>
              <a:gd name="connsiteY62" fmla="*/ 733425 h 1478781"/>
              <a:gd name="connsiteX63" fmla="*/ 4792216 w 5363295"/>
              <a:gd name="connsiteY63" fmla="*/ 809625 h 1478781"/>
              <a:gd name="connsiteX64" fmla="*/ 4820791 w 5363295"/>
              <a:gd name="connsiteY64" fmla="*/ 819150 h 1478781"/>
              <a:gd name="connsiteX65" fmla="*/ 4877941 w 5363295"/>
              <a:gd name="connsiteY65" fmla="*/ 857250 h 1478781"/>
              <a:gd name="connsiteX66" fmla="*/ 4944616 w 5363295"/>
              <a:gd name="connsiteY66" fmla="*/ 876300 h 1478781"/>
              <a:gd name="connsiteX67" fmla="*/ 4973191 w 5363295"/>
              <a:gd name="connsiteY67" fmla="*/ 885825 h 1478781"/>
              <a:gd name="connsiteX68" fmla="*/ 5039866 w 5363295"/>
              <a:gd name="connsiteY68" fmla="*/ 904875 h 1478781"/>
              <a:gd name="connsiteX69" fmla="*/ 5097749 w 5363295"/>
              <a:gd name="connsiteY69" fmla="*/ 976679 h 1478781"/>
              <a:gd name="connsiteX70" fmla="*/ 5208384 w 5363295"/>
              <a:gd name="connsiteY70" fmla="*/ 1044819 h 1478781"/>
              <a:gd name="connsiteX71" fmla="*/ 5325622 w 5363295"/>
              <a:gd name="connsiteY71" fmla="*/ 1153072 h 1478781"/>
              <a:gd name="connsiteX72" fmla="*/ 5363295 w 5363295"/>
              <a:gd name="connsiteY72" fmla="*/ 1262757 h 1478781"/>
              <a:gd name="connsiteX73" fmla="*/ 4823235 w 5363295"/>
              <a:gd name="connsiteY73" fmla="*/ 1478781 h 1478781"/>
              <a:gd name="connsiteX74" fmla="*/ 574763 w 5363295"/>
              <a:gd name="connsiteY74" fmla="*/ 1478781 h 1478781"/>
              <a:gd name="connsiteX0" fmla="*/ 574763 w 5363295"/>
              <a:gd name="connsiteY0" fmla="*/ 1478781 h 1478781"/>
              <a:gd name="connsiteX1" fmla="*/ 54374 w 5363295"/>
              <a:gd name="connsiteY1" fmla="*/ 1425705 h 1478781"/>
              <a:gd name="connsiteX2" fmla="*/ 24725 w 5363295"/>
              <a:gd name="connsiteY2" fmla="*/ 1305175 h 1478781"/>
              <a:gd name="connsiteX3" fmla="*/ 173680 w 5363295"/>
              <a:gd name="connsiteY3" fmla="*/ 1169846 h 1478781"/>
              <a:gd name="connsiteX4" fmla="*/ 400331 w 5363295"/>
              <a:gd name="connsiteY4" fmla="*/ 1074315 h 1478781"/>
              <a:gd name="connsiteX5" fmla="*/ 553012 w 5363295"/>
              <a:gd name="connsiteY5" fmla="*/ 1007394 h 1478781"/>
              <a:gd name="connsiteX6" fmla="*/ 649512 w 5363295"/>
              <a:gd name="connsiteY6" fmla="*/ 921133 h 1478781"/>
              <a:gd name="connsiteX7" fmla="*/ 757820 w 5363295"/>
              <a:gd name="connsiteY7" fmla="*/ 868479 h 1478781"/>
              <a:gd name="connsiteX8" fmla="*/ 860315 w 5363295"/>
              <a:gd name="connsiteY8" fmla="*/ 801802 h 1478781"/>
              <a:gd name="connsiteX9" fmla="*/ 935265 w 5363295"/>
              <a:gd name="connsiteY9" fmla="*/ 742140 h 1478781"/>
              <a:gd name="connsiteX10" fmla="*/ 1028231 w 5363295"/>
              <a:gd name="connsiteY10" fmla="*/ 701524 h 1478781"/>
              <a:gd name="connsiteX11" fmla="*/ 1122634 w 5363295"/>
              <a:gd name="connsiteY11" fmla="*/ 618261 h 1478781"/>
              <a:gd name="connsiteX12" fmla="*/ 1239794 w 5363295"/>
              <a:gd name="connsiteY12" fmla="*/ 545593 h 1478781"/>
              <a:gd name="connsiteX13" fmla="*/ 1309779 w 5363295"/>
              <a:gd name="connsiteY13" fmla="*/ 514504 h 1478781"/>
              <a:gd name="connsiteX14" fmla="*/ 1388839 w 5363295"/>
              <a:gd name="connsiteY14" fmla="*/ 479399 h 1478781"/>
              <a:gd name="connsiteX15" fmla="*/ 1487621 w 5363295"/>
              <a:gd name="connsiteY15" fmla="*/ 441787 h 1478781"/>
              <a:gd name="connsiteX16" fmla="*/ 1571290 w 5363295"/>
              <a:gd name="connsiteY16" fmla="*/ 432259 h 1478781"/>
              <a:gd name="connsiteX17" fmla="*/ 1650293 w 5363295"/>
              <a:gd name="connsiteY17" fmla="*/ 392772 h 1478781"/>
              <a:gd name="connsiteX18" fmla="*/ 1796074 w 5363295"/>
              <a:gd name="connsiteY18" fmla="*/ 360954 h 1478781"/>
              <a:gd name="connsiteX19" fmla="*/ 1947651 w 5363295"/>
              <a:gd name="connsiteY19" fmla="*/ 316144 h 1478781"/>
              <a:gd name="connsiteX20" fmla="*/ 2047357 w 5363295"/>
              <a:gd name="connsiteY20" fmla="*/ 278798 h 1478781"/>
              <a:gd name="connsiteX21" fmla="*/ 2151406 w 5363295"/>
              <a:gd name="connsiteY21" fmla="*/ 203940 h 1478781"/>
              <a:gd name="connsiteX22" fmla="*/ 2201416 w 5363295"/>
              <a:gd name="connsiteY22" fmla="*/ 189369 h 1478781"/>
              <a:gd name="connsiteX23" fmla="*/ 2261798 w 5363295"/>
              <a:gd name="connsiteY23" fmla="*/ 171253 h 1478781"/>
              <a:gd name="connsiteX24" fmla="*/ 2396920 w 5363295"/>
              <a:gd name="connsiteY24" fmla="*/ 141180 h 1478781"/>
              <a:gd name="connsiteX25" fmla="*/ 2687191 w 5363295"/>
              <a:gd name="connsiteY25" fmla="*/ 95250 h 1478781"/>
              <a:gd name="connsiteX26" fmla="*/ 2772916 w 5363295"/>
              <a:gd name="connsiteY26" fmla="*/ 66675 h 1478781"/>
              <a:gd name="connsiteX27" fmla="*/ 2801491 w 5363295"/>
              <a:gd name="connsiteY27" fmla="*/ 57150 h 1478781"/>
              <a:gd name="connsiteX28" fmla="*/ 2830066 w 5363295"/>
              <a:gd name="connsiteY28" fmla="*/ 38100 h 1478781"/>
              <a:gd name="connsiteX29" fmla="*/ 2887216 w 5363295"/>
              <a:gd name="connsiteY29" fmla="*/ 19050 h 1478781"/>
              <a:gd name="connsiteX30" fmla="*/ 2953891 w 5363295"/>
              <a:gd name="connsiteY30" fmla="*/ 0 h 1478781"/>
              <a:gd name="connsiteX31" fmla="*/ 3172966 w 5363295"/>
              <a:gd name="connsiteY31" fmla="*/ 9525 h 1478781"/>
              <a:gd name="connsiteX32" fmla="*/ 3230116 w 5363295"/>
              <a:gd name="connsiteY32" fmla="*/ 28575 h 1478781"/>
              <a:gd name="connsiteX33" fmla="*/ 3268216 w 5363295"/>
              <a:gd name="connsiteY33" fmla="*/ 38100 h 1478781"/>
              <a:gd name="connsiteX34" fmla="*/ 3325366 w 5363295"/>
              <a:gd name="connsiteY34" fmla="*/ 57150 h 1478781"/>
              <a:gd name="connsiteX35" fmla="*/ 3382516 w 5363295"/>
              <a:gd name="connsiteY35" fmla="*/ 76200 h 1478781"/>
              <a:gd name="connsiteX36" fmla="*/ 3411091 w 5363295"/>
              <a:gd name="connsiteY36" fmla="*/ 85725 h 1478781"/>
              <a:gd name="connsiteX37" fmla="*/ 3439666 w 5363295"/>
              <a:gd name="connsiteY37" fmla="*/ 95250 h 1478781"/>
              <a:gd name="connsiteX38" fmla="*/ 3553966 w 5363295"/>
              <a:gd name="connsiteY38" fmla="*/ 104775 h 1478781"/>
              <a:gd name="connsiteX39" fmla="*/ 3611116 w 5363295"/>
              <a:gd name="connsiteY39" fmla="*/ 133350 h 1478781"/>
              <a:gd name="connsiteX40" fmla="*/ 3639691 w 5363295"/>
              <a:gd name="connsiteY40" fmla="*/ 161925 h 1478781"/>
              <a:gd name="connsiteX41" fmla="*/ 3696841 w 5363295"/>
              <a:gd name="connsiteY41" fmla="*/ 200025 h 1478781"/>
              <a:gd name="connsiteX42" fmla="*/ 3725416 w 5363295"/>
              <a:gd name="connsiteY42" fmla="*/ 219075 h 1478781"/>
              <a:gd name="connsiteX43" fmla="*/ 3753991 w 5363295"/>
              <a:gd name="connsiteY43" fmla="*/ 247650 h 1478781"/>
              <a:gd name="connsiteX44" fmla="*/ 3811141 w 5363295"/>
              <a:gd name="connsiteY44" fmla="*/ 266700 h 1478781"/>
              <a:gd name="connsiteX45" fmla="*/ 3868291 w 5363295"/>
              <a:gd name="connsiteY45" fmla="*/ 295275 h 1478781"/>
              <a:gd name="connsiteX46" fmla="*/ 3896866 w 5363295"/>
              <a:gd name="connsiteY46" fmla="*/ 314325 h 1478781"/>
              <a:gd name="connsiteX47" fmla="*/ 3934966 w 5363295"/>
              <a:gd name="connsiteY47" fmla="*/ 323850 h 1478781"/>
              <a:gd name="connsiteX48" fmla="*/ 4077841 w 5363295"/>
              <a:gd name="connsiteY48" fmla="*/ 342900 h 1478781"/>
              <a:gd name="connsiteX49" fmla="*/ 4134991 w 5363295"/>
              <a:gd name="connsiteY49" fmla="*/ 361950 h 1478781"/>
              <a:gd name="connsiteX50" fmla="*/ 4163566 w 5363295"/>
              <a:gd name="connsiteY50" fmla="*/ 371475 h 1478781"/>
              <a:gd name="connsiteX51" fmla="*/ 4220716 w 5363295"/>
              <a:gd name="connsiteY51" fmla="*/ 419100 h 1478781"/>
              <a:gd name="connsiteX52" fmla="*/ 4277866 w 5363295"/>
              <a:gd name="connsiteY52" fmla="*/ 457200 h 1478781"/>
              <a:gd name="connsiteX53" fmla="*/ 4306441 w 5363295"/>
              <a:gd name="connsiteY53" fmla="*/ 476250 h 1478781"/>
              <a:gd name="connsiteX54" fmla="*/ 4363591 w 5363295"/>
              <a:gd name="connsiteY54" fmla="*/ 514350 h 1478781"/>
              <a:gd name="connsiteX55" fmla="*/ 4392166 w 5363295"/>
              <a:gd name="connsiteY55" fmla="*/ 533400 h 1478781"/>
              <a:gd name="connsiteX56" fmla="*/ 4420741 w 5363295"/>
              <a:gd name="connsiteY56" fmla="*/ 542925 h 1478781"/>
              <a:gd name="connsiteX57" fmla="*/ 4506466 w 5363295"/>
              <a:gd name="connsiteY57" fmla="*/ 600075 h 1478781"/>
              <a:gd name="connsiteX58" fmla="*/ 4535041 w 5363295"/>
              <a:gd name="connsiteY58" fmla="*/ 628650 h 1478781"/>
              <a:gd name="connsiteX59" fmla="*/ 4563616 w 5363295"/>
              <a:gd name="connsiteY59" fmla="*/ 638175 h 1478781"/>
              <a:gd name="connsiteX60" fmla="*/ 4649341 w 5363295"/>
              <a:gd name="connsiteY60" fmla="*/ 695325 h 1478781"/>
              <a:gd name="connsiteX61" fmla="*/ 4677916 w 5363295"/>
              <a:gd name="connsiteY61" fmla="*/ 714375 h 1478781"/>
              <a:gd name="connsiteX62" fmla="*/ 4706491 w 5363295"/>
              <a:gd name="connsiteY62" fmla="*/ 733425 h 1478781"/>
              <a:gd name="connsiteX63" fmla="*/ 4792216 w 5363295"/>
              <a:gd name="connsiteY63" fmla="*/ 809625 h 1478781"/>
              <a:gd name="connsiteX64" fmla="*/ 4820791 w 5363295"/>
              <a:gd name="connsiteY64" fmla="*/ 819150 h 1478781"/>
              <a:gd name="connsiteX65" fmla="*/ 4877941 w 5363295"/>
              <a:gd name="connsiteY65" fmla="*/ 857250 h 1478781"/>
              <a:gd name="connsiteX66" fmla="*/ 4944616 w 5363295"/>
              <a:gd name="connsiteY66" fmla="*/ 876300 h 1478781"/>
              <a:gd name="connsiteX67" fmla="*/ 4973191 w 5363295"/>
              <a:gd name="connsiteY67" fmla="*/ 885825 h 1478781"/>
              <a:gd name="connsiteX68" fmla="*/ 5039866 w 5363295"/>
              <a:gd name="connsiteY68" fmla="*/ 904875 h 1478781"/>
              <a:gd name="connsiteX69" fmla="*/ 5097749 w 5363295"/>
              <a:gd name="connsiteY69" fmla="*/ 976679 h 1478781"/>
              <a:gd name="connsiteX70" fmla="*/ 5208384 w 5363295"/>
              <a:gd name="connsiteY70" fmla="*/ 1044819 h 1478781"/>
              <a:gd name="connsiteX71" fmla="*/ 5325622 w 5363295"/>
              <a:gd name="connsiteY71" fmla="*/ 1153072 h 1478781"/>
              <a:gd name="connsiteX72" fmla="*/ 5363295 w 5363295"/>
              <a:gd name="connsiteY72" fmla="*/ 1262757 h 1478781"/>
              <a:gd name="connsiteX73" fmla="*/ 4823235 w 5363295"/>
              <a:gd name="connsiteY73" fmla="*/ 1478781 h 1478781"/>
              <a:gd name="connsiteX74" fmla="*/ 574763 w 5363295"/>
              <a:gd name="connsiteY74" fmla="*/ 1478781 h 1478781"/>
              <a:gd name="connsiteX0" fmla="*/ 574763 w 5363295"/>
              <a:gd name="connsiteY0" fmla="*/ 1478781 h 1478781"/>
              <a:gd name="connsiteX1" fmla="*/ 54374 w 5363295"/>
              <a:gd name="connsiteY1" fmla="*/ 1425705 h 1478781"/>
              <a:gd name="connsiteX2" fmla="*/ 24725 w 5363295"/>
              <a:gd name="connsiteY2" fmla="*/ 1305175 h 1478781"/>
              <a:gd name="connsiteX3" fmla="*/ 173680 w 5363295"/>
              <a:gd name="connsiteY3" fmla="*/ 1169846 h 1478781"/>
              <a:gd name="connsiteX4" fmla="*/ 400331 w 5363295"/>
              <a:gd name="connsiteY4" fmla="*/ 1074315 h 1478781"/>
              <a:gd name="connsiteX5" fmla="*/ 553012 w 5363295"/>
              <a:gd name="connsiteY5" fmla="*/ 1007394 h 1478781"/>
              <a:gd name="connsiteX6" fmla="*/ 649512 w 5363295"/>
              <a:gd name="connsiteY6" fmla="*/ 921133 h 1478781"/>
              <a:gd name="connsiteX7" fmla="*/ 757820 w 5363295"/>
              <a:gd name="connsiteY7" fmla="*/ 868479 h 1478781"/>
              <a:gd name="connsiteX8" fmla="*/ 860315 w 5363295"/>
              <a:gd name="connsiteY8" fmla="*/ 801802 h 1478781"/>
              <a:gd name="connsiteX9" fmla="*/ 935265 w 5363295"/>
              <a:gd name="connsiteY9" fmla="*/ 742140 h 1478781"/>
              <a:gd name="connsiteX10" fmla="*/ 1028231 w 5363295"/>
              <a:gd name="connsiteY10" fmla="*/ 701524 h 1478781"/>
              <a:gd name="connsiteX11" fmla="*/ 1122634 w 5363295"/>
              <a:gd name="connsiteY11" fmla="*/ 618261 h 1478781"/>
              <a:gd name="connsiteX12" fmla="*/ 1239794 w 5363295"/>
              <a:gd name="connsiteY12" fmla="*/ 545593 h 1478781"/>
              <a:gd name="connsiteX13" fmla="*/ 1309779 w 5363295"/>
              <a:gd name="connsiteY13" fmla="*/ 514504 h 1478781"/>
              <a:gd name="connsiteX14" fmla="*/ 1388839 w 5363295"/>
              <a:gd name="connsiteY14" fmla="*/ 479399 h 1478781"/>
              <a:gd name="connsiteX15" fmla="*/ 1487621 w 5363295"/>
              <a:gd name="connsiteY15" fmla="*/ 441787 h 1478781"/>
              <a:gd name="connsiteX16" fmla="*/ 1558429 w 5363295"/>
              <a:gd name="connsiteY16" fmla="*/ 414340 h 1478781"/>
              <a:gd name="connsiteX17" fmla="*/ 1650293 w 5363295"/>
              <a:gd name="connsiteY17" fmla="*/ 392772 h 1478781"/>
              <a:gd name="connsiteX18" fmla="*/ 1796074 w 5363295"/>
              <a:gd name="connsiteY18" fmla="*/ 360954 h 1478781"/>
              <a:gd name="connsiteX19" fmla="*/ 1947651 w 5363295"/>
              <a:gd name="connsiteY19" fmla="*/ 316144 h 1478781"/>
              <a:gd name="connsiteX20" fmla="*/ 2047357 w 5363295"/>
              <a:gd name="connsiteY20" fmla="*/ 278798 h 1478781"/>
              <a:gd name="connsiteX21" fmla="*/ 2151406 w 5363295"/>
              <a:gd name="connsiteY21" fmla="*/ 203940 h 1478781"/>
              <a:gd name="connsiteX22" fmla="*/ 2201416 w 5363295"/>
              <a:gd name="connsiteY22" fmla="*/ 189369 h 1478781"/>
              <a:gd name="connsiteX23" fmla="*/ 2261798 w 5363295"/>
              <a:gd name="connsiteY23" fmla="*/ 171253 h 1478781"/>
              <a:gd name="connsiteX24" fmla="*/ 2396920 w 5363295"/>
              <a:gd name="connsiteY24" fmla="*/ 141180 h 1478781"/>
              <a:gd name="connsiteX25" fmla="*/ 2687191 w 5363295"/>
              <a:gd name="connsiteY25" fmla="*/ 95250 h 1478781"/>
              <a:gd name="connsiteX26" fmla="*/ 2772916 w 5363295"/>
              <a:gd name="connsiteY26" fmla="*/ 66675 h 1478781"/>
              <a:gd name="connsiteX27" fmla="*/ 2801491 w 5363295"/>
              <a:gd name="connsiteY27" fmla="*/ 57150 h 1478781"/>
              <a:gd name="connsiteX28" fmla="*/ 2830066 w 5363295"/>
              <a:gd name="connsiteY28" fmla="*/ 38100 h 1478781"/>
              <a:gd name="connsiteX29" fmla="*/ 2887216 w 5363295"/>
              <a:gd name="connsiteY29" fmla="*/ 19050 h 1478781"/>
              <a:gd name="connsiteX30" fmla="*/ 2953891 w 5363295"/>
              <a:gd name="connsiteY30" fmla="*/ 0 h 1478781"/>
              <a:gd name="connsiteX31" fmla="*/ 3172966 w 5363295"/>
              <a:gd name="connsiteY31" fmla="*/ 9525 h 1478781"/>
              <a:gd name="connsiteX32" fmla="*/ 3230116 w 5363295"/>
              <a:gd name="connsiteY32" fmla="*/ 28575 h 1478781"/>
              <a:gd name="connsiteX33" fmla="*/ 3268216 w 5363295"/>
              <a:gd name="connsiteY33" fmla="*/ 38100 h 1478781"/>
              <a:gd name="connsiteX34" fmla="*/ 3325366 w 5363295"/>
              <a:gd name="connsiteY34" fmla="*/ 57150 h 1478781"/>
              <a:gd name="connsiteX35" fmla="*/ 3382516 w 5363295"/>
              <a:gd name="connsiteY35" fmla="*/ 76200 h 1478781"/>
              <a:gd name="connsiteX36" fmla="*/ 3411091 w 5363295"/>
              <a:gd name="connsiteY36" fmla="*/ 85725 h 1478781"/>
              <a:gd name="connsiteX37" fmla="*/ 3439666 w 5363295"/>
              <a:gd name="connsiteY37" fmla="*/ 95250 h 1478781"/>
              <a:gd name="connsiteX38" fmla="*/ 3553966 w 5363295"/>
              <a:gd name="connsiteY38" fmla="*/ 104775 h 1478781"/>
              <a:gd name="connsiteX39" fmla="*/ 3611116 w 5363295"/>
              <a:gd name="connsiteY39" fmla="*/ 133350 h 1478781"/>
              <a:gd name="connsiteX40" fmla="*/ 3639691 w 5363295"/>
              <a:gd name="connsiteY40" fmla="*/ 161925 h 1478781"/>
              <a:gd name="connsiteX41" fmla="*/ 3696841 w 5363295"/>
              <a:gd name="connsiteY41" fmla="*/ 200025 h 1478781"/>
              <a:gd name="connsiteX42" fmla="*/ 3725416 w 5363295"/>
              <a:gd name="connsiteY42" fmla="*/ 219075 h 1478781"/>
              <a:gd name="connsiteX43" fmla="*/ 3753991 w 5363295"/>
              <a:gd name="connsiteY43" fmla="*/ 247650 h 1478781"/>
              <a:gd name="connsiteX44" fmla="*/ 3811141 w 5363295"/>
              <a:gd name="connsiteY44" fmla="*/ 266700 h 1478781"/>
              <a:gd name="connsiteX45" fmla="*/ 3868291 w 5363295"/>
              <a:gd name="connsiteY45" fmla="*/ 295275 h 1478781"/>
              <a:gd name="connsiteX46" fmla="*/ 3896866 w 5363295"/>
              <a:gd name="connsiteY46" fmla="*/ 314325 h 1478781"/>
              <a:gd name="connsiteX47" fmla="*/ 3934966 w 5363295"/>
              <a:gd name="connsiteY47" fmla="*/ 323850 h 1478781"/>
              <a:gd name="connsiteX48" fmla="*/ 4077841 w 5363295"/>
              <a:gd name="connsiteY48" fmla="*/ 342900 h 1478781"/>
              <a:gd name="connsiteX49" fmla="*/ 4134991 w 5363295"/>
              <a:gd name="connsiteY49" fmla="*/ 361950 h 1478781"/>
              <a:gd name="connsiteX50" fmla="*/ 4163566 w 5363295"/>
              <a:gd name="connsiteY50" fmla="*/ 371475 h 1478781"/>
              <a:gd name="connsiteX51" fmla="*/ 4220716 w 5363295"/>
              <a:gd name="connsiteY51" fmla="*/ 419100 h 1478781"/>
              <a:gd name="connsiteX52" fmla="*/ 4277866 w 5363295"/>
              <a:gd name="connsiteY52" fmla="*/ 457200 h 1478781"/>
              <a:gd name="connsiteX53" fmla="*/ 4306441 w 5363295"/>
              <a:gd name="connsiteY53" fmla="*/ 476250 h 1478781"/>
              <a:gd name="connsiteX54" fmla="*/ 4363591 w 5363295"/>
              <a:gd name="connsiteY54" fmla="*/ 514350 h 1478781"/>
              <a:gd name="connsiteX55" fmla="*/ 4392166 w 5363295"/>
              <a:gd name="connsiteY55" fmla="*/ 533400 h 1478781"/>
              <a:gd name="connsiteX56" fmla="*/ 4420741 w 5363295"/>
              <a:gd name="connsiteY56" fmla="*/ 542925 h 1478781"/>
              <a:gd name="connsiteX57" fmla="*/ 4506466 w 5363295"/>
              <a:gd name="connsiteY57" fmla="*/ 600075 h 1478781"/>
              <a:gd name="connsiteX58" fmla="*/ 4535041 w 5363295"/>
              <a:gd name="connsiteY58" fmla="*/ 628650 h 1478781"/>
              <a:gd name="connsiteX59" fmla="*/ 4563616 w 5363295"/>
              <a:gd name="connsiteY59" fmla="*/ 638175 h 1478781"/>
              <a:gd name="connsiteX60" fmla="*/ 4649341 w 5363295"/>
              <a:gd name="connsiteY60" fmla="*/ 695325 h 1478781"/>
              <a:gd name="connsiteX61" fmla="*/ 4677916 w 5363295"/>
              <a:gd name="connsiteY61" fmla="*/ 714375 h 1478781"/>
              <a:gd name="connsiteX62" fmla="*/ 4706491 w 5363295"/>
              <a:gd name="connsiteY62" fmla="*/ 733425 h 1478781"/>
              <a:gd name="connsiteX63" fmla="*/ 4792216 w 5363295"/>
              <a:gd name="connsiteY63" fmla="*/ 809625 h 1478781"/>
              <a:gd name="connsiteX64" fmla="*/ 4820791 w 5363295"/>
              <a:gd name="connsiteY64" fmla="*/ 819150 h 1478781"/>
              <a:gd name="connsiteX65" fmla="*/ 4877941 w 5363295"/>
              <a:gd name="connsiteY65" fmla="*/ 857250 h 1478781"/>
              <a:gd name="connsiteX66" fmla="*/ 4944616 w 5363295"/>
              <a:gd name="connsiteY66" fmla="*/ 876300 h 1478781"/>
              <a:gd name="connsiteX67" fmla="*/ 4973191 w 5363295"/>
              <a:gd name="connsiteY67" fmla="*/ 885825 h 1478781"/>
              <a:gd name="connsiteX68" fmla="*/ 5039866 w 5363295"/>
              <a:gd name="connsiteY68" fmla="*/ 904875 h 1478781"/>
              <a:gd name="connsiteX69" fmla="*/ 5097749 w 5363295"/>
              <a:gd name="connsiteY69" fmla="*/ 976679 h 1478781"/>
              <a:gd name="connsiteX70" fmla="*/ 5208384 w 5363295"/>
              <a:gd name="connsiteY70" fmla="*/ 1044819 h 1478781"/>
              <a:gd name="connsiteX71" fmla="*/ 5325622 w 5363295"/>
              <a:gd name="connsiteY71" fmla="*/ 1153072 h 1478781"/>
              <a:gd name="connsiteX72" fmla="*/ 5363295 w 5363295"/>
              <a:gd name="connsiteY72" fmla="*/ 1262757 h 1478781"/>
              <a:gd name="connsiteX73" fmla="*/ 4823235 w 5363295"/>
              <a:gd name="connsiteY73" fmla="*/ 1478781 h 1478781"/>
              <a:gd name="connsiteX74" fmla="*/ 574763 w 5363295"/>
              <a:gd name="connsiteY74" fmla="*/ 1478781 h 1478781"/>
              <a:gd name="connsiteX0" fmla="*/ 574763 w 5363295"/>
              <a:gd name="connsiteY0" fmla="*/ 1478781 h 1478781"/>
              <a:gd name="connsiteX1" fmla="*/ 54374 w 5363295"/>
              <a:gd name="connsiteY1" fmla="*/ 1425705 h 1478781"/>
              <a:gd name="connsiteX2" fmla="*/ 24725 w 5363295"/>
              <a:gd name="connsiteY2" fmla="*/ 1305175 h 1478781"/>
              <a:gd name="connsiteX3" fmla="*/ 173680 w 5363295"/>
              <a:gd name="connsiteY3" fmla="*/ 1169846 h 1478781"/>
              <a:gd name="connsiteX4" fmla="*/ 400331 w 5363295"/>
              <a:gd name="connsiteY4" fmla="*/ 1074315 h 1478781"/>
              <a:gd name="connsiteX5" fmla="*/ 553012 w 5363295"/>
              <a:gd name="connsiteY5" fmla="*/ 1007394 h 1478781"/>
              <a:gd name="connsiteX6" fmla="*/ 649512 w 5363295"/>
              <a:gd name="connsiteY6" fmla="*/ 921133 h 1478781"/>
              <a:gd name="connsiteX7" fmla="*/ 757820 w 5363295"/>
              <a:gd name="connsiteY7" fmla="*/ 868479 h 1478781"/>
              <a:gd name="connsiteX8" fmla="*/ 860315 w 5363295"/>
              <a:gd name="connsiteY8" fmla="*/ 801802 h 1478781"/>
              <a:gd name="connsiteX9" fmla="*/ 935265 w 5363295"/>
              <a:gd name="connsiteY9" fmla="*/ 742140 h 1478781"/>
              <a:gd name="connsiteX10" fmla="*/ 1028231 w 5363295"/>
              <a:gd name="connsiteY10" fmla="*/ 701524 h 1478781"/>
              <a:gd name="connsiteX11" fmla="*/ 1122634 w 5363295"/>
              <a:gd name="connsiteY11" fmla="*/ 618261 h 1478781"/>
              <a:gd name="connsiteX12" fmla="*/ 1239794 w 5363295"/>
              <a:gd name="connsiteY12" fmla="*/ 545593 h 1478781"/>
              <a:gd name="connsiteX13" fmla="*/ 1309779 w 5363295"/>
              <a:gd name="connsiteY13" fmla="*/ 514504 h 1478781"/>
              <a:gd name="connsiteX14" fmla="*/ 1388839 w 5363295"/>
              <a:gd name="connsiteY14" fmla="*/ 479399 h 1478781"/>
              <a:gd name="connsiteX15" fmla="*/ 1487621 w 5363295"/>
              <a:gd name="connsiteY15" fmla="*/ 441787 h 1478781"/>
              <a:gd name="connsiteX16" fmla="*/ 1558429 w 5363295"/>
              <a:gd name="connsiteY16" fmla="*/ 414340 h 1478781"/>
              <a:gd name="connsiteX17" fmla="*/ 1637432 w 5363295"/>
              <a:gd name="connsiteY17" fmla="*/ 383812 h 1478781"/>
              <a:gd name="connsiteX18" fmla="*/ 1796074 w 5363295"/>
              <a:gd name="connsiteY18" fmla="*/ 360954 h 1478781"/>
              <a:gd name="connsiteX19" fmla="*/ 1947651 w 5363295"/>
              <a:gd name="connsiteY19" fmla="*/ 316144 h 1478781"/>
              <a:gd name="connsiteX20" fmla="*/ 2047357 w 5363295"/>
              <a:gd name="connsiteY20" fmla="*/ 278798 h 1478781"/>
              <a:gd name="connsiteX21" fmla="*/ 2151406 w 5363295"/>
              <a:gd name="connsiteY21" fmla="*/ 203940 h 1478781"/>
              <a:gd name="connsiteX22" fmla="*/ 2201416 w 5363295"/>
              <a:gd name="connsiteY22" fmla="*/ 189369 h 1478781"/>
              <a:gd name="connsiteX23" fmla="*/ 2261798 w 5363295"/>
              <a:gd name="connsiteY23" fmla="*/ 171253 h 1478781"/>
              <a:gd name="connsiteX24" fmla="*/ 2396920 w 5363295"/>
              <a:gd name="connsiteY24" fmla="*/ 141180 h 1478781"/>
              <a:gd name="connsiteX25" fmla="*/ 2687191 w 5363295"/>
              <a:gd name="connsiteY25" fmla="*/ 95250 h 1478781"/>
              <a:gd name="connsiteX26" fmla="*/ 2772916 w 5363295"/>
              <a:gd name="connsiteY26" fmla="*/ 66675 h 1478781"/>
              <a:gd name="connsiteX27" fmla="*/ 2801491 w 5363295"/>
              <a:gd name="connsiteY27" fmla="*/ 57150 h 1478781"/>
              <a:gd name="connsiteX28" fmla="*/ 2830066 w 5363295"/>
              <a:gd name="connsiteY28" fmla="*/ 38100 h 1478781"/>
              <a:gd name="connsiteX29" fmla="*/ 2887216 w 5363295"/>
              <a:gd name="connsiteY29" fmla="*/ 19050 h 1478781"/>
              <a:gd name="connsiteX30" fmla="*/ 2953891 w 5363295"/>
              <a:gd name="connsiteY30" fmla="*/ 0 h 1478781"/>
              <a:gd name="connsiteX31" fmla="*/ 3172966 w 5363295"/>
              <a:gd name="connsiteY31" fmla="*/ 9525 h 1478781"/>
              <a:gd name="connsiteX32" fmla="*/ 3230116 w 5363295"/>
              <a:gd name="connsiteY32" fmla="*/ 28575 h 1478781"/>
              <a:gd name="connsiteX33" fmla="*/ 3268216 w 5363295"/>
              <a:gd name="connsiteY33" fmla="*/ 38100 h 1478781"/>
              <a:gd name="connsiteX34" fmla="*/ 3325366 w 5363295"/>
              <a:gd name="connsiteY34" fmla="*/ 57150 h 1478781"/>
              <a:gd name="connsiteX35" fmla="*/ 3382516 w 5363295"/>
              <a:gd name="connsiteY35" fmla="*/ 76200 h 1478781"/>
              <a:gd name="connsiteX36" fmla="*/ 3411091 w 5363295"/>
              <a:gd name="connsiteY36" fmla="*/ 85725 h 1478781"/>
              <a:gd name="connsiteX37" fmla="*/ 3439666 w 5363295"/>
              <a:gd name="connsiteY37" fmla="*/ 95250 h 1478781"/>
              <a:gd name="connsiteX38" fmla="*/ 3553966 w 5363295"/>
              <a:gd name="connsiteY38" fmla="*/ 104775 h 1478781"/>
              <a:gd name="connsiteX39" fmla="*/ 3611116 w 5363295"/>
              <a:gd name="connsiteY39" fmla="*/ 133350 h 1478781"/>
              <a:gd name="connsiteX40" fmla="*/ 3639691 w 5363295"/>
              <a:gd name="connsiteY40" fmla="*/ 161925 h 1478781"/>
              <a:gd name="connsiteX41" fmla="*/ 3696841 w 5363295"/>
              <a:gd name="connsiteY41" fmla="*/ 200025 h 1478781"/>
              <a:gd name="connsiteX42" fmla="*/ 3725416 w 5363295"/>
              <a:gd name="connsiteY42" fmla="*/ 219075 h 1478781"/>
              <a:gd name="connsiteX43" fmla="*/ 3753991 w 5363295"/>
              <a:gd name="connsiteY43" fmla="*/ 247650 h 1478781"/>
              <a:gd name="connsiteX44" fmla="*/ 3811141 w 5363295"/>
              <a:gd name="connsiteY44" fmla="*/ 266700 h 1478781"/>
              <a:gd name="connsiteX45" fmla="*/ 3868291 w 5363295"/>
              <a:gd name="connsiteY45" fmla="*/ 295275 h 1478781"/>
              <a:gd name="connsiteX46" fmla="*/ 3896866 w 5363295"/>
              <a:gd name="connsiteY46" fmla="*/ 314325 h 1478781"/>
              <a:gd name="connsiteX47" fmla="*/ 3934966 w 5363295"/>
              <a:gd name="connsiteY47" fmla="*/ 323850 h 1478781"/>
              <a:gd name="connsiteX48" fmla="*/ 4077841 w 5363295"/>
              <a:gd name="connsiteY48" fmla="*/ 342900 h 1478781"/>
              <a:gd name="connsiteX49" fmla="*/ 4134991 w 5363295"/>
              <a:gd name="connsiteY49" fmla="*/ 361950 h 1478781"/>
              <a:gd name="connsiteX50" fmla="*/ 4163566 w 5363295"/>
              <a:gd name="connsiteY50" fmla="*/ 371475 h 1478781"/>
              <a:gd name="connsiteX51" fmla="*/ 4220716 w 5363295"/>
              <a:gd name="connsiteY51" fmla="*/ 419100 h 1478781"/>
              <a:gd name="connsiteX52" fmla="*/ 4277866 w 5363295"/>
              <a:gd name="connsiteY52" fmla="*/ 457200 h 1478781"/>
              <a:gd name="connsiteX53" fmla="*/ 4306441 w 5363295"/>
              <a:gd name="connsiteY53" fmla="*/ 476250 h 1478781"/>
              <a:gd name="connsiteX54" fmla="*/ 4363591 w 5363295"/>
              <a:gd name="connsiteY54" fmla="*/ 514350 h 1478781"/>
              <a:gd name="connsiteX55" fmla="*/ 4392166 w 5363295"/>
              <a:gd name="connsiteY55" fmla="*/ 533400 h 1478781"/>
              <a:gd name="connsiteX56" fmla="*/ 4420741 w 5363295"/>
              <a:gd name="connsiteY56" fmla="*/ 542925 h 1478781"/>
              <a:gd name="connsiteX57" fmla="*/ 4506466 w 5363295"/>
              <a:gd name="connsiteY57" fmla="*/ 600075 h 1478781"/>
              <a:gd name="connsiteX58" fmla="*/ 4535041 w 5363295"/>
              <a:gd name="connsiteY58" fmla="*/ 628650 h 1478781"/>
              <a:gd name="connsiteX59" fmla="*/ 4563616 w 5363295"/>
              <a:gd name="connsiteY59" fmla="*/ 638175 h 1478781"/>
              <a:gd name="connsiteX60" fmla="*/ 4649341 w 5363295"/>
              <a:gd name="connsiteY60" fmla="*/ 695325 h 1478781"/>
              <a:gd name="connsiteX61" fmla="*/ 4677916 w 5363295"/>
              <a:gd name="connsiteY61" fmla="*/ 714375 h 1478781"/>
              <a:gd name="connsiteX62" fmla="*/ 4706491 w 5363295"/>
              <a:gd name="connsiteY62" fmla="*/ 733425 h 1478781"/>
              <a:gd name="connsiteX63" fmla="*/ 4792216 w 5363295"/>
              <a:gd name="connsiteY63" fmla="*/ 809625 h 1478781"/>
              <a:gd name="connsiteX64" fmla="*/ 4820791 w 5363295"/>
              <a:gd name="connsiteY64" fmla="*/ 819150 h 1478781"/>
              <a:gd name="connsiteX65" fmla="*/ 4877941 w 5363295"/>
              <a:gd name="connsiteY65" fmla="*/ 857250 h 1478781"/>
              <a:gd name="connsiteX66" fmla="*/ 4944616 w 5363295"/>
              <a:gd name="connsiteY66" fmla="*/ 876300 h 1478781"/>
              <a:gd name="connsiteX67" fmla="*/ 4973191 w 5363295"/>
              <a:gd name="connsiteY67" fmla="*/ 885825 h 1478781"/>
              <a:gd name="connsiteX68" fmla="*/ 5039866 w 5363295"/>
              <a:gd name="connsiteY68" fmla="*/ 904875 h 1478781"/>
              <a:gd name="connsiteX69" fmla="*/ 5097749 w 5363295"/>
              <a:gd name="connsiteY69" fmla="*/ 976679 h 1478781"/>
              <a:gd name="connsiteX70" fmla="*/ 5208384 w 5363295"/>
              <a:gd name="connsiteY70" fmla="*/ 1044819 h 1478781"/>
              <a:gd name="connsiteX71" fmla="*/ 5325622 w 5363295"/>
              <a:gd name="connsiteY71" fmla="*/ 1153072 h 1478781"/>
              <a:gd name="connsiteX72" fmla="*/ 5363295 w 5363295"/>
              <a:gd name="connsiteY72" fmla="*/ 1262757 h 1478781"/>
              <a:gd name="connsiteX73" fmla="*/ 4823235 w 5363295"/>
              <a:gd name="connsiteY73" fmla="*/ 1478781 h 1478781"/>
              <a:gd name="connsiteX74" fmla="*/ 574763 w 5363295"/>
              <a:gd name="connsiteY74" fmla="*/ 1478781 h 1478781"/>
              <a:gd name="connsiteX0" fmla="*/ 574763 w 5363295"/>
              <a:gd name="connsiteY0" fmla="*/ 1478781 h 1478781"/>
              <a:gd name="connsiteX1" fmla="*/ 54374 w 5363295"/>
              <a:gd name="connsiteY1" fmla="*/ 1425705 h 1478781"/>
              <a:gd name="connsiteX2" fmla="*/ 24725 w 5363295"/>
              <a:gd name="connsiteY2" fmla="*/ 1305175 h 1478781"/>
              <a:gd name="connsiteX3" fmla="*/ 173680 w 5363295"/>
              <a:gd name="connsiteY3" fmla="*/ 1169846 h 1478781"/>
              <a:gd name="connsiteX4" fmla="*/ 400331 w 5363295"/>
              <a:gd name="connsiteY4" fmla="*/ 1074315 h 1478781"/>
              <a:gd name="connsiteX5" fmla="*/ 553012 w 5363295"/>
              <a:gd name="connsiteY5" fmla="*/ 1007394 h 1478781"/>
              <a:gd name="connsiteX6" fmla="*/ 649512 w 5363295"/>
              <a:gd name="connsiteY6" fmla="*/ 921133 h 1478781"/>
              <a:gd name="connsiteX7" fmla="*/ 757820 w 5363295"/>
              <a:gd name="connsiteY7" fmla="*/ 868479 h 1478781"/>
              <a:gd name="connsiteX8" fmla="*/ 860315 w 5363295"/>
              <a:gd name="connsiteY8" fmla="*/ 801802 h 1478781"/>
              <a:gd name="connsiteX9" fmla="*/ 935265 w 5363295"/>
              <a:gd name="connsiteY9" fmla="*/ 742140 h 1478781"/>
              <a:gd name="connsiteX10" fmla="*/ 1028231 w 5363295"/>
              <a:gd name="connsiteY10" fmla="*/ 701524 h 1478781"/>
              <a:gd name="connsiteX11" fmla="*/ 1122634 w 5363295"/>
              <a:gd name="connsiteY11" fmla="*/ 618261 h 1478781"/>
              <a:gd name="connsiteX12" fmla="*/ 1239794 w 5363295"/>
              <a:gd name="connsiteY12" fmla="*/ 545593 h 1478781"/>
              <a:gd name="connsiteX13" fmla="*/ 1309779 w 5363295"/>
              <a:gd name="connsiteY13" fmla="*/ 514504 h 1478781"/>
              <a:gd name="connsiteX14" fmla="*/ 1388839 w 5363295"/>
              <a:gd name="connsiteY14" fmla="*/ 479399 h 1478781"/>
              <a:gd name="connsiteX15" fmla="*/ 1487621 w 5363295"/>
              <a:gd name="connsiteY15" fmla="*/ 441787 h 1478781"/>
              <a:gd name="connsiteX16" fmla="*/ 1549855 w 5363295"/>
              <a:gd name="connsiteY16" fmla="*/ 405381 h 1478781"/>
              <a:gd name="connsiteX17" fmla="*/ 1637432 w 5363295"/>
              <a:gd name="connsiteY17" fmla="*/ 383812 h 1478781"/>
              <a:gd name="connsiteX18" fmla="*/ 1796074 w 5363295"/>
              <a:gd name="connsiteY18" fmla="*/ 360954 h 1478781"/>
              <a:gd name="connsiteX19" fmla="*/ 1947651 w 5363295"/>
              <a:gd name="connsiteY19" fmla="*/ 316144 h 1478781"/>
              <a:gd name="connsiteX20" fmla="*/ 2047357 w 5363295"/>
              <a:gd name="connsiteY20" fmla="*/ 278798 h 1478781"/>
              <a:gd name="connsiteX21" fmla="*/ 2151406 w 5363295"/>
              <a:gd name="connsiteY21" fmla="*/ 203940 h 1478781"/>
              <a:gd name="connsiteX22" fmla="*/ 2201416 w 5363295"/>
              <a:gd name="connsiteY22" fmla="*/ 189369 h 1478781"/>
              <a:gd name="connsiteX23" fmla="*/ 2261798 w 5363295"/>
              <a:gd name="connsiteY23" fmla="*/ 171253 h 1478781"/>
              <a:gd name="connsiteX24" fmla="*/ 2396920 w 5363295"/>
              <a:gd name="connsiteY24" fmla="*/ 141180 h 1478781"/>
              <a:gd name="connsiteX25" fmla="*/ 2687191 w 5363295"/>
              <a:gd name="connsiteY25" fmla="*/ 95250 h 1478781"/>
              <a:gd name="connsiteX26" fmla="*/ 2772916 w 5363295"/>
              <a:gd name="connsiteY26" fmla="*/ 66675 h 1478781"/>
              <a:gd name="connsiteX27" fmla="*/ 2801491 w 5363295"/>
              <a:gd name="connsiteY27" fmla="*/ 57150 h 1478781"/>
              <a:gd name="connsiteX28" fmla="*/ 2830066 w 5363295"/>
              <a:gd name="connsiteY28" fmla="*/ 38100 h 1478781"/>
              <a:gd name="connsiteX29" fmla="*/ 2887216 w 5363295"/>
              <a:gd name="connsiteY29" fmla="*/ 19050 h 1478781"/>
              <a:gd name="connsiteX30" fmla="*/ 2953891 w 5363295"/>
              <a:gd name="connsiteY30" fmla="*/ 0 h 1478781"/>
              <a:gd name="connsiteX31" fmla="*/ 3172966 w 5363295"/>
              <a:gd name="connsiteY31" fmla="*/ 9525 h 1478781"/>
              <a:gd name="connsiteX32" fmla="*/ 3230116 w 5363295"/>
              <a:gd name="connsiteY32" fmla="*/ 28575 h 1478781"/>
              <a:gd name="connsiteX33" fmla="*/ 3268216 w 5363295"/>
              <a:gd name="connsiteY33" fmla="*/ 38100 h 1478781"/>
              <a:gd name="connsiteX34" fmla="*/ 3325366 w 5363295"/>
              <a:gd name="connsiteY34" fmla="*/ 57150 h 1478781"/>
              <a:gd name="connsiteX35" fmla="*/ 3382516 w 5363295"/>
              <a:gd name="connsiteY35" fmla="*/ 76200 h 1478781"/>
              <a:gd name="connsiteX36" fmla="*/ 3411091 w 5363295"/>
              <a:gd name="connsiteY36" fmla="*/ 85725 h 1478781"/>
              <a:gd name="connsiteX37" fmla="*/ 3439666 w 5363295"/>
              <a:gd name="connsiteY37" fmla="*/ 95250 h 1478781"/>
              <a:gd name="connsiteX38" fmla="*/ 3553966 w 5363295"/>
              <a:gd name="connsiteY38" fmla="*/ 104775 h 1478781"/>
              <a:gd name="connsiteX39" fmla="*/ 3611116 w 5363295"/>
              <a:gd name="connsiteY39" fmla="*/ 133350 h 1478781"/>
              <a:gd name="connsiteX40" fmla="*/ 3639691 w 5363295"/>
              <a:gd name="connsiteY40" fmla="*/ 161925 h 1478781"/>
              <a:gd name="connsiteX41" fmla="*/ 3696841 w 5363295"/>
              <a:gd name="connsiteY41" fmla="*/ 200025 h 1478781"/>
              <a:gd name="connsiteX42" fmla="*/ 3725416 w 5363295"/>
              <a:gd name="connsiteY42" fmla="*/ 219075 h 1478781"/>
              <a:gd name="connsiteX43" fmla="*/ 3753991 w 5363295"/>
              <a:gd name="connsiteY43" fmla="*/ 247650 h 1478781"/>
              <a:gd name="connsiteX44" fmla="*/ 3811141 w 5363295"/>
              <a:gd name="connsiteY44" fmla="*/ 266700 h 1478781"/>
              <a:gd name="connsiteX45" fmla="*/ 3868291 w 5363295"/>
              <a:gd name="connsiteY45" fmla="*/ 295275 h 1478781"/>
              <a:gd name="connsiteX46" fmla="*/ 3896866 w 5363295"/>
              <a:gd name="connsiteY46" fmla="*/ 314325 h 1478781"/>
              <a:gd name="connsiteX47" fmla="*/ 3934966 w 5363295"/>
              <a:gd name="connsiteY47" fmla="*/ 323850 h 1478781"/>
              <a:gd name="connsiteX48" fmla="*/ 4077841 w 5363295"/>
              <a:gd name="connsiteY48" fmla="*/ 342900 h 1478781"/>
              <a:gd name="connsiteX49" fmla="*/ 4134991 w 5363295"/>
              <a:gd name="connsiteY49" fmla="*/ 361950 h 1478781"/>
              <a:gd name="connsiteX50" fmla="*/ 4163566 w 5363295"/>
              <a:gd name="connsiteY50" fmla="*/ 371475 h 1478781"/>
              <a:gd name="connsiteX51" fmla="*/ 4220716 w 5363295"/>
              <a:gd name="connsiteY51" fmla="*/ 419100 h 1478781"/>
              <a:gd name="connsiteX52" fmla="*/ 4277866 w 5363295"/>
              <a:gd name="connsiteY52" fmla="*/ 457200 h 1478781"/>
              <a:gd name="connsiteX53" fmla="*/ 4306441 w 5363295"/>
              <a:gd name="connsiteY53" fmla="*/ 476250 h 1478781"/>
              <a:gd name="connsiteX54" fmla="*/ 4363591 w 5363295"/>
              <a:gd name="connsiteY54" fmla="*/ 514350 h 1478781"/>
              <a:gd name="connsiteX55" fmla="*/ 4392166 w 5363295"/>
              <a:gd name="connsiteY55" fmla="*/ 533400 h 1478781"/>
              <a:gd name="connsiteX56" fmla="*/ 4420741 w 5363295"/>
              <a:gd name="connsiteY56" fmla="*/ 542925 h 1478781"/>
              <a:gd name="connsiteX57" fmla="*/ 4506466 w 5363295"/>
              <a:gd name="connsiteY57" fmla="*/ 600075 h 1478781"/>
              <a:gd name="connsiteX58" fmla="*/ 4535041 w 5363295"/>
              <a:gd name="connsiteY58" fmla="*/ 628650 h 1478781"/>
              <a:gd name="connsiteX59" fmla="*/ 4563616 w 5363295"/>
              <a:gd name="connsiteY59" fmla="*/ 638175 h 1478781"/>
              <a:gd name="connsiteX60" fmla="*/ 4649341 w 5363295"/>
              <a:gd name="connsiteY60" fmla="*/ 695325 h 1478781"/>
              <a:gd name="connsiteX61" fmla="*/ 4677916 w 5363295"/>
              <a:gd name="connsiteY61" fmla="*/ 714375 h 1478781"/>
              <a:gd name="connsiteX62" fmla="*/ 4706491 w 5363295"/>
              <a:gd name="connsiteY62" fmla="*/ 733425 h 1478781"/>
              <a:gd name="connsiteX63" fmla="*/ 4792216 w 5363295"/>
              <a:gd name="connsiteY63" fmla="*/ 809625 h 1478781"/>
              <a:gd name="connsiteX64" fmla="*/ 4820791 w 5363295"/>
              <a:gd name="connsiteY64" fmla="*/ 819150 h 1478781"/>
              <a:gd name="connsiteX65" fmla="*/ 4877941 w 5363295"/>
              <a:gd name="connsiteY65" fmla="*/ 857250 h 1478781"/>
              <a:gd name="connsiteX66" fmla="*/ 4944616 w 5363295"/>
              <a:gd name="connsiteY66" fmla="*/ 876300 h 1478781"/>
              <a:gd name="connsiteX67" fmla="*/ 4973191 w 5363295"/>
              <a:gd name="connsiteY67" fmla="*/ 885825 h 1478781"/>
              <a:gd name="connsiteX68" fmla="*/ 5039866 w 5363295"/>
              <a:gd name="connsiteY68" fmla="*/ 904875 h 1478781"/>
              <a:gd name="connsiteX69" fmla="*/ 5097749 w 5363295"/>
              <a:gd name="connsiteY69" fmla="*/ 976679 h 1478781"/>
              <a:gd name="connsiteX70" fmla="*/ 5208384 w 5363295"/>
              <a:gd name="connsiteY70" fmla="*/ 1044819 h 1478781"/>
              <a:gd name="connsiteX71" fmla="*/ 5325622 w 5363295"/>
              <a:gd name="connsiteY71" fmla="*/ 1153072 h 1478781"/>
              <a:gd name="connsiteX72" fmla="*/ 5363295 w 5363295"/>
              <a:gd name="connsiteY72" fmla="*/ 1262757 h 1478781"/>
              <a:gd name="connsiteX73" fmla="*/ 4823235 w 5363295"/>
              <a:gd name="connsiteY73" fmla="*/ 1478781 h 1478781"/>
              <a:gd name="connsiteX74" fmla="*/ 574763 w 5363295"/>
              <a:gd name="connsiteY74" fmla="*/ 1478781 h 1478781"/>
              <a:gd name="connsiteX0" fmla="*/ 574763 w 5363295"/>
              <a:gd name="connsiteY0" fmla="*/ 1478781 h 1478781"/>
              <a:gd name="connsiteX1" fmla="*/ 54374 w 5363295"/>
              <a:gd name="connsiteY1" fmla="*/ 1425705 h 1478781"/>
              <a:gd name="connsiteX2" fmla="*/ 24725 w 5363295"/>
              <a:gd name="connsiteY2" fmla="*/ 1305175 h 1478781"/>
              <a:gd name="connsiteX3" fmla="*/ 173680 w 5363295"/>
              <a:gd name="connsiteY3" fmla="*/ 1169846 h 1478781"/>
              <a:gd name="connsiteX4" fmla="*/ 400331 w 5363295"/>
              <a:gd name="connsiteY4" fmla="*/ 1074315 h 1478781"/>
              <a:gd name="connsiteX5" fmla="*/ 553012 w 5363295"/>
              <a:gd name="connsiteY5" fmla="*/ 1007394 h 1478781"/>
              <a:gd name="connsiteX6" fmla="*/ 649512 w 5363295"/>
              <a:gd name="connsiteY6" fmla="*/ 921133 h 1478781"/>
              <a:gd name="connsiteX7" fmla="*/ 757820 w 5363295"/>
              <a:gd name="connsiteY7" fmla="*/ 868479 h 1478781"/>
              <a:gd name="connsiteX8" fmla="*/ 860315 w 5363295"/>
              <a:gd name="connsiteY8" fmla="*/ 801802 h 1478781"/>
              <a:gd name="connsiteX9" fmla="*/ 935265 w 5363295"/>
              <a:gd name="connsiteY9" fmla="*/ 742140 h 1478781"/>
              <a:gd name="connsiteX10" fmla="*/ 1028231 w 5363295"/>
              <a:gd name="connsiteY10" fmla="*/ 701524 h 1478781"/>
              <a:gd name="connsiteX11" fmla="*/ 1122634 w 5363295"/>
              <a:gd name="connsiteY11" fmla="*/ 618261 h 1478781"/>
              <a:gd name="connsiteX12" fmla="*/ 1239794 w 5363295"/>
              <a:gd name="connsiteY12" fmla="*/ 545593 h 1478781"/>
              <a:gd name="connsiteX13" fmla="*/ 1309779 w 5363295"/>
              <a:gd name="connsiteY13" fmla="*/ 514504 h 1478781"/>
              <a:gd name="connsiteX14" fmla="*/ 1388839 w 5363295"/>
              <a:gd name="connsiteY14" fmla="*/ 479399 h 1478781"/>
              <a:gd name="connsiteX15" fmla="*/ 1466185 w 5363295"/>
              <a:gd name="connsiteY15" fmla="*/ 446266 h 1478781"/>
              <a:gd name="connsiteX16" fmla="*/ 1549855 w 5363295"/>
              <a:gd name="connsiteY16" fmla="*/ 405381 h 1478781"/>
              <a:gd name="connsiteX17" fmla="*/ 1637432 w 5363295"/>
              <a:gd name="connsiteY17" fmla="*/ 383812 h 1478781"/>
              <a:gd name="connsiteX18" fmla="*/ 1796074 w 5363295"/>
              <a:gd name="connsiteY18" fmla="*/ 360954 h 1478781"/>
              <a:gd name="connsiteX19" fmla="*/ 1947651 w 5363295"/>
              <a:gd name="connsiteY19" fmla="*/ 316144 h 1478781"/>
              <a:gd name="connsiteX20" fmla="*/ 2047357 w 5363295"/>
              <a:gd name="connsiteY20" fmla="*/ 278798 h 1478781"/>
              <a:gd name="connsiteX21" fmla="*/ 2151406 w 5363295"/>
              <a:gd name="connsiteY21" fmla="*/ 203940 h 1478781"/>
              <a:gd name="connsiteX22" fmla="*/ 2201416 w 5363295"/>
              <a:gd name="connsiteY22" fmla="*/ 189369 h 1478781"/>
              <a:gd name="connsiteX23" fmla="*/ 2261798 w 5363295"/>
              <a:gd name="connsiteY23" fmla="*/ 171253 h 1478781"/>
              <a:gd name="connsiteX24" fmla="*/ 2396920 w 5363295"/>
              <a:gd name="connsiteY24" fmla="*/ 141180 h 1478781"/>
              <a:gd name="connsiteX25" fmla="*/ 2687191 w 5363295"/>
              <a:gd name="connsiteY25" fmla="*/ 95250 h 1478781"/>
              <a:gd name="connsiteX26" fmla="*/ 2772916 w 5363295"/>
              <a:gd name="connsiteY26" fmla="*/ 66675 h 1478781"/>
              <a:gd name="connsiteX27" fmla="*/ 2801491 w 5363295"/>
              <a:gd name="connsiteY27" fmla="*/ 57150 h 1478781"/>
              <a:gd name="connsiteX28" fmla="*/ 2830066 w 5363295"/>
              <a:gd name="connsiteY28" fmla="*/ 38100 h 1478781"/>
              <a:gd name="connsiteX29" fmla="*/ 2887216 w 5363295"/>
              <a:gd name="connsiteY29" fmla="*/ 19050 h 1478781"/>
              <a:gd name="connsiteX30" fmla="*/ 2953891 w 5363295"/>
              <a:gd name="connsiteY30" fmla="*/ 0 h 1478781"/>
              <a:gd name="connsiteX31" fmla="*/ 3172966 w 5363295"/>
              <a:gd name="connsiteY31" fmla="*/ 9525 h 1478781"/>
              <a:gd name="connsiteX32" fmla="*/ 3230116 w 5363295"/>
              <a:gd name="connsiteY32" fmla="*/ 28575 h 1478781"/>
              <a:gd name="connsiteX33" fmla="*/ 3268216 w 5363295"/>
              <a:gd name="connsiteY33" fmla="*/ 38100 h 1478781"/>
              <a:gd name="connsiteX34" fmla="*/ 3325366 w 5363295"/>
              <a:gd name="connsiteY34" fmla="*/ 57150 h 1478781"/>
              <a:gd name="connsiteX35" fmla="*/ 3382516 w 5363295"/>
              <a:gd name="connsiteY35" fmla="*/ 76200 h 1478781"/>
              <a:gd name="connsiteX36" fmla="*/ 3411091 w 5363295"/>
              <a:gd name="connsiteY36" fmla="*/ 85725 h 1478781"/>
              <a:gd name="connsiteX37" fmla="*/ 3439666 w 5363295"/>
              <a:gd name="connsiteY37" fmla="*/ 95250 h 1478781"/>
              <a:gd name="connsiteX38" fmla="*/ 3553966 w 5363295"/>
              <a:gd name="connsiteY38" fmla="*/ 104775 h 1478781"/>
              <a:gd name="connsiteX39" fmla="*/ 3611116 w 5363295"/>
              <a:gd name="connsiteY39" fmla="*/ 133350 h 1478781"/>
              <a:gd name="connsiteX40" fmla="*/ 3639691 w 5363295"/>
              <a:gd name="connsiteY40" fmla="*/ 161925 h 1478781"/>
              <a:gd name="connsiteX41" fmla="*/ 3696841 w 5363295"/>
              <a:gd name="connsiteY41" fmla="*/ 200025 h 1478781"/>
              <a:gd name="connsiteX42" fmla="*/ 3725416 w 5363295"/>
              <a:gd name="connsiteY42" fmla="*/ 219075 h 1478781"/>
              <a:gd name="connsiteX43" fmla="*/ 3753991 w 5363295"/>
              <a:gd name="connsiteY43" fmla="*/ 247650 h 1478781"/>
              <a:gd name="connsiteX44" fmla="*/ 3811141 w 5363295"/>
              <a:gd name="connsiteY44" fmla="*/ 266700 h 1478781"/>
              <a:gd name="connsiteX45" fmla="*/ 3868291 w 5363295"/>
              <a:gd name="connsiteY45" fmla="*/ 295275 h 1478781"/>
              <a:gd name="connsiteX46" fmla="*/ 3896866 w 5363295"/>
              <a:gd name="connsiteY46" fmla="*/ 314325 h 1478781"/>
              <a:gd name="connsiteX47" fmla="*/ 3934966 w 5363295"/>
              <a:gd name="connsiteY47" fmla="*/ 323850 h 1478781"/>
              <a:gd name="connsiteX48" fmla="*/ 4077841 w 5363295"/>
              <a:gd name="connsiteY48" fmla="*/ 342900 h 1478781"/>
              <a:gd name="connsiteX49" fmla="*/ 4134991 w 5363295"/>
              <a:gd name="connsiteY49" fmla="*/ 361950 h 1478781"/>
              <a:gd name="connsiteX50" fmla="*/ 4163566 w 5363295"/>
              <a:gd name="connsiteY50" fmla="*/ 371475 h 1478781"/>
              <a:gd name="connsiteX51" fmla="*/ 4220716 w 5363295"/>
              <a:gd name="connsiteY51" fmla="*/ 419100 h 1478781"/>
              <a:gd name="connsiteX52" fmla="*/ 4277866 w 5363295"/>
              <a:gd name="connsiteY52" fmla="*/ 457200 h 1478781"/>
              <a:gd name="connsiteX53" fmla="*/ 4306441 w 5363295"/>
              <a:gd name="connsiteY53" fmla="*/ 476250 h 1478781"/>
              <a:gd name="connsiteX54" fmla="*/ 4363591 w 5363295"/>
              <a:gd name="connsiteY54" fmla="*/ 514350 h 1478781"/>
              <a:gd name="connsiteX55" fmla="*/ 4392166 w 5363295"/>
              <a:gd name="connsiteY55" fmla="*/ 533400 h 1478781"/>
              <a:gd name="connsiteX56" fmla="*/ 4420741 w 5363295"/>
              <a:gd name="connsiteY56" fmla="*/ 542925 h 1478781"/>
              <a:gd name="connsiteX57" fmla="*/ 4506466 w 5363295"/>
              <a:gd name="connsiteY57" fmla="*/ 600075 h 1478781"/>
              <a:gd name="connsiteX58" fmla="*/ 4535041 w 5363295"/>
              <a:gd name="connsiteY58" fmla="*/ 628650 h 1478781"/>
              <a:gd name="connsiteX59" fmla="*/ 4563616 w 5363295"/>
              <a:gd name="connsiteY59" fmla="*/ 638175 h 1478781"/>
              <a:gd name="connsiteX60" fmla="*/ 4649341 w 5363295"/>
              <a:gd name="connsiteY60" fmla="*/ 695325 h 1478781"/>
              <a:gd name="connsiteX61" fmla="*/ 4677916 w 5363295"/>
              <a:gd name="connsiteY61" fmla="*/ 714375 h 1478781"/>
              <a:gd name="connsiteX62" fmla="*/ 4706491 w 5363295"/>
              <a:gd name="connsiteY62" fmla="*/ 733425 h 1478781"/>
              <a:gd name="connsiteX63" fmla="*/ 4792216 w 5363295"/>
              <a:gd name="connsiteY63" fmla="*/ 809625 h 1478781"/>
              <a:gd name="connsiteX64" fmla="*/ 4820791 w 5363295"/>
              <a:gd name="connsiteY64" fmla="*/ 819150 h 1478781"/>
              <a:gd name="connsiteX65" fmla="*/ 4877941 w 5363295"/>
              <a:gd name="connsiteY65" fmla="*/ 857250 h 1478781"/>
              <a:gd name="connsiteX66" fmla="*/ 4944616 w 5363295"/>
              <a:gd name="connsiteY66" fmla="*/ 876300 h 1478781"/>
              <a:gd name="connsiteX67" fmla="*/ 4973191 w 5363295"/>
              <a:gd name="connsiteY67" fmla="*/ 885825 h 1478781"/>
              <a:gd name="connsiteX68" fmla="*/ 5039866 w 5363295"/>
              <a:gd name="connsiteY68" fmla="*/ 904875 h 1478781"/>
              <a:gd name="connsiteX69" fmla="*/ 5097749 w 5363295"/>
              <a:gd name="connsiteY69" fmla="*/ 976679 h 1478781"/>
              <a:gd name="connsiteX70" fmla="*/ 5208384 w 5363295"/>
              <a:gd name="connsiteY70" fmla="*/ 1044819 h 1478781"/>
              <a:gd name="connsiteX71" fmla="*/ 5325622 w 5363295"/>
              <a:gd name="connsiteY71" fmla="*/ 1153072 h 1478781"/>
              <a:gd name="connsiteX72" fmla="*/ 5363295 w 5363295"/>
              <a:gd name="connsiteY72" fmla="*/ 1262757 h 1478781"/>
              <a:gd name="connsiteX73" fmla="*/ 4823235 w 5363295"/>
              <a:gd name="connsiteY73" fmla="*/ 1478781 h 1478781"/>
              <a:gd name="connsiteX74" fmla="*/ 574763 w 5363295"/>
              <a:gd name="connsiteY74" fmla="*/ 1478781 h 1478781"/>
              <a:gd name="connsiteX0" fmla="*/ 574763 w 5363295"/>
              <a:gd name="connsiteY0" fmla="*/ 1478781 h 1478781"/>
              <a:gd name="connsiteX1" fmla="*/ 54374 w 5363295"/>
              <a:gd name="connsiteY1" fmla="*/ 1425705 h 1478781"/>
              <a:gd name="connsiteX2" fmla="*/ 24725 w 5363295"/>
              <a:gd name="connsiteY2" fmla="*/ 1305175 h 1478781"/>
              <a:gd name="connsiteX3" fmla="*/ 173680 w 5363295"/>
              <a:gd name="connsiteY3" fmla="*/ 1169846 h 1478781"/>
              <a:gd name="connsiteX4" fmla="*/ 400331 w 5363295"/>
              <a:gd name="connsiteY4" fmla="*/ 1074315 h 1478781"/>
              <a:gd name="connsiteX5" fmla="*/ 553012 w 5363295"/>
              <a:gd name="connsiteY5" fmla="*/ 1007394 h 1478781"/>
              <a:gd name="connsiteX6" fmla="*/ 649512 w 5363295"/>
              <a:gd name="connsiteY6" fmla="*/ 921133 h 1478781"/>
              <a:gd name="connsiteX7" fmla="*/ 757820 w 5363295"/>
              <a:gd name="connsiteY7" fmla="*/ 868479 h 1478781"/>
              <a:gd name="connsiteX8" fmla="*/ 860315 w 5363295"/>
              <a:gd name="connsiteY8" fmla="*/ 801802 h 1478781"/>
              <a:gd name="connsiteX9" fmla="*/ 935265 w 5363295"/>
              <a:gd name="connsiteY9" fmla="*/ 742140 h 1478781"/>
              <a:gd name="connsiteX10" fmla="*/ 1028231 w 5363295"/>
              <a:gd name="connsiteY10" fmla="*/ 701524 h 1478781"/>
              <a:gd name="connsiteX11" fmla="*/ 1122634 w 5363295"/>
              <a:gd name="connsiteY11" fmla="*/ 618261 h 1478781"/>
              <a:gd name="connsiteX12" fmla="*/ 1239794 w 5363295"/>
              <a:gd name="connsiteY12" fmla="*/ 545593 h 1478781"/>
              <a:gd name="connsiteX13" fmla="*/ 1309779 w 5363295"/>
              <a:gd name="connsiteY13" fmla="*/ 514504 h 1478781"/>
              <a:gd name="connsiteX14" fmla="*/ 1375979 w 5363295"/>
              <a:gd name="connsiteY14" fmla="*/ 461480 h 1478781"/>
              <a:gd name="connsiteX15" fmla="*/ 1466185 w 5363295"/>
              <a:gd name="connsiteY15" fmla="*/ 446266 h 1478781"/>
              <a:gd name="connsiteX16" fmla="*/ 1549855 w 5363295"/>
              <a:gd name="connsiteY16" fmla="*/ 405381 h 1478781"/>
              <a:gd name="connsiteX17" fmla="*/ 1637432 w 5363295"/>
              <a:gd name="connsiteY17" fmla="*/ 383812 h 1478781"/>
              <a:gd name="connsiteX18" fmla="*/ 1796074 w 5363295"/>
              <a:gd name="connsiteY18" fmla="*/ 360954 h 1478781"/>
              <a:gd name="connsiteX19" fmla="*/ 1947651 w 5363295"/>
              <a:gd name="connsiteY19" fmla="*/ 316144 h 1478781"/>
              <a:gd name="connsiteX20" fmla="*/ 2047357 w 5363295"/>
              <a:gd name="connsiteY20" fmla="*/ 278798 h 1478781"/>
              <a:gd name="connsiteX21" fmla="*/ 2151406 w 5363295"/>
              <a:gd name="connsiteY21" fmla="*/ 203940 h 1478781"/>
              <a:gd name="connsiteX22" fmla="*/ 2201416 w 5363295"/>
              <a:gd name="connsiteY22" fmla="*/ 189369 h 1478781"/>
              <a:gd name="connsiteX23" fmla="*/ 2261798 w 5363295"/>
              <a:gd name="connsiteY23" fmla="*/ 171253 h 1478781"/>
              <a:gd name="connsiteX24" fmla="*/ 2396920 w 5363295"/>
              <a:gd name="connsiteY24" fmla="*/ 141180 h 1478781"/>
              <a:gd name="connsiteX25" fmla="*/ 2687191 w 5363295"/>
              <a:gd name="connsiteY25" fmla="*/ 95250 h 1478781"/>
              <a:gd name="connsiteX26" fmla="*/ 2772916 w 5363295"/>
              <a:gd name="connsiteY26" fmla="*/ 66675 h 1478781"/>
              <a:gd name="connsiteX27" fmla="*/ 2801491 w 5363295"/>
              <a:gd name="connsiteY27" fmla="*/ 57150 h 1478781"/>
              <a:gd name="connsiteX28" fmla="*/ 2830066 w 5363295"/>
              <a:gd name="connsiteY28" fmla="*/ 38100 h 1478781"/>
              <a:gd name="connsiteX29" fmla="*/ 2887216 w 5363295"/>
              <a:gd name="connsiteY29" fmla="*/ 19050 h 1478781"/>
              <a:gd name="connsiteX30" fmla="*/ 2953891 w 5363295"/>
              <a:gd name="connsiteY30" fmla="*/ 0 h 1478781"/>
              <a:gd name="connsiteX31" fmla="*/ 3172966 w 5363295"/>
              <a:gd name="connsiteY31" fmla="*/ 9525 h 1478781"/>
              <a:gd name="connsiteX32" fmla="*/ 3230116 w 5363295"/>
              <a:gd name="connsiteY32" fmla="*/ 28575 h 1478781"/>
              <a:gd name="connsiteX33" fmla="*/ 3268216 w 5363295"/>
              <a:gd name="connsiteY33" fmla="*/ 38100 h 1478781"/>
              <a:gd name="connsiteX34" fmla="*/ 3325366 w 5363295"/>
              <a:gd name="connsiteY34" fmla="*/ 57150 h 1478781"/>
              <a:gd name="connsiteX35" fmla="*/ 3382516 w 5363295"/>
              <a:gd name="connsiteY35" fmla="*/ 76200 h 1478781"/>
              <a:gd name="connsiteX36" fmla="*/ 3411091 w 5363295"/>
              <a:gd name="connsiteY36" fmla="*/ 85725 h 1478781"/>
              <a:gd name="connsiteX37" fmla="*/ 3439666 w 5363295"/>
              <a:gd name="connsiteY37" fmla="*/ 95250 h 1478781"/>
              <a:gd name="connsiteX38" fmla="*/ 3553966 w 5363295"/>
              <a:gd name="connsiteY38" fmla="*/ 104775 h 1478781"/>
              <a:gd name="connsiteX39" fmla="*/ 3611116 w 5363295"/>
              <a:gd name="connsiteY39" fmla="*/ 133350 h 1478781"/>
              <a:gd name="connsiteX40" fmla="*/ 3639691 w 5363295"/>
              <a:gd name="connsiteY40" fmla="*/ 161925 h 1478781"/>
              <a:gd name="connsiteX41" fmla="*/ 3696841 w 5363295"/>
              <a:gd name="connsiteY41" fmla="*/ 200025 h 1478781"/>
              <a:gd name="connsiteX42" fmla="*/ 3725416 w 5363295"/>
              <a:gd name="connsiteY42" fmla="*/ 219075 h 1478781"/>
              <a:gd name="connsiteX43" fmla="*/ 3753991 w 5363295"/>
              <a:gd name="connsiteY43" fmla="*/ 247650 h 1478781"/>
              <a:gd name="connsiteX44" fmla="*/ 3811141 w 5363295"/>
              <a:gd name="connsiteY44" fmla="*/ 266700 h 1478781"/>
              <a:gd name="connsiteX45" fmla="*/ 3868291 w 5363295"/>
              <a:gd name="connsiteY45" fmla="*/ 295275 h 1478781"/>
              <a:gd name="connsiteX46" fmla="*/ 3896866 w 5363295"/>
              <a:gd name="connsiteY46" fmla="*/ 314325 h 1478781"/>
              <a:gd name="connsiteX47" fmla="*/ 3934966 w 5363295"/>
              <a:gd name="connsiteY47" fmla="*/ 323850 h 1478781"/>
              <a:gd name="connsiteX48" fmla="*/ 4077841 w 5363295"/>
              <a:gd name="connsiteY48" fmla="*/ 342900 h 1478781"/>
              <a:gd name="connsiteX49" fmla="*/ 4134991 w 5363295"/>
              <a:gd name="connsiteY49" fmla="*/ 361950 h 1478781"/>
              <a:gd name="connsiteX50" fmla="*/ 4163566 w 5363295"/>
              <a:gd name="connsiteY50" fmla="*/ 371475 h 1478781"/>
              <a:gd name="connsiteX51" fmla="*/ 4220716 w 5363295"/>
              <a:gd name="connsiteY51" fmla="*/ 419100 h 1478781"/>
              <a:gd name="connsiteX52" fmla="*/ 4277866 w 5363295"/>
              <a:gd name="connsiteY52" fmla="*/ 457200 h 1478781"/>
              <a:gd name="connsiteX53" fmla="*/ 4306441 w 5363295"/>
              <a:gd name="connsiteY53" fmla="*/ 476250 h 1478781"/>
              <a:gd name="connsiteX54" fmla="*/ 4363591 w 5363295"/>
              <a:gd name="connsiteY54" fmla="*/ 514350 h 1478781"/>
              <a:gd name="connsiteX55" fmla="*/ 4392166 w 5363295"/>
              <a:gd name="connsiteY55" fmla="*/ 533400 h 1478781"/>
              <a:gd name="connsiteX56" fmla="*/ 4420741 w 5363295"/>
              <a:gd name="connsiteY56" fmla="*/ 542925 h 1478781"/>
              <a:gd name="connsiteX57" fmla="*/ 4506466 w 5363295"/>
              <a:gd name="connsiteY57" fmla="*/ 600075 h 1478781"/>
              <a:gd name="connsiteX58" fmla="*/ 4535041 w 5363295"/>
              <a:gd name="connsiteY58" fmla="*/ 628650 h 1478781"/>
              <a:gd name="connsiteX59" fmla="*/ 4563616 w 5363295"/>
              <a:gd name="connsiteY59" fmla="*/ 638175 h 1478781"/>
              <a:gd name="connsiteX60" fmla="*/ 4649341 w 5363295"/>
              <a:gd name="connsiteY60" fmla="*/ 695325 h 1478781"/>
              <a:gd name="connsiteX61" fmla="*/ 4677916 w 5363295"/>
              <a:gd name="connsiteY61" fmla="*/ 714375 h 1478781"/>
              <a:gd name="connsiteX62" fmla="*/ 4706491 w 5363295"/>
              <a:gd name="connsiteY62" fmla="*/ 733425 h 1478781"/>
              <a:gd name="connsiteX63" fmla="*/ 4792216 w 5363295"/>
              <a:gd name="connsiteY63" fmla="*/ 809625 h 1478781"/>
              <a:gd name="connsiteX64" fmla="*/ 4820791 w 5363295"/>
              <a:gd name="connsiteY64" fmla="*/ 819150 h 1478781"/>
              <a:gd name="connsiteX65" fmla="*/ 4877941 w 5363295"/>
              <a:gd name="connsiteY65" fmla="*/ 857250 h 1478781"/>
              <a:gd name="connsiteX66" fmla="*/ 4944616 w 5363295"/>
              <a:gd name="connsiteY66" fmla="*/ 876300 h 1478781"/>
              <a:gd name="connsiteX67" fmla="*/ 4973191 w 5363295"/>
              <a:gd name="connsiteY67" fmla="*/ 885825 h 1478781"/>
              <a:gd name="connsiteX68" fmla="*/ 5039866 w 5363295"/>
              <a:gd name="connsiteY68" fmla="*/ 904875 h 1478781"/>
              <a:gd name="connsiteX69" fmla="*/ 5097749 w 5363295"/>
              <a:gd name="connsiteY69" fmla="*/ 976679 h 1478781"/>
              <a:gd name="connsiteX70" fmla="*/ 5208384 w 5363295"/>
              <a:gd name="connsiteY70" fmla="*/ 1044819 h 1478781"/>
              <a:gd name="connsiteX71" fmla="*/ 5325622 w 5363295"/>
              <a:gd name="connsiteY71" fmla="*/ 1153072 h 1478781"/>
              <a:gd name="connsiteX72" fmla="*/ 5363295 w 5363295"/>
              <a:gd name="connsiteY72" fmla="*/ 1262757 h 1478781"/>
              <a:gd name="connsiteX73" fmla="*/ 4823235 w 5363295"/>
              <a:gd name="connsiteY73" fmla="*/ 1478781 h 1478781"/>
              <a:gd name="connsiteX74" fmla="*/ 574763 w 5363295"/>
              <a:gd name="connsiteY74" fmla="*/ 1478781 h 1478781"/>
              <a:gd name="connsiteX0" fmla="*/ 574763 w 5363295"/>
              <a:gd name="connsiteY0" fmla="*/ 1478781 h 1478781"/>
              <a:gd name="connsiteX1" fmla="*/ 54374 w 5363295"/>
              <a:gd name="connsiteY1" fmla="*/ 1425705 h 1478781"/>
              <a:gd name="connsiteX2" fmla="*/ 24725 w 5363295"/>
              <a:gd name="connsiteY2" fmla="*/ 1305175 h 1478781"/>
              <a:gd name="connsiteX3" fmla="*/ 173680 w 5363295"/>
              <a:gd name="connsiteY3" fmla="*/ 1169846 h 1478781"/>
              <a:gd name="connsiteX4" fmla="*/ 400331 w 5363295"/>
              <a:gd name="connsiteY4" fmla="*/ 1074315 h 1478781"/>
              <a:gd name="connsiteX5" fmla="*/ 553012 w 5363295"/>
              <a:gd name="connsiteY5" fmla="*/ 1007394 h 1478781"/>
              <a:gd name="connsiteX6" fmla="*/ 649512 w 5363295"/>
              <a:gd name="connsiteY6" fmla="*/ 921133 h 1478781"/>
              <a:gd name="connsiteX7" fmla="*/ 757820 w 5363295"/>
              <a:gd name="connsiteY7" fmla="*/ 868479 h 1478781"/>
              <a:gd name="connsiteX8" fmla="*/ 860315 w 5363295"/>
              <a:gd name="connsiteY8" fmla="*/ 801802 h 1478781"/>
              <a:gd name="connsiteX9" fmla="*/ 935265 w 5363295"/>
              <a:gd name="connsiteY9" fmla="*/ 742140 h 1478781"/>
              <a:gd name="connsiteX10" fmla="*/ 1028231 w 5363295"/>
              <a:gd name="connsiteY10" fmla="*/ 701524 h 1478781"/>
              <a:gd name="connsiteX11" fmla="*/ 1122634 w 5363295"/>
              <a:gd name="connsiteY11" fmla="*/ 618261 h 1478781"/>
              <a:gd name="connsiteX12" fmla="*/ 1239794 w 5363295"/>
              <a:gd name="connsiteY12" fmla="*/ 545593 h 1478781"/>
              <a:gd name="connsiteX13" fmla="*/ 1309779 w 5363295"/>
              <a:gd name="connsiteY13" fmla="*/ 514504 h 1478781"/>
              <a:gd name="connsiteX14" fmla="*/ 1375979 w 5363295"/>
              <a:gd name="connsiteY14" fmla="*/ 461480 h 1478781"/>
              <a:gd name="connsiteX15" fmla="*/ 1457610 w 5363295"/>
              <a:gd name="connsiteY15" fmla="*/ 432827 h 1478781"/>
              <a:gd name="connsiteX16" fmla="*/ 1549855 w 5363295"/>
              <a:gd name="connsiteY16" fmla="*/ 405381 h 1478781"/>
              <a:gd name="connsiteX17" fmla="*/ 1637432 w 5363295"/>
              <a:gd name="connsiteY17" fmla="*/ 383812 h 1478781"/>
              <a:gd name="connsiteX18" fmla="*/ 1796074 w 5363295"/>
              <a:gd name="connsiteY18" fmla="*/ 360954 h 1478781"/>
              <a:gd name="connsiteX19" fmla="*/ 1947651 w 5363295"/>
              <a:gd name="connsiteY19" fmla="*/ 316144 h 1478781"/>
              <a:gd name="connsiteX20" fmla="*/ 2047357 w 5363295"/>
              <a:gd name="connsiteY20" fmla="*/ 278798 h 1478781"/>
              <a:gd name="connsiteX21" fmla="*/ 2151406 w 5363295"/>
              <a:gd name="connsiteY21" fmla="*/ 203940 h 1478781"/>
              <a:gd name="connsiteX22" fmla="*/ 2201416 w 5363295"/>
              <a:gd name="connsiteY22" fmla="*/ 189369 h 1478781"/>
              <a:gd name="connsiteX23" fmla="*/ 2261798 w 5363295"/>
              <a:gd name="connsiteY23" fmla="*/ 171253 h 1478781"/>
              <a:gd name="connsiteX24" fmla="*/ 2396920 w 5363295"/>
              <a:gd name="connsiteY24" fmla="*/ 141180 h 1478781"/>
              <a:gd name="connsiteX25" fmla="*/ 2687191 w 5363295"/>
              <a:gd name="connsiteY25" fmla="*/ 95250 h 1478781"/>
              <a:gd name="connsiteX26" fmla="*/ 2772916 w 5363295"/>
              <a:gd name="connsiteY26" fmla="*/ 66675 h 1478781"/>
              <a:gd name="connsiteX27" fmla="*/ 2801491 w 5363295"/>
              <a:gd name="connsiteY27" fmla="*/ 57150 h 1478781"/>
              <a:gd name="connsiteX28" fmla="*/ 2830066 w 5363295"/>
              <a:gd name="connsiteY28" fmla="*/ 38100 h 1478781"/>
              <a:gd name="connsiteX29" fmla="*/ 2887216 w 5363295"/>
              <a:gd name="connsiteY29" fmla="*/ 19050 h 1478781"/>
              <a:gd name="connsiteX30" fmla="*/ 2953891 w 5363295"/>
              <a:gd name="connsiteY30" fmla="*/ 0 h 1478781"/>
              <a:gd name="connsiteX31" fmla="*/ 3172966 w 5363295"/>
              <a:gd name="connsiteY31" fmla="*/ 9525 h 1478781"/>
              <a:gd name="connsiteX32" fmla="*/ 3230116 w 5363295"/>
              <a:gd name="connsiteY32" fmla="*/ 28575 h 1478781"/>
              <a:gd name="connsiteX33" fmla="*/ 3268216 w 5363295"/>
              <a:gd name="connsiteY33" fmla="*/ 38100 h 1478781"/>
              <a:gd name="connsiteX34" fmla="*/ 3325366 w 5363295"/>
              <a:gd name="connsiteY34" fmla="*/ 57150 h 1478781"/>
              <a:gd name="connsiteX35" fmla="*/ 3382516 w 5363295"/>
              <a:gd name="connsiteY35" fmla="*/ 76200 h 1478781"/>
              <a:gd name="connsiteX36" fmla="*/ 3411091 w 5363295"/>
              <a:gd name="connsiteY36" fmla="*/ 85725 h 1478781"/>
              <a:gd name="connsiteX37" fmla="*/ 3439666 w 5363295"/>
              <a:gd name="connsiteY37" fmla="*/ 95250 h 1478781"/>
              <a:gd name="connsiteX38" fmla="*/ 3553966 w 5363295"/>
              <a:gd name="connsiteY38" fmla="*/ 104775 h 1478781"/>
              <a:gd name="connsiteX39" fmla="*/ 3611116 w 5363295"/>
              <a:gd name="connsiteY39" fmla="*/ 133350 h 1478781"/>
              <a:gd name="connsiteX40" fmla="*/ 3639691 w 5363295"/>
              <a:gd name="connsiteY40" fmla="*/ 161925 h 1478781"/>
              <a:gd name="connsiteX41" fmla="*/ 3696841 w 5363295"/>
              <a:gd name="connsiteY41" fmla="*/ 200025 h 1478781"/>
              <a:gd name="connsiteX42" fmla="*/ 3725416 w 5363295"/>
              <a:gd name="connsiteY42" fmla="*/ 219075 h 1478781"/>
              <a:gd name="connsiteX43" fmla="*/ 3753991 w 5363295"/>
              <a:gd name="connsiteY43" fmla="*/ 247650 h 1478781"/>
              <a:gd name="connsiteX44" fmla="*/ 3811141 w 5363295"/>
              <a:gd name="connsiteY44" fmla="*/ 266700 h 1478781"/>
              <a:gd name="connsiteX45" fmla="*/ 3868291 w 5363295"/>
              <a:gd name="connsiteY45" fmla="*/ 295275 h 1478781"/>
              <a:gd name="connsiteX46" fmla="*/ 3896866 w 5363295"/>
              <a:gd name="connsiteY46" fmla="*/ 314325 h 1478781"/>
              <a:gd name="connsiteX47" fmla="*/ 3934966 w 5363295"/>
              <a:gd name="connsiteY47" fmla="*/ 323850 h 1478781"/>
              <a:gd name="connsiteX48" fmla="*/ 4077841 w 5363295"/>
              <a:gd name="connsiteY48" fmla="*/ 342900 h 1478781"/>
              <a:gd name="connsiteX49" fmla="*/ 4134991 w 5363295"/>
              <a:gd name="connsiteY49" fmla="*/ 361950 h 1478781"/>
              <a:gd name="connsiteX50" fmla="*/ 4163566 w 5363295"/>
              <a:gd name="connsiteY50" fmla="*/ 371475 h 1478781"/>
              <a:gd name="connsiteX51" fmla="*/ 4220716 w 5363295"/>
              <a:gd name="connsiteY51" fmla="*/ 419100 h 1478781"/>
              <a:gd name="connsiteX52" fmla="*/ 4277866 w 5363295"/>
              <a:gd name="connsiteY52" fmla="*/ 457200 h 1478781"/>
              <a:gd name="connsiteX53" fmla="*/ 4306441 w 5363295"/>
              <a:gd name="connsiteY53" fmla="*/ 476250 h 1478781"/>
              <a:gd name="connsiteX54" fmla="*/ 4363591 w 5363295"/>
              <a:gd name="connsiteY54" fmla="*/ 514350 h 1478781"/>
              <a:gd name="connsiteX55" fmla="*/ 4392166 w 5363295"/>
              <a:gd name="connsiteY55" fmla="*/ 533400 h 1478781"/>
              <a:gd name="connsiteX56" fmla="*/ 4420741 w 5363295"/>
              <a:gd name="connsiteY56" fmla="*/ 542925 h 1478781"/>
              <a:gd name="connsiteX57" fmla="*/ 4506466 w 5363295"/>
              <a:gd name="connsiteY57" fmla="*/ 600075 h 1478781"/>
              <a:gd name="connsiteX58" fmla="*/ 4535041 w 5363295"/>
              <a:gd name="connsiteY58" fmla="*/ 628650 h 1478781"/>
              <a:gd name="connsiteX59" fmla="*/ 4563616 w 5363295"/>
              <a:gd name="connsiteY59" fmla="*/ 638175 h 1478781"/>
              <a:gd name="connsiteX60" fmla="*/ 4649341 w 5363295"/>
              <a:gd name="connsiteY60" fmla="*/ 695325 h 1478781"/>
              <a:gd name="connsiteX61" fmla="*/ 4677916 w 5363295"/>
              <a:gd name="connsiteY61" fmla="*/ 714375 h 1478781"/>
              <a:gd name="connsiteX62" fmla="*/ 4706491 w 5363295"/>
              <a:gd name="connsiteY62" fmla="*/ 733425 h 1478781"/>
              <a:gd name="connsiteX63" fmla="*/ 4792216 w 5363295"/>
              <a:gd name="connsiteY63" fmla="*/ 809625 h 1478781"/>
              <a:gd name="connsiteX64" fmla="*/ 4820791 w 5363295"/>
              <a:gd name="connsiteY64" fmla="*/ 819150 h 1478781"/>
              <a:gd name="connsiteX65" fmla="*/ 4877941 w 5363295"/>
              <a:gd name="connsiteY65" fmla="*/ 857250 h 1478781"/>
              <a:gd name="connsiteX66" fmla="*/ 4944616 w 5363295"/>
              <a:gd name="connsiteY66" fmla="*/ 876300 h 1478781"/>
              <a:gd name="connsiteX67" fmla="*/ 4973191 w 5363295"/>
              <a:gd name="connsiteY67" fmla="*/ 885825 h 1478781"/>
              <a:gd name="connsiteX68" fmla="*/ 5039866 w 5363295"/>
              <a:gd name="connsiteY68" fmla="*/ 904875 h 1478781"/>
              <a:gd name="connsiteX69" fmla="*/ 5097749 w 5363295"/>
              <a:gd name="connsiteY69" fmla="*/ 976679 h 1478781"/>
              <a:gd name="connsiteX70" fmla="*/ 5208384 w 5363295"/>
              <a:gd name="connsiteY70" fmla="*/ 1044819 h 1478781"/>
              <a:gd name="connsiteX71" fmla="*/ 5325622 w 5363295"/>
              <a:gd name="connsiteY71" fmla="*/ 1153072 h 1478781"/>
              <a:gd name="connsiteX72" fmla="*/ 5363295 w 5363295"/>
              <a:gd name="connsiteY72" fmla="*/ 1262757 h 1478781"/>
              <a:gd name="connsiteX73" fmla="*/ 4823235 w 5363295"/>
              <a:gd name="connsiteY73" fmla="*/ 1478781 h 1478781"/>
              <a:gd name="connsiteX74" fmla="*/ 574763 w 5363295"/>
              <a:gd name="connsiteY74" fmla="*/ 1478781 h 1478781"/>
              <a:gd name="connsiteX0" fmla="*/ 574763 w 5363295"/>
              <a:gd name="connsiteY0" fmla="*/ 1478781 h 1478781"/>
              <a:gd name="connsiteX1" fmla="*/ 54374 w 5363295"/>
              <a:gd name="connsiteY1" fmla="*/ 1425705 h 1478781"/>
              <a:gd name="connsiteX2" fmla="*/ 24725 w 5363295"/>
              <a:gd name="connsiteY2" fmla="*/ 1305175 h 1478781"/>
              <a:gd name="connsiteX3" fmla="*/ 173680 w 5363295"/>
              <a:gd name="connsiteY3" fmla="*/ 1169846 h 1478781"/>
              <a:gd name="connsiteX4" fmla="*/ 400331 w 5363295"/>
              <a:gd name="connsiteY4" fmla="*/ 1074315 h 1478781"/>
              <a:gd name="connsiteX5" fmla="*/ 553012 w 5363295"/>
              <a:gd name="connsiteY5" fmla="*/ 1007394 h 1478781"/>
              <a:gd name="connsiteX6" fmla="*/ 649512 w 5363295"/>
              <a:gd name="connsiteY6" fmla="*/ 921133 h 1478781"/>
              <a:gd name="connsiteX7" fmla="*/ 757820 w 5363295"/>
              <a:gd name="connsiteY7" fmla="*/ 868479 h 1478781"/>
              <a:gd name="connsiteX8" fmla="*/ 860315 w 5363295"/>
              <a:gd name="connsiteY8" fmla="*/ 801802 h 1478781"/>
              <a:gd name="connsiteX9" fmla="*/ 935265 w 5363295"/>
              <a:gd name="connsiteY9" fmla="*/ 742140 h 1478781"/>
              <a:gd name="connsiteX10" fmla="*/ 1028231 w 5363295"/>
              <a:gd name="connsiteY10" fmla="*/ 701524 h 1478781"/>
              <a:gd name="connsiteX11" fmla="*/ 1122634 w 5363295"/>
              <a:gd name="connsiteY11" fmla="*/ 618261 h 1478781"/>
              <a:gd name="connsiteX12" fmla="*/ 1239794 w 5363295"/>
              <a:gd name="connsiteY12" fmla="*/ 545593 h 1478781"/>
              <a:gd name="connsiteX13" fmla="*/ 1284056 w 5363295"/>
              <a:gd name="connsiteY13" fmla="*/ 505544 h 1478781"/>
              <a:gd name="connsiteX14" fmla="*/ 1375979 w 5363295"/>
              <a:gd name="connsiteY14" fmla="*/ 461480 h 1478781"/>
              <a:gd name="connsiteX15" fmla="*/ 1457610 w 5363295"/>
              <a:gd name="connsiteY15" fmla="*/ 432827 h 1478781"/>
              <a:gd name="connsiteX16" fmla="*/ 1549855 w 5363295"/>
              <a:gd name="connsiteY16" fmla="*/ 405381 h 1478781"/>
              <a:gd name="connsiteX17" fmla="*/ 1637432 w 5363295"/>
              <a:gd name="connsiteY17" fmla="*/ 383812 h 1478781"/>
              <a:gd name="connsiteX18" fmla="*/ 1796074 w 5363295"/>
              <a:gd name="connsiteY18" fmla="*/ 360954 h 1478781"/>
              <a:gd name="connsiteX19" fmla="*/ 1947651 w 5363295"/>
              <a:gd name="connsiteY19" fmla="*/ 316144 h 1478781"/>
              <a:gd name="connsiteX20" fmla="*/ 2047357 w 5363295"/>
              <a:gd name="connsiteY20" fmla="*/ 278798 h 1478781"/>
              <a:gd name="connsiteX21" fmla="*/ 2151406 w 5363295"/>
              <a:gd name="connsiteY21" fmla="*/ 203940 h 1478781"/>
              <a:gd name="connsiteX22" fmla="*/ 2201416 w 5363295"/>
              <a:gd name="connsiteY22" fmla="*/ 189369 h 1478781"/>
              <a:gd name="connsiteX23" fmla="*/ 2261798 w 5363295"/>
              <a:gd name="connsiteY23" fmla="*/ 171253 h 1478781"/>
              <a:gd name="connsiteX24" fmla="*/ 2396920 w 5363295"/>
              <a:gd name="connsiteY24" fmla="*/ 141180 h 1478781"/>
              <a:gd name="connsiteX25" fmla="*/ 2687191 w 5363295"/>
              <a:gd name="connsiteY25" fmla="*/ 95250 h 1478781"/>
              <a:gd name="connsiteX26" fmla="*/ 2772916 w 5363295"/>
              <a:gd name="connsiteY26" fmla="*/ 66675 h 1478781"/>
              <a:gd name="connsiteX27" fmla="*/ 2801491 w 5363295"/>
              <a:gd name="connsiteY27" fmla="*/ 57150 h 1478781"/>
              <a:gd name="connsiteX28" fmla="*/ 2830066 w 5363295"/>
              <a:gd name="connsiteY28" fmla="*/ 38100 h 1478781"/>
              <a:gd name="connsiteX29" fmla="*/ 2887216 w 5363295"/>
              <a:gd name="connsiteY29" fmla="*/ 19050 h 1478781"/>
              <a:gd name="connsiteX30" fmla="*/ 2953891 w 5363295"/>
              <a:gd name="connsiteY30" fmla="*/ 0 h 1478781"/>
              <a:gd name="connsiteX31" fmla="*/ 3172966 w 5363295"/>
              <a:gd name="connsiteY31" fmla="*/ 9525 h 1478781"/>
              <a:gd name="connsiteX32" fmla="*/ 3230116 w 5363295"/>
              <a:gd name="connsiteY32" fmla="*/ 28575 h 1478781"/>
              <a:gd name="connsiteX33" fmla="*/ 3268216 w 5363295"/>
              <a:gd name="connsiteY33" fmla="*/ 38100 h 1478781"/>
              <a:gd name="connsiteX34" fmla="*/ 3325366 w 5363295"/>
              <a:gd name="connsiteY34" fmla="*/ 57150 h 1478781"/>
              <a:gd name="connsiteX35" fmla="*/ 3382516 w 5363295"/>
              <a:gd name="connsiteY35" fmla="*/ 76200 h 1478781"/>
              <a:gd name="connsiteX36" fmla="*/ 3411091 w 5363295"/>
              <a:gd name="connsiteY36" fmla="*/ 85725 h 1478781"/>
              <a:gd name="connsiteX37" fmla="*/ 3439666 w 5363295"/>
              <a:gd name="connsiteY37" fmla="*/ 95250 h 1478781"/>
              <a:gd name="connsiteX38" fmla="*/ 3553966 w 5363295"/>
              <a:gd name="connsiteY38" fmla="*/ 104775 h 1478781"/>
              <a:gd name="connsiteX39" fmla="*/ 3611116 w 5363295"/>
              <a:gd name="connsiteY39" fmla="*/ 133350 h 1478781"/>
              <a:gd name="connsiteX40" fmla="*/ 3639691 w 5363295"/>
              <a:gd name="connsiteY40" fmla="*/ 161925 h 1478781"/>
              <a:gd name="connsiteX41" fmla="*/ 3696841 w 5363295"/>
              <a:gd name="connsiteY41" fmla="*/ 200025 h 1478781"/>
              <a:gd name="connsiteX42" fmla="*/ 3725416 w 5363295"/>
              <a:gd name="connsiteY42" fmla="*/ 219075 h 1478781"/>
              <a:gd name="connsiteX43" fmla="*/ 3753991 w 5363295"/>
              <a:gd name="connsiteY43" fmla="*/ 247650 h 1478781"/>
              <a:gd name="connsiteX44" fmla="*/ 3811141 w 5363295"/>
              <a:gd name="connsiteY44" fmla="*/ 266700 h 1478781"/>
              <a:gd name="connsiteX45" fmla="*/ 3868291 w 5363295"/>
              <a:gd name="connsiteY45" fmla="*/ 295275 h 1478781"/>
              <a:gd name="connsiteX46" fmla="*/ 3896866 w 5363295"/>
              <a:gd name="connsiteY46" fmla="*/ 314325 h 1478781"/>
              <a:gd name="connsiteX47" fmla="*/ 3934966 w 5363295"/>
              <a:gd name="connsiteY47" fmla="*/ 323850 h 1478781"/>
              <a:gd name="connsiteX48" fmla="*/ 4077841 w 5363295"/>
              <a:gd name="connsiteY48" fmla="*/ 342900 h 1478781"/>
              <a:gd name="connsiteX49" fmla="*/ 4134991 w 5363295"/>
              <a:gd name="connsiteY49" fmla="*/ 361950 h 1478781"/>
              <a:gd name="connsiteX50" fmla="*/ 4163566 w 5363295"/>
              <a:gd name="connsiteY50" fmla="*/ 371475 h 1478781"/>
              <a:gd name="connsiteX51" fmla="*/ 4220716 w 5363295"/>
              <a:gd name="connsiteY51" fmla="*/ 419100 h 1478781"/>
              <a:gd name="connsiteX52" fmla="*/ 4277866 w 5363295"/>
              <a:gd name="connsiteY52" fmla="*/ 457200 h 1478781"/>
              <a:gd name="connsiteX53" fmla="*/ 4306441 w 5363295"/>
              <a:gd name="connsiteY53" fmla="*/ 476250 h 1478781"/>
              <a:gd name="connsiteX54" fmla="*/ 4363591 w 5363295"/>
              <a:gd name="connsiteY54" fmla="*/ 514350 h 1478781"/>
              <a:gd name="connsiteX55" fmla="*/ 4392166 w 5363295"/>
              <a:gd name="connsiteY55" fmla="*/ 533400 h 1478781"/>
              <a:gd name="connsiteX56" fmla="*/ 4420741 w 5363295"/>
              <a:gd name="connsiteY56" fmla="*/ 542925 h 1478781"/>
              <a:gd name="connsiteX57" fmla="*/ 4506466 w 5363295"/>
              <a:gd name="connsiteY57" fmla="*/ 600075 h 1478781"/>
              <a:gd name="connsiteX58" fmla="*/ 4535041 w 5363295"/>
              <a:gd name="connsiteY58" fmla="*/ 628650 h 1478781"/>
              <a:gd name="connsiteX59" fmla="*/ 4563616 w 5363295"/>
              <a:gd name="connsiteY59" fmla="*/ 638175 h 1478781"/>
              <a:gd name="connsiteX60" fmla="*/ 4649341 w 5363295"/>
              <a:gd name="connsiteY60" fmla="*/ 695325 h 1478781"/>
              <a:gd name="connsiteX61" fmla="*/ 4677916 w 5363295"/>
              <a:gd name="connsiteY61" fmla="*/ 714375 h 1478781"/>
              <a:gd name="connsiteX62" fmla="*/ 4706491 w 5363295"/>
              <a:gd name="connsiteY62" fmla="*/ 733425 h 1478781"/>
              <a:gd name="connsiteX63" fmla="*/ 4792216 w 5363295"/>
              <a:gd name="connsiteY63" fmla="*/ 809625 h 1478781"/>
              <a:gd name="connsiteX64" fmla="*/ 4820791 w 5363295"/>
              <a:gd name="connsiteY64" fmla="*/ 819150 h 1478781"/>
              <a:gd name="connsiteX65" fmla="*/ 4877941 w 5363295"/>
              <a:gd name="connsiteY65" fmla="*/ 857250 h 1478781"/>
              <a:gd name="connsiteX66" fmla="*/ 4944616 w 5363295"/>
              <a:gd name="connsiteY66" fmla="*/ 876300 h 1478781"/>
              <a:gd name="connsiteX67" fmla="*/ 4973191 w 5363295"/>
              <a:gd name="connsiteY67" fmla="*/ 885825 h 1478781"/>
              <a:gd name="connsiteX68" fmla="*/ 5039866 w 5363295"/>
              <a:gd name="connsiteY68" fmla="*/ 904875 h 1478781"/>
              <a:gd name="connsiteX69" fmla="*/ 5097749 w 5363295"/>
              <a:gd name="connsiteY69" fmla="*/ 976679 h 1478781"/>
              <a:gd name="connsiteX70" fmla="*/ 5208384 w 5363295"/>
              <a:gd name="connsiteY70" fmla="*/ 1044819 h 1478781"/>
              <a:gd name="connsiteX71" fmla="*/ 5325622 w 5363295"/>
              <a:gd name="connsiteY71" fmla="*/ 1153072 h 1478781"/>
              <a:gd name="connsiteX72" fmla="*/ 5363295 w 5363295"/>
              <a:gd name="connsiteY72" fmla="*/ 1262757 h 1478781"/>
              <a:gd name="connsiteX73" fmla="*/ 4823235 w 5363295"/>
              <a:gd name="connsiteY73" fmla="*/ 1478781 h 1478781"/>
              <a:gd name="connsiteX74" fmla="*/ 574763 w 5363295"/>
              <a:gd name="connsiteY74" fmla="*/ 1478781 h 1478781"/>
              <a:gd name="connsiteX0" fmla="*/ 574763 w 5363295"/>
              <a:gd name="connsiteY0" fmla="*/ 1478781 h 1478781"/>
              <a:gd name="connsiteX1" fmla="*/ 54374 w 5363295"/>
              <a:gd name="connsiteY1" fmla="*/ 1425705 h 1478781"/>
              <a:gd name="connsiteX2" fmla="*/ 24725 w 5363295"/>
              <a:gd name="connsiteY2" fmla="*/ 1305175 h 1478781"/>
              <a:gd name="connsiteX3" fmla="*/ 173680 w 5363295"/>
              <a:gd name="connsiteY3" fmla="*/ 1169846 h 1478781"/>
              <a:gd name="connsiteX4" fmla="*/ 400331 w 5363295"/>
              <a:gd name="connsiteY4" fmla="*/ 1074315 h 1478781"/>
              <a:gd name="connsiteX5" fmla="*/ 553012 w 5363295"/>
              <a:gd name="connsiteY5" fmla="*/ 1007394 h 1478781"/>
              <a:gd name="connsiteX6" fmla="*/ 649512 w 5363295"/>
              <a:gd name="connsiteY6" fmla="*/ 921133 h 1478781"/>
              <a:gd name="connsiteX7" fmla="*/ 757820 w 5363295"/>
              <a:gd name="connsiteY7" fmla="*/ 868479 h 1478781"/>
              <a:gd name="connsiteX8" fmla="*/ 860315 w 5363295"/>
              <a:gd name="connsiteY8" fmla="*/ 801802 h 1478781"/>
              <a:gd name="connsiteX9" fmla="*/ 935265 w 5363295"/>
              <a:gd name="connsiteY9" fmla="*/ 742140 h 1478781"/>
              <a:gd name="connsiteX10" fmla="*/ 1028231 w 5363295"/>
              <a:gd name="connsiteY10" fmla="*/ 701524 h 1478781"/>
              <a:gd name="connsiteX11" fmla="*/ 1122634 w 5363295"/>
              <a:gd name="connsiteY11" fmla="*/ 618261 h 1478781"/>
              <a:gd name="connsiteX12" fmla="*/ 1196924 w 5363295"/>
              <a:gd name="connsiteY12" fmla="*/ 550073 h 1478781"/>
              <a:gd name="connsiteX13" fmla="*/ 1284056 w 5363295"/>
              <a:gd name="connsiteY13" fmla="*/ 505544 h 1478781"/>
              <a:gd name="connsiteX14" fmla="*/ 1375979 w 5363295"/>
              <a:gd name="connsiteY14" fmla="*/ 461480 h 1478781"/>
              <a:gd name="connsiteX15" fmla="*/ 1457610 w 5363295"/>
              <a:gd name="connsiteY15" fmla="*/ 432827 h 1478781"/>
              <a:gd name="connsiteX16" fmla="*/ 1549855 w 5363295"/>
              <a:gd name="connsiteY16" fmla="*/ 405381 h 1478781"/>
              <a:gd name="connsiteX17" fmla="*/ 1637432 w 5363295"/>
              <a:gd name="connsiteY17" fmla="*/ 383812 h 1478781"/>
              <a:gd name="connsiteX18" fmla="*/ 1796074 w 5363295"/>
              <a:gd name="connsiteY18" fmla="*/ 360954 h 1478781"/>
              <a:gd name="connsiteX19" fmla="*/ 1947651 w 5363295"/>
              <a:gd name="connsiteY19" fmla="*/ 316144 h 1478781"/>
              <a:gd name="connsiteX20" fmla="*/ 2047357 w 5363295"/>
              <a:gd name="connsiteY20" fmla="*/ 278798 h 1478781"/>
              <a:gd name="connsiteX21" fmla="*/ 2151406 w 5363295"/>
              <a:gd name="connsiteY21" fmla="*/ 203940 h 1478781"/>
              <a:gd name="connsiteX22" fmla="*/ 2201416 w 5363295"/>
              <a:gd name="connsiteY22" fmla="*/ 189369 h 1478781"/>
              <a:gd name="connsiteX23" fmla="*/ 2261798 w 5363295"/>
              <a:gd name="connsiteY23" fmla="*/ 171253 h 1478781"/>
              <a:gd name="connsiteX24" fmla="*/ 2396920 w 5363295"/>
              <a:gd name="connsiteY24" fmla="*/ 141180 h 1478781"/>
              <a:gd name="connsiteX25" fmla="*/ 2687191 w 5363295"/>
              <a:gd name="connsiteY25" fmla="*/ 95250 h 1478781"/>
              <a:gd name="connsiteX26" fmla="*/ 2772916 w 5363295"/>
              <a:gd name="connsiteY26" fmla="*/ 66675 h 1478781"/>
              <a:gd name="connsiteX27" fmla="*/ 2801491 w 5363295"/>
              <a:gd name="connsiteY27" fmla="*/ 57150 h 1478781"/>
              <a:gd name="connsiteX28" fmla="*/ 2830066 w 5363295"/>
              <a:gd name="connsiteY28" fmla="*/ 38100 h 1478781"/>
              <a:gd name="connsiteX29" fmla="*/ 2887216 w 5363295"/>
              <a:gd name="connsiteY29" fmla="*/ 19050 h 1478781"/>
              <a:gd name="connsiteX30" fmla="*/ 2953891 w 5363295"/>
              <a:gd name="connsiteY30" fmla="*/ 0 h 1478781"/>
              <a:gd name="connsiteX31" fmla="*/ 3172966 w 5363295"/>
              <a:gd name="connsiteY31" fmla="*/ 9525 h 1478781"/>
              <a:gd name="connsiteX32" fmla="*/ 3230116 w 5363295"/>
              <a:gd name="connsiteY32" fmla="*/ 28575 h 1478781"/>
              <a:gd name="connsiteX33" fmla="*/ 3268216 w 5363295"/>
              <a:gd name="connsiteY33" fmla="*/ 38100 h 1478781"/>
              <a:gd name="connsiteX34" fmla="*/ 3325366 w 5363295"/>
              <a:gd name="connsiteY34" fmla="*/ 57150 h 1478781"/>
              <a:gd name="connsiteX35" fmla="*/ 3382516 w 5363295"/>
              <a:gd name="connsiteY35" fmla="*/ 76200 h 1478781"/>
              <a:gd name="connsiteX36" fmla="*/ 3411091 w 5363295"/>
              <a:gd name="connsiteY36" fmla="*/ 85725 h 1478781"/>
              <a:gd name="connsiteX37" fmla="*/ 3439666 w 5363295"/>
              <a:gd name="connsiteY37" fmla="*/ 95250 h 1478781"/>
              <a:gd name="connsiteX38" fmla="*/ 3553966 w 5363295"/>
              <a:gd name="connsiteY38" fmla="*/ 104775 h 1478781"/>
              <a:gd name="connsiteX39" fmla="*/ 3611116 w 5363295"/>
              <a:gd name="connsiteY39" fmla="*/ 133350 h 1478781"/>
              <a:gd name="connsiteX40" fmla="*/ 3639691 w 5363295"/>
              <a:gd name="connsiteY40" fmla="*/ 161925 h 1478781"/>
              <a:gd name="connsiteX41" fmla="*/ 3696841 w 5363295"/>
              <a:gd name="connsiteY41" fmla="*/ 200025 h 1478781"/>
              <a:gd name="connsiteX42" fmla="*/ 3725416 w 5363295"/>
              <a:gd name="connsiteY42" fmla="*/ 219075 h 1478781"/>
              <a:gd name="connsiteX43" fmla="*/ 3753991 w 5363295"/>
              <a:gd name="connsiteY43" fmla="*/ 247650 h 1478781"/>
              <a:gd name="connsiteX44" fmla="*/ 3811141 w 5363295"/>
              <a:gd name="connsiteY44" fmla="*/ 266700 h 1478781"/>
              <a:gd name="connsiteX45" fmla="*/ 3868291 w 5363295"/>
              <a:gd name="connsiteY45" fmla="*/ 295275 h 1478781"/>
              <a:gd name="connsiteX46" fmla="*/ 3896866 w 5363295"/>
              <a:gd name="connsiteY46" fmla="*/ 314325 h 1478781"/>
              <a:gd name="connsiteX47" fmla="*/ 3934966 w 5363295"/>
              <a:gd name="connsiteY47" fmla="*/ 323850 h 1478781"/>
              <a:gd name="connsiteX48" fmla="*/ 4077841 w 5363295"/>
              <a:gd name="connsiteY48" fmla="*/ 342900 h 1478781"/>
              <a:gd name="connsiteX49" fmla="*/ 4134991 w 5363295"/>
              <a:gd name="connsiteY49" fmla="*/ 361950 h 1478781"/>
              <a:gd name="connsiteX50" fmla="*/ 4163566 w 5363295"/>
              <a:gd name="connsiteY50" fmla="*/ 371475 h 1478781"/>
              <a:gd name="connsiteX51" fmla="*/ 4220716 w 5363295"/>
              <a:gd name="connsiteY51" fmla="*/ 419100 h 1478781"/>
              <a:gd name="connsiteX52" fmla="*/ 4277866 w 5363295"/>
              <a:gd name="connsiteY52" fmla="*/ 457200 h 1478781"/>
              <a:gd name="connsiteX53" fmla="*/ 4306441 w 5363295"/>
              <a:gd name="connsiteY53" fmla="*/ 476250 h 1478781"/>
              <a:gd name="connsiteX54" fmla="*/ 4363591 w 5363295"/>
              <a:gd name="connsiteY54" fmla="*/ 514350 h 1478781"/>
              <a:gd name="connsiteX55" fmla="*/ 4392166 w 5363295"/>
              <a:gd name="connsiteY55" fmla="*/ 533400 h 1478781"/>
              <a:gd name="connsiteX56" fmla="*/ 4420741 w 5363295"/>
              <a:gd name="connsiteY56" fmla="*/ 542925 h 1478781"/>
              <a:gd name="connsiteX57" fmla="*/ 4506466 w 5363295"/>
              <a:gd name="connsiteY57" fmla="*/ 600075 h 1478781"/>
              <a:gd name="connsiteX58" fmla="*/ 4535041 w 5363295"/>
              <a:gd name="connsiteY58" fmla="*/ 628650 h 1478781"/>
              <a:gd name="connsiteX59" fmla="*/ 4563616 w 5363295"/>
              <a:gd name="connsiteY59" fmla="*/ 638175 h 1478781"/>
              <a:gd name="connsiteX60" fmla="*/ 4649341 w 5363295"/>
              <a:gd name="connsiteY60" fmla="*/ 695325 h 1478781"/>
              <a:gd name="connsiteX61" fmla="*/ 4677916 w 5363295"/>
              <a:gd name="connsiteY61" fmla="*/ 714375 h 1478781"/>
              <a:gd name="connsiteX62" fmla="*/ 4706491 w 5363295"/>
              <a:gd name="connsiteY62" fmla="*/ 733425 h 1478781"/>
              <a:gd name="connsiteX63" fmla="*/ 4792216 w 5363295"/>
              <a:gd name="connsiteY63" fmla="*/ 809625 h 1478781"/>
              <a:gd name="connsiteX64" fmla="*/ 4820791 w 5363295"/>
              <a:gd name="connsiteY64" fmla="*/ 819150 h 1478781"/>
              <a:gd name="connsiteX65" fmla="*/ 4877941 w 5363295"/>
              <a:gd name="connsiteY65" fmla="*/ 857250 h 1478781"/>
              <a:gd name="connsiteX66" fmla="*/ 4944616 w 5363295"/>
              <a:gd name="connsiteY66" fmla="*/ 876300 h 1478781"/>
              <a:gd name="connsiteX67" fmla="*/ 4973191 w 5363295"/>
              <a:gd name="connsiteY67" fmla="*/ 885825 h 1478781"/>
              <a:gd name="connsiteX68" fmla="*/ 5039866 w 5363295"/>
              <a:gd name="connsiteY68" fmla="*/ 904875 h 1478781"/>
              <a:gd name="connsiteX69" fmla="*/ 5097749 w 5363295"/>
              <a:gd name="connsiteY69" fmla="*/ 976679 h 1478781"/>
              <a:gd name="connsiteX70" fmla="*/ 5208384 w 5363295"/>
              <a:gd name="connsiteY70" fmla="*/ 1044819 h 1478781"/>
              <a:gd name="connsiteX71" fmla="*/ 5325622 w 5363295"/>
              <a:gd name="connsiteY71" fmla="*/ 1153072 h 1478781"/>
              <a:gd name="connsiteX72" fmla="*/ 5363295 w 5363295"/>
              <a:gd name="connsiteY72" fmla="*/ 1262757 h 1478781"/>
              <a:gd name="connsiteX73" fmla="*/ 4823235 w 5363295"/>
              <a:gd name="connsiteY73" fmla="*/ 1478781 h 1478781"/>
              <a:gd name="connsiteX74" fmla="*/ 574763 w 5363295"/>
              <a:gd name="connsiteY74" fmla="*/ 1478781 h 1478781"/>
              <a:gd name="connsiteX0" fmla="*/ 574763 w 5363295"/>
              <a:gd name="connsiteY0" fmla="*/ 1478781 h 1478781"/>
              <a:gd name="connsiteX1" fmla="*/ 54374 w 5363295"/>
              <a:gd name="connsiteY1" fmla="*/ 1425705 h 1478781"/>
              <a:gd name="connsiteX2" fmla="*/ 24725 w 5363295"/>
              <a:gd name="connsiteY2" fmla="*/ 1305175 h 1478781"/>
              <a:gd name="connsiteX3" fmla="*/ 173680 w 5363295"/>
              <a:gd name="connsiteY3" fmla="*/ 1169846 h 1478781"/>
              <a:gd name="connsiteX4" fmla="*/ 400331 w 5363295"/>
              <a:gd name="connsiteY4" fmla="*/ 1074315 h 1478781"/>
              <a:gd name="connsiteX5" fmla="*/ 553012 w 5363295"/>
              <a:gd name="connsiteY5" fmla="*/ 1007394 h 1478781"/>
              <a:gd name="connsiteX6" fmla="*/ 649512 w 5363295"/>
              <a:gd name="connsiteY6" fmla="*/ 921133 h 1478781"/>
              <a:gd name="connsiteX7" fmla="*/ 757820 w 5363295"/>
              <a:gd name="connsiteY7" fmla="*/ 868479 h 1478781"/>
              <a:gd name="connsiteX8" fmla="*/ 860315 w 5363295"/>
              <a:gd name="connsiteY8" fmla="*/ 801802 h 1478781"/>
              <a:gd name="connsiteX9" fmla="*/ 935265 w 5363295"/>
              <a:gd name="connsiteY9" fmla="*/ 742140 h 1478781"/>
              <a:gd name="connsiteX10" fmla="*/ 1028231 w 5363295"/>
              <a:gd name="connsiteY10" fmla="*/ 701524 h 1478781"/>
              <a:gd name="connsiteX11" fmla="*/ 1101199 w 5363295"/>
              <a:gd name="connsiteY11" fmla="*/ 622740 h 1478781"/>
              <a:gd name="connsiteX12" fmla="*/ 1196924 w 5363295"/>
              <a:gd name="connsiteY12" fmla="*/ 550073 h 1478781"/>
              <a:gd name="connsiteX13" fmla="*/ 1284056 w 5363295"/>
              <a:gd name="connsiteY13" fmla="*/ 505544 h 1478781"/>
              <a:gd name="connsiteX14" fmla="*/ 1375979 w 5363295"/>
              <a:gd name="connsiteY14" fmla="*/ 461480 h 1478781"/>
              <a:gd name="connsiteX15" fmla="*/ 1457610 w 5363295"/>
              <a:gd name="connsiteY15" fmla="*/ 432827 h 1478781"/>
              <a:gd name="connsiteX16" fmla="*/ 1549855 w 5363295"/>
              <a:gd name="connsiteY16" fmla="*/ 405381 h 1478781"/>
              <a:gd name="connsiteX17" fmla="*/ 1637432 w 5363295"/>
              <a:gd name="connsiteY17" fmla="*/ 383812 h 1478781"/>
              <a:gd name="connsiteX18" fmla="*/ 1796074 w 5363295"/>
              <a:gd name="connsiteY18" fmla="*/ 360954 h 1478781"/>
              <a:gd name="connsiteX19" fmla="*/ 1947651 w 5363295"/>
              <a:gd name="connsiteY19" fmla="*/ 316144 h 1478781"/>
              <a:gd name="connsiteX20" fmla="*/ 2047357 w 5363295"/>
              <a:gd name="connsiteY20" fmla="*/ 278798 h 1478781"/>
              <a:gd name="connsiteX21" fmla="*/ 2151406 w 5363295"/>
              <a:gd name="connsiteY21" fmla="*/ 203940 h 1478781"/>
              <a:gd name="connsiteX22" fmla="*/ 2201416 w 5363295"/>
              <a:gd name="connsiteY22" fmla="*/ 189369 h 1478781"/>
              <a:gd name="connsiteX23" fmla="*/ 2261798 w 5363295"/>
              <a:gd name="connsiteY23" fmla="*/ 171253 h 1478781"/>
              <a:gd name="connsiteX24" fmla="*/ 2396920 w 5363295"/>
              <a:gd name="connsiteY24" fmla="*/ 141180 h 1478781"/>
              <a:gd name="connsiteX25" fmla="*/ 2687191 w 5363295"/>
              <a:gd name="connsiteY25" fmla="*/ 95250 h 1478781"/>
              <a:gd name="connsiteX26" fmla="*/ 2772916 w 5363295"/>
              <a:gd name="connsiteY26" fmla="*/ 66675 h 1478781"/>
              <a:gd name="connsiteX27" fmla="*/ 2801491 w 5363295"/>
              <a:gd name="connsiteY27" fmla="*/ 57150 h 1478781"/>
              <a:gd name="connsiteX28" fmla="*/ 2830066 w 5363295"/>
              <a:gd name="connsiteY28" fmla="*/ 38100 h 1478781"/>
              <a:gd name="connsiteX29" fmla="*/ 2887216 w 5363295"/>
              <a:gd name="connsiteY29" fmla="*/ 19050 h 1478781"/>
              <a:gd name="connsiteX30" fmla="*/ 2953891 w 5363295"/>
              <a:gd name="connsiteY30" fmla="*/ 0 h 1478781"/>
              <a:gd name="connsiteX31" fmla="*/ 3172966 w 5363295"/>
              <a:gd name="connsiteY31" fmla="*/ 9525 h 1478781"/>
              <a:gd name="connsiteX32" fmla="*/ 3230116 w 5363295"/>
              <a:gd name="connsiteY32" fmla="*/ 28575 h 1478781"/>
              <a:gd name="connsiteX33" fmla="*/ 3268216 w 5363295"/>
              <a:gd name="connsiteY33" fmla="*/ 38100 h 1478781"/>
              <a:gd name="connsiteX34" fmla="*/ 3325366 w 5363295"/>
              <a:gd name="connsiteY34" fmla="*/ 57150 h 1478781"/>
              <a:gd name="connsiteX35" fmla="*/ 3382516 w 5363295"/>
              <a:gd name="connsiteY35" fmla="*/ 76200 h 1478781"/>
              <a:gd name="connsiteX36" fmla="*/ 3411091 w 5363295"/>
              <a:gd name="connsiteY36" fmla="*/ 85725 h 1478781"/>
              <a:gd name="connsiteX37" fmla="*/ 3439666 w 5363295"/>
              <a:gd name="connsiteY37" fmla="*/ 95250 h 1478781"/>
              <a:gd name="connsiteX38" fmla="*/ 3553966 w 5363295"/>
              <a:gd name="connsiteY38" fmla="*/ 104775 h 1478781"/>
              <a:gd name="connsiteX39" fmla="*/ 3611116 w 5363295"/>
              <a:gd name="connsiteY39" fmla="*/ 133350 h 1478781"/>
              <a:gd name="connsiteX40" fmla="*/ 3639691 w 5363295"/>
              <a:gd name="connsiteY40" fmla="*/ 161925 h 1478781"/>
              <a:gd name="connsiteX41" fmla="*/ 3696841 w 5363295"/>
              <a:gd name="connsiteY41" fmla="*/ 200025 h 1478781"/>
              <a:gd name="connsiteX42" fmla="*/ 3725416 w 5363295"/>
              <a:gd name="connsiteY42" fmla="*/ 219075 h 1478781"/>
              <a:gd name="connsiteX43" fmla="*/ 3753991 w 5363295"/>
              <a:gd name="connsiteY43" fmla="*/ 247650 h 1478781"/>
              <a:gd name="connsiteX44" fmla="*/ 3811141 w 5363295"/>
              <a:gd name="connsiteY44" fmla="*/ 266700 h 1478781"/>
              <a:gd name="connsiteX45" fmla="*/ 3868291 w 5363295"/>
              <a:gd name="connsiteY45" fmla="*/ 295275 h 1478781"/>
              <a:gd name="connsiteX46" fmla="*/ 3896866 w 5363295"/>
              <a:gd name="connsiteY46" fmla="*/ 314325 h 1478781"/>
              <a:gd name="connsiteX47" fmla="*/ 3934966 w 5363295"/>
              <a:gd name="connsiteY47" fmla="*/ 323850 h 1478781"/>
              <a:gd name="connsiteX48" fmla="*/ 4077841 w 5363295"/>
              <a:gd name="connsiteY48" fmla="*/ 342900 h 1478781"/>
              <a:gd name="connsiteX49" fmla="*/ 4134991 w 5363295"/>
              <a:gd name="connsiteY49" fmla="*/ 361950 h 1478781"/>
              <a:gd name="connsiteX50" fmla="*/ 4163566 w 5363295"/>
              <a:gd name="connsiteY50" fmla="*/ 371475 h 1478781"/>
              <a:gd name="connsiteX51" fmla="*/ 4220716 w 5363295"/>
              <a:gd name="connsiteY51" fmla="*/ 419100 h 1478781"/>
              <a:gd name="connsiteX52" fmla="*/ 4277866 w 5363295"/>
              <a:gd name="connsiteY52" fmla="*/ 457200 h 1478781"/>
              <a:gd name="connsiteX53" fmla="*/ 4306441 w 5363295"/>
              <a:gd name="connsiteY53" fmla="*/ 476250 h 1478781"/>
              <a:gd name="connsiteX54" fmla="*/ 4363591 w 5363295"/>
              <a:gd name="connsiteY54" fmla="*/ 514350 h 1478781"/>
              <a:gd name="connsiteX55" fmla="*/ 4392166 w 5363295"/>
              <a:gd name="connsiteY55" fmla="*/ 533400 h 1478781"/>
              <a:gd name="connsiteX56" fmla="*/ 4420741 w 5363295"/>
              <a:gd name="connsiteY56" fmla="*/ 542925 h 1478781"/>
              <a:gd name="connsiteX57" fmla="*/ 4506466 w 5363295"/>
              <a:gd name="connsiteY57" fmla="*/ 600075 h 1478781"/>
              <a:gd name="connsiteX58" fmla="*/ 4535041 w 5363295"/>
              <a:gd name="connsiteY58" fmla="*/ 628650 h 1478781"/>
              <a:gd name="connsiteX59" fmla="*/ 4563616 w 5363295"/>
              <a:gd name="connsiteY59" fmla="*/ 638175 h 1478781"/>
              <a:gd name="connsiteX60" fmla="*/ 4649341 w 5363295"/>
              <a:gd name="connsiteY60" fmla="*/ 695325 h 1478781"/>
              <a:gd name="connsiteX61" fmla="*/ 4677916 w 5363295"/>
              <a:gd name="connsiteY61" fmla="*/ 714375 h 1478781"/>
              <a:gd name="connsiteX62" fmla="*/ 4706491 w 5363295"/>
              <a:gd name="connsiteY62" fmla="*/ 733425 h 1478781"/>
              <a:gd name="connsiteX63" fmla="*/ 4792216 w 5363295"/>
              <a:gd name="connsiteY63" fmla="*/ 809625 h 1478781"/>
              <a:gd name="connsiteX64" fmla="*/ 4820791 w 5363295"/>
              <a:gd name="connsiteY64" fmla="*/ 819150 h 1478781"/>
              <a:gd name="connsiteX65" fmla="*/ 4877941 w 5363295"/>
              <a:gd name="connsiteY65" fmla="*/ 857250 h 1478781"/>
              <a:gd name="connsiteX66" fmla="*/ 4944616 w 5363295"/>
              <a:gd name="connsiteY66" fmla="*/ 876300 h 1478781"/>
              <a:gd name="connsiteX67" fmla="*/ 4973191 w 5363295"/>
              <a:gd name="connsiteY67" fmla="*/ 885825 h 1478781"/>
              <a:gd name="connsiteX68" fmla="*/ 5039866 w 5363295"/>
              <a:gd name="connsiteY68" fmla="*/ 904875 h 1478781"/>
              <a:gd name="connsiteX69" fmla="*/ 5097749 w 5363295"/>
              <a:gd name="connsiteY69" fmla="*/ 976679 h 1478781"/>
              <a:gd name="connsiteX70" fmla="*/ 5208384 w 5363295"/>
              <a:gd name="connsiteY70" fmla="*/ 1044819 h 1478781"/>
              <a:gd name="connsiteX71" fmla="*/ 5325622 w 5363295"/>
              <a:gd name="connsiteY71" fmla="*/ 1153072 h 1478781"/>
              <a:gd name="connsiteX72" fmla="*/ 5363295 w 5363295"/>
              <a:gd name="connsiteY72" fmla="*/ 1262757 h 1478781"/>
              <a:gd name="connsiteX73" fmla="*/ 4823235 w 5363295"/>
              <a:gd name="connsiteY73" fmla="*/ 1478781 h 1478781"/>
              <a:gd name="connsiteX74" fmla="*/ 574763 w 5363295"/>
              <a:gd name="connsiteY74" fmla="*/ 1478781 h 1478781"/>
              <a:gd name="connsiteX0" fmla="*/ 574763 w 5363295"/>
              <a:gd name="connsiteY0" fmla="*/ 1478781 h 1478781"/>
              <a:gd name="connsiteX1" fmla="*/ 54374 w 5363295"/>
              <a:gd name="connsiteY1" fmla="*/ 1425705 h 1478781"/>
              <a:gd name="connsiteX2" fmla="*/ 24725 w 5363295"/>
              <a:gd name="connsiteY2" fmla="*/ 1305175 h 1478781"/>
              <a:gd name="connsiteX3" fmla="*/ 173680 w 5363295"/>
              <a:gd name="connsiteY3" fmla="*/ 1169846 h 1478781"/>
              <a:gd name="connsiteX4" fmla="*/ 400331 w 5363295"/>
              <a:gd name="connsiteY4" fmla="*/ 1074315 h 1478781"/>
              <a:gd name="connsiteX5" fmla="*/ 553012 w 5363295"/>
              <a:gd name="connsiteY5" fmla="*/ 1007394 h 1478781"/>
              <a:gd name="connsiteX6" fmla="*/ 649512 w 5363295"/>
              <a:gd name="connsiteY6" fmla="*/ 921133 h 1478781"/>
              <a:gd name="connsiteX7" fmla="*/ 757820 w 5363295"/>
              <a:gd name="connsiteY7" fmla="*/ 868479 h 1478781"/>
              <a:gd name="connsiteX8" fmla="*/ 860315 w 5363295"/>
              <a:gd name="connsiteY8" fmla="*/ 801802 h 1478781"/>
              <a:gd name="connsiteX9" fmla="*/ 935265 w 5363295"/>
              <a:gd name="connsiteY9" fmla="*/ 742140 h 1478781"/>
              <a:gd name="connsiteX10" fmla="*/ 1006796 w 5363295"/>
              <a:gd name="connsiteY10" fmla="*/ 701524 h 1478781"/>
              <a:gd name="connsiteX11" fmla="*/ 1101199 w 5363295"/>
              <a:gd name="connsiteY11" fmla="*/ 622740 h 1478781"/>
              <a:gd name="connsiteX12" fmla="*/ 1196924 w 5363295"/>
              <a:gd name="connsiteY12" fmla="*/ 550073 h 1478781"/>
              <a:gd name="connsiteX13" fmla="*/ 1284056 w 5363295"/>
              <a:gd name="connsiteY13" fmla="*/ 505544 h 1478781"/>
              <a:gd name="connsiteX14" fmla="*/ 1375979 w 5363295"/>
              <a:gd name="connsiteY14" fmla="*/ 461480 h 1478781"/>
              <a:gd name="connsiteX15" fmla="*/ 1457610 w 5363295"/>
              <a:gd name="connsiteY15" fmla="*/ 432827 h 1478781"/>
              <a:gd name="connsiteX16" fmla="*/ 1549855 w 5363295"/>
              <a:gd name="connsiteY16" fmla="*/ 405381 h 1478781"/>
              <a:gd name="connsiteX17" fmla="*/ 1637432 w 5363295"/>
              <a:gd name="connsiteY17" fmla="*/ 383812 h 1478781"/>
              <a:gd name="connsiteX18" fmla="*/ 1796074 w 5363295"/>
              <a:gd name="connsiteY18" fmla="*/ 360954 h 1478781"/>
              <a:gd name="connsiteX19" fmla="*/ 1947651 w 5363295"/>
              <a:gd name="connsiteY19" fmla="*/ 316144 h 1478781"/>
              <a:gd name="connsiteX20" fmla="*/ 2047357 w 5363295"/>
              <a:gd name="connsiteY20" fmla="*/ 278798 h 1478781"/>
              <a:gd name="connsiteX21" fmla="*/ 2151406 w 5363295"/>
              <a:gd name="connsiteY21" fmla="*/ 203940 h 1478781"/>
              <a:gd name="connsiteX22" fmla="*/ 2201416 w 5363295"/>
              <a:gd name="connsiteY22" fmla="*/ 189369 h 1478781"/>
              <a:gd name="connsiteX23" fmla="*/ 2261798 w 5363295"/>
              <a:gd name="connsiteY23" fmla="*/ 171253 h 1478781"/>
              <a:gd name="connsiteX24" fmla="*/ 2396920 w 5363295"/>
              <a:gd name="connsiteY24" fmla="*/ 141180 h 1478781"/>
              <a:gd name="connsiteX25" fmla="*/ 2687191 w 5363295"/>
              <a:gd name="connsiteY25" fmla="*/ 95250 h 1478781"/>
              <a:gd name="connsiteX26" fmla="*/ 2772916 w 5363295"/>
              <a:gd name="connsiteY26" fmla="*/ 66675 h 1478781"/>
              <a:gd name="connsiteX27" fmla="*/ 2801491 w 5363295"/>
              <a:gd name="connsiteY27" fmla="*/ 57150 h 1478781"/>
              <a:gd name="connsiteX28" fmla="*/ 2830066 w 5363295"/>
              <a:gd name="connsiteY28" fmla="*/ 38100 h 1478781"/>
              <a:gd name="connsiteX29" fmla="*/ 2887216 w 5363295"/>
              <a:gd name="connsiteY29" fmla="*/ 19050 h 1478781"/>
              <a:gd name="connsiteX30" fmla="*/ 2953891 w 5363295"/>
              <a:gd name="connsiteY30" fmla="*/ 0 h 1478781"/>
              <a:gd name="connsiteX31" fmla="*/ 3172966 w 5363295"/>
              <a:gd name="connsiteY31" fmla="*/ 9525 h 1478781"/>
              <a:gd name="connsiteX32" fmla="*/ 3230116 w 5363295"/>
              <a:gd name="connsiteY32" fmla="*/ 28575 h 1478781"/>
              <a:gd name="connsiteX33" fmla="*/ 3268216 w 5363295"/>
              <a:gd name="connsiteY33" fmla="*/ 38100 h 1478781"/>
              <a:gd name="connsiteX34" fmla="*/ 3325366 w 5363295"/>
              <a:gd name="connsiteY34" fmla="*/ 57150 h 1478781"/>
              <a:gd name="connsiteX35" fmla="*/ 3382516 w 5363295"/>
              <a:gd name="connsiteY35" fmla="*/ 76200 h 1478781"/>
              <a:gd name="connsiteX36" fmla="*/ 3411091 w 5363295"/>
              <a:gd name="connsiteY36" fmla="*/ 85725 h 1478781"/>
              <a:gd name="connsiteX37" fmla="*/ 3439666 w 5363295"/>
              <a:gd name="connsiteY37" fmla="*/ 95250 h 1478781"/>
              <a:gd name="connsiteX38" fmla="*/ 3553966 w 5363295"/>
              <a:gd name="connsiteY38" fmla="*/ 104775 h 1478781"/>
              <a:gd name="connsiteX39" fmla="*/ 3611116 w 5363295"/>
              <a:gd name="connsiteY39" fmla="*/ 133350 h 1478781"/>
              <a:gd name="connsiteX40" fmla="*/ 3639691 w 5363295"/>
              <a:gd name="connsiteY40" fmla="*/ 161925 h 1478781"/>
              <a:gd name="connsiteX41" fmla="*/ 3696841 w 5363295"/>
              <a:gd name="connsiteY41" fmla="*/ 200025 h 1478781"/>
              <a:gd name="connsiteX42" fmla="*/ 3725416 w 5363295"/>
              <a:gd name="connsiteY42" fmla="*/ 219075 h 1478781"/>
              <a:gd name="connsiteX43" fmla="*/ 3753991 w 5363295"/>
              <a:gd name="connsiteY43" fmla="*/ 247650 h 1478781"/>
              <a:gd name="connsiteX44" fmla="*/ 3811141 w 5363295"/>
              <a:gd name="connsiteY44" fmla="*/ 266700 h 1478781"/>
              <a:gd name="connsiteX45" fmla="*/ 3868291 w 5363295"/>
              <a:gd name="connsiteY45" fmla="*/ 295275 h 1478781"/>
              <a:gd name="connsiteX46" fmla="*/ 3896866 w 5363295"/>
              <a:gd name="connsiteY46" fmla="*/ 314325 h 1478781"/>
              <a:gd name="connsiteX47" fmla="*/ 3934966 w 5363295"/>
              <a:gd name="connsiteY47" fmla="*/ 323850 h 1478781"/>
              <a:gd name="connsiteX48" fmla="*/ 4077841 w 5363295"/>
              <a:gd name="connsiteY48" fmla="*/ 342900 h 1478781"/>
              <a:gd name="connsiteX49" fmla="*/ 4134991 w 5363295"/>
              <a:gd name="connsiteY49" fmla="*/ 361950 h 1478781"/>
              <a:gd name="connsiteX50" fmla="*/ 4163566 w 5363295"/>
              <a:gd name="connsiteY50" fmla="*/ 371475 h 1478781"/>
              <a:gd name="connsiteX51" fmla="*/ 4220716 w 5363295"/>
              <a:gd name="connsiteY51" fmla="*/ 419100 h 1478781"/>
              <a:gd name="connsiteX52" fmla="*/ 4277866 w 5363295"/>
              <a:gd name="connsiteY52" fmla="*/ 457200 h 1478781"/>
              <a:gd name="connsiteX53" fmla="*/ 4306441 w 5363295"/>
              <a:gd name="connsiteY53" fmla="*/ 476250 h 1478781"/>
              <a:gd name="connsiteX54" fmla="*/ 4363591 w 5363295"/>
              <a:gd name="connsiteY54" fmla="*/ 514350 h 1478781"/>
              <a:gd name="connsiteX55" fmla="*/ 4392166 w 5363295"/>
              <a:gd name="connsiteY55" fmla="*/ 533400 h 1478781"/>
              <a:gd name="connsiteX56" fmla="*/ 4420741 w 5363295"/>
              <a:gd name="connsiteY56" fmla="*/ 542925 h 1478781"/>
              <a:gd name="connsiteX57" fmla="*/ 4506466 w 5363295"/>
              <a:gd name="connsiteY57" fmla="*/ 600075 h 1478781"/>
              <a:gd name="connsiteX58" fmla="*/ 4535041 w 5363295"/>
              <a:gd name="connsiteY58" fmla="*/ 628650 h 1478781"/>
              <a:gd name="connsiteX59" fmla="*/ 4563616 w 5363295"/>
              <a:gd name="connsiteY59" fmla="*/ 638175 h 1478781"/>
              <a:gd name="connsiteX60" fmla="*/ 4649341 w 5363295"/>
              <a:gd name="connsiteY60" fmla="*/ 695325 h 1478781"/>
              <a:gd name="connsiteX61" fmla="*/ 4677916 w 5363295"/>
              <a:gd name="connsiteY61" fmla="*/ 714375 h 1478781"/>
              <a:gd name="connsiteX62" fmla="*/ 4706491 w 5363295"/>
              <a:gd name="connsiteY62" fmla="*/ 733425 h 1478781"/>
              <a:gd name="connsiteX63" fmla="*/ 4792216 w 5363295"/>
              <a:gd name="connsiteY63" fmla="*/ 809625 h 1478781"/>
              <a:gd name="connsiteX64" fmla="*/ 4820791 w 5363295"/>
              <a:gd name="connsiteY64" fmla="*/ 819150 h 1478781"/>
              <a:gd name="connsiteX65" fmla="*/ 4877941 w 5363295"/>
              <a:gd name="connsiteY65" fmla="*/ 857250 h 1478781"/>
              <a:gd name="connsiteX66" fmla="*/ 4944616 w 5363295"/>
              <a:gd name="connsiteY66" fmla="*/ 876300 h 1478781"/>
              <a:gd name="connsiteX67" fmla="*/ 4973191 w 5363295"/>
              <a:gd name="connsiteY67" fmla="*/ 885825 h 1478781"/>
              <a:gd name="connsiteX68" fmla="*/ 5039866 w 5363295"/>
              <a:gd name="connsiteY68" fmla="*/ 904875 h 1478781"/>
              <a:gd name="connsiteX69" fmla="*/ 5097749 w 5363295"/>
              <a:gd name="connsiteY69" fmla="*/ 976679 h 1478781"/>
              <a:gd name="connsiteX70" fmla="*/ 5208384 w 5363295"/>
              <a:gd name="connsiteY70" fmla="*/ 1044819 h 1478781"/>
              <a:gd name="connsiteX71" fmla="*/ 5325622 w 5363295"/>
              <a:gd name="connsiteY71" fmla="*/ 1153072 h 1478781"/>
              <a:gd name="connsiteX72" fmla="*/ 5363295 w 5363295"/>
              <a:gd name="connsiteY72" fmla="*/ 1262757 h 1478781"/>
              <a:gd name="connsiteX73" fmla="*/ 4823235 w 5363295"/>
              <a:gd name="connsiteY73" fmla="*/ 1478781 h 1478781"/>
              <a:gd name="connsiteX74" fmla="*/ 574763 w 5363295"/>
              <a:gd name="connsiteY74" fmla="*/ 1478781 h 1478781"/>
              <a:gd name="connsiteX0" fmla="*/ 574763 w 5363295"/>
              <a:gd name="connsiteY0" fmla="*/ 1475129 h 1475129"/>
              <a:gd name="connsiteX1" fmla="*/ 54374 w 5363295"/>
              <a:gd name="connsiteY1" fmla="*/ 1422053 h 1475129"/>
              <a:gd name="connsiteX2" fmla="*/ 24725 w 5363295"/>
              <a:gd name="connsiteY2" fmla="*/ 1301523 h 1475129"/>
              <a:gd name="connsiteX3" fmla="*/ 173680 w 5363295"/>
              <a:gd name="connsiteY3" fmla="*/ 1166194 h 1475129"/>
              <a:gd name="connsiteX4" fmla="*/ 400331 w 5363295"/>
              <a:gd name="connsiteY4" fmla="*/ 1070663 h 1475129"/>
              <a:gd name="connsiteX5" fmla="*/ 553012 w 5363295"/>
              <a:gd name="connsiteY5" fmla="*/ 1003742 h 1475129"/>
              <a:gd name="connsiteX6" fmla="*/ 649512 w 5363295"/>
              <a:gd name="connsiteY6" fmla="*/ 917481 h 1475129"/>
              <a:gd name="connsiteX7" fmla="*/ 757820 w 5363295"/>
              <a:gd name="connsiteY7" fmla="*/ 864827 h 1475129"/>
              <a:gd name="connsiteX8" fmla="*/ 860315 w 5363295"/>
              <a:gd name="connsiteY8" fmla="*/ 798150 h 1475129"/>
              <a:gd name="connsiteX9" fmla="*/ 935265 w 5363295"/>
              <a:gd name="connsiteY9" fmla="*/ 738488 h 1475129"/>
              <a:gd name="connsiteX10" fmla="*/ 1006796 w 5363295"/>
              <a:gd name="connsiteY10" fmla="*/ 697872 h 1475129"/>
              <a:gd name="connsiteX11" fmla="*/ 1101199 w 5363295"/>
              <a:gd name="connsiteY11" fmla="*/ 619088 h 1475129"/>
              <a:gd name="connsiteX12" fmla="*/ 1196924 w 5363295"/>
              <a:gd name="connsiteY12" fmla="*/ 546421 h 1475129"/>
              <a:gd name="connsiteX13" fmla="*/ 1284056 w 5363295"/>
              <a:gd name="connsiteY13" fmla="*/ 501892 h 1475129"/>
              <a:gd name="connsiteX14" fmla="*/ 1375979 w 5363295"/>
              <a:gd name="connsiteY14" fmla="*/ 457828 h 1475129"/>
              <a:gd name="connsiteX15" fmla="*/ 1457610 w 5363295"/>
              <a:gd name="connsiteY15" fmla="*/ 429175 h 1475129"/>
              <a:gd name="connsiteX16" fmla="*/ 1549855 w 5363295"/>
              <a:gd name="connsiteY16" fmla="*/ 401729 h 1475129"/>
              <a:gd name="connsiteX17" fmla="*/ 1637432 w 5363295"/>
              <a:gd name="connsiteY17" fmla="*/ 380160 h 1475129"/>
              <a:gd name="connsiteX18" fmla="*/ 1796074 w 5363295"/>
              <a:gd name="connsiteY18" fmla="*/ 357302 h 1475129"/>
              <a:gd name="connsiteX19" fmla="*/ 1947651 w 5363295"/>
              <a:gd name="connsiteY19" fmla="*/ 312492 h 1475129"/>
              <a:gd name="connsiteX20" fmla="*/ 2047357 w 5363295"/>
              <a:gd name="connsiteY20" fmla="*/ 275146 h 1475129"/>
              <a:gd name="connsiteX21" fmla="*/ 2151406 w 5363295"/>
              <a:gd name="connsiteY21" fmla="*/ 200288 h 1475129"/>
              <a:gd name="connsiteX22" fmla="*/ 2201416 w 5363295"/>
              <a:gd name="connsiteY22" fmla="*/ 185717 h 1475129"/>
              <a:gd name="connsiteX23" fmla="*/ 2261798 w 5363295"/>
              <a:gd name="connsiteY23" fmla="*/ 167601 h 1475129"/>
              <a:gd name="connsiteX24" fmla="*/ 2396920 w 5363295"/>
              <a:gd name="connsiteY24" fmla="*/ 137528 h 1475129"/>
              <a:gd name="connsiteX25" fmla="*/ 2687191 w 5363295"/>
              <a:gd name="connsiteY25" fmla="*/ 91598 h 1475129"/>
              <a:gd name="connsiteX26" fmla="*/ 2772916 w 5363295"/>
              <a:gd name="connsiteY26" fmla="*/ 63023 h 1475129"/>
              <a:gd name="connsiteX27" fmla="*/ 2801491 w 5363295"/>
              <a:gd name="connsiteY27" fmla="*/ 53498 h 1475129"/>
              <a:gd name="connsiteX28" fmla="*/ 2830066 w 5363295"/>
              <a:gd name="connsiteY28" fmla="*/ 34448 h 1475129"/>
              <a:gd name="connsiteX29" fmla="*/ 2887216 w 5363295"/>
              <a:gd name="connsiteY29" fmla="*/ 15398 h 1475129"/>
              <a:gd name="connsiteX30" fmla="*/ 3030774 w 5363295"/>
              <a:gd name="connsiteY30" fmla="*/ 0 h 1475129"/>
              <a:gd name="connsiteX31" fmla="*/ 3172966 w 5363295"/>
              <a:gd name="connsiteY31" fmla="*/ 5873 h 1475129"/>
              <a:gd name="connsiteX32" fmla="*/ 3230116 w 5363295"/>
              <a:gd name="connsiteY32" fmla="*/ 24923 h 1475129"/>
              <a:gd name="connsiteX33" fmla="*/ 3268216 w 5363295"/>
              <a:gd name="connsiteY33" fmla="*/ 34448 h 1475129"/>
              <a:gd name="connsiteX34" fmla="*/ 3325366 w 5363295"/>
              <a:gd name="connsiteY34" fmla="*/ 53498 h 1475129"/>
              <a:gd name="connsiteX35" fmla="*/ 3382516 w 5363295"/>
              <a:gd name="connsiteY35" fmla="*/ 72548 h 1475129"/>
              <a:gd name="connsiteX36" fmla="*/ 3411091 w 5363295"/>
              <a:gd name="connsiteY36" fmla="*/ 82073 h 1475129"/>
              <a:gd name="connsiteX37" fmla="*/ 3439666 w 5363295"/>
              <a:gd name="connsiteY37" fmla="*/ 91598 h 1475129"/>
              <a:gd name="connsiteX38" fmla="*/ 3553966 w 5363295"/>
              <a:gd name="connsiteY38" fmla="*/ 101123 h 1475129"/>
              <a:gd name="connsiteX39" fmla="*/ 3611116 w 5363295"/>
              <a:gd name="connsiteY39" fmla="*/ 129698 h 1475129"/>
              <a:gd name="connsiteX40" fmla="*/ 3639691 w 5363295"/>
              <a:gd name="connsiteY40" fmla="*/ 158273 h 1475129"/>
              <a:gd name="connsiteX41" fmla="*/ 3696841 w 5363295"/>
              <a:gd name="connsiteY41" fmla="*/ 196373 h 1475129"/>
              <a:gd name="connsiteX42" fmla="*/ 3725416 w 5363295"/>
              <a:gd name="connsiteY42" fmla="*/ 215423 h 1475129"/>
              <a:gd name="connsiteX43" fmla="*/ 3753991 w 5363295"/>
              <a:gd name="connsiteY43" fmla="*/ 243998 h 1475129"/>
              <a:gd name="connsiteX44" fmla="*/ 3811141 w 5363295"/>
              <a:gd name="connsiteY44" fmla="*/ 263048 h 1475129"/>
              <a:gd name="connsiteX45" fmla="*/ 3868291 w 5363295"/>
              <a:gd name="connsiteY45" fmla="*/ 291623 h 1475129"/>
              <a:gd name="connsiteX46" fmla="*/ 3896866 w 5363295"/>
              <a:gd name="connsiteY46" fmla="*/ 310673 h 1475129"/>
              <a:gd name="connsiteX47" fmla="*/ 3934966 w 5363295"/>
              <a:gd name="connsiteY47" fmla="*/ 320198 h 1475129"/>
              <a:gd name="connsiteX48" fmla="*/ 4077841 w 5363295"/>
              <a:gd name="connsiteY48" fmla="*/ 339248 h 1475129"/>
              <a:gd name="connsiteX49" fmla="*/ 4134991 w 5363295"/>
              <a:gd name="connsiteY49" fmla="*/ 358298 h 1475129"/>
              <a:gd name="connsiteX50" fmla="*/ 4163566 w 5363295"/>
              <a:gd name="connsiteY50" fmla="*/ 367823 h 1475129"/>
              <a:gd name="connsiteX51" fmla="*/ 4220716 w 5363295"/>
              <a:gd name="connsiteY51" fmla="*/ 415448 h 1475129"/>
              <a:gd name="connsiteX52" fmla="*/ 4277866 w 5363295"/>
              <a:gd name="connsiteY52" fmla="*/ 453548 h 1475129"/>
              <a:gd name="connsiteX53" fmla="*/ 4306441 w 5363295"/>
              <a:gd name="connsiteY53" fmla="*/ 472598 h 1475129"/>
              <a:gd name="connsiteX54" fmla="*/ 4363591 w 5363295"/>
              <a:gd name="connsiteY54" fmla="*/ 510698 h 1475129"/>
              <a:gd name="connsiteX55" fmla="*/ 4392166 w 5363295"/>
              <a:gd name="connsiteY55" fmla="*/ 529748 h 1475129"/>
              <a:gd name="connsiteX56" fmla="*/ 4420741 w 5363295"/>
              <a:gd name="connsiteY56" fmla="*/ 539273 h 1475129"/>
              <a:gd name="connsiteX57" fmla="*/ 4506466 w 5363295"/>
              <a:gd name="connsiteY57" fmla="*/ 596423 h 1475129"/>
              <a:gd name="connsiteX58" fmla="*/ 4535041 w 5363295"/>
              <a:gd name="connsiteY58" fmla="*/ 624998 h 1475129"/>
              <a:gd name="connsiteX59" fmla="*/ 4563616 w 5363295"/>
              <a:gd name="connsiteY59" fmla="*/ 634523 h 1475129"/>
              <a:gd name="connsiteX60" fmla="*/ 4649341 w 5363295"/>
              <a:gd name="connsiteY60" fmla="*/ 691673 h 1475129"/>
              <a:gd name="connsiteX61" fmla="*/ 4677916 w 5363295"/>
              <a:gd name="connsiteY61" fmla="*/ 710723 h 1475129"/>
              <a:gd name="connsiteX62" fmla="*/ 4706491 w 5363295"/>
              <a:gd name="connsiteY62" fmla="*/ 729773 h 1475129"/>
              <a:gd name="connsiteX63" fmla="*/ 4792216 w 5363295"/>
              <a:gd name="connsiteY63" fmla="*/ 805973 h 1475129"/>
              <a:gd name="connsiteX64" fmla="*/ 4820791 w 5363295"/>
              <a:gd name="connsiteY64" fmla="*/ 815498 h 1475129"/>
              <a:gd name="connsiteX65" fmla="*/ 4877941 w 5363295"/>
              <a:gd name="connsiteY65" fmla="*/ 853598 h 1475129"/>
              <a:gd name="connsiteX66" fmla="*/ 4944616 w 5363295"/>
              <a:gd name="connsiteY66" fmla="*/ 872648 h 1475129"/>
              <a:gd name="connsiteX67" fmla="*/ 4973191 w 5363295"/>
              <a:gd name="connsiteY67" fmla="*/ 882173 h 1475129"/>
              <a:gd name="connsiteX68" fmla="*/ 5039866 w 5363295"/>
              <a:gd name="connsiteY68" fmla="*/ 901223 h 1475129"/>
              <a:gd name="connsiteX69" fmla="*/ 5097749 w 5363295"/>
              <a:gd name="connsiteY69" fmla="*/ 973027 h 1475129"/>
              <a:gd name="connsiteX70" fmla="*/ 5208384 w 5363295"/>
              <a:gd name="connsiteY70" fmla="*/ 1041167 h 1475129"/>
              <a:gd name="connsiteX71" fmla="*/ 5325622 w 5363295"/>
              <a:gd name="connsiteY71" fmla="*/ 1149420 h 1475129"/>
              <a:gd name="connsiteX72" fmla="*/ 5363295 w 5363295"/>
              <a:gd name="connsiteY72" fmla="*/ 1259105 h 1475129"/>
              <a:gd name="connsiteX73" fmla="*/ 4823235 w 5363295"/>
              <a:gd name="connsiteY73" fmla="*/ 1475129 h 1475129"/>
              <a:gd name="connsiteX74" fmla="*/ 574763 w 5363295"/>
              <a:gd name="connsiteY74" fmla="*/ 1475129 h 1475129"/>
              <a:gd name="connsiteX0" fmla="*/ 574763 w 5363295"/>
              <a:gd name="connsiteY0" fmla="*/ 1475129 h 1475129"/>
              <a:gd name="connsiteX1" fmla="*/ 54374 w 5363295"/>
              <a:gd name="connsiteY1" fmla="*/ 1422053 h 1475129"/>
              <a:gd name="connsiteX2" fmla="*/ 24725 w 5363295"/>
              <a:gd name="connsiteY2" fmla="*/ 1301523 h 1475129"/>
              <a:gd name="connsiteX3" fmla="*/ 173680 w 5363295"/>
              <a:gd name="connsiteY3" fmla="*/ 1166194 h 1475129"/>
              <a:gd name="connsiteX4" fmla="*/ 400331 w 5363295"/>
              <a:gd name="connsiteY4" fmla="*/ 1070663 h 1475129"/>
              <a:gd name="connsiteX5" fmla="*/ 553012 w 5363295"/>
              <a:gd name="connsiteY5" fmla="*/ 1003742 h 1475129"/>
              <a:gd name="connsiteX6" fmla="*/ 649512 w 5363295"/>
              <a:gd name="connsiteY6" fmla="*/ 917481 h 1475129"/>
              <a:gd name="connsiteX7" fmla="*/ 757820 w 5363295"/>
              <a:gd name="connsiteY7" fmla="*/ 864827 h 1475129"/>
              <a:gd name="connsiteX8" fmla="*/ 860315 w 5363295"/>
              <a:gd name="connsiteY8" fmla="*/ 798150 h 1475129"/>
              <a:gd name="connsiteX9" fmla="*/ 935265 w 5363295"/>
              <a:gd name="connsiteY9" fmla="*/ 738488 h 1475129"/>
              <a:gd name="connsiteX10" fmla="*/ 1006796 w 5363295"/>
              <a:gd name="connsiteY10" fmla="*/ 697872 h 1475129"/>
              <a:gd name="connsiteX11" fmla="*/ 1101199 w 5363295"/>
              <a:gd name="connsiteY11" fmla="*/ 619088 h 1475129"/>
              <a:gd name="connsiteX12" fmla="*/ 1196924 w 5363295"/>
              <a:gd name="connsiteY12" fmla="*/ 546421 h 1475129"/>
              <a:gd name="connsiteX13" fmla="*/ 1284056 w 5363295"/>
              <a:gd name="connsiteY13" fmla="*/ 501892 h 1475129"/>
              <a:gd name="connsiteX14" fmla="*/ 1375979 w 5363295"/>
              <a:gd name="connsiteY14" fmla="*/ 457828 h 1475129"/>
              <a:gd name="connsiteX15" fmla="*/ 1457610 w 5363295"/>
              <a:gd name="connsiteY15" fmla="*/ 429175 h 1475129"/>
              <a:gd name="connsiteX16" fmla="*/ 1549855 w 5363295"/>
              <a:gd name="connsiteY16" fmla="*/ 401729 h 1475129"/>
              <a:gd name="connsiteX17" fmla="*/ 1637432 w 5363295"/>
              <a:gd name="connsiteY17" fmla="*/ 380160 h 1475129"/>
              <a:gd name="connsiteX18" fmla="*/ 1796074 w 5363295"/>
              <a:gd name="connsiteY18" fmla="*/ 357302 h 1475129"/>
              <a:gd name="connsiteX19" fmla="*/ 1947651 w 5363295"/>
              <a:gd name="connsiteY19" fmla="*/ 312492 h 1475129"/>
              <a:gd name="connsiteX20" fmla="*/ 2047357 w 5363295"/>
              <a:gd name="connsiteY20" fmla="*/ 275146 h 1475129"/>
              <a:gd name="connsiteX21" fmla="*/ 2151406 w 5363295"/>
              <a:gd name="connsiteY21" fmla="*/ 200288 h 1475129"/>
              <a:gd name="connsiteX22" fmla="*/ 2201416 w 5363295"/>
              <a:gd name="connsiteY22" fmla="*/ 185717 h 1475129"/>
              <a:gd name="connsiteX23" fmla="*/ 2261798 w 5363295"/>
              <a:gd name="connsiteY23" fmla="*/ 167601 h 1475129"/>
              <a:gd name="connsiteX24" fmla="*/ 2396920 w 5363295"/>
              <a:gd name="connsiteY24" fmla="*/ 137528 h 1475129"/>
              <a:gd name="connsiteX25" fmla="*/ 2687191 w 5363295"/>
              <a:gd name="connsiteY25" fmla="*/ 91598 h 1475129"/>
              <a:gd name="connsiteX26" fmla="*/ 2772916 w 5363295"/>
              <a:gd name="connsiteY26" fmla="*/ 63023 h 1475129"/>
              <a:gd name="connsiteX27" fmla="*/ 2801491 w 5363295"/>
              <a:gd name="connsiteY27" fmla="*/ 53498 h 1475129"/>
              <a:gd name="connsiteX28" fmla="*/ 2830066 w 5363295"/>
              <a:gd name="connsiteY28" fmla="*/ 34448 h 1475129"/>
              <a:gd name="connsiteX29" fmla="*/ 2915173 w 5363295"/>
              <a:gd name="connsiteY29" fmla="*/ 19050 h 1475129"/>
              <a:gd name="connsiteX30" fmla="*/ 3030774 w 5363295"/>
              <a:gd name="connsiteY30" fmla="*/ 0 h 1475129"/>
              <a:gd name="connsiteX31" fmla="*/ 3172966 w 5363295"/>
              <a:gd name="connsiteY31" fmla="*/ 5873 h 1475129"/>
              <a:gd name="connsiteX32" fmla="*/ 3230116 w 5363295"/>
              <a:gd name="connsiteY32" fmla="*/ 24923 h 1475129"/>
              <a:gd name="connsiteX33" fmla="*/ 3268216 w 5363295"/>
              <a:gd name="connsiteY33" fmla="*/ 34448 h 1475129"/>
              <a:gd name="connsiteX34" fmla="*/ 3325366 w 5363295"/>
              <a:gd name="connsiteY34" fmla="*/ 53498 h 1475129"/>
              <a:gd name="connsiteX35" fmla="*/ 3382516 w 5363295"/>
              <a:gd name="connsiteY35" fmla="*/ 72548 h 1475129"/>
              <a:gd name="connsiteX36" fmla="*/ 3411091 w 5363295"/>
              <a:gd name="connsiteY36" fmla="*/ 82073 h 1475129"/>
              <a:gd name="connsiteX37" fmla="*/ 3439666 w 5363295"/>
              <a:gd name="connsiteY37" fmla="*/ 91598 h 1475129"/>
              <a:gd name="connsiteX38" fmla="*/ 3553966 w 5363295"/>
              <a:gd name="connsiteY38" fmla="*/ 101123 h 1475129"/>
              <a:gd name="connsiteX39" fmla="*/ 3611116 w 5363295"/>
              <a:gd name="connsiteY39" fmla="*/ 129698 h 1475129"/>
              <a:gd name="connsiteX40" fmla="*/ 3639691 w 5363295"/>
              <a:gd name="connsiteY40" fmla="*/ 158273 h 1475129"/>
              <a:gd name="connsiteX41" fmla="*/ 3696841 w 5363295"/>
              <a:gd name="connsiteY41" fmla="*/ 196373 h 1475129"/>
              <a:gd name="connsiteX42" fmla="*/ 3725416 w 5363295"/>
              <a:gd name="connsiteY42" fmla="*/ 215423 h 1475129"/>
              <a:gd name="connsiteX43" fmla="*/ 3753991 w 5363295"/>
              <a:gd name="connsiteY43" fmla="*/ 243998 h 1475129"/>
              <a:gd name="connsiteX44" fmla="*/ 3811141 w 5363295"/>
              <a:gd name="connsiteY44" fmla="*/ 263048 h 1475129"/>
              <a:gd name="connsiteX45" fmla="*/ 3868291 w 5363295"/>
              <a:gd name="connsiteY45" fmla="*/ 291623 h 1475129"/>
              <a:gd name="connsiteX46" fmla="*/ 3896866 w 5363295"/>
              <a:gd name="connsiteY46" fmla="*/ 310673 h 1475129"/>
              <a:gd name="connsiteX47" fmla="*/ 3934966 w 5363295"/>
              <a:gd name="connsiteY47" fmla="*/ 320198 h 1475129"/>
              <a:gd name="connsiteX48" fmla="*/ 4077841 w 5363295"/>
              <a:gd name="connsiteY48" fmla="*/ 339248 h 1475129"/>
              <a:gd name="connsiteX49" fmla="*/ 4134991 w 5363295"/>
              <a:gd name="connsiteY49" fmla="*/ 358298 h 1475129"/>
              <a:gd name="connsiteX50" fmla="*/ 4163566 w 5363295"/>
              <a:gd name="connsiteY50" fmla="*/ 367823 h 1475129"/>
              <a:gd name="connsiteX51" fmla="*/ 4220716 w 5363295"/>
              <a:gd name="connsiteY51" fmla="*/ 415448 h 1475129"/>
              <a:gd name="connsiteX52" fmla="*/ 4277866 w 5363295"/>
              <a:gd name="connsiteY52" fmla="*/ 453548 h 1475129"/>
              <a:gd name="connsiteX53" fmla="*/ 4306441 w 5363295"/>
              <a:gd name="connsiteY53" fmla="*/ 472598 h 1475129"/>
              <a:gd name="connsiteX54" fmla="*/ 4363591 w 5363295"/>
              <a:gd name="connsiteY54" fmla="*/ 510698 h 1475129"/>
              <a:gd name="connsiteX55" fmla="*/ 4392166 w 5363295"/>
              <a:gd name="connsiteY55" fmla="*/ 529748 h 1475129"/>
              <a:gd name="connsiteX56" fmla="*/ 4420741 w 5363295"/>
              <a:gd name="connsiteY56" fmla="*/ 539273 h 1475129"/>
              <a:gd name="connsiteX57" fmla="*/ 4506466 w 5363295"/>
              <a:gd name="connsiteY57" fmla="*/ 596423 h 1475129"/>
              <a:gd name="connsiteX58" fmla="*/ 4535041 w 5363295"/>
              <a:gd name="connsiteY58" fmla="*/ 624998 h 1475129"/>
              <a:gd name="connsiteX59" fmla="*/ 4563616 w 5363295"/>
              <a:gd name="connsiteY59" fmla="*/ 634523 h 1475129"/>
              <a:gd name="connsiteX60" fmla="*/ 4649341 w 5363295"/>
              <a:gd name="connsiteY60" fmla="*/ 691673 h 1475129"/>
              <a:gd name="connsiteX61" fmla="*/ 4677916 w 5363295"/>
              <a:gd name="connsiteY61" fmla="*/ 710723 h 1475129"/>
              <a:gd name="connsiteX62" fmla="*/ 4706491 w 5363295"/>
              <a:gd name="connsiteY62" fmla="*/ 729773 h 1475129"/>
              <a:gd name="connsiteX63" fmla="*/ 4792216 w 5363295"/>
              <a:gd name="connsiteY63" fmla="*/ 805973 h 1475129"/>
              <a:gd name="connsiteX64" fmla="*/ 4820791 w 5363295"/>
              <a:gd name="connsiteY64" fmla="*/ 815498 h 1475129"/>
              <a:gd name="connsiteX65" fmla="*/ 4877941 w 5363295"/>
              <a:gd name="connsiteY65" fmla="*/ 853598 h 1475129"/>
              <a:gd name="connsiteX66" fmla="*/ 4944616 w 5363295"/>
              <a:gd name="connsiteY66" fmla="*/ 872648 h 1475129"/>
              <a:gd name="connsiteX67" fmla="*/ 4973191 w 5363295"/>
              <a:gd name="connsiteY67" fmla="*/ 882173 h 1475129"/>
              <a:gd name="connsiteX68" fmla="*/ 5039866 w 5363295"/>
              <a:gd name="connsiteY68" fmla="*/ 901223 h 1475129"/>
              <a:gd name="connsiteX69" fmla="*/ 5097749 w 5363295"/>
              <a:gd name="connsiteY69" fmla="*/ 973027 h 1475129"/>
              <a:gd name="connsiteX70" fmla="*/ 5208384 w 5363295"/>
              <a:gd name="connsiteY70" fmla="*/ 1041167 h 1475129"/>
              <a:gd name="connsiteX71" fmla="*/ 5325622 w 5363295"/>
              <a:gd name="connsiteY71" fmla="*/ 1149420 h 1475129"/>
              <a:gd name="connsiteX72" fmla="*/ 5363295 w 5363295"/>
              <a:gd name="connsiteY72" fmla="*/ 1259105 h 1475129"/>
              <a:gd name="connsiteX73" fmla="*/ 4823235 w 5363295"/>
              <a:gd name="connsiteY73" fmla="*/ 1475129 h 1475129"/>
              <a:gd name="connsiteX74" fmla="*/ 574763 w 5363295"/>
              <a:gd name="connsiteY74" fmla="*/ 1475129 h 1475129"/>
              <a:gd name="connsiteX0" fmla="*/ 574763 w 5363295"/>
              <a:gd name="connsiteY0" fmla="*/ 1475129 h 1475129"/>
              <a:gd name="connsiteX1" fmla="*/ 54374 w 5363295"/>
              <a:gd name="connsiteY1" fmla="*/ 1422053 h 1475129"/>
              <a:gd name="connsiteX2" fmla="*/ 24725 w 5363295"/>
              <a:gd name="connsiteY2" fmla="*/ 1301523 h 1475129"/>
              <a:gd name="connsiteX3" fmla="*/ 173680 w 5363295"/>
              <a:gd name="connsiteY3" fmla="*/ 1166194 h 1475129"/>
              <a:gd name="connsiteX4" fmla="*/ 400331 w 5363295"/>
              <a:gd name="connsiteY4" fmla="*/ 1070663 h 1475129"/>
              <a:gd name="connsiteX5" fmla="*/ 553012 w 5363295"/>
              <a:gd name="connsiteY5" fmla="*/ 1003742 h 1475129"/>
              <a:gd name="connsiteX6" fmla="*/ 649512 w 5363295"/>
              <a:gd name="connsiteY6" fmla="*/ 917481 h 1475129"/>
              <a:gd name="connsiteX7" fmla="*/ 757820 w 5363295"/>
              <a:gd name="connsiteY7" fmla="*/ 864827 h 1475129"/>
              <a:gd name="connsiteX8" fmla="*/ 860315 w 5363295"/>
              <a:gd name="connsiteY8" fmla="*/ 798150 h 1475129"/>
              <a:gd name="connsiteX9" fmla="*/ 935265 w 5363295"/>
              <a:gd name="connsiteY9" fmla="*/ 738488 h 1475129"/>
              <a:gd name="connsiteX10" fmla="*/ 1006796 w 5363295"/>
              <a:gd name="connsiteY10" fmla="*/ 697872 h 1475129"/>
              <a:gd name="connsiteX11" fmla="*/ 1101199 w 5363295"/>
              <a:gd name="connsiteY11" fmla="*/ 619088 h 1475129"/>
              <a:gd name="connsiteX12" fmla="*/ 1196924 w 5363295"/>
              <a:gd name="connsiteY12" fmla="*/ 546421 h 1475129"/>
              <a:gd name="connsiteX13" fmla="*/ 1284056 w 5363295"/>
              <a:gd name="connsiteY13" fmla="*/ 501892 h 1475129"/>
              <a:gd name="connsiteX14" fmla="*/ 1375979 w 5363295"/>
              <a:gd name="connsiteY14" fmla="*/ 457828 h 1475129"/>
              <a:gd name="connsiteX15" fmla="*/ 1457610 w 5363295"/>
              <a:gd name="connsiteY15" fmla="*/ 429175 h 1475129"/>
              <a:gd name="connsiteX16" fmla="*/ 1549855 w 5363295"/>
              <a:gd name="connsiteY16" fmla="*/ 401729 h 1475129"/>
              <a:gd name="connsiteX17" fmla="*/ 1637432 w 5363295"/>
              <a:gd name="connsiteY17" fmla="*/ 380160 h 1475129"/>
              <a:gd name="connsiteX18" fmla="*/ 1796074 w 5363295"/>
              <a:gd name="connsiteY18" fmla="*/ 357302 h 1475129"/>
              <a:gd name="connsiteX19" fmla="*/ 1947651 w 5363295"/>
              <a:gd name="connsiteY19" fmla="*/ 312492 h 1475129"/>
              <a:gd name="connsiteX20" fmla="*/ 2047357 w 5363295"/>
              <a:gd name="connsiteY20" fmla="*/ 275146 h 1475129"/>
              <a:gd name="connsiteX21" fmla="*/ 2151406 w 5363295"/>
              <a:gd name="connsiteY21" fmla="*/ 200288 h 1475129"/>
              <a:gd name="connsiteX22" fmla="*/ 2201416 w 5363295"/>
              <a:gd name="connsiteY22" fmla="*/ 185717 h 1475129"/>
              <a:gd name="connsiteX23" fmla="*/ 2261798 w 5363295"/>
              <a:gd name="connsiteY23" fmla="*/ 167601 h 1475129"/>
              <a:gd name="connsiteX24" fmla="*/ 2396920 w 5363295"/>
              <a:gd name="connsiteY24" fmla="*/ 137528 h 1475129"/>
              <a:gd name="connsiteX25" fmla="*/ 2687191 w 5363295"/>
              <a:gd name="connsiteY25" fmla="*/ 91598 h 1475129"/>
              <a:gd name="connsiteX26" fmla="*/ 2772916 w 5363295"/>
              <a:gd name="connsiteY26" fmla="*/ 63023 h 1475129"/>
              <a:gd name="connsiteX27" fmla="*/ 2801491 w 5363295"/>
              <a:gd name="connsiteY27" fmla="*/ 53498 h 1475129"/>
              <a:gd name="connsiteX28" fmla="*/ 2830066 w 5363295"/>
              <a:gd name="connsiteY28" fmla="*/ 34448 h 1475129"/>
              <a:gd name="connsiteX29" fmla="*/ 2915173 w 5363295"/>
              <a:gd name="connsiteY29" fmla="*/ 19050 h 1475129"/>
              <a:gd name="connsiteX30" fmla="*/ 3030774 w 5363295"/>
              <a:gd name="connsiteY30" fmla="*/ 0 h 1475129"/>
              <a:gd name="connsiteX31" fmla="*/ 3172966 w 5363295"/>
              <a:gd name="connsiteY31" fmla="*/ 5873 h 1475129"/>
              <a:gd name="connsiteX32" fmla="*/ 3230116 w 5363295"/>
              <a:gd name="connsiteY32" fmla="*/ 24923 h 1475129"/>
              <a:gd name="connsiteX33" fmla="*/ 3296173 w 5363295"/>
              <a:gd name="connsiteY33" fmla="*/ 27144 h 1475129"/>
              <a:gd name="connsiteX34" fmla="*/ 3325366 w 5363295"/>
              <a:gd name="connsiteY34" fmla="*/ 53498 h 1475129"/>
              <a:gd name="connsiteX35" fmla="*/ 3382516 w 5363295"/>
              <a:gd name="connsiteY35" fmla="*/ 72548 h 1475129"/>
              <a:gd name="connsiteX36" fmla="*/ 3411091 w 5363295"/>
              <a:gd name="connsiteY36" fmla="*/ 82073 h 1475129"/>
              <a:gd name="connsiteX37" fmla="*/ 3439666 w 5363295"/>
              <a:gd name="connsiteY37" fmla="*/ 91598 h 1475129"/>
              <a:gd name="connsiteX38" fmla="*/ 3553966 w 5363295"/>
              <a:gd name="connsiteY38" fmla="*/ 101123 h 1475129"/>
              <a:gd name="connsiteX39" fmla="*/ 3611116 w 5363295"/>
              <a:gd name="connsiteY39" fmla="*/ 129698 h 1475129"/>
              <a:gd name="connsiteX40" fmla="*/ 3639691 w 5363295"/>
              <a:gd name="connsiteY40" fmla="*/ 158273 h 1475129"/>
              <a:gd name="connsiteX41" fmla="*/ 3696841 w 5363295"/>
              <a:gd name="connsiteY41" fmla="*/ 196373 h 1475129"/>
              <a:gd name="connsiteX42" fmla="*/ 3725416 w 5363295"/>
              <a:gd name="connsiteY42" fmla="*/ 215423 h 1475129"/>
              <a:gd name="connsiteX43" fmla="*/ 3753991 w 5363295"/>
              <a:gd name="connsiteY43" fmla="*/ 243998 h 1475129"/>
              <a:gd name="connsiteX44" fmla="*/ 3811141 w 5363295"/>
              <a:gd name="connsiteY44" fmla="*/ 263048 h 1475129"/>
              <a:gd name="connsiteX45" fmla="*/ 3868291 w 5363295"/>
              <a:gd name="connsiteY45" fmla="*/ 291623 h 1475129"/>
              <a:gd name="connsiteX46" fmla="*/ 3896866 w 5363295"/>
              <a:gd name="connsiteY46" fmla="*/ 310673 h 1475129"/>
              <a:gd name="connsiteX47" fmla="*/ 3934966 w 5363295"/>
              <a:gd name="connsiteY47" fmla="*/ 320198 h 1475129"/>
              <a:gd name="connsiteX48" fmla="*/ 4077841 w 5363295"/>
              <a:gd name="connsiteY48" fmla="*/ 339248 h 1475129"/>
              <a:gd name="connsiteX49" fmla="*/ 4134991 w 5363295"/>
              <a:gd name="connsiteY49" fmla="*/ 358298 h 1475129"/>
              <a:gd name="connsiteX50" fmla="*/ 4163566 w 5363295"/>
              <a:gd name="connsiteY50" fmla="*/ 367823 h 1475129"/>
              <a:gd name="connsiteX51" fmla="*/ 4220716 w 5363295"/>
              <a:gd name="connsiteY51" fmla="*/ 415448 h 1475129"/>
              <a:gd name="connsiteX52" fmla="*/ 4277866 w 5363295"/>
              <a:gd name="connsiteY52" fmla="*/ 453548 h 1475129"/>
              <a:gd name="connsiteX53" fmla="*/ 4306441 w 5363295"/>
              <a:gd name="connsiteY53" fmla="*/ 472598 h 1475129"/>
              <a:gd name="connsiteX54" fmla="*/ 4363591 w 5363295"/>
              <a:gd name="connsiteY54" fmla="*/ 510698 h 1475129"/>
              <a:gd name="connsiteX55" fmla="*/ 4392166 w 5363295"/>
              <a:gd name="connsiteY55" fmla="*/ 529748 h 1475129"/>
              <a:gd name="connsiteX56" fmla="*/ 4420741 w 5363295"/>
              <a:gd name="connsiteY56" fmla="*/ 539273 h 1475129"/>
              <a:gd name="connsiteX57" fmla="*/ 4506466 w 5363295"/>
              <a:gd name="connsiteY57" fmla="*/ 596423 h 1475129"/>
              <a:gd name="connsiteX58" fmla="*/ 4535041 w 5363295"/>
              <a:gd name="connsiteY58" fmla="*/ 624998 h 1475129"/>
              <a:gd name="connsiteX59" fmla="*/ 4563616 w 5363295"/>
              <a:gd name="connsiteY59" fmla="*/ 634523 h 1475129"/>
              <a:gd name="connsiteX60" fmla="*/ 4649341 w 5363295"/>
              <a:gd name="connsiteY60" fmla="*/ 691673 h 1475129"/>
              <a:gd name="connsiteX61" fmla="*/ 4677916 w 5363295"/>
              <a:gd name="connsiteY61" fmla="*/ 710723 h 1475129"/>
              <a:gd name="connsiteX62" fmla="*/ 4706491 w 5363295"/>
              <a:gd name="connsiteY62" fmla="*/ 729773 h 1475129"/>
              <a:gd name="connsiteX63" fmla="*/ 4792216 w 5363295"/>
              <a:gd name="connsiteY63" fmla="*/ 805973 h 1475129"/>
              <a:gd name="connsiteX64" fmla="*/ 4820791 w 5363295"/>
              <a:gd name="connsiteY64" fmla="*/ 815498 h 1475129"/>
              <a:gd name="connsiteX65" fmla="*/ 4877941 w 5363295"/>
              <a:gd name="connsiteY65" fmla="*/ 853598 h 1475129"/>
              <a:gd name="connsiteX66" fmla="*/ 4944616 w 5363295"/>
              <a:gd name="connsiteY66" fmla="*/ 872648 h 1475129"/>
              <a:gd name="connsiteX67" fmla="*/ 4973191 w 5363295"/>
              <a:gd name="connsiteY67" fmla="*/ 882173 h 1475129"/>
              <a:gd name="connsiteX68" fmla="*/ 5039866 w 5363295"/>
              <a:gd name="connsiteY68" fmla="*/ 901223 h 1475129"/>
              <a:gd name="connsiteX69" fmla="*/ 5097749 w 5363295"/>
              <a:gd name="connsiteY69" fmla="*/ 973027 h 1475129"/>
              <a:gd name="connsiteX70" fmla="*/ 5208384 w 5363295"/>
              <a:gd name="connsiteY70" fmla="*/ 1041167 h 1475129"/>
              <a:gd name="connsiteX71" fmla="*/ 5325622 w 5363295"/>
              <a:gd name="connsiteY71" fmla="*/ 1149420 h 1475129"/>
              <a:gd name="connsiteX72" fmla="*/ 5363295 w 5363295"/>
              <a:gd name="connsiteY72" fmla="*/ 1259105 h 1475129"/>
              <a:gd name="connsiteX73" fmla="*/ 4823235 w 5363295"/>
              <a:gd name="connsiteY73" fmla="*/ 1475129 h 1475129"/>
              <a:gd name="connsiteX74" fmla="*/ 574763 w 5363295"/>
              <a:gd name="connsiteY74" fmla="*/ 1475129 h 1475129"/>
              <a:gd name="connsiteX0" fmla="*/ 574763 w 5363295"/>
              <a:gd name="connsiteY0" fmla="*/ 1475129 h 1475129"/>
              <a:gd name="connsiteX1" fmla="*/ 54374 w 5363295"/>
              <a:gd name="connsiteY1" fmla="*/ 1422053 h 1475129"/>
              <a:gd name="connsiteX2" fmla="*/ 24725 w 5363295"/>
              <a:gd name="connsiteY2" fmla="*/ 1301523 h 1475129"/>
              <a:gd name="connsiteX3" fmla="*/ 173680 w 5363295"/>
              <a:gd name="connsiteY3" fmla="*/ 1166194 h 1475129"/>
              <a:gd name="connsiteX4" fmla="*/ 400331 w 5363295"/>
              <a:gd name="connsiteY4" fmla="*/ 1070663 h 1475129"/>
              <a:gd name="connsiteX5" fmla="*/ 553012 w 5363295"/>
              <a:gd name="connsiteY5" fmla="*/ 1003742 h 1475129"/>
              <a:gd name="connsiteX6" fmla="*/ 649512 w 5363295"/>
              <a:gd name="connsiteY6" fmla="*/ 917481 h 1475129"/>
              <a:gd name="connsiteX7" fmla="*/ 757820 w 5363295"/>
              <a:gd name="connsiteY7" fmla="*/ 864827 h 1475129"/>
              <a:gd name="connsiteX8" fmla="*/ 860315 w 5363295"/>
              <a:gd name="connsiteY8" fmla="*/ 798150 h 1475129"/>
              <a:gd name="connsiteX9" fmla="*/ 935265 w 5363295"/>
              <a:gd name="connsiteY9" fmla="*/ 738488 h 1475129"/>
              <a:gd name="connsiteX10" fmla="*/ 1006796 w 5363295"/>
              <a:gd name="connsiteY10" fmla="*/ 697872 h 1475129"/>
              <a:gd name="connsiteX11" fmla="*/ 1101199 w 5363295"/>
              <a:gd name="connsiteY11" fmla="*/ 619088 h 1475129"/>
              <a:gd name="connsiteX12" fmla="*/ 1196924 w 5363295"/>
              <a:gd name="connsiteY12" fmla="*/ 546421 h 1475129"/>
              <a:gd name="connsiteX13" fmla="*/ 1284056 w 5363295"/>
              <a:gd name="connsiteY13" fmla="*/ 501892 h 1475129"/>
              <a:gd name="connsiteX14" fmla="*/ 1375979 w 5363295"/>
              <a:gd name="connsiteY14" fmla="*/ 457828 h 1475129"/>
              <a:gd name="connsiteX15" fmla="*/ 1457610 w 5363295"/>
              <a:gd name="connsiteY15" fmla="*/ 429175 h 1475129"/>
              <a:gd name="connsiteX16" fmla="*/ 1549855 w 5363295"/>
              <a:gd name="connsiteY16" fmla="*/ 401729 h 1475129"/>
              <a:gd name="connsiteX17" fmla="*/ 1637432 w 5363295"/>
              <a:gd name="connsiteY17" fmla="*/ 380160 h 1475129"/>
              <a:gd name="connsiteX18" fmla="*/ 1796074 w 5363295"/>
              <a:gd name="connsiteY18" fmla="*/ 357302 h 1475129"/>
              <a:gd name="connsiteX19" fmla="*/ 1947651 w 5363295"/>
              <a:gd name="connsiteY19" fmla="*/ 312492 h 1475129"/>
              <a:gd name="connsiteX20" fmla="*/ 2047357 w 5363295"/>
              <a:gd name="connsiteY20" fmla="*/ 275146 h 1475129"/>
              <a:gd name="connsiteX21" fmla="*/ 2151406 w 5363295"/>
              <a:gd name="connsiteY21" fmla="*/ 200288 h 1475129"/>
              <a:gd name="connsiteX22" fmla="*/ 2201416 w 5363295"/>
              <a:gd name="connsiteY22" fmla="*/ 185717 h 1475129"/>
              <a:gd name="connsiteX23" fmla="*/ 2261798 w 5363295"/>
              <a:gd name="connsiteY23" fmla="*/ 167601 h 1475129"/>
              <a:gd name="connsiteX24" fmla="*/ 2396920 w 5363295"/>
              <a:gd name="connsiteY24" fmla="*/ 137528 h 1475129"/>
              <a:gd name="connsiteX25" fmla="*/ 2687191 w 5363295"/>
              <a:gd name="connsiteY25" fmla="*/ 91598 h 1475129"/>
              <a:gd name="connsiteX26" fmla="*/ 2772916 w 5363295"/>
              <a:gd name="connsiteY26" fmla="*/ 63023 h 1475129"/>
              <a:gd name="connsiteX27" fmla="*/ 2801491 w 5363295"/>
              <a:gd name="connsiteY27" fmla="*/ 53498 h 1475129"/>
              <a:gd name="connsiteX28" fmla="*/ 2830066 w 5363295"/>
              <a:gd name="connsiteY28" fmla="*/ 34448 h 1475129"/>
              <a:gd name="connsiteX29" fmla="*/ 2915173 w 5363295"/>
              <a:gd name="connsiteY29" fmla="*/ 19050 h 1475129"/>
              <a:gd name="connsiteX30" fmla="*/ 3030774 w 5363295"/>
              <a:gd name="connsiteY30" fmla="*/ 0 h 1475129"/>
              <a:gd name="connsiteX31" fmla="*/ 3172966 w 5363295"/>
              <a:gd name="connsiteY31" fmla="*/ 5873 h 1475129"/>
              <a:gd name="connsiteX32" fmla="*/ 3230116 w 5363295"/>
              <a:gd name="connsiteY32" fmla="*/ 24923 h 1475129"/>
              <a:gd name="connsiteX33" fmla="*/ 3296173 w 5363295"/>
              <a:gd name="connsiteY33" fmla="*/ 27144 h 1475129"/>
              <a:gd name="connsiteX34" fmla="*/ 3325366 w 5363295"/>
              <a:gd name="connsiteY34" fmla="*/ 53498 h 1475129"/>
              <a:gd name="connsiteX35" fmla="*/ 3382516 w 5363295"/>
              <a:gd name="connsiteY35" fmla="*/ 72548 h 1475129"/>
              <a:gd name="connsiteX36" fmla="*/ 3411091 w 5363295"/>
              <a:gd name="connsiteY36" fmla="*/ 82073 h 1475129"/>
              <a:gd name="connsiteX37" fmla="*/ 3439666 w 5363295"/>
              <a:gd name="connsiteY37" fmla="*/ 91598 h 1475129"/>
              <a:gd name="connsiteX38" fmla="*/ 3553966 w 5363295"/>
              <a:gd name="connsiteY38" fmla="*/ 101123 h 1475129"/>
              <a:gd name="connsiteX39" fmla="*/ 3611116 w 5363295"/>
              <a:gd name="connsiteY39" fmla="*/ 129698 h 1475129"/>
              <a:gd name="connsiteX40" fmla="*/ 3639691 w 5363295"/>
              <a:gd name="connsiteY40" fmla="*/ 158273 h 1475129"/>
              <a:gd name="connsiteX41" fmla="*/ 3696841 w 5363295"/>
              <a:gd name="connsiteY41" fmla="*/ 196373 h 1475129"/>
              <a:gd name="connsiteX42" fmla="*/ 3725416 w 5363295"/>
              <a:gd name="connsiteY42" fmla="*/ 215423 h 1475129"/>
              <a:gd name="connsiteX43" fmla="*/ 3753991 w 5363295"/>
              <a:gd name="connsiteY43" fmla="*/ 243998 h 1475129"/>
              <a:gd name="connsiteX44" fmla="*/ 3811141 w 5363295"/>
              <a:gd name="connsiteY44" fmla="*/ 263048 h 1475129"/>
              <a:gd name="connsiteX45" fmla="*/ 3868291 w 5363295"/>
              <a:gd name="connsiteY45" fmla="*/ 291623 h 1475129"/>
              <a:gd name="connsiteX46" fmla="*/ 3896866 w 5363295"/>
              <a:gd name="connsiteY46" fmla="*/ 310673 h 1475129"/>
              <a:gd name="connsiteX47" fmla="*/ 3934966 w 5363295"/>
              <a:gd name="connsiteY47" fmla="*/ 320198 h 1475129"/>
              <a:gd name="connsiteX48" fmla="*/ 4077841 w 5363295"/>
              <a:gd name="connsiteY48" fmla="*/ 339248 h 1475129"/>
              <a:gd name="connsiteX49" fmla="*/ 4134991 w 5363295"/>
              <a:gd name="connsiteY49" fmla="*/ 358298 h 1475129"/>
              <a:gd name="connsiteX50" fmla="*/ 4163566 w 5363295"/>
              <a:gd name="connsiteY50" fmla="*/ 367823 h 1475129"/>
              <a:gd name="connsiteX51" fmla="*/ 4234695 w 5363295"/>
              <a:gd name="connsiteY51" fmla="*/ 466575 h 1475129"/>
              <a:gd name="connsiteX52" fmla="*/ 4277866 w 5363295"/>
              <a:gd name="connsiteY52" fmla="*/ 453548 h 1475129"/>
              <a:gd name="connsiteX53" fmla="*/ 4306441 w 5363295"/>
              <a:gd name="connsiteY53" fmla="*/ 472598 h 1475129"/>
              <a:gd name="connsiteX54" fmla="*/ 4363591 w 5363295"/>
              <a:gd name="connsiteY54" fmla="*/ 510698 h 1475129"/>
              <a:gd name="connsiteX55" fmla="*/ 4392166 w 5363295"/>
              <a:gd name="connsiteY55" fmla="*/ 529748 h 1475129"/>
              <a:gd name="connsiteX56" fmla="*/ 4420741 w 5363295"/>
              <a:gd name="connsiteY56" fmla="*/ 539273 h 1475129"/>
              <a:gd name="connsiteX57" fmla="*/ 4506466 w 5363295"/>
              <a:gd name="connsiteY57" fmla="*/ 596423 h 1475129"/>
              <a:gd name="connsiteX58" fmla="*/ 4535041 w 5363295"/>
              <a:gd name="connsiteY58" fmla="*/ 624998 h 1475129"/>
              <a:gd name="connsiteX59" fmla="*/ 4563616 w 5363295"/>
              <a:gd name="connsiteY59" fmla="*/ 634523 h 1475129"/>
              <a:gd name="connsiteX60" fmla="*/ 4649341 w 5363295"/>
              <a:gd name="connsiteY60" fmla="*/ 691673 h 1475129"/>
              <a:gd name="connsiteX61" fmla="*/ 4677916 w 5363295"/>
              <a:gd name="connsiteY61" fmla="*/ 710723 h 1475129"/>
              <a:gd name="connsiteX62" fmla="*/ 4706491 w 5363295"/>
              <a:gd name="connsiteY62" fmla="*/ 729773 h 1475129"/>
              <a:gd name="connsiteX63" fmla="*/ 4792216 w 5363295"/>
              <a:gd name="connsiteY63" fmla="*/ 805973 h 1475129"/>
              <a:gd name="connsiteX64" fmla="*/ 4820791 w 5363295"/>
              <a:gd name="connsiteY64" fmla="*/ 815498 h 1475129"/>
              <a:gd name="connsiteX65" fmla="*/ 4877941 w 5363295"/>
              <a:gd name="connsiteY65" fmla="*/ 853598 h 1475129"/>
              <a:gd name="connsiteX66" fmla="*/ 4944616 w 5363295"/>
              <a:gd name="connsiteY66" fmla="*/ 872648 h 1475129"/>
              <a:gd name="connsiteX67" fmla="*/ 4973191 w 5363295"/>
              <a:gd name="connsiteY67" fmla="*/ 882173 h 1475129"/>
              <a:gd name="connsiteX68" fmla="*/ 5039866 w 5363295"/>
              <a:gd name="connsiteY68" fmla="*/ 901223 h 1475129"/>
              <a:gd name="connsiteX69" fmla="*/ 5097749 w 5363295"/>
              <a:gd name="connsiteY69" fmla="*/ 973027 h 1475129"/>
              <a:gd name="connsiteX70" fmla="*/ 5208384 w 5363295"/>
              <a:gd name="connsiteY70" fmla="*/ 1041167 h 1475129"/>
              <a:gd name="connsiteX71" fmla="*/ 5325622 w 5363295"/>
              <a:gd name="connsiteY71" fmla="*/ 1149420 h 1475129"/>
              <a:gd name="connsiteX72" fmla="*/ 5363295 w 5363295"/>
              <a:gd name="connsiteY72" fmla="*/ 1259105 h 1475129"/>
              <a:gd name="connsiteX73" fmla="*/ 4823235 w 5363295"/>
              <a:gd name="connsiteY73" fmla="*/ 1475129 h 1475129"/>
              <a:gd name="connsiteX74" fmla="*/ 574763 w 5363295"/>
              <a:gd name="connsiteY74" fmla="*/ 1475129 h 1475129"/>
              <a:gd name="connsiteX0" fmla="*/ 574763 w 5363295"/>
              <a:gd name="connsiteY0" fmla="*/ 1475129 h 1475129"/>
              <a:gd name="connsiteX1" fmla="*/ 54374 w 5363295"/>
              <a:gd name="connsiteY1" fmla="*/ 1422053 h 1475129"/>
              <a:gd name="connsiteX2" fmla="*/ 24725 w 5363295"/>
              <a:gd name="connsiteY2" fmla="*/ 1301523 h 1475129"/>
              <a:gd name="connsiteX3" fmla="*/ 173680 w 5363295"/>
              <a:gd name="connsiteY3" fmla="*/ 1166194 h 1475129"/>
              <a:gd name="connsiteX4" fmla="*/ 400331 w 5363295"/>
              <a:gd name="connsiteY4" fmla="*/ 1070663 h 1475129"/>
              <a:gd name="connsiteX5" fmla="*/ 553012 w 5363295"/>
              <a:gd name="connsiteY5" fmla="*/ 1003742 h 1475129"/>
              <a:gd name="connsiteX6" fmla="*/ 649512 w 5363295"/>
              <a:gd name="connsiteY6" fmla="*/ 917481 h 1475129"/>
              <a:gd name="connsiteX7" fmla="*/ 757820 w 5363295"/>
              <a:gd name="connsiteY7" fmla="*/ 864827 h 1475129"/>
              <a:gd name="connsiteX8" fmla="*/ 860315 w 5363295"/>
              <a:gd name="connsiteY8" fmla="*/ 798150 h 1475129"/>
              <a:gd name="connsiteX9" fmla="*/ 935265 w 5363295"/>
              <a:gd name="connsiteY9" fmla="*/ 738488 h 1475129"/>
              <a:gd name="connsiteX10" fmla="*/ 1006796 w 5363295"/>
              <a:gd name="connsiteY10" fmla="*/ 697872 h 1475129"/>
              <a:gd name="connsiteX11" fmla="*/ 1101199 w 5363295"/>
              <a:gd name="connsiteY11" fmla="*/ 619088 h 1475129"/>
              <a:gd name="connsiteX12" fmla="*/ 1196924 w 5363295"/>
              <a:gd name="connsiteY12" fmla="*/ 546421 h 1475129"/>
              <a:gd name="connsiteX13" fmla="*/ 1284056 w 5363295"/>
              <a:gd name="connsiteY13" fmla="*/ 501892 h 1475129"/>
              <a:gd name="connsiteX14" fmla="*/ 1375979 w 5363295"/>
              <a:gd name="connsiteY14" fmla="*/ 457828 h 1475129"/>
              <a:gd name="connsiteX15" fmla="*/ 1457610 w 5363295"/>
              <a:gd name="connsiteY15" fmla="*/ 429175 h 1475129"/>
              <a:gd name="connsiteX16" fmla="*/ 1549855 w 5363295"/>
              <a:gd name="connsiteY16" fmla="*/ 401729 h 1475129"/>
              <a:gd name="connsiteX17" fmla="*/ 1637432 w 5363295"/>
              <a:gd name="connsiteY17" fmla="*/ 380160 h 1475129"/>
              <a:gd name="connsiteX18" fmla="*/ 1796074 w 5363295"/>
              <a:gd name="connsiteY18" fmla="*/ 357302 h 1475129"/>
              <a:gd name="connsiteX19" fmla="*/ 1947651 w 5363295"/>
              <a:gd name="connsiteY19" fmla="*/ 312492 h 1475129"/>
              <a:gd name="connsiteX20" fmla="*/ 2047357 w 5363295"/>
              <a:gd name="connsiteY20" fmla="*/ 275146 h 1475129"/>
              <a:gd name="connsiteX21" fmla="*/ 2151406 w 5363295"/>
              <a:gd name="connsiteY21" fmla="*/ 200288 h 1475129"/>
              <a:gd name="connsiteX22" fmla="*/ 2201416 w 5363295"/>
              <a:gd name="connsiteY22" fmla="*/ 185717 h 1475129"/>
              <a:gd name="connsiteX23" fmla="*/ 2261798 w 5363295"/>
              <a:gd name="connsiteY23" fmla="*/ 167601 h 1475129"/>
              <a:gd name="connsiteX24" fmla="*/ 2396920 w 5363295"/>
              <a:gd name="connsiteY24" fmla="*/ 137528 h 1475129"/>
              <a:gd name="connsiteX25" fmla="*/ 2687191 w 5363295"/>
              <a:gd name="connsiteY25" fmla="*/ 91598 h 1475129"/>
              <a:gd name="connsiteX26" fmla="*/ 2772916 w 5363295"/>
              <a:gd name="connsiteY26" fmla="*/ 63023 h 1475129"/>
              <a:gd name="connsiteX27" fmla="*/ 2801491 w 5363295"/>
              <a:gd name="connsiteY27" fmla="*/ 53498 h 1475129"/>
              <a:gd name="connsiteX28" fmla="*/ 2830066 w 5363295"/>
              <a:gd name="connsiteY28" fmla="*/ 34448 h 1475129"/>
              <a:gd name="connsiteX29" fmla="*/ 2915173 w 5363295"/>
              <a:gd name="connsiteY29" fmla="*/ 19050 h 1475129"/>
              <a:gd name="connsiteX30" fmla="*/ 3030774 w 5363295"/>
              <a:gd name="connsiteY30" fmla="*/ 0 h 1475129"/>
              <a:gd name="connsiteX31" fmla="*/ 3172966 w 5363295"/>
              <a:gd name="connsiteY31" fmla="*/ 5873 h 1475129"/>
              <a:gd name="connsiteX32" fmla="*/ 3230116 w 5363295"/>
              <a:gd name="connsiteY32" fmla="*/ 24923 h 1475129"/>
              <a:gd name="connsiteX33" fmla="*/ 3296173 w 5363295"/>
              <a:gd name="connsiteY33" fmla="*/ 27144 h 1475129"/>
              <a:gd name="connsiteX34" fmla="*/ 3325366 w 5363295"/>
              <a:gd name="connsiteY34" fmla="*/ 53498 h 1475129"/>
              <a:gd name="connsiteX35" fmla="*/ 3382516 w 5363295"/>
              <a:gd name="connsiteY35" fmla="*/ 72548 h 1475129"/>
              <a:gd name="connsiteX36" fmla="*/ 3411091 w 5363295"/>
              <a:gd name="connsiteY36" fmla="*/ 82073 h 1475129"/>
              <a:gd name="connsiteX37" fmla="*/ 3439666 w 5363295"/>
              <a:gd name="connsiteY37" fmla="*/ 91598 h 1475129"/>
              <a:gd name="connsiteX38" fmla="*/ 3553966 w 5363295"/>
              <a:gd name="connsiteY38" fmla="*/ 101123 h 1475129"/>
              <a:gd name="connsiteX39" fmla="*/ 3611116 w 5363295"/>
              <a:gd name="connsiteY39" fmla="*/ 129698 h 1475129"/>
              <a:gd name="connsiteX40" fmla="*/ 3639691 w 5363295"/>
              <a:gd name="connsiteY40" fmla="*/ 158273 h 1475129"/>
              <a:gd name="connsiteX41" fmla="*/ 3696841 w 5363295"/>
              <a:gd name="connsiteY41" fmla="*/ 196373 h 1475129"/>
              <a:gd name="connsiteX42" fmla="*/ 3725416 w 5363295"/>
              <a:gd name="connsiteY42" fmla="*/ 215423 h 1475129"/>
              <a:gd name="connsiteX43" fmla="*/ 3753991 w 5363295"/>
              <a:gd name="connsiteY43" fmla="*/ 243998 h 1475129"/>
              <a:gd name="connsiteX44" fmla="*/ 3811141 w 5363295"/>
              <a:gd name="connsiteY44" fmla="*/ 263048 h 1475129"/>
              <a:gd name="connsiteX45" fmla="*/ 3868291 w 5363295"/>
              <a:gd name="connsiteY45" fmla="*/ 291623 h 1475129"/>
              <a:gd name="connsiteX46" fmla="*/ 3896866 w 5363295"/>
              <a:gd name="connsiteY46" fmla="*/ 310673 h 1475129"/>
              <a:gd name="connsiteX47" fmla="*/ 3934966 w 5363295"/>
              <a:gd name="connsiteY47" fmla="*/ 320198 h 1475129"/>
              <a:gd name="connsiteX48" fmla="*/ 4077841 w 5363295"/>
              <a:gd name="connsiteY48" fmla="*/ 339248 h 1475129"/>
              <a:gd name="connsiteX49" fmla="*/ 4134991 w 5363295"/>
              <a:gd name="connsiteY49" fmla="*/ 358298 h 1475129"/>
              <a:gd name="connsiteX50" fmla="*/ 4163566 w 5363295"/>
              <a:gd name="connsiteY50" fmla="*/ 367823 h 1475129"/>
              <a:gd name="connsiteX51" fmla="*/ 4234695 w 5363295"/>
              <a:gd name="connsiteY51" fmla="*/ 466575 h 1475129"/>
              <a:gd name="connsiteX52" fmla="*/ 4281361 w 5363295"/>
              <a:gd name="connsiteY52" fmla="*/ 501021 h 1475129"/>
              <a:gd name="connsiteX53" fmla="*/ 4306441 w 5363295"/>
              <a:gd name="connsiteY53" fmla="*/ 472598 h 1475129"/>
              <a:gd name="connsiteX54" fmla="*/ 4363591 w 5363295"/>
              <a:gd name="connsiteY54" fmla="*/ 510698 h 1475129"/>
              <a:gd name="connsiteX55" fmla="*/ 4392166 w 5363295"/>
              <a:gd name="connsiteY55" fmla="*/ 529748 h 1475129"/>
              <a:gd name="connsiteX56" fmla="*/ 4420741 w 5363295"/>
              <a:gd name="connsiteY56" fmla="*/ 539273 h 1475129"/>
              <a:gd name="connsiteX57" fmla="*/ 4506466 w 5363295"/>
              <a:gd name="connsiteY57" fmla="*/ 596423 h 1475129"/>
              <a:gd name="connsiteX58" fmla="*/ 4535041 w 5363295"/>
              <a:gd name="connsiteY58" fmla="*/ 624998 h 1475129"/>
              <a:gd name="connsiteX59" fmla="*/ 4563616 w 5363295"/>
              <a:gd name="connsiteY59" fmla="*/ 634523 h 1475129"/>
              <a:gd name="connsiteX60" fmla="*/ 4649341 w 5363295"/>
              <a:gd name="connsiteY60" fmla="*/ 691673 h 1475129"/>
              <a:gd name="connsiteX61" fmla="*/ 4677916 w 5363295"/>
              <a:gd name="connsiteY61" fmla="*/ 710723 h 1475129"/>
              <a:gd name="connsiteX62" fmla="*/ 4706491 w 5363295"/>
              <a:gd name="connsiteY62" fmla="*/ 729773 h 1475129"/>
              <a:gd name="connsiteX63" fmla="*/ 4792216 w 5363295"/>
              <a:gd name="connsiteY63" fmla="*/ 805973 h 1475129"/>
              <a:gd name="connsiteX64" fmla="*/ 4820791 w 5363295"/>
              <a:gd name="connsiteY64" fmla="*/ 815498 h 1475129"/>
              <a:gd name="connsiteX65" fmla="*/ 4877941 w 5363295"/>
              <a:gd name="connsiteY65" fmla="*/ 853598 h 1475129"/>
              <a:gd name="connsiteX66" fmla="*/ 4944616 w 5363295"/>
              <a:gd name="connsiteY66" fmla="*/ 872648 h 1475129"/>
              <a:gd name="connsiteX67" fmla="*/ 4973191 w 5363295"/>
              <a:gd name="connsiteY67" fmla="*/ 882173 h 1475129"/>
              <a:gd name="connsiteX68" fmla="*/ 5039866 w 5363295"/>
              <a:gd name="connsiteY68" fmla="*/ 901223 h 1475129"/>
              <a:gd name="connsiteX69" fmla="*/ 5097749 w 5363295"/>
              <a:gd name="connsiteY69" fmla="*/ 973027 h 1475129"/>
              <a:gd name="connsiteX70" fmla="*/ 5208384 w 5363295"/>
              <a:gd name="connsiteY70" fmla="*/ 1041167 h 1475129"/>
              <a:gd name="connsiteX71" fmla="*/ 5325622 w 5363295"/>
              <a:gd name="connsiteY71" fmla="*/ 1149420 h 1475129"/>
              <a:gd name="connsiteX72" fmla="*/ 5363295 w 5363295"/>
              <a:gd name="connsiteY72" fmla="*/ 1259105 h 1475129"/>
              <a:gd name="connsiteX73" fmla="*/ 4823235 w 5363295"/>
              <a:gd name="connsiteY73" fmla="*/ 1475129 h 1475129"/>
              <a:gd name="connsiteX74" fmla="*/ 574763 w 5363295"/>
              <a:gd name="connsiteY74" fmla="*/ 1475129 h 1475129"/>
              <a:gd name="connsiteX0" fmla="*/ 574763 w 5363295"/>
              <a:gd name="connsiteY0" fmla="*/ 1475129 h 1475129"/>
              <a:gd name="connsiteX1" fmla="*/ 54374 w 5363295"/>
              <a:gd name="connsiteY1" fmla="*/ 1422053 h 1475129"/>
              <a:gd name="connsiteX2" fmla="*/ 24725 w 5363295"/>
              <a:gd name="connsiteY2" fmla="*/ 1301523 h 1475129"/>
              <a:gd name="connsiteX3" fmla="*/ 173680 w 5363295"/>
              <a:gd name="connsiteY3" fmla="*/ 1166194 h 1475129"/>
              <a:gd name="connsiteX4" fmla="*/ 400331 w 5363295"/>
              <a:gd name="connsiteY4" fmla="*/ 1070663 h 1475129"/>
              <a:gd name="connsiteX5" fmla="*/ 553012 w 5363295"/>
              <a:gd name="connsiteY5" fmla="*/ 1003742 h 1475129"/>
              <a:gd name="connsiteX6" fmla="*/ 649512 w 5363295"/>
              <a:gd name="connsiteY6" fmla="*/ 917481 h 1475129"/>
              <a:gd name="connsiteX7" fmla="*/ 757820 w 5363295"/>
              <a:gd name="connsiteY7" fmla="*/ 864827 h 1475129"/>
              <a:gd name="connsiteX8" fmla="*/ 860315 w 5363295"/>
              <a:gd name="connsiteY8" fmla="*/ 798150 h 1475129"/>
              <a:gd name="connsiteX9" fmla="*/ 935265 w 5363295"/>
              <a:gd name="connsiteY9" fmla="*/ 738488 h 1475129"/>
              <a:gd name="connsiteX10" fmla="*/ 1006796 w 5363295"/>
              <a:gd name="connsiteY10" fmla="*/ 697872 h 1475129"/>
              <a:gd name="connsiteX11" fmla="*/ 1101199 w 5363295"/>
              <a:gd name="connsiteY11" fmla="*/ 619088 h 1475129"/>
              <a:gd name="connsiteX12" fmla="*/ 1196924 w 5363295"/>
              <a:gd name="connsiteY12" fmla="*/ 546421 h 1475129"/>
              <a:gd name="connsiteX13" fmla="*/ 1284056 w 5363295"/>
              <a:gd name="connsiteY13" fmla="*/ 501892 h 1475129"/>
              <a:gd name="connsiteX14" fmla="*/ 1375979 w 5363295"/>
              <a:gd name="connsiteY14" fmla="*/ 457828 h 1475129"/>
              <a:gd name="connsiteX15" fmla="*/ 1457610 w 5363295"/>
              <a:gd name="connsiteY15" fmla="*/ 429175 h 1475129"/>
              <a:gd name="connsiteX16" fmla="*/ 1549855 w 5363295"/>
              <a:gd name="connsiteY16" fmla="*/ 401729 h 1475129"/>
              <a:gd name="connsiteX17" fmla="*/ 1637432 w 5363295"/>
              <a:gd name="connsiteY17" fmla="*/ 380160 h 1475129"/>
              <a:gd name="connsiteX18" fmla="*/ 1796074 w 5363295"/>
              <a:gd name="connsiteY18" fmla="*/ 357302 h 1475129"/>
              <a:gd name="connsiteX19" fmla="*/ 1947651 w 5363295"/>
              <a:gd name="connsiteY19" fmla="*/ 312492 h 1475129"/>
              <a:gd name="connsiteX20" fmla="*/ 2047357 w 5363295"/>
              <a:gd name="connsiteY20" fmla="*/ 275146 h 1475129"/>
              <a:gd name="connsiteX21" fmla="*/ 2151406 w 5363295"/>
              <a:gd name="connsiteY21" fmla="*/ 200288 h 1475129"/>
              <a:gd name="connsiteX22" fmla="*/ 2201416 w 5363295"/>
              <a:gd name="connsiteY22" fmla="*/ 185717 h 1475129"/>
              <a:gd name="connsiteX23" fmla="*/ 2261798 w 5363295"/>
              <a:gd name="connsiteY23" fmla="*/ 167601 h 1475129"/>
              <a:gd name="connsiteX24" fmla="*/ 2396920 w 5363295"/>
              <a:gd name="connsiteY24" fmla="*/ 137528 h 1475129"/>
              <a:gd name="connsiteX25" fmla="*/ 2687191 w 5363295"/>
              <a:gd name="connsiteY25" fmla="*/ 91598 h 1475129"/>
              <a:gd name="connsiteX26" fmla="*/ 2772916 w 5363295"/>
              <a:gd name="connsiteY26" fmla="*/ 63023 h 1475129"/>
              <a:gd name="connsiteX27" fmla="*/ 2801491 w 5363295"/>
              <a:gd name="connsiteY27" fmla="*/ 53498 h 1475129"/>
              <a:gd name="connsiteX28" fmla="*/ 2830066 w 5363295"/>
              <a:gd name="connsiteY28" fmla="*/ 34448 h 1475129"/>
              <a:gd name="connsiteX29" fmla="*/ 2915173 w 5363295"/>
              <a:gd name="connsiteY29" fmla="*/ 19050 h 1475129"/>
              <a:gd name="connsiteX30" fmla="*/ 3030774 w 5363295"/>
              <a:gd name="connsiteY30" fmla="*/ 0 h 1475129"/>
              <a:gd name="connsiteX31" fmla="*/ 3172966 w 5363295"/>
              <a:gd name="connsiteY31" fmla="*/ 5873 h 1475129"/>
              <a:gd name="connsiteX32" fmla="*/ 3230116 w 5363295"/>
              <a:gd name="connsiteY32" fmla="*/ 24923 h 1475129"/>
              <a:gd name="connsiteX33" fmla="*/ 3296173 w 5363295"/>
              <a:gd name="connsiteY33" fmla="*/ 27144 h 1475129"/>
              <a:gd name="connsiteX34" fmla="*/ 3325366 w 5363295"/>
              <a:gd name="connsiteY34" fmla="*/ 53498 h 1475129"/>
              <a:gd name="connsiteX35" fmla="*/ 3382516 w 5363295"/>
              <a:gd name="connsiteY35" fmla="*/ 72548 h 1475129"/>
              <a:gd name="connsiteX36" fmla="*/ 3411091 w 5363295"/>
              <a:gd name="connsiteY36" fmla="*/ 82073 h 1475129"/>
              <a:gd name="connsiteX37" fmla="*/ 3439666 w 5363295"/>
              <a:gd name="connsiteY37" fmla="*/ 91598 h 1475129"/>
              <a:gd name="connsiteX38" fmla="*/ 3553966 w 5363295"/>
              <a:gd name="connsiteY38" fmla="*/ 101123 h 1475129"/>
              <a:gd name="connsiteX39" fmla="*/ 3611116 w 5363295"/>
              <a:gd name="connsiteY39" fmla="*/ 129698 h 1475129"/>
              <a:gd name="connsiteX40" fmla="*/ 3639691 w 5363295"/>
              <a:gd name="connsiteY40" fmla="*/ 158273 h 1475129"/>
              <a:gd name="connsiteX41" fmla="*/ 3696841 w 5363295"/>
              <a:gd name="connsiteY41" fmla="*/ 196373 h 1475129"/>
              <a:gd name="connsiteX42" fmla="*/ 3725416 w 5363295"/>
              <a:gd name="connsiteY42" fmla="*/ 215423 h 1475129"/>
              <a:gd name="connsiteX43" fmla="*/ 3753991 w 5363295"/>
              <a:gd name="connsiteY43" fmla="*/ 243998 h 1475129"/>
              <a:gd name="connsiteX44" fmla="*/ 3811141 w 5363295"/>
              <a:gd name="connsiteY44" fmla="*/ 263048 h 1475129"/>
              <a:gd name="connsiteX45" fmla="*/ 3868291 w 5363295"/>
              <a:gd name="connsiteY45" fmla="*/ 291623 h 1475129"/>
              <a:gd name="connsiteX46" fmla="*/ 3896866 w 5363295"/>
              <a:gd name="connsiteY46" fmla="*/ 310673 h 1475129"/>
              <a:gd name="connsiteX47" fmla="*/ 3934966 w 5363295"/>
              <a:gd name="connsiteY47" fmla="*/ 320198 h 1475129"/>
              <a:gd name="connsiteX48" fmla="*/ 4077841 w 5363295"/>
              <a:gd name="connsiteY48" fmla="*/ 339248 h 1475129"/>
              <a:gd name="connsiteX49" fmla="*/ 4134991 w 5363295"/>
              <a:gd name="connsiteY49" fmla="*/ 358298 h 1475129"/>
              <a:gd name="connsiteX50" fmla="*/ 4163566 w 5363295"/>
              <a:gd name="connsiteY50" fmla="*/ 367823 h 1475129"/>
              <a:gd name="connsiteX51" fmla="*/ 4234695 w 5363295"/>
              <a:gd name="connsiteY51" fmla="*/ 466575 h 1475129"/>
              <a:gd name="connsiteX52" fmla="*/ 4281361 w 5363295"/>
              <a:gd name="connsiteY52" fmla="*/ 501021 h 1475129"/>
              <a:gd name="connsiteX53" fmla="*/ 4344883 w 5363295"/>
              <a:gd name="connsiteY53" fmla="*/ 534679 h 1475129"/>
              <a:gd name="connsiteX54" fmla="*/ 4363591 w 5363295"/>
              <a:gd name="connsiteY54" fmla="*/ 510698 h 1475129"/>
              <a:gd name="connsiteX55" fmla="*/ 4392166 w 5363295"/>
              <a:gd name="connsiteY55" fmla="*/ 529748 h 1475129"/>
              <a:gd name="connsiteX56" fmla="*/ 4420741 w 5363295"/>
              <a:gd name="connsiteY56" fmla="*/ 539273 h 1475129"/>
              <a:gd name="connsiteX57" fmla="*/ 4506466 w 5363295"/>
              <a:gd name="connsiteY57" fmla="*/ 596423 h 1475129"/>
              <a:gd name="connsiteX58" fmla="*/ 4535041 w 5363295"/>
              <a:gd name="connsiteY58" fmla="*/ 624998 h 1475129"/>
              <a:gd name="connsiteX59" fmla="*/ 4563616 w 5363295"/>
              <a:gd name="connsiteY59" fmla="*/ 634523 h 1475129"/>
              <a:gd name="connsiteX60" fmla="*/ 4649341 w 5363295"/>
              <a:gd name="connsiteY60" fmla="*/ 691673 h 1475129"/>
              <a:gd name="connsiteX61" fmla="*/ 4677916 w 5363295"/>
              <a:gd name="connsiteY61" fmla="*/ 710723 h 1475129"/>
              <a:gd name="connsiteX62" fmla="*/ 4706491 w 5363295"/>
              <a:gd name="connsiteY62" fmla="*/ 729773 h 1475129"/>
              <a:gd name="connsiteX63" fmla="*/ 4792216 w 5363295"/>
              <a:gd name="connsiteY63" fmla="*/ 805973 h 1475129"/>
              <a:gd name="connsiteX64" fmla="*/ 4820791 w 5363295"/>
              <a:gd name="connsiteY64" fmla="*/ 815498 h 1475129"/>
              <a:gd name="connsiteX65" fmla="*/ 4877941 w 5363295"/>
              <a:gd name="connsiteY65" fmla="*/ 853598 h 1475129"/>
              <a:gd name="connsiteX66" fmla="*/ 4944616 w 5363295"/>
              <a:gd name="connsiteY66" fmla="*/ 872648 h 1475129"/>
              <a:gd name="connsiteX67" fmla="*/ 4973191 w 5363295"/>
              <a:gd name="connsiteY67" fmla="*/ 882173 h 1475129"/>
              <a:gd name="connsiteX68" fmla="*/ 5039866 w 5363295"/>
              <a:gd name="connsiteY68" fmla="*/ 901223 h 1475129"/>
              <a:gd name="connsiteX69" fmla="*/ 5097749 w 5363295"/>
              <a:gd name="connsiteY69" fmla="*/ 973027 h 1475129"/>
              <a:gd name="connsiteX70" fmla="*/ 5208384 w 5363295"/>
              <a:gd name="connsiteY70" fmla="*/ 1041167 h 1475129"/>
              <a:gd name="connsiteX71" fmla="*/ 5325622 w 5363295"/>
              <a:gd name="connsiteY71" fmla="*/ 1149420 h 1475129"/>
              <a:gd name="connsiteX72" fmla="*/ 5363295 w 5363295"/>
              <a:gd name="connsiteY72" fmla="*/ 1259105 h 1475129"/>
              <a:gd name="connsiteX73" fmla="*/ 4823235 w 5363295"/>
              <a:gd name="connsiteY73" fmla="*/ 1475129 h 1475129"/>
              <a:gd name="connsiteX74" fmla="*/ 574763 w 5363295"/>
              <a:gd name="connsiteY74" fmla="*/ 1475129 h 1475129"/>
              <a:gd name="connsiteX0" fmla="*/ 574763 w 5363295"/>
              <a:gd name="connsiteY0" fmla="*/ 1475129 h 1475129"/>
              <a:gd name="connsiteX1" fmla="*/ 54374 w 5363295"/>
              <a:gd name="connsiteY1" fmla="*/ 1422053 h 1475129"/>
              <a:gd name="connsiteX2" fmla="*/ 24725 w 5363295"/>
              <a:gd name="connsiteY2" fmla="*/ 1301523 h 1475129"/>
              <a:gd name="connsiteX3" fmla="*/ 173680 w 5363295"/>
              <a:gd name="connsiteY3" fmla="*/ 1166194 h 1475129"/>
              <a:gd name="connsiteX4" fmla="*/ 400331 w 5363295"/>
              <a:gd name="connsiteY4" fmla="*/ 1070663 h 1475129"/>
              <a:gd name="connsiteX5" fmla="*/ 553012 w 5363295"/>
              <a:gd name="connsiteY5" fmla="*/ 1003742 h 1475129"/>
              <a:gd name="connsiteX6" fmla="*/ 649512 w 5363295"/>
              <a:gd name="connsiteY6" fmla="*/ 917481 h 1475129"/>
              <a:gd name="connsiteX7" fmla="*/ 757820 w 5363295"/>
              <a:gd name="connsiteY7" fmla="*/ 864827 h 1475129"/>
              <a:gd name="connsiteX8" fmla="*/ 860315 w 5363295"/>
              <a:gd name="connsiteY8" fmla="*/ 798150 h 1475129"/>
              <a:gd name="connsiteX9" fmla="*/ 935265 w 5363295"/>
              <a:gd name="connsiteY9" fmla="*/ 738488 h 1475129"/>
              <a:gd name="connsiteX10" fmla="*/ 1006796 w 5363295"/>
              <a:gd name="connsiteY10" fmla="*/ 697872 h 1475129"/>
              <a:gd name="connsiteX11" fmla="*/ 1101199 w 5363295"/>
              <a:gd name="connsiteY11" fmla="*/ 619088 h 1475129"/>
              <a:gd name="connsiteX12" fmla="*/ 1196924 w 5363295"/>
              <a:gd name="connsiteY12" fmla="*/ 546421 h 1475129"/>
              <a:gd name="connsiteX13" fmla="*/ 1284056 w 5363295"/>
              <a:gd name="connsiteY13" fmla="*/ 501892 h 1475129"/>
              <a:gd name="connsiteX14" fmla="*/ 1375979 w 5363295"/>
              <a:gd name="connsiteY14" fmla="*/ 457828 h 1475129"/>
              <a:gd name="connsiteX15" fmla="*/ 1457610 w 5363295"/>
              <a:gd name="connsiteY15" fmla="*/ 429175 h 1475129"/>
              <a:gd name="connsiteX16" fmla="*/ 1549855 w 5363295"/>
              <a:gd name="connsiteY16" fmla="*/ 401729 h 1475129"/>
              <a:gd name="connsiteX17" fmla="*/ 1637432 w 5363295"/>
              <a:gd name="connsiteY17" fmla="*/ 380160 h 1475129"/>
              <a:gd name="connsiteX18" fmla="*/ 1796074 w 5363295"/>
              <a:gd name="connsiteY18" fmla="*/ 357302 h 1475129"/>
              <a:gd name="connsiteX19" fmla="*/ 1947651 w 5363295"/>
              <a:gd name="connsiteY19" fmla="*/ 312492 h 1475129"/>
              <a:gd name="connsiteX20" fmla="*/ 2047357 w 5363295"/>
              <a:gd name="connsiteY20" fmla="*/ 275146 h 1475129"/>
              <a:gd name="connsiteX21" fmla="*/ 2151406 w 5363295"/>
              <a:gd name="connsiteY21" fmla="*/ 200288 h 1475129"/>
              <a:gd name="connsiteX22" fmla="*/ 2201416 w 5363295"/>
              <a:gd name="connsiteY22" fmla="*/ 185717 h 1475129"/>
              <a:gd name="connsiteX23" fmla="*/ 2261798 w 5363295"/>
              <a:gd name="connsiteY23" fmla="*/ 167601 h 1475129"/>
              <a:gd name="connsiteX24" fmla="*/ 2396920 w 5363295"/>
              <a:gd name="connsiteY24" fmla="*/ 137528 h 1475129"/>
              <a:gd name="connsiteX25" fmla="*/ 2687191 w 5363295"/>
              <a:gd name="connsiteY25" fmla="*/ 91598 h 1475129"/>
              <a:gd name="connsiteX26" fmla="*/ 2772916 w 5363295"/>
              <a:gd name="connsiteY26" fmla="*/ 63023 h 1475129"/>
              <a:gd name="connsiteX27" fmla="*/ 2801491 w 5363295"/>
              <a:gd name="connsiteY27" fmla="*/ 53498 h 1475129"/>
              <a:gd name="connsiteX28" fmla="*/ 2830066 w 5363295"/>
              <a:gd name="connsiteY28" fmla="*/ 34448 h 1475129"/>
              <a:gd name="connsiteX29" fmla="*/ 2915173 w 5363295"/>
              <a:gd name="connsiteY29" fmla="*/ 19050 h 1475129"/>
              <a:gd name="connsiteX30" fmla="*/ 3030774 w 5363295"/>
              <a:gd name="connsiteY30" fmla="*/ 0 h 1475129"/>
              <a:gd name="connsiteX31" fmla="*/ 3172966 w 5363295"/>
              <a:gd name="connsiteY31" fmla="*/ 5873 h 1475129"/>
              <a:gd name="connsiteX32" fmla="*/ 3230116 w 5363295"/>
              <a:gd name="connsiteY32" fmla="*/ 24923 h 1475129"/>
              <a:gd name="connsiteX33" fmla="*/ 3296173 w 5363295"/>
              <a:gd name="connsiteY33" fmla="*/ 27144 h 1475129"/>
              <a:gd name="connsiteX34" fmla="*/ 3325366 w 5363295"/>
              <a:gd name="connsiteY34" fmla="*/ 53498 h 1475129"/>
              <a:gd name="connsiteX35" fmla="*/ 3382516 w 5363295"/>
              <a:gd name="connsiteY35" fmla="*/ 72548 h 1475129"/>
              <a:gd name="connsiteX36" fmla="*/ 3411091 w 5363295"/>
              <a:gd name="connsiteY36" fmla="*/ 82073 h 1475129"/>
              <a:gd name="connsiteX37" fmla="*/ 3439666 w 5363295"/>
              <a:gd name="connsiteY37" fmla="*/ 91598 h 1475129"/>
              <a:gd name="connsiteX38" fmla="*/ 3553966 w 5363295"/>
              <a:gd name="connsiteY38" fmla="*/ 101123 h 1475129"/>
              <a:gd name="connsiteX39" fmla="*/ 3611116 w 5363295"/>
              <a:gd name="connsiteY39" fmla="*/ 129698 h 1475129"/>
              <a:gd name="connsiteX40" fmla="*/ 3639691 w 5363295"/>
              <a:gd name="connsiteY40" fmla="*/ 158273 h 1475129"/>
              <a:gd name="connsiteX41" fmla="*/ 3696841 w 5363295"/>
              <a:gd name="connsiteY41" fmla="*/ 196373 h 1475129"/>
              <a:gd name="connsiteX42" fmla="*/ 3725416 w 5363295"/>
              <a:gd name="connsiteY42" fmla="*/ 215423 h 1475129"/>
              <a:gd name="connsiteX43" fmla="*/ 3753991 w 5363295"/>
              <a:gd name="connsiteY43" fmla="*/ 243998 h 1475129"/>
              <a:gd name="connsiteX44" fmla="*/ 3811141 w 5363295"/>
              <a:gd name="connsiteY44" fmla="*/ 263048 h 1475129"/>
              <a:gd name="connsiteX45" fmla="*/ 3868291 w 5363295"/>
              <a:gd name="connsiteY45" fmla="*/ 291623 h 1475129"/>
              <a:gd name="connsiteX46" fmla="*/ 3896866 w 5363295"/>
              <a:gd name="connsiteY46" fmla="*/ 310673 h 1475129"/>
              <a:gd name="connsiteX47" fmla="*/ 3934966 w 5363295"/>
              <a:gd name="connsiteY47" fmla="*/ 320198 h 1475129"/>
              <a:gd name="connsiteX48" fmla="*/ 4077841 w 5363295"/>
              <a:gd name="connsiteY48" fmla="*/ 339248 h 1475129"/>
              <a:gd name="connsiteX49" fmla="*/ 4134991 w 5363295"/>
              <a:gd name="connsiteY49" fmla="*/ 358298 h 1475129"/>
              <a:gd name="connsiteX50" fmla="*/ 4163566 w 5363295"/>
              <a:gd name="connsiteY50" fmla="*/ 367823 h 1475129"/>
              <a:gd name="connsiteX51" fmla="*/ 4234695 w 5363295"/>
              <a:gd name="connsiteY51" fmla="*/ 466575 h 1475129"/>
              <a:gd name="connsiteX52" fmla="*/ 4281361 w 5363295"/>
              <a:gd name="connsiteY52" fmla="*/ 501021 h 1475129"/>
              <a:gd name="connsiteX53" fmla="*/ 4344883 w 5363295"/>
              <a:gd name="connsiteY53" fmla="*/ 534679 h 1475129"/>
              <a:gd name="connsiteX54" fmla="*/ 4423001 w 5363295"/>
              <a:gd name="connsiteY54" fmla="*/ 583735 h 1475129"/>
              <a:gd name="connsiteX55" fmla="*/ 4392166 w 5363295"/>
              <a:gd name="connsiteY55" fmla="*/ 529748 h 1475129"/>
              <a:gd name="connsiteX56" fmla="*/ 4420741 w 5363295"/>
              <a:gd name="connsiteY56" fmla="*/ 539273 h 1475129"/>
              <a:gd name="connsiteX57" fmla="*/ 4506466 w 5363295"/>
              <a:gd name="connsiteY57" fmla="*/ 596423 h 1475129"/>
              <a:gd name="connsiteX58" fmla="*/ 4535041 w 5363295"/>
              <a:gd name="connsiteY58" fmla="*/ 624998 h 1475129"/>
              <a:gd name="connsiteX59" fmla="*/ 4563616 w 5363295"/>
              <a:gd name="connsiteY59" fmla="*/ 634523 h 1475129"/>
              <a:gd name="connsiteX60" fmla="*/ 4649341 w 5363295"/>
              <a:gd name="connsiteY60" fmla="*/ 691673 h 1475129"/>
              <a:gd name="connsiteX61" fmla="*/ 4677916 w 5363295"/>
              <a:gd name="connsiteY61" fmla="*/ 710723 h 1475129"/>
              <a:gd name="connsiteX62" fmla="*/ 4706491 w 5363295"/>
              <a:gd name="connsiteY62" fmla="*/ 729773 h 1475129"/>
              <a:gd name="connsiteX63" fmla="*/ 4792216 w 5363295"/>
              <a:gd name="connsiteY63" fmla="*/ 805973 h 1475129"/>
              <a:gd name="connsiteX64" fmla="*/ 4820791 w 5363295"/>
              <a:gd name="connsiteY64" fmla="*/ 815498 h 1475129"/>
              <a:gd name="connsiteX65" fmla="*/ 4877941 w 5363295"/>
              <a:gd name="connsiteY65" fmla="*/ 853598 h 1475129"/>
              <a:gd name="connsiteX66" fmla="*/ 4944616 w 5363295"/>
              <a:gd name="connsiteY66" fmla="*/ 872648 h 1475129"/>
              <a:gd name="connsiteX67" fmla="*/ 4973191 w 5363295"/>
              <a:gd name="connsiteY67" fmla="*/ 882173 h 1475129"/>
              <a:gd name="connsiteX68" fmla="*/ 5039866 w 5363295"/>
              <a:gd name="connsiteY68" fmla="*/ 901223 h 1475129"/>
              <a:gd name="connsiteX69" fmla="*/ 5097749 w 5363295"/>
              <a:gd name="connsiteY69" fmla="*/ 973027 h 1475129"/>
              <a:gd name="connsiteX70" fmla="*/ 5208384 w 5363295"/>
              <a:gd name="connsiteY70" fmla="*/ 1041167 h 1475129"/>
              <a:gd name="connsiteX71" fmla="*/ 5325622 w 5363295"/>
              <a:gd name="connsiteY71" fmla="*/ 1149420 h 1475129"/>
              <a:gd name="connsiteX72" fmla="*/ 5363295 w 5363295"/>
              <a:gd name="connsiteY72" fmla="*/ 1259105 h 1475129"/>
              <a:gd name="connsiteX73" fmla="*/ 4823235 w 5363295"/>
              <a:gd name="connsiteY73" fmla="*/ 1475129 h 1475129"/>
              <a:gd name="connsiteX74" fmla="*/ 574763 w 5363295"/>
              <a:gd name="connsiteY74" fmla="*/ 1475129 h 1475129"/>
              <a:gd name="connsiteX0" fmla="*/ 574763 w 5363295"/>
              <a:gd name="connsiteY0" fmla="*/ 1475129 h 1475129"/>
              <a:gd name="connsiteX1" fmla="*/ 54374 w 5363295"/>
              <a:gd name="connsiteY1" fmla="*/ 1422053 h 1475129"/>
              <a:gd name="connsiteX2" fmla="*/ 24725 w 5363295"/>
              <a:gd name="connsiteY2" fmla="*/ 1301523 h 1475129"/>
              <a:gd name="connsiteX3" fmla="*/ 173680 w 5363295"/>
              <a:gd name="connsiteY3" fmla="*/ 1166194 h 1475129"/>
              <a:gd name="connsiteX4" fmla="*/ 400331 w 5363295"/>
              <a:gd name="connsiteY4" fmla="*/ 1070663 h 1475129"/>
              <a:gd name="connsiteX5" fmla="*/ 553012 w 5363295"/>
              <a:gd name="connsiteY5" fmla="*/ 1003742 h 1475129"/>
              <a:gd name="connsiteX6" fmla="*/ 649512 w 5363295"/>
              <a:gd name="connsiteY6" fmla="*/ 917481 h 1475129"/>
              <a:gd name="connsiteX7" fmla="*/ 757820 w 5363295"/>
              <a:gd name="connsiteY7" fmla="*/ 864827 h 1475129"/>
              <a:gd name="connsiteX8" fmla="*/ 860315 w 5363295"/>
              <a:gd name="connsiteY8" fmla="*/ 798150 h 1475129"/>
              <a:gd name="connsiteX9" fmla="*/ 935265 w 5363295"/>
              <a:gd name="connsiteY9" fmla="*/ 738488 h 1475129"/>
              <a:gd name="connsiteX10" fmla="*/ 1006796 w 5363295"/>
              <a:gd name="connsiteY10" fmla="*/ 697872 h 1475129"/>
              <a:gd name="connsiteX11" fmla="*/ 1101199 w 5363295"/>
              <a:gd name="connsiteY11" fmla="*/ 619088 h 1475129"/>
              <a:gd name="connsiteX12" fmla="*/ 1196924 w 5363295"/>
              <a:gd name="connsiteY12" fmla="*/ 546421 h 1475129"/>
              <a:gd name="connsiteX13" fmla="*/ 1284056 w 5363295"/>
              <a:gd name="connsiteY13" fmla="*/ 501892 h 1475129"/>
              <a:gd name="connsiteX14" fmla="*/ 1375979 w 5363295"/>
              <a:gd name="connsiteY14" fmla="*/ 457828 h 1475129"/>
              <a:gd name="connsiteX15" fmla="*/ 1457610 w 5363295"/>
              <a:gd name="connsiteY15" fmla="*/ 429175 h 1475129"/>
              <a:gd name="connsiteX16" fmla="*/ 1549855 w 5363295"/>
              <a:gd name="connsiteY16" fmla="*/ 401729 h 1475129"/>
              <a:gd name="connsiteX17" fmla="*/ 1637432 w 5363295"/>
              <a:gd name="connsiteY17" fmla="*/ 380160 h 1475129"/>
              <a:gd name="connsiteX18" fmla="*/ 1796074 w 5363295"/>
              <a:gd name="connsiteY18" fmla="*/ 357302 h 1475129"/>
              <a:gd name="connsiteX19" fmla="*/ 1947651 w 5363295"/>
              <a:gd name="connsiteY19" fmla="*/ 312492 h 1475129"/>
              <a:gd name="connsiteX20" fmla="*/ 2047357 w 5363295"/>
              <a:gd name="connsiteY20" fmla="*/ 275146 h 1475129"/>
              <a:gd name="connsiteX21" fmla="*/ 2151406 w 5363295"/>
              <a:gd name="connsiteY21" fmla="*/ 200288 h 1475129"/>
              <a:gd name="connsiteX22" fmla="*/ 2201416 w 5363295"/>
              <a:gd name="connsiteY22" fmla="*/ 185717 h 1475129"/>
              <a:gd name="connsiteX23" fmla="*/ 2261798 w 5363295"/>
              <a:gd name="connsiteY23" fmla="*/ 167601 h 1475129"/>
              <a:gd name="connsiteX24" fmla="*/ 2396920 w 5363295"/>
              <a:gd name="connsiteY24" fmla="*/ 137528 h 1475129"/>
              <a:gd name="connsiteX25" fmla="*/ 2687191 w 5363295"/>
              <a:gd name="connsiteY25" fmla="*/ 91598 h 1475129"/>
              <a:gd name="connsiteX26" fmla="*/ 2772916 w 5363295"/>
              <a:gd name="connsiteY26" fmla="*/ 63023 h 1475129"/>
              <a:gd name="connsiteX27" fmla="*/ 2801491 w 5363295"/>
              <a:gd name="connsiteY27" fmla="*/ 53498 h 1475129"/>
              <a:gd name="connsiteX28" fmla="*/ 2830066 w 5363295"/>
              <a:gd name="connsiteY28" fmla="*/ 34448 h 1475129"/>
              <a:gd name="connsiteX29" fmla="*/ 2915173 w 5363295"/>
              <a:gd name="connsiteY29" fmla="*/ 19050 h 1475129"/>
              <a:gd name="connsiteX30" fmla="*/ 3030774 w 5363295"/>
              <a:gd name="connsiteY30" fmla="*/ 0 h 1475129"/>
              <a:gd name="connsiteX31" fmla="*/ 3172966 w 5363295"/>
              <a:gd name="connsiteY31" fmla="*/ 5873 h 1475129"/>
              <a:gd name="connsiteX32" fmla="*/ 3230116 w 5363295"/>
              <a:gd name="connsiteY32" fmla="*/ 24923 h 1475129"/>
              <a:gd name="connsiteX33" fmla="*/ 3296173 w 5363295"/>
              <a:gd name="connsiteY33" fmla="*/ 27144 h 1475129"/>
              <a:gd name="connsiteX34" fmla="*/ 3325366 w 5363295"/>
              <a:gd name="connsiteY34" fmla="*/ 53498 h 1475129"/>
              <a:gd name="connsiteX35" fmla="*/ 3382516 w 5363295"/>
              <a:gd name="connsiteY35" fmla="*/ 72548 h 1475129"/>
              <a:gd name="connsiteX36" fmla="*/ 3411091 w 5363295"/>
              <a:gd name="connsiteY36" fmla="*/ 82073 h 1475129"/>
              <a:gd name="connsiteX37" fmla="*/ 3439666 w 5363295"/>
              <a:gd name="connsiteY37" fmla="*/ 91598 h 1475129"/>
              <a:gd name="connsiteX38" fmla="*/ 3553966 w 5363295"/>
              <a:gd name="connsiteY38" fmla="*/ 101123 h 1475129"/>
              <a:gd name="connsiteX39" fmla="*/ 3611116 w 5363295"/>
              <a:gd name="connsiteY39" fmla="*/ 129698 h 1475129"/>
              <a:gd name="connsiteX40" fmla="*/ 3639691 w 5363295"/>
              <a:gd name="connsiteY40" fmla="*/ 158273 h 1475129"/>
              <a:gd name="connsiteX41" fmla="*/ 3696841 w 5363295"/>
              <a:gd name="connsiteY41" fmla="*/ 196373 h 1475129"/>
              <a:gd name="connsiteX42" fmla="*/ 3725416 w 5363295"/>
              <a:gd name="connsiteY42" fmla="*/ 215423 h 1475129"/>
              <a:gd name="connsiteX43" fmla="*/ 3753991 w 5363295"/>
              <a:gd name="connsiteY43" fmla="*/ 243998 h 1475129"/>
              <a:gd name="connsiteX44" fmla="*/ 3811141 w 5363295"/>
              <a:gd name="connsiteY44" fmla="*/ 263048 h 1475129"/>
              <a:gd name="connsiteX45" fmla="*/ 3868291 w 5363295"/>
              <a:gd name="connsiteY45" fmla="*/ 291623 h 1475129"/>
              <a:gd name="connsiteX46" fmla="*/ 3896866 w 5363295"/>
              <a:gd name="connsiteY46" fmla="*/ 310673 h 1475129"/>
              <a:gd name="connsiteX47" fmla="*/ 3934966 w 5363295"/>
              <a:gd name="connsiteY47" fmla="*/ 320198 h 1475129"/>
              <a:gd name="connsiteX48" fmla="*/ 4077841 w 5363295"/>
              <a:gd name="connsiteY48" fmla="*/ 339248 h 1475129"/>
              <a:gd name="connsiteX49" fmla="*/ 4134991 w 5363295"/>
              <a:gd name="connsiteY49" fmla="*/ 358298 h 1475129"/>
              <a:gd name="connsiteX50" fmla="*/ 4121630 w 5363295"/>
              <a:gd name="connsiteY50" fmla="*/ 404341 h 1475129"/>
              <a:gd name="connsiteX51" fmla="*/ 4234695 w 5363295"/>
              <a:gd name="connsiteY51" fmla="*/ 466575 h 1475129"/>
              <a:gd name="connsiteX52" fmla="*/ 4281361 w 5363295"/>
              <a:gd name="connsiteY52" fmla="*/ 501021 h 1475129"/>
              <a:gd name="connsiteX53" fmla="*/ 4344883 w 5363295"/>
              <a:gd name="connsiteY53" fmla="*/ 534679 h 1475129"/>
              <a:gd name="connsiteX54" fmla="*/ 4423001 w 5363295"/>
              <a:gd name="connsiteY54" fmla="*/ 583735 h 1475129"/>
              <a:gd name="connsiteX55" fmla="*/ 4392166 w 5363295"/>
              <a:gd name="connsiteY55" fmla="*/ 529748 h 1475129"/>
              <a:gd name="connsiteX56" fmla="*/ 4420741 w 5363295"/>
              <a:gd name="connsiteY56" fmla="*/ 539273 h 1475129"/>
              <a:gd name="connsiteX57" fmla="*/ 4506466 w 5363295"/>
              <a:gd name="connsiteY57" fmla="*/ 596423 h 1475129"/>
              <a:gd name="connsiteX58" fmla="*/ 4535041 w 5363295"/>
              <a:gd name="connsiteY58" fmla="*/ 624998 h 1475129"/>
              <a:gd name="connsiteX59" fmla="*/ 4563616 w 5363295"/>
              <a:gd name="connsiteY59" fmla="*/ 634523 h 1475129"/>
              <a:gd name="connsiteX60" fmla="*/ 4649341 w 5363295"/>
              <a:gd name="connsiteY60" fmla="*/ 691673 h 1475129"/>
              <a:gd name="connsiteX61" fmla="*/ 4677916 w 5363295"/>
              <a:gd name="connsiteY61" fmla="*/ 710723 h 1475129"/>
              <a:gd name="connsiteX62" fmla="*/ 4706491 w 5363295"/>
              <a:gd name="connsiteY62" fmla="*/ 729773 h 1475129"/>
              <a:gd name="connsiteX63" fmla="*/ 4792216 w 5363295"/>
              <a:gd name="connsiteY63" fmla="*/ 805973 h 1475129"/>
              <a:gd name="connsiteX64" fmla="*/ 4820791 w 5363295"/>
              <a:gd name="connsiteY64" fmla="*/ 815498 h 1475129"/>
              <a:gd name="connsiteX65" fmla="*/ 4877941 w 5363295"/>
              <a:gd name="connsiteY65" fmla="*/ 853598 h 1475129"/>
              <a:gd name="connsiteX66" fmla="*/ 4944616 w 5363295"/>
              <a:gd name="connsiteY66" fmla="*/ 872648 h 1475129"/>
              <a:gd name="connsiteX67" fmla="*/ 4973191 w 5363295"/>
              <a:gd name="connsiteY67" fmla="*/ 882173 h 1475129"/>
              <a:gd name="connsiteX68" fmla="*/ 5039866 w 5363295"/>
              <a:gd name="connsiteY68" fmla="*/ 901223 h 1475129"/>
              <a:gd name="connsiteX69" fmla="*/ 5097749 w 5363295"/>
              <a:gd name="connsiteY69" fmla="*/ 973027 h 1475129"/>
              <a:gd name="connsiteX70" fmla="*/ 5208384 w 5363295"/>
              <a:gd name="connsiteY70" fmla="*/ 1041167 h 1475129"/>
              <a:gd name="connsiteX71" fmla="*/ 5325622 w 5363295"/>
              <a:gd name="connsiteY71" fmla="*/ 1149420 h 1475129"/>
              <a:gd name="connsiteX72" fmla="*/ 5363295 w 5363295"/>
              <a:gd name="connsiteY72" fmla="*/ 1259105 h 1475129"/>
              <a:gd name="connsiteX73" fmla="*/ 4823235 w 5363295"/>
              <a:gd name="connsiteY73" fmla="*/ 1475129 h 1475129"/>
              <a:gd name="connsiteX74" fmla="*/ 574763 w 5363295"/>
              <a:gd name="connsiteY74" fmla="*/ 1475129 h 1475129"/>
              <a:gd name="connsiteX0" fmla="*/ 574763 w 5363295"/>
              <a:gd name="connsiteY0" fmla="*/ 1475129 h 1475129"/>
              <a:gd name="connsiteX1" fmla="*/ 54374 w 5363295"/>
              <a:gd name="connsiteY1" fmla="*/ 1422053 h 1475129"/>
              <a:gd name="connsiteX2" fmla="*/ 24725 w 5363295"/>
              <a:gd name="connsiteY2" fmla="*/ 1301523 h 1475129"/>
              <a:gd name="connsiteX3" fmla="*/ 173680 w 5363295"/>
              <a:gd name="connsiteY3" fmla="*/ 1166194 h 1475129"/>
              <a:gd name="connsiteX4" fmla="*/ 400331 w 5363295"/>
              <a:gd name="connsiteY4" fmla="*/ 1070663 h 1475129"/>
              <a:gd name="connsiteX5" fmla="*/ 553012 w 5363295"/>
              <a:gd name="connsiteY5" fmla="*/ 1003742 h 1475129"/>
              <a:gd name="connsiteX6" fmla="*/ 649512 w 5363295"/>
              <a:gd name="connsiteY6" fmla="*/ 917481 h 1475129"/>
              <a:gd name="connsiteX7" fmla="*/ 757820 w 5363295"/>
              <a:gd name="connsiteY7" fmla="*/ 864827 h 1475129"/>
              <a:gd name="connsiteX8" fmla="*/ 860315 w 5363295"/>
              <a:gd name="connsiteY8" fmla="*/ 798150 h 1475129"/>
              <a:gd name="connsiteX9" fmla="*/ 935265 w 5363295"/>
              <a:gd name="connsiteY9" fmla="*/ 738488 h 1475129"/>
              <a:gd name="connsiteX10" fmla="*/ 1006796 w 5363295"/>
              <a:gd name="connsiteY10" fmla="*/ 697872 h 1475129"/>
              <a:gd name="connsiteX11" fmla="*/ 1101199 w 5363295"/>
              <a:gd name="connsiteY11" fmla="*/ 619088 h 1475129"/>
              <a:gd name="connsiteX12" fmla="*/ 1196924 w 5363295"/>
              <a:gd name="connsiteY12" fmla="*/ 546421 h 1475129"/>
              <a:gd name="connsiteX13" fmla="*/ 1284056 w 5363295"/>
              <a:gd name="connsiteY13" fmla="*/ 501892 h 1475129"/>
              <a:gd name="connsiteX14" fmla="*/ 1375979 w 5363295"/>
              <a:gd name="connsiteY14" fmla="*/ 457828 h 1475129"/>
              <a:gd name="connsiteX15" fmla="*/ 1457610 w 5363295"/>
              <a:gd name="connsiteY15" fmla="*/ 429175 h 1475129"/>
              <a:gd name="connsiteX16" fmla="*/ 1549855 w 5363295"/>
              <a:gd name="connsiteY16" fmla="*/ 401729 h 1475129"/>
              <a:gd name="connsiteX17" fmla="*/ 1637432 w 5363295"/>
              <a:gd name="connsiteY17" fmla="*/ 380160 h 1475129"/>
              <a:gd name="connsiteX18" fmla="*/ 1796074 w 5363295"/>
              <a:gd name="connsiteY18" fmla="*/ 357302 h 1475129"/>
              <a:gd name="connsiteX19" fmla="*/ 1947651 w 5363295"/>
              <a:gd name="connsiteY19" fmla="*/ 312492 h 1475129"/>
              <a:gd name="connsiteX20" fmla="*/ 2047357 w 5363295"/>
              <a:gd name="connsiteY20" fmla="*/ 275146 h 1475129"/>
              <a:gd name="connsiteX21" fmla="*/ 2151406 w 5363295"/>
              <a:gd name="connsiteY21" fmla="*/ 200288 h 1475129"/>
              <a:gd name="connsiteX22" fmla="*/ 2201416 w 5363295"/>
              <a:gd name="connsiteY22" fmla="*/ 185717 h 1475129"/>
              <a:gd name="connsiteX23" fmla="*/ 2261798 w 5363295"/>
              <a:gd name="connsiteY23" fmla="*/ 167601 h 1475129"/>
              <a:gd name="connsiteX24" fmla="*/ 2396920 w 5363295"/>
              <a:gd name="connsiteY24" fmla="*/ 137528 h 1475129"/>
              <a:gd name="connsiteX25" fmla="*/ 2687191 w 5363295"/>
              <a:gd name="connsiteY25" fmla="*/ 91598 h 1475129"/>
              <a:gd name="connsiteX26" fmla="*/ 2772916 w 5363295"/>
              <a:gd name="connsiteY26" fmla="*/ 63023 h 1475129"/>
              <a:gd name="connsiteX27" fmla="*/ 2801491 w 5363295"/>
              <a:gd name="connsiteY27" fmla="*/ 53498 h 1475129"/>
              <a:gd name="connsiteX28" fmla="*/ 2830066 w 5363295"/>
              <a:gd name="connsiteY28" fmla="*/ 34448 h 1475129"/>
              <a:gd name="connsiteX29" fmla="*/ 2915173 w 5363295"/>
              <a:gd name="connsiteY29" fmla="*/ 19050 h 1475129"/>
              <a:gd name="connsiteX30" fmla="*/ 3030774 w 5363295"/>
              <a:gd name="connsiteY30" fmla="*/ 0 h 1475129"/>
              <a:gd name="connsiteX31" fmla="*/ 3172966 w 5363295"/>
              <a:gd name="connsiteY31" fmla="*/ 5873 h 1475129"/>
              <a:gd name="connsiteX32" fmla="*/ 3230116 w 5363295"/>
              <a:gd name="connsiteY32" fmla="*/ 24923 h 1475129"/>
              <a:gd name="connsiteX33" fmla="*/ 3296173 w 5363295"/>
              <a:gd name="connsiteY33" fmla="*/ 27144 h 1475129"/>
              <a:gd name="connsiteX34" fmla="*/ 3325366 w 5363295"/>
              <a:gd name="connsiteY34" fmla="*/ 53498 h 1475129"/>
              <a:gd name="connsiteX35" fmla="*/ 3382516 w 5363295"/>
              <a:gd name="connsiteY35" fmla="*/ 72548 h 1475129"/>
              <a:gd name="connsiteX36" fmla="*/ 3411091 w 5363295"/>
              <a:gd name="connsiteY36" fmla="*/ 82073 h 1475129"/>
              <a:gd name="connsiteX37" fmla="*/ 3439666 w 5363295"/>
              <a:gd name="connsiteY37" fmla="*/ 91598 h 1475129"/>
              <a:gd name="connsiteX38" fmla="*/ 3553966 w 5363295"/>
              <a:gd name="connsiteY38" fmla="*/ 101123 h 1475129"/>
              <a:gd name="connsiteX39" fmla="*/ 3611116 w 5363295"/>
              <a:gd name="connsiteY39" fmla="*/ 129698 h 1475129"/>
              <a:gd name="connsiteX40" fmla="*/ 3639691 w 5363295"/>
              <a:gd name="connsiteY40" fmla="*/ 158273 h 1475129"/>
              <a:gd name="connsiteX41" fmla="*/ 3696841 w 5363295"/>
              <a:gd name="connsiteY41" fmla="*/ 196373 h 1475129"/>
              <a:gd name="connsiteX42" fmla="*/ 3725416 w 5363295"/>
              <a:gd name="connsiteY42" fmla="*/ 215423 h 1475129"/>
              <a:gd name="connsiteX43" fmla="*/ 3753991 w 5363295"/>
              <a:gd name="connsiteY43" fmla="*/ 243998 h 1475129"/>
              <a:gd name="connsiteX44" fmla="*/ 3811141 w 5363295"/>
              <a:gd name="connsiteY44" fmla="*/ 263048 h 1475129"/>
              <a:gd name="connsiteX45" fmla="*/ 3868291 w 5363295"/>
              <a:gd name="connsiteY45" fmla="*/ 291623 h 1475129"/>
              <a:gd name="connsiteX46" fmla="*/ 3896866 w 5363295"/>
              <a:gd name="connsiteY46" fmla="*/ 310673 h 1475129"/>
              <a:gd name="connsiteX47" fmla="*/ 3934966 w 5363295"/>
              <a:gd name="connsiteY47" fmla="*/ 320198 h 1475129"/>
              <a:gd name="connsiteX48" fmla="*/ 4077841 w 5363295"/>
              <a:gd name="connsiteY48" fmla="*/ 339248 h 1475129"/>
              <a:gd name="connsiteX49" fmla="*/ 4134991 w 5363295"/>
              <a:gd name="connsiteY49" fmla="*/ 358298 h 1475129"/>
              <a:gd name="connsiteX50" fmla="*/ 4121630 w 5363295"/>
              <a:gd name="connsiteY50" fmla="*/ 404341 h 1475129"/>
              <a:gd name="connsiteX51" fmla="*/ 4234695 w 5363295"/>
              <a:gd name="connsiteY51" fmla="*/ 466575 h 1475129"/>
              <a:gd name="connsiteX52" fmla="*/ 4281361 w 5363295"/>
              <a:gd name="connsiteY52" fmla="*/ 501021 h 1475129"/>
              <a:gd name="connsiteX53" fmla="*/ 4344883 w 5363295"/>
              <a:gd name="connsiteY53" fmla="*/ 534679 h 1475129"/>
              <a:gd name="connsiteX54" fmla="*/ 4423001 w 5363295"/>
              <a:gd name="connsiteY54" fmla="*/ 583735 h 1475129"/>
              <a:gd name="connsiteX55" fmla="*/ 4497006 w 5363295"/>
              <a:gd name="connsiteY55" fmla="*/ 526096 h 1475129"/>
              <a:gd name="connsiteX56" fmla="*/ 4420741 w 5363295"/>
              <a:gd name="connsiteY56" fmla="*/ 539273 h 1475129"/>
              <a:gd name="connsiteX57" fmla="*/ 4506466 w 5363295"/>
              <a:gd name="connsiteY57" fmla="*/ 596423 h 1475129"/>
              <a:gd name="connsiteX58" fmla="*/ 4535041 w 5363295"/>
              <a:gd name="connsiteY58" fmla="*/ 624998 h 1475129"/>
              <a:gd name="connsiteX59" fmla="*/ 4563616 w 5363295"/>
              <a:gd name="connsiteY59" fmla="*/ 634523 h 1475129"/>
              <a:gd name="connsiteX60" fmla="*/ 4649341 w 5363295"/>
              <a:gd name="connsiteY60" fmla="*/ 691673 h 1475129"/>
              <a:gd name="connsiteX61" fmla="*/ 4677916 w 5363295"/>
              <a:gd name="connsiteY61" fmla="*/ 710723 h 1475129"/>
              <a:gd name="connsiteX62" fmla="*/ 4706491 w 5363295"/>
              <a:gd name="connsiteY62" fmla="*/ 729773 h 1475129"/>
              <a:gd name="connsiteX63" fmla="*/ 4792216 w 5363295"/>
              <a:gd name="connsiteY63" fmla="*/ 805973 h 1475129"/>
              <a:gd name="connsiteX64" fmla="*/ 4820791 w 5363295"/>
              <a:gd name="connsiteY64" fmla="*/ 815498 h 1475129"/>
              <a:gd name="connsiteX65" fmla="*/ 4877941 w 5363295"/>
              <a:gd name="connsiteY65" fmla="*/ 853598 h 1475129"/>
              <a:gd name="connsiteX66" fmla="*/ 4944616 w 5363295"/>
              <a:gd name="connsiteY66" fmla="*/ 872648 h 1475129"/>
              <a:gd name="connsiteX67" fmla="*/ 4973191 w 5363295"/>
              <a:gd name="connsiteY67" fmla="*/ 882173 h 1475129"/>
              <a:gd name="connsiteX68" fmla="*/ 5039866 w 5363295"/>
              <a:gd name="connsiteY68" fmla="*/ 901223 h 1475129"/>
              <a:gd name="connsiteX69" fmla="*/ 5097749 w 5363295"/>
              <a:gd name="connsiteY69" fmla="*/ 973027 h 1475129"/>
              <a:gd name="connsiteX70" fmla="*/ 5208384 w 5363295"/>
              <a:gd name="connsiteY70" fmla="*/ 1041167 h 1475129"/>
              <a:gd name="connsiteX71" fmla="*/ 5325622 w 5363295"/>
              <a:gd name="connsiteY71" fmla="*/ 1149420 h 1475129"/>
              <a:gd name="connsiteX72" fmla="*/ 5363295 w 5363295"/>
              <a:gd name="connsiteY72" fmla="*/ 1259105 h 1475129"/>
              <a:gd name="connsiteX73" fmla="*/ 4823235 w 5363295"/>
              <a:gd name="connsiteY73" fmla="*/ 1475129 h 1475129"/>
              <a:gd name="connsiteX74" fmla="*/ 574763 w 5363295"/>
              <a:gd name="connsiteY74" fmla="*/ 1475129 h 1475129"/>
              <a:gd name="connsiteX0" fmla="*/ 574763 w 5363295"/>
              <a:gd name="connsiteY0" fmla="*/ 1475129 h 1475129"/>
              <a:gd name="connsiteX1" fmla="*/ 54374 w 5363295"/>
              <a:gd name="connsiteY1" fmla="*/ 1422053 h 1475129"/>
              <a:gd name="connsiteX2" fmla="*/ 24725 w 5363295"/>
              <a:gd name="connsiteY2" fmla="*/ 1301523 h 1475129"/>
              <a:gd name="connsiteX3" fmla="*/ 173680 w 5363295"/>
              <a:gd name="connsiteY3" fmla="*/ 1166194 h 1475129"/>
              <a:gd name="connsiteX4" fmla="*/ 400331 w 5363295"/>
              <a:gd name="connsiteY4" fmla="*/ 1070663 h 1475129"/>
              <a:gd name="connsiteX5" fmla="*/ 553012 w 5363295"/>
              <a:gd name="connsiteY5" fmla="*/ 1003742 h 1475129"/>
              <a:gd name="connsiteX6" fmla="*/ 649512 w 5363295"/>
              <a:gd name="connsiteY6" fmla="*/ 917481 h 1475129"/>
              <a:gd name="connsiteX7" fmla="*/ 757820 w 5363295"/>
              <a:gd name="connsiteY7" fmla="*/ 864827 h 1475129"/>
              <a:gd name="connsiteX8" fmla="*/ 860315 w 5363295"/>
              <a:gd name="connsiteY8" fmla="*/ 798150 h 1475129"/>
              <a:gd name="connsiteX9" fmla="*/ 935265 w 5363295"/>
              <a:gd name="connsiteY9" fmla="*/ 738488 h 1475129"/>
              <a:gd name="connsiteX10" fmla="*/ 1006796 w 5363295"/>
              <a:gd name="connsiteY10" fmla="*/ 697872 h 1475129"/>
              <a:gd name="connsiteX11" fmla="*/ 1101199 w 5363295"/>
              <a:gd name="connsiteY11" fmla="*/ 619088 h 1475129"/>
              <a:gd name="connsiteX12" fmla="*/ 1196924 w 5363295"/>
              <a:gd name="connsiteY12" fmla="*/ 546421 h 1475129"/>
              <a:gd name="connsiteX13" fmla="*/ 1284056 w 5363295"/>
              <a:gd name="connsiteY13" fmla="*/ 501892 h 1475129"/>
              <a:gd name="connsiteX14" fmla="*/ 1375979 w 5363295"/>
              <a:gd name="connsiteY14" fmla="*/ 457828 h 1475129"/>
              <a:gd name="connsiteX15" fmla="*/ 1457610 w 5363295"/>
              <a:gd name="connsiteY15" fmla="*/ 429175 h 1475129"/>
              <a:gd name="connsiteX16" fmla="*/ 1549855 w 5363295"/>
              <a:gd name="connsiteY16" fmla="*/ 401729 h 1475129"/>
              <a:gd name="connsiteX17" fmla="*/ 1637432 w 5363295"/>
              <a:gd name="connsiteY17" fmla="*/ 380160 h 1475129"/>
              <a:gd name="connsiteX18" fmla="*/ 1796074 w 5363295"/>
              <a:gd name="connsiteY18" fmla="*/ 357302 h 1475129"/>
              <a:gd name="connsiteX19" fmla="*/ 1947651 w 5363295"/>
              <a:gd name="connsiteY19" fmla="*/ 312492 h 1475129"/>
              <a:gd name="connsiteX20" fmla="*/ 2047357 w 5363295"/>
              <a:gd name="connsiteY20" fmla="*/ 275146 h 1475129"/>
              <a:gd name="connsiteX21" fmla="*/ 2151406 w 5363295"/>
              <a:gd name="connsiteY21" fmla="*/ 200288 h 1475129"/>
              <a:gd name="connsiteX22" fmla="*/ 2201416 w 5363295"/>
              <a:gd name="connsiteY22" fmla="*/ 185717 h 1475129"/>
              <a:gd name="connsiteX23" fmla="*/ 2261798 w 5363295"/>
              <a:gd name="connsiteY23" fmla="*/ 167601 h 1475129"/>
              <a:gd name="connsiteX24" fmla="*/ 2396920 w 5363295"/>
              <a:gd name="connsiteY24" fmla="*/ 137528 h 1475129"/>
              <a:gd name="connsiteX25" fmla="*/ 2687191 w 5363295"/>
              <a:gd name="connsiteY25" fmla="*/ 91598 h 1475129"/>
              <a:gd name="connsiteX26" fmla="*/ 2772916 w 5363295"/>
              <a:gd name="connsiteY26" fmla="*/ 63023 h 1475129"/>
              <a:gd name="connsiteX27" fmla="*/ 2801491 w 5363295"/>
              <a:gd name="connsiteY27" fmla="*/ 53498 h 1475129"/>
              <a:gd name="connsiteX28" fmla="*/ 2830066 w 5363295"/>
              <a:gd name="connsiteY28" fmla="*/ 34448 h 1475129"/>
              <a:gd name="connsiteX29" fmla="*/ 2915173 w 5363295"/>
              <a:gd name="connsiteY29" fmla="*/ 19050 h 1475129"/>
              <a:gd name="connsiteX30" fmla="*/ 3030774 w 5363295"/>
              <a:gd name="connsiteY30" fmla="*/ 0 h 1475129"/>
              <a:gd name="connsiteX31" fmla="*/ 3172966 w 5363295"/>
              <a:gd name="connsiteY31" fmla="*/ 5873 h 1475129"/>
              <a:gd name="connsiteX32" fmla="*/ 3230116 w 5363295"/>
              <a:gd name="connsiteY32" fmla="*/ 24923 h 1475129"/>
              <a:gd name="connsiteX33" fmla="*/ 3296173 w 5363295"/>
              <a:gd name="connsiteY33" fmla="*/ 27144 h 1475129"/>
              <a:gd name="connsiteX34" fmla="*/ 3325366 w 5363295"/>
              <a:gd name="connsiteY34" fmla="*/ 53498 h 1475129"/>
              <a:gd name="connsiteX35" fmla="*/ 3382516 w 5363295"/>
              <a:gd name="connsiteY35" fmla="*/ 72548 h 1475129"/>
              <a:gd name="connsiteX36" fmla="*/ 3411091 w 5363295"/>
              <a:gd name="connsiteY36" fmla="*/ 82073 h 1475129"/>
              <a:gd name="connsiteX37" fmla="*/ 3439666 w 5363295"/>
              <a:gd name="connsiteY37" fmla="*/ 91598 h 1475129"/>
              <a:gd name="connsiteX38" fmla="*/ 3553966 w 5363295"/>
              <a:gd name="connsiteY38" fmla="*/ 101123 h 1475129"/>
              <a:gd name="connsiteX39" fmla="*/ 3611116 w 5363295"/>
              <a:gd name="connsiteY39" fmla="*/ 129698 h 1475129"/>
              <a:gd name="connsiteX40" fmla="*/ 3639691 w 5363295"/>
              <a:gd name="connsiteY40" fmla="*/ 158273 h 1475129"/>
              <a:gd name="connsiteX41" fmla="*/ 3696841 w 5363295"/>
              <a:gd name="connsiteY41" fmla="*/ 196373 h 1475129"/>
              <a:gd name="connsiteX42" fmla="*/ 3725416 w 5363295"/>
              <a:gd name="connsiteY42" fmla="*/ 215423 h 1475129"/>
              <a:gd name="connsiteX43" fmla="*/ 3753991 w 5363295"/>
              <a:gd name="connsiteY43" fmla="*/ 243998 h 1475129"/>
              <a:gd name="connsiteX44" fmla="*/ 3811141 w 5363295"/>
              <a:gd name="connsiteY44" fmla="*/ 263048 h 1475129"/>
              <a:gd name="connsiteX45" fmla="*/ 3868291 w 5363295"/>
              <a:gd name="connsiteY45" fmla="*/ 291623 h 1475129"/>
              <a:gd name="connsiteX46" fmla="*/ 3896866 w 5363295"/>
              <a:gd name="connsiteY46" fmla="*/ 310673 h 1475129"/>
              <a:gd name="connsiteX47" fmla="*/ 3934966 w 5363295"/>
              <a:gd name="connsiteY47" fmla="*/ 320198 h 1475129"/>
              <a:gd name="connsiteX48" fmla="*/ 4077841 w 5363295"/>
              <a:gd name="connsiteY48" fmla="*/ 339248 h 1475129"/>
              <a:gd name="connsiteX49" fmla="*/ 4134991 w 5363295"/>
              <a:gd name="connsiteY49" fmla="*/ 358298 h 1475129"/>
              <a:gd name="connsiteX50" fmla="*/ 4121630 w 5363295"/>
              <a:gd name="connsiteY50" fmla="*/ 404341 h 1475129"/>
              <a:gd name="connsiteX51" fmla="*/ 4234695 w 5363295"/>
              <a:gd name="connsiteY51" fmla="*/ 466575 h 1475129"/>
              <a:gd name="connsiteX52" fmla="*/ 4281361 w 5363295"/>
              <a:gd name="connsiteY52" fmla="*/ 501021 h 1475129"/>
              <a:gd name="connsiteX53" fmla="*/ 4344883 w 5363295"/>
              <a:gd name="connsiteY53" fmla="*/ 534679 h 1475129"/>
              <a:gd name="connsiteX54" fmla="*/ 4423001 w 5363295"/>
              <a:gd name="connsiteY54" fmla="*/ 583735 h 1475129"/>
              <a:gd name="connsiteX55" fmla="*/ 4420741 w 5363295"/>
              <a:gd name="connsiteY55" fmla="*/ 539273 h 1475129"/>
              <a:gd name="connsiteX56" fmla="*/ 4506466 w 5363295"/>
              <a:gd name="connsiteY56" fmla="*/ 596423 h 1475129"/>
              <a:gd name="connsiteX57" fmla="*/ 4535041 w 5363295"/>
              <a:gd name="connsiteY57" fmla="*/ 624998 h 1475129"/>
              <a:gd name="connsiteX58" fmla="*/ 4563616 w 5363295"/>
              <a:gd name="connsiteY58" fmla="*/ 634523 h 1475129"/>
              <a:gd name="connsiteX59" fmla="*/ 4649341 w 5363295"/>
              <a:gd name="connsiteY59" fmla="*/ 691673 h 1475129"/>
              <a:gd name="connsiteX60" fmla="*/ 4677916 w 5363295"/>
              <a:gd name="connsiteY60" fmla="*/ 710723 h 1475129"/>
              <a:gd name="connsiteX61" fmla="*/ 4706491 w 5363295"/>
              <a:gd name="connsiteY61" fmla="*/ 729773 h 1475129"/>
              <a:gd name="connsiteX62" fmla="*/ 4792216 w 5363295"/>
              <a:gd name="connsiteY62" fmla="*/ 805973 h 1475129"/>
              <a:gd name="connsiteX63" fmla="*/ 4820791 w 5363295"/>
              <a:gd name="connsiteY63" fmla="*/ 815498 h 1475129"/>
              <a:gd name="connsiteX64" fmla="*/ 4877941 w 5363295"/>
              <a:gd name="connsiteY64" fmla="*/ 853598 h 1475129"/>
              <a:gd name="connsiteX65" fmla="*/ 4944616 w 5363295"/>
              <a:gd name="connsiteY65" fmla="*/ 872648 h 1475129"/>
              <a:gd name="connsiteX66" fmla="*/ 4973191 w 5363295"/>
              <a:gd name="connsiteY66" fmla="*/ 882173 h 1475129"/>
              <a:gd name="connsiteX67" fmla="*/ 5039866 w 5363295"/>
              <a:gd name="connsiteY67" fmla="*/ 901223 h 1475129"/>
              <a:gd name="connsiteX68" fmla="*/ 5097749 w 5363295"/>
              <a:gd name="connsiteY68" fmla="*/ 973027 h 1475129"/>
              <a:gd name="connsiteX69" fmla="*/ 5208384 w 5363295"/>
              <a:gd name="connsiteY69" fmla="*/ 1041167 h 1475129"/>
              <a:gd name="connsiteX70" fmla="*/ 5325622 w 5363295"/>
              <a:gd name="connsiteY70" fmla="*/ 1149420 h 1475129"/>
              <a:gd name="connsiteX71" fmla="*/ 5363295 w 5363295"/>
              <a:gd name="connsiteY71" fmla="*/ 1259105 h 1475129"/>
              <a:gd name="connsiteX72" fmla="*/ 4823235 w 5363295"/>
              <a:gd name="connsiteY72" fmla="*/ 1475129 h 1475129"/>
              <a:gd name="connsiteX73" fmla="*/ 574763 w 5363295"/>
              <a:gd name="connsiteY73" fmla="*/ 1475129 h 1475129"/>
              <a:gd name="connsiteX0" fmla="*/ 574763 w 5363295"/>
              <a:gd name="connsiteY0" fmla="*/ 1475129 h 1475129"/>
              <a:gd name="connsiteX1" fmla="*/ 54374 w 5363295"/>
              <a:gd name="connsiteY1" fmla="*/ 1422053 h 1475129"/>
              <a:gd name="connsiteX2" fmla="*/ 24725 w 5363295"/>
              <a:gd name="connsiteY2" fmla="*/ 1301523 h 1475129"/>
              <a:gd name="connsiteX3" fmla="*/ 173680 w 5363295"/>
              <a:gd name="connsiteY3" fmla="*/ 1166194 h 1475129"/>
              <a:gd name="connsiteX4" fmla="*/ 400331 w 5363295"/>
              <a:gd name="connsiteY4" fmla="*/ 1070663 h 1475129"/>
              <a:gd name="connsiteX5" fmla="*/ 553012 w 5363295"/>
              <a:gd name="connsiteY5" fmla="*/ 1003742 h 1475129"/>
              <a:gd name="connsiteX6" fmla="*/ 649512 w 5363295"/>
              <a:gd name="connsiteY6" fmla="*/ 917481 h 1475129"/>
              <a:gd name="connsiteX7" fmla="*/ 757820 w 5363295"/>
              <a:gd name="connsiteY7" fmla="*/ 864827 h 1475129"/>
              <a:gd name="connsiteX8" fmla="*/ 860315 w 5363295"/>
              <a:gd name="connsiteY8" fmla="*/ 798150 h 1475129"/>
              <a:gd name="connsiteX9" fmla="*/ 935265 w 5363295"/>
              <a:gd name="connsiteY9" fmla="*/ 738488 h 1475129"/>
              <a:gd name="connsiteX10" fmla="*/ 1006796 w 5363295"/>
              <a:gd name="connsiteY10" fmla="*/ 697872 h 1475129"/>
              <a:gd name="connsiteX11" fmla="*/ 1101199 w 5363295"/>
              <a:gd name="connsiteY11" fmla="*/ 619088 h 1475129"/>
              <a:gd name="connsiteX12" fmla="*/ 1196924 w 5363295"/>
              <a:gd name="connsiteY12" fmla="*/ 546421 h 1475129"/>
              <a:gd name="connsiteX13" fmla="*/ 1284056 w 5363295"/>
              <a:gd name="connsiteY13" fmla="*/ 501892 h 1475129"/>
              <a:gd name="connsiteX14" fmla="*/ 1375979 w 5363295"/>
              <a:gd name="connsiteY14" fmla="*/ 457828 h 1475129"/>
              <a:gd name="connsiteX15" fmla="*/ 1457610 w 5363295"/>
              <a:gd name="connsiteY15" fmla="*/ 429175 h 1475129"/>
              <a:gd name="connsiteX16" fmla="*/ 1549855 w 5363295"/>
              <a:gd name="connsiteY16" fmla="*/ 401729 h 1475129"/>
              <a:gd name="connsiteX17" fmla="*/ 1637432 w 5363295"/>
              <a:gd name="connsiteY17" fmla="*/ 380160 h 1475129"/>
              <a:gd name="connsiteX18" fmla="*/ 1796074 w 5363295"/>
              <a:gd name="connsiteY18" fmla="*/ 357302 h 1475129"/>
              <a:gd name="connsiteX19" fmla="*/ 1947651 w 5363295"/>
              <a:gd name="connsiteY19" fmla="*/ 312492 h 1475129"/>
              <a:gd name="connsiteX20" fmla="*/ 2047357 w 5363295"/>
              <a:gd name="connsiteY20" fmla="*/ 275146 h 1475129"/>
              <a:gd name="connsiteX21" fmla="*/ 2151406 w 5363295"/>
              <a:gd name="connsiteY21" fmla="*/ 200288 h 1475129"/>
              <a:gd name="connsiteX22" fmla="*/ 2201416 w 5363295"/>
              <a:gd name="connsiteY22" fmla="*/ 185717 h 1475129"/>
              <a:gd name="connsiteX23" fmla="*/ 2261798 w 5363295"/>
              <a:gd name="connsiteY23" fmla="*/ 167601 h 1475129"/>
              <a:gd name="connsiteX24" fmla="*/ 2396920 w 5363295"/>
              <a:gd name="connsiteY24" fmla="*/ 137528 h 1475129"/>
              <a:gd name="connsiteX25" fmla="*/ 2687191 w 5363295"/>
              <a:gd name="connsiteY25" fmla="*/ 91598 h 1475129"/>
              <a:gd name="connsiteX26" fmla="*/ 2772916 w 5363295"/>
              <a:gd name="connsiteY26" fmla="*/ 63023 h 1475129"/>
              <a:gd name="connsiteX27" fmla="*/ 2801491 w 5363295"/>
              <a:gd name="connsiteY27" fmla="*/ 53498 h 1475129"/>
              <a:gd name="connsiteX28" fmla="*/ 2830066 w 5363295"/>
              <a:gd name="connsiteY28" fmla="*/ 34448 h 1475129"/>
              <a:gd name="connsiteX29" fmla="*/ 2915173 w 5363295"/>
              <a:gd name="connsiteY29" fmla="*/ 19050 h 1475129"/>
              <a:gd name="connsiteX30" fmla="*/ 3030774 w 5363295"/>
              <a:gd name="connsiteY30" fmla="*/ 0 h 1475129"/>
              <a:gd name="connsiteX31" fmla="*/ 3172966 w 5363295"/>
              <a:gd name="connsiteY31" fmla="*/ 5873 h 1475129"/>
              <a:gd name="connsiteX32" fmla="*/ 3230116 w 5363295"/>
              <a:gd name="connsiteY32" fmla="*/ 24923 h 1475129"/>
              <a:gd name="connsiteX33" fmla="*/ 3296173 w 5363295"/>
              <a:gd name="connsiteY33" fmla="*/ 27144 h 1475129"/>
              <a:gd name="connsiteX34" fmla="*/ 3325366 w 5363295"/>
              <a:gd name="connsiteY34" fmla="*/ 53498 h 1475129"/>
              <a:gd name="connsiteX35" fmla="*/ 3382516 w 5363295"/>
              <a:gd name="connsiteY35" fmla="*/ 72548 h 1475129"/>
              <a:gd name="connsiteX36" fmla="*/ 3411091 w 5363295"/>
              <a:gd name="connsiteY36" fmla="*/ 82073 h 1475129"/>
              <a:gd name="connsiteX37" fmla="*/ 3439666 w 5363295"/>
              <a:gd name="connsiteY37" fmla="*/ 91598 h 1475129"/>
              <a:gd name="connsiteX38" fmla="*/ 3553966 w 5363295"/>
              <a:gd name="connsiteY38" fmla="*/ 101123 h 1475129"/>
              <a:gd name="connsiteX39" fmla="*/ 3611116 w 5363295"/>
              <a:gd name="connsiteY39" fmla="*/ 129698 h 1475129"/>
              <a:gd name="connsiteX40" fmla="*/ 3639691 w 5363295"/>
              <a:gd name="connsiteY40" fmla="*/ 158273 h 1475129"/>
              <a:gd name="connsiteX41" fmla="*/ 3696841 w 5363295"/>
              <a:gd name="connsiteY41" fmla="*/ 196373 h 1475129"/>
              <a:gd name="connsiteX42" fmla="*/ 3725416 w 5363295"/>
              <a:gd name="connsiteY42" fmla="*/ 215423 h 1475129"/>
              <a:gd name="connsiteX43" fmla="*/ 3753991 w 5363295"/>
              <a:gd name="connsiteY43" fmla="*/ 243998 h 1475129"/>
              <a:gd name="connsiteX44" fmla="*/ 3811141 w 5363295"/>
              <a:gd name="connsiteY44" fmla="*/ 263048 h 1475129"/>
              <a:gd name="connsiteX45" fmla="*/ 3868291 w 5363295"/>
              <a:gd name="connsiteY45" fmla="*/ 291623 h 1475129"/>
              <a:gd name="connsiteX46" fmla="*/ 3896866 w 5363295"/>
              <a:gd name="connsiteY46" fmla="*/ 310673 h 1475129"/>
              <a:gd name="connsiteX47" fmla="*/ 3934966 w 5363295"/>
              <a:gd name="connsiteY47" fmla="*/ 320198 h 1475129"/>
              <a:gd name="connsiteX48" fmla="*/ 4077841 w 5363295"/>
              <a:gd name="connsiteY48" fmla="*/ 339248 h 1475129"/>
              <a:gd name="connsiteX49" fmla="*/ 4134991 w 5363295"/>
              <a:gd name="connsiteY49" fmla="*/ 358298 h 1475129"/>
              <a:gd name="connsiteX50" fmla="*/ 4121630 w 5363295"/>
              <a:gd name="connsiteY50" fmla="*/ 404341 h 1475129"/>
              <a:gd name="connsiteX51" fmla="*/ 4234695 w 5363295"/>
              <a:gd name="connsiteY51" fmla="*/ 466575 h 1475129"/>
              <a:gd name="connsiteX52" fmla="*/ 4281361 w 5363295"/>
              <a:gd name="connsiteY52" fmla="*/ 501021 h 1475129"/>
              <a:gd name="connsiteX53" fmla="*/ 4344883 w 5363295"/>
              <a:gd name="connsiteY53" fmla="*/ 534679 h 1475129"/>
              <a:gd name="connsiteX54" fmla="*/ 4423001 w 5363295"/>
              <a:gd name="connsiteY54" fmla="*/ 583735 h 1475129"/>
              <a:gd name="connsiteX55" fmla="*/ 4506466 w 5363295"/>
              <a:gd name="connsiteY55" fmla="*/ 596423 h 1475129"/>
              <a:gd name="connsiteX56" fmla="*/ 4535041 w 5363295"/>
              <a:gd name="connsiteY56" fmla="*/ 624998 h 1475129"/>
              <a:gd name="connsiteX57" fmla="*/ 4563616 w 5363295"/>
              <a:gd name="connsiteY57" fmla="*/ 634523 h 1475129"/>
              <a:gd name="connsiteX58" fmla="*/ 4649341 w 5363295"/>
              <a:gd name="connsiteY58" fmla="*/ 691673 h 1475129"/>
              <a:gd name="connsiteX59" fmla="*/ 4677916 w 5363295"/>
              <a:gd name="connsiteY59" fmla="*/ 710723 h 1475129"/>
              <a:gd name="connsiteX60" fmla="*/ 4706491 w 5363295"/>
              <a:gd name="connsiteY60" fmla="*/ 729773 h 1475129"/>
              <a:gd name="connsiteX61" fmla="*/ 4792216 w 5363295"/>
              <a:gd name="connsiteY61" fmla="*/ 805973 h 1475129"/>
              <a:gd name="connsiteX62" fmla="*/ 4820791 w 5363295"/>
              <a:gd name="connsiteY62" fmla="*/ 815498 h 1475129"/>
              <a:gd name="connsiteX63" fmla="*/ 4877941 w 5363295"/>
              <a:gd name="connsiteY63" fmla="*/ 853598 h 1475129"/>
              <a:gd name="connsiteX64" fmla="*/ 4944616 w 5363295"/>
              <a:gd name="connsiteY64" fmla="*/ 872648 h 1475129"/>
              <a:gd name="connsiteX65" fmla="*/ 4973191 w 5363295"/>
              <a:gd name="connsiteY65" fmla="*/ 882173 h 1475129"/>
              <a:gd name="connsiteX66" fmla="*/ 5039866 w 5363295"/>
              <a:gd name="connsiteY66" fmla="*/ 901223 h 1475129"/>
              <a:gd name="connsiteX67" fmla="*/ 5097749 w 5363295"/>
              <a:gd name="connsiteY67" fmla="*/ 973027 h 1475129"/>
              <a:gd name="connsiteX68" fmla="*/ 5208384 w 5363295"/>
              <a:gd name="connsiteY68" fmla="*/ 1041167 h 1475129"/>
              <a:gd name="connsiteX69" fmla="*/ 5325622 w 5363295"/>
              <a:gd name="connsiteY69" fmla="*/ 1149420 h 1475129"/>
              <a:gd name="connsiteX70" fmla="*/ 5363295 w 5363295"/>
              <a:gd name="connsiteY70" fmla="*/ 1259105 h 1475129"/>
              <a:gd name="connsiteX71" fmla="*/ 4823235 w 5363295"/>
              <a:gd name="connsiteY71" fmla="*/ 1475129 h 1475129"/>
              <a:gd name="connsiteX72" fmla="*/ 574763 w 5363295"/>
              <a:gd name="connsiteY72" fmla="*/ 1475129 h 1475129"/>
              <a:gd name="connsiteX0" fmla="*/ 574763 w 5363295"/>
              <a:gd name="connsiteY0" fmla="*/ 1475129 h 1475129"/>
              <a:gd name="connsiteX1" fmla="*/ 54374 w 5363295"/>
              <a:gd name="connsiteY1" fmla="*/ 1422053 h 1475129"/>
              <a:gd name="connsiteX2" fmla="*/ 24725 w 5363295"/>
              <a:gd name="connsiteY2" fmla="*/ 1301523 h 1475129"/>
              <a:gd name="connsiteX3" fmla="*/ 173680 w 5363295"/>
              <a:gd name="connsiteY3" fmla="*/ 1166194 h 1475129"/>
              <a:gd name="connsiteX4" fmla="*/ 400331 w 5363295"/>
              <a:gd name="connsiteY4" fmla="*/ 1070663 h 1475129"/>
              <a:gd name="connsiteX5" fmla="*/ 553012 w 5363295"/>
              <a:gd name="connsiteY5" fmla="*/ 1003742 h 1475129"/>
              <a:gd name="connsiteX6" fmla="*/ 649512 w 5363295"/>
              <a:gd name="connsiteY6" fmla="*/ 917481 h 1475129"/>
              <a:gd name="connsiteX7" fmla="*/ 757820 w 5363295"/>
              <a:gd name="connsiteY7" fmla="*/ 864827 h 1475129"/>
              <a:gd name="connsiteX8" fmla="*/ 860315 w 5363295"/>
              <a:gd name="connsiteY8" fmla="*/ 798150 h 1475129"/>
              <a:gd name="connsiteX9" fmla="*/ 935265 w 5363295"/>
              <a:gd name="connsiteY9" fmla="*/ 738488 h 1475129"/>
              <a:gd name="connsiteX10" fmla="*/ 1006796 w 5363295"/>
              <a:gd name="connsiteY10" fmla="*/ 697872 h 1475129"/>
              <a:gd name="connsiteX11" fmla="*/ 1101199 w 5363295"/>
              <a:gd name="connsiteY11" fmla="*/ 619088 h 1475129"/>
              <a:gd name="connsiteX12" fmla="*/ 1196924 w 5363295"/>
              <a:gd name="connsiteY12" fmla="*/ 546421 h 1475129"/>
              <a:gd name="connsiteX13" fmla="*/ 1284056 w 5363295"/>
              <a:gd name="connsiteY13" fmla="*/ 501892 h 1475129"/>
              <a:gd name="connsiteX14" fmla="*/ 1375979 w 5363295"/>
              <a:gd name="connsiteY14" fmla="*/ 457828 h 1475129"/>
              <a:gd name="connsiteX15" fmla="*/ 1457610 w 5363295"/>
              <a:gd name="connsiteY15" fmla="*/ 429175 h 1475129"/>
              <a:gd name="connsiteX16" fmla="*/ 1549855 w 5363295"/>
              <a:gd name="connsiteY16" fmla="*/ 401729 h 1475129"/>
              <a:gd name="connsiteX17" fmla="*/ 1637432 w 5363295"/>
              <a:gd name="connsiteY17" fmla="*/ 380160 h 1475129"/>
              <a:gd name="connsiteX18" fmla="*/ 1796074 w 5363295"/>
              <a:gd name="connsiteY18" fmla="*/ 357302 h 1475129"/>
              <a:gd name="connsiteX19" fmla="*/ 1947651 w 5363295"/>
              <a:gd name="connsiteY19" fmla="*/ 312492 h 1475129"/>
              <a:gd name="connsiteX20" fmla="*/ 2047357 w 5363295"/>
              <a:gd name="connsiteY20" fmla="*/ 275146 h 1475129"/>
              <a:gd name="connsiteX21" fmla="*/ 2151406 w 5363295"/>
              <a:gd name="connsiteY21" fmla="*/ 200288 h 1475129"/>
              <a:gd name="connsiteX22" fmla="*/ 2201416 w 5363295"/>
              <a:gd name="connsiteY22" fmla="*/ 185717 h 1475129"/>
              <a:gd name="connsiteX23" fmla="*/ 2261798 w 5363295"/>
              <a:gd name="connsiteY23" fmla="*/ 167601 h 1475129"/>
              <a:gd name="connsiteX24" fmla="*/ 2396920 w 5363295"/>
              <a:gd name="connsiteY24" fmla="*/ 137528 h 1475129"/>
              <a:gd name="connsiteX25" fmla="*/ 2687191 w 5363295"/>
              <a:gd name="connsiteY25" fmla="*/ 91598 h 1475129"/>
              <a:gd name="connsiteX26" fmla="*/ 2772916 w 5363295"/>
              <a:gd name="connsiteY26" fmla="*/ 63023 h 1475129"/>
              <a:gd name="connsiteX27" fmla="*/ 2801491 w 5363295"/>
              <a:gd name="connsiteY27" fmla="*/ 53498 h 1475129"/>
              <a:gd name="connsiteX28" fmla="*/ 2830066 w 5363295"/>
              <a:gd name="connsiteY28" fmla="*/ 34448 h 1475129"/>
              <a:gd name="connsiteX29" fmla="*/ 2915173 w 5363295"/>
              <a:gd name="connsiteY29" fmla="*/ 19050 h 1475129"/>
              <a:gd name="connsiteX30" fmla="*/ 3030774 w 5363295"/>
              <a:gd name="connsiteY30" fmla="*/ 0 h 1475129"/>
              <a:gd name="connsiteX31" fmla="*/ 3172966 w 5363295"/>
              <a:gd name="connsiteY31" fmla="*/ 5873 h 1475129"/>
              <a:gd name="connsiteX32" fmla="*/ 3230116 w 5363295"/>
              <a:gd name="connsiteY32" fmla="*/ 24923 h 1475129"/>
              <a:gd name="connsiteX33" fmla="*/ 3296173 w 5363295"/>
              <a:gd name="connsiteY33" fmla="*/ 27144 h 1475129"/>
              <a:gd name="connsiteX34" fmla="*/ 3325366 w 5363295"/>
              <a:gd name="connsiteY34" fmla="*/ 53498 h 1475129"/>
              <a:gd name="connsiteX35" fmla="*/ 3382516 w 5363295"/>
              <a:gd name="connsiteY35" fmla="*/ 72548 h 1475129"/>
              <a:gd name="connsiteX36" fmla="*/ 3411091 w 5363295"/>
              <a:gd name="connsiteY36" fmla="*/ 82073 h 1475129"/>
              <a:gd name="connsiteX37" fmla="*/ 3439666 w 5363295"/>
              <a:gd name="connsiteY37" fmla="*/ 91598 h 1475129"/>
              <a:gd name="connsiteX38" fmla="*/ 3553966 w 5363295"/>
              <a:gd name="connsiteY38" fmla="*/ 101123 h 1475129"/>
              <a:gd name="connsiteX39" fmla="*/ 3611116 w 5363295"/>
              <a:gd name="connsiteY39" fmla="*/ 129698 h 1475129"/>
              <a:gd name="connsiteX40" fmla="*/ 3639691 w 5363295"/>
              <a:gd name="connsiteY40" fmla="*/ 158273 h 1475129"/>
              <a:gd name="connsiteX41" fmla="*/ 3696841 w 5363295"/>
              <a:gd name="connsiteY41" fmla="*/ 196373 h 1475129"/>
              <a:gd name="connsiteX42" fmla="*/ 3725416 w 5363295"/>
              <a:gd name="connsiteY42" fmla="*/ 215423 h 1475129"/>
              <a:gd name="connsiteX43" fmla="*/ 3802917 w 5363295"/>
              <a:gd name="connsiteY43" fmla="*/ 218435 h 1475129"/>
              <a:gd name="connsiteX44" fmla="*/ 3811141 w 5363295"/>
              <a:gd name="connsiteY44" fmla="*/ 263048 h 1475129"/>
              <a:gd name="connsiteX45" fmla="*/ 3868291 w 5363295"/>
              <a:gd name="connsiteY45" fmla="*/ 291623 h 1475129"/>
              <a:gd name="connsiteX46" fmla="*/ 3896866 w 5363295"/>
              <a:gd name="connsiteY46" fmla="*/ 310673 h 1475129"/>
              <a:gd name="connsiteX47" fmla="*/ 3934966 w 5363295"/>
              <a:gd name="connsiteY47" fmla="*/ 320198 h 1475129"/>
              <a:gd name="connsiteX48" fmla="*/ 4077841 w 5363295"/>
              <a:gd name="connsiteY48" fmla="*/ 339248 h 1475129"/>
              <a:gd name="connsiteX49" fmla="*/ 4134991 w 5363295"/>
              <a:gd name="connsiteY49" fmla="*/ 358298 h 1475129"/>
              <a:gd name="connsiteX50" fmla="*/ 4121630 w 5363295"/>
              <a:gd name="connsiteY50" fmla="*/ 404341 h 1475129"/>
              <a:gd name="connsiteX51" fmla="*/ 4234695 w 5363295"/>
              <a:gd name="connsiteY51" fmla="*/ 466575 h 1475129"/>
              <a:gd name="connsiteX52" fmla="*/ 4281361 w 5363295"/>
              <a:gd name="connsiteY52" fmla="*/ 501021 h 1475129"/>
              <a:gd name="connsiteX53" fmla="*/ 4344883 w 5363295"/>
              <a:gd name="connsiteY53" fmla="*/ 534679 h 1475129"/>
              <a:gd name="connsiteX54" fmla="*/ 4423001 w 5363295"/>
              <a:gd name="connsiteY54" fmla="*/ 583735 h 1475129"/>
              <a:gd name="connsiteX55" fmla="*/ 4506466 w 5363295"/>
              <a:gd name="connsiteY55" fmla="*/ 596423 h 1475129"/>
              <a:gd name="connsiteX56" fmla="*/ 4535041 w 5363295"/>
              <a:gd name="connsiteY56" fmla="*/ 624998 h 1475129"/>
              <a:gd name="connsiteX57" fmla="*/ 4563616 w 5363295"/>
              <a:gd name="connsiteY57" fmla="*/ 634523 h 1475129"/>
              <a:gd name="connsiteX58" fmla="*/ 4649341 w 5363295"/>
              <a:gd name="connsiteY58" fmla="*/ 691673 h 1475129"/>
              <a:gd name="connsiteX59" fmla="*/ 4677916 w 5363295"/>
              <a:gd name="connsiteY59" fmla="*/ 710723 h 1475129"/>
              <a:gd name="connsiteX60" fmla="*/ 4706491 w 5363295"/>
              <a:gd name="connsiteY60" fmla="*/ 729773 h 1475129"/>
              <a:gd name="connsiteX61" fmla="*/ 4792216 w 5363295"/>
              <a:gd name="connsiteY61" fmla="*/ 805973 h 1475129"/>
              <a:gd name="connsiteX62" fmla="*/ 4820791 w 5363295"/>
              <a:gd name="connsiteY62" fmla="*/ 815498 h 1475129"/>
              <a:gd name="connsiteX63" fmla="*/ 4877941 w 5363295"/>
              <a:gd name="connsiteY63" fmla="*/ 853598 h 1475129"/>
              <a:gd name="connsiteX64" fmla="*/ 4944616 w 5363295"/>
              <a:gd name="connsiteY64" fmla="*/ 872648 h 1475129"/>
              <a:gd name="connsiteX65" fmla="*/ 4973191 w 5363295"/>
              <a:gd name="connsiteY65" fmla="*/ 882173 h 1475129"/>
              <a:gd name="connsiteX66" fmla="*/ 5039866 w 5363295"/>
              <a:gd name="connsiteY66" fmla="*/ 901223 h 1475129"/>
              <a:gd name="connsiteX67" fmla="*/ 5097749 w 5363295"/>
              <a:gd name="connsiteY67" fmla="*/ 973027 h 1475129"/>
              <a:gd name="connsiteX68" fmla="*/ 5208384 w 5363295"/>
              <a:gd name="connsiteY68" fmla="*/ 1041167 h 1475129"/>
              <a:gd name="connsiteX69" fmla="*/ 5325622 w 5363295"/>
              <a:gd name="connsiteY69" fmla="*/ 1149420 h 1475129"/>
              <a:gd name="connsiteX70" fmla="*/ 5363295 w 5363295"/>
              <a:gd name="connsiteY70" fmla="*/ 1259105 h 1475129"/>
              <a:gd name="connsiteX71" fmla="*/ 4823235 w 5363295"/>
              <a:gd name="connsiteY71" fmla="*/ 1475129 h 1475129"/>
              <a:gd name="connsiteX72" fmla="*/ 574763 w 5363295"/>
              <a:gd name="connsiteY72" fmla="*/ 1475129 h 1475129"/>
              <a:gd name="connsiteX0" fmla="*/ 574763 w 5363295"/>
              <a:gd name="connsiteY0" fmla="*/ 1475129 h 1475129"/>
              <a:gd name="connsiteX1" fmla="*/ 54374 w 5363295"/>
              <a:gd name="connsiteY1" fmla="*/ 1422053 h 1475129"/>
              <a:gd name="connsiteX2" fmla="*/ 24725 w 5363295"/>
              <a:gd name="connsiteY2" fmla="*/ 1301523 h 1475129"/>
              <a:gd name="connsiteX3" fmla="*/ 173680 w 5363295"/>
              <a:gd name="connsiteY3" fmla="*/ 1166194 h 1475129"/>
              <a:gd name="connsiteX4" fmla="*/ 400331 w 5363295"/>
              <a:gd name="connsiteY4" fmla="*/ 1070663 h 1475129"/>
              <a:gd name="connsiteX5" fmla="*/ 553012 w 5363295"/>
              <a:gd name="connsiteY5" fmla="*/ 1003742 h 1475129"/>
              <a:gd name="connsiteX6" fmla="*/ 649512 w 5363295"/>
              <a:gd name="connsiteY6" fmla="*/ 917481 h 1475129"/>
              <a:gd name="connsiteX7" fmla="*/ 757820 w 5363295"/>
              <a:gd name="connsiteY7" fmla="*/ 864827 h 1475129"/>
              <a:gd name="connsiteX8" fmla="*/ 860315 w 5363295"/>
              <a:gd name="connsiteY8" fmla="*/ 798150 h 1475129"/>
              <a:gd name="connsiteX9" fmla="*/ 935265 w 5363295"/>
              <a:gd name="connsiteY9" fmla="*/ 738488 h 1475129"/>
              <a:gd name="connsiteX10" fmla="*/ 1006796 w 5363295"/>
              <a:gd name="connsiteY10" fmla="*/ 697872 h 1475129"/>
              <a:gd name="connsiteX11" fmla="*/ 1101199 w 5363295"/>
              <a:gd name="connsiteY11" fmla="*/ 619088 h 1475129"/>
              <a:gd name="connsiteX12" fmla="*/ 1196924 w 5363295"/>
              <a:gd name="connsiteY12" fmla="*/ 546421 h 1475129"/>
              <a:gd name="connsiteX13" fmla="*/ 1284056 w 5363295"/>
              <a:gd name="connsiteY13" fmla="*/ 501892 h 1475129"/>
              <a:gd name="connsiteX14" fmla="*/ 1375979 w 5363295"/>
              <a:gd name="connsiteY14" fmla="*/ 457828 h 1475129"/>
              <a:gd name="connsiteX15" fmla="*/ 1457610 w 5363295"/>
              <a:gd name="connsiteY15" fmla="*/ 429175 h 1475129"/>
              <a:gd name="connsiteX16" fmla="*/ 1549855 w 5363295"/>
              <a:gd name="connsiteY16" fmla="*/ 401729 h 1475129"/>
              <a:gd name="connsiteX17" fmla="*/ 1637432 w 5363295"/>
              <a:gd name="connsiteY17" fmla="*/ 380160 h 1475129"/>
              <a:gd name="connsiteX18" fmla="*/ 1796074 w 5363295"/>
              <a:gd name="connsiteY18" fmla="*/ 357302 h 1475129"/>
              <a:gd name="connsiteX19" fmla="*/ 1947651 w 5363295"/>
              <a:gd name="connsiteY19" fmla="*/ 312492 h 1475129"/>
              <a:gd name="connsiteX20" fmla="*/ 2047357 w 5363295"/>
              <a:gd name="connsiteY20" fmla="*/ 275146 h 1475129"/>
              <a:gd name="connsiteX21" fmla="*/ 2151406 w 5363295"/>
              <a:gd name="connsiteY21" fmla="*/ 200288 h 1475129"/>
              <a:gd name="connsiteX22" fmla="*/ 2201416 w 5363295"/>
              <a:gd name="connsiteY22" fmla="*/ 185717 h 1475129"/>
              <a:gd name="connsiteX23" fmla="*/ 2261798 w 5363295"/>
              <a:gd name="connsiteY23" fmla="*/ 167601 h 1475129"/>
              <a:gd name="connsiteX24" fmla="*/ 2396920 w 5363295"/>
              <a:gd name="connsiteY24" fmla="*/ 137528 h 1475129"/>
              <a:gd name="connsiteX25" fmla="*/ 2687191 w 5363295"/>
              <a:gd name="connsiteY25" fmla="*/ 91598 h 1475129"/>
              <a:gd name="connsiteX26" fmla="*/ 2772916 w 5363295"/>
              <a:gd name="connsiteY26" fmla="*/ 63023 h 1475129"/>
              <a:gd name="connsiteX27" fmla="*/ 2801491 w 5363295"/>
              <a:gd name="connsiteY27" fmla="*/ 53498 h 1475129"/>
              <a:gd name="connsiteX28" fmla="*/ 2830066 w 5363295"/>
              <a:gd name="connsiteY28" fmla="*/ 34448 h 1475129"/>
              <a:gd name="connsiteX29" fmla="*/ 2915173 w 5363295"/>
              <a:gd name="connsiteY29" fmla="*/ 19050 h 1475129"/>
              <a:gd name="connsiteX30" fmla="*/ 3030774 w 5363295"/>
              <a:gd name="connsiteY30" fmla="*/ 0 h 1475129"/>
              <a:gd name="connsiteX31" fmla="*/ 3172966 w 5363295"/>
              <a:gd name="connsiteY31" fmla="*/ 5873 h 1475129"/>
              <a:gd name="connsiteX32" fmla="*/ 3230116 w 5363295"/>
              <a:gd name="connsiteY32" fmla="*/ 24923 h 1475129"/>
              <a:gd name="connsiteX33" fmla="*/ 3296173 w 5363295"/>
              <a:gd name="connsiteY33" fmla="*/ 27144 h 1475129"/>
              <a:gd name="connsiteX34" fmla="*/ 3325366 w 5363295"/>
              <a:gd name="connsiteY34" fmla="*/ 53498 h 1475129"/>
              <a:gd name="connsiteX35" fmla="*/ 3382516 w 5363295"/>
              <a:gd name="connsiteY35" fmla="*/ 72548 h 1475129"/>
              <a:gd name="connsiteX36" fmla="*/ 3411091 w 5363295"/>
              <a:gd name="connsiteY36" fmla="*/ 82073 h 1475129"/>
              <a:gd name="connsiteX37" fmla="*/ 3439666 w 5363295"/>
              <a:gd name="connsiteY37" fmla="*/ 91598 h 1475129"/>
              <a:gd name="connsiteX38" fmla="*/ 3553966 w 5363295"/>
              <a:gd name="connsiteY38" fmla="*/ 101123 h 1475129"/>
              <a:gd name="connsiteX39" fmla="*/ 3611116 w 5363295"/>
              <a:gd name="connsiteY39" fmla="*/ 129698 h 1475129"/>
              <a:gd name="connsiteX40" fmla="*/ 3639691 w 5363295"/>
              <a:gd name="connsiteY40" fmla="*/ 158273 h 1475129"/>
              <a:gd name="connsiteX41" fmla="*/ 3696841 w 5363295"/>
              <a:gd name="connsiteY41" fmla="*/ 196373 h 1475129"/>
              <a:gd name="connsiteX42" fmla="*/ 3725416 w 5363295"/>
              <a:gd name="connsiteY42" fmla="*/ 215423 h 1475129"/>
              <a:gd name="connsiteX43" fmla="*/ 3802917 w 5363295"/>
              <a:gd name="connsiteY43" fmla="*/ 218435 h 1475129"/>
              <a:gd name="connsiteX44" fmla="*/ 3849583 w 5363295"/>
              <a:gd name="connsiteY44" fmla="*/ 266701 h 1475129"/>
              <a:gd name="connsiteX45" fmla="*/ 3868291 w 5363295"/>
              <a:gd name="connsiteY45" fmla="*/ 291623 h 1475129"/>
              <a:gd name="connsiteX46" fmla="*/ 3896866 w 5363295"/>
              <a:gd name="connsiteY46" fmla="*/ 310673 h 1475129"/>
              <a:gd name="connsiteX47" fmla="*/ 3934966 w 5363295"/>
              <a:gd name="connsiteY47" fmla="*/ 320198 h 1475129"/>
              <a:gd name="connsiteX48" fmla="*/ 4077841 w 5363295"/>
              <a:gd name="connsiteY48" fmla="*/ 339248 h 1475129"/>
              <a:gd name="connsiteX49" fmla="*/ 4134991 w 5363295"/>
              <a:gd name="connsiteY49" fmla="*/ 358298 h 1475129"/>
              <a:gd name="connsiteX50" fmla="*/ 4121630 w 5363295"/>
              <a:gd name="connsiteY50" fmla="*/ 404341 h 1475129"/>
              <a:gd name="connsiteX51" fmla="*/ 4234695 w 5363295"/>
              <a:gd name="connsiteY51" fmla="*/ 466575 h 1475129"/>
              <a:gd name="connsiteX52" fmla="*/ 4281361 w 5363295"/>
              <a:gd name="connsiteY52" fmla="*/ 501021 h 1475129"/>
              <a:gd name="connsiteX53" fmla="*/ 4344883 w 5363295"/>
              <a:gd name="connsiteY53" fmla="*/ 534679 h 1475129"/>
              <a:gd name="connsiteX54" fmla="*/ 4423001 w 5363295"/>
              <a:gd name="connsiteY54" fmla="*/ 583735 h 1475129"/>
              <a:gd name="connsiteX55" fmla="*/ 4506466 w 5363295"/>
              <a:gd name="connsiteY55" fmla="*/ 596423 h 1475129"/>
              <a:gd name="connsiteX56" fmla="*/ 4535041 w 5363295"/>
              <a:gd name="connsiteY56" fmla="*/ 624998 h 1475129"/>
              <a:gd name="connsiteX57" fmla="*/ 4563616 w 5363295"/>
              <a:gd name="connsiteY57" fmla="*/ 634523 h 1475129"/>
              <a:gd name="connsiteX58" fmla="*/ 4649341 w 5363295"/>
              <a:gd name="connsiteY58" fmla="*/ 691673 h 1475129"/>
              <a:gd name="connsiteX59" fmla="*/ 4677916 w 5363295"/>
              <a:gd name="connsiteY59" fmla="*/ 710723 h 1475129"/>
              <a:gd name="connsiteX60" fmla="*/ 4706491 w 5363295"/>
              <a:gd name="connsiteY60" fmla="*/ 729773 h 1475129"/>
              <a:gd name="connsiteX61" fmla="*/ 4792216 w 5363295"/>
              <a:gd name="connsiteY61" fmla="*/ 805973 h 1475129"/>
              <a:gd name="connsiteX62" fmla="*/ 4820791 w 5363295"/>
              <a:gd name="connsiteY62" fmla="*/ 815498 h 1475129"/>
              <a:gd name="connsiteX63" fmla="*/ 4877941 w 5363295"/>
              <a:gd name="connsiteY63" fmla="*/ 853598 h 1475129"/>
              <a:gd name="connsiteX64" fmla="*/ 4944616 w 5363295"/>
              <a:gd name="connsiteY64" fmla="*/ 872648 h 1475129"/>
              <a:gd name="connsiteX65" fmla="*/ 4973191 w 5363295"/>
              <a:gd name="connsiteY65" fmla="*/ 882173 h 1475129"/>
              <a:gd name="connsiteX66" fmla="*/ 5039866 w 5363295"/>
              <a:gd name="connsiteY66" fmla="*/ 901223 h 1475129"/>
              <a:gd name="connsiteX67" fmla="*/ 5097749 w 5363295"/>
              <a:gd name="connsiteY67" fmla="*/ 973027 h 1475129"/>
              <a:gd name="connsiteX68" fmla="*/ 5208384 w 5363295"/>
              <a:gd name="connsiteY68" fmla="*/ 1041167 h 1475129"/>
              <a:gd name="connsiteX69" fmla="*/ 5325622 w 5363295"/>
              <a:gd name="connsiteY69" fmla="*/ 1149420 h 1475129"/>
              <a:gd name="connsiteX70" fmla="*/ 5363295 w 5363295"/>
              <a:gd name="connsiteY70" fmla="*/ 1259105 h 1475129"/>
              <a:gd name="connsiteX71" fmla="*/ 4823235 w 5363295"/>
              <a:gd name="connsiteY71" fmla="*/ 1475129 h 1475129"/>
              <a:gd name="connsiteX72" fmla="*/ 574763 w 5363295"/>
              <a:gd name="connsiteY72" fmla="*/ 1475129 h 1475129"/>
              <a:gd name="connsiteX0" fmla="*/ 574763 w 5363295"/>
              <a:gd name="connsiteY0" fmla="*/ 1475129 h 1475129"/>
              <a:gd name="connsiteX1" fmla="*/ 54374 w 5363295"/>
              <a:gd name="connsiteY1" fmla="*/ 1422053 h 1475129"/>
              <a:gd name="connsiteX2" fmla="*/ 24725 w 5363295"/>
              <a:gd name="connsiteY2" fmla="*/ 1301523 h 1475129"/>
              <a:gd name="connsiteX3" fmla="*/ 173680 w 5363295"/>
              <a:gd name="connsiteY3" fmla="*/ 1166194 h 1475129"/>
              <a:gd name="connsiteX4" fmla="*/ 400331 w 5363295"/>
              <a:gd name="connsiteY4" fmla="*/ 1070663 h 1475129"/>
              <a:gd name="connsiteX5" fmla="*/ 553012 w 5363295"/>
              <a:gd name="connsiteY5" fmla="*/ 1003742 h 1475129"/>
              <a:gd name="connsiteX6" fmla="*/ 649512 w 5363295"/>
              <a:gd name="connsiteY6" fmla="*/ 917481 h 1475129"/>
              <a:gd name="connsiteX7" fmla="*/ 757820 w 5363295"/>
              <a:gd name="connsiteY7" fmla="*/ 864827 h 1475129"/>
              <a:gd name="connsiteX8" fmla="*/ 860315 w 5363295"/>
              <a:gd name="connsiteY8" fmla="*/ 798150 h 1475129"/>
              <a:gd name="connsiteX9" fmla="*/ 935265 w 5363295"/>
              <a:gd name="connsiteY9" fmla="*/ 738488 h 1475129"/>
              <a:gd name="connsiteX10" fmla="*/ 1006796 w 5363295"/>
              <a:gd name="connsiteY10" fmla="*/ 697872 h 1475129"/>
              <a:gd name="connsiteX11" fmla="*/ 1101199 w 5363295"/>
              <a:gd name="connsiteY11" fmla="*/ 619088 h 1475129"/>
              <a:gd name="connsiteX12" fmla="*/ 1196924 w 5363295"/>
              <a:gd name="connsiteY12" fmla="*/ 546421 h 1475129"/>
              <a:gd name="connsiteX13" fmla="*/ 1284056 w 5363295"/>
              <a:gd name="connsiteY13" fmla="*/ 501892 h 1475129"/>
              <a:gd name="connsiteX14" fmla="*/ 1375979 w 5363295"/>
              <a:gd name="connsiteY14" fmla="*/ 457828 h 1475129"/>
              <a:gd name="connsiteX15" fmla="*/ 1457610 w 5363295"/>
              <a:gd name="connsiteY15" fmla="*/ 429175 h 1475129"/>
              <a:gd name="connsiteX16" fmla="*/ 1549855 w 5363295"/>
              <a:gd name="connsiteY16" fmla="*/ 401729 h 1475129"/>
              <a:gd name="connsiteX17" fmla="*/ 1637432 w 5363295"/>
              <a:gd name="connsiteY17" fmla="*/ 380160 h 1475129"/>
              <a:gd name="connsiteX18" fmla="*/ 1796074 w 5363295"/>
              <a:gd name="connsiteY18" fmla="*/ 357302 h 1475129"/>
              <a:gd name="connsiteX19" fmla="*/ 1947651 w 5363295"/>
              <a:gd name="connsiteY19" fmla="*/ 312492 h 1475129"/>
              <a:gd name="connsiteX20" fmla="*/ 2047357 w 5363295"/>
              <a:gd name="connsiteY20" fmla="*/ 275146 h 1475129"/>
              <a:gd name="connsiteX21" fmla="*/ 2151406 w 5363295"/>
              <a:gd name="connsiteY21" fmla="*/ 200288 h 1475129"/>
              <a:gd name="connsiteX22" fmla="*/ 2201416 w 5363295"/>
              <a:gd name="connsiteY22" fmla="*/ 185717 h 1475129"/>
              <a:gd name="connsiteX23" fmla="*/ 2261798 w 5363295"/>
              <a:gd name="connsiteY23" fmla="*/ 167601 h 1475129"/>
              <a:gd name="connsiteX24" fmla="*/ 2396920 w 5363295"/>
              <a:gd name="connsiteY24" fmla="*/ 137528 h 1475129"/>
              <a:gd name="connsiteX25" fmla="*/ 2687191 w 5363295"/>
              <a:gd name="connsiteY25" fmla="*/ 91598 h 1475129"/>
              <a:gd name="connsiteX26" fmla="*/ 2772916 w 5363295"/>
              <a:gd name="connsiteY26" fmla="*/ 63023 h 1475129"/>
              <a:gd name="connsiteX27" fmla="*/ 2801491 w 5363295"/>
              <a:gd name="connsiteY27" fmla="*/ 53498 h 1475129"/>
              <a:gd name="connsiteX28" fmla="*/ 2830066 w 5363295"/>
              <a:gd name="connsiteY28" fmla="*/ 34448 h 1475129"/>
              <a:gd name="connsiteX29" fmla="*/ 2915173 w 5363295"/>
              <a:gd name="connsiteY29" fmla="*/ 19050 h 1475129"/>
              <a:gd name="connsiteX30" fmla="*/ 3030774 w 5363295"/>
              <a:gd name="connsiteY30" fmla="*/ 0 h 1475129"/>
              <a:gd name="connsiteX31" fmla="*/ 3172966 w 5363295"/>
              <a:gd name="connsiteY31" fmla="*/ 5873 h 1475129"/>
              <a:gd name="connsiteX32" fmla="*/ 3230116 w 5363295"/>
              <a:gd name="connsiteY32" fmla="*/ 24923 h 1475129"/>
              <a:gd name="connsiteX33" fmla="*/ 3296173 w 5363295"/>
              <a:gd name="connsiteY33" fmla="*/ 27144 h 1475129"/>
              <a:gd name="connsiteX34" fmla="*/ 3325366 w 5363295"/>
              <a:gd name="connsiteY34" fmla="*/ 53498 h 1475129"/>
              <a:gd name="connsiteX35" fmla="*/ 3382516 w 5363295"/>
              <a:gd name="connsiteY35" fmla="*/ 72548 h 1475129"/>
              <a:gd name="connsiteX36" fmla="*/ 3411091 w 5363295"/>
              <a:gd name="connsiteY36" fmla="*/ 82073 h 1475129"/>
              <a:gd name="connsiteX37" fmla="*/ 3439666 w 5363295"/>
              <a:gd name="connsiteY37" fmla="*/ 91598 h 1475129"/>
              <a:gd name="connsiteX38" fmla="*/ 3553966 w 5363295"/>
              <a:gd name="connsiteY38" fmla="*/ 101123 h 1475129"/>
              <a:gd name="connsiteX39" fmla="*/ 3611116 w 5363295"/>
              <a:gd name="connsiteY39" fmla="*/ 129698 h 1475129"/>
              <a:gd name="connsiteX40" fmla="*/ 3639691 w 5363295"/>
              <a:gd name="connsiteY40" fmla="*/ 158273 h 1475129"/>
              <a:gd name="connsiteX41" fmla="*/ 3696841 w 5363295"/>
              <a:gd name="connsiteY41" fmla="*/ 196373 h 1475129"/>
              <a:gd name="connsiteX42" fmla="*/ 3725416 w 5363295"/>
              <a:gd name="connsiteY42" fmla="*/ 215423 h 1475129"/>
              <a:gd name="connsiteX43" fmla="*/ 3802917 w 5363295"/>
              <a:gd name="connsiteY43" fmla="*/ 218435 h 1475129"/>
              <a:gd name="connsiteX44" fmla="*/ 3849583 w 5363295"/>
              <a:gd name="connsiteY44" fmla="*/ 266701 h 1475129"/>
              <a:gd name="connsiteX45" fmla="*/ 3868291 w 5363295"/>
              <a:gd name="connsiteY45" fmla="*/ 291623 h 1475129"/>
              <a:gd name="connsiteX46" fmla="*/ 3942297 w 5363295"/>
              <a:gd name="connsiteY46" fmla="*/ 310673 h 1475129"/>
              <a:gd name="connsiteX47" fmla="*/ 3934966 w 5363295"/>
              <a:gd name="connsiteY47" fmla="*/ 320198 h 1475129"/>
              <a:gd name="connsiteX48" fmla="*/ 4077841 w 5363295"/>
              <a:gd name="connsiteY48" fmla="*/ 339248 h 1475129"/>
              <a:gd name="connsiteX49" fmla="*/ 4134991 w 5363295"/>
              <a:gd name="connsiteY49" fmla="*/ 358298 h 1475129"/>
              <a:gd name="connsiteX50" fmla="*/ 4121630 w 5363295"/>
              <a:gd name="connsiteY50" fmla="*/ 404341 h 1475129"/>
              <a:gd name="connsiteX51" fmla="*/ 4234695 w 5363295"/>
              <a:gd name="connsiteY51" fmla="*/ 466575 h 1475129"/>
              <a:gd name="connsiteX52" fmla="*/ 4281361 w 5363295"/>
              <a:gd name="connsiteY52" fmla="*/ 501021 h 1475129"/>
              <a:gd name="connsiteX53" fmla="*/ 4344883 w 5363295"/>
              <a:gd name="connsiteY53" fmla="*/ 534679 h 1475129"/>
              <a:gd name="connsiteX54" fmla="*/ 4423001 w 5363295"/>
              <a:gd name="connsiteY54" fmla="*/ 583735 h 1475129"/>
              <a:gd name="connsiteX55" fmla="*/ 4506466 w 5363295"/>
              <a:gd name="connsiteY55" fmla="*/ 596423 h 1475129"/>
              <a:gd name="connsiteX56" fmla="*/ 4535041 w 5363295"/>
              <a:gd name="connsiteY56" fmla="*/ 624998 h 1475129"/>
              <a:gd name="connsiteX57" fmla="*/ 4563616 w 5363295"/>
              <a:gd name="connsiteY57" fmla="*/ 634523 h 1475129"/>
              <a:gd name="connsiteX58" fmla="*/ 4649341 w 5363295"/>
              <a:gd name="connsiteY58" fmla="*/ 691673 h 1475129"/>
              <a:gd name="connsiteX59" fmla="*/ 4677916 w 5363295"/>
              <a:gd name="connsiteY59" fmla="*/ 710723 h 1475129"/>
              <a:gd name="connsiteX60" fmla="*/ 4706491 w 5363295"/>
              <a:gd name="connsiteY60" fmla="*/ 729773 h 1475129"/>
              <a:gd name="connsiteX61" fmla="*/ 4792216 w 5363295"/>
              <a:gd name="connsiteY61" fmla="*/ 805973 h 1475129"/>
              <a:gd name="connsiteX62" fmla="*/ 4820791 w 5363295"/>
              <a:gd name="connsiteY62" fmla="*/ 815498 h 1475129"/>
              <a:gd name="connsiteX63" fmla="*/ 4877941 w 5363295"/>
              <a:gd name="connsiteY63" fmla="*/ 853598 h 1475129"/>
              <a:gd name="connsiteX64" fmla="*/ 4944616 w 5363295"/>
              <a:gd name="connsiteY64" fmla="*/ 872648 h 1475129"/>
              <a:gd name="connsiteX65" fmla="*/ 4973191 w 5363295"/>
              <a:gd name="connsiteY65" fmla="*/ 882173 h 1475129"/>
              <a:gd name="connsiteX66" fmla="*/ 5039866 w 5363295"/>
              <a:gd name="connsiteY66" fmla="*/ 901223 h 1475129"/>
              <a:gd name="connsiteX67" fmla="*/ 5097749 w 5363295"/>
              <a:gd name="connsiteY67" fmla="*/ 973027 h 1475129"/>
              <a:gd name="connsiteX68" fmla="*/ 5208384 w 5363295"/>
              <a:gd name="connsiteY68" fmla="*/ 1041167 h 1475129"/>
              <a:gd name="connsiteX69" fmla="*/ 5325622 w 5363295"/>
              <a:gd name="connsiteY69" fmla="*/ 1149420 h 1475129"/>
              <a:gd name="connsiteX70" fmla="*/ 5363295 w 5363295"/>
              <a:gd name="connsiteY70" fmla="*/ 1259105 h 1475129"/>
              <a:gd name="connsiteX71" fmla="*/ 4823235 w 5363295"/>
              <a:gd name="connsiteY71" fmla="*/ 1475129 h 1475129"/>
              <a:gd name="connsiteX72" fmla="*/ 574763 w 5363295"/>
              <a:gd name="connsiteY72" fmla="*/ 1475129 h 1475129"/>
              <a:gd name="connsiteX0" fmla="*/ 574763 w 5363295"/>
              <a:gd name="connsiteY0" fmla="*/ 1475129 h 1475129"/>
              <a:gd name="connsiteX1" fmla="*/ 54374 w 5363295"/>
              <a:gd name="connsiteY1" fmla="*/ 1422053 h 1475129"/>
              <a:gd name="connsiteX2" fmla="*/ 24725 w 5363295"/>
              <a:gd name="connsiteY2" fmla="*/ 1301523 h 1475129"/>
              <a:gd name="connsiteX3" fmla="*/ 173680 w 5363295"/>
              <a:gd name="connsiteY3" fmla="*/ 1166194 h 1475129"/>
              <a:gd name="connsiteX4" fmla="*/ 400331 w 5363295"/>
              <a:gd name="connsiteY4" fmla="*/ 1070663 h 1475129"/>
              <a:gd name="connsiteX5" fmla="*/ 553012 w 5363295"/>
              <a:gd name="connsiteY5" fmla="*/ 1003742 h 1475129"/>
              <a:gd name="connsiteX6" fmla="*/ 649512 w 5363295"/>
              <a:gd name="connsiteY6" fmla="*/ 917481 h 1475129"/>
              <a:gd name="connsiteX7" fmla="*/ 757820 w 5363295"/>
              <a:gd name="connsiteY7" fmla="*/ 864827 h 1475129"/>
              <a:gd name="connsiteX8" fmla="*/ 860315 w 5363295"/>
              <a:gd name="connsiteY8" fmla="*/ 798150 h 1475129"/>
              <a:gd name="connsiteX9" fmla="*/ 935265 w 5363295"/>
              <a:gd name="connsiteY9" fmla="*/ 738488 h 1475129"/>
              <a:gd name="connsiteX10" fmla="*/ 1006796 w 5363295"/>
              <a:gd name="connsiteY10" fmla="*/ 697872 h 1475129"/>
              <a:gd name="connsiteX11" fmla="*/ 1101199 w 5363295"/>
              <a:gd name="connsiteY11" fmla="*/ 619088 h 1475129"/>
              <a:gd name="connsiteX12" fmla="*/ 1196924 w 5363295"/>
              <a:gd name="connsiteY12" fmla="*/ 546421 h 1475129"/>
              <a:gd name="connsiteX13" fmla="*/ 1284056 w 5363295"/>
              <a:gd name="connsiteY13" fmla="*/ 501892 h 1475129"/>
              <a:gd name="connsiteX14" fmla="*/ 1375979 w 5363295"/>
              <a:gd name="connsiteY14" fmla="*/ 457828 h 1475129"/>
              <a:gd name="connsiteX15" fmla="*/ 1457610 w 5363295"/>
              <a:gd name="connsiteY15" fmla="*/ 429175 h 1475129"/>
              <a:gd name="connsiteX16" fmla="*/ 1549855 w 5363295"/>
              <a:gd name="connsiteY16" fmla="*/ 401729 h 1475129"/>
              <a:gd name="connsiteX17" fmla="*/ 1637432 w 5363295"/>
              <a:gd name="connsiteY17" fmla="*/ 380160 h 1475129"/>
              <a:gd name="connsiteX18" fmla="*/ 1796074 w 5363295"/>
              <a:gd name="connsiteY18" fmla="*/ 357302 h 1475129"/>
              <a:gd name="connsiteX19" fmla="*/ 1947651 w 5363295"/>
              <a:gd name="connsiteY19" fmla="*/ 312492 h 1475129"/>
              <a:gd name="connsiteX20" fmla="*/ 2047357 w 5363295"/>
              <a:gd name="connsiteY20" fmla="*/ 275146 h 1475129"/>
              <a:gd name="connsiteX21" fmla="*/ 2151406 w 5363295"/>
              <a:gd name="connsiteY21" fmla="*/ 200288 h 1475129"/>
              <a:gd name="connsiteX22" fmla="*/ 2201416 w 5363295"/>
              <a:gd name="connsiteY22" fmla="*/ 185717 h 1475129"/>
              <a:gd name="connsiteX23" fmla="*/ 2261798 w 5363295"/>
              <a:gd name="connsiteY23" fmla="*/ 167601 h 1475129"/>
              <a:gd name="connsiteX24" fmla="*/ 2396920 w 5363295"/>
              <a:gd name="connsiteY24" fmla="*/ 137528 h 1475129"/>
              <a:gd name="connsiteX25" fmla="*/ 2687191 w 5363295"/>
              <a:gd name="connsiteY25" fmla="*/ 91598 h 1475129"/>
              <a:gd name="connsiteX26" fmla="*/ 2772916 w 5363295"/>
              <a:gd name="connsiteY26" fmla="*/ 63023 h 1475129"/>
              <a:gd name="connsiteX27" fmla="*/ 2801491 w 5363295"/>
              <a:gd name="connsiteY27" fmla="*/ 53498 h 1475129"/>
              <a:gd name="connsiteX28" fmla="*/ 2830066 w 5363295"/>
              <a:gd name="connsiteY28" fmla="*/ 34448 h 1475129"/>
              <a:gd name="connsiteX29" fmla="*/ 2915173 w 5363295"/>
              <a:gd name="connsiteY29" fmla="*/ 19050 h 1475129"/>
              <a:gd name="connsiteX30" fmla="*/ 3030774 w 5363295"/>
              <a:gd name="connsiteY30" fmla="*/ 0 h 1475129"/>
              <a:gd name="connsiteX31" fmla="*/ 3172966 w 5363295"/>
              <a:gd name="connsiteY31" fmla="*/ 5873 h 1475129"/>
              <a:gd name="connsiteX32" fmla="*/ 3230116 w 5363295"/>
              <a:gd name="connsiteY32" fmla="*/ 24923 h 1475129"/>
              <a:gd name="connsiteX33" fmla="*/ 3296173 w 5363295"/>
              <a:gd name="connsiteY33" fmla="*/ 27144 h 1475129"/>
              <a:gd name="connsiteX34" fmla="*/ 3325366 w 5363295"/>
              <a:gd name="connsiteY34" fmla="*/ 53498 h 1475129"/>
              <a:gd name="connsiteX35" fmla="*/ 3382516 w 5363295"/>
              <a:gd name="connsiteY35" fmla="*/ 72548 h 1475129"/>
              <a:gd name="connsiteX36" fmla="*/ 3411091 w 5363295"/>
              <a:gd name="connsiteY36" fmla="*/ 82073 h 1475129"/>
              <a:gd name="connsiteX37" fmla="*/ 3478109 w 5363295"/>
              <a:gd name="connsiteY37" fmla="*/ 73339 h 1475129"/>
              <a:gd name="connsiteX38" fmla="*/ 3553966 w 5363295"/>
              <a:gd name="connsiteY38" fmla="*/ 101123 h 1475129"/>
              <a:gd name="connsiteX39" fmla="*/ 3611116 w 5363295"/>
              <a:gd name="connsiteY39" fmla="*/ 129698 h 1475129"/>
              <a:gd name="connsiteX40" fmla="*/ 3639691 w 5363295"/>
              <a:gd name="connsiteY40" fmla="*/ 158273 h 1475129"/>
              <a:gd name="connsiteX41" fmla="*/ 3696841 w 5363295"/>
              <a:gd name="connsiteY41" fmla="*/ 196373 h 1475129"/>
              <a:gd name="connsiteX42" fmla="*/ 3725416 w 5363295"/>
              <a:gd name="connsiteY42" fmla="*/ 215423 h 1475129"/>
              <a:gd name="connsiteX43" fmla="*/ 3802917 w 5363295"/>
              <a:gd name="connsiteY43" fmla="*/ 218435 h 1475129"/>
              <a:gd name="connsiteX44" fmla="*/ 3849583 w 5363295"/>
              <a:gd name="connsiteY44" fmla="*/ 266701 h 1475129"/>
              <a:gd name="connsiteX45" fmla="*/ 3868291 w 5363295"/>
              <a:gd name="connsiteY45" fmla="*/ 291623 h 1475129"/>
              <a:gd name="connsiteX46" fmla="*/ 3942297 w 5363295"/>
              <a:gd name="connsiteY46" fmla="*/ 310673 h 1475129"/>
              <a:gd name="connsiteX47" fmla="*/ 3934966 w 5363295"/>
              <a:gd name="connsiteY47" fmla="*/ 320198 h 1475129"/>
              <a:gd name="connsiteX48" fmla="*/ 4077841 w 5363295"/>
              <a:gd name="connsiteY48" fmla="*/ 339248 h 1475129"/>
              <a:gd name="connsiteX49" fmla="*/ 4134991 w 5363295"/>
              <a:gd name="connsiteY49" fmla="*/ 358298 h 1475129"/>
              <a:gd name="connsiteX50" fmla="*/ 4121630 w 5363295"/>
              <a:gd name="connsiteY50" fmla="*/ 404341 h 1475129"/>
              <a:gd name="connsiteX51" fmla="*/ 4234695 w 5363295"/>
              <a:gd name="connsiteY51" fmla="*/ 466575 h 1475129"/>
              <a:gd name="connsiteX52" fmla="*/ 4281361 w 5363295"/>
              <a:gd name="connsiteY52" fmla="*/ 501021 h 1475129"/>
              <a:gd name="connsiteX53" fmla="*/ 4344883 w 5363295"/>
              <a:gd name="connsiteY53" fmla="*/ 534679 h 1475129"/>
              <a:gd name="connsiteX54" fmla="*/ 4423001 w 5363295"/>
              <a:gd name="connsiteY54" fmla="*/ 583735 h 1475129"/>
              <a:gd name="connsiteX55" fmla="*/ 4506466 w 5363295"/>
              <a:gd name="connsiteY55" fmla="*/ 596423 h 1475129"/>
              <a:gd name="connsiteX56" fmla="*/ 4535041 w 5363295"/>
              <a:gd name="connsiteY56" fmla="*/ 624998 h 1475129"/>
              <a:gd name="connsiteX57" fmla="*/ 4563616 w 5363295"/>
              <a:gd name="connsiteY57" fmla="*/ 634523 h 1475129"/>
              <a:gd name="connsiteX58" fmla="*/ 4649341 w 5363295"/>
              <a:gd name="connsiteY58" fmla="*/ 691673 h 1475129"/>
              <a:gd name="connsiteX59" fmla="*/ 4677916 w 5363295"/>
              <a:gd name="connsiteY59" fmla="*/ 710723 h 1475129"/>
              <a:gd name="connsiteX60" fmla="*/ 4706491 w 5363295"/>
              <a:gd name="connsiteY60" fmla="*/ 729773 h 1475129"/>
              <a:gd name="connsiteX61" fmla="*/ 4792216 w 5363295"/>
              <a:gd name="connsiteY61" fmla="*/ 805973 h 1475129"/>
              <a:gd name="connsiteX62" fmla="*/ 4820791 w 5363295"/>
              <a:gd name="connsiteY62" fmla="*/ 815498 h 1475129"/>
              <a:gd name="connsiteX63" fmla="*/ 4877941 w 5363295"/>
              <a:gd name="connsiteY63" fmla="*/ 853598 h 1475129"/>
              <a:gd name="connsiteX64" fmla="*/ 4944616 w 5363295"/>
              <a:gd name="connsiteY64" fmla="*/ 872648 h 1475129"/>
              <a:gd name="connsiteX65" fmla="*/ 4973191 w 5363295"/>
              <a:gd name="connsiteY65" fmla="*/ 882173 h 1475129"/>
              <a:gd name="connsiteX66" fmla="*/ 5039866 w 5363295"/>
              <a:gd name="connsiteY66" fmla="*/ 901223 h 1475129"/>
              <a:gd name="connsiteX67" fmla="*/ 5097749 w 5363295"/>
              <a:gd name="connsiteY67" fmla="*/ 973027 h 1475129"/>
              <a:gd name="connsiteX68" fmla="*/ 5208384 w 5363295"/>
              <a:gd name="connsiteY68" fmla="*/ 1041167 h 1475129"/>
              <a:gd name="connsiteX69" fmla="*/ 5325622 w 5363295"/>
              <a:gd name="connsiteY69" fmla="*/ 1149420 h 1475129"/>
              <a:gd name="connsiteX70" fmla="*/ 5363295 w 5363295"/>
              <a:gd name="connsiteY70" fmla="*/ 1259105 h 1475129"/>
              <a:gd name="connsiteX71" fmla="*/ 4823235 w 5363295"/>
              <a:gd name="connsiteY71" fmla="*/ 1475129 h 1475129"/>
              <a:gd name="connsiteX72" fmla="*/ 574763 w 5363295"/>
              <a:gd name="connsiteY72" fmla="*/ 1475129 h 1475129"/>
              <a:gd name="connsiteX0" fmla="*/ 574763 w 5363295"/>
              <a:gd name="connsiteY0" fmla="*/ 1491663 h 1491663"/>
              <a:gd name="connsiteX1" fmla="*/ 54374 w 5363295"/>
              <a:gd name="connsiteY1" fmla="*/ 1438587 h 1491663"/>
              <a:gd name="connsiteX2" fmla="*/ 24725 w 5363295"/>
              <a:gd name="connsiteY2" fmla="*/ 1318057 h 1491663"/>
              <a:gd name="connsiteX3" fmla="*/ 173680 w 5363295"/>
              <a:gd name="connsiteY3" fmla="*/ 1182728 h 1491663"/>
              <a:gd name="connsiteX4" fmla="*/ 400331 w 5363295"/>
              <a:gd name="connsiteY4" fmla="*/ 1087197 h 1491663"/>
              <a:gd name="connsiteX5" fmla="*/ 553012 w 5363295"/>
              <a:gd name="connsiteY5" fmla="*/ 1020276 h 1491663"/>
              <a:gd name="connsiteX6" fmla="*/ 649512 w 5363295"/>
              <a:gd name="connsiteY6" fmla="*/ 934015 h 1491663"/>
              <a:gd name="connsiteX7" fmla="*/ 757820 w 5363295"/>
              <a:gd name="connsiteY7" fmla="*/ 881361 h 1491663"/>
              <a:gd name="connsiteX8" fmla="*/ 860315 w 5363295"/>
              <a:gd name="connsiteY8" fmla="*/ 814684 h 1491663"/>
              <a:gd name="connsiteX9" fmla="*/ 935265 w 5363295"/>
              <a:gd name="connsiteY9" fmla="*/ 755022 h 1491663"/>
              <a:gd name="connsiteX10" fmla="*/ 1006796 w 5363295"/>
              <a:gd name="connsiteY10" fmla="*/ 714406 h 1491663"/>
              <a:gd name="connsiteX11" fmla="*/ 1101199 w 5363295"/>
              <a:gd name="connsiteY11" fmla="*/ 635622 h 1491663"/>
              <a:gd name="connsiteX12" fmla="*/ 1196924 w 5363295"/>
              <a:gd name="connsiteY12" fmla="*/ 562955 h 1491663"/>
              <a:gd name="connsiteX13" fmla="*/ 1284056 w 5363295"/>
              <a:gd name="connsiteY13" fmla="*/ 518426 h 1491663"/>
              <a:gd name="connsiteX14" fmla="*/ 1375979 w 5363295"/>
              <a:gd name="connsiteY14" fmla="*/ 474362 h 1491663"/>
              <a:gd name="connsiteX15" fmla="*/ 1457610 w 5363295"/>
              <a:gd name="connsiteY15" fmla="*/ 445709 h 1491663"/>
              <a:gd name="connsiteX16" fmla="*/ 1549855 w 5363295"/>
              <a:gd name="connsiteY16" fmla="*/ 418263 h 1491663"/>
              <a:gd name="connsiteX17" fmla="*/ 1637432 w 5363295"/>
              <a:gd name="connsiteY17" fmla="*/ 396694 h 1491663"/>
              <a:gd name="connsiteX18" fmla="*/ 1796074 w 5363295"/>
              <a:gd name="connsiteY18" fmla="*/ 373836 h 1491663"/>
              <a:gd name="connsiteX19" fmla="*/ 1947651 w 5363295"/>
              <a:gd name="connsiteY19" fmla="*/ 329026 h 1491663"/>
              <a:gd name="connsiteX20" fmla="*/ 2047357 w 5363295"/>
              <a:gd name="connsiteY20" fmla="*/ 291680 h 1491663"/>
              <a:gd name="connsiteX21" fmla="*/ 2151406 w 5363295"/>
              <a:gd name="connsiteY21" fmla="*/ 216822 h 1491663"/>
              <a:gd name="connsiteX22" fmla="*/ 2201416 w 5363295"/>
              <a:gd name="connsiteY22" fmla="*/ 202251 h 1491663"/>
              <a:gd name="connsiteX23" fmla="*/ 2261798 w 5363295"/>
              <a:gd name="connsiteY23" fmla="*/ 184135 h 1491663"/>
              <a:gd name="connsiteX24" fmla="*/ 2396920 w 5363295"/>
              <a:gd name="connsiteY24" fmla="*/ 154062 h 1491663"/>
              <a:gd name="connsiteX25" fmla="*/ 2687191 w 5363295"/>
              <a:gd name="connsiteY25" fmla="*/ 108132 h 1491663"/>
              <a:gd name="connsiteX26" fmla="*/ 2772916 w 5363295"/>
              <a:gd name="connsiteY26" fmla="*/ 79557 h 1491663"/>
              <a:gd name="connsiteX27" fmla="*/ 2801491 w 5363295"/>
              <a:gd name="connsiteY27" fmla="*/ 70032 h 1491663"/>
              <a:gd name="connsiteX28" fmla="*/ 2830066 w 5363295"/>
              <a:gd name="connsiteY28" fmla="*/ 50982 h 1491663"/>
              <a:gd name="connsiteX29" fmla="*/ 2915173 w 5363295"/>
              <a:gd name="connsiteY29" fmla="*/ 35584 h 1491663"/>
              <a:gd name="connsiteX30" fmla="*/ 3030774 w 5363295"/>
              <a:gd name="connsiteY30" fmla="*/ 16534 h 1491663"/>
              <a:gd name="connsiteX31" fmla="*/ 3277807 w 5363295"/>
              <a:gd name="connsiteY31" fmla="*/ 496 h 1491663"/>
              <a:gd name="connsiteX32" fmla="*/ 3230116 w 5363295"/>
              <a:gd name="connsiteY32" fmla="*/ 41457 h 1491663"/>
              <a:gd name="connsiteX33" fmla="*/ 3296173 w 5363295"/>
              <a:gd name="connsiteY33" fmla="*/ 43678 h 1491663"/>
              <a:gd name="connsiteX34" fmla="*/ 3325366 w 5363295"/>
              <a:gd name="connsiteY34" fmla="*/ 70032 h 1491663"/>
              <a:gd name="connsiteX35" fmla="*/ 3382516 w 5363295"/>
              <a:gd name="connsiteY35" fmla="*/ 89082 h 1491663"/>
              <a:gd name="connsiteX36" fmla="*/ 3411091 w 5363295"/>
              <a:gd name="connsiteY36" fmla="*/ 98607 h 1491663"/>
              <a:gd name="connsiteX37" fmla="*/ 3478109 w 5363295"/>
              <a:gd name="connsiteY37" fmla="*/ 89873 h 1491663"/>
              <a:gd name="connsiteX38" fmla="*/ 3553966 w 5363295"/>
              <a:gd name="connsiteY38" fmla="*/ 117657 h 1491663"/>
              <a:gd name="connsiteX39" fmla="*/ 3611116 w 5363295"/>
              <a:gd name="connsiteY39" fmla="*/ 146232 h 1491663"/>
              <a:gd name="connsiteX40" fmla="*/ 3639691 w 5363295"/>
              <a:gd name="connsiteY40" fmla="*/ 174807 h 1491663"/>
              <a:gd name="connsiteX41" fmla="*/ 3696841 w 5363295"/>
              <a:gd name="connsiteY41" fmla="*/ 212907 h 1491663"/>
              <a:gd name="connsiteX42" fmla="*/ 3725416 w 5363295"/>
              <a:gd name="connsiteY42" fmla="*/ 231957 h 1491663"/>
              <a:gd name="connsiteX43" fmla="*/ 3802917 w 5363295"/>
              <a:gd name="connsiteY43" fmla="*/ 234969 h 1491663"/>
              <a:gd name="connsiteX44" fmla="*/ 3849583 w 5363295"/>
              <a:gd name="connsiteY44" fmla="*/ 283235 h 1491663"/>
              <a:gd name="connsiteX45" fmla="*/ 3868291 w 5363295"/>
              <a:gd name="connsiteY45" fmla="*/ 308157 h 1491663"/>
              <a:gd name="connsiteX46" fmla="*/ 3942297 w 5363295"/>
              <a:gd name="connsiteY46" fmla="*/ 327207 h 1491663"/>
              <a:gd name="connsiteX47" fmla="*/ 3934966 w 5363295"/>
              <a:gd name="connsiteY47" fmla="*/ 336732 h 1491663"/>
              <a:gd name="connsiteX48" fmla="*/ 4077841 w 5363295"/>
              <a:gd name="connsiteY48" fmla="*/ 355782 h 1491663"/>
              <a:gd name="connsiteX49" fmla="*/ 4134991 w 5363295"/>
              <a:gd name="connsiteY49" fmla="*/ 374832 h 1491663"/>
              <a:gd name="connsiteX50" fmla="*/ 4121630 w 5363295"/>
              <a:gd name="connsiteY50" fmla="*/ 420875 h 1491663"/>
              <a:gd name="connsiteX51" fmla="*/ 4234695 w 5363295"/>
              <a:gd name="connsiteY51" fmla="*/ 483109 h 1491663"/>
              <a:gd name="connsiteX52" fmla="*/ 4281361 w 5363295"/>
              <a:gd name="connsiteY52" fmla="*/ 517555 h 1491663"/>
              <a:gd name="connsiteX53" fmla="*/ 4344883 w 5363295"/>
              <a:gd name="connsiteY53" fmla="*/ 551213 h 1491663"/>
              <a:gd name="connsiteX54" fmla="*/ 4423001 w 5363295"/>
              <a:gd name="connsiteY54" fmla="*/ 600269 h 1491663"/>
              <a:gd name="connsiteX55" fmla="*/ 4506466 w 5363295"/>
              <a:gd name="connsiteY55" fmla="*/ 612957 h 1491663"/>
              <a:gd name="connsiteX56" fmla="*/ 4535041 w 5363295"/>
              <a:gd name="connsiteY56" fmla="*/ 641532 h 1491663"/>
              <a:gd name="connsiteX57" fmla="*/ 4563616 w 5363295"/>
              <a:gd name="connsiteY57" fmla="*/ 651057 h 1491663"/>
              <a:gd name="connsiteX58" fmla="*/ 4649341 w 5363295"/>
              <a:gd name="connsiteY58" fmla="*/ 708207 h 1491663"/>
              <a:gd name="connsiteX59" fmla="*/ 4677916 w 5363295"/>
              <a:gd name="connsiteY59" fmla="*/ 727257 h 1491663"/>
              <a:gd name="connsiteX60" fmla="*/ 4706491 w 5363295"/>
              <a:gd name="connsiteY60" fmla="*/ 746307 h 1491663"/>
              <a:gd name="connsiteX61" fmla="*/ 4792216 w 5363295"/>
              <a:gd name="connsiteY61" fmla="*/ 822507 h 1491663"/>
              <a:gd name="connsiteX62" fmla="*/ 4820791 w 5363295"/>
              <a:gd name="connsiteY62" fmla="*/ 832032 h 1491663"/>
              <a:gd name="connsiteX63" fmla="*/ 4877941 w 5363295"/>
              <a:gd name="connsiteY63" fmla="*/ 870132 h 1491663"/>
              <a:gd name="connsiteX64" fmla="*/ 4944616 w 5363295"/>
              <a:gd name="connsiteY64" fmla="*/ 889182 h 1491663"/>
              <a:gd name="connsiteX65" fmla="*/ 4973191 w 5363295"/>
              <a:gd name="connsiteY65" fmla="*/ 898707 h 1491663"/>
              <a:gd name="connsiteX66" fmla="*/ 5039866 w 5363295"/>
              <a:gd name="connsiteY66" fmla="*/ 917757 h 1491663"/>
              <a:gd name="connsiteX67" fmla="*/ 5097749 w 5363295"/>
              <a:gd name="connsiteY67" fmla="*/ 989561 h 1491663"/>
              <a:gd name="connsiteX68" fmla="*/ 5208384 w 5363295"/>
              <a:gd name="connsiteY68" fmla="*/ 1057701 h 1491663"/>
              <a:gd name="connsiteX69" fmla="*/ 5325622 w 5363295"/>
              <a:gd name="connsiteY69" fmla="*/ 1165954 h 1491663"/>
              <a:gd name="connsiteX70" fmla="*/ 5363295 w 5363295"/>
              <a:gd name="connsiteY70" fmla="*/ 1275639 h 1491663"/>
              <a:gd name="connsiteX71" fmla="*/ 4823235 w 5363295"/>
              <a:gd name="connsiteY71" fmla="*/ 1491663 h 1491663"/>
              <a:gd name="connsiteX72" fmla="*/ 574763 w 5363295"/>
              <a:gd name="connsiteY72" fmla="*/ 1491663 h 1491663"/>
              <a:gd name="connsiteX0" fmla="*/ 574763 w 5363295"/>
              <a:gd name="connsiteY0" fmla="*/ 1491437 h 1491437"/>
              <a:gd name="connsiteX1" fmla="*/ 54374 w 5363295"/>
              <a:gd name="connsiteY1" fmla="*/ 1438361 h 1491437"/>
              <a:gd name="connsiteX2" fmla="*/ 24725 w 5363295"/>
              <a:gd name="connsiteY2" fmla="*/ 1317831 h 1491437"/>
              <a:gd name="connsiteX3" fmla="*/ 173680 w 5363295"/>
              <a:gd name="connsiteY3" fmla="*/ 1182502 h 1491437"/>
              <a:gd name="connsiteX4" fmla="*/ 400331 w 5363295"/>
              <a:gd name="connsiteY4" fmla="*/ 1086971 h 1491437"/>
              <a:gd name="connsiteX5" fmla="*/ 553012 w 5363295"/>
              <a:gd name="connsiteY5" fmla="*/ 1020050 h 1491437"/>
              <a:gd name="connsiteX6" fmla="*/ 649512 w 5363295"/>
              <a:gd name="connsiteY6" fmla="*/ 933789 h 1491437"/>
              <a:gd name="connsiteX7" fmla="*/ 757820 w 5363295"/>
              <a:gd name="connsiteY7" fmla="*/ 881135 h 1491437"/>
              <a:gd name="connsiteX8" fmla="*/ 860315 w 5363295"/>
              <a:gd name="connsiteY8" fmla="*/ 814458 h 1491437"/>
              <a:gd name="connsiteX9" fmla="*/ 935265 w 5363295"/>
              <a:gd name="connsiteY9" fmla="*/ 754796 h 1491437"/>
              <a:gd name="connsiteX10" fmla="*/ 1006796 w 5363295"/>
              <a:gd name="connsiteY10" fmla="*/ 714180 h 1491437"/>
              <a:gd name="connsiteX11" fmla="*/ 1101199 w 5363295"/>
              <a:gd name="connsiteY11" fmla="*/ 635396 h 1491437"/>
              <a:gd name="connsiteX12" fmla="*/ 1196924 w 5363295"/>
              <a:gd name="connsiteY12" fmla="*/ 562729 h 1491437"/>
              <a:gd name="connsiteX13" fmla="*/ 1284056 w 5363295"/>
              <a:gd name="connsiteY13" fmla="*/ 518200 h 1491437"/>
              <a:gd name="connsiteX14" fmla="*/ 1375979 w 5363295"/>
              <a:gd name="connsiteY14" fmla="*/ 474136 h 1491437"/>
              <a:gd name="connsiteX15" fmla="*/ 1457610 w 5363295"/>
              <a:gd name="connsiteY15" fmla="*/ 445483 h 1491437"/>
              <a:gd name="connsiteX16" fmla="*/ 1549855 w 5363295"/>
              <a:gd name="connsiteY16" fmla="*/ 418037 h 1491437"/>
              <a:gd name="connsiteX17" fmla="*/ 1637432 w 5363295"/>
              <a:gd name="connsiteY17" fmla="*/ 396468 h 1491437"/>
              <a:gd name="connsiteX18" fmla="*/ 1796074 w 5363295"/>
              <a:gd name="connsiteY18" fmla="*/ 373610 h 1491437"/>
              <a:gd name="connsiteX19" fmla="*/ 1947651 w 5363295"/>
              <a:gd name="connsiteY19" fmla="*/ 328800 h 1491437"/>
              <a:gd name="connsiteX20" fmla="*/ 2047357 w 5363295"/>
              <a:gd name="connsiteY20" fmla="*/ 291454 h 1491437"/>
              <a:gd name="connsiteX21" fmla="*/ 2151406 w 5363295"/>
              <a:gd name="connsiteY21" fmla="*/ 216596 h 1491437"/>
              <a:gd name="connsiteX22" fmla="*/ 2201416 w 5363295"/>
              <a:gd name="connsiteY22" fmla="*/ 202025 h 1491437"/>
              <a:gd name="connsiteX23" fmla="*/ 2261798 w 5363295"/>
              <a:gd name="connsiteY23" fmla="*/ 183909 h 1491437"/>
              <a:gd name="connsiteX24" fmla="*/ 2396920 w 5363295"/>
              <a:gd name="connsiteY24" fmla="*/ 153836 h 1491437"/>
              <a:gd name="connsiteX25" fmla="*/ 2687191 w 5363295"/>
              <a:gd name="connsiteY25" fmla="*/ 107906 h 1491437"/>
              <a:gd name="connsiteX26" fmla="*/ 2772916 w 5363295"/>
              <a:gd name="connsiteY26" fmla="*/ 79331 h 1491437"/>
              <a:gd name="connsiteX27" fmla="*/ 2801491 w 5363295"/>
              <a:gd name="connsiteY27" fmla="*/ 69806 h 1491437"/>
              <a:gd name="connsiteX28" fmla="*/ 2830066 w 5363295"/>
              <a:gd name="connsiteY28" fmla="*/ 50756 h 1491437"/>
              <a:gd name="connsiteX29" fmla="*/ 2915173 w 5363295"/>
              <a:gd name="connsiteY29" fmla="*/ 35358 h 1491437"/>
              <a:gd name="connsiteX30" fmla="*/ 3030774 w 5363295"/>
              <a:gd name="connsiteY30" fmla="*/ 16308 h 1491437"/>
              <a:gd name="connsiteX31" fmla="*/ 3277807 w 5363295"/>
              <a:gd name="connsiteY31" fmla="*/ 270 h 1491437"/>
              <a:gd name="connsiteX32" fmla="*/ 3376893 w 5363295"/>
              <a:gd name="connsiteY32" fmla="*/ 33927 h 1491437"/>
              <a:gd name="connsiteX33" fmla="*/ 3296173 w 5363295"/>
              <a:gd name="connsiteY33" fmla="*/ 43452 h 1491437"/>
              <a:gd name="connsiteX34" fmla="*/ 3325366 w 5363295"/>
              <a:gd name="connsiteY34" fmla="*/ 69806 h 1491437"/>
              <a:gd name="connsiteX35" fmla="*/ 3382516 w 5363295"/>
              <a:gd name="connsiteY35" fmla="*/ 88856 h 1491437"/>
              <a:gd name="connsiteX36" fmla="*/ 3411091 w 5363295"/>
              <a:gd name="connsiteY36" fmla="*/ 98381 h 1491437"/>
              <a:gd name="connsiteX37" fmla="*/ 3478109 w 5363295"/>
              <a:gd name="connsiteY37" fmla="*/ 89647 h 1491437"/>
              <a:gd name="connsiteX38" fmla="*/ 3553966 w 5363295"/>
              <a:gd name="connsiteY38" fmla="*/ 117431 h 1491437"/>
              <a:gd name="connsiteX39" fmla="*/ 3611116 w 5363295"/>
              <a:gd name="connsiteY39" fmla="*/ 146006 h 1491437"/>
              <a:gd name="connsiteX40" fmla="*/ 3639691 w 5363295"/>
              <a:gd name="connsiteY40" fmla="*/ 174581 h 1491437"/>
              <a:gd name="connsiteX41" fmla="*/ 3696841 w 5363295"/>
              <a:gd name="connsiteY41" fmla="*/ 212681 h 1491437"/>
              <a:gd name="connsiteX42" fmla="*/ 3725416 w 5363295"/>
              <a:gd name="connsiteY42" fmla="*/ 231731 h 1491437"/>
              <a:gd name="connsiteX43" fmla="*/ 3802917 w 5363295"/>
              <a:gd name="connsiteY43" fmla="*/ 234743 h 1491437"/>
              <a:gd name="connsiteX44" fmla="*/ 3849583 w 5363295"/>
              <a:gd name="connsiteY44" fmla="*/ 283009 h 1491437"/>
              <a:gd name="connsiteX45" fmla="*/ 3868291 w 5363295"/>
              <a:gd name="connsiteY45" fmla="*/ 307931 h 1491437"/>
              <a:gd name="connsiteX46" fmla="*/ 3942297 w 5363295"/>
              <a:gd name="connsiteY46" fmla="*/ 326981 h 1491437"/>
              <a:gd name="connsiteX47" fmla="*/ 3934966 w 5363295"/>
              <a:gd name="connsiteY47" fmla="*/ 336506 h 1491437"/>
              <a:gd name="connsiteX48" fmla="*/ 4077841 w 5363295"/>
              <a:gd name="connsiteY48" fmla="*/ 355556 h 1491437"/>
              <a:gd name="connsiteX49" fmla="*/ 4134991 w 5363295"/>
              <a:gd name="connsiteY49" fmla="*/ 374606 h 1491437"/>
              <a:gd name="connsiteX50" fmla="*/ 4121630 w 5363295"/>
              <a:gd name="connsiteY50" fmla="*/ 420649 h 1491437"/>
              <a:gd name="connsiteX51" fmla="*/ 4234695 w 5363295"/>
              <a:gd name="connsiteY51" fmla="*/ 482883 h 1491437"/>
              <a:gd name="connsiteX52" fmla="*/ 4281361 w 5363295"/>
              <a:gd name="connsiteY52" fmla="*/ 517329 h 1491437"/>
              <a:gd name="connsiteX53" fmla="*/ 4344883 w 5363295"/>
              <a:gd name="connsiteY53" fmla="*/ 550987 h 1491437"/>
              <a:gd name="connsiteX54" fmla="*/ 4423001 w 5363295"/>
              <a:gd name="connsiteY54" fmla="*/ 600043 h 1491437"/>
              <a:gd name="connsiteX55" fmla="*/ 4506466 w 5363295"/>
              <a:gd name="connsiteY55" fmla="*/ 612731 h 1491437"/>
              <a:gd name="connsiteX56" fmla="*/ 4535041 w 5363295"/>
              <a:gd name="connsiteY56" fmla="*/ 641306 h 1491437"/>
              <a:gd name="connsiteX57" fmla="*/ 4563616 w 5363295"/>
              <a:gd name="connsiteY57" fmla="*/ 650831 h 1491437"/>
              <a:gd name="connsiteX58" fmla="*/ 4649341 w 5363295"/>
              <a:gd name="connsiteY58" fmla="*/ 707981 h 1491437"/>
              <a:gd name="connsiteX59" fmla="*/ 4677916 w 5363295"/>
              <a:gd name="connsiteY59" fmla="*/ 727031 h 1491437"/>
              <a:gd name="connsiteX60" fmla="*/ 4706491 w 5363295"/>
              <a:gd name="connsiteY60" fmla="*/ 746081 h 1491437"/>
              <a:gd name="connsiteX61" fmla="*/ 4792216 w 5363295"/>
              <a:gd name="connsiteY61" fmla="*/ 822281 h 1491437"/>
              <a:gd name="connsiteX62" fmla="*/ 4820791 w 5363295"/>
              <a:gd name="connsiteY62" fmla="*/ 831806 h 1491437"/>
              <a:gd name="connsiteX63" fmla="*/ 4877941 w 5363295"/>
              <a:gd name="connsiteY63" fmla="*/ 869906 h 1491437"/>
              <a:gd name="connsiteX64" fmla="*/ 4944616 w 5363295"/>
              <a:gd name="connsiteY64" fmla="*/ 888956 h 1491437"/>
              <a:gd name="connsiteX65" fmla="*/ 4973191 w 5363295"/>
              <a:gd name="connsiteY65" fmla="*/ 898481 h 1491437"/>
              <a:gd name="connsiteX66" fmla="*/ 5039866 w 5363295"/>
              <a:gd name="connsiteY66" fmla="*/ 917531 h 1491437"/>
              <a:gd name="connsiteX67" fmla="*/ 5097749 w 5363295"/>
              <a:gd name="connsiteY67" fmla="*/ 989335 h 1491437"/>
              <a:gd name="connsiteX68" fmla="*/ 5208384 w 5363295"/>
              <a:gd name="connsiteY68" fmla="*/ 1057475 h 1491437"/>
              <a:gd name="connsiteX69" fmla="*/ 5325622 w 5363295"/>
              <a:gd name="connsiteY69" fmla="*/ 1165728 h 1491437"/>
              <a:gd name="connsiteX70" fmla="*/ 5363295 w 5363295"/>
              <a:gd name="connsiteY70" fmla="*/ 1275413 h 1491437"/>
              <a:gd name="connsiteX71" fmla="*/ 4823235 w 5363295"/>
              <a:gd name="connsiteY71" fmla="*/ 1491437 h 1491437"/>
              <a:gd name="connsiteX72" fmla="*/ 574763 w 5363295"/>
              <a:gd name="connsiteY72" fmla="*/ 1491437 h 1491437"/>
              <a:gd name="connsiteX0" fmla="*/ 574763 w 5363295"/>
              <a:gd name="connsiteY0" fmla="*/ 1491437 h 1491437"/>
              <a:gd name="connsiteX1" fmla="*/ 54374 w 5363295"/>
              <a:gd name="connsiteY1" fmla="*/ 1438361 h 1491437"/>
              <a:gd name="connsiteX2" fmla="*/ 24725 w 5363295"/>
              <a:gd name="connsiteY2" fmla="*/ 1317831 h 1491437"/>
              <a:gd name="connsiteX3" fmla="*/ 173680 w 5363295"/>
              <a:gd name="connsiteY3" fmla="*/ 1182502 h 1491437"/>
              <a:gd name="connsiteX4" fmla="*/ 400331 w 5363295"/>
              <a:gd name="connsiteY4" fmla="*/ 1086971 h 1491437"/>
              <a:gd name="connsiteX5" fmla="*/ 553012 w 5363295"/>
              <a:gd name="connsiteY5" fmla="*/ 1020050 h 1491437"/>
              <a:gd name="connsiteX6" fmla="*/ 649512 w 5363295"/>
              <a:gd name="connsiteY6" fmla="*/ 933789 h 1491437"/>
              <a:gd name="connsiteX7" fmla="*/ 757820 w 5363295"/>
              <a:gd name="connsiteY7" fmla="*/ 881135 h 1491437"/>
              <a:gd name="connsiteX8" fmla="*/ 860315 w 5363295"/>
              <a:gd name="connsiteY8" fmla="*/ 814458 h 1491437"/>
              <a:gd name="connsiteX9" fmla="*/ 935265 w 5363295"/>
              <a:gd name="connsiteY9" fmla="*/ 754796 h 1491437"/>
              <a:gd name="connsiteX10" fmla="*/ 1006796 w 5363295"/>
              <a:gd name="connsiteY10" fmla="*/ 714180 h 1491437"/>
              <a:gd name="connsiteX11" fmla="*/ 1101199 w 5363295"/>
              <a:gd name="connsiteY11" fmla="*/ 635396 h 1491437"/>
              <a:gd name="connsiteX12" fmla="*/ 1196924 w 5363295"/>
              <a:gd name="connsiteY12" fmla="*/ 562729 h 1491437"/>
              <a:gd name="connsiteX13" fmla="*/ 1284056 w 5363295"/>
              <a:gd name="connsiteY13" fmla="*/ 518200 h 1491437"/>
              <a:gd name="connsiteX14" fmla="*/ 1375979 w 5363295"/>
              <a:gd name="connsiteY14" fmla="*/ 474136 h 1491437"/>
              <a:gd name="connsiteX15" fmla="*/ 1457610 w 5363295"/>
              <a:gd name="connsiteY15" fmla="*/ 445483 h 1491437"/>
              <a:gd name="connsiteX16" fmla="*/ 1549855 w 5363295"/>
              <a:gd name="connsiteY16" fmla="*/ 418037 h 1491437"/>
              <a:gd name="connsiteX17" fmla="*/ 1637432 w 5363295"/>
              <a:gd name="connsiteY17" fmla="*/ 396468 h 1491437"/>
              <a:gd name="connsiteX18" fmla="*/ 1796074 w 5363295"/>
              <a:gd name="connsiteY18" fmla="*/ 373610 h 1491437"/>
              <a:gd name="connsiteX19" fmla="*/ 1947651 w 5363295"/>
              <a:gd name="connsiteY19" fmla="*/ 328800 h 1491437"/>
              <a:gd name="connsiteX20" fmla="*/ 2047357 w 5363295"/>
              <a:gd name="connsiteY20" fmla="*/ 291454 h 1491437"/>
              <a:gd name="connsiteX21" fmla="*/ 2151406 w 5363295"/>
              <a:gd name="connsiteY21" fmla="*/ 216596 h 1491437"/>
              <a:gd name="connsiteX22" fmla="*/ 2201416 w 5363295"/>
              <a:gd name="connsiteY22" fmla="*/ 202025 h 1491437"/>
              <a:gd name="connsiteX23" fmla="*/ 2261798 w 5363295"/>
              <a:gd name="connsiteY23" fmla="*/ 183909 h 1491437"/>
              <a:gd name="connsiteX24" fmla="*/ 2396920 w 5363295"/>
              <a:gd name="connsiteY24" fmla="*/ 153836 h 1491437"/>
              <a:gd name="connsiteX25" fmla="*/ 2687191 w 5363295"/>
              <a:gd name="connsiteY25" fmla="*/ 107906 h 1491437"/>
              <a:gd name="connsiteX26" fmla="*/ 2772916 w 5363295"/>
              <a:gd name="connsiteY26" fmla="*/ 79331 h 1491437"/>
              <a:gd name="connsiteX27" fmla="*/ 2801491 w 5363295"/>
              <a:gd name="connsiteY27" fmla="*/ 69806 h 1491437"/>
              <a:gd name="connsiteX28" fmla="*/ 2830066 w 5363295"/>
              <a:gd name="connsiteY28" fmla="*/ 50756 h 1491437"/>
              <a:gd name="connsiteX29" fmla="*/ 2915173 w 5363295"/>
              <a:gd name="connsiteY29" fmla="*/ 35358 h 1491437"/>
              <a:gd name="connsiteX30" fmla="*/ 3030774 w 5363295"/>
              <a:gd name="connsiteY30" fmla="*/ 16308 h 1491437"/>
              <a:gd name="connsiteX31" fmla="*/ 3277807 w 5363295"/>
              <a:gd name="connsiteY31" fmla="*/ 270 h 1491437"/>
              <a:gd name="connsiteX32" fmla="*/ 3376893 w 5363295"/>
              <a:gd name="connsiteY32" fmla="*/ 33927 h 1491437"/>
              <a:gd name="connsiteX33" fmla="*/ 3474403 w 5363295"/>
              <a:gd name="connsiteY33" fmla="*/ 54408 h 1491437"/>
              <a:gd name="connsiteX34" fmla="*/ 3325366 w 5363295"/>
              <a:gd name="connsiteY34" fmla="*/ 69806 h 1491437"/>
              <a:gd name="connsiteX35" fmla="*/ 3382516 w 5363295"/>
              <a:gd name="connsiteY35" fmla="*/ 88856 h 1491437"/>
              <a:gd name="connsiteX36" fmla="*/ 3411091 w 5363295"/>
              <a:gd name="connsiteY36" fmla="*/ 98381 h 1491437"/>
              <a:gd name="connsiteX37" fmla="*/ 3478109 w 5363295"/>
              <a:gd name="connsiteY37" fmla="*/ 89647 h 1491437"/>
              <a:gd name="connsiteX38" fmla="*/ 3553966 w 5363295"/>
              <a:gd name="connsiteY38" fmla="*/ 117431 h 1491437"/>
              <a:gd name="connsiteX39" fmla="*/ 3611116 w 5363295"/>
              <a:gd name="connsiteY39" fmla="*/ 146006 h 1491437"/>
              <a:gd name="connsiteX40" fmla="*/ 3639691 w 5363295"/>
              <a:gd name="connsiteY40" fmla="*/ 174581 h 1491437"/>
              <a:gd name="connsiteX41" fmla="*/ 3696841 w 5363295"/>
              <a:gd name="connsiteY41" fmla="*/ 212681 h 1491437"/>
              <a:gd name="connsiteX42" fmla="*/ 3725416 w 5363295"/>
              <a:gd name="connsiteY42" fmla="*/ 231731 h 1491437"/>
              <a:gd name="connsiteX43" fmla="*/ 3802917 w 5363295"/>
              <a:gd name="connsiteY43" fmla="*/ 234743 h 1491437"/>
              <a:gd name="connsiteX44" fmla="*/ 3849583 w 5363295"/>
              <a:gd name="connsiteY44" fmla="*/ 283009 h 1491437"/>
              <a:gd name="connsiteX45" fmla="*/ 3868291 w 5363295"/>
              <a:gd name="connsiteY45" fmla="*/ 307931 h 1491437"/>
              <a:gd name="connsiteX46" fmla="*/ 3942297 w 5363295"/>
              <a:gd name="connsiteY46" fmla="*/ 326981 h 1491437"/>
              <a:gd name="connsiteX47" fmla="*/ 3934966 w 5363295"/>
              <a:gd name="connsiteY47" fmla="*/ 336506 h 1491437"/>
              <a:gd name="connsiteX48" fmla="*/ 4077841 w 5363295"/>
              <a:gd name="connsiteY48" fmla="*/ 355556 h 1491437"/>
              <a:gd name="connsiteX49" fmla="*/ 4134991 w 5363295"/>
              <a:gd name="connsiteY49" fmla="*/ 374606 h 1491437"/>
              <a:gd name="connsiteX50" fmla="*/ 4121630 w 5363295"/>
              <a:gd name="connsiteY50" fmla="*/ 420649 h 1491437"/>
              <a:gd name="connsiteX51" fmla="*/ 4234695 w 5363295"/>
              <a:gd name="connsiteY51" fmla="*/ 482883 h 1491437"/>
              <a:gd name="connsiteX52" fmla="*/ 4281361 w 5363295"/>
              <a:gd name="connsiteY52" fmla="*/ 517329 h 1491437"/>
              <a:gd name="connsiteX53" fmla="*/ 4344883 w 5363295"/>
              <a:gd name="connsiteY53" fmla="*/ 550987 h 1491437"/>
              <a:gd name="connsiteX54" fmla="*/ 4423001 w 5363295"/>
              <a:gd name="connsiteY54" fmla="*/ 600043 h 1491437"/>
              <a:gd name="connsiteX55" fmla="*/ 4506466 w 5363295"/>
              <a:gd name="connsiteY55" fmla="*/ 612731 h 1491437"/>
              <a:gd name="connsiteX56" fmla="*/ 4535041 w 5363295"/>
              <a:gd name="connsiteY56" fmla="*/ 641306 h 1491437"/>
              <a:gd name="connsiteX57" fmla="*/ 4563616 w 5363295"/>
              <a:gd name="connsiteY57" fmla="*/ 650831 h 1491437"/>
              <a:gd name="connsiteX58" fmla="*/ 4649341 w 5363295"/>
              <a:gd name="connsiteY58" fmla="*/ 707981 h 1491437"/>
              <a:gd name="connsiteX59" fmla="*/ 4677916 w 5363295"/>
              <a:gd name="connsiteY59" fmla="*/ 727031 h 1491437"/>
              <a:gd name="connsiteX60" fmla="*/ 4706491 w 5363295"/>
              <a:gd name="connsiteY60" fmla="*/ 746081 h 1491437"/>
              <a:gd name="connsiteX61" fmla="*/ 4792216 w 5363295"/>
              <a:gd name="connsiteY61" fmla="*/ 822281 h 1491437"/>
              <a:gd name="connsiteX62" fmla="*/ 4820791 w 5363295"/>
              <a:gd name="connsiteY62" fmla="*/ 831806 h 1491437"/>
              <a:gd name="connsiteX63" fmla="*/ 4877941 w 5363295"/>
              <a:gd name="connsiteY63" fmla="*/ 869906 h 1491437"/>
              <a:gd name="connsiteX64" fmla="*/ 4944616 w 5363295"/>
              <a:gd name="connsiteY64" fmla="*/ 888956 h 1491437"/>
              <a:gd name="connsiteX65" fmla="*/ 4973191 w 5363295"/>
              <a:gd name="connsiteY65" fmla="*/ 898481 h 1491437"/>
              <a:gd name="connsiteX66" fmla="*/ 5039866 w 5363295"/>
              <a:gd name="connsiteY66" fmla="*/ 917531 h 1491437"/>
              <a:gd name="connsiteX67" fmla="*/ 5097749 w 5363295"/>
              <a:gd name="connsiteY67" fmla="*/ 989335 h 1491437"/>
              <a:gd name="connsiteX68" fmla="*/ 5208384 w 5363295"/>
              <a:gd name="connsiteY68" fmla="*/ 1057475 h 1491437"/>
              <a:gd name="connsiteX69" fmla="*/ 5325622 w 5363295"/>
              <a:gd name="connsiteY69" fmla="*/ 1165728 h 1491437"/>
              <a:gd name="connsiteX70" fmla="*/ 5363295 w 5363295"/>
              <a:gd name="connsiteY70" fmla="*/ 1275413 h 1491437"/>
              <a:gd name="connsiteX71" fmla="*/ 4823235 w 5363295"/>
              <a:gd name="connsiteY71" fmla="*/ 1491437 h 1491437"/>
              <a:gd name="connsiteX72" fmla="*/ 574763 w 5363295"/>
              <a:gd name="connsiteY72" fmla="*/ 1491437 h 1491437"/>
              <a:gd name="connsiteX0" fmla="*/ 574763 w 5363295"/>
              <a:gd name="connsiteY0" fmla="*/ 1491437 h 1491437"/>
              <a:gd name="connsiteX1" fmla="*/ 54374 w 5363295"/>
              <a:gd name="connsiteY1" fmla="*/ 1438361 h 1491437"/>
              <a:gd name="connsiteX2" fmla="*/ 24725 w 5363295"/>
              <a:gd name="connsiteY2" fmla="*/ 1317831 h 1491437"/>
              <a:gd name="connsiteX3" fmla="*/ 173680 w 5363295"/>
              <a:gd name="connsiteY3" fmla="*/ 1182502 h 1491437"/>
              <a:gd name="connsiteX4" fmla="*/ 400331 w 5363295"/>
              <a:gd name="connsiteY4" fmla="*/ 1086971 h 1491437"/>
              <a:gd name="connsiteX5" fmla="*/ 553012 w 5363295"/>
              <a:gd name="connsiteY5" fmla="*/ 1020050 h 1491437"/>
              <a:gd name="connsiteX6" fmla="*/ 649512 w 5363295"/>
              <a:gd name="connsiteY6" fmla="*/ 933789 h 1491437"/>
              <a:gd name="connsiteX7" fmla="*/ 757820 w 5363295"/>
              <a:gd name="connsiteY7" fmla="*/ 881135 h 1491437"/>
              <a:gd name="connsiteX8" fmla="*/ 860315 w 5363295"/>
              <a:gd name="connsiteY8" fmla="*/ 814458 h 1491437"/>
              <a:gd name="connsiteX9" fmla="*/ 935265 w 5363295"/>
              <a:gd name="connsiteY9" fmla="*/ 754796 h 1491437"/>
              <a:gd name="connsiteX10" fmla="*/ 1006796 w 5363295"/>
              <a:gd name="connsiteY10" fmla="*/ 714180 h 1491437"/>
              <a:gd name="connsiteX11" fmla="*/ 1101199 w 5363295"/>
              <a:gd name="connsiteY11" fmla="*/ 635396 h 1491437"/>
              <a:gd name="connsiteX12" fmla="*/ 1196924 w 5363295"/>
              <a:gd name="connsiteY12" fmla="*/ 562729 h 1491437"/>
              <a:gd name="connsiteX13" fmla="*/ 1284056 w 5363295"/>
              <a:gd name="connsiteY13" fmla="*/ 518200 h 1491437"/>
              <a:gd name="connsiteX14" fmla="*/ 1375979 w 5363295"/>
              <a:gd name="connsiteY14" fmla="*/ 474136 h 1491437"/>
              <a:gd name="connsiteX15" fmla="*/ 1457610 w 5363295"/>
              <a:gd name="connsiteY15" fmla="*/ 445483 h 1491437"/>
              <a:gd name="connsiteX16" fmla="*/ 1549855 w 5363295"/>
              <a:gd name="connsiteY16" fmla="*/ 418037 h 1491437"/>
              <a:gd name="connsiteX17" fmla="*/ 1637432 w 5363295"/>
              <a:gd name="connsiteY17" fmla="*/ 396468 h 1491437"/>
              <a:gd name="connsiteX18" fmla="*/ 1796074 w 5363295"/>
              <a:gd name="connsiteY18" fmla="*/ 373610 h 1491437"/>
              <a:gd name="connsiteX19" fmla="*/ 1947651 w 5363295"/>
              <a:gd name="connsiteY19" fmla="*/ 328800 h 1491437"/>
              <a:gd name="connsiteX20" fmla="*/ 2047357 w 5363295"/>
              <a:gd name="connsiteY20" fmla="*/ 291454 h 1491437"/>
              <a:gd name="connsiteX21" fmla="*/ 2151406 w 5363295"/>
              <a:gd name="connsiteY21" fmla="*/ 216596 h 1491437"/>
              <a:gd name="connsiteX22" fmla="*/ 2201416 w 5363295"/>
              <a:gd name="connsiteY22" fmla="*/ 202025 h 1491437"/>
              <a:gd name="connsiteX23" fmla="*/ 2261798 w 5363295"/>
              <a:gd name="connsiteY23" fmla="*/ 183909 h 1491437"/>
              <a:gd name="connsiteX24" fmla="*/ 2396920 w 5363295"/>
              <a:gd name="connsiteY24" fmla="*/ 153836 h 1491437"/>
              <a:gd name="connsiteX25" fmla="*/ 2687191 w 5363295"/>
              <a:gd name="connsiteY25" fmla="*/ 107906 h 1491437"/>
              <a:gd name="connsiteX26" fmla="*/ 2772916 w 5363295"/>
              <a:gd name="connsiteY26" fmla="*/ 79331 h 1491437"/>
              <a:gd name="connsiteX27" fmla="*/ 2801491 w 5363295"/>
              <a:gd name="connsiteY27" fmla="*/ 69806 h 1491437"/>
              <a:gd name="connsiteX28" fmla="*/ 2830066 w 5363295"/>
              <a:gd name="connsiteY28" fmla="*/ 50756 h 1491437"/>
              <a:gd name="connsiteX29" fmla="*/ 2915173 w 5363295"/>
              <a:gd name="connsiteY29" fmla="*/ 35358 h 1491437"/>
              <a:gd name="connsiteX30" fmla="*/ 3030774 w 5363295"/>
              <a:gd name="connsiteY30" fmla="*/ 16308 h 1491437"/>
              <a:gd name="connsiteX31" fmla="*/ 3277807 w 5363295"/>
              <a:gd name="connsiteY31" fmla="*/ 270 h 1491437"/>
              <a:gd name="connsiteX32" fmla="*/ 3376893 w 5363295"/>
              <a:gd name="connsiteY32" fmla="*/ 33927 h 1491437"/>
              <a:gd name="connsiteX33" fmla="*/ 3474403 w 5363295"/>
              <a:gd name="connsiteY33" fmla="*/ 54408 h 1491437"/>
              <a:gd name="connsiteX34" fmla="*/ 3382516 w 5363295"/>
              <a:gd name="connsiteY34" fmla="*/ 88856 h 1491437"/>
              <a:gd name="connsiteX35" fmla="*/ 3411091 w 5363295"/>
              <a:gd name="connsiteY35" fmla="*/ 98381 h 1491437"/>
              <a:gd name="connsiteX36" fmla="*/ 3478109 w 5363295"/>
              <a:gd name="connsiteY36" fmla="*/ 89647 h 1491437"/>
              <a:gd name="connsiteX37" fmla="*/ 3553966 w 5363295"/>
              <a:gd name="connsiteY37" fmla="*/ 117431 h 1491437"/>
              <a:gd name="connsiteX38" fmla="*/ 3611116 w 5363295"/>
              <a:gd name="connsiteY38" fmla="*/ 146006 h 1491437"/>
              <a:gd name="connsiteX39" fmla="*/ 3639691 w 5363295"/>
              <a:gd name="connsiteY39" fmla="*/ 174581 h 1491437"/>
              <a:gd name="connsiteX40" fmla="*/ 3696841 w 5363295"/>
              <a:gd name="connsiteY40" fmla="*/ 212681 h 1491437"/>
              <a:gd name="connsiteX41" fmla="*/ 3725416 w 5363295"/>
              <a:gd name="connsiteY41" fmla="*/ 231731 h 1491437"/>
              <a:gd name="connsiteX42" fmla="*/ 3802917 w 5363295"/>
              <a:gd name="connsiteY42" fmla="*/ 234743 h 1491437"/>
              <a:gd name="connsiteX43" fmla="*/ 3849583 w 5363295"/>
              <a:gd name="connsiteY43" fmla="*/ 283009 h 1491437"/>
              <a:gd name="connsiteX44" fmla="*/ 3868291 w 5363295"/>
              <a:gd name="connsiteY44" fmla="*/ 307931 h 1491437"/>
              <a:gd name="connsiteX45" fmla="*/ 3942297 w 5363295"/>
              <a:gd name="connsiteY45" fmla="*/ 326981 h 1491437"/>
              <a:gd name="connsiteX46" fmla="*/ 3934966 w 5363295"/>
              <a:gd name="connsiteY46" fmla="*/ 336506 h 1491437"/>
              <a:gd name="connsiteX47" fmla="*/ 4077841 w 5363295"/>
              <a:gd name="connsiteY47" fmla="*/ 355556 h 1491437"/>
              <a:gd name="connsiteX48" fmla="*/ 4134991 w 5363295"/>
              <a:gd name="connsiteY48" fmla="*/ 374606 h 1491437"/>
              <a:gd name="connsiteX49" fmla="*/ 4121630 w 5363295"/>
              <a:gd name="connsiteY49" fmla="*/ 420649 h 1491437"/>
              <a:gd name="connsiteX50" fmla="*/ 4234695 w 5363295"/>
              <a:gd name="connsiteY50" fmla="*/ 482883 h 1491437"/>
              <a:gd name="connsiteX51" fmla="*/ 4281361 w 5363295"/>
              <a:gd name="connsiteY51" fmla="*/ 517329 h 1491437"/>
              <a:gd name="connsiteX52" fmla="*/ 4344883 w 5363295"/>
              <a:gd name="connsiteY52" fmla="*/ 550987 h 1491437"/>
              <a:gd name="connsiteX53" fmla="*/ 4423001 w 5363295"/>
              <a:gd name="connsiteY53" fmla="*/ 600043 h 1491437"/>
              <a:gd name="connsiteX54" fmla="*/ 4506466 w 5363295"/>
              <a:gd name="connsiteY54" fmla="*/ 612731 h 1491437"/>
              <a:gd name="connsiteX55" fmla="*/ 4535041 w 5363295"/>
              <a:gd name="connsiteY55" fmla="*/ 641306 h 1491437"/>
              <a:gd name="connsiteX56" fmla="*/ 4563616 w 5363295"/>
              <a:gd name="connsiteY56" fmla="*/ 650831 h 1491437"/>
              <a:gd name="connsiteX57" fmla="*/ 4649341 w 5363295"/>
              <a:gd name="connsiteY57" fmla="*/ 707981 h 1491437"/>
              <a:gd name="connsiteX58" fmla="*/ 4677916 w 5363295"/>
              <a:gd name="connsiteY58" fmla="*/ 727031 h 1491437"/>
              <a:gd name="connsiteX59" fmla="*/ 4706491 w 5363295"/>
              <a:gd name="connsiteY59" fmla="*/ 746081 h 1491437"/>
              <a:gd name="connsiteX60" fmla="*/ 4792216 w 5363295"/>
              <a:gd name="connsiteY60" fmla="*/ 822281 h 1491437"/>
              <a:gd name="connsiteX61" fmla="*/ 4820791 w 5363295"/>
              <a:gd name="connsiteY61" fmla="*/ 831806 h 1491437"/>
              <a:gd name="connsiteX62" fmla="*/ 4877941 w 5363295"/>
              <a:gd name="connsiteY62" fmla="*/ 869906 h 1491437"/>
              <a:gd name="connsiteX63" fmla="*/ 4944616 w 5363295"/>
              <a:gd name="connsiteY63" fmla="*/ 888956 h 1491437"/>
              <a:gd name="connsiteX64" fmla="*/ 4973191 w 5363295"/>
              <a:gd name="connsiteY64" fmla="*/ 898481 h 1491437"/>
              <a:gd name="connsiteX65" fmla="*/ 5039866 w 5363295"/>
              <a:gd name="connsiteY65" fmla="*/ 917531 h 1491437"/>
              <a:gd name="connsiteX66" fmla="*/ 5097749 w 5363295"/>
              <a:gd name="connsiteY66" fmla="*/ 989335 h 1491437"/>
              <a:gd name="connsiteX67" fmla="*/ 5208384 w 5363295"/>
              <a:gd name="connsiteY67" fmla="*/ 1057475 h 1491437"/>
              <a:gd name="connsiteX68" fmla="*/ 5325622 w 5363295"/>
              <a:gd name="connsiteY68" fmla="*/ 1165728 h 1491437"/>
              <a:gd name="connsiteX69" fmla="*/ 5363295 w 5363295"/>
              <a:gd name="connsiteY69" fmla="*/ 1275413 h 1491437"/>
              <a:gd name="connsiteX70" fmla="*/ 4823235 w 5363295"/>
              <a:gd name="connsiteY70" fmla="*/ 1491437 h 1491437"/>
              <a:gd name="connsiteX71" fmla="*/ 574763 w 5363295"/>
              <a:gd name="connsiteY71" fmla="*/ 1491437 h 1491437"/>
              <a:gd name="connsiteX0" fmla="*/ 574763 w 5363295"/>
              <a:gd name="connsiteY0" fmla="*/ 1491437 h 1491437"/>
              <a:gd name="connsiteX1" fmla="*/ 54374 w 5363295"/>
              <a:gd name="connsiteY1" fmla="*/ 1438361 h 1491437"/>
              <a:gd name="connsiteX2" fmla="*/ 24725 w 5363295"/>
              <a:gd name="connsiteY2" fmla="*/ 1317831 h 1491437"/>
              <a:gd name="connsiteX3" fmla="*/ 173680 w 5363295"/>
              <a:gd name="connsiteY3" fmla="*/ 1182502 h 1491437"/>
              <a:gd name="connsiteX4" fmla="*/ 400331 w 5363295"/>
              <a:gd name="connsiteY4" fmla="*/ 1086971 h 1491437"/>
              <a:gd name="connsiteX5" fmla="*/ 553012 w 5363295"/>
              <a:gd name="connsiteY5" fmla="*/ 1020050 h 1491437"/>
              <a:gd name="connsiteX6" fmla="*/ 649512 w 5363295"/>
              <a:gd name="connsiteY6" fmla="*/ 933789 h 1491437"/>
              <a:gd name="connsiteX7" fmla="*/ 757820 w 5363295"/>
              <a:gd name="connsiteY7" fmla="*/ 881135 h 1491437"/>
              <a:gd name="connsiteX8" fmla="*/ 860315 w 5363295"/>
              <a:gd name="connsiteY8" fmla="*/ 814458 h 1491437"/>
              <a:gd name="connsiteX9" fmla="*/ 935265 w 5363295"/>
              <a:gd name="connsiteY9" fmla="*/ 754796 h 1491437"/>
              <a:gd name="connsiteX10" fmla="*/ 1006796 w 5363295"/>
              <a:gd name="connsiteY10" fmla="*/ 714180 h 1491437"/>
              <a:gd name="connsiteX11" fmla="*/ 1101199 w 5363295"/>
              <a:gd name="connsiteY11" fmla="*/ 635396 h 1491437"/>
              <a:gd name="connsiteX12" fmla="*/ 1196924 w 5363295"/>
              <a:gd name="connsiteY12" fmla="*/ 562729 h 1491437"/>
              <a:gd name="connsiteX13" fmla="*/ 1284056 w 5363295"/>
              <a:gd name="connsiteY13" fmla="*/ 518200 h 1491437"/>
              <a:gd name="connsiteX14" fmla="*/ 1375979 w 5363295"/>
              <a:gd name="connsiteY14" fmla="*/ 474136 h 1491437"/>
              <a:gd name="connsiteX15" fmla="*/ 1457610 w 5363295"/>
              <a:gd name="connsiteY15" fmla="*/ 445483 h 1491437"/>
              <a:gd name="connsiteX16" fmla="*/ 1549855 w 5363295"/>
              <a:gd name="connsiteY16" fmla="*/ 418037 h 1491437"/>
              <a:gd name="connsiteX17" fmla="*/ 1637432 w 5363295"/>
              <a:gd name="connsiteY17" fmla="*/ 396468 h 1491437"/>
              <a:gd name="connsiteX18" fmla="*/ 1796074 w 5363295"/>
              <a:gd name="connsiteY18" fmla="*/ 373610 h 1491437"/>
              <a:gd name="connsiteX19" fmla="*/ 1947651 w 5363295"/>
              <a:gd name="connsiteY19" fmla="*/ 328800 h 1491437"/>
              <a:gd name="connsiteX20" fmla="*/ 2047357 w 5363295"/>
              <a:gd name="connsiteY20" fmla="*/ 291454 h 1491437"/>
              <a:gd name="connsiteX21" fmla="*/ 2151406 w 5363295"/>
              <a:gd name="connsiteY21" fmla="*/ 216596 h 1491437"/>
              <a:gd name="connsiteX22" fmla="*/ 2201416 w 5363295"/>
              <a:gd name="connsiteY22" fmla="*/ 202025 h 1491437"/>
              <a:gd name="connsiteX23" fmla="*/ 2261798 w 5363295"/>
              <a:gd name="connsiteY23" fmla="*/ 183909 h 1491437"/>
              <a:gd name="connsiteX24" fmla="*/ 2396920 w 5363295"/>
              <a:gd name="connsiteY24" fmla="*/ 153836 h 1491437"/>
              <a:gd name="connsiteX25" fmla="*/ 2687191 w 5363295"/>
              <a:gd name="connsiteY25" fmla="*/ 107906 h 1491437"/>
              <a:gd name="connsiteX26" fmla="*/ 2772916 w 5363295"/>
              <a:gd name="connsiteY26" fmla="*/ 79331 h 1491437"/>
              <a:gd name="connsiteX27" fmla="*/ 2801491 w 5363295"/>
              <a:gd name="connsiteY27" fmla="*/ 69806 h 1491437"/>
              <a:gd name="connsiteX28" fmla="*/ 2830066 w 5363295"/>
              <a:gd name="connsiteY28" fmla="*/ 50756 h 1491437"/>
              <a:gd name="connsiteX29" fmla="*/ 2915173 w 5363295"/>
              <a:gd name="connsiteY29" fmla="*/ 35358 h 1491437"/>
              <a:gd name="connsiteX30" fmla="*/ 3030774 w 5363295"/>
              <a:gd name="connsiteY30" fmla="*/ 16308 h 1491437"/>
              <a:gd name="connsiteX31" fmla="*/ 3277807 w 5363295"/>
              <a:gd name="connsiteY31" fmla="*/ 270 h 1491437"/>
              <a:gd name="connsiteX32" fmla="*/ 3376893 w 5363295"/>
              <a:gd name="connsiteY32" fmla="*/ 33927 h 1491437"/>
              <a:gd name="connsiteX33" fmla="*/ 3474403 w 5363295"/>
              <a:gd name="connsiteY33" fmla="*/ 54408 h 1491437"/>
              <a:gd name="connsiteX34" fmla="*/ 3411091 w 5363295"/>
              <a:gd name="connsiteY34" fmla="*/ 98381 h 1491437"/>
              <a:gd name="connsiteX35" fmla="*/ 3478109 w 5363295"/>
              <a:gd name="connsiteY35" fmla="*/ 89647 h 1491437"/>
              <a:gd name="connsiteX36" fmla="*/ 3553966 w 5363295"/>
              <a:gd name="connsiteY36" fmla="*/ 117431 h 1491437"/>
              <a:gd name="connsiteX37" fmla="*/ 3611116 w 5363295"/>
              <a:gd name="connsiteY37" fmla="*/ 146006 h 1491437"/>
              <a:gd name="connsiteX38" fmla="*/ 3639691 w 5363295"/>
              <a:gd name="connsiteY38" fmla="*/ 174581 h 1491437"/>
              <a:gd name="connsiteX39" fmla="*/ 3696841 w 5363295"/>
              <a:gd name="connsiteY39" fmla="*/ 212681 h 1491437"/>
              <a:gd name="connsiteX40" fmla="*/ 3725416 w 5363295"/>
              <a:gd name="connsiteY40" fmla="*/ 231731 h 1491437"/>
              <a:gd name="connsiteX41" fmla="*/ 3802917 w 5363295"/>
              <a:gd name="connsiteY41" fmla="*/ 234743 h 1491437"/>
              <a:gd name="connsiteX42" fmla="*/ 3849583 w 5363295"/>
              <a:gd name="connsiteY42" fmla="*/ 283009 h 1491437"/>
              <a:gd name="connsiteX43" fmla="*/ 3868291 w 5363295"/>
              <a:gd name="connsiteY43" fmla="*/ 307931 h 1491437"/>
              <a:gd name="connsiteX44" fmla="*/ 3942297 w 5363295"/>
              <a:gd name="connsiteY44" fmla="*/ 326981 h 1491437"/>
              <a:gd name="connsiteX45" fmla="*/ 3934966 w 5363295"/>
              <a:gd name="connsiteY45" fmla="*/ 336506 h 1491437"/>
              <a:gd name="connsiteX46" fmla="*/ 4077841 w 5363295"/>
              <a:gd name="connsiteY46" fmla="*/ 355556 h 1491437"/>
              <a:gd name="connsiteX47" fmla="*/ 4134991 w 5363295"/>
              <a:gd name="connsiteY47" fmla="*/ 374606 h 1491437"/>
              <a:gd name="connsiteX48" fmla="*/ 4121630 w 5363295"/>
              <a:gd name="connsiteY48" fmla="*/ 420649 h 1491437"/>
              <a:gd name="connsiteX49" fmla="*/ 4234695 w 5363295"/>
              <a:gd name="connsiteY49" fmla="*/ 482883 h 1491437"/>
              <a:gd name="connsiteX50" fmla="*/ 4281361 w 5363295"/>
              <a:gd name="connsiteY50" fmla="*/ 517329 h 1491437"/>
              <a:gd name="connsiteX51" fmla="*/ 4344883 w 5363295"/>
              <a:gd name="connsiteY51" fmla="*/ 550987 h 1491437"/>
              <a:gd name="connsiteX52" fmla="*/ 4423001 w 5363295"/>
              <a:gd name="connsiteY52" fmla="*/ 600043 h 1491437"/>
              <a:gd name="connsiteX53" fmla="*/ 4506466 w 5363295"/>
              <a:gd name="connsiteY53" fmla="*/ 612731 h 1491437"/>
              <a:gd name="connsiteX54" fmla="*/ 4535041 w 5363295"/>
              <a:gd name="connsiteY54" fmla="*/ 641306 h 1491437"/>
              <a:gd name="connsiteX55" fmla="*/ 4563616 w 5363295"/>
              <a:gd name="connsiteY55" fmla="*/ 650831 h 1491437"/>
              <a:gd name="connsiteX56" fmla="*/ 4649341 w 5363295"/>
              <a:gd name="connsiteY56" fmla="*/ 707981 h 1491437"/>
              <a:gd name="connsiteX57" fmla="*/ 4677916 w 5363295"/>
              <a:gd name="connsiteY57" fmla="*/ 727031 h 1491437"/>
              <a:gd name="connsiteX58" fmla="*/ 4706491 w 5363295"/>
              <a:gd name="connsiteY58" fmla="*/ 746081 h 1491437"/>
              <a:gd name="connsiteX59" fmla="*/ 4792216 w 5363295"/>
              <a:gd name="connsiteY59" fmla="*/ 822281 h 1491437"/>
              <a:gd name="connsiteX60" fmla="*/ 4820791 w 5363295"/>
              <a:gd name="connsiteY60" fmla="*/ 831806 h 1491437"/>
              <a:gd name="connsiteX61" fmla="*/ 4877941 w 5363295"/>
              <a:gd name="connsiteY61" fmla="*/ 869906 h 1491437"/>
              <a:gd name="connsiteX62" fmla="*/ 4944616 w 5363295"/>
              <a:gd name="connsiteY62" fmla="*/ 888956 h 1491437"/>
              <a:gd name="connsiteX63" fmla="*/ 4973191 w 5363295"/>
              <a:gd name="connsiteY63" fmla="*/ 898481 h 1491437"/>
              <a:gd name="connsiteX64" fmla="*/ 5039866 w 5363295"/>
              <a:gd name="connsiteY64" fmla="*/ 917531 h 1491437"/>
              <a:gd name="connsiteX65" fmla="*/ 5097749 w 5363295"/>
              <a:gd name="connsiteY65" fmla="*/ 989335 h 1491437"/>
              <a:gd name="connsiteX66" fmla="*/ 5208384 w 5363295"/>
              <a:gd name="connsiteY66" fmla="*/ 1057475 h 1491437"/>
              <a:gd name="connsiteX67" fmla="*/ 5325622 w 5363295"/>
              <a:gd name="connsiteY67" fmla="*/ 1165728 h 1491437"/>
              <a:gd name="connsiteX68" fmla="*/ 5363295 w 5363295"/>
              <a:gd name="connsiteY68" fmla="*/ 1275413 h 1491437"/>
              <a:gd name="connsiteX69" fmla="*/ 4823235 w 5363295"/>
              <a:gd name="connsiteY69" fmla="*/ 1491437 h 1491437"/>
              <a:gd name="connsiteX70" fmla="*/ 574763 w 5363295"/>
              <a:gd name="connsiteY70" fmla="*/ 1491437 h 1491437"/>
              <a:gd name="connsiteX0" fmla="*/ 574763 w 5363295"/>
              <a:gd name="connsiteY0" fmla="*/ 1491437 h 1491437"/>
              <a:gd name="connsiteX1" fmla="*/ 54374 w 5363295"/>
              <a:gd name="connsiteY1" fmla="*/ 1438361 h 1491437"/>
              <a:gd name="connsiteX2" fmla="*/ 24725 w 5363295"/>
              <a:gd name="connsiteY2" fmla="*/ 1317831 h 1491437"/>
              <a:gd name="connsiteX3" fmla="*/ 173680 w 5363295"/>
              <a:gd name="connsiteY3" fmla="*/ 1182502 h 1491437"/>
              <a:gd name="connsiteX4" fmla="*/ 400331 w 5363295"/>
              <a:gd name="connsiteY4" fmla="*/ 1086971 h 1491437"/>
              <a:gd name="connsiteX5" fmla="*/ 553012 w 5363295"/>
              <a:gd name="connsiteY5" fmla="*/ 1020050 h 1491437"/>
              <a:gd name="connsiteX6" fmla="*/ 649512 w 5363295"/>
              <a:gd name="connsiteY6" fmla="*/ 933789 h 1491437"/>
              <a:gd name="connsiteX7" fmla="*/ 757820 w 5363295"/>
              <a:gd name="connsiteY7" fmla="*/ 881135 h 1491437"/>
              <a:gd name="connsiteX8" fmla="*/ 860315 w 5363295"/>
              <a:gd name="connsiteY8" fmla="*/ 814458 h 1491437"/>
              <a:gd name="connsiteX9" fmla="*/ 935265 w 5363295"/>
              <a:gd name="connsiteY9" fmla="*/ 754796 h 1491437"/>
              <a:gd name="connsiteX10" fmla="*/ 1006796 w 5363295"/>
              <a:gd name="connsiteY10" fmla="*/ 714180 h 1491437"/>
              <a:gd name="connsiteX11" fmla="*/ 1101199 w 5363295"/>
              <a:gd name="connsiteY11" fmla="*/ 635396 h 1491437"/>
              <a:gd name="connsiteX12" fmla="*/ 1196924 w 5363295"/>
              <a:gd name="connsiteY12" fmla="*/ 562729 h 1491437"/>
              <a:gd name="connsiteX13" fmla="*/ 1284056 w 5363295"/>
              <a:gd name="connsiteY13" fmla="*/ 518200 h 1491437"/>
              <a:gd name="connsiteX14" fmla="*/ 1375979 w 5363295"/>
              <a:gd name="connsiteY14" fmla="*/ 474136 h 1491437"/>
              <a:gd name="connsiteX15" fmla="*/ 1457610 w 5363295"/>
              <a:gd name="connsiteY15" fmla="*/ 445483 h 1491437"/>
              <a:gd name="connsiteX16" fmla="*/ 1549855 w 5363295"/>
              <a:gd name="connsiteY16" fmla="*/ 418037 h 1491437"/>
              <a:gd name="connsiteX17" fmla="*/ 1637432 w 5363295"/>
              <a:gd name="connsiteY17" fmla="*/ 396468 h 1491437"/>
              <a:gd name="connsiteX18" fmla="*/ 1796074 w 5363295"/>
              <a:gd name="connsiteY18" fmla="*/ 373610 h 1491437"/>
              <a:gd name="connsiteX19" fmla="*/ 1947651 w 5363295"/>
              <a:gd name="connsiteY19" fmla="*/ 328800 h 1491437"/>
              <a:gd name="connsiteX20" fmla="*/ 2047357 w 5363295"/>
              <a:gd name="connsiteY20" fmla="*/ 291454 h 1491437"/>
              <a:gd name="connsiteX21" fmla="*/ 2151406 w 5363295"/>
              <a:gd name="connsiteY21" fmla="*/ 216596 h 1491437"/>
              <a:gd name="connsiteX22" fmla="*/ 2201416 w 5363295"/>
              <a:gd name="connsiteY22" fmla="*/ 202025 h 1491437"/>
              <a:gd name="connsiteX23" fmla="*/ 2261798 w 5363295"/>
              <a:gd name="connsiteY23" fmla="*/ 183909 h 1491437"/>
              <a:gd name="connsiteX24" fmla="*/ 2396920 w 5363295"/>
              <a:gd name="connsiteY24" fmla="*/ 153836 h 1491437"/>
              <a:gd name="connsiteX25" fmla="*/ 2687191 w 5363295"/>
              <a:gd name="connsiteY25" fmla="*/ 107906 h 1491437"/>
              <a:gd name="connsiteX26" fmla="*/ 2772916 w 5363295"/>
              <a:gd name="connsiteY26" fmla="*/ 79331 h 1491437"/>
              <a:gd name="connsiteX27" fmla="*/ 2801491 w 5363295"/>
              <a:gd name="connsiteY27" fmla="*/ 69806 h 1491437"/>
              <a:gd name="connsiteX28" fmla="*/ 2830066 w 5363295"/>
              <a:gd name="connsiteY28" fmla="*/ 50756 h 1491437"/>
              <a:gd name="connsiteX29" fmla="*/ 2915173 w 5363295"/>
              <a:gd name="connsiteY29" fmla="*/ 35358 h 1491437"/>
              <a:gd name="connsiteX30" fmla="*/ 3030774 w 5363295"/>
              <a:gd name="connsiteY30" fmla="*/ 16308 h 1491437"/>
              <a:gd name="connsiteX31" fmla="*/ 3277807 w 5363295"/>
              <a:gd name="connsiteY31" fmla="*/ 270 h 1491437"/>
              <a:gd name="connsiteX32" fmla="*/ 3376893 w 5363295"/>
              <a:gd name="connsiteY32" fmla="*/ 33927 h 1491437"/>
              <a:gd name="connsiteX33" fmla="*/ 3474403 w 5363295"/>
              <a:gd name="connsiteY33" fmla="*/ 54408 h 1491437"/>
              <a:gd name="connsiteX34" fmla="*/ 3478109 w 5363295"/>
              <a:gd name="connsiteY34" fmla="*/ 89647 h 1491437"/>
              <a:gd name="connsiteX35" fmla="*/ 3553966 w 5363295"/>
              <a:gd name="connsiteY35" fmla="*/ 117431 h 1491437"/>
              <a:gd name="connsiteX36" fmla="*/ 3611116 w 5363295"/>
              <a:gd name="connsiteY36" fmla="*/ 146006 h 1491437"/>
              <a:gd name="connsiteX37" fmla="*/ 3639691 w 5363295"/>
              <a:gd name="connsiteY37" fmla="*/ 174581 h 1491437"/>
              <a:gd name="connsiteX38" fmla="*/ 3696841 w 5363295"/>
              <a:gd name="connsiteY38" fmla="*/ 212681 h 1491437"/>
              <a:gd name="connsiteX39" fmla="*/ 3725416 w 5363295"/>
              <a:gd name="connsiteY39" fmla="*/ 231731 h 1491437"/>
              <a:gd name="connsiteX40" fmla="*/ 3802917 w 5363295"/>
              <a:gd name="connsiteY40" fmla="*/ 234743 h 1491437"/>
              <a:gd name="connsiteX41" fmla="*/ 3849583 w 5363295"/>
              <a:gd name="connsiteY41" fmla="*/ 283009 h 1491437"/>
              <a:gd name="connsiteX42" fmla="*/ 3868291 w 5363295"/>
              <a:gd name="connsiteY42" fmla="*/ 307931 h 1491437"/>
              <a:gd name="connsiteX43" fmla="*/ 3942297 w 5363295"/>
              <a:gd name="connsiteY43" fmla="*/ 326981 h 1491437"/>
              <a:gd name="connsiteX44" fmla="*/ 3934966 w 5363295"/>
              <a:gd name="connsiteY44" fmla="*/ 336506 h 1491437"/>
              <a:gd name="connsiteX45" fmla="*/ 4077841 w 5363295"/>
              <a:gd name="connsiteY45" fmla="*/ 355556 h 1491437"/>
              <a:gd name="connsiteX46" fmla="*/ 4134991 w 5363295"/>
              <a:gd name="connsiteY46" fmla="*/ 374606 h 1491437"/>
              <a:gd name="connsiteX47" fmla="*/ 4121630 w 5363295"/>
              <a:gd name="connsiteY47" fmla="*/ 420649 h 1491437"/>
              <a:gd name="connsiteX48" fmla="*/ 4234695 w 5363295"/>
              <a:gd name="connsiteY48" fmla="*/ 482883 h 1491437"/>
              <a:gd name="connsiteX49" fmla="*/ 4281361 w 5363295"/>
              <a:gd name="connsiteY49" fmla="*/ 517329 h 1491437"/>
              <a:gd name="connsiteX50" fmla="*/ 4344883 w 5363295"/>
              <a:gd name="connsiteY50" fmla="*/ 550987 h 1491437"/>
              <a:gd name="connsiteX51" fmla="*/ 4423001 w 5363295"/>
              <a:gd name="connsiteY51" fmla="*/ 600043 h 1491437"/>
              <a:gd name="connsiteX52" fmla="*/ 4506466 w 5363295"/>
              <a:gd name="connsiteY52" fmla="*/ 612731 h 1491437"/>
              <a:gd name="connsiteX53" fmla="*/ 4535041 w 5363295"/>
              <a:gd name="connsiteY53" fmla="*/ 641306 h 1491437"/>
              <a:gd name="connsiteX54" fmla="*/ 4563616 w 5363295"/>
              <a:gd name="connsiteY54" fmla="*/ 650831 h 1491437"/>
              <a:gd name="connsiteX55" fmla="*/ 4649341 w 5363295"/>
              <a:gd name="connsiteY55" fmla="*/ 707981 h 1491437"/>
              <a:gd name="connsiteX56" fmla="*/ 4677916 w 5363295"/>
              <a:gd name="connsiteY56" fmla="*/ 727031 h 1491437"/>
              <a:gd name="connsiteX57" fmla="*/ 4706491 w 5363295"/>
              <a:gd name="connsiteY57" fmla="*/ 746081 h 1491437"/>
              <a:gd name="connsiteX58" fmla="*/ 4792216 w 5363295"/>
              <a:gd name="connsiteY58" fmla="*/ 822281 h 1491437"/>
              <a:gd name="connsiteX59" fmla="*/ 4820791 w 5363295"/>
              <a:gd name="connsiteY59" fmla="*/ 831806 h 1491437"/>
              <a:gd name="connsiteX60" fmla="*/ 4877941 w 5363295"/>
              <a:gd name="connsiteY60" fmla="*/ 869906 h 1491437"/>
              <a:gd name="connsiteX61" fmla="*/ 4944616 w 5363295"/>
              <a:gd name="connsiteY61" fmla="*/ 888956 h 1491437"/>
              <a:gd name="connsiteX62" fmla="*/ 4973191 w 5363295"/>
              <a:gd name="connsiteY62" fmla="*/ 898481 h 1491437"/>
              <a:gd name="connsiteX63" fmla="*/ 5039866 w 5363295"/>
              <a:gd name="connsiteY63" fmla="*/ 917531 h 1491437"/>
              <a:gd name="connsiteX64" fmla="*/ 5097749 w 5363295"/>
              <a:gd name="connsiteY64" fmla="*/ 989335 h 1491437"/>
              <a:gd name="connsiteX65" fmla="*/ 5208384 w 5363295"/>
              <a:gd name="connsiteY65" fmla="*/ 1057475 h 1491437"/>
              <a:gd name="connsiteX66" fmla="*/ 5325622 w 5363295"/>
              <a:gd name="connsiteY66" fmla="*/ 1165728 h 1491437"/>
              <a:gd name="connsiteX67" fmla="*/ 5363295 w 5363295"/>
              <a:gd name="connsiteY67" fmla="*/ 1275413 h 1491437"/>
              <a:gd name="connsiteX68" fmla="*/ 4823235 w 5363295"/>
              <a:gd name="connsiteY68" fmla="*/ 1491437 h 1491437"/>
              <a:gd name="connsiteX69" fmla="*/ 574763 w 5363295"/>
              <a:gd name="connsiteY69" fmla="*/ 1491437 h 1491437"/>
              <a:gd name="connsiteX0" fmla="*/ 574763 w 5363295"/>
              <a:gd name="connsiteY0" fmla="*/ 1491437 h 1491437"/>
              <a:gd name="connsiteX1" fmla="*/ 54374 w 5363295"/>
              <a:gd name="connsiteY1" fmla="*/ 1438361 h 1491437"/>
              <a:gd name="connsiteX2" fmla="*/ 24725 w 5363295"/>
              <a:gd name="connsiteY2" fmla="*/ 1317831 h 1491437"/>
              <a:gd name="connsiteX3" fmla="*/ 173680 w 5363295"/>
              <a:gd name="connsiteY3" fmla="*/ 1182502 h 1491437"/>
              <a:gd name="connsiteX4" fmla="*/ 400331 w 5363295"/>
              <a:gd name="connsiteY4" fmla="*/ 1086971 h 1491437"/>
              <a:gd name="connsiteX5" fmla="*/ 553012 w 5363295"/>
              <a:gd name="connsiteY5" fmla="*/ 1020050 h 1491437"/>
              <a:gd name="connsiteX6" fmla="*/ 649512 w 5363295"/>
              <a:gd name="connsiteY6" fmla="*/ 933789 h 1491437"/>
              <a:gd name="connsiteX7" fmla="*/ 757820 w 5363295"/>
              <a:gd name="connsiteY7" fmla="*/ 881135 h 1491437"/>
              <a:gd name="connsiteX8" fmla="*/ 860315 w 5363295"/>
              <a:gd name="connsiteY8" fmla="*/ 814458 h 1491437"/>
              <a:gd name="connsiteX9" fmla="*/ 935265 w 5363295"/>
              <a:gd name="connsiteY9" fmla="*/ 754796 h 1491437"/>
              <a:gd name="connsiteX10" fmla="*/ 1006796 w 5363295"/>
              <a:gd name="connsiteY10" fmla="*/ 714180 h 1491437"/>
              <a:gd name="connsiteX11" fmla="*/ 1101199 w 5363295"/>
              <a:gd name="connsiteY11" fmla="*/ 635396 h 1491437"/>
              <a:gd name="connsiteX12" fmla="*/ 1196924 w 5363295"/>
              <a:gd name="connsiteY12" fmla="*/ 562729 h 1491437"/>
              <a:gd name="connsiteX13" fmla="*/ 1284056 w 5363295"/>
              <a:gd name="connsiteY13" fmla="*/ 518200 h 1491437"/>
              <a:gd name="connsiteX14" fmla="*/ 1375979 w 5363295"/>
              <a:gd name="connsiteY14" fmla="*/ 474136 h 1491437"/>
              <a:gd name="connsiteX15" fmla="*/ 1457610 w 5363295"/>
              <a:gd name="connsiteY15" fmla="*/ 445483 h 1491437"/>
              <a:gd name="connsiteX16" fmla="*/ 1549855 w 5363295"/>
              <a:gd name="connsiteY16" fmla="*/ 418037 h 1491437"/>
              <a:gd name="connsiteX17" fmla="*/ 1637432 w 5363295"/>
              <a:gd name="connsiteY17" fmla="*/ 396468 h 1491437"/>
              <a:gd name="connsiteX18" fmla="*/ 1796074 w 5363295"/>
              <a:gd name="connsiteY18" fmla="*/ 373610 h 1491437"/>
              <a:gd name="connsiteX19" fmla="*/ 1947651 w 5363295"/>
              <a:gd name="connsiteY19" fmla="*/ 328800 h 1491437"/>
              <a:gd name="connsiteX20" fmla="*/ 2047357 w 5363295"/>
              <a:gd name="connsiteY20" fmla="*/ 291454 h 1491437"/>
              <a:gd name="connsiteX21" fmla="*/ 2151406 w 5363295"/>
              <a:gd name="connsiteY21" fmla="*/ 216596 h 1491437"/>
              <a:gd name="connsiteX22" fmla="*/ 2201416 w 5363295"/>
              <a:gd name="connsiteY22" fmla="*/ 202025 h 1491437"/>
              <a:gd name="connsiteX23" fmla="*/ 2261798 w 5363295"/>
              <a:gd name="connsiteY23" fmla="*/ 183909 h 1491437"/>
              <a:gd name="connsiteX24" fmla="*/ 2396920 w 5363295"/>
              <a:gd name="connsiteY24" fmla="*/ 153836 h 1491437"/>
              <a:gd name="connsiteX25" fmla="*/ 2687191 w 5363295"/>
              <a:gd name="connsiteY25" fmla="*/ 107906 h 1491437"/>
              <a:gd name="connsiteX26" fmla="*/ 2772916 w 5363295"/>
              <a:gd name="connsiteY26" fmla="*/ 79331 h 1491437"/>
              <a:gd name="connsiteX27" fmla="*/ 2801491 w 5363295"/>
              <a:gd name="connsiteY27" fmla="*/ 69806 h 1491437"/>
              <a:gd name="connsiteX28" fmla="*/ 2830066 w 5363295"/>
              <a:gd name="connsiteY28" fmla="*/ 50756 h 1491437"/>
              <a:gd name="connsiteX29" fmla="*/ 2915173 w 5363295"/>
              <a:gd name="connsiteY29" fmla="*/ 35358 h 1491437"/>
              <a:gd name="connsiteX30" fmla="*/ 3030774 w 5363295"/>
              <a:gd name="connsiteY30" fmla="*/ 16308 h 1491437"/>
              <a:gd name="connsiteX31" fmla="*/ 3277807 w 5363295"/>
              <a:gd name="connsiteY31" fmla="*/ 270 h 1491437"/>
              <a:gd name="connsiteX32" fmla="*/ 3376893 w 5363295"/>
              <a:gd name="connsiteY32" fmla="*/ 33927 h 1491437"/>
              <a:gd name="connsiteX33" fmla="*/ 3474403 w 5363295"/>
              <a:gd name="connsiteY33" fmla="*/ 54408 h 1491437"/>
              <a:gd name="connsiteX34" fmla="*/ 3553966 w 5363295"/>
              <a:gd name="connsiteY34" fmla="*/ 117431 h 1491437"/>
              <a:gd name="connsiteX35" fmla="*/ 3611116 w 5363295"/>
              <a:gd name="connsiteY35" fmla="*/ 146006 h 1491437"/>
              <a:gd name="connsiteX36" fmla="*/ 3639691 w 5363295"/>
              <a:gd name="connsiteY36" fmla="*/ 174581 h 1491437"/>
              <a:gd name="connsiteX37" fmla="*/ 3696841 w 5363295"/>
              <a:gd name="connsiteY37" fmla="*/ 212681 h 1491437"/>
              <a:gd name="connsiteX38" fmla="*/ 3725416 w 5363295"/>
              <a:gd name="connsiteY38" fmla="*/ 231731 h 1491437"/>
              <a:gd name="connsiteX39" fmla="*/ 3802917 w 5363295"/>
              <a:gd name="connsiteY39" fmla="*/ 234743 h 1491437"/>
              <a:gd name="connsiteX40" fmla="*/ 3849583 w 5363295"/>
              <a:gd name="connsiteY40" fmla="*/ 283009 h 1491437"/>
              <a:gd name="connsiteX41" fmla="*/ 3868291 w 5363295"/>
              <a:gd name="connsiteY41" fmla="*/ 307931 h 1491437"/>
              <a:gd name="connsiteX42" fmla="*/ 3942297 w 5363295"/>
              <a:gd name="connsiteY42" fmla="*/ 326981 h 1491437"/>
              <a:gd name="connsiteX43" fmla="*/ 3934966 w 5363295"/>
              <a:gd name="connsiteY43" fmla="*/ 336506 h 1491437"/>
              <a:gd name="connsiteX44" fmla="*/ 4077841 w 5363295"/>
              <a:gd name="connsiteY44" fmla="*/ 355556 h 1491437"/>
              <a:gd name="connsiteX45" fmla="*/ 4134991 w 5363295"/>
              <a:gd name="connsiteY45" fmla="*/ 374606 h 1491437"/>
              <a:gd name="connsiteX46" fmla="*/ 4121630 w 5363295"/>
              <a:gd name="connsiteY46" fmla="*/ 420649 h 1491437"/>
              <a:gd name="connsiteX47" fmla="*/ 4234695 w 5363295"/>
              <a:gd name="connsiteY47" fmla="*/ 482883 h 1491437"/>
              <a:gd name="connsiteX48" fmla="*/ 4281361 w 5363295"/>
              <a:gd name="connsiteY48" fmla="*/ 517329 h 1491437"/>
              <a:gd name="connsiteX49" fmla="*/ 4344883 w 5363295"/>
              <a:gd name="connsiteY49" fmla="*/ 550987 h 1491437"/>
              <a:gd name="connsiteX50" fmla="*/ 4423001 w 5363295"/>
              <a:gd name="connsiteY50" fmla="*/ 600043 h 1491437"/>
              <a:gd name="connsiteX51" fmla="*/ 4506466 w 5363295"/>
              <a:gd name="connsiteY51" fmla="*/ 612731 h 1491437"/>
              <a:gd name="connsiteX52" fmla="*/ 4535041 w 5363295"/>
              <a:gd name="connsiteY52" fmla="*/ 641306 h 1491437"/>
              <a:gd name="connsiteX53" fmla="*/ 4563616 w 5363295"/>
              <a:gd name="connsiteY53" fmla="*/ 650831 h 1491437"/>
              <a:gd name="connsiteX54" fmla="*/ 4649341 w 5363295"/>
              <a:gd name="connsiteY54" fmla="*/ 707981 h 1491437"/>
              <a:gd name="connsiteX55" fmla="*/ 4677916 w 5363295"/>
              <a:gd name="connsiteY55" fmla="*/ 727031 h 1491437"/>
              <a:gd name="connsiteX56" fmla="*/ 4706491 w 5363295"/>
              <a:gd name="connsiteY56" fmla="*/ 746081 h 1491437"/>
              <a:gd name="connsiteX57" fmla="*/ 4792216 w 5363295"/>
              <a:gd name="connsiteY57" fmla="*/ 822281 h 1491437"/>
              <a:gd name="connsiteX58" fmla="*/ 4820791 w 5363295"/>
              <a:gd name="connsiteY58" fmla="*/ 831806 h 1491437"/>
              <a:gd name="connsiteX59" fmla="*/ 4877941 w 5363295"/>
              <a:gd name="connsiteY59" fmla="*/ 869906 h 1491437"/>
              <a:gd name="connsiteX60" fmla="*/ 4944616 w 5363295"/>
              <a:gd name="connsiteY60" fmla="*/ 888956 h 1491437"/>
              <a:gd name="connsiteX61" fmla="*/ 4973191 w 5363295"/>
              <a:gd name="connsiteY61" fmla="*/ 898481 h 1491437"/>
              <a:gd name="connsiteX62" fmla="*/ 5039866 w 5363295"/>
              <a:gd name="connsiteY62" fmla="*/ 917531 h 1491437"/>
              <a:gd name="connsiteX63" fmla="*/ 5097749 w 5363295"/>
              <a:gd name="connsiteY63" fmla="*/ 989335 h 1491437"/>
              <a:gd name="connsiteX64" fmla="*/ 5208384 w 5363295"/>
              <a:gd name="connsiteY64" fmla="*/ 1057475 h 1491437"/>
              <a:gd name="connsiteX65" fmla="*/ 5325622 w 5363295"/>
              <a:gd name="connsiteY65" fmla="*/ 1165728 h 1491437"/>
              <a:gd name="connsiteX66" fmla="*/ 5363295 w 5363295"/>
              <a:gd name="connsiteY66" fmla="*/ 1275413 h 1491437"/>
              <a:gd name="connsiteX67" fmla="*/ 4823235 w 5363295"/>
              <a:gd name="connsiteY67" fmla="*/ 1491437 h 1491437"/>
              <a:gd name="connsiteX68" fmla="*/ 574763 w 5363295"/>
              <a:gd name="connsiteY68" fmla="*/ 1491437 h 1491437"/>
              <a:gd name="connsiteX0" fmla="*/ 574763 w 5363295"/>
              <a:gd name="connsiteY0" fmla="*/ 1491437 h 1491437"/>
              <a:gd name="connsiteX1" fmla="*/ 54374 w 5363295"/>
              <a:gd name="connsiteY1" fmla="*/ 1438361 h 1491437"/>
              <a:gd name="connsiteX2" fmla="*/ 24725 w 5363295"/>
              <a:gd name="connsiteY2" fmla="*/ 1317831 h 1491437"/>
              <a:gd name="connsiteX3" fmla="*/ 173680 w 5363295"/>
              <a:gd name="connsiteY3" fmla="*/ 1182502 h 1491437"/>
              <a:gd name="connsiteX4" fmla="*/ 400331 w 5363295"/>
              <a:gd name="connsiteY4" fmla="*/ 1086971 h 1491437"/>
              <a:gd name="connsiteX5" fmla="*/ 553012 w 5363295"/>
              <a:gd name="connsiteY5" fmla="*/ 1020050 h 1491437"/>
              <a:gd name="connsiteX6" fmla="*/ 649512 w 5363295"/>
              <a:gd name="connsiteY6" fmla="*/ 933789 h 1491437"/>
              <a:gd name="connsiteX7" fmla="*/ 757820 w 5363295"/>
              <a:gd name="connsiteY7" fmla="*/ 881135 h 1491437"/>
              <a:gd name="connsiteX8" fmla="*/ 860315 w 5363295"/>
              <a:gd name="connsiteY8" fmla="*/ 814458 h 1491437"/>
              <a:gd name="connsiteX9" fmla="*/ 935265 w 5363295"/>
              <a:gd name="connsiteY9" fmla="*/ 754796 h 1491437"/>
              <a:gd name="connsiteX10" fmla="*/ 1006796 w 5363295"/>
              <a:gd name="connsiteY10" fmla="*/ 714180 h 1491437"/>
              <a:gd name="connsiteX11" fmla="*/ 1101199 w 5363295"/>
              <a:gd name="connsiteY11" fmla="*/ 635396 h 1491437"/>
              <a:gd name="connsiteX12" fmla="*/ 1196924 w 5363295"/>
              <a:gd name="connsiteY12" fmla="*/ 562729 h 1491437"/>
              <a:gd name="connsiteX13" fmla="*/ 1284056 w 5363295"/>
              <a:gd name="connsiteY13" fmla="*/ 518200 h 1491437"/>
              <a:gd name="connsiteX14" fmla="*/ 1375979 w 5363295"/>
              <a:gd name="connsiteY14" fmla="*/ 474136 h 1491437"/>
              <a:gd name="connsiteX15" fmla="*/ 1457610 w 5363295"/>
              <a:gd name="connsiteY15" fmla="*/ 445483 h 1491437"/>
              <a:gd name="connsiteX16" fmla="*/ 1549855 w 5363295"/>
              <a:gd name="connsiteY16" fmla="*/ 418037 h 1491437"/>
              <a:gd name="connsiteX17" fmla="*/ 1637432 w 5363295"/>
              <a:gd name="connsiteY17" fmla="*/ 396468 h 1491437"/>
              <a:gd name="connsiteX18" fmla="*/ 1796074 w 5363295"/>
              <a:gd name="connsiteY18" fmla="*/ 373610 h 1491437"/>
              <a:gd name="connsiteX19" fmla="*/ 1947651 w 5363295"/>
              <a:gd name="connsiteY19" fmla="*/ 328800 h 1491437"/>
              <a:gd name="connsiteX20" fmla="*/ 2047357 w 5363295"/>
              <a:gd name="connsiteY20" fmla="*/ 291454 h 1491437"/>
              <a:gd name="connsiteX21" fmla="*/ 2151406 w 5363295"/>
              <a:gd name="connsiteY21" fmla="*/ 216596 h 1491437"/>
              <a:gd name="connsiteX22" fmla="*/ 2201416 w 5363295"/>
              <a:gd name="connsiteY22" fmla="*/ 202025 h 1491437"/>
              <a:gd name="connsiteX23" fmla="*/ 2261798 w 5363295"/>
              <a:gd name="connsiteY23" fmla="*/ 183909 h 1491437"/>
              <a:gd name="connsiteX24" fmla="*/ 2396920 w 5363295"/>
              <a:gd name="connsiteY24" fmla="*/ 153836 h 1491437"/>
              <a:gd name="connsiteX25" fmla="*/ 2687191 w 5363295"/>
              <a:gd name="connsiteY25" fmla="*/ 107906 h 1491437"/>
              <a:gd name="connsiteX26" fmla="*/ 2772916 w 5363295"/>
              <a:gd name="connsiteY26" fmla="*/ 79331 h 1491437"/>
              <a:gd name="connsiteX27" fmla="*/ 2801491 w 5363295"/>
              <a:gd name="connsiteY27" fmla="*/ 69806 h 1491437"/>
              <a:gd name="connsiteX28" fmla="*/ 2830066 w 5363295"/>
              <a:gd name="connsiteY28" fmla="*/ 50756 h 1491437"/>
              <a:gd name="connsiteX29" fmla="*/ 2915173 w 5363295"/>
              <a:gd name="connsiteY29" fmla="*/ 35358 h 1491437"/>
              <a:gd name="connsiteX30" fmla="*/ 3030774 w 5363295"/>
              <a:gd name="connsiteY30" fmla="*/ 16308 h 1491437"/>
              <a:gd name="connsiteX31" fmla="*/ 3277807 w 5363295"/>
              <a:gd name="connsiteY31" fmla="*/ 270 h 1491437"/>
              <a:gd name="connsiteX32" fmla="*/ 3376893 w 5363295"/>
              <a:gd name="connsiteY32" fmla="*/ 33927 h 1491437"/>
              <a:gd name="connsiteX33" fmla="*/ 3474403 w 5363295"/>
              <a:gd name="connsiteY33" fmla="*/ 54408 h 1491437"/>
              <a:gd name="connsiteX34" fmla="*/ 3553966 w 5363295"/>
              <a:gd name="connsiteY34" fmla="*/ 117431 h 1491437"/>
              <a:gd name="connsiteX35" fmla="*/ 3639691 w 5363295"/>
              <a:gd name="connsiteY35" fmla="*/ 174581 h 1491437"/>
              <a:gd name="connsiteX36" fmla="*/ 3696841 w 5363295"/>
              <a:gd name="connsiteY36" fmla="*/ 212681 h 1491437"/>
              <a:gd name="connsiteX37" fmla="*/ 3725416 w 5363295"/>
              <a:gd name="connsiteY37" fmla="*/ 231731 h 1491437"/>
              <a:gd name="connsiteX38" fmla="*/ 3802917 w 5363295"/>
              <a:gd name="connsiteY38" fmla="*/ 234743 h 1491437"/>
              <a:gd name="connsiteX39" fmla="*/ 3849583 w 5363295"/>
              <a:gd name="connsiteY39" fmla="*/ 283009 h 1491437"/>
              <a:gd name="connsiteX40" fmla="*/ 3868291 w 5363295"/>
              <a:gd name="connsiteY40" fmla="*/ 307931 h 1491437"/>
              <a:gd name="connsiteX41" fmla="*/ 3942297 w 5363295"/>
              <a:gd name="connsiteY41" fmla="*/ 326981 h 1491437"/>
              <a:gd name="connsiteX42" fmla="*/ 3934966 w 5363295"/>
              <a:gd name="connsiteY42" fmla="*/ 336506 h 1491437"/>
              <a:gd name="connsiteX43" fmla="*/ 4077841 w 5363295"/>
              <a:gd name="connsiteY43" fmla="*/ 355556 h 1491437"/>
              <a:gd name="connsiteX44" fmla="*/ 4134991 w 5363295"/>
              <a:gd name="connsiteY44" fmla="*/ 374606 h 1491437"/>
              <a:gd name="connsiteX45" fmla="*/ 4121630 w 5363295"/>
              <a:gd name="connsiteY45" fmla="*/ 420649 h 1491437"/>
              <a:gd name="connsiteX46" fmla="*/ 4234695 w 5363295"/>
              <a:gd name="connsiteY46" fmla="*/ 482883 h 1491437"/>
              <a:gd name="connsiteX47" fmla="*/ 4281361 w 5363295"/>
              <a:gd name="connsiteY47" fmla="*/ 517329 h 1491437"/>
              <a:gd name="connsiteX48" fmla="*/ 4344883 w 5363295"/>
              <a:gd name="connsiteY48" fmla="*/ 550987 h 1491437"/>
              <a:gd name="connsiteX49" fmla="*/ 4423001 w 5363295"/>
              <a:gd name="connsiteY49" fmla="*/ 600043 h 1491437"/>
              <a:gd name="connsiteX50" fmla="*/ 4506466 w 5363295"/>
              <a:gd name="connsiteY50" fmla="*/ 612731 h 1491437"/>
              <a:gd name="connsiteX51" fmla="*/ 4535041 w 5363295"/>
              <a:gd name="connsiteY51" fmla="*/ 641306 h 1491437"/>
              <a:gd name="connsiteX52" fmla="*/ 4563616 w 5363295"/>
              <a:gd name="connsiteY52" fmla="*/ 650831 h 1491437"/>
              <a:gd name="connsiteX53" fmla="*/ 4649341 w 5363295"/>
              <a:gd name="connsiteY53" fmla="*/ 707981 h 1491437"/>
              <a:gd name="connsiteX54" fmla="*/ 4677916 w 5363295"/>
              <a:gd name="connsiteY54" fmla="*/ 727031 h 1491437"/>
              <a:gd name="connsiteX55" fmla="*/ 4706491 w 5363295"/>
              <a:gd name="connsiteY55" fmla="*/ 746081 h 1491437"/>
              <a:gd name="connsiteX56" fmla="*/ 4792216 w 5363295"/>
              <a:gd name="connsiteY56" fmla="*/ 822281 h 1491437"/>
              <a:gd name="connsiteX57" fmla="*/ 4820791 w 5363295"/>
              <a:gd name="connsiteY57" fmla="*/ 831806 h 1491437"/>
              <a:gd name="connsiteX58" fmla="*/ 4877941 w 5363295"/>
              <a:gd name="connsiteY58" fmla="*/ 869906 h 1491437"/>
              <a:gd name="connsiteX59" fmla="*/ 4944616 w 5363295"/>
              <a:gd name="connsiteY59" fmla="*/ 888956 h 1491437"/>
              <a:gd name="connsiteX60" fmla="*/ 4973191 w 5363295"/>
              <a:gd name="connsiteY60" fmla="*/ 898481 h 1491437"/>
              <a:gd name="connsiteX61" fmla="*/ 5039866 w 5363295"/>
              <a:gd name="connsiteY61" fmla="*/ 917531 h 1491437"/>
              <a:gd name="connsiteX62" fmla="*/ 5097749 w 5363295"/>
              <a:gd name="connsiteY62" fmla="*/ 989335 h 1491437"/>
              <a:gd name="connsiteX63" fmla="*/ 5208384 w 5363295"/>
              <a:gd name="connsiteY63" fmla="*/ 1057475 h 1491437"/>
              <a:gd name="connsiteX64" fmla="*/ 5325622 w 5363295"/>
              <a:gd name="connsiteY64" fmla="*/ 1165728 h 1491437"/>
              <a:gd name="connsiteX65" fmla="*/ 5363295 w 5363295"/>
              <a:gd name="connsiteY65" fmla="*/ 1275413 h 1491437"/>
              <a:gd name="connsiteX66" fmla="*/ 4823235 w 5363295"/>
              <a:gd name="connsiteY66" fmla="*/ 1491437 h 1491437"/>
              <a:gd name="connsiteX67" fmla="*/ 574763 w 5363295"/>
              <a:gd name="connsiteY67" fmla="*/ 1491437 h 1491437"/>
              <a:gd name="connsiteX0" fmla="*/ 574763 w 5363295"/>
              <a:gd name="connsiteY0" fmla="*/ 1491437 h 1491437"/>
              <a:gd name="connsiteX1" fmla="*/ 54374 w 5363295"/>
              <a:gd name="connsiteY1" fmla="*/ 1438361 h 1491437"/>
              <a:gd name="connsiteX2" fmla="*/ 24725 w 5363295"/>
              <a:gd name="connsiteY2" fmla="*/ 1317831 h 1491437"/>
              <a:gd name="connsiteX3" fmla="*/ 173680 w 5363295"/>
              <a:gd name="connsiteY3" fmla="*/ 1182502 h 1491437"/>
              <a:gd name="connsiteX4" fmla="*/ 400331 w 5363295"/>
              <a:gd name="connsiteY4" fmla="*/ 1086971 h 1491437"/>
              <a:gd name="connsiteX5" fmla="*/ 553012 w 5363295"/>
              <a:gd name="connsiteY5" fmla="*/ 1020050 h 1491437"/>
              <a:gd name="connsiteX6" fmla="*/ 649512 w 5363295"/>
              <a:gd name="connsiteY6" fmla="*/ 933789 h 1491437"/>
              <a:gd name="connsiteX7" fmla="*/ 757820 w 5363295"/>
              <a:gd name="connsiteY7" fmla="*/ 881135 h 1491437"/>
              <a:gd name="connsiteX8" fmla="*/ 860315 w 5363295"/>
              <a:gd name="connsiteY8" fmla="*/ 814458 h 1491437"/>
              <a:gd name="connsiteX9" fmla="*/ 935265 w 5363295"/>
              <a:gd name="connsiteY9" fmla="*/ 754796 h 1491437"/>
              <a:gd name="connsiteX10" fmla="*/ 1006796 w 5363295"/>
              <a:gd name="connsiteY10" fmla="*/ 714180 h 1491437"/>
              <a:gd name="connsiteX11" fmla="*/ 1101199 w 5363295"/>
              <a:gd name="connsiteY11" fmla="*/ 635396 h 1491437"/>
              <a:gd name="connsiteX12" fmla="*/ 1196924 w 5363295"/>
              <a:gd name="connsiteY12" fmla="*/ 562729 h 1491437"/>
              <a:gd name="connsiteX13" fmla="*/ 1284056 w 5363295"/>
              <a:gd name="connsiteY13" fmla="*/ 518200 h 1491437"/>
              <a:gd name="connsiteX14" fmla="*/ 1375979 w 5363295"/>
              <a:gd name="connsiteY14" fmla="*/ 474136 h 1491437"/>
              <a:gd name="connsiteX15" fmla="*/ 1457610 w 5363295"/>
              <a:gd name="connsiteY15" fmla="*/ 445483 h 1491437"/>
              <a:gd name="connsiteX16" fmla="*/ 1549855 w 5363295"/>
              <a:gd name="connsiteY16" fmla="*/ 418037 h 1491437"/>
              <a:gd name="connsiteX17" fmla="*/ 1637432 w 5363295"/>
              <a:gd name="connsiteY17" fmla="*/ 396468 h 1491437"/>
              <a:gd name="connsiteX18" fmla="*/ 1796074 w 5363295"/>
              <a:gd name="connsiteY18" fmla="*/ 373610 h 1491437"/>
              <a:gd name="connsiteX19" fmla="*/ 1947651 w 5363295"/>
              <a:gd name="connsiteY19" fmla="*/ 328800 h 1491437"/>
              <a:gd name="connsiteX20" fmla="*/ 2047357 w 5363295"/>
              <a:gd name="connsiteY20" fmla="*/ 291454 h 1491437"/>
              <a:gd name="connsiteX21" fmla="*/ 2151406 w 5363295"/>
              <a:gd name="connsiteY21" fmla="*/ 216596 h 1491437"/>
              <a:gd name="connsiteX22" fmla="*/ 2201416 w 5363295"/>
              <a:gd name="connsiteY22" fmla="*/ 202025 h 1491437"/>
              <a:gd name="connsiteX23" fmla="*/ 2261798 w 5363295"/>
              <a:gd name="connsiteY23" fmla="*/ 183909 h 1491437"/>
              <a:gd name="connsiteX24" fmla="*/ 2396920 w 5363295"/>
              <a:gd name="connsiteY24" fmla="*/ 153836 h 1491437"/>
              <a:gd name="connsiteX25" fmla="*/ 2687191 w 5363295"/>
              <a:gd name="connsiteY25" fmla="*/ 107906 h 1491437"/>
              <a:gd name="connsiteX26" fmla="*/ 2772916 w 5363295"/>
              <a:gd name="connsiteY26" fmla="*/ 79331 h 1491437"/>
              <a:gd name="connsiteX27" fmla="*/ 2801491 w 5363295"/>
              <a:gd name="connsiteY27" fmla="*/ 69806 h 1491437"/>
              <a:gd name="connsiteX28" fmla="*/ 2830066 w 5363295"/>
              <a:gd name="connsiteY28" fmla="*/ 50756 h 1491437"/>
              <a:gd name="connsiteX29" fmla="*/ 2915173 w 5363295"/>
              <a:gd name="connsiteY29" fmla="*/ 35358 h 1491437"/>
              <a:gd name="connsiteX30" fmla="*/ 3030774 w 5363295"/>
              <a:gd name="connsiteY30" fmla="*/ 16308 h 1491437"/>
              <a:gd name="connsiteX31" fmla="*/ 3277807 w 5363295"/>
              <a:gd name="connsiteY31" fmla="*/ 270 h 1491437"/>
              <a:gd name="connsiteX32" fmla="*/ 3376893 w 5363295"/>
              <a:gd name="connsiteY32" fmla="*/ 33927 h 1491437"/>
              <a:gd name="connsiteX33" fmla="*/ 3474403 w 5363295"/>
              <a:gd name="connsiteY33" fmla="*/ 54408 h 1491437"/>
              <a:gd name="connsiteX34" fmla="*/ 3553966 w 5363295"/>
              <a:gd name="connsiteY34" fmla="*/ 117431 h 1491437"/>
              <a:gd name="connsiteX35" fmla="*/ 3639691 w 5363295"/>
              <a:gd name="connsiteY35" fmla="*/ 174581 h 1491437"/>
              <a:gd name="connsiteX36" fmla="*/ 3725416 w 5363295"/>
              <a:gd name="connsiteY36" fmla="*/ 231731 h 1491437"/>
              <a:gd name="connsiteX37" fmla="*/ 3802917 w 5363295"/>
              <a:gd name="connsiteY37" fmla="*/ 234743 h 1491437"/>
              <a:gd name="connsiteX38" fmla="*/ 3849583 w 5363295"/>
              <a:gd name="connsiteY38" fmla="*/ 283009 h 1491437"/>
              <a:gd name="connsiteX39" fmla="*/ 3868291 w 5363295"/>
              <a:gd name="connsiteY39" fmla="*/ 307931 h 1491437"/>
              <a:gd name="connsiteX40" fmla="*/ 3942297 w 5363295"/>
              <a:gd name="connsiteY40" fmla="*/ 326981 h 1491437"/>
              <a:gd name="connsiteX41" fmla="*/ 3934966 w 5363295"/>
              <a:gd name="connsiteY41" fmla="*/ 336506 h 1491437"/>
              <a:gd name="connsiteX42" fmla="*/ 4077841 w 5363295"/>
              <a:gd name="connsiteY42" fmla="*/ 355556 h 1491437"/>
              <a:gd name="connsiteX43" fmla="*/ 4134991 w 5363295"/>
              <a:gd name="connsiteY43" fmla="*/ 374606 h 1491437"/>
              <a:gd name="connsiteX44" fmla="*/ 4121630 w 5363295"/>
              <a:gd name="connsiteY44" fmla="*/ 420649 h 1491437"/>
              <a:gd name="connsiteX45" fmla="*/ 4234695 w 5363295"/>
              <a:gd name="connsiteY45" fmla="*/ 482883 h 1491437"/>
              <a:gd name="connsiteX46" fmla="*/ 4281361 w 5363295"/>
              <a:gd name="connsiteY46" fmla="*/ 517329 h 1491437"/>
              <a:gd name="connsiteX47" fmla="*/ 4344883 w 5363295"/>
              <a:gd name="connsiteY47" fmla="*/ 550987 h 1491437"/>
              <a:gd name="connsiteX48" fmla="*/ 4423001 w 5363295"/>
              <a:gd name="connsiteY48" fmla="*/ 600043 h 1491437"/>
              <a:gd name="connsiteX49" fmla="*/ 4506466 w 5363295"/>
              <a:gd name="connsiteY49" fmla="*/ 612731 h 1491437"/>
              <a:gd name="connsiteX50" fmla="*/ 4535041 w 5363295"/>
              <a:gd name="connsiteY50" fmla="*/ 641306 h 1491437"/>
              <a:gd name="connsiteX51" fmla="*/ 4563616 w 5363295"/>
              <a:gd name="connsiteY51" fmla="*/ 650831 h 1491437"/>
              <a:gd name="connsiteX52" fmla="*/ 4649341 w 5363295"/>
              <a:gd name="connsiteY52" fmla="*/ 707981 h 1491437"/>
              <a:gd name="connsiteX53" fmla="*/ 4677916 w 5363295"/>
              <a:gd name="connsiteY53" fmla="*/ 727031 h 1491437"/>
              <a:gd name="connsiteX54" fmla="*/ 4706491 w 5363295"/>
              <a:gd name="connsiteY54" fmla="*/ 746081 h 1491437"/>
              <a:gd name="connsiteX55" fmla="*/ 4792216 w 5363295"/>
              <a:gd name="connsiteY55" fmla="*/ 822281 h 1491437"/>
              <a:gd name="connsiteX56" fmla="*/ 4820791 w 5363295"/>
              <a:gd name="connsiteY56" fmla="*/ 831806 h 1491437"/>
              <a:gd name="connsiteX57" fmla="*/ 4877941 w 5363295"/>
              <a:gd name="connsiteY57" fmla="*/ 869906 h 1491437"/>
              <a:gd name="connsiteX58" fmla="*/ 4944616 w 5363295"/>
              <a:gd name="connsiteY58" fmla="*/ 888956 h 1491437"/>
              <a:gd name="connsiteX59" fmla="*/ 4973191 w 5363295"/>
              <a:gd name="connsiteY59" fmla="*/ 898481 h 1491437"/>
              <a:gd name="connsiteX60" fmla="*/ 5039866 w 5363295"/>
              <a:gd name="connsiteY60" fmla="*/ 917531 h 1491437"/>
              <a:gd name="connsiteX61" fmla="*/ 5097749 w 5363295"/>
              <a:gd name="connsiteY61" fmla="*/ 989335 h 1491437"/>
              <a:gd name="connsiteX62" fmla="*/ 5208384 w 5363295"/>
              <a:gd name="connsiteY62" fmla="*/ 1057475 h 1491437"/>
              <a:gd name="connsiteX63" fmla="*/ 5325622 w 5363295"/>
              <a:gd name="connsiteY63" fmla="*/ 1165728 h 1491437"/>
              <a:gd name="connsiteX64" fmla="*/ 5363295 w 5363295"/>
              <a:gd name="connsiteY64" fmla="*/ 1275413 h 1491437"/>
              <a:gd name="connsiteX65" fmla="*/ 4823235 w 5363295"/>
              <a:gd name="connsiteY65" fmla="*/ 1491437 h 1491437"/>
              <a:gd name="connsiteX66" fmla="*/ 574763 w 5363295"/>
              <a:gd name="connsiteY66" fmla="*/ 1491437 h 1491437"/>
              <a:gd name="connsiteX0" fmla="*/ 574763 w 5363295"/>
              <a:gd name="connsiteY0" fmla="*/ 1491437 h 1491437"/>
              <a:gd name="connsiteX1" fmla="*/ 54374 w 5363295"/>
              <a:gd name="connsiteY1" fmla="*/ 1438361 h 1491437"/>
              <a:gd name="connsiteX2" fmla="*/ 24725 w 5363295"/>
              <a:gd name="connsiteY2" fmla="*/ 1317831 h 1491437"/>
              <a:gd name="connsiteX3" fmla="*/ 173680 w 5363295"/>
              <a:gd name="connsiteY3" fmla="*/ 1182502 h 1491437"/>
              <a:gd name="connsiteX4" fmla="*/ 400331 w 5363295"/>
              <a:gd name="connsiteY4" fmla="*/ 1086971 h 1491437"/>
              <a:gd name="connsiteX5" fmla="*/ 553012 w 5363295"/>
              <a:gd name="connsiteY5" fmla="*/ 1020050 h 1491437"/>
              <a:gd name="connsiteX6" fmla="*/ 649512 w 5363295"/>
              <a:gd name="connsiteY6" fmla="*/ 933789 h 1491437"/>
              <a:gd name="connsiteX7" fmla="*/ 757820 w 5363295"/>
              <a:gd name="connsiteY7" fmla="*/ 881135 h 1491437"/>
              <a:gd name="connsiteX8" fmla="*/ 860315 w 5363295"/>
              <a:gd name="connsiteY8" fmla="*/ 814458 h 1491437"/>
              <a:gd name="connsiteX9" fmla="*/ 935265 w 5363295"/>
              <a:gd name="connsiteY9" fmla="*/ 754796 h 1491437"/>
              <a:gd name="connsiteX10" fmla="*/ 1006796 w 5363295"/>
              <a:gd name="connsiteY10" fmla="*/ 714180 h 1491437"/>
              <a:gd name="connsiteX11" fmla="*/ 1101199 w 5363295"/>
              <a:gd name="connsiteY11" fmla="*/ 635396 h 1491437"/>
              <a:gd name="connsiteX12" fmla="*/ 1196924 w 5363295"/>
              <a:gd name="connsiteY12" fmla="*/ 562729 h 1491437"/>
              <a:gd name="connsiteX13" fmla="*/ 1284056 w 5363295"/>
              <a:gd name="connsiteY13" fmla="*/ 518200 h 1491437"/>
              <a:gd name="connsiteX14" fmla="*/ 1375979 w 5363295"/>
              <a:gd name="connsiteY14" fmla="*/ 474136 h 1491437"/>
              <a:gd name="connsiteX15" fmla="*/ 1457610 w 5363295"/>
              <a:gd name="connsiteY15" fmla="*/ 445483 h 1491437"/>
              <a:gd name="connsiteX16" fmla="*/ 1549855 w 5363295"/>
              <a:gd name="connsiteY16" fmla="*/ 418037 h 1491437"/>
              <a:gd name="connsiteX17" fmla="*/ 1637432 w 5363295"/>
              <a:gd name="connsiteY17" fmla="*/ 396468 h 1491437"/>
              <a:gd name="connsiteX18" fmla="*/ 1796074 w 5363295"/>
              <a:gd name="connsiteY18" fmla="*/ 373610 h 1491437"/>
              <a:gd name="connsiteX19" fmla="*/ 1947651 w 5363295"/>
              <a:gd name="connsiteY19" fmla="*/ 328800 h 1491437"/>
              <a:gd name="connsiteX20" fmla="*/ 2047357 w 5363295"/>
              <a:gd name="connsiteY20" fmla="*/ 291454 h 1491437"/>
              <a:gd name="connsiteX21" fmla="*/ 2151406 w 5363295"/>
              <a:gd name="connsiteY21" fmla="*/ 216596 h 1491437"/>
              <a:gd name="connsiteX22" fmla="*/ 2201416 w 5363295"/>
              <a:gd name="connsiteY22" fmla="*/ 202025 h 1491437"/>
              <a:gd name="connsiteX23" fmla="*/ 2261798 w 5363295"/>
              <a:gd name="connsiteY23" fmla="*/ 183909 h 1491437"/>
              <a:gd name="connsiteX24" fmla="*/ 2396920 w 5363295"/>
              <a:gd name="connsiteY24" fmla="*/ 153836 h 1491437"/>
              <a:gd name="connsiteX25" fmla="*/ 2687191 w 5363295"/>
              <a:gd name="connsiteY25" fmla="*/ 107906 h 1491437"/>
              <a:gd name="connsiteX26" fmla="*/ 2772916 w 5363295"/>
              <a:gd name="connsiteY26" fmla="*/ 79331 h 1491437"/>
              <a:gd name="connsiteX27" fmla="*/ 2801491 w 5363295"/>
              <a:gd name="connsiteY27" fmla="*/ 69806 h 1491437"/>
              <a:gd name="connsiteX28" fmla="*/ 2830066 w 5363295"/>
              <a:gd name="connsiteY28" fmla="*/ 50756 h 1491437"/>
              <a:gd name="connsiteX29" fmla="*/ 2915173 w 5363295"/>
              <a:gd name="connsiteY29" fmla="*/ 35358 h 1491437"/>
              <a:gd name="connsiteX30" fmla="*/ 3030774 w 5363295"/>
              <a:gd name="connsiteY30" fmla="*/ 16308 h 1491437"/>
              <a:gd name="connsiteX31" fmla="*/ 3277807 w 5363295"/>
              <a:gd name="connsiteY31" fmla="*/ 270 h 1491437"/>
              <a:gd name="connsiteX32" fmla="*/ 3376893 w 5363295"/>
              <a:gd name="connsiteY32" fmla="*/ 33927 h 1491437"/>
              <a:gd name="connsiteX33" fmla="*/ 3474403 w 5363295"/>
              <a:gd name="connsiteY33" fmla="*/ 54408 h 1491437"/>
              <a:gd name="connsiteX34" fmla="*/ 3553966 w 5363295"/>
              <a:gd name="connsiteY34" fmla="*/ 117431 h 1491437"/>
              <a:gd name="connsiteX35" fmla="*/ 3639691 w 5363295"/>
              <a:gd name="connsiteY35" fmla="*/ 174581 h 1491437"/>
              <a:gd name="connsiteX36" fmla="*/ 3725416 w 5363295"/>
              <a:gd name="connsiteY36" fmla="*/ 231731 h 1491437"/>
              <a:gd name="connsiteX37" fmla="*/ 3802917 w 5363295"/>
              <a:gd name="connsiteY37" fmla="*/ 234743 h 1491437"/>
              <a:gd name="connsiteX38" fmla="*/ 3849583 w 5363295"/>
              <a:gd name="connsiteY38" fmla="*/ 283009 h 1491437"/>
              <a:gd name="connsiteX39" fmla="*/ 3868291 w 5363295"/>
              <a:gd name="connsiteY39" fmla="*/ 307931 h 1491437"/>
              <a:gd name="connsiteX40" fmla="*/ 3942297 w 5363295"/>
              <a:gd name="connsiteY40" fmla="*/ 326981 h 1491437"/>
              <a:gd name="connsiteX41" fmla="*/ 4077841 w 5363295"/>
              <a:gd name="connsiteY41" fmla="*/ 355556 h 1491437"/>
              <a:gd name="connsiteX42" fmla="*/ 4134991 w 5363295"/>
              <a:gd name="connsiteY42" fmla="*/ 374606 h 1491437"/>
              <a:gd name="connsiteX43" fmla="*/ 4121630 w 5363295"/>
              <a:gd name="connsiteY43" fmla="*/ 420649 h 1491437"/>
              <a:gd name="connsiteX44" fmla="*/ 4234695 w 5363295"/>
              <a:gd name="connsiteY44" fmla="*/ 482883 h 1491437"/>
              <a:gd name="connsiteX45" fmla="*/ 4281361 w 5363295"/>
              <a:gd name="connsiteY45" fmla="*/ 517329 h 1491437"/>
              <a:gd name="connsiteX46" fmla="*/ 4344883 w 5363295"/>
              <a:gd name="connsiteY46" fmla="*/ 550987 h 1491437"/>
              <a:gd name="connsiteX47" fmla="*/ 4423001 w 5363295"/>
              <a:gd name="connsiteY47" fmla="*/ 600043 h 1491437"/>
              <a:gd name="connsiteX48" fmla="*/ 4506466 w 5363295"/>
              <a:gd name="connsiteY48" fmla="*/ 612731 h 1491437"/>
              <a:gd name="connsiteX49" fmla="*/ 4535041 w 5363295"/>
              <a:gd name="connsiteY49" fmla="*/ 641306 h 1491437"/>
              <a:gd name="connsiteX50" fmla="*/ 4563616 w 5363295"/>
              <a:gd name="connsiteY50" fmla="*/ 650831 h 1491437"/>
              <a:gd name="connsiteX51" fmla="*/ 4649341 w 5363295"/>
              <a:gd name="connsiteY51" fmla="*/ 707981 h 1491437"/>
              <a:gd name="connsiteX52" fmla="*/ 4677916 w 5363295"/>
              <a:gd name="connsiteY52" fmla="*/ 727031 h 1491437"/>
              <a:gd name="connsiteX53" fmla="*/ 4706491 w 5363295"/>
              <a:gd name="connsiteY53" fmla="*/ 746081 h 1491437"/>
              <a:gd name="connsiteX54" fmla="*/ 4792216 w 5363295"/>
              <a:gd name="connsiteY54" fmla="*/ 822281 h 1491437"/>
              <a:gd name="connsiteX55" fmla="*/ 4820791 w 5363295"/>
              <a:gd name="connsiteY55" fmla="*/ 831806 h 1491437"/>
              <a:gd name="connsiteX56" fmla="*/ 4877941 w 5363295"/>
              <a:gd name="connsiteY56" fmla="*/ 869906 h 1491437"/>
              <a:gd name="connsiteX57" fmla="*/ 4944616 w 5363295"/>
              <a:gd name="connsiteY57" fmla="*/ 888956 h 1491437"/>
              <a:gd name="connsiteX58" fmla="*/ 4973191 w 5363295"/>
              <a:gd name="connsiteY58" fmla="*/ 898481 h 1491437"/>
              <a:gd name="connsiteX59" fmla="*/ 5039866 w 5363295"/>
              <a:gd name="connsiteY59" fmla="*/ 917531 h 1491437"/>
              <a:gd name="connsiteX60" fmla="*/ 5097749 w 5363295"/>
              <a:gd name="connsiteY60" fmla="*/ 989335 h 1491437"/>
              <a:gd name="connsiteX61" fmla="*/ 5208384 w 5363295"/>
              <a:gd name="connsiteY61" fmla="*/ 1057475 h 1491437"/>
              <a:gd name="connsiteX62" fmla="*/ 5325622 w 5363295"/>
              <a:gd name="connsiteY62" fmla="*/ 1165728 h 1491437"/>
              <a:gd name="connsiteX63" fmla="*/ 5363295 w 5363295"/>
              <a:gd name="connsiteY63" fmla="*/ 1275413 h 1491437"/>
              <a:gd name="connsiteX64" fmla="*/ 4823235 w 5363295"/>
              <a:gd name="connsiteY64" fmla="*/ 1491437 h 1491437"/>
              <a:gd name="connsiteX65" fmla="*/ 574763 w 5363295"/>
              <a:gd name="connsiteY65" fmla="*/ 1491437 h 1491437"/>
              <a:gd name="connsiteX0" fmla="*/ 574763 w 5363295"/>
              <a:gd name="connsiteY0" fmla="*/ 1491437 h 1491437"/>
              <a:gd name="connsiteX1" fmla="*/ 54374 w 5363295"/>
              <a:gd name="connsiteY1" fmla="*/ 1438361 h 1491437"/>
              <a:gd name="connsiteX2" fmla="*/ 24725 w 5363295"/>
              <a:gd name="connsiteY2" fmla="*/ 1317831 h 1491437"/>
              <a:gd name="connsiteX3" fmla="*/ 173680 w 5363295"/>
              <a:gd name="connsiteY3" fmla="*/ 1182502 h 1491437"/>
              <a:gd name="connsiteX4" fmla="*/ 400331 w 5363295"/>
              <a:gd name="connsiteY4" fmla="*/ 1086971 h 1491437"/>
              <a:gd name="connsiteX5" fmla="*/ 553012 w 5363295"/>
              <a:gd name="connsiteY5" fmla="*/ 1020050 h 1491437"/>
              <a:gd name="connsiteX6" fmla="*/ 649512 w 5363295"/>
              <a:gd name="connsiteY6" fmla="*/ 933789 h 1491437"/>
              <a:gd name="connsiteX7" fmla="*/ 757820 w 5363295"/>
              <a:gd name="connsiteY7" fmla="*/ 881135 h 1491437"/>
              <a:gd name="connsiteX8" fmla="*/ 860315 w 5363295"/>
              <a:gd name="connsiteY8" fmla="*/ 814458 h 1491437"/>
              <a:gd name="connsiteX9" fmla="*/ 935265 w 5363295"/>
              <a:gd name="connsiteY9" fmla="*/ 754796 h 1491437"/>
              <a:gd name="connsiteX10" fmla="*/ 1006796 w 5363295"/>
              <a:gd name="connsiteY10" fmla="*/ 714180 h 1491437"/>
              <a:gd name="connsiteX11" fmla="*/ 1101199 w 5363295"/>
              <a:gd name="connsiteY11" fmla="*/ 635396 h 1491437"/>
              <a:gd name="connsiteX12" fmla="*/ 1196924 w 5363295"/>
              <a:gd name="connsiteY12" fmla="*/ 562729 h 1491437"/>
              <a:gd name="connsiteX13" fmla="*/ 1284056 w 5363295"/>
              <a:gd name="connsiteY13" fmla="*/ 518200 h 1491437"/>
              <a:gd name="connsiteX14" fmla="*/ 1375979 w 5363295"/>
              <a:gd name="connsiteY14" fmla="*/ 474136 h 1491437"/>
              <a:gd name="connsiteX15" fmla="*/ 1457610 w 5363295"/>
              <a:gd name="connsiteY15" fmla="*/ 445483 h 1491437"/>
              <a:gd name="connsiteX16" fmla="*/ 1549855 w 5363295"/>
              <a:gd name="connsiteY16" fmla="*/ 418037 h 1491437"/>
              <a:gd name="connsiteX17" fmla="*/ 1637432 w 5363295"/>
              <a:gd name="connsiteY17" fmla="*/ 396468 h 1491437"/>
              <a:gd name="connsiteX18" fmla="*/ 1796074 w 5363295"/>
              <a:gd name="connsiteY18" fmla="*/ 373610 h 1491437"/>
              <a:gd name="connsiteX19" fmla="*/ 1947651 w 5363295"/>
              <a:gd name="connsiteY19" fmla="*/ 328800 h 1491437"/>
              <a:gd name="connsiteX20" fmla="*/ 2047357 w 5363295"/>
              <a:gd name="connsiteY20" fmla="*/ 291454 h 1491437"/>
              <a:gd name="connsiteX21" fmla="*/ 2151406 w 5363295"/>
              <a:gd name="connsiteY21" fmla="*/ 216596 h 1491437"/>
              <a:gd name="connsiteX22" fmla="*/ 2201416 w 5363295"/>
              <a:gd name="connsiteY22" fmla="*/ 202025 h 1491437"/>
              <a:gd name="connsiteX23" fmla="*/ 2261798 w 5363295"/>
              <a:gd name="connsiteY23" fmla="*/ 183909 h 1491437"/>
              <a:gd name="connsiteX24" fmla="*/ 2396920 w 5363295"/>
              <a:gd name="connsiteY24" fmla="*/ 153836 h 1491437"/>
              <a:gd name="connsiteX25" fmla="*/ 2687191 w 5363295"/>
              <a:gd name="connsiteY25" fmla="*/ 107906 h 1491437"/>
              <a:gd name="connsiteX26" fmla="*/ 2772916 w 5363295"/>
              <a:gd name="connsiteY26" fmla="*/ 79331 h 1491437"/>
              <a:gd name="connsiteX27" fmla="*/ 2801491 w 5363295"/>
              <a:gd name="connsiteY27" fmla="*/ 69806 h 1491437"/>
              <a:gd name="connsiteX28" fmla="*/ 2830066 w 5363295"/>
              <a:gd name="connsiteY28" fmla="*/ 50756 h 1491437"/>
              <a:gd name="connsiteX29" fmla="*/ 2915173 w 5363295"/>
              <a:gd name="connsiteY29" fmla="*/ 35358 h 1491437"/>
              <a:gd name="connsiteX30" fmla="*/ 3030774 w 5363295"/>
              <a:gd name="connsiteY30" fmla="*/ 16308 h 1491437"/>
              <a:gd name="connsiteX31" fmla="*/ 3277807 w 5363295"/>
              <a:gd name="connsiteY31" fmla="*/ 270 h 1491437"/>
              <a:gd name="connsiteX32" fmla="*/ 3376893 w 5363295"/>
              <a:gd name="connsiteY32" fmla="*/ 33927 h 1491437"/>
              <a:gd name="connsiteX33" fmla="*/ 3474403 w 5363295"/>
              <a:gd name="connsiteY33" fmla="*/ 54408 h 1491437"/>
              <a:gd name="connsiteX34" fmla="*/ 3553966 w 5363295"/>
              <a:gd name="connsiteY34" fmla="*/ 117431 h 1491437"/>
              <a:gd name="connsiteX35" fmla="*/ 3639691 w 5363295"/>
              <a:gd name="connsiteY35" fmla="*/ 174581 h 1491437"/>
              <a:gd name="connsiteX36" fmla="*/ 3725416 w 5363295"/>
              <a:gd name="connsiteY36" fmla="*/ 231731 h 1491437"/>
              <a:gd name="connsiteX37" fmla="*/ 3802917 w 5363295"/>
              <a:gd name="connsiteY37" fmla="*/ 234743 h 1491437"/>
              <a:gd name="connsiteX38" fmla="*/ 3849583 w 5363295"/>
              <a:gd name="connsiteY38" fmla="*/ 283009 h 1491437"/>
              <a:gd name="connsiteX39" fmla="*/ 3942297 w 5363295"/>
              <a:gd name="connsiteY39" fmla="*/ 326981 h 1491437"/>
              <a:gd name="connsiteX40" fmla="*/ 4077841 w 5363295"/>
              <a:gd name="connsiteY40" fmla="*/ 355556 h 1491437"/>
              <a:gd name="connsiteX41" fmla="*/ 4134991 w 5363295"/>
              <a:gd name="connsiteY41" fmla="*/ 374606 h 1491437"/>
              <a:gd name="connsiteX42" fmla="*/ 4121630 w 5363295"/>
              <a:gd name="connsiteY42" fmla="*/ 420649 h 1491437"/>
              <a:gd name="connsiteX43" fmla="*/ 4234695 w 5363295"/>
              <a:gd name="connsiteY43" fmla="*/ 482883 h 1491437"/>
              <a:gd name="connsiteX44" fmla="*/ 4281361 w 5363295"/>
              <a:gd name="connsiteY44" fmla="*/ 517329 h 1491437"/>
              <a:gd name="connsiteX45" fmla="*/ 4344883 w 5363295"/>
              <a:gd name="connsiteY45" fmla="*/ 550987 h 1491437"/>
              <a:gd name="connsiteX46" fmla="*/ 4423001 w 5363295"/>
              <a:gd name="connsiteY46" fmla="*/ 600043 h 1491437"/>
              <a:gd name="connsiteX47" fmla="*/ 4506466 w 5363295"/>
              <a:gd name="connsiteY47" fmla="*/ 612731 h 1491437"/>
              <a:gd name="connsiteX48" fmla="*/ 4535041 w 5363295"/>
              <a:gd name="connsiteY48" fmla="*/ 641306 h 1491437"/>
              <a:gd name="connsiteX49" fmla="*/ 4563616 w 5363295"/>
              <a:gd name="connsiteY49" fmla="*/ 650831 h 1491437"/>
              <a:gd name="connsiteX50" fmla="*/ 4649341 w 5363295"/>
              <a:gd name="connsiteY50" fmla="*/ 707981 h 1491437"/>
              <a:gd name="connsiteX51" fmla="*/ 4677916 w 5363295"/>
              <a:gd name="connsiteY51" fmla="*/ 727031 h 1491437"/>
              <a:gd name="connsiteX52" fmla="*/ 4706491 w 5363295"/>
              <a:gd name="connsiteY52" fmla="*/ 746081 h 1491437"/>
              <a:gd name="connsiteX53" fmla="*/ 4792216 w 5363295"/>
              <a:gd name="connsiteY53" fmla="*/ 822281 h 1491437"/>
              <a:gd name="connsiteX54" fmla="*/ 4820791 w 5363295"/>
              <a:gd name="connsiteY54" fmla="*/ 831806 h 1491437"/>
              <a:gd name="connsiteX55" fmla="*/ 4877941 w 5363295"/>
              <a:gd name="connsiteY55" fmla="*/ 869906 h 1491437"/>
              <a:gd name="connsiteX56" fmla="*/ 4944616 w 5363295"/>
              <a:gd name="connsiteY56" fmla="*/ 888956 h 1491437"/>
              <a:gd name="connsiteX57" fmla="*/ 4973191 w 5363295"/>
              <a:gd name="connsiteY57" fmla="*/ 898481 h 1491437"/>
              <a:gd name="connsiteX58" fmla="*/ 5039866 w 5363295"/>
              <a:gd name="connsiteY58" fmla="*/ 917531 h 1491437"/>
              <a:gd name="connsiteX59" fmla="*/ 5097749 w 5363295"/>
              <a:gd name="connsiteY59" fmla="*/ 989335 h 1491437"/>
              <a:gd name="connsiteX60" fmla="*/ 5208384 w 5363295"/>
              <a:gd name="connsiteY60" fmla="*/ 1057475 h 1491437"/>
              <a:gd name="connsiteX61" fmla="*/ 5325622 w 5363295"/>
              <a:gd name="connsiteY61" fmla="*/ 1165728 h 1491437"/>
              <a:gd name="connsiteX62" fmla="*/ 5363295 w 5363295"/>
              <a:gd name="connsiteY62" fmla="*/ 1275413 h 1491437"/>
              <a:gd name="connsiteX63" fmla="*/ 4823235 w 5363295"/>
              <a:gd name="connsiteY63" fmla="*/ 1491437 h 1491437"/>
              <a:gd name="connsiteX64" fmla="*/ 574763 w 5363295"/>
              <a:gd name="connsiteY64" fmla="*/ 1491437 h 1491437"/>
              <a:gd name="connsiteX0" fmla="*/ 574763 w 5363295"/>
              <a:gd name="connsiteY0" fmla="*/ 1491437 h 1491437"/>
              <a:gd name="connsiteX1" fmla="*/ 54374 w 5363295"/>
              <a:gd name="connsiteY1" fmla="*/ 1438361 h 1491437"/>
              <a:gd name="connsiteX2" fmla="*/ 24725 w 5363295"/>
              <a:gd name="connsiteY2" fmla="*/ 1317831 h 1491437"/>
              <a:gd name="connsiteX3" fmla="*/ 173680 w 5363295"/>
              <a:gd name="connsiteY3" fmla="*/ 1182502 h 1491437"/>
              <a:gd name="connsiteX4" fmla="*/ 400331 w 5363295"/>
              <a:gd name="connsiteY4" fmla="*/ 1086971 h 1491437"/>
              <a:gd name="connsiteX5" fmla="*/ 553012 w 5363295"/>
              <a:gd name="connsiteY5" fmla="*/ 1020050 h 1491437"/>
              <a:gd name="connsiteX6" fmla="*/ 649512 w 5363295"/>
              <a:gd name="connsiteY6" fmla="*/ 933789 h 1491437"/>
              <a:gd name="connsiteX7" fmla="*/ 757820 w 5363295"/>
              <a:gd name="connsiteY7" fmla="*/ 881135 h 1491437"/>
              <a:gd name="connsiteX8" fmla="*/ 860315 w 5363295"/>
              <a:gd name="connsiteY8" fmla="*/ 814458 h 1491437"/>
              <a:gd name="connsiteX9" fmla="*/ 935265 w 5363295"/>
              <a:gd name="connsiteY9" fmla="*/ 754796 h 1491437"/>
              <a:gd name="connsiteX10" fmla="*/ 1006796 w 5363295"/>
              <a:gd name="connsiteY10" fmla="*/ 714180 h 1491437"/>
              <a:gd name="connsiteX11" fmla="*/ 1101199 w 5363295"/>
              <a:gd name="connsiteY11" fmla="*/ 635396 h 1491437"/>
              <a:gd name="connsiteX12" fmla="*/ 1196924 w 5363295"/>
              <a:gd name="connsiteY12" fmla="*/ 562729 h 1491437"/>
              <a:gd name="connsiteX13" fmla="*/ 1284056 w 5363295"/>
              <a:gd name="connsiteY13" fmla="*/ 518200 h 1491437"/>
              <a:gd name="connsiteX14" fmla="*/ 1375979 w 5363295"/>
              <a:gd name="connsiteY14" fmla="*/ 474136 h 1491437"/>
              <a:gd name="connsiteX15" fmla="*/ 1457610 w 5363295"/>
              <a:gd name="connsiteY15" fmla="*/ 445483 h 1491437"/>
              <a:gd name="connsiteX16" fmla="*/ 1549855 w 5363295"/>
              <a:gd name="connsiteY16" fmla="*/ 418037 h 1491437"/>
              <a:gd name="connsiteX17" fmla="*/ 1637432 w 5363295"/>
              <a:gd name="connsiteY17" fmla="*/ 396468 h 1491437"/>
              <a:gd name="connsiteX18" fmla="*/ 1796074 w 5363295"/>
              <a:gd name="connsiteY18" fmla="*/ 373610 h 1491437"/>
              <a:gd name="connsiteX19" fmla="*/ 1947651 w 5363295"/>
              <a:gd name="connsiteY19" fmla="*/ 328800 h 1491437"/>
              <a:gd name="connsiteX20" fmla="*/ 2047357 w 5363295"/>
              <a:gd name="connsiteY20" fmla="*/ 291454 h 1491437"/>
              <a:gd name="connsiteX21" fmla="*/ 2151406 w 5363295"/>
              <a:gd name="connsiteY21" fmla="*/ 216596 h 1491437"/>
              <a:gd name="connsiteX22" fmla="*/ 2201416 w 5363295"/>
              <a:gd name="connsiteY22" fmla="*/ 202025 h 1491437"/>
              <a:gd name="connsiteX23" fmla="*/ 2261798 w 5363295"/>
              <a:gd name="connsiteY23" fmla="*/ 183909 h 1491437"/>
              <a:gd name="connsiteX24" fmla="*/ 2396920 w 5363295"/>
              <a:gd name="connsiteY24" fmla="*/ 153836 h 1491437"/>
              <a:gd name="connsiteX25" fmla="*/ 2687191 w 5363295"/>
              <a:gd name="connsiteY25" fmla="*/ 107906 h 1491437"/>
              <a:gd name="connsiteX26" fmla="*/ 2772916 w 5363295"/>
              <a:gd name="connsiteY26" fmla="*/ 79331 h 1491437"/>
              <a:gd name="connsiteX27" fmla="*/ 2801491 w 5363295"/>
              <a:gd name="connsiteY27" fmla="*/ 69806 h 1491437"/>
              <a:gd name="connsiteX28" fmla="*/ 2830066 w 5363295"/>
              <a:gd name="connsiteY28" fmla="*/ 50756 h 1491437"/>
              <a:gd name="connsiteX29" fmla="*/ 2915173 w 5363295"/>
              <a:gd name="connsiteY29" fmla="*/ 35358 h 1491437"/>
              <a:gd name="connsiteX30" fmla="*/ 3030774 w 5363295"/>
              <a:gd name="connsiteY30" fmla="*/ 16308 h 1491437"/>
              <a:gd name="connsiteX31" fmla="*/ 3277807 w 5363295"/>
              <a:gd name="connsiteY31" fmla="*/ 270 h 1491437"/>
              <a:gd name="connsiteX32" fmla="*/ 3376893 w 5363295"/>
              <a:gd name="connsiteY32" fmla="*/ 33927 h 1491437"/>
              <a:gd name="connsiteX33" fmla="*/ 3474403 w 5363295"/>
              <a:gd name="connsiteY33" fmla="*/ 54408 h 1491437"/>
              <a:gd name="connsiteX34" fmla="*/ 3553966 w 5363295"/>
              <a:gd name="connsiteY34" fmla="*/ 117431 h 1491437"/>
              <a:gd name="connsiteX35" fmla="*/ 3639691 w 5363295"/>
              <a:gd name="connsiteY35" fmla="*/ 174581 h 1491437"/>
              <a:gd name="connsiteX36" fmla="*/ 3725416 w 5363295"/>
              <a:gd name="connsiteY36" fmla="*/ 231731 h 1491437"/>
              <a:gd name="connsiteX37" fmla="*/ 3802917 w 5363295"/>
              <a:gd name="connsiteY37" fmla="*/ 234743 h 1491437"/>
              <a:gd name="connsiteX38" fmla="*/ 3942297 w 5363295"/>
              <a:gd name="connsiteY38" fmla="*/ 326981 h 1491437"/>
              <a:gd name="connsiteX39" fmla="*/ 4077841 w 5363295"/>
              <a:gd name="connsiteY39" fmla="*/ 355556 h 1491437"/>
              <a:gd name="connsiteX40" fmla="*/ 4134991 w 5363295"/>
              <a:gd name="connsiteY40" fmla="*/ 374606 h 1491437"/>
              <a:gd name="connsiteX41" fmla="*/ 4121630 w 5363295"/>
              <a:gd name="connsiteY41" fmla="*/ 420649 h 1491437"/>
              <a:gd name="connsiteX42" fmla="*/ 4234695 w 5363295"/>
              <a:gd name="connsiteY42" fmla="*/ 482883 h 1491437"/>
              <a:gd name="connsiteX43" fmla="*/ 4281361 w 5363295"/>
              <a:gd name="connsiteY43" fmla="*/ 517329 h 1491437"/>
              <a:gd name="connsiteX44" fmla="*/ 4344883 w 5363295"/>
              <a:gd name="connsiteY44" fmla="*/ 550987 h 1491437"/>
              <a:gd name="connsiteX45" fmla="*/ 4423001 w 5363295"/>
              <a:gd name="connsiteY45" fmla="*/ 600043 h 1491437"/>
              <a:gd name="connsiteX46" fmla="*/ 4506466 w 5363295"/>
              <a:gd name="connsiteY46" fmla="*/ 612731 h 1491437"/>
              <a:gd name="connsiteX47" fmla="*/ 4535041 w 5363295"/>
              <a:gd name="connsiteY47" fmla="*/ 641306 h 1491437"/>
              <a:gd name="connsiteX48" fmla="*/ 4563616 w 5363295"/>
              <a:gd name="connsiteY48" fmla="*/ 650831 h 1491437"/>
              <a:gd name="connsiteX49" fmla="*/ 4649341 w 5363295"/>
              <a:gd name="connsiteY49" fmla="*/ 707981 h 1491437"/>
              <a:gd name="connsiteX50" fmla="*/ 4677916 w 5363295"/>
              <a:gd name="connsiteY50" fmla="*/ 727031 h 1491437"/>
              <a:gd name="connsiteX51" fmla="*/ 4706491 w 5363295"/>
              <a:gd name="connsiteY51" fmla="*/ 746081 h 1491437"/>
              <a:gd name="connsiteX52" fmla="*/ 4792216 w 5363295"/>
              <a:gd name="connsiteY52" fmla="*/ 822281 h 1491437"/>
              <a:gd name="connsiteX53" fmla="*/ 4820791 w 5363295"/>
              <a:gd name="connsiteY53" fmla="*/ 831806 h 1491437"/>
              <a:gd name="connsiteX54" fmla="*/ 4877941 w 5363295"/>
              <a:gd name="connsiteY54" fmla="*/ 869906 h 1491437"/>
              <a:gd name="connsiteX55" fmla="*/ 4944616 w 5363295"/>
              <a:gd name="connsiteY55" fmla="*/ 888956 h 1491437"/>
              <a:gd name="connsiteX56" fmla="*/ 4973191 w 5363295"/>
              <a:gd name="connsiteY56" fmla="*/ 898481 h 1491437"/>
              <a:gd name="connsiteX57" fmla="*/ 5039866 w 5363295"/>
              <a:gd name="connsiteY57" fmla="*/ 917531 h 1491437"/>
              <a:gd name="connsiteX58" fmla="*/ 5097749 w 5363295"/>
              <a:gd name="connsiteY58" fmla="*/ 989335 h 1491437"/>
              <a:gd name="connsiteX59" fmla="*/ 5208384 w 5363295"/>
              <a:gd name="connsiteY59" fmla="*/ 1057475 h 1491437"/>
              <a:gd name="connsiteX60" fmla="*/ 5325622 w 5363295"/>
              <a:gd name="connsiteY60" fmla="*/ 1165728 h 1491437"/>
              <a:gd name="connsiteX61" fmla="*/ 5363295 w 5363295"/>
              <a:gd name="connsiteY61" fmla="*/ 1275413 h 1491437"/>
              <a:gd name="connsiteX62" fmla="*/ 4823235 w 5363295"/>
              <a:gd name="connsiteY62" fmla="*/ 1491437 h 1491437"/>
              <a:gd name="connsiteX63" fmla="*/ 574763 w 5363295"/>
              <a:gd name="connsiteY63" fmla="*/ 1491437 h 1491437"/>
              <a:gd name="connsiteX0" fmla="*/ 574763 w 5363295"/>
              <a:gd name="connsiteY0" fmla="*/ 1491607 h 1491607"/>
              <a:gd name="connsiteX1" fmla="*/ 54374 w 5363295"/>
              <a:gd name="connsiteY1" fmla="*/ 1438531 h 1491607"/>
              <a:gd name="connsiteX2" fmla="*/ 24725 w 5363295"/>
              <a:gd name="connsiteY2" fmla="*/ 1318001 h 1491607"/>
              <a:gd name="connsiteX3" fmla="*/ 173680 w 5363295"/>
              <a:gd name="connsiteY3" fmla="*/ 1182672 h 1491607"/>
              <a:gd name="connsiteX4" fmla="*/ 400331 w 5363295"/>
              <a:gd name="connsiteY4" fmla="*/ 1087141 h 1491607"/>
              <a:gd name="connsiteX5" fmla="*/ 553012 w 5363295"/>
              <a:gd name="connsiteY5" fmla="*/ 1020220 h 1491607"/>
              <a:gd name="connsiteX6" fmla="*/ 649512 w 5363295"/>
              <a:gd name="connsiteY6" fmla="*/ 933959 h 1491607"/>
              <a:gd name="connsiteX7" fmla="*/ 757820 w 5363295"/>
              <a:gd name="connsiteY7" fmla="*/ 881305 h 1491607"/>
              <a:gd name="connsiteX8" fmla="*/ 860315 w 5363295"/>
              <a:gd name="connsiteY8" fmla="*/ 814628 h 1491607"/>
              <a:gd name="connsiteX9" fmla="*/ 935265 w 5363295"/>
              <a:gd name="connsiteY9" fmla="*/ 754966 h 1491607"/>
              <a:gd name="connsiteX10" fmla="*/ 1006796 w 5363295"/>
              <a:gd name="connsiteY10" fmla="*/ 714350 h 1491607"/>
              <a:gd name="connsiteX11" fmla="*/ 1101199 w 5363295"/>
              <a:gd name="connsiteY11" fmla="*/ 635566 h 1491607"/>
              <a:gd name="connsiteX12" fmla="*/ 1196924 w 5363295"/>
              <a:gd name="connsiteY12" fmla="*/ 562899 h 1491607"/>
              <a:gd name="connsiteX13" fmla="*/ 1284056 w 5363295"/>
              <a:gd name="connsiteY13" fmla="*/ 518370 h 1491607"/>
              <a:gd name="connsiteX14" fmla="*/ 1375979 w 5363295"/>
              <a:gd name="connsiteY14" fmla="*/ 474306 h 1491607"/>
              <a:gd name="connsiteX15" fmla="*/ 1457610 w 5363295"/>
              <a:gd name="connsiteY15" fmla="*/ 445653 h 1491607"/>
              <a:gd name="connsiteX16" fmla="*/ 1549855 w 5363295"/>
              <a:gd name="connsiteY16" fmla="*/ 418207 h 1491607"/>
              <a:gd name="connsiteX17" fmla="*/ 1637432 w 5363295"/>
              <a:gd name="connsiteY17" fmla="*/ 396638 h 1491607"/>
              <a:gd name="connsiteX18" fmla="*/ 1796074 w 5363295"/>
              <a:gd name="connsiteY18" fmla="*/ 373780 h 1491607"/>
              <a:gd name="connsiteX19" fmla="*/ 1947651 w 5363295"/>
              <a:gd name="connsiteY19" fmla="*/ 328970 h 1491607"/>
              <a:gd name="connsiteX20" fmla="*/ 2047357 w 5363295"/>
              <a:gd name="connsiteY20" fmla="*/ 291624 h 1491607"/>
              <a:gd name="connsiteX21" fmla="*/ 2151406 w 5363295"/>
              <a:gd name="connsiteY21" fmla="*/ 216766 h 1491607"/>
              <a:gd name="connsiteX22" fmla="*/ 2201416 w 5363295"/>
              <a:gd name="connsiteY22" fmla="*/ 202195 h 1491607"/>
              <a:gd name="connsiteX23" fmla="*/ 2261798 w 5363295"/>
              <a:gd name="connsiteY23" fmla="*/ 184079 h 1491607"/>
              <a:gd name="connsiteX24" fmla="*/ 2396920 w 5363295"/>
              <a:gd name="connsiteY24" fmla="*/ 154006 h 1491607"/>
              <a:gd name="connsiteX25" fmla="*/ 2687191 w 5363295"/>
              <a:gd name="connsiteY25" fmla="*/ 108076 h 1491607"/>
              <a:gd name="connsiteX26" fmla="*/ 2772916 w 5363295"/>
              <a:gd name="connsiteY26" fmla="*/ 79501 h 1491607"/>
              <a:gd name="connsiteX27" fmla="*/ 2801491 w 5363295"/>
              <a:gd name="connsiteY27" fmla="*/ 69976 h 1491607"/>
              <a:gd name="connsiteX28" fmla="*/ 2830066 w 5363295"/>
              <a:gd name="connsiteY28" fmla="*/ 50926 h 1491607"/>
              <a:gd name="connsiteX29" fmla="*/ 2915173 w 5363295"/>
              <a:gd name="connsiteY29" fmla="*/ 35528 h 1491607"/>
              <a:gd name="connsiteX30" fmla="*/ 3069216 w 5363295"/>
              <a:gd name="connsiteY30" fmla="*/ 12826 h 1491607"/>
              <a:gd name="connsiteX31" fmla="*/ 3277807 w 5363295"/>
              <a:gd name="connsiteY31" fmla="*/ 440 h 1491607"/>
              <a:gd name="connsiteX32" fmla="*/ 3376893 w 5363295"/>
              <a:gd name="connsiteY32" fmla="*/ 34097 h 1491607"/>
              <a:gd name="connsiteX33" fmla="*/ 3474403 w 5363295"/>
              <a:gd name="connsiteY33" fmla="*/ 54578 h 1491607"/>
              <a:gd name="connsiteX34" fmla="*/ 3553966 w 5363295"/>
              <a:gd name="connsiteY34" fmla="*/ 117601 h 1491607"/>
              <a:gd name="connsiteX35" fmla="*/ 3639691 w 5363295"/>
              <a:gd name="connsiteY35" fmla="*/ 174751 h 1491607"/>
              <a:gd name="connsiteX36" fmla="*/ 3725416 w 5363295"/>
              <a:gd name="connsiteY36" fmla="*/ 231901 h 1491607"/>
              <a:gd name="connsiteX37" fmla="*/ 3802917 w 5363295"/>
              <a:gd name="connsiteY37" fmla="*/ 234913 h 1491607"/>
              <a:gd name="connsiteX38" fmla="*/ 3942297 w 5363295"/>
              <a:gd name="connsiteY38" fmla="*/ 327151 h 1491607"/>
              <a:gd name="connsiteX39" fmla="*/ 4077841 w 5363295"/>
              <a:gd name="connsiteY39" fmla="*/ 355726 h 1491607"/>
              <a:gd name="connsiteX40" fmla="*/ 4134991 w 5363295"/>
              <a:gd name="connsiteY40" fmla="*/ 374776 h 1491607"/>
              <a:gd name="connsiteX41" fmla="*/ 4121630 w 5363295"/>
              <a:gd name="connsiteY41" fmla="*/ 420819 h 1491607"/>
              <a:gd name="connsiteX42" fmla="*/ 4234695 w 5363295"/>
              <a:gd name="connsiteY42" fmla="*/ 483053 h 1491607"/>
              <a:gd name="connsiteX43" fmla="*/ 4281361 w 5363295"/>
              <a:gd name="connsiteY43" fmla="*/ 517499 h 1491607"/>
              <a:gd name="connsiteX44" fmla="*/ 4344883 w 5363295"/>
              <a:gd name="connsiteY44" fmla="*/ 551157 h 1491607"/>
              <a:gd name="connsiteX45" fmla="*/ 4423001 w 5363295"/>
              <a:gd name="connsiteY45" fmla="*/ 600213 h 1491607"/>
              <a:gd name="connsiteX46" fmla="*/ 4506466 w 5363295"/>
              <a:gd name="connsiteY46" fmla="*/ 612901 h 1491607"/>
              <a:gd name="connsiteX47" fmla="*/ 4535041 w 5363295"/>
              <a:gd name="connsiteY47" fmla="*/ 641476 h 1491607"/>
              <a:gd name="connsiteX48" fmla="*/ 4563616 w 5363295"/>
              <a:gd name="connsiteY48" fmla="*/ 651001 h 1491607"/>
              <a:gd name="connsiteX49" fmla="*/ 4649341 w 5363295"/>
              <a:gd name="connsiteY49" fmla="*/ 708151 h 1491607"/>
              <a:gd name="connsiteX50" fmla="*/ 4677916 w 5363295"/>
              <a:gd name="connsiteY50" fmla="*/ 727201 h 1491607"/>
              <a:gd name="connsiteX51" fmla="*/ 4706491 w 5363295"/>
              <a:gd name="connsiteY51" fmla="*/ 746251 h 1491607"/>
              <a:gd name="connsiteX52" fmla="*/ 4792216 w 5363295"/>
              <a:gd name="connsiteY52" fmla="*/ 822451 h 1491607"/>
              <a:gd name="connsiteX53" fmla="*/ 4820791 w 5363295"/>
              <a:gd name="connsiteY53" fmla="*/ 831976 h 1491607"/>
              <a:gd name="connsiteX54" fmla="*/ 4877941 w 5363295"/>
              <a:gd name="connsiteY54" fmla="*/ 870076 h 1491607"/>
              <a:gd name="connsiteX55" fmla="*/ 4944616 w 5363295"/>
              <a:gd name="connsiteY55" fmla="*/ 889126 h 1491607"/>
              <a:gd name="connsiteX56" fmla="*/ 4973191 w 5363295"/>
              <a:gd name="connsiteY56" fmla="*/ 898651 h 1491607"/>
              <a:gd name="connsiteX57" fmla="*/ 5039866 w 5363295"/>
              <a:gd name="connsiteY57" fmla="*/ 917701 h 1491607"/>
              <a:gd name="connsiteX58" fmla="*/ 5097749 w 5363295"/>
              <a:gd name="connsiteY58" fmla="*/ 989505 h 1491607"/>
              <a:gd name="connsiteX59" fmla="*/ 5208384 w 5363295"/>
              <a:gd name="connsiteY59" fmla="*/ 1057645 h 1491607"/>
              <a:gd name="connsiteX60" fmla="*/ 5325622 w 5363295"/>
              <a:gd name="connsiteY60" fmla="*/ 1165898 h 1491607"/>
              <a:gd name="connsiteX61" fmla="*/ 5363295 w 5363295"/>
              <a:gd name="connsiteY61" fmla="*/ 1275583 h 1491607"/>
              <a:gd name="connsiteX62" fmla="*/ 4823235 w 5363295"/>
              <a:gd name="connsiteY62" fmla="*/ 1491607 h 1491607"/>
              <a:gd name="connsiteX63" fmla="*/ 574763 w 5363295"/>
              <a:gd name="connsiteY63" fmla="*/ 1491607 h 1491607"/>
              <a:gd name="connsiteX0" fmla="*/ 574763 w 5363295"/>
              <a:gd name="connsiteY0" fmla="*/ 1498799 h 1498799"/>
              <a:gd name="connsiteX1" fmla="*/ 54374 w 5363295"/>
              <a:gd name="connsiteY1" fmla="*/ 1445723 h 1498799"/>
              <a:gd name="connsiteX2" fmla="*/ 24725 w 5363295"/>
              <a:gd name="connsiteY2" fmla="*/ 1325193 h 1498799"/>
              <a:gd name="connsiteX3" fmla="*/ 173680 w 5363295"/>
              <a:gd name="connsiteY3" fmla="*/ 1189864 h 1498799"/>
              <a:gd name="connsiteX4" fmla="*/ 400331 w 5363295"/>
              <a:gd name="connsiteY4" fmla="*/ 1094333 h 1498799"/>
              <a:gd name="connsiteX5" fmla="*/ 553012 w 5363295"/>
              <a:gd name="connsiteY5" fmla="*/ 1027412 h 1498799"/>
              <a:gd name="connsiteX6" fmla="*/ 649512 w 5363295"/>
              <a:gd name="connsiteY6" fmla="*/ 941151 h 1498799"/>
              <a:gd name="connsiteX7" fmla="*/ 757820 w 5363295"/>
              <a:gd name="connsiteY7" fmla="*/ 888497 h 1498799"/>
              <a:gd name="connsiteX8" fmla="*/ 860315 w 5363295"/>
              <a:gd name="connsiteY8" fmla="*/ 821820 h 1498799"/>
              <a:gd name="connsiteX9" fmla="*/ 935265 w 5363295"/>
              <a:gd name="connsiteY9" fmla="*/ 762158 h 1498799"/>
              <a:gd name="connsiteX10" fmla="*/ 1006796 w 5363295"/>
              <a:gd name="connsiteY10" fmla="*/ 721542 h 1498799"/>
              <a:gd name="connsiteX11" fmla="*/ 1101199 w 5363295"/>
              <a:gd name="connsiteY11" fmla="*/ 642758 h 1498799"/>
              <a:gd name="connsiteX12" fmla="*/ 1196924 w 5363295"/>
              <a:gd name="connsiteY12" fmla="*/ 570091 h 1498799"/>
              <a:gd name="connsiteX13" fmla="*/ 1284056 w 5363295"/>
              <a:gd name="connsiteY13" fmla="*/ 525562 h 1498799"/>
              <a:gd name="connsiteX14" fmla="*/ 1375979 w 5363295"/>
              <a:gd name="connsiteY14" fmla="*/ 481498 h 1498799"/>
              <a:gd name="connsiteX15" fmla="*/ 1457610 w 5363295"/>
              <a:gd name="connsiteY15" fmla="*/ 452845 h 1498799"/>
              <a:gd name="connsiteX16" fmla="*/ 1549855 w 5363295"/>
              <a:gd name="connsiteY16" fmla="*/ 425399 h 1498799"/>
              <a:gd name="connsiteX17" fmla="*/ 1637432 w 5363295"/>
              <a:gd name="connsiteY17" fmla="*/ 403830 h 1498799"/>
              <a:gd name="connsiteX18" fmla="*/ 1796074 w 5363295"/>
              <a:gd name="connsiteY18" fmla="*/ 380972 h 1498799"/>
              <a:gd name="connsiteX19" fmla="*/ 1947651 w 5363295"/>
              <a:gd name="connsiteY19" fmla="*/ 336162 h 1498799"/>
              <a:gd name="connsiteX20" fmla="*/ 2047357 w 5363295"/>
              <a:gd name="connsiteY20" fmla="*/ 298816 h 1498799"/>
              <a:gd name="connsiteX21" fmla="*/ 2151406 w 5363295"/>
              <a:gd name="connsiteY21" fmla="*/ 223958 h 1498799"/>
              <a:gd name="connsiteX22" fmla="*/ 2201416 w 5363295"/>
              <a:gd name="connsiteY22" fmla="*/ 209387 h 1498799"/>
              <a:gd name="connsiteX23" fmla="*/ 2261798 w 5363295"/>
              <a:gd name="connsiteY23" fmla="*/ 191271 h 1498799"/>
              <a:gd name="connsiteX24" fmla="*/ 2396920 w 5363295"/>
              <a:gd name="connsiteY24" fmla="*/ 161198 h 1498799"/>
              <a:gd name="connsiteX25" fmla="*/ 2687191 w 5363295"/>
              <a:gd name="connsiteY25" fmla="*/ 115268 h 1498799"/>
              <a:gd name="connsiteX26" fmla="*/ 2772916 w 5363295"/>
              <a:gd name="connsiteY26" fmla="*/ 86693 h 1498799"/>
              <a:gd name="connsiteX27" fmla="*/ 2801491 w 5363295"/>
              <a:gd name="connsiteY27" fmla="*/ 77168 h 1498799"/>
              <a:gd name="connsiteX28" fmla="*/ 2830066 w 5363295"/>
              <a:gd name="connsiteY28" fmla="*/ 58118 h 1498799"/>
              <a:gd name="connsiteX29" fmla="*/ 2915173 w 5363295"/>
              <a:gd name="connsiteY29" fmla="*/ 42720 h 1498799"/>
              <a:gd name="connsiteX30" fmla="*/ 3069216 w 5363295"/>
              <a:gd name="connsiteY30" fmla="*/ 20018 h 1498799"/>
              <a:gd name="connsiteX31" fmla="*/ 3337217 w 5363295"/>
              <a:gd name="connsiteY31" fmla="*/ 328 h 1498799"/>
              <a:gd name="connsiteX32" fmla="*/ 3376893 w 5363295"/>
              <a:gd name="connsiteY32" fmla="*/ 41289 h 1498799"/>
              <a:gd name="connsiteX33" fmla="*/ 3474403 w 5363295"/>
              <a:gd name="connsiteY33" fmla="*/ 61770 h 1498799"/>
              <a:gd name="connsiteX34" fmla="*/ 3553966 w 5363295"/>
              <a:gd name="connsiteY34" fmla="*/ 124793 h 1498799"/>
              <a:gd name="connsiteX35" fmla="*/ 3639691 w 5363295"/>
              <a:gd name="connsiteY35" fmla="*/ 181943 h 1498799"/>
              <a:gd name="connsiteX36" fmla="*/ 3725416 w 5363295"/>
              <a:gd name="connsiteY36" fmla="*/ 239093 h 1498799"/>
              <a:gd name="connsiteX37" fmla="*/ 3802917 w 5363295"/>
              <a:gd name="connsiteY37" fmla="*/ 242105 h 1498799"/>
              <a:gd name="connsiteX38" fmla="*/ 3942297 w 5363295"/>
              <a:gd name="connsiteY38" fmla="*/ 334343 h 1498799"/>
              <a:gd name="connsiteX39" fmla="*/ 4077841 w 5363295"/>
              <a:gd name="connsiteY39" fmla="*/ 362918 h 1498799"/>
              <a:gd name="connsiteX40" fmla="*/ 4134991 w 5363295"/>
              <a:gd name="connsiteY40" fmla="*/ 381968 h 1498799"/>
              <a:gd name="connsiteX41" fmla="*/ 4121630 w 5363295"/>
              <a:gd name="connsiteY41" fmla="*/ 428011 h 1498799"/>
              <a:gd name="connsiteX42" fmla="*/ 4234695 w 5363295"/>
              <a:gd name="connsiteY42" fmla="*/ 490245 h 1498799"/>
              <a:gd name="connsiteX43" fmla="*/ 4281361 w 5363295"/>
              <a:gd name="connsiteY43" fmla="*/ 524691 h 1498799"/>
              <a:gd name="connsiteX44" fmla="*/ 4344883 w 5363295"/>
              <a:gd name="connsiteY44" fmla="*/ 558349 h 1498799"/>
              <a:gd name="connsiteX45" fmla="*/ 4423001 w 5363295"/>
              <a:gd name="connsiteY45" fmla="*/ 607405 h 1498799"/>
              <a:gd name="connsiteX46" fmla="*/ 4506466 w 5363295"/>
              <a:gd name="connsiteY46" fmla="*/ 620093 h 1498799"/>
              <a:gd name="connsiteX47" fmla="*/ 4535041 w 5363295"/>
              <a:gd name="connsiteY47" fmla="*/ 648668 h 1498799"/>
              <a:gd name="connsiteX48" fmla="*/ 4563616 w 5363295"/>
              <a:gd name="connsiteY48" fmla="*/ 658193 h 1498799"/>
              <a:gd name="connsiteX49" fmla="*/ 4649341 w 5363295"/>
              <a:gd name="connsiteY49" fmla="*/ 715343 h 1498799"/>
              <a:gd name="connsiteX50" fmla="*/ 4677916 w 5363295"/>
              <a:gd name="connsiteY50" fmla="*/ 734393 h 1498799"/>
              <a:gd name="connsiteX51" fmla="*/ 4706491 w 5363295"/>
              <a:gd name="connsiteY51" fmla="*/ 753443 h 1498799"/>
              <a:gd name="connsiteX52" fmla="*/ 4792216 w 5363295"/>
              <a:gd name="connsiteY52" fmla="*/ 829643 h 1498799"/>
              <a:gd name="connsiteX53" fmla="*/ 4820791 w 5363295"/>
              <a:gd name="connsiteY53" fmla="*/ 839168 h 1498799"/>
              <a:gd name="connsiteX54" fmla="*/ 4877941 w 5363295"/>
              <a:gd name="connsiteY54" fmla="*/ 877268 h 1498799"/>
              <a:gd name="connsiteX55" fmla="*/ 4944616 w 5363295"/>
              <a:gd name="connsiteY55" fmla="*/ 896318 h 1498799"/>
              <a:gd name="connsiteX56" fmla="*/ 4973191 w 5363295"/>
              <a:gd name="connsiteY56" fmla="*/ 905843 h 1498799"/>
              <a:gd name="connsiteX57" fmla="*/ 5039866 w 5363295"/>
              <a:gd name="connsiteY57" fmla="*/ 924893 h 1498799"/>
              <a:gd name="connsiteX58" fmla="*/ 5097749 w 5363295"/>
              <a:gd name="connsiteY58" fmla="*/ 996697 h 1498799"/>
              <a:gd name="connsiteX59" fmla="*/ 5208384 w 5363295"/>
              <a:gd name="connsiteY59" fmla="*/ 1064837 h 1498799"/>
              <a:gd name="connsiteX60" fmla="*/ 5325622 w 5363295"/>
              <a:gd name="connsiteY60" fmla="*/ 1173090 h 1498799"/>
              <a:gd name="connsiteX61" fmla="*/ 5363295 w 5363295"/>
              <a:gd name="connsiteY61" fmla="*/ 1282775 h 1498799"/>
              <a:gd name="connsiteX62" fmla="*/ 4823235 w 5363295"/>
              <a:gd name="connsiteY62" fmla="*/ 1498799 h 1498799"/>
              <a:gd name="connsiteX63" fmla="*/ 574763 w 5363295"/>
              <a:gd name="connsiteY63" fmla="*/ 1498799 h 1498799"/>
              <a:gd name="connsiteX0" fmla="*/ 574763 w 5363295"/>
              <a:gd name="connsiteY0" fmla="*/ 1498799 h 1498799"/>
              <a:gd name="connsiteX1" fmla="*/ 54374 w 5363295"/>
              <a:gd name="connsiteY1" fmla="*/ 1445723 h 1498799"/>
              <a:gd name="connsiteX2" fmla="*/ 24725 w 5363295"/>
              <a:gd name="connsiteY2" fmla="*/ 1325193 h 1498799"/>
              <a:gd name="connsiteX3" fmla="*/ 173680 w 5363295"/>
              <a:gd name="connsiteY3" fmla="*/ 1189864 h 1498799"/>
              <a:gd name="connsiteX4" fmla="*/ 400331 w 5363295"/>
              <a:gd name="connsiteY4" fmla="*/ 1094333 h 1498799"/>
              <a:gd name="connsiteX5" fmla="*/ 553012 w 5363295"/>
              <a:gd name="connsiteY5" fmla="*/ 1027412 h 1498799"/>
              <a:gd name="connsiteX6" fmla="*/ 649512 w 5363295"/>
              <a:gd name="connsiteY6" fmla="*/ 941151 h 1498799"/>
              <a:gd name="connsiteX7" fmla="*/ 757820 w 5363295"/>
              <a:gd name="connsiteY7" fmla="*/ 888497 h 1498799"/>
              <a:gd name="connsiteX8" fmla="*/ 860315 w 5363295"/>
              <a:gd name="connsiteY8" fmla="*/ 821820 h 1498799"/>
              <a:gd name="connsiteX9" fmla="*/ 935265 w 5363295"/>
              <a:gd name="connsiteY9" fmla="*/ 762158 h 1498799"/>
              <a:gd name="connsiteX10" fmla="*/ 1006796 w 5363295"/>
              <a:gd name="connsiteY10" fmla="*/ 721542 h 1498799"/>
              <a:gd name="connsiteX11" fmla="*/ 1101199 w 5363295"/>
              <a:gd name="connsiteY11" fmla="*/ 642758 h 1498799"/>
              <a:gd name="connsiteX12" fmla="*/ 1196924 w 5363295"/>
              <a:gd name="connsiteY12" fmla="*/ 570091 h 1498799"/>
              <a:gd name="connsiteX13" fmla="*/ 1284056 w 5363295"/>
              <a:gd name="connsiteY13" fmla="*/ 525562 h 1498799"/>
              <a:gd name="connsiteX14" fmla="*/ 1375979 w 5363295"/>
              <a:gd name="connsiteY14" fmla="*/ 481498 h 1498799"/>
              <a:gd name="connsiteX15" fmla="*/ 1457610 w 5363295"/>
              <a:gd name="connsiteY15" fmla="*/ 452845 h 1498799"/>
              <a:gd name="connsiteX16" fmla="*/ 1549855 w 5363295"/>
              <a:gd name="connsiteY16" fmla="*/ 425399 h 1498799"/>
              <a:gd name="connsiteX17" fmla="*/ 1637432 w 5363295"/>
              <a:gd name="connsiteY17" fmla="*/ 403830 h 1498799"/>
              <a:gd name="connsiteX18" fmla="*/ 1796074 w 5363295"/>
              <a:gd name="connsiteY18" fmla="*/ 380972 h 1498799"/>
              <a:gd name="connsiteX19" fmla="*/ 1947651 w 5363295"/>
              <a:gd name="connsiteY19" fmla="*/ 336162 h 1498799"/>
              <a:gd name="connsiteX20" fmla="*/ 2047357 w 5363295"/>
              <a:gd name="connsiteY20" fmla="*/ 298816 h 1498799"/>
              <a:gd name="connsiteX21" fmla="*/ 2151406 w 5363295"/>
              <a:gd name="connsiteY21" fmla="*/ 223958 h 1498799"/>
              <a:gd name="connsiteX22" fmla="*/ 2201416 w 5363295"/>
              <a:gd name="connsiteY22" fmla="*/ 209387 h 1498799"/>
              <a:gd name="connsiteX23" fmla="*/ 2261798 w 5363295"/>
              <a:gd name="connsiteY23" fmla="*/ 191271 h 1498799"/>
              <a:gd name="connsiteX24" fmla="*/ 2396920 w 5363295"/>
              <a:gd name="connsiteY24" fmla="*/ 161198 h 1498799"/>
              <a:gd name="connsiteX25" fmla="*/ 2687191 w 5363295"/>
              <a:gd name="connsiteY25" fmla="*/ 115268 h 1498799"/>
              <a:gd name="connsiteX26" fmla="*/ 2772916 w 5363295"/>
              <a:gd name="connsiteY26" fmla="*/ 86693 h 1498799"/>
              <a:gd name="connsiteX27" fmla="*/ 2801491 w 5363295"/>
              <a:gd name="connsiteY27" fmla="*/ 77168 h 1498799"/>
              <a:gd name="connsiteX28" fmla="*/ 2830066 w 5363295"/>
              <a:gd name="connsiteY28" fmla="*/ 58118 h 1498799"/>
              <a:gd name="connsiteX29" fmla="*/ 2915173 w 5363295"/>
              <a:gd name="connsiteY29" fmla="*/ 42720 h 1498799"/>
              <a:gd name="connsiteX30" fmla="*/ 3069216 w 5363295"/>
              <a:gd name="connsiteY30" fmla="*/ 20018 h 1498799"/>
              <a:gd name="connsiteX31" fmla="*/ 3337217 w 5363295"/>
              <a:gd name="connsiteY31" fmla="*/ 328 h 1498799"/>
              <a:gd name="connsiteX32" fmla="*/ 3376893 w 5363295"/>
              <a:gd name="connsiteY32" fmla="*/ 41289 h 1498799"/>
              <a:gd name="connsiteX33" fmla="*/ 3474403 w 5363295"/>
              <a:gd name="connsiteY33" fmla="*/ 61770 h 1498799"/>
              <a:gd name="connsiteX34" fmla="*/ 3553966 w 5363295"/>
              <a:gd name="connsiteY34" fmla="*/ 124793 h 1498799"/>
              <a:gd name="connsiteX35" fmla="*/ 3639691 w 5363295"/>
              <a:gd name="connsiteY35" fmla="*/ 181943 h 1498799"/>
              <a:gd name="connsiteX36" fmla="*/ 3725416 w 5363295"/>
              <a:gd name="connsiteY36" fmla="*/ 239093 h 1498799"/>
              <a:gd name="connsiteX37" fmla="*/ 3802917 w 5363295"/>
              <a:gd name="connsiteY37" fmla="*/ 242105 h 1498799"/>
              <a:gd name="connsiteX38" fmla="*/ 3942297 w 5363295"/>
              <a:gd name="connsiteY38" fmla="*/ 334343 h 1498799"/>
              <a:gd name="connsiteX39" fmla="*/ 4077841 w 5363295"/>
              <a:gd name="connsiteY39" fmla="*/ 362918 h 1498799"/>
              <a:gd name="connsiteX40" fmla="*/ 4134991 w 5363295"/>
              <a:gd name="connsiteY40" fmla="*/ 381968 h 1498799"/>
              <a:gd name="connsiteX41" fmla="*/ 4121630 w 5363295"/>
              <a:gd name="connsiteY41" fmla="*/ 490093 h 1498799"/>
              <a:gd name="connsiteX42" fmla="*/ 4234695 w 5363295"/>
              <a:gd name="connsiteY42" fmla="*/ 490245 h 1498799"/>
              <a:gd name="connsiteX43" fmla="*/ 4281361 w 5363295"/>
              <a:gd name="connsiteY43" fmla="*/ 524691 h 1498799"/>
              <a:gd name="connsiteX44" fmla="*/ 4344883 w 5363295"/>
              <a:gd name="connsiteY44" fmla="*/ 558349 h 1498799"/>
              <a:gd name="connsiteX45" fmla="*/ 4423001 w 5363295"/>
              <a:gd name="connsiteY45" fmla="*/ 607405 h 1498799"/>
              <a:gd name="connsiteX46" fmla="*/ 4506466 w 5363295"/>
              <a:gd name="connsiteY46" fmla="*/ 620093 h 1498799"/>
              <a:gd name="connsiteX47" fmla="*/ 4535041 w 5363295"/>
              <a:gd name="connsiteY47" fmla="*/ 648668 h 1498799"/>
              <a:gd name="connsiteX48" fmla="*/ 4563616 w 5363295"/>
              <a:gd name="connsiteY48" fmla="*/ 658193 h 1498799"/>
              <a:gd name="connsiteX49" fmla="*/ 4649341 w 5363295"/>
              <a:gd name="connsiteY49" fmla="*/ 715343 h 1498799"/>
              <a:gd name="connsiteX50" fmla="*/ 4677916 w 5363295"/>
              <a:gd name="connsiteY50" fmla="*/ 734393 h 1498799"/>
              <a:gd name="connsiteX51" fmla="*/ 4706491 w 5363295"/>
              <a:gd name="connsiteY51" fmla="*/ 753443 h 1498799"/>
              <a:gd name="connsiteX52" fmla="*/ 4792216 w 5363295"/>
              <a:gd name="connsiteY52" fmla="*/ 829643 h 1498799"/>
              <a:gd name="connsiteX53" fmla="*/ 4820791 w 5363295"/>
              <a:gd name="connsiteY53" fmla="*/ 839168 h 1498799"/>
              <a:gd name="connsiteX54" fmla="*/ 4877941 w 5363295"/>
              <a:gd name="connsiteY54" fmla="*/ 877268 h 1498799"/>
              <a:gd name="connsiteX55" fmla="*/ 4944616 w 5363295"/>
              <a:gd name="connsiteY55" fmla="*/ 896318 h 1498799"/>
              <a:gd name="connsiteX56" fmla="*/ 4973191 w 5363295"/>
              <a:gd name="connsiteY56" fmla="*/ 905843 h 1498799"/>
              <a:gd name="connsiteX57" fmla="*/ 5039866 w 5363295"/>
              <a:gd name="connsiteY57" fmla="*/ 924893 h 1498799"/>
              <a:gd name="connsiteX58" fmla="*/ 5097749 w 5363295"/>
              <a:gd name="connsiteY58" fmla="*/ 996697 h 1498799"/>
              <a:gd name="connsiteX59" fmla="*/ 5208384 w 5363295"/>
              <a:gd name="connsiteY59" fmla="*/ 1064837 h 1498799"/>
              <a:gd name="connsiteX60" fmla="*/ 5325622 w 5363295"/>
              <a:gd name="connsiteY60" fmla="*/ 1173090 h 1498799"/>
              <a:gd name="connsiteX61" fmla="*/ 5363295 w 5363295"/>
              <a:gd name="connsiteY61" fmla="*/ 1282775 h 1498799"/>
              <a:gd name="connsiteX62" fmla="*/ 4823235 w 5363295"/>
              <a:gd name="connsiteY62" fmla="*/ 1498799 h 1498799"/>
              <a:gd name="connsiteX63" fmla="*/ 574763 w 5363295"/>
              <a:gd name="connsiteY63" fmla="*/ 1498799 h 1498799"/>
              <a:gd name="connsiteX0" fmla="*/ 574763 w 5363295"/>
              <a:gd name="connsiteY0" fmla="*/ 1498799 h 1498799"/>
              <a:gd name="connsiteX1" fmla="*/ 54374 w 5363295"/>
              <a:gd name="connsiteY1" fmla="*/ 1445723 h 1498799"/>
              <a:gd name="connsiteX2" fmla="*/ 24725 w 5363295"/>
              <a:gd name="connsiteY2" fmla="*/ 1325193 h 1498799"/>
              <a:gd name="connsiteX3" fmla="*/ 173680 w 5363295"/>
              <a:gd name="connsiteY3" fmla="*/ 1189864 h 1498799"/>
              <a:gd name="connsiteX4" fmla="*/ 400331 w 5363295"/>
              <a:gd name="connsiteY4" fmla="*/ 1094333 h 1498799"/>
              <a:gd name="connsiteX5" fmla="*/ 553012 w 5363295"/>
              <a:gd name="connsiteY5" fmla="*/ 1027412 h 1498799"/>
              <a:gd name="connsiteX6" fmla="*/ 649512 w 5363295"/>
              <a:gd name="connsiteY6" fmla="*/ 941151 h 1498799"/>
              <a:gd name="connsiteX7" fmla="*/ 757820 w 5363295"/>
              <a:gd name="connsiteY7" fmla="*/ 888497 h 1498799"/>
              <a:gd name="connsiteX8" fmla="*/ 860315 w 5363295"/>
              <a:gd name="connsiteY8" fmla="*/ 821820 h 1498799"/>
              <a:gd name="connsiteX9" fmla="*/ 935265 w 5363295"/>
              <a:gd name="connsiteY9" fmla="*/ 762158 h 1498799"/>
              <a:gd name="connsiteX10" fmla="*/ 1006796 w 5363295"/>
              <a:gd name="connsiteY10" fmla="*/ 721542 h 1498799"/>
              <a:gd name="connsiteX11" fmla="*/ 1101199 w 5363295"/>
              <a:gd name="connsiteY11" fmla="*/ 642758 h 1498799"/>
              <a:gd name="connsiteX12" fmla="*/ 1196924 w 5363295"/>
              <a:gd name="connsiteY12" fmla="*/ 570091 h 1498799"/>
              <a:gd name="connsiteX13" fmla="*/ 1284056 w 5363295"/>
              <a:gd name="connsiteY13" fmla="*/ 525562 h 1498799"/>
              <a:gd name="connsiteX14" fmla="*/ 1375979 w 5363295"/>
              <a:gd name="connsiteY14" fmla="*/ 481498 h 1498799"/>
              <a:gd name="connsiteX15" fmla="*/ 1457610 w 5363295"/>
              <a:gd name="connsiteY15" fmla="*/ 452845 h 1498799"/>
              <a:gd name="connsiteX16" fmla="*/ 1549855 w 5363295"/>
              <a:gd name="connsiteY16" fmla="*/ 425399 h 1498799"/>
              <a:gd name="connsiteX17" fmla="*/ 1637432 w 5363295"/>
              <a:gd name="connsiteY17" fmla="*/ 403830 h 1498799"/>
              <a:gd name="connsiteX18" fmla="*/ 1796074 w 5363295"/>
              <a:gd name="connsiteY18" fmla="*/ 380972 h 1498799"/>
              <a:gd name="connsiteX19" fmla="*/ 1947651 w 5363295"/>
              <a:gd name="connsiteY19" fmla="*/ 336162 h 1498799"/>
              <a:gd name="connsiteX20" fmla="*/ 2047357 w 5363295"/>
              <a:gd name="connsiteY20" fmla="*/ 298816 h 1498799"/>
              <a:gd name="connsiteX21" fmla="*/ 2151406 w 5363295"/>
              <a:gd name="connsiteY21" fmla="*/ 223958 h 1498799"/>
              <a:gd name="connsiteX22" fmla="*/ 2201416 w 5363295"/>
              <a:gd name="connsiteY22" fmla="*/ 209387 h 1498799"/>
              <a:gd name="connsiteX23" fmla="*/ 2261798 w 5363295"/>
              <a:gd name="connsiteY23" fmla="*/ 191271 h 1498799"/>
              <a:gd name="connsiteX24" fmla="*/ 2396920 w 5363295"/>
              <a:gd name="connsiteY24" fmla="*/ 161198 h 1498799"/>
              <a:gd name="connsiteX25" fmla="*/ 2687191 w 5363295"/>
              <a:gd name="connsiteY25" fmla="*/ 115268 h 1498799"/>
              <a:gd name="connsiteX26" fmla="*/ 2772916 w 5363295"/>
              <a:gd name="connsiteY26" fmla="*/ 86693 h 1498799"/>
              <a:gd name="connsiteX27" fmla="*/ 2801491 w 5363295"/>
              <a:gd name="connsiteY27" fmla="*/ 77168 h 1498799"/>
              <a:gd name="connsiteX28" fmla="*/ 2830066 w 5363295"/>
              <a:gd name="connsiteY28" fmla="*/ 58118 h 1498799"/>
              <a:gd name="connsiteX29" fmla="*/ 2915173 w 5363295"/>
              <a:gd name="connsiteY29" fmla="*/ 42720 h 1498799"/>
              <a:gd name="connsiteX30" fmla="*/ 3069216 w 5363295"/>
              <a:gd name="connsiteY30" fmla="*/ 20018 h 1498799"/>
              <a:gd name="connsiteX31" fmla="*/ 3337217 w 5363295"/>
              <a:gd name="connsiteY31" fmla="*/ 328 h 1498799"/>
              <a:gd name="connsiteX32" fmla="*/ 3376893 w 5363295"/>
              <a:gd name="connsiteY32" fmla="*/ 41289 h 1498799"/>
              <a:gd name="connsiteX33" fmla="*/ 3474403 w 5363295"/>
              <a:gd name="connsiteY33" fmla="*/ 61770 h 1498799"/>
              <a:gd name="connsiteX34" fmla="*/ 3553966 w 5363295"/>
              <a:gd name="connsiteY34" fmla="*/ 124793 h 1498799"/>
              <a:gd name="connsiteX35" fmla="*/ 3639691 w 5363295"/>
              <a:gd name="connsiteY35" fmla="*/ 181943 h 1498799"/>
              <a:gd name="connsiteX36" fmla="*/ 3725416 w 5363295"/>
              <a:gd name="connsiteY36" fmla="*/ 239093 h 1498799"/>
              <a:gd name="connsiteX37" fmla="*/ 3802917 w 5363295"/>
              <a:gd name="connsiteY37" fmla="*/ 242105 h 1498799"/>
              <a:gd name="connsiteX38" fmla="*/ 3942297 w 5363295"/>
              <a:gd name="connsiteY38" fmla="*/ 334343 h 1498799"/>
              <a:gd name="connsiteX39" fmla="*/ 4077841 w 5363295"/>
              <a:gd name="connsiteY39" fmla="*/ 362918 h 1498799"/>
              <a:gd name="connsiteX40" fmla="*/ 4134991 w 5363295"/>
              <a:gd name="connsiteY40" fmla="*/ 381968 h 1498799"/>
              <a:gd name="connsiteX41" fmla="*/ 4121630 w 5363295"/>
              <a:gd name="connsiteY41" fmla="*/ 490093 h 1498799"/>
              <a:gd name="connsiteX42" fmla="*/ 4269643 w 5363295"/>
              <a:gd name="connsiteY42" fmla="*/ 570585 h 1498799"/>
              <a:gd name="connsiteX43" fmla="*/ 4281361 w 5363295"/>
              <a:gd name="connsiteY43" fmla="*/ 524691 h 1498799"/>
              <a:gd name="connsiteX44" fmla="*/ 4344883 w 5363295"/>
              <a:gd name="connsiteY44" fmla="*/ 558349 h 1498799"/>
              <a:gd name="connsiteX45" fmla="*/ 4423001 w 5363295"/>
              <a:gd name="connsiteY45" fmla="*/ 607405 h 1498799"/>
              <a:gd name="connsiteX46" fmla="*/ 4506466 w 5363295"/>
              <a:gd name="connsiteY46" fmla="*/ 620093 h 1498799"/>
              <a:gd name="connsiteX47" fmla="*/ 4535041 w 5363295"/>
              <a:gd name="connsiteY47" fmla="*/ 648668 h 1498799"/>
              <a:gd name="connsiteX48" fmla="*/ 4563616 w 5363295"/>
              <a:gd name="connsiteY48" fmla="*/ 658193 h 1498799"/>
              <a:gd name="connsiteX49" fmla="*/ 4649341 w 5363295"/>
              <a:gd name="connsiteY49" fmla="*/ 715343 h 1498799"/>
              <a:gd name="connsiteX50" fmla="*/ 4677916 w 5363295"/>
              <a:gd name="connsiteY50" fmla="*/ 734393 h 1498799"/>
              <a:gd name="connsiteX51" fmla="*/ 4706491 w 5363295"/>
              <a:gd name="connsiteY51" fmla="*/ 753443 h 1498799"/>
              <a:gd name="connsiteX52" fmla="*/ 4792216 w 5363295"/>
              <a:gd name="connsiteY52" fmla="*/ 829643 h 1498799"/>
              <a:gd name="connsiteX53" fmla="*/ 4820791 w 5363295"/>
              <a:gd name="connsiteY53" fmla="*/ 839168 h 1498799"/>
              <a:gd name="connsiteX54" fmla="*/ 4877941 w 5363295"/>
              <a:gd name="connsiteY54" fmla="*/ 877268 h 1498799"/>
              <a:gd name="connsiteX55" fmla="*/ 4944616 w 5363295"/>
              <a:gd name="connsiteY55" fmla="*/ 896318 h 1498799"/>
              <a:gd name="connsiteX56" fmla="*/ 4973191 w 5363295"/>
              <a:gd name="connsiteY56" fmla="*/ 905843 h 1498799"/>
              <a:gd name="connsiteX57" fmla="*/ 5039866 w 5363295"/>
              <a:gd name="connsiteY57" fmla="*/ 924893 h 1498799"/>
              <a:gd name="connsiteX58" fmla="*/ 5097749 w 5363295"/>
              <a:gd name="connsiteY58" fmla="*/ 996697 h 1498799"/>
              <a:gd name="connsiteX59" fmla="*/ 5208384 w 5363295"/>
              <a:gd name="connsiteY59" fmla="*/ 1064837 h 1498799"/>
              <a:gd name="connsiteX60" fmla="*/ 5325622 w 5363295"/>
              <a:gd name="connsiteY60" fmla="*/ 1173090 h 1498799"/>
              <a:gd name="connsiteX61" fmla="*/ 5363295 w 5363295"/>
              <a:gd name="connsiteY61" fmla="*/ 1282775 h 1498799"/>
              <a:gd name="connsiteX62" fmla="*/ 4823235 w 5363295"/>
              <a:gd name="connsiteY62" fmla="*/ 1498799 h 1498799"/>
              <a:gd name="connsiteX63" fmla="*/ 574763 w 5363295"/>
              <a:gd name="connsiteY63" fmla="*/ 1498799 h 1498799"/>
              <a:gd name="connsiteX0" fmla="*/ 574763 w 5363295"/>
              <a:gd name="connsiteY0" fmla="*/ 1498799 h 1498799"/>
              <a:gd name="connsiteX1" fmla="*/ 54374 w 5363295"/>
              <a:gd name="connsiteY1" fmla="*/ 1445723 h 1498799"/>
              <a:gd name="connsiteX2" fmla="*/ 24725 w 5363295"/>
              <a:gd name="connsiteY2" fmla="*/ 1325193 h 1498799"/>
              <a:gd name="connsiteX3" fmla="*/ 173680 w 5363295"/>
              <a:gd name="connsiteY3" fmla="*/ 1189864 h 1498799"/>
              <a:gd name="connsiteX4" fmla="*/ 400331 w 5363295"/>
              <a:gd name="connsiteY4" fmla="*/ 1094333 h 1498799"/>
              <a:gd name="connsiteX5" fmla="*/ 553012 w 5363295"/>
              <a:gd name="connsiteY5" fmla="*/ 1027412 h 1498799"/>
              <a:gd name="connsiteX6" fmla="*/ 649512 w 5363295"/>
              <a:gd name="connsiteY6" fmla="*/ 941151 h 1498799"/>
              <a:gd name="connsiteX7" fmla="*/ 757820 w 5363295"/>
              <a:gd name="connsiteY7" fmla="*/ 888497 h 1498799"/>
              <a:gd name="connsiteX8" fmla="*/ 860315 w 5363295"/>
              <a:gd name="connsiteY8" fmla="*/ 821820 h 1498799"/>
              <a:gd name="connsiteX9" fmla="*/ 935265 w 5363295"/>
              <a:gd name="connsiteY9" fmla="*/ 762158 h 1498799"/>
              <a:gd name="connsiteX10" fmla="*/ 1006796 w 5363295"/>
              <a:gd name="connsiteY10" fmla="*/ 721542 h 1498799"/>
              <a:gd name="connsiteX11" fmla="*/ 1101199 w 5363295"/>
              <a:gd name="connsiteY11" fmla="*/ 642758 h 1498799"/>
              <a:gd name="connsiteX12" fmla="*/ 1196924 w 5363295"/>
              <a:gd name="connsiteY12" fmla="*/ 570091 h 1498799"/>
              <a:gd name="connsiteX13" fmla="*/ 1284056 w 5363295"/>
              <a:gd name="connsiteY13" fmla="*/ 525562 h 1498799"/>
              <a:gd name="connsiteX14" fmla="*/ 1375979 w 5363295"/>
              <a:gd name="connsiteY14" fmla="*/ 481498 h 1498799"/>
              <a:gd name="connsiteX15" fmla="*/ 1457610 w 5363295"/>
              <a:gd name="connsiteY15" fmla="*/ 452845 h 1498799"/>
              <a:gd name="connsiteX16" fmla="*/ 1549855 w 5363295"/>
              <a:gd name="connsiteY16" fmla="*/ 425399 h 1498799"/>
              <a:gd name="connsiteX17" fmla="*/ 1637432 w 5363295"/>
              <a:gd name="connsiteY17" fmla="*/ 403830 h 1498799"/>
              <a:gd name="connsiteX18" fmla="*/ 1796074 w 5363295"/>
              <a:gd name="connsiteY18" fmla="*/ 380972 h 1498799"/>
              <a:gd name="connsiteX19" fmla="*/ 1947651 w 5363295"/>
              <a:gd name="connsiteY19" fmla="*/ 336162 h 1498799"/>
              <a:gd name="connsiteX20" fmla="*/ 2047357 w 5363295"/>
              <a:gd name="connsiteY20" fmla="*/ 298816 h 1498799"/>
              <a:gd name="connsiteX21" fmla="*/ 2151406 w 5363295"/>
              <a:gd name="connsiteY21" fmla="*/ 223958 h 1498799"/>
              <a:gd name="connsiteX22" fmla="*/ 2201416 w 5363295"/>
              <a:gd name="connsiteY22" fmla="*/ 209387 h 1498799"/>
              <a:gd name="connsiteX23" fmla="*/ 2261798 w 5363295"/>
              <a:gd name="connsiteY23" fmla="*/ 191271 h 1498799"/>
              <a:gd name="connsiteX24" fmla="*/ 2396920 w 5363295"/>
              <a:gd name="connsiteY24" fmla="*/ 161198 h 1498799"/>
              <a:gd name="connsiteX25" fmla="*/ 2687191 w 5363295"/>
              <a:gd name="connsiteY25" fmla="*/ 115268 h 1498799"/>
              <a:gd name="connsiteX26" fmla="*/ 2772916 w 5363295"/>
              <a:gd name="connsiteY26" fmla="*/ 86693 h 1498799"/>
              <a:gd name="connsiteX27" fmla="*/ 2801491 w 5363295"/>
              <a:gd name="connsiteY27" fmla="*/ 77168 h 1498799"/>
              <a:gd name="connsiteX28" fmla="*/ 2830066 w 5363295"/>
              <a:gd name="connsiteY28" fmla="*/ 58118 h 1498799"/>
              <a:gd name="connsiteX29" fmla="*/ 2915173 w 5363295"/>
              <a:gd name="connsiteY29" fmla="*/ 42720 h 1498799"/>
              <a:gd name="connsiteX30" fmla="*/ 3069216 w 5363295"/>
              <a:gd name="connsiteY30" fmla="*/ 20018 h 1498799"/>
              <a:gd name="connsiteX31" fmla="*/ 3337217 w 5363295"/>
              <a:gd name="connsiteY31" fmla="*/ 328 h 1498799"/>
              <a:gd name="connsiteX32" fmla="*/ 3376893 w 5363295"/>
              <a:gd name="connsiteY32" fmla="*/ 41289 h 1498799"/>
              <a:gd name="connsiteX33" fmla="*/ 3474403 w 5363295"/>
              <a:gd name="connsiteY33" fmla="*/ 61770 h 1498799"/>
              <a:gd name="connsiteX34" fmla="*/ 3553966 w 5363295"/>
              <a:gd name="connsiteY34" fmla="*/ 124793 h 1498799"/>
              <a:gd name="connsiteX35" fmla="*/ 3639691 w 5363295"/>
              <a:gd name="connsiteY35" fmla="*/ 181943 h 1498799"/>
              <a:gd name="connsiteX36" fmla="*/ 3725416 w 5363295"/>
              <a:gd name="connsiteY36" fmla="*/ 239093 h 1498799"/>
              <a:gd name="connsiteX37" fmla="*/ 3802917 w 5363295"/>
              <a:gd name="connsiteY37" fmla="*/ 242105 h 1498799"/>
              <a:gd name="connsiteX38" fmla="*/ 3942297 w 5363295"/>
              <a:gd name="connsiteY38" fmla="*/ 334343 h 1498799"/>
              <a:gd name="connsiteX39" fmla="*/ 4077841 w 5363295"/>
              <a:gd name="connsiteY39" fmla="*/ 362918 h 1498799"/>
              <a:gd name="connsiteX40" fmla="*/ 4134991 w 5363295"/>
              <a:gd name="connsiteY40" fmla="*/ 381968 h 1498799"/>
              <a:gd name="connsiteX41" fmla="*/ 4121630 w 5363295"/>
              <a:gd name="connsiteY41" fmla="*/ 490093 h 1498799"/>
              <a:gd name="connsiteX42" fmla="*/ 4269643 w 5363295"/>
              <a:gd name="connsiteY42" fmla="*/ 570585 h 1498799"/>
              <a:gd name="connsiteX43" fmla="*/ 4281361 w 5363295"/>
              <a:gd name="connsiteY43" fmla="*/ 524691 h 1498799"/>
              <a:gd name="connsiteX44" fmla="*/ 4393809 w 5363295"/>
              <a:gd name="connsiteY44" fmla="*/ 624082 h 1498799"/>
              <a:gd name="connsiteX45" fmla="*/ 4423001 w 5363295"/>
              <a:gd name="connsiteY45" fmla="*/ 607405 h 1498799"/>
              <a:gd name="connsiteX46" fmla="*/ 4506466 w 5363295"/>
              <a:gd name="connsiteY46" fmla="*/ 620093 h 1498799"/>
              <a:gd name="connsiteX47" fmla="*/ 4535041 w 5363295"/>
              <a:gd name="connsiteY47" fmla="*/ 648668 h 1498799"/>
              <a:gd name="connsiteX48" fmla="*/ 4563616 w 5363295"/>
              <a:gd name="connsiteY48" fmla="*/ 658193 h 1498799"/>
              <a:gd name="connsiteX49" fmla="*/ 4649341 w 5363295"/>
              <a:gd name="connsiteY49" fmla="*/ 715343 h 1498799"/>
              <a:gd name="connsiteX50" fmla="*/ 4677916 w 5363295"/>
              <a:gd name="connsiteY50" fmla="*/ 734393 h 1498799"/>
              <a:gd name="connsiteX51" fmla="*/ 4706491 w 5363295"/>
              <a:gd name="connsiteY51" fmla="*/ 753443 h 1498799"/>
              <a:gd name="connsiteX52" fmla="*/ 4792216 w 5363295"/>
              <a:gd name="connsiteY52" fmla="*/ 829643 h 1498799"/>
              <a:gd name="connsiteX53" fmla="*/ 4820791 w 5363295"/>
              <a:gd name="connsiteY53" fmla="*/ 839168 h 1498799"/>
              <a:gd name="connsiteX54" fmla="*/ 4877941 w 5363295"/>
              <a:gd name="connsiteY54" fmla="*/ 877268 h 1498799"/>
              <a:gd name="connsiteX55" fmla="*/ 4944616 w 5363295"/>
              <a:gd name="connsiteY55" fmla="*/ 896318 h 1498799"/>
              <a:gd name="connsiteX56" fmla="*/ 4973191 w 5363295"/>
              <a:gd name="connsiteY56" fmla="*/ 905843 h 1498799"/>
              <a:gd name="connsiteX57" fmla="*/ 5039866 w 5363295"/>
              <a:gd name="connsiteY57" fmla="*/ 924893 h 1498799"/>
              <a:gd name="connsiteX58" fmla="*/ 5097749 w 5363295"/>
              <a:gd name="connsiteY58" fmla="*/ 996697 h 1498799"/>
              <a:gd name="connsiteX59" fmla="*/ 5208384 w 5363295"/>
              <a:gd name="connsiteY59" fmla="*/ 1064837 h 1498799"/>
              <a:gd name="connsiteX60" fmla="*/ 5325622 w 5363295"/>
              <a:gd name="connsiteY60" fmla="*/ 1173090 h 1498799"/>
              <a:gd name="connsiteX61" fmla="*/ 5363295 w 5363295"/>
              <a:gd name="connsiteY61" fmla="*/ 1282775 h 1498799"/>
              <a:gd name="connsiteX62" fmla="*/ 4823235 w 5363295"/>
              <a:gd name="connsiteY62" fmla="*/ 1498799 h 1498799"/>
              <a:gd name="connsiteX63" fmla="*/ 574763 w 5363295"/>
              <a:gd name="connsiteY63" fmla="*/ 1498799 h 1498799"/>
              <a:gd name="connsiteX0" fmla="*/ 574763 w 5363295"/>
              <a:gd name="connsiteY0" fmla="*/ 1498799 h 1498799"/>
              <a:gd name="connsiteX1" fmla="*/ 54374 w 5363295"/>
              <a:gd name="connsiteY1" fmla="*/ 1445723 h 1498799"/>
              <a:gd name="connsiteX2" fmla="*/ 24725 w 5363295"/>
              <a:gd name="connsiteY2" fmla="*/ 1325193 h 1498799"/>
              <a:gd name="connsiteX3" fmla="*/ 173680 w 5363295"/>
              <a:gd name="connsiteY3" fmla="*/ 1189864 h 1498799"/>
              <a:gd name="connsiteX4" fmla="*/ 400331 w 5363295"/>
              <a:gd name="connsiteY4" fmla="*/ 1094333 h 1498799"/>
              <a:gd name="connsiteX5" fmla="*/ 553012 w 5363295"/>
              <a:gd name="connsiteY5" fmla="*/ 1027412 h 1498799"/>
              <a:gd name="connsiteX6" fmla="*/ 649512 w 5363295"/>
              <a:gd name="connsiteY6" fmla="*/ 941151 h 1498799"/>
              <a:gd name="connsiteX7" fmla="*/ 757820 w 5363295"/>
              <a:gd name="connsiteY7" fmla="*/ 888497 h 1498799"/>
              <a:gd name="connsiteX8" fmla="*/ 860315 w 5363295"/>
              <a:gd name="connsiteY8" fmla="*/ 821820 h 1498799"/>
              <a:gd name="connsiteX9" fmla="*/ 935265 w 5363295"/>
              <a:gd name="connsiteY9" fmla="*/ 762158 h 1498799"/>
              <a:gd name="connsiteX10" fmla="*/ 1006796 w 5363295"/>
              <a:gd name="connsiteY10" fmla="*/ 721542 h 1498799"/>
              <a:gd name="connsiteX11" fmla="*/ 1101199 w 5363295"/>
              <a:gd name="connsiteY11" fmla="*/ 642758 h 1498799"/>
              <a:gd name="connsiteX12" fmla="*/ 1196924 w 5363295"/>
              <a:gd name="connsiteY12" fmla="*/ 570091 h 1498799"/>
              <a:gd name="connsiteX13" fmla="*/ 1284056 w 5363295"/>
              <a:gd name="connsiteY13" fmla="*/ 525562 h 1498799"/>
              <a:gd name="connsiteX14" fmla="*/ 1375979 w 5363295"/>
              <a:gd name="connsiteY14" fmla="*/ 481498 h 1498799"/>
              <a:gd name="connsiteX15" fmla="*/ 1457610 w 5363295"/>
              <a:gd name="connsiteY15" fmla="*/ 452845 h 1498799"/>
              <a:gd name="connsiteX16" fmla="*/ 1549855 w 5363295"/>
              <a:gd name="connsiteY16" fmla="*/ 425399 h 1498799"/>
              <a:gd name="connsiteX17" fmla="*/ 1637432 w 5363295"/>
              <a:gd name="connsiteY17" fmla="*/ 403830 h 1498799"/>
              <a:gd name="connsiteX18" fmla="*/ 1796074 w 5363295"/>
              <a:gd name="connsiteY18" fmla="*/ 380972 h 1498799"/>
              <a:gd name="connsiteX19" fmla="*/ 1947651 w 5363295"/>
              <a:gd name="connsiteY19" fmla="*/ 336162 h 1498799"/>
              <a:gd name="connsiteX20" fmla="*/ 2047357 w 5363295"/>
              <a:gd name="connsiteY20" fmla="*/ 298816 h 1498799"/>
              <a:gd name="connsiteX21" fmla="*/ 2151406 w 5363295"/>
              <a:gd name="connsiteY21" fmla="*/ 223958 h 1498799"/>
              <a:gd name="connsiteX22" fmla="*/ 2201416 w 5363295"/>
              <a:gd name="connsiteY22" fmla="*/ 209387 h 1498799"/>
              <a:gd name="connsiteX23" fmla="*/ 2261798 w 5363295"/>
              <a:gd name="connsiteY23" fmla="*/ 191271 h 1498799"/>
              <a:gd name="connsiteX24" fmla="*/ 2396920 w 5363295"/>
              <a:gd name="connsiteY24" fmla="*/ 161198 h 1498799"/>
              <a:gd name="connsiteX25" fmla="*/ 2687191 w 5363295"/>
              <a:gd name="connsiteY25" fmla="*/ 115268 h 1498799"/>
              <a:gd name="connsiteX26" fmla="*/ 2772916 w 5363295"/>
              <a:gd name="connsiteY26" fmla="*/ 86693 h 1498799"/>
              <a:gd name="connsiteX27" fmla="*/ 2801491 w 5363295"/>
              <a:gd name="connsiteY27" fmla="*/ 77168 h 1498799"/>
              <a:gd name="connsiteX28" fmla="*/ 2830066 w 5363295"/>
              <a:gd name="connsiteY28" fmla="*/ 58118 h 1498799"/>
              <a:gd name="connsiteX29" fmla="*/ 2915173 w 5363295"/>
              <a:gd name="connsiteY29" fmla="*/ 42720 h 1498799"/>
              <a:gd name="connsiteX30" fmla="*/ 3069216 w 5363295"/>
              <a:gd name="connsiteY30" fmla="*/ 20018 h 1498799"/>
              <a:gd name="connsiteX31" fmla="*/ 3337217 w 5363295"/>
              <a:gd name="connsiteY31" fmla="*/ 328 h 1498799"/>
              <a:gd name="connsiteX32" fmla="*/ 3376893 w 5363295"/>
              <a:gd name="connsiteY32" fmla="*/ 41289 h 1498799"/>
              <a:gd name="connsiteX33" fmla="*/ 3474403 w 5363295"/>
              <a:gd name="connsiteY33" fmla="*/ 61770 h 1498799"/>
              <a:gd name="connsiteX34" fmla="*/ 3553966 w 5363295"/>
              <a:gd name="connsiteY34" fmla="*/ 124793 h 1498799"/>
              <a:gd name="connsiteX35" fmla="*/ 3639691 w 5363295"/>
              <a:gd name="connsiteY35" fmla="*/ 181943 h 1498799"/>
              <a:gd name="connsiteX36" fmla="*/ 3725416 w 5363295"/>
              <a:gd name="connsiteY36" fmla="*/ 239093 h 1498799"/>
              <a:gd name="connsiteX37" fmla="*/ 3802917 w 5363295"/>
              <a:gd name="connsiteY37" fmla="*/ 242105 h 1498799"/>
              <a:gd name="connsiteX38" fmla="*/ 3942297 w 5363295"/>
              <a:gd name="connsiteY38" fmla="*/ 334343 h 1498799"/>
              <a:gd name="connsiteX39" fmla="*/ 4077841 w 5363295"/>
              <a:gd name="connsiteY39" fmla="*/ 362918 h 1498799"/>
              <a:gd name="connsiteX40" fmla="*/ 4134991 w 5363295"/>
              <a:gd name="connsiteY40" fmla="*/ 381968 h 1498799"/>
              <a:gd name="connsiteX41" fmla="*/ 4121630 w 5363295"/>
              <a:gd name="connsiteY41" fmla="*/ 490093 h 1498799"/>
              <a:gd name="connsiteX42" fmla="*/ 4269643 w 5363295"/>
              <a:gd name="connsiteY42" fmla="*/ 570585 h 1498799"/>
              <a:gd name="connsiteX43" fmla="*/ 4281361 w 5363295"/>
              <a:gd name="connsiteY43" fmla="*/ 524691 h 1498799"/>
              <a:gd name="connsiteX44" fmla="*/ 4393809 w 5363295"/>
              <a:gd name="connsiteY44" fmla="*/ 624082 h 1498799"/>
              <a:gd name="connsiteX45" fmla="*/ 4454453 w 5363295"/>
              <a:gd name="connsiteY45" fmla="*/ 625664 h 1498799"/>
              <a:gd name="connsiteX46" fmla="*/ 4506466 w 5363295"/>
              <a:gd name="connsiteY46" fmla="*/ 620093 h 1498799"/>
              <a:gd name="connsiteX47" fmla="*/ 4535041 w 5363295"/>
              <a:gd name="connsiteY47" fmla="*/ 648668 h 1498799"/>
              <a:gd name="connsiteX48" fmla="*/ 4563616 w 5363295"/>
              <a:gd name="connsiteY48" fmla="*/ 658193 h 1498799"/>
              <a:gd name="connsiteX49" fmla="*/ 4649341 w 5363295"/>
              <a:gd name="connsiteY49" fmla="*/ 715343 h 1498799"/>
              <a:gd name="connsiteX50" fmla="*/ 4677916 w 5363295"/>
              <a:gd name="connsiteY50" fmla="*/ 734393 h 1498799"/>
              <a:gd name="connsiteX51" fmla="*/ 4706491 w 5363295"/>
              <a:gd name="connsiteY51" fmla="*/ 753443 h 1498799"/>
              <a:gd name="connsiteX52" fmla="*/ 4792216 w 5363295"/>
              <a:gd name="connsiteY52" fmla="*/ 829643 h 1498799"/>
              <a:gd name="connsiteX53" fmla="*/ 4820791 w 5363295"/>
              <a:gd name="connsiteY53" fmla="*/ 839168 h 1498799"/>
              <a:gd name="connsiteX54" fmla="*/ 4877941 w 5363295"/>
              <a:gd name="connsiteY54" fmla="*/ 877268 h 1498799"/>
              <a:gd name="connsiteX55" fmla="*/ 4944616 w 5363295"/>
              <a:gd name="connsiteY55" fmla="*/ 896318 h 1498799"/>
              <a:gd name="connsiteX56" fmla="*/ 4973191 w 5363295"/>
              <a:gd name="connsiteY56" fmla="*/ 905843 h 1498799"/>
              <a:gd name="connsiteX57" fmla="*/ 5039866 w 5363295"/>
              <a:gd name="connsiteY57" fmla="*/ 924893 h 1498799"/>
              <a:gd name="connsiteX58" fmla="*/ 5097749 w 5363295"/>
              <a:gd name="connsiteY58" fmla="*/ 996697 h 1498799"/>
              <a:gd name="connsiteX59" fmla="*/ 5208384 w 5363295"/>
              <a:gd name="connsiteY59" fmla="*/ 1064837 h 1498799"/>
              <a:gd name="connsiteX60" fmla="*/ 5325622 w 5363295"/>
              <a:gd name="connsiteY60" fmla="*/ 1173090 h 1498799"/>
              <a:gd name="connsiteX61" fmla="*/ 5363295 w 5363295"/>
              <a:gd name="connsiteY61" fmla="*/ 1282775 h 1498799"/>
              <a:gd name="connsiteX62" fmla="*/ 4823235 w 5363295"/>
              <a:gd name="connsiteY62" fmla="*/ 1498799 h 1498799"/>
              <a:gd name="connsiteX63" fmla="*/ 574763 w 5363295"/>
              <a:gd name="connsiteY63" fmla="*/ 1498799 h 1498799"/>
              <a:gd name="connsiteX0" fmla="*/ 574763 w 5363295"/>
              <a:gd name="connsiteY0" fmla="*/ 1498799 h 1498799"/>
              <a:gd name="connsiteX1" fmla="*/ 54374 w 5363295"/>
              <a:gd name="connsiteY1" fmla="*/ 1445723 h 1498799"/>
              <a:gd name="connsiteX2" fmla="*/ 24725 w 5363295"/>
              <a:gd name="connsiteY2" fmla="*/ 1325193 h 1498799"/>
              <a:gd name="connsiteX3" fmla="*/ 173680 w 5363295"/>
              <a:gd name="connsiteY3" fmla="*/ 1189864 h 1498799"/>
              <a:gd name="connsiteX4" fmla="*/ 400331 w 5363295"/>
              <a:gd name="connsiteY4" fmla="*/ 1094333 h 1498799"/>
              <a:gd name="connsiteX5" fmla="*/ 553012 w 5363295"/>
              <a:gd name="connsiteY5" fmla="*/ 1027412 h 1498799"/>
              <a:gd name="connsiteX6" fmla="*/ 649512 w 5363295"/>
              <a:gd name="connsiteY6" fmla="*/ 941151 h 1498799"/>
              <a:gd name="connsiteX7" fmla="*/ 757820 w 5363295"/>
              <a:gd name="connsiteY7" fmla="*/ 888497 h 1498799"/>
              <a:gd name="connsiteX8" fmla="*/ 860315 w 5363295"/>
              <a:gd name="connsiteY8" fmla="*/ 821820 h 1498799"/>
              <a:gd name="connsiteX9" fmla="*/ 935265 w 5363295"/>
              <a:gd name="connsiteY9" fmla="*/ 762158 h 1498799"/>
              <a:gd name="connsiteX10" fmla="*/ 1006796 w 5363295"/>
              <a:gd name="connsiteY10" fmla="*/ 721542 h 1498799"/>
              <a:gd name="connsiteX11" fmla="*/ 1101199 w 5363295"/>
              <a:gd name="connsiteY11" fmla="*/ 642758 h 1498799"/>
              <a:gd name="connsiteX12" fmla="*/ 1196924 w 5363295"/>
              <a:gd name="connsiteY12" fmla="*/ 570091 h 1498799"/>
              <a:gd name="connsiteX13" fmla="*/ 1284056 w 5363295"/>
              <a:gd name="connsiteY13" fmla="*/ 525562 h 1498799"/>
              <a:gd name="connsiteX14" fmla="*/ 1375979 w 5363295"/>
              <a:gd name="connsiteY14" fmla="*/ 481498 h 1498799"/>
              <a:gd name="connsiteX15" fmla="*/ 1457610 w 5363295"/>
              <a:gd name="connsiteY15" fmla="*/ 452845 h 1498799"/>
              <a:gd name="connsiteX16" fmla="*/ 1549855 w 5363295"/>
              <a:gd name="connsiteY16" fmla="*/ 425399 h 1498799"/>
              <a:gd name="connsiteX17" fmla="*/ 1637432 w 5363295"/>
              <a:gd name="connsiteY17" fmla="*/ 403830 h 1498799"/>
              <a:gd name="connsiteX18" fmla="*/ 1796074 w 5363295"/>
              <a:gd name="connsiteY18" fmla="*/ 380972 h 1498799"/>
              <a:gd name="connsiteX19" fmla="*/ 1947651 w 5363295"/>
              <a:gd name="connsiteY19" fmla="*/ 336162 h 1498799"/>
              <a:gd name="connsiteX20" fmla="*/ 2047357 w 5363295"/>
              <a:gd name="connsiteY20" fmla="*/ 298816 h 1498799"/>
              <a:gd name="connsiteX21" fmla="*/ 2151406 w 5363295"/>
              <a:gd name="connsiteY21" fmla="*/ 223958 h 1498799"/>
              <a:gd name="connsiteX22" fmla="*/ 2201416 w 5363295"/>
              <a:gd name="connsiteY22" fmla="*/ 209387 h 1498799"/>
              <a:gd name="connsiteX23" fmla="*/ 2261798 w 5363295"/>
              <a:gd name="connsiteY23" fmla="*/ 191271 h 1498799"/>
              <a:gd name="connsiteX24" fmla="*/ 2396920 w 5363295"/>
              <a:gd name="connsiteY24" fmla="*/ 161198 h 1498799"/>
              <a:gd name="connsiteX25" fmla="*/ 2687191 w 5363295"/>
              <a:gd name="connsiteY25" fmla="*/ 115268 h 1498799"/>
              <a:gd name="connsiteX26" fmla="*/ 2772916 w 5363295"/>
              <a:gd name="connsiteY26" fmla="*/ 86693 h 1498799"/>
              <a:gd name="connsiteX27" fmla="*/ 2801491 w 5363295"/>
              <a:gd name="connsiteY27" fmla="*/ 77168 h 1498799"/>
              <a:gd name="connsiteX28" fmla="*/ 2830066 w 5363295"/>
              <a:gd name="connsiteY28" fmla="*/ 58118 h 1498799"/>
              <a:gd name="connsiteX29" fmla="*/ 2915173 w 5363295"/>
              <a:gd name="connsiteY29" fmla="*/ 42720 h 1498799"/>
              <a:gd name="connsiteX30" fmla="*/ 3069216 w 5363295"/>
              <a:gd name="connsiteY30" fmla="*/ 20018 h 1498799"/>
              <a:gd name="connsiteX31" fmla="*/ 3337217 w 5363295"/>
              <a:gd name="connsiteY31" fmla="*/ 328 h 1498799"/>
              <a:gd name="connsiteX32" fmla="*/ 3376893 w 5363295"/>
              <a:gd name="connsiteY32" fmla="*/ 41289 h 1498799"/>
              <a:gd name="connsiteX33" fmla="*/ 3474403 w 5363295"/>
              <a:gd name="connsiteY33" fmla="*/ 61770 h 1498799"/>
              <a:gd name="connsiteX34" fmla="*/ 3553966 w 5363295"/>
              <a:gd name="connsiteY34" fmla="*/ 124793 h 1498799"/>
              <a:gd name="connsiteX35" fmla="*/ 3639691 w 5363295"/>
              <a:gd name="connsiteY35" fmla="*/ 181943 h 1498799"/>
              <a:gd name="connsiteX36" fmla="*/ 3725416 w 5363295"/>
              <a:gd name="connsiteY36" fmla="*/ 239093 h 1498799"/>
              <a:gd name="connsiteX37" fmla="*/ 3802917 w 5363295"/>
              <a:gd name="connsiteY37" fmla="*/ 242105 h 1498799"/>
              <a:gd name="connsiteX38" fmla="*/ 3942297 w 5363295"/>
              <a:gd name="connsiteY38" fmla="*/ 334343 h 1498799"/>
              <a:gd name="connsiteX39" fmla="*/ 4077841 w 5363295"/>
              <a:gd name="connsiteY39" fmla="*/ 362918 h 1498799"/>
              <a:gd name="connsiteX40" fmla="*/ 4134991 w 5363295"/>
              <a:gd name="connsiteY40" fmla="*/ 381968 h 1498799"/>
              <a:gd name="connsiteX41" fmla="*/ 4121630 w 5363295"/>
              <a:gd name="connsiteY41" fmla="*/ 490093 h 1498799"/>
              <a:gd name="connsiteX42" fmla="*/ 4269643 w 5363295"/>
              <a:gd name="connsiteY42" fmla="*/ 570585 h 1498799"/>
              <a:gd name="connsiteX43" fmla="*/ 4281361 w 5363295"/>
              <a:gd name="connsiteY43" fmla="*/ 524691 h 1498799"/>
              <a:gd name="connsiteX44" fmla="*/ 4393809 w 5363295"/>
              <a:gd name="connsiteY44" fmla="*/ 624082 h 1498799"/>
              <a:gd name="connsiteX45" fmla="*/ 4454453 w 5363295"/>
              <a:gd name="connsiteY45" fmla="*/ 625664 h 1498799"/>
              <a:gd name="connsiteX46" fmla="*/ 4506466 w 5363295"/>
              <a:gd name="connsiteY46" fmla="*/ 638353 h 1498799"/>
              <a:gd name="connsiteX47" fmla="*/ 4535041 w 5363295"/>
              <a:gd name="connsiteY47" fmla="*/ 648668 h 1498799"/>
              <a:gd name="connsiteX48" fmla="*/ 4563616 w 5363295"/>
              <a:gd name="connsiteY48" fmla="*/ 658193 h 1498799"/>
              <a:gd name="connsiteX49" fmla="*/ 4649341 w 5363295"/>
              <a:gd name="connsiteY49" fmla="*/ 715343 h 1498799"/>
              <a:gd name="connsiteX50" fmla="*/ 4677916 w 5363295"/>
              <a:gd name="connsiteY50" fmla="*/ 734393 h 1498799"/>
              <a:gd name="connsiteX51" fmla="*/ 4706491 w 5363295"/>
              <a:gd name="connsiteY51" fmla="*/ 753443 h 1498799"/>
              <a:gd name="connsiteX52" fmla="*/ 4792216 w 5363295"/>
              <a:gd name="connsiteY52" fmla="*/ 829643 h 1498799"/>
              <a:gd name="connsiteX53" fmla="*/ 4820791 w 5363295"/>
              <a:gd name="connsiteY53" fmla="*/ 839168 h 1498799"/>
              <a:gd name="connsiteX54" fmla="*/ 4877941 w 5363295"/>
              <a:gd name="connsiteY54" fmla="*/ 877268 h 1498799"/>
              <a:gd name="connsiteX55" fmla="*/ 4944616 w 5363295"/>
              <a:gd name="connsiteY55" fmla="*/ 896318 h 1498799"/>
              <a:gd name="connsiteX56" fmla="*/ 4973191 w 5363295"/>
              <a:gd name="connsiteY56" fmla="*/ 905843 h 1498799"/>
              <a:gd name="connsiteX57" fmla="*/ 5039866 w 5363295"/>
              <a:gd name="connsiteY57" fmla="*/ 924893 h 1498799"/>
              <a:gd name="connsiteX58" fmla="*/ 5097749 w 5363295"/>
              <a:gd name="connsiteY58" fmla="*/ 996697 h 1498799"/>
              <a:gd name="connsiteX59" fmla="*/ 5208384 w 5363295"/>
              <a:gd name="connsiteY59" fmla="*/ 1064837 h 1498799"/>
              <a:gd name="connsiteX60" fmla="*/ 5325622 w 5363295"/>
              <a:gd name="connsiteY60" fmla="*/ 1173090 h 1498799"/>
              <a:gd name="connsiteX61" fmla="*/ 5363295 w 5363295"/>
              <a:gd name="connsiteY61" fmla="*/ 1282775 h 1498799"/>
              <a:gd name="connsiteX62" fmla="*/ 4823235 w 5363295"/>
              <a:gd name="connsiteY62" fmla="*/ 1498799 h 1498799"/>
              <a:gd name="connsiteX63" fmla="*/ 574763 w 5363295"/>
              <a:gd name="connsiteY63" fmla="*/ 1498799 h 1498799"/>
              <a:gd name="connsiteX0" fmla="*/ 574763 w 5363295"/>
              <a:gd name="connsiteY0" fmla="*/ 1498799 h 1498799"/>
              <a:gd name="connsiteX1" fmla="*/ 54374 w 5363295"/>
              <a:gd name="connsiteY1" fmla="*/ 1445723 h 1498799"/>
              <a:gd name="connsiteX2" fmla="*/ 24725 w 5363295"/>
              <a:gd name="connsiteY2" fmla="*/ 1325193 h 1498799"/>
              <a:gd name="connsiteX3" fmla="*/ 173680 w 5363295"/>
              <a:gd name="connsiteY3" fmla="*/ 1189864 h 1498799"/>
              <a:gd name="connsiteX4" fmla="*/ 400331 w 5363295"/>
              <a:gd name="connsiteY4" fmla="*/ 1094333 h 1498799"/>
              <a:gd name="connsiteX5" fmla="*/ 553012 w 5363295"/>
              <a:gd name="connsiteY5" fmla="*/ 1027412 h 1498799"/>
              <a:gd name="connsiteX6" fmla="*/ 649512 w 5363295"/>
              <a:gd name="connsiteY6" fmla="*/ 941151 h 1498799"/>
              <a:gd name="connsiteX7" fmla="*/ 757820 w 5363295"/>
              <a:gd name="connsiteY7" fmla="*/ 888497 h 1498799"/>
              <a:gd name="connsiteX8" fmla="*/ 860315 w 5363295"/>
              <a:gd name="connsiteY8" fmla="*/ 821820 h 1498799"/>
              <a:gd name="connsiteX9" fmla="*/ 935265 w 5363295"/>
              <a:gd name="connsiteY9" fmla="*/ 762158 h 1498799"/>
              <a:gd name="connsiteX10" fmla="*/ 1006796 w 5363295"/>
              <a:gd name="connsiteY10" fmla="*/ 721542 h 1498799"/>
              <a:gd name="connsiteX11" fmla="*/ 1101199 w 5363295"/>
              <a:gd name="connsiteY11" fmla="*/ 642758 h 1498799"/>
              <a:gd name="connsiteX12" fmla="*/ 1196924 w 5363295"/>
              <a:gd name="connsiteY12" fmla="*/ 570091 h 1498799"/>
              <a:gd name="connsiteX13" fmla="*/ 1284056 w 5363295"/>
              <a:gd name="connsiteY13" fmla="*/ 525562 h 1498799"/>
              <a:gd name="connsiteX14" fmla="*/ 1375979 w 5363295"/>
              <a:gd name="connsiteY14" fmla="*/ 481498 h 1498799"/>
              <a:gd name="connsiteX15" fmla="*/ 1457610 w 5363295"/>
              <a:gd name="connsiteY15" fmla="*/ 452845 h 1498799"/>
              <a:gd name="connsiteX16" fmla="*/ 1549855 w 5363295"/>
              <a:gd name="connsiteY16" fmla="*/ 425399 h 1498799"/>
              <a:gd name="connsiteX17" fmla="*/ 1637432 w 5363295"/>
              <a:gd name="connsiteY17" fmla="*/ 403830 h 1498799"/>
              <a:gd name="connsiteX18" fmla="*/ 1796074 w 5363295"/>
              <a:gd name="connsiteY18" fmla="*/ 380972 h 1498799"/>
              <a:gd name="connsiteX19" fmla="*/ 1947651 w 5363295"/>
              <a:gd name="connsiteY19" fmla="*/ 336162 h 1498799"/>
              <a:gd name="connsiteX20" fmla="*/ 2047357 w 5363295"/>
              <a:gd name="connsiteY20" fmla="*/ 298816 h 1498799"/>
              <a:gd name="connsiteX21" fmla="*/ 2151406 w 5363295"/>
              <a:gd name="connsiteY21" fmla="*/ 223958 h 1498799"/>
              <a:gd name="connsiteX22" fmla="*/ 2201416 w 5363295"/>
              <a:gd name="connsiteY22" fmla="*/ 209387 h 1498799"/>
              <a:gd name="connsiteX23" fmla="*/ 2261798 w 5363295"/>
              <a:gd name="connsiteY23" fmla="*/ 191271 h 1498799"/>
              <a:gd name="connsiteX24" fmla="*/ 2396920 w 5363295"/>
              <a:gd name="connsiteY24" fmla="*/ 161198 h 1498799"/>
              <a:gd name="connsiteX25" fmla="*/ 2687191 w 5363295"/>
              <a:gd name="connsiteY25" fmla="*/ 115268 h 1498799"/>
              <a:gd name="connsiteX26" fmla="*/ 2772916 w 5363295"/>
              <a:gd name="connsiteY26" fmla="*/ 86693 h 1498799"/>
              <a:gd name="connsiteX27" fmla="*/ 2801491 w 5363295"/>
              <a:gd name="connsiteY27" fmla="*/ 77168 h 1498799"/>
              <a:gd name="connsiteX28" fmla="*/ 2830066 w 5363295"/>
              <a:gd name="connsiteY28" fmla="*/ 58118 h 1498799"/>
              <a:gd name="connsiteX29" fmla="*/ 2915173 w 5363295"/>
              <a:gd name="connsiteY29" fmla="*/ 42720 h 1498799"/>
              <a:gd name="connsiteX30" fmla="*/ 3069216 w 5363295"/>
              <a:gd name="connsiteY30" fmla="*/ 20018 h 1498799"/>
              <a:gd name="connsiteX31" fmla="*/ 3337217 w 5363295"/>
              <a:gd name="connsiteY31" fmla="*/ 328 h 1498799"/>
              <a:gd name="connsiteX32" fmla="*/ 3376893 w 5363295"/>
              <a:gd name="connsiteY32" fmla="*/ 41289 h 1498799"/>
              <a:gd name="connsiteX33" fmla="*/ 3474403 w 5363295"/>
              <a:gd name="connsiteY33" fmla="*/ 61770 h 1498799"/>
              <a:gd name="connsiteX34" fmla="*/ 3553966 w 5363295"/>
              <a:gd name="connsiteY34" fmla="*/ 124793 h 1498799"/>
              <a:gd name="connsiteX35" fmla="*/ 3639691 w 5363295"/>
              <a:gd name="connsiteY35" fmla="*/ 181943 h 1498799"/>
              <a:gd name="connsiteX36" fmla="*/ 3725416 w 5363295"/>
              <a:gd name="connsiteY36" fmla="*/ 239093 h 1498799"/>
              <a:gd name="connsiteX37" fmla="*/ 3802917 w 5363295"/>
              <a:gd name="connsiteY37" fmla="*/ 242105 h 1498799"/>
              <a:gd name="connsiteX38" fmla="*/ 3942297 w 5363295"/>
              <a:gd name="connsiteY38" fmla="*/ 334343 h 1498799"/>
              <a:gd name="connsiteX39" fmla="*/ 4077841 w 5363295"/>
              <a:gd name="connsiteY39" fmla="*/ 362918 h 1498799"/>
              <a:gd name="connsiteX40" fmla="*/ 4134991 w 5363295"/>
              <a:gd name="connsiteY40" fmla="*/ 381968 h 1498799"/>
              <a:gd name="connsiteX41" fmla="*/ 4121630 w 5363295"/>
              <a:gd name="connsiteY41" fmla="*/ 490093 h 1498799"/>
              <a:gd name="connsiteX42" fmla="*/ 4269643 w 5363295"/>
              <a:gd name="connsiteY42" fmla="*/ 570585 h 1498799"/>
              <a:gd name="connsiteX43" fmla="*/ 4393809 w 5363295"/>
              <a:gd name="connsiteY43" fmla="*/ 624082 h 1498799"/>
              <a:gd name="connsiteX44" fmla="*/ 4454453 w 5363295"/>
              <a:gd name="connsiteY44" fmla="*/ 625664 h 1498799"/>
              <a:gd name="connsiteX45" fmla="*/ 4506466 w 5363295"/>
              <a:gd name="connsiteY45" fmla="*/ 638353 h 1498799"/>
              <a:gd name="connsiteX46" fmla="*/ 4535041 w 5363295"/>
              <a:gd name="connsiteY46" fmla="*/ 648668 h 1498799"/>
              <a:gd name="connsiteX47" fmla="*/ 4563616 w 5363295"/>
              <a:gd name="connsiteY47" fmla="*/ 658193 h 1498799"/>
              <a:gd name="connsiteX48" fmla="*/ 4649341 w 5363295"/>
              <a:gd name="connsiteY48" fmla="*/ 715343 h 1498799"/>
              <a:gd name="connsiteX49" fmla="*/ 4677916 w 5363295"/>
              <a:gd name="connsiteY49" fmla="*/ 734393 h 1498799"/>
              <a:gd name="connsiteX50" fmla="*/ 4706491 w 5363295"/>
              <a:gd name="connsiteY50" fmla="*/ 753443 h 1498799"/>
              <a:gd name="connsiteX51" fmla="*/ 4792216 w 5363295"/>
              <a:gd name="connsiteY51" fmla="*/ 829643 h 1498799"/>
              <a:gd name="connsiteX52" fmla="*/ 4820791 w 5363295"/>
              <a:gd name="connsiteY52" fmla="*/ 839168 h 1498799"/>
              <a:gd name="connsiteX53" fmla="*/ 4877941 w 5363295"/>
              <a:gd name="connsiteY53" fmla="*/ 877268 h 1498799"/>
              <a:gd name="connsiteX54" fmla="*/ 4944616 w 5363295"/>
              <a:gd name="connsiteY54" fmla="*/ 896318 h 1498799"/>
              <a:gd name="connsiteX55" fmla="*/ 4973191 w 5363295"/>
              <a:gd name="connsiteY55" fmla="*/ 905843 h 1498799"/>
              <a:gd name="connsiteX56" fmla="*/ 5039866 w 5363295"/>
              <a:gd name="connsiteY56" fmla="*/ 924893 h 1498799"/>
              <a:gd name="connsiteX57" fmla="*/ 5097749 w 5363295"/>
              <a:gd name="connsiteY57" fmla="*/ 996697 h 1498799"/>
              <a:gd name="connsiteX58" fmla="*/ 5208384 w 5363295"/>
              <a:gd name="connsiteY58" fmla="*/ 1064837 h 1498799"/>
              <a:gd name="connsiteX59" fmla="*/ 5325622 w 5363295"/>
              <a:gd name="connsiteY59" fmla="*/ 1173090 h 1498799"/>
              <a:gd name="connsiteX60" fmla="*/ 5363295 w 5363295"/>
              <a:gd name="connsiteY60" fmla="*/ 1282775 h 1498799"/>
              <a:gd name="connsiteX61" fmla="*/ 4823235 w 5363295"/>
              <a:gd name="connsiteY61" fmla="*/ 1498799 h 1498799"/>
              <a:gd name="connsiteX62" fmla="*/ 574763 w 5363295"/>
              <a:gd name="connsiteY62" fmla="*/ 1498799 h 1498799"/>
              <a:gd name="connsiteX0" fmla="*/ 574763 w 5363295"/>
              <a:gd name="connsiteY0" fmla="*/ 1498799 h 1498799"/>
              <a:gd name="connsiteX1" fmla="*/ 54374 w 5363295"/>
              <a:gd name="connsiteY1" fmla="*/ 1445723 h 1498799"/>
              <a:gd name="connsiteX2" fmla="*/ 24725 w 5363295"/>
              <a:gd name="connsiteY2" fmla="*/ 1325193 h 1498799"/>
              <a:gd name="connsiteX3" fmla="*/ 173680 w 5363295"/>
              <a:gd name="connsiteY3" fmla="*/ 1189864 h 1498799"/>
              <a:gd name="connsiteX4" fmla="*/ 400331 w 5363295"/>
              <a:gd name="connsiteY4" fmla="*/ 1094333 h 1498799"/>
              <a:gd name="connsiteX5" fmla="*/ 553012 w 5363295"/>
              <a:gd name="connsiteY5" fmla="*/ 1027412 h 1498799"/>
              <a:gd name="connsiteX6" fmla="*/ 649512 w 5363295"/>
              <a:gd name="connsiteY6" fmla="*/ 941151 h 1498799"/>
              <a:gd name="connsiteX7" fmla="*/ 757820 w 5363295"/>
              <a:gd name="connsiteY7" fmla="*/ 888497 h 1498799"/>
              <a:gd name="connsiteX8" fmla="*/ 860315 w 5363295"/>
              <a:gd name="connsiteY8" fmla="*/ 821820 h 1498799"/>
              <a:gd name="connsiteX9" fmla="*/ 935265 w 5363295"/>
              <a:gd name="connsiteY9" fmla="*/ 762158 h 1498799"/>
              <a:gd name="connsiteX10" fmla="*/ 1006796 w 5363295"/>
              <a:gd name="connsiteY10" fmla="*/ 721542 h 1498799"/>
              <a:gd name="connsiteX11" fmla="*/ 1101199 w 5363295"/>
              <a:gd name="connsiteY11" fmla="*/ 642758 h 1498799"/>
              <a:gd name="connsiteX12" fmla="*/ 1196924 w 5363295"/>
              <a:gd name="connsiteY12" fmla="*/ 570091 h 1498799"/>
              <a:gd name="connsiteX13" fmla="*/ 1284056 w 5363295"/>
              <a:gd name="connsiteY13" fmla="*/ 525562 h 1498799"/>
              <a:gd name="connsiteX14" fmla="*/ 1375979 w 5363295"/>
              <a:gd name="connsiteY14" fmla="*/ 481498 h 1498799"/>
              <a:gd name="connsiteX15" fmla="*/ 1457610 w 5363295"/>
              <a:gd name="connsiteY15" fmla="*/ 452845 h 1498799"/>
              <a:gd name="connsiteX16" fmla="*/ 1549855 w 5363295"/>
              <a:gd name="connsiteY16" fmla="*/ 425399 h 1498799"/>
              <a:gd name="connsiteX17" fmla="*/ 1637432 w 5363295"/>
              <a:gd name="connsiteY17" fmla="*/ 403830 h 1498799"/>
              <a:gd name="connsiteX18" fmla="*/ 1796074 w 5363295"/>
              <a:gd name="connsiteY18" fmla="*/ 380972 h 1498799"/>
              <a:gd name="connsiteX19" fmla="*/ 1947651 w 5363295"/>
              <a:gd name="connsiteY19" fmla="*/ 336162 h 1498799"/>
              <a:gd name="connsiteX20" fmla="*/ 2047357 w 5363295"/>
              <a:gd name="connsiteY20" fmla="*/ 298816 h 1498799"/>
              <a:gd name="connsiteX21" fmla="*/ 2151406 w 5363295"/>
              <a:gd name="connsiteY21" fmla="*/ 223958 h 1498799"/>
              <a:gd name="connsiteX22" fmla="*/ 2201416 w 5363295"/>
              <a:gd name="connsiteY22" fmla="*/ 209387 h 1498799"/>
              <a:gd name="connsiteX23" fmla="*/ 2261798 w 5363295"/>
              <a:gd name="connsiteY23" fmla="*/ 191271 h 1498799"/>
              <a:gd name="connsiteX24" fmla="*/ 2396920 w 5363295"/>
              <a:gd name="connsiteY24" fmla="*/ 161198 h 1498799"/>
              <a:gd name="connsiteX25" fmla="*/ 2687191 w 5363295"/>
              <a:gd name="connsiteY25" fmla="*/ 115268 h 1498799"/>
              <a:gd name="connsiteX26" fmla="*/ 2772916 w 5363295"/>
              <a:gd name="connsiteY26" fmla="*/ 86693 h 1498799"/>
              <a:gd name="connsiteX27" fmla="*/ 2801491 w 5363295"/>
              <a:gd name="connsiteY27" fmla="*/ 77168 h 1498799"/>
              <a:gd name="connsiteX28" fmla="*/ 2830066 w 5363295"/>
              <a:gd name="connsiteY28" fmla="*/ 58118 h 1498799"/>
              <a:gd name="connsiteX29" fmla="*/ 2915173 w 5363295"/>
              <a:gd name="connsiteY29" fmla="*/ 42720 h 1498799"/>
              <a:gd name="connsiteX30" fmla="*/ 3069216 w 5363295"/>
              <a:gd name="connsiteY30" fmla="*/ 20018 h 1498799"/>
              <a:gd name="connsiteX31" fmla="*/ 3337217 w 5363295"/>
              <a:gd name="connsiteY31" fmla="*/ 328 h 1498799"/>
              <a:gd name="connsiteX32" fmla="*/ 3376893 w 5363295"/>
              <a:gd name="connsiteY32" fmla="*/ 41289 h 1498799"/>
              <a:gd name="connsiteX33" fmla="*/ 3474403 w 5363295"/>
              <a:gd name="connsiteY33" fmla="*/ 61770 h 1498799"/>
              <a:gd name="connsiteX34" fmla="*/ 3553966 w 5363295"/>
              <a:gd name="connsiteY34" fmla="*/ 124793 h 1498799"/>
              <a:gd name="connsiteX35" fmla="*/ 3639691 w 5363295"/>
              <a:gd name="connsiteY35" fmla="*/ 181943 h 1498799"/>
              <a:gd name="connsiteX36" fmla="*/ 3725416 w 5363295"/>
              <a:gd name="connsiteY36" fmla="*/ 239093 h 1498799"/>
              <a:gd name="connsiteX37" fmla="*/ 3802917 w 5363295"/>
              <a:gd name="connsiteY37" fmla="*/ 242105 h 1498799"/>
              <a:gd name="connsiteX38" fmla="*/ 3942297 w 5363295"/>
              <a:gd name="connsiteY38" fmla="*/ 334343 h 1498799"/>
              <a:gd name="connsiteX39" fmla="*/ 4077841 w 5363295"/>
              <a:gd name="connsiteY39" fmla="*/ 362918 h 1498799"/>
              <a:gd name="connsiteX40" fmla="*/ 4016171 w 5363295"/>
              <a:gd name="connsiteY40" fmla="*/ 422138 h 1498799"/>
              <a:gd name="connsiteX41" fmla="*/ 4121630 w 5363295"/>
              <a:gd name="connsiteY41" fmla="*/ 490093 h 1498799"/>
              <a:gd name="connsiteX42" fmla="*/ 4269643 w 5363295"/>
              <a:gd name="connsiteY42" fmla="*/ 570585 h 1498799"/>
              <a:gd name="connsiteX43" fmla="*/ 4393809 w 5363295"/>
              <a:gd name="connsiteY43" fmla="*/ 624082 h 1498799"/>
              <a:gd name="connsiteX44" fmla="*/ 4454453 w 5363295"/>
              <a:gd name="connsiteY44" fmla="*/ 625664 h 1498799"/>
              <a:gd name="connsiteX45" fmla="*/ 4506466 w 5363295"/>
              <a:gd name="connsiteY45" fmla="*/ 638353 h 1498799"/>
              <a:gd name="connsiteX46" fmla="*/ 4535041 w 5363295"/>
              <a:gd name="connsiteY46" fmla="*/ 648668 h 1498799"/>
              <a:gd name="connsiteX47" fmla="*/ 4563616 w 5363295"/>
              <a:gd name="connsiteY47" fmla="*/ 658193 h 1498799"/>
              <a:gd name="connsiteX48" fmla="*/ 4649341 w 5363295"/>
              <a:gd name="connsiteY48" fmla="*/ 715343 h 1498799"/>
              <a:gd name="connsiteX49" fmla="*/ 4677916 w 5363295"/>
              <a:gd name="connsiteY49" fmla="*/ 734393 h 1498799"/>
              <a:gd name="connsiteX50" fmla="*/ 4706491 w 5363295"/>
              <a:gd name="connsiteY50" fmla="*/ 753443 h 1498799"/>
              <a:gd name="connsiteX51" fmla="*/ 4792216 w 5363295"/>
              <a:gd name="connsiteY51" fmla="*/ 829643 h 1498799"/>
              <a:gd name="connsiteX52" fmla="*/ 4820791 w 5363295"/>
              <a:gd name="connsiteY52" fmla="*/ 839168 h 1498799"/>
              <a:gd name="connsiteX53" fmla="*/ 4877941 w 5363295"/>
              <a:gd name="connsiteY53" fmla="*/ 877268 h 1498799"/>
              <a:gd name="connsiteX54" fmla="*/ 4944616 w 5363295"/>
              <a:gd name="connsiteY54" fmla="*/ 896318 h 1498799"/>
              <a:gd name="connsiteX55" fmla="*/ 4973191 w 5363295"/>
              <a:gd name="connsiteY55" fmla="*/ 905843 h 1498799"/>
              <a:gd name="connsiteX56" fmla="*/ 5039866 w 5363295"/>
              <a:gd name="connsiteY56" fmla="*/ 924893 h 1498799"/>
              <a:gd name="connsiteX57" fmla="*/ 5097749 w 5363295"/>
              <a:gd name="connsiteY57" fmla="*/ 996697 h 1498799"/>
              <a:gd name="connsiteX58" fmla="*/ 5208384 w 5363295"/>
              <a:gd name="connsiteY58" fmla="*/ 1064837 h 1498799"/>
              <a:gd name="connsiteX59" fmla="*/ 5325622 w 5363295"/>
              <a:gd name="connsiteY59" fmla="*/ 1173090 h 1498799"/>
              <a:gd name="connsiteX60" fmla="*/ 5363295 w 5363295"/>
              <a:gd name="connsiteY60" fmla="*/ 1282775 h 1498799"/>
              <a:gd name="connsiteX61" fmla="*/ 4823235 w 5363295"/>
              <a:gd name="connsiteY61" fmla="*/ 1498799 h 1498799"/>
              <a:gd name="connsiteX62" fmla="*/ 574763 w 5363295"/>
              <a:gd name="connsiteY62" fmla="*/ 1498799 h 1498799"/>
              <a:gd name="connsiteX0" fmla="*/ 574763 w 5363295"/>
              <a:gd name="connsiteY0" fmla="*/ 1498799 h 1498799"/>
              <a:gd name="connsiteX1" fmla="*/ 54374 w 5363295"/>
              <a:gd name="connsiteY1" fmla="*/ 1445723 h 1498799"/>
              <a:gd name="connsiteX2" fmla="*/ 24725 w 5363295"/>
              <a:gd name="connsiteY2" fmla="*/ 1325193 h 1498799"/>
              <a:gd name="connsiteX3" fmla="*/ 173680 w 5363295"/>
              <a:gd name="connsiteY3" fmla="*/ 1189864 h 1498799"/>
              <a:gd name="connsiteX4" fmla="*/ 400331 w 5363295"/>
              <a:gd name="connsiteY4" fmla="*/ 1094333 h 1498799"/>
              <a:gd name="connsiteX5" fmla="*/ 553012 w 5363295"/>
              <a:gd name="connsiteY5" fmla="*/ 1027412 h 1498799"/>
              <a:gd name="connsiteX6" fmla="*/ 649512 w 5363295"/>
              <a:gd name="connsiteY6" fmla="*/ 941151 h 1498799"/>
              <a:gd name="connsiteX7" fmla="*/ 757820 w 5363295"/>
              <a:gd name="connsiteY7" fmla="*/ 888497 h 1498799"/>
              <a:gd name="connsiteX8" fmla="*/ 860315 w 5363295"/>
              <a:gd name="connsiteY8" fmla="*/ 821820 h 1498799"/>
              <a:gd name="connsiteX9" fmla="*/ 935265 w 5363295"/>
              <a:gd name="connsiteY9" fmla="*/ 762158 h 1498799"/>
              <a:gd name="connsiteX10" fmla="*/ 1006796 w 5363295"/>
              <a:gd name="connsiteY10" fmla="*/ 721542 h 1498799"/>
              <a:gd name="connsiteX11" fmla="*/ 1101199 w 5363295"/>
              <a:gd name="connsiteY11" fmla="*/ 642758 h 1498799"/>
              <a:gd name="connsiteX12" fmla="*/ 1196924 w 5363295"/>
              <a:gd name="connsiteY12" fmla="*/ 570091 h 1498799"/>
              <a:gd name="connsiteX13" fmla="*/ 1284056 w 5363295"/>
              <a:gd name="connsiteY13" fmla="*/ 525562 h 1498799"/>
              <a:gd name="connsiteX14" fmla="*/ 1375979 w 5363295"/>
              <a:gd name="connsiteY14" fmla="*/ 481498 h 1498799"/>
              <a:gd name="connsiteX15" fmla="*/ 1457610 w 5363295"/>
              <a:gd name="connsiteY15" fmla="*/ 452845 h 1498799"/>
              <a:gd name="connsiteX16" fmla="*/ 1549855 w 5363295"/>
              <a:gd name="connsiteY16" fmla="*/ 425399 h 1498799"/>
              <a:gd name="connsiteX17" fmla="*/ 1637432 w 5363295"/>
              <a:gd name="connsiteY17" fmla="*/ 403830 h 1498799"/>
              <a:gd name="connsiteX18" fmla="*/ 1796074 w 5363295"/>
              <a:gd name="connsiteY18" fmla="*/ 380972 h 1498799"/>
              <a:gd name="connsiteX19" fmla="*/ 1947651 w 5363295"/>
              <a:gd name="connsiteY19" fmla="*/ 336162 h 1498799"/>
              <a:gd name="connsiteX20" fmla="*/ 2047357 w 5363295"/>
              <a:gd name="connsiteY20" fmla="*/ 298816 h 1498799"/>
              <a:gd name="connsiteX21" fmla="*/ 2151406 w 5363295"/>
              <a:gd name="connsiteY21" fmla="*/ 223958 h 1498799"/>
              <a:gd name="connsiteX22" fmla="*/ 2201416 w 5363295"/>
              <a:gd name="connsiteY22" fmla="*/ 209387 h 1498799"/>
              <a:gd name="connsiteX23" fmla="*/ 2261798 w 5363295"/>
              <a:gd name="connsiteY23" fmla="*/ 191271 h 1498799"/>
              <a:gd name="connsiteX24" fmla="*/ 2396920 w 5363295"/>
              <a:gd name="connsiteY24" fmla="*/ 161198 h 1498799"/>
              <a:gd name="connsiteX25" fmla="*/ 2687191 w 5363295"/>
              <a:gd name="connsiteY25" fmla="*/ 115268 h 1498799"/>
              <a:gd name="connsiteX26" fmla="*/ 2772916 w 5363295"/>
              <a:gd name="connsiteY26" fmla="*/ 86693 h 1498799"/>
              <a:gd name="connsiteX27" fmla="*/ 2801491 w 5363295"/>
              <a:gd name="connsiteY27" fmla="*/ 77168 h 1498799"/>
              <a:gd name="connsiteX28" fmla="*/ 2830066 w 5363295"/>
              <a:gd name="connsiteY28" fmla="*/ 58118 h 1498799"/>
              <a:gd name="connsiteX29" fmla="*/ 2915173 w 5363295"/>
              <a:gd name="connsiteY29" fmla="*/ 42720 h 1498799"/>
              <a:gd name="connsiteX30" fmla="*/ 3069216 w 5363295"/>
              <a:gd name="connsiteY30" fmla="*/ 20018 h 1498799"/>
              <a:gd name="connsiteX31" fmla="*/ 3337217 w 5363295"/>
              <a:gd name="connsiteY31" fmla="*/ 328 h 1498799"/>
              <a:gd name="connsiteX32" fmla="*/ 3376893 w 5363295"/>
              <a:gd name="connsiteY32" fmla="*/ 41289 h 1498799"/>
              <a:gd name="connsiteX33" fmla="*/ 3474403 w 5363295"/>
              <a:gd name="connsiteY33" fmla="*/ 61770 h 1498799"/>
              <a:gd name="connsiteX34" fmla="*/ 3553966 w 5363295"/>
              <a:gd name="connsiteY34" fmla="*/ 124793 h 1498799"/>
              <a:gd name="connsiteX35" fmla="*/ 3639691 w 5363295"/>
              <a:gd name="connsiteY35" fmla="*/ 181943 h 1498799"/>
              <a:gd name="connsiteX36" fmla="*/ 3725416 w 5363295"/>
              <a:gd name="connsiteY36" fmla="*/ 239093 h 1498799"/>
              <a:gd name="connsiteX37" fmla="*/ 3802917 w 5363295"/>
              <a:gd name="connsiteY37" fmla="*/ 242105 h 1498799"/>
              <a:gd name="connsiteX38" fmla="*/ 3942297 w 5363295"/>
              <a:gd name="connsiteY38" fmla="*/ 334343 h 1498799"/>
              <a:gd name="connsiteX39" fmla="*/ 3948538 w 5363295"/>
              <a:gd name="connsiteY39" fmla="*/ 366570 h 1498799"/>
              <a:gd name="connsiteX40" fmla="*/ 4016171 w 5363295"/>
              <a:gd name="connsiteY40" fmla="*/ 422138 h 1498799"/>
              <a:gd name="connsiteX41" fmla="*/ 4121630 w 5363295"/>
              <a:gd name="connsiteY41" fmla="*/ 490093 h 1498799"/>
              <a:gd name="connsiteX42" fmla="*/ 4269643 w 5363295"/>
              <a:gd name="connsiteY42" fmla="*/ 570585 h 1498799"/>
              <a:gd name="connsiteX43" fmla="*/ 4393809 w 5363295"/>
              <a:gd name="connsiteY43" fmla="*/ 624082 h 1498799"/>
              <a:gd name="connsiteX44" fmla="*/ 4454453 w 5363295"/>
              <a:gd name="connsiteY44" fmla="*/ 625664 h 1498799"/>
              <a:gd name="connsiteX45" fmla="*/ 4506466 w 5363295"/>
              <a:gd name="connsiteY45" fmla="*/ 638353 h 1498799"/>
              <a:gd name="connsiteX46" fmla="*/ 4535041 w 5363295"/>
              <a:gd name="connsiteY46" fmla="*/ 648668 h 1498799"/>
              <a:gd name="connsiteX47" fmla="*/ 4563616 w 5363295"/>
              <a:gd name="connsiteY47" fmla="*/ 658193 h 1498799"/>
              <a:gd name="connsiteX48" fmla="*/ 4649341 w 5363295"/>
              <a:gd name="connsiteY48" fmla="*/ 715343 h 1498799"/>
              <a:gd name="connsiteX49" fmla="*/ 4677916 w 5363295"/>
              <a:gd name="connsiteY49" fmla="*/ 734393 h 1498799"/>
              <a:gd name="connsiteX50" fmla="*/ 4706491 w 5363295"/>
              <a:gd name="connsiteY50" fmla="*/ 753443 h 1498799"/>
              <a:gd name="connsiteX51" fmla="*/ 4792216 w 5363295"/>
              <a:gd name="connsiteY51" fmla="*/ 829643 h 1498799"/>
              <a:gd name="connsiteX52" fmla="*/ 4820791 w 5363295"/>
              <a:gd name="connsiteY52" fmla="*/ 839168 h 1498799"/>
              <a:gd name="connsiteX53" fmla="*/ 4877941 w 5363295"/>
              <a:gd name="connsiteY53" fmla="*/ 877268 h 1498799"/>
              <a:gd name="connsiteX54" fmla="*/ 4944616 w 5363295"/>
              <a:gd name="connsiteY54" fmla="*/ 896318 h 1498799"/>
              <a:gd name="connsiteX55" fmla="*/ 4973191 w 5363295"/>
              <a:gd name="connsiteY55" fmla="*/ 905843 h 1498799"/>
              <a:gd name="connsiteX56" fmla="*/ 5039866 w 5363295"/>
              <a:gd name="connsiteY56" fmla="*/ 924893 h 1498799"/>
              <a:gd name="connsiteX57" fmla="*/ 5097749 w 5363295"/>
              <a:gd name="connsiteY57" fmla="*/ 996697 h 1498799"/>
              <a:gd name="connsiteX58" fmla="*/ 5208384 w 5363295"/>
              <a:gd name="connsiteY58" fmla="*/ 1064837 h 1498799"/>
              <a:gd name="connsiteX59" fmla="*/ 5325622 w 5363295"/>
              <a:gd name="connsiteY59" fmla="*/ 1173090 h 1498799"/>
              <a:gd name="connsiteX60" fmla="*/ 5363295 w 5363295"/>
              <a:gd name="connsiteY60" fmla="*/ 1282775 h 1498799"/>
              <a:gd name="connsiteX61" fmla="*/ 4823235 w 5363295"/>
              <a:gd name="connsiteY61" fmla="*/ 1498799 h 1498799"/>
              <a:gd name="connsiteX62" fmla="*/ 574763 w 5363295"/>
              <a:gd name="connsiteY62" fmla="*/ 1498799 h 1498799"/>
              <a:gd name="connsiteX0" fmla="*/ 574763 w 5363295"/>
              <a:gd name="connsiteY0" fmla="*/ 1498799 h 1498799"/>
              <a:gd name="connsiteX1" fmla="*/ 54374 w 5363295"/>
              <a:gd name="connsiteY1" fmla="*/ 1445723 h 1498799"/>
              <a:gd name="connsiteX2" fmla="*/ 24725 w 5363295"/>
              <a:gd name="connsiteY2" fmla="*/ 1325193 h 1498799"/>
              <a:gd name="connsiteX3" fmla="*/ 173680 w 5363295"/>
              <a:gd name="connsiteY3" fmla="*/ 1189864 h 1498799"/>
              <a:gd name="connsiteX4" fmla="*/ 400331 w 5363295"/>
              <a:gd name="connsiteY4" fmla="*/ 1094333 h 1498799"/>
              <a:gd name="connsiteX5" fmla="*/ 553012 w 5363295"/>
              <a:gd name="connsiteY5" fmla="*/ 1027412 h 1498799"/>
              <a:gd name="connsiteX6" fmla="*/ 649512 w 5363295"/>
              <a:gd name="connsiteY6" fmla="*/ 941151 h 1498799"/>
              <a:gd name="connsiteX7" fmla="*/ 757820 w 5363295"/>
              <a:gd name="connsiteY7" fmla="*/ 888497 h 1498799"/>
              <a:gd name="connsiteX8" fmla="*/ 860315 w 5363295"/>
              <a:gd name="connsiteY8" fmla="*/ 821820 h 1498799"/>
              <a:gd name="connsiteX9" fmla="*/ 935265 w 5363295"/>
              <a:gd name="connsiteY9" fmla="*/ 762158 h 1498799"/>
              <a:gd name="connsiteX10" fmla="*/ 1006796 w 5363295"/>
              <a:gd name="connsiteY10" fmla="*/ 721542 h 1498799"/>
              <a:gd name="connsiteX11" fmla="*/ 1101199 w 5363295"/>
              <a:gd name="connsiteY11" fmla="*/ 642758 h 1498799"/>
              <a:gd name="connsiteX12" fmla="*/ 1196924 w 5363295"/>
              <a:gd name="connsiteY12" fmla="*/ 570091 h 1498799"/>
              <a:gd name="connsiteX13" fmla="*/ 1284056 w 5363295"/>
              <a:gd name="connsiteY13" fmla="*/ 525562 h 1498799"/>
              <a:gd name="connsiteX14" fmla="*/ 1375979 w 5363295"/>
              <a:gd name="connsiteY14" fmla="*/ 481498 h 1498799"/>
              <a:gd name="connsiteX15" fmla="*/ 1457610 w 5363295"/>
              <a:gd name="connsiteY15" fmla="*/ 452845 h 1498799"/>
              <a:gd name="connsiteX16" fmla="*/ 1549855 w 5363295"/>
              <a:gd name="connsiteY16" fmla="*/ 425399 h 1498799"/>
              <a:gd name="connsiteX17" fmla="*/ 1637432 w 5363295"/>
              <a:gd name="connsiteY17" fmla="*/ 403830 h 1498799"/>
              <a:gd name="connsiteX18" fmla="*/ 1796074 w 5363295"/>
              <a:gd name="connsiteY18" fmla="*/ 380972 h 1498799"/>
              <a:gd name="connsiteX19" fmla="*/ 1947651 w 5363295"/>
              <a:gd name="connsiteY19" fmla="*/ 336162 h 1498799"/>
              <a:gd name="connsiteX20" fmla="*/ 2047357 w 5363295"/>
              <a:gd name="connsiteY20" fmla="*/ 298816 h 1498799"/>
              <a:gd name="connsiteX21" fmla="*/ 2151406 w 5363295"/>
              <a:gd name="connsiteY21" fmla="*/ 223958 h 1498799"/>
              <a:gd name="connsiteX22" fmla="*/ 2201416 w 5363295"/>
              <a:gd name="connsiteY22" fmla="*/ 209387 h 1498799"/>
              <a:gd name="connsiteX23" fmla="*/ 2261798 w 5363295"/>
              <a:gd name="connsiteY23" fmla="*/ 191271 h 1498799"/>
              <a:gd name="connsiteX24" fmla="*/ 2396920 w 5363295"/>
              <a:gd name="connsiteY24" fmla="*/ 161198 h 1498799"/>
              <a:gd name="connsiteX25" fmla="*/ 2687191 w 5363295"/>
              <a:gd name="connsiteY25" fmla="*/ 115268 h 1498799"/>
              <a:gd name="connsiteX26" fmla="*/ 2772916 w 5363295"/>
              <a:gd name="connsiteY26" fmla="*/ 86693 h 1498799"/>
              <a:gd name="connsiteX27" fmla="*/ 2801491 w 5363295"/>
              <a:gd name="connsiteY27" fmla="*/ 77168 h 1498799"/>
              <a:gd name="connsiteX28" fmla="*/ 2830066 w 5363295"/>
              <a:gd name="connsiteY28" fmla="*/ 58118 h 1498799"/>
              <a:gd name="connsiteX29" fmla="*/ 2915173 w 5363295"/>
              <a:gd name="connsiteY29" fmla="*/ 42720 h 1498799"/>
              <a:gd name="connsiteX30" fmla="*/ 3069216 w 5363295"/>
              <a:gd name="connsiteY30" fmla="*/ 20018 h 1498799"/>
              <a:gd name="connsiteX31" fmla="*/ 3337217 w 5363295"/>
              <a:gd name="connsiteY31" fmla="*/ 328 h 1498799"/>
              <a:gd name="connsiteX32" fmla="*/ 3376893 w 5363295"/>
              <a:gd name="connsiteY32" fmla="*/ 41289 h 1498799"/>
              <a:gd name="connsiteX33" fmla="*/ 3474403 w 5363295"/>
              <a:gd name="connsiteY33" fmla="*/ 61770 h 1498799"/>
              <a:gd name="connsiteX34" fmla="*/ 3553966 w 5363295"/>
              <a:gd name="connsiteY34" fmla="*/ 124793 h 1498799"/>
              <a:gd name="connsiteX35" fmla="*/ 3639691 w 5363295"/>
              <a:gd name="connsiteY35" fmla="*/ 181943 h 1498799"/>
              <a:gd name="connsiteX36" fmla="*/ 3725416 w 5363295"/>
              <a:gd name="connsiteY36" fmla="*/ 239093 h 1498799"/>
              <a:gd name="connsiteX37" fmla="*/ 3802917 w 5363295"/>
              <a:gd name="connsiteY37" fmla="*/ 242105 h 1498799"/>
              <a:gd name="connsiteX38" fmla="*/ 3854930 w 5363295"/>
              <a:gd name="connsiteY38" fmla="*/ 305129 h 1498799"/>
              <a:gd name="connsiteX39" fmla="*/ 3948538 w 5363295"/>
              <a:gd name="connsiteY39" fmla="*/ 366570 h 1498799"/>
              <a:gd name="connsiteX40" fmla="*/ 4016171 w 5363295"/>
              <a:gd name="connsiteY40" fmla="*/ 422138 h 1498799"/>
              <a:gd name="connsiteX41" fmla="*/ 4121630 w 5363295"/>
              <a:gd name="connsiteY41" fmla="*/ 490093 h 1498799"/>
              <a:gd name="connsiteX42" fmla="*/ 4269643 w 5363295"/>
              <a:gd name="connsiteY42" fmla="*/ 570585 h 1498799"/>
              <a:gd name="connsiteX43" fmla="*/ 4393809 w 5363295"/>
              <a:gd name="connsiteY43" fmla="*/ 624082 h 1498799"/>
              <a:gd name="connsiteX44" fmla="*/ 4454453 w 5363295"/>
              <a:gd name="connsiteY44" fmla="*/ 625664 h 1498799"/>
              <a:gd name="connsiteX45" fmla="*/ 4506466 w 5363295"/>
              <a:gd name="connsiteY45" fmla="*/ 638353 h 1498799"/>
              <a:gd name="connsiteX46" fmla="*/ 4535041 w 5363295"/>
              <a:gd name="connsiteY46" fmla="*/ 648668 h 1498799"/>
              <a:gd name="connsiteX47" fmla="*/ 4563616 w 5363295"/>
              <a:gd name="connsiteY47" fmla="*/ 658193 h 1498799"/>
              <a:gd name="connsiteX48" fmla="*/ 4649341 w 5363295"/>
              <a:gd name="connsiteY48" fmla="*/ 715343 h 1498799"/>
              <a:gd name="connsiteX49" fmla="*/ 4677916 w 5363295"/>
              <a:gd name="connsiteY49" fmla="*/ 734393 h 1498799"/>
              <a:gd name="connsiteX50" fmla="*/ 4706491 w 5363295"/>
              <a:gd name="connsiteY50" fmla="*/ 753443 h 1498799"/>
              <a:gd name="connsiteX51" fmla="*/ 4792216 w 5363295"/>
              <a:gd name="connsiteY51" fmla="*/ 829643 h 1498799"/>
              <a:gd name="connsiteX52" fmla="*/ 4820791 w 5363295"/>
              <a:gd name="connsiteY52" fmla="*/ 839168 h 1498799"/>
              <a:gd name="connsiteX53" fmla="*/ 4877941 w 5363295"/>
              <a:gd name="connsiteY53" fmla="*/ 877268 h 1498799"/>
              <a:gd name="connsiteX54" fmla="*/ 4944616 w 5363295"/>
              <a:gd name="connsiteY54" fmla="*/ 896318 h 1498799"/>
              <a:gd name="connsiteX55" fmla="*/ 4973191 w 5363295"/>
              <a:gd name="connsiteY55" fmla="*/ 905843 h 1498799"/>
              <a:gd name="connsiteX56" fmla="*/ 5039866 w 5363295"/>
              <a:gd name="connsiteY56" fmla="*/ 924893 h 1498799"/>
              <a:gd name="connsiteX57" fmla="*/ 5097749 w 5363295"/>
              <a:gd name="connsiteY57" fmla="*/ 996697 h 1498799"/>
              <a:gd name="connsiteX58" fmla="*/ 5208384 w 5363295"/>
              <a:gd name="connsiteY58" fmla="*/ 1064837 h 1498799"/>
              <a:gd name="connsiteX59" fmla="*/ 5325622 w 5363295"/>
              <a:gd name="connsiteY59" fmla="*/ 1173090 h 1498799"/>
              <a:gd name="connsiteX60" fmla="*/ 5363295 w 5363295"/>
              <a:gd name="connsiteY60" fmla="*/ 1282775 h 1498799"/>
              <a:gd name="connsiteX61" fmla="*/ 4823235 w 5363295"/>
              <a:gd name="connsiteY61" fmla="*/ 1498799 h 1498799"/>
              <a:gd name="connsiteX62" fmla="*/ 574763 w 5363295"/>
              <a:gd name="connsiteY62" fmla="*/ 1498799 h 1498799"/>
              <a:gd name="connsiteX0" fmla="*/ 574763 w 5363295"/>
              <a:gd name="connsiteY0" fmla="*/ 1498799 h 1498799"/>
              <a:gd name="connsiteX1" fmla="*/ 54374 w 5363295"/>
              <a:gd name="connsiteY1" fmla="*/ 1445723 h 1498799"/>
              <a:gd name="connsiteX2" fmla="*/ 24725 w 5363295"/>
              <a:gd name="connsiteY2" fmla="*/ 1325193 h 1498799"/>
              <a:gd name="connsiteX3" fmla="*/ 173680 w 5363295"/>
              <a:gd name="connsiteY3" fmla="*/ 1189864 h 1498799"/>
              <a:gd name="connsiteX4" fmla="*/ 400331 w 5363295"/>
              <a:gd name="connsiteY4" fmla="*/ 1094333 h 1498799"/>
              <a:gd name="connsiteX5" fmla="*/ 553012 w 5363295"/>
              <a:gd name="connsiteY5" fmla="*/ 1027412 h 1498799"/>
              <a:gd name="connsiteX6" fmla="*/ 649512 w 5363295"/>
              <a:gd name="connsiteY6" fmla="*/ 941151 h 1498799"/>
              <a:gd name="connsiteX7" fmla="*/ 757820 w 5363295"/>
              <a:gd name="connsiteY7" fmla="*/ 888497 h 1498799"/>
              <a:gd name="connsiteX8" fmla="*/ 860315 w 5363295"/>
              <a:gd name="connsiteY8" fmla="*/ 821820 h 1498799"/>
              <a:gd name="connsiteX9" fmla="*/ 935265 w 5363295"/>
              <a:gd name="connsiteY9" fmla="*/ 762158 h 1498799"/>
              <a:gd name="connsiteX10" fmla="*/ 1006796 w 5363295"/>
              <a:gd name="connsiteY10" fmla="*/ 721542 h 1498799"/>
              <a:gd name="connsiteX11" fmla="*/ 1101199 w 5363295"/>
              <a:gd name="connsiteY11" fmla="*/ 642758 h 1498799"/>
              <a:gd name="connsiteX12" fmla="*/ 1196924 w 5363295"/>
              <a:gd name="connsiteY12" fmla="*/ 570091 h 1498799"/>
              <a:gd name="connsiteX13" fmla="*/ 1284056 w 5363295"/>
              <a:gd name="connsiteY13" fmla="*/ 525562 h 1498799"/>
              <a:gd name="connsiteX14" fmla="*/ 1375979 w 5363295"/>
              <a:gd name="connsiteY14" fmla="*/ 481498 h 1498799"/>
              <a:gd name="connsiteX15" fmla="*/ 1457610 w 5363295"/>
              <a:gd name="connsiteY15" fmla="*/ 452845 h 1498799"/>
              <a:gd name="connsiteX16" fmla="*/ 1549855 w 5363295"/>
              <a:gd name="connsiteY16" fmla="*/ 425399 h 1498799"/>
              <a:gd name="connsiteX17" fmla="*/ 1637432 w 5363295"/>
              <a:gd name="connsiteY17" fmla="*/ 403830 h 1498799"/>
              <a:gd name="connsiteX18" fmla="*/ 1796074 w 5363295"/>
              <a:gd name="connsiteY18" fmla="*/ 380972 h 1498799"/>
              <a:gd name="connsiteX19" fmla="*/ 1947651 w 5363295"/>
              <a:gd name="connsiteY19" fmla="*/ 336162 h 1498799"/>
              <a:gd name="connsiteX20" fmla="*/ 2047357 w 5363295"/>
              <a:gd name="connsiteY20" fmla="*/ 298816 h 1498799"/>
              <a:gd name="connsiteX21" fmla="*/ 2151406 w 5363295"/>
              <a:gd name="connsiteY21" fmla="*/ 223958 h 1498799"/>
              <a:gd name="connsiteX22" fmla="*/ 2201416 w 5363295"/>
              <a:gd name="connsiteY22" fmla="*/ 209387 h 1498799"/>
              <a:gd name="connsiteX23" fmla="*/ 2261798 w 5363295"/>
              <a:gd name="connsiteY23" fmla="*/ 191271 h 1498799"/>
              <a:gd name="connsiteX24" fmla="*/ 2396920 w 5363295"/>
              <a:gd name="connsiteY24" fmla="*/ 161198 h 1498799"/>
              <a:gd name="connsiteX25" fmla="*/ 2687191 w 5363295"/>
              <a:gd name="connsiteY25" fmla="*/ 115268 h 1498799"/>
              <a:gd name="connsiteX26" fmla="*/ 2772916 w 5363295"/>
              <a:gd name="connsiteY26" fmla="*/ 86693 h 1498799"/>
              <a:gd name="connsiteX27" fmla="*/ 2801491 w 5363295"/>
              <a:gd name="connsiteY27" fmla="*/ 77168 h 1498799"/>
              <a:gd name="connsiteX28" fmla="*/ 2830066 w 5363295"/>
              <a:gd name="connsiteY28" fmla="*/ 58118 h 1498799"/>
              <a:gd name="connsiteX29" fmla="*/ 2915173 w 5363295"/>
              <a:gd name="connsiteY29" fmla="*/ 42720 h 1498799"/>
              <a:gd name="connsiteX30" fmla="*/ 3069216 w 5363295"/>
              <a:gd name="connsiteY30" fmla="*/ 20018 h 1498799"/>
              <a:gd name="connsiteX31" fmla="*/ 3337217 w 5363295"/>
              <a:gd name="connsiteY31" fmla="*/ 328 h 1498799"/>
              <a:gd name="connsiteX32" fmla="*/ 3376893 w 5363295"/>
              <a:gd name="connsiteY32" fmla="*/ 41289 h 1498799"/>
              <a:gd name="connsiteX33" fmla="*/ 3474403 w 5363295"/>
              <a:gd name="connsiteY33" fmla="*/ 61770 h 1498799"/>
              <a:gd name="connsiteX34" fmla="*/ 3553966 w 5363295"/>
              <a:gd name="connsiteY34" fmla="*/ 124793 h 1498799"/>
              <a:gd name="connsiteX35" fmla="*/ 3639691 w 5363295"/>
              <a:gd name="connsiteY35" fmla="*/ 181943 h 1498799"/>
              <a:gd name="connsiteX36" fmla="*/ 3725416 w 5363295"/>
              <a:gd name="connsiteY36" fmla="*/ 239093 h 1498799"/>
              <a:gd name="connsiteX37" fmla="*/ 3802917 w 5363295"/>
              <a:gd name="connsiteY37" fmla="*/ 242105 h 1498799"/>
              <a:gd name="connsiteX38" fmla="*/ 3854930 w 5363295"/>
              <a:gd name="connsiteY38" fmla="*/ 305129 h 1498799"/>
              <a:gd name="connsiteX39" fmla="*/ 3948538 w 5363295"/>
              <a:gd name="connsiteY39" fmla="*/ 366570 h 1498799"/>
              <a:gd name="connsiteX40" fmla="*/ 4016171 w 5363295"/>
              <a:gd name="connsiteY40" fmla="*/ 422138 h 1498799"/>
              <a:gd name="connsiteX41" fmla="*/ 4121630 w 5363295"/>
              <a:gd name="connsiteY41" fmla="*/ 490093 h 1498799"/>
              <a:gd name="connsiteX42" fmla="*/ 4269643 w 5363295"/>
              <a:gd name="connsiteY42" fmla="*/ 570585 h 1498799"/>
              <a:gd name="connsiteX43" fmla="*/ 4393809 w 5363295"/>
              <a:gd name="connsiteY43" fmla="*/ 624082 h 1498799"/>
              <a:gd name="connsiteX44" fmla="*/ 4454453 w 5363295"/>
              <a:gd name="connsiteY44" fmla="*/ 625664 h 1498799"/>
              <a:gd name="connsiteX45" fmla="*/ 4506466 w 5363295"/>
              <a:gd name="connsiteY45" fmla="*/ 638353 h 1498799"/>
              <a:gd name="connsiteX46" fmla="*/ 4535041 w 5363295"/>
              <a:gd name="connsiteY46" fmla="*/ 648668 h 1498799"/>
              <a:gd name="connsiteX47" fmla="*/ 4574101 w 5363295"/>
              <a:gd name="connsiteY47" fmla="*/ 702015 h 1498799"/>
              <a:gd name="connsiteX48" fmla="*/ 4649341 w 5363295"/>
              <a:gd name="connsiteY48" fmla="*/ 715343 h 1498799"/>
              <a:gd name="connsiteX49" fmla="*/ 4677916 w 5363295"/>
              <a:gd name="connsiteY49" fmla="*/ 734393 h 1498799"/>
              <a:gd name="connsiteX50" fmla="*/ 4706491 w 5363295"/>
              <a:gd name="connsiteY50" fmla="*/ 753443 h 1498799"/>
              <a:gd name="connsiteX51" fmla="*/ 4792216 w 5363295"/>
              <a:gd name="connsiteY51" fmla="*/ 829643 h 1498799"/>
              <a:gd name="connsiteX52" fmla="*/ 4820791 w 5363295"/>
              <a:gd name="connsiteY52" fmla="*/ 839168 h 1498799"/>
              <a:gd name="connsiteX53" fmla="*/ 4877941 w 5363295"/>
              <a:gd name="connsiteY53" fmla="*/ 877268 h 1498799"/>
              <a:gd name="connsiteX54" fmla="*/ 4944616 w 5363295"/>
              <a:gd name="connsiteY54" fmla="*/ 896318 h 1498799"/>
              <a:gd name="connsiteX55" fmla="*/ 4973191 w 5363295"/>
              <a:gd name="connsiteY55" fmla="*/ 905843 h 1498799"/>
              <a:gd name="connsiteX56" fmla="*/ 5039866 w 5363295"/>
              <a:gd name="connsiteY56" fmla="*/ 924893 h 1498799"/>
              <a:gd name="connsiteX57" fmla="*/ 5097749 w 5363295"/>
              <a:gd name="connsiteY57" fmla="*/ 996697 h 1498799"/>
              <a:gd name="connsiteX58" fmla="*/ 5208384 w 5363295"/>
              <a:gd name="connsiteY58" fmla="*/ 1064837 h 1498799"/>
              <a:gd name="connsiteX59" fmla="*/ 5325622 w 5363295"/>
              <a:gd name="connsiteY59" fmla="*/ 1173090 h 1498799"/>
              <a:gd name="connsiteX60" fmla="*/ 5363295 w 5363295"/>
              <a:gd name="connsiteY60" fmla="*/ 1282775 h 1498799"/>
              <a:gd name="connsiteX61" fmla="*/ 4823235 w 5363295"/>
              <a:gd name="connsiteY61" fmla="*/ 1498799 h 1498799"/>
              <a:gd name="connsiteX62" fmla="*/ 574763 w 5363295"/>
              <a:gd name="connsiteY62" fmla="*/ 1498799 h 1498799"/>
              <a:gd name="connsiteX0" fmla="*/ 574763 w 5363295"/>
              <a:gd name="connsiteY0" fmla="*/ 1498799 h 1498799"/>
              <a:gd name="connsiteX1" fmla="*/ 54374 w 5363295"/>
              <a:gd name="connsiteY1" fmla="*/ 1445723 h 1498799"/>
              <a:gd name="connsiteX2" fmla="*/ 24725 w 5363295"/>
              <a:gd name="connsiteY2" fmla="*/ 1325193 h 1498799"/>
              <a:gd name="connsiteX3" fmla="*/ 173680 w 5363295"/>
              <a:gd name="connsiteY3" fmla="*/ 1189864 h 1498799"/>
              <a:gd name="connsiteX4" fmla="*/ 400331 w 5363295"/>
              <a:gd name="connsiteY4" fmla="*/ 1094333 h 1498799"/>
              <a:gd name="connsiteX5" fmla="*/ 553012 w 5363295"/>
              <a:gd name="connsiteY5" fmla="*/ 1027412 h 1498799"/>
              <a:gd name="connsiteX6" fmla="*/ 649512 w 5363295"/>
              <a:gd name="connsiteY6" fmla="*/ 941151 h 1498799"/>
              <a:gd name="connsiteX7" fmla="*/ 757820 w 5363295"/>
              <a:gd name="connsiteY7" fmla="*/ 888497 h 1498799"/>
              <a:gd name="connsiteX8" fmla="*/ 860315 w 5363295"/>
              <a:gd name="connsiteY8" fmla="*/ 821820 h 1498799"/>
              <a:gd name="connsiteX9" fmla="*/ 935265 w 5363295"/>
              <a:gd name="connsiteY9" fmla="*/ 762158 h 1498799"/>
              <a:gd name="connsiteX10" fmla="*/ 1006796 w 5363295"/>
              <a:gd name="connsiteY10" fmla="*/ 721542 h 1498799"/>
              <a:gd name="connsiteX11" fmla="*/ 1101199 w 5363295"/>
              <a:gd name="connsiteY11" fmla="*/ 642758 h 1498799"/>
              <a:gd name="connsiteX12" fmla="*/ 1196924 w 5363295"/>
              <a:gd name="connsiteY12" fmla="*/ 570091 h 1498799"/>
              <a:gd name="connsiteX13" fmla="*/ 1284056 w 5363295"/>
              <a:gd name="connsiteY13" fmla="*/ 525562 h 1498799"/>
              <a:gd name="connsiteX14" fmla="*/ 1375979 w 5363295"/>
              <a:gd name="connsiteY14" fmla="*/ 481498 h 1498799"/>
              <a:gd name="connsiteX15" fmla="*/ 1457610 w 5363295"/>
              <a:gd name="connsiteY15" fmla="*/ 452845 h 1498799"/>
              <a:gd name="connsiteX16" fmla="*/ 1549855 w 5363295"/>
              <a:gd name="connsiteY16" fmla="*/ 425399 h 1498799"/>
              <a:gd name="connsiteX17" fmla="*/ 1637432 w 5363295"/>
              <a:gd name="connsiteY17" fmla="*/ 403830 h 1498799"/>
              <a:gd name="connsiteX18" fmla="*/ 1796074 w 5363295"/>
              <a:gd name="connsiteY18" fmla="*/ 380972 h 1498799"/>
              <a:gd name="connsiteX19" fmla="*/ 1947651 w 5363295"/>
              <a:gd name="connsiteY19" fmla="*/ 336162 h 1498799"/>
              <a:gd name="connsiteX20" fmla="*/ 2047357 w 5363295"/>
              <a:gd name="connsiteY20" fmla="*/ 298816 h 1498799"/>
              <a:gd name="connsiteX21" fmla="*/ 2151406 w 5363295"/>
              <a:gd name="connsiteY21" fmla="*/ 223958 h 1498799"/>
              <a:gd name="connsiteX22" fmla="*/ 2201416 w 5363295"/>
              <a:gd name="connsiteY22" fmla="*/ 209387 h 1498799"/>
              <a:gd name="connsiteX23" fmla="*/ 2261798 w 5363295"/>
              <a:gd name="connsiteY23" fmla="*/ 191271 h 1498799"/>
              <a:gd name="connsiteX24" fmla="*/ 2396920 w 5363295"/>
              <a:gd name="connsiteY24" fmla="*/ 161198 h 1498799"/>
              <a:gd name="connsiteX25" fmla="*/ 2687191 w 5363295"/>
              <a:gd name="connsiteY25" fmla="*/ 115268 h 1498799"/>
              <a:gd name="connsiteX26" fmla="*/ 2772916 w 5363295"/>
              <a:gd name="connsiteY26" fmla="*/ 86693 h 1498799"/>
              <a:gd name="connsiteX27" fmla="*/ 2801491 w 5363295"/>
              <a:gd name="connsiteY27" fmla="*/ 77168 h 1498799"/>
              <a:gd name="connsiteX28" fmla="*/ 2830066 w 5363295"/>
              <a:gd name="connsiteY28" fmla="*/ 58118 h 1498799"/>
              <a:gd name="connsiteX29" fmla="*/ 2915173 w 5363295"/>
              <a:gd name="connsiteY29" fmla="*/ 42720 h 1498799"/>
              <a:gd name="connsiteX30" fmla="*/ 3069216 w 5363295"/>
              <a:gd name="connsiteY30" fmla="*/ 20018 h 1498799"/>
              <a:gd name="connsiteX31" fmla="*/ 3337217 w 5363295"/>
              <a:gd name="connsiteY31" fmla="*/ 328 h 1498799"/>
              <a:gd name="connsiteX32" fmla="*/ 3376893 w 5363295"/>
              <a:gd name="connsiteY32" fmla="*/ 41289 h 1498799"/>
              <a:gd name="connsiteX33" fmla="*/ 3474403 w 5363295"/>
              <a:gd name="connsiteY33" fmla="*/ 61770 h 1498799"/>
              <a:gd name="connsiteX34" fmla="*/ 3553966 w 5363295"/>
              <a:gd name="connsiteY34" fmla="*/ 124793 h 1498799"/>
              <a:gd name="connsiteX35" fmla="*/ 3639691 w 5363295"/>
              <a:gd name="connsiteY35" fmla="*/ 181943 h 1498799"/>
              <a:gd name="connsiteX36" fmla="*/ 3725416 w 5363295"/>
              <a:gd name="connsiteY36" fmla="*/ 239093 h 1498799"/>
              <a:gd name="connsiteX37" fmla="*/ 3802917 w 5363295"/>
              <a:gd name="connsiteY37" fmla="*/ 242105 h 1498799"/>
              <a:gd name="connsiteX38" fmla="*/ 3854930 w 5363295"/>
              <a:gd name="connsiteY38" fmla="*/ 305129 h 1498799"/>
              <a:gd name="connsiteX39" fmla="*/ 3948538 w 5363295"/>
              <a:gd name="connsiteY39" fmla="*/ 366570 h 1498799"/>
              <a:gd name="connsiteX40" fmla="*/ 4016171 w 5363295"/>
              <a:gd name="connsiteY40" fmla="*/ 422138 h 1498799"/>
              <a:gd name="connsiteX41" fmla="*/ 4121630 w 5363295"/>
              <a:gd name="connsiteY41" fmla="*/ 490093 h 1498799"/>
              <a:gd name="connsiteX42" fmla="*/ 4269643 w 5363295"/>
              <a:gd name="connsiteY42" fmla="*/ 570585 h 1498799"/>
              <a:gd name="connsiteX43" fmla="*/ 4393809 w 5363295"/>
              <a:gd name="connsiteY43" fmla="*/ 624082 h 1498799"/>
              <a:gd name="connsiteX44" fmla="*/ 4454453 w 5363295"/>
              <a:gd name="connsiteY44" fmla="*/ 625664 h 1498799"/>
              <a:gd name="connsiteX45" fmla="*/ 4509960 w 5363295"/>
              <a:gd name="connsiteY45" fmla="*/ 663916 h 1498799"/>
              <a:gd name="connsiteX46" fmla="*/ 4535041 w 5363295"/>
              <a:gd name="connsiteY46" fmla="*/ 648668 h 1498799"/>
              <a:gd name="connsiteX47" fmla="*/ 4574101 w 5363295"/>
              <a:gd name="connsiteY47" fmla="*/ 702015 h 1498799"/>
              <a:gd name="connsiteX48" fmla="*/ 4649341 w 5363295"/>
              <a:gd name="connsiteY48" fmla="*/ 715343 h 1498799"/>
              <a:gd name="connsiteX49" fmla="*/ 4677916 w 5363295"/>
              <a:gd name="connsiteY49" fmla="*/ 734393 h 1498799"/>
              <a:gd name="connsiteX50" fmla="*/ 4706491 w 5363295"/>
              <a:gd name="connsiteY50" fmla="*/ 753443 h 1498799"/>
              <a:gd name="connsiteX51" fmla="*/ 4792216 w 5363295"/>
              <a:gd name="connsiteY51" fmla="*/ 829643 h 1498799"/>
              <a:gd name="connsiteX52" fmla="*/ 4820791 w 5363295"/>
              <a:gd name="connsiteY52" fmla="*/ 839168 h 1498799"/>
              <a:gd name="connsiteX53" fmla="*/ 4877941 w 5363295"/>
              <a:gd name="connsiteY53" fmla="*/ 877268 h 1498799"/>
              <a:gd name="connsiteX54" fmla="*/ 4944616 w 5363295"/>
              <a:gd name="connsiteY54" fmla="*/ 896318 h 1498799"/>
              <a:gd name="connsiteX55" fmla="*/ 4973191 w 5363295"/>
              <a:gd name="connsiteY55" fmla="*/ 905843 h 1498799"/>
              <a:gd name="connsiteX56" fmla="*/ 5039866 w 5363295"/>
              <a:gd name="connsiteY56" fmla="*/ 924893 h 1498799"/>
              <a:gd name="connsiteX57" fmla="*/ 5097749 w 5363295"/>
              <a:gd name="connsiteY57" fmla="*/ 996697 h 1498799"/>
              <a:gd name="connsiteX58" fmla="*/ 5208384 w 5363295"/>
              <a:gd name="connsiteY58" fmla="*/ 1064837 h 1498799"/>
              <a:gd name="connsiteX59" fmla="*/ 5325622 w 5363295"/>
              <a:gd name="connsiteY59" fmla="*/ 1173090 h 1498799"/>
              <a:gd name="connsiteX60" fmla="*/ 5363295 w 5363295"/>
              <a:gd name="connsiteY60" fmla="*/ 1282775 h 1498799"/>
              <a:gd name="connsiteX61" fmla="*/ 4823235 w 5363295"/>
              <a:gd name="connsiteY61" fmla="*/ 1498799 h 1498799"/>
              <a:gd name="connsiteX62" fmla="*/ 574763 w 5363295"/>
              <a:gd name="connsiteY62" fmla="*/ 1498799 h 1498799"/>
              <a:gd name="connsiteX0" fmla="*/ 574763 w 5363295"/>
              <a:gd name="connsiteY0" fmla="*/ 1498799 h 1498799"/>
              <a:gd name="connsiteX1" fmla="*/ 54374 w 5363295"/>
              <a:gd name="connsiteY1" fmla="*/ 1445723 h 1498799"/>
              <a:gd name="connsiteX2" fmla="*/ 24725 w 5363295"/>
              <a:gd name="connsiteY2" fmla="*/ 1325193 h 1498799"/>
              <a:gd name="connsiteX3" fmla="*/ 173680 w 5363295"/>
              <a:gd name="connsiteY3" fmla="*/ 1189864 h 1498799"/>
              <a:gd name="connsiteX4" fmla="*/ 400331 w 5363295"/>
              <a:gd name="connsiteY4" fmla="*/ 1094333 h 1498799"/>
              <a:gd name="connsiteX5" fmla="*/ 553012 w 5363295"/>
              <a:gd name="connsiteY5" fmla="*/ 1027412 h 1498799"/>
              <a:gd name="connsiteX6" fmla="*/ 649512 w 5363295"/>
              <a:gd name="connsiteY6" fmla="*/ 941151 h 1498799"/>
              <a:gd name="connsiteX7" fmla="*/ 757820 w 5363295"/>
              <a:gd name="connsiteY7" fmla="*/ 888497 h 1498799"/>
              <a:gd name="connsiteX8" fmla="*/ 860315 w 5363295"/>
              <a:gd name="connsiteY8" fmla="*/ 821820 h 1498799"/>
              <a:gd name="connsiteX9" fmla="*/ 935265 w 5363295"/>
              <a:gd name="connsiteY9" fmla="*/ 762158 h 1498799"/>
              <a:gd name="connsiteX10" fmla="*/ 1006796 w 5363295"/>
              <a:gd name="connsiteY10" fmla="*/ 721542 h 1498799"/>
              <a:gd name="connsiteX11" fmla="*/ 1101199 w 5363295"/>
              <a:gd name="connsiteY11" fmla="*/ 642758 h 1498799"/>
              <a:gd name="connsiteX12" fmla="*/ 1196924 w 5363295"/>
              <a:gd name="connsiteY12" fmla="*/ 570091 h 1498799"/>
              <a:gd name="connsiteX13" fmla="*/ 1284056 w 5363295"/>
              <a:gd name="connsiteY13" fmla="*/ 525562 h 1498799"/>
              <a:gd name="connsiteX14" fmla="*/ 1375979 w 5363295"/>
              <a:gd name="connsiteY14" fmla="*/ 481498 h 1498799"/>
              <a:gd name="connsiteX15" fmla="*/ 1457610 w 5363295"/>
              <a:gd name="connsiteY15" fmla="*/ 452845 h 1498799"/>
              <a:gd name="connsiteX16" fmla="*/ 1549855 w 5363295"/>
              <a:gd name="connsiteY16" fmla="*/ 425399 h 1498799"/>
              <a:gd name="connsiteX17" fmla="*/ 1637432 w 5363295"/>
              <a:gd name="connsiteY17" fmla="*/ 403830 h 1498799"/>
              <a:gd name="connsiteX18" fmla="*/ 1796074 w 5363295"/>
              <a:gd name="connsiteY18" fmla="*/ 380972 h 1498799"/>
              <a:gd name="connsiteX19" fmla="*/ 1947651 w 5363295"/>
              <a:gd name="connsiteY19" fmla="*/ 336162 h 1498799"/>
              <a:gd name="connsiteX20" fmla="*/ 2047357 w 5363295"/>
              <a:gd name="connsiteY20" fmla="*/ 298816 h 1498799"/>
              <a:gd name="connsiteX21" fmla="*/ 2151406 w 5363295"/>
              <a:gd name="connsiteY21" fmla="*/ 223958 h 1498799"/>
              <a:gd name="connsiteX22" fmla="*/ 2201416 w 5363295"/>
              <a:gd name="connsiteY22" fmla="*/ 209387 h 1498799"/>
              <a:gd name="connsiteX23" fmla="*/ 2261798 w 5363295"/>
              <a:gd name="connsiteY23" fmla="*/ 191271 h 1498799"/>
              <a:gd name="connsiteX24" fmla="*/ 2396920 w 5363295"/>
              <a:gd name="connsiteY24" fmla="*/ 161198 h 1498799"/>
              <a:gd name="connsiteX25" fmla="*/ 2687191 w 5363295"/>
              <a:gd name="connsiteY25" fmla="*/ 115268 h 1498799"/>
              <a:gd name="connsiteX26" fmla="*/ 2772916 w 5363295"/>
              <a:gd name="connsiteY26" fmla="*/ 86693 h 1498799"/>
              <a:gd name="connsiteX27" fmla="*/ 2801491 w 5363295"/>
              <a:gd name="connsiteY27" fmla="*/ 77168 h 1498799"/>
              <a:gd name="connsiteX28" fmla="*/ 2830066 w 5363295"/>
              <a:gd name="connsiteY28" fmla="*/ 58118 h 1498799"/>
              <a:gd name="connsiteX29" fmla="*/ 2915173 w 5363295"/>
              <a:gd name="connsiteY29" fmla="*/ 42720 h 1498799"/>
              <a:gd name="connsiteX30" fmla="*/ 3069216 w 5363295"/>
              <a:gd name="connsiteY30" fmla="*/ 20018 h 1498799"/>
              <a:gd name="connsiteX31" fmla="*/ 3337217 w 5363295"/>
              <a:gd name="connsiteY31" fmla="*/ 328 h 1498799"/>
              <a:gd name="connsiteX32" fmla="*/ 3376893 w 5363295"/>
              <a:gd name="connsiteY32" fmla="*/ 41289 h 1498799"/>
              <a:gd name="connsiteX33" fmla="*/ 3474403 w 5363295"/>
              <a:gd name="connsiteY33" fmla="*/ 61770 h 1498799"/>
              <a:gd name="connsiteX34" fmla="*/ 3553966 w 5363295"/>
              <a:gd name="connsiteY34" fmla="*/ 124793 h 1498799"/>
              <a:gd name="connsiteX35" fmla="*/ 3639691 w 5363295"/>
              <a:gd name="connsiteY35" fmla="*/ 181943 h 1498799"/>
              <a:gd name="connsiteX36" fmla="*/ 3725416 w 5363295"/>
              <a:gd name="connsiteY36" fmla="*/ 239093 h 1498799"/>
              <a:gd name="connsiteX37" fmla="*/ 3802917 w 5363295"/>
              <a:gd name="connsiteY37" fmla="*/ 242105 h 1498799"/>
              <a:gd name="connsiteX38" fmla="*/ 3854930 w 5363295"/>
              <a:gd name="connsiteY38" fmla="*/ 305129 h 1498799"/>
              <a:gd name="connsiteX39" fmla="*/ 3948538 w 5363295"/>
              <a:gd name="connsiteY39" fmla="*/ 366570 h 1498799"/>
              <a:gd name="connsiteX40" fmla="*/ 4016171 w 5363295"/>
              <a:gd name="connsiteY40" fmla="*/ 422138 h 1498799"/>
              <a:gd name="connsiteX41" fmla="*/ 4121630 w 5363295"/>
              <a:gd name="connsiteY41" fmla="*/ 490093 h 1498799"/>
              <a:gd name="connsiteX42" fmla="*/ 4269643 w 5363295"/>
              <a:gd name="connsiteY42" fmla="*/ 570585 h 1498799"/>
              <a:gd name="connsiteX43" fmla="*/ 4393809 w 5363295"/>
              <a:gd name="connsiteY43" fmla="*/ 624082 h 1498799"/>
              <a:gd name="connsiteX44" fmla="*/ 4509960 w 5363295"/>
              <a:gd name="connsiteY44" fmla="*/ 663916 h 1498799"/>
              <a:gd name="connsiteX45" fmla="*/ 4535041 w 5363295"/>
              <a:gd name="connsiteY45" fmla="*/ 648668 h 1498799"/>
              <a:gd name="connsiteX46" fmla="*/ 4574101 w 5363295"/>
              <a:gd name="connsiteY46" fmla="*/ 702015 h 1498799"/>
              <a:gd name="connsiteX47" fmla="*/ 4649341 w 5363295"/>
              <a:gd name="connsiteY47" fmla="*/ 715343 h 1498799"/>
              <a:gd name="connsiteX48" fmla="*/ 4677916 w 5363295"/>
              <a:gd name="connsiteY48" fmla="*/ 734393 h 1498799"/>
              <a:gd name="connsiteX49" fmla="*/ 4706491 w 5363295"/>
              <a:gd name="connsiteY49" fmla="*/ 753443 h 1498799"/>
              <a:gd name="connsiteX50" fmla="*/ 4792216 w 5363295"/>
              <a:gd name="connsiteY50" fmla="*/ 829643 h 1498799"/>
              <a:gd name="connsiteX51" fmla="*/ 4820791 w 5363295"/>
              <a:gd name="connsiteY51" fmla="*/ 839168 h 1498799"/>
              <a:gd name="connsiteX52" fmla="*/ 4877941 w 5363295"/>
              <a:gd name="connsiteY52" fmla="*/ 877268 h 1498799"/>
              <a:gd name="connsiteX53" fmla="*/ 4944616 w 5363295"/>
              <a:gd name="connsiteY53" fmla="*/ 896318 h 1498799"/>
              <a:gd name="connsiteX54" fmla="*/ 4973191 w 5363295"/>
              <a:gd name="connsiteY54" fmla="*/ 905843 h 1498799"/>
              <a:gd name="connsiteX55" fmla="*/ 5039866 w 5363295"/>
              <a:gd name="connsiteY55" fmla="*/ 924893 h 1498799"/>
              <a:gd name="connsiteX56" fmla="*/ 5097749 w 5363295"/>
              <a:gd name="connsiteY56" fmla="*/ 996697 h 1498799"/>
              <a:gd name="connsiteX57" fmla="*/ 5208384 w 5363295"/>
              <a:gd name="connsiteY57" fmla="*/ 1064837 h 1498799"/>
              <a:gd name="connsiteX58" fmla="*/ 5325622 w 5363295"/>
              <a:gd name="connsiteY58" fmla="*/ 1173090 h 1498799"/>
              <a:gd name="connsiteX59" fmla="*/ 5363295 w 5363295"/>
              <a:gd name="connsiteY59" fmla="*/ 1282775 h 1498799"/>
              <a:gd name="connsiteX60" fmla="*/ 4823235 w 5363295"/>
              <a:gd name="connsiteY60" fmla="*/ 1498799 h 1498799"/>
              <a:gd name="connsiteX61" fmla="*/ 574763 w 5363295"/>
              <a:gd name="connsiteY61" fmla="*/ 1498799 h 1498799"/>
              <a:gd name="connsiteX0" fmla="*/ 574763 w 5363295"/>
              <a:gd name="connsiteY0" fmla="*/ 1498799 h 1498799"/>
              <a:gd name="connsiteX1" fmla="*/ 54374 w 5363295"/>
              <a:gd name="connsiteY1" fmla="*/ 1445723 h 1498799"/>
              <a:gd name="connsiteX2" fmla="*/ 24725 w 5363295"/>
              <a:gd name="connsiteY2" fmla="*/ 1325193 h 1498799"/>
              <a:gd name="connsiteX3" fmla="*/ 173680 w 5363295"/>
              <a:gd name="connsiteY3" fmla="*/ 1189864 h 1498799"/>
              <a:gd name="connsiteX4" fmla="*/ 400331 w 5363295"/>
              <a:gd name="connsiteY4" fmla="*/ 1094333 h 1498799"/>
              <a:gd name="connsiteX5" fmla="*/ 553012 w 5363295"/>
              <a:gd name="connsiteY5" fmla="*/ 1027412 h 1498799"/>
              <a:gd name="connsiteX6" fmla="*/ 649512 w 5363295"/>
              <a:gd name="connsiteY6" fmla="*/ 941151 h 1498799"/>
              <a:gd name="connsiteX7" fmla="*/ 757820 w 5363295"/>
              <a:gd name="connsiteY7" fmla="*/ 888497 h 1498799"/>
              <a:gd name="connsiteX8" fmla="*/ 860315 w 5363295"/>
              <a:gd name="connsiteY8" fmla="*/ 821820 h 1498799"/>
              <a:gd name="connsiteX9" fmla="*/ 935265 w 5363295"/>
              <a:gd name="connsiteY9" fmla="*/ 762158 h 1498799"/>
              <a:gd name="connsiteX10" fmla="*/ 1006796 w 5363295"/>
              <a:gd name="connsiteY10" fmla="*/ 721542 h 1498799"/>
              <a:gd name="connsiteX11" fmla="*/ 1101199 w 5363295"/>
              <a:gd name="connsiteY11" fmla="*/ 642758 h 1498799"/>
              <a:gd name="connsiteX12" fmla="*/ 1196924 w 5363295"/>
              <a:gd name="connsiteY12" fmla="*/ 570091 h 1498799"/>
              <a:gd name="connsiteX13" fmla="*/ 1284056 w 5363295"/>
              <a:gd name="connsiteY13" fmla="*/ 525562 h 1498799"/>
              <a:gd name="connsiteX14" fmla="*/ 1375979 w 5363295"/>
              <a:gd name="connsiteY14" fmla="*/ 481498 h 1498799"/>
              <a:gd name="connsiteX15" fmla="*/ 1457610 w 5363295"/>
              <a:gd name="connsiteY15" fmla="*/ 452845 h 1498799"/>
              <a:gd name="connsiteX16" fmla="*/ 1549855 w 5363295"/>
              <a:gd name="connsiteY16" fmla="*/ 425399 h 1498799"/>
              <a:gd name="connsiteX17" fmla="*/ 1637432 w 5363295"/>
              <a:gd name="connsiteY17" fmla="*/ 403830 h 1498799"/>
              <a:gd name="connsiteX18" fmla="*/ 1796074 w 5363295"/>
              <a:gd name="connsiteY18" fmla="*/ 380972 h 1498799"/>
              <a:gd name="connsiteX19" fmla="*/ 1947651 w 5363295"/>
              <a:gd name="connsiteY19" fmla="*/ 336162 h 1498799"/>
              <a:gd name="connsiteX20" fmla="*/ 2047357 w 5363295"/>
              <a:gd name="connsiteY20" fmla="*/ 298816 h 1498799"/>
              <a:gd name="connsiteX21" fmla="*/ 2151406 w 5363295"/>
              <a:gd name="connsiteY21" fmla="*/ 223958 h 1498799"/>
              <a:gd name="connsiteX22" fmla="*/ 2201416 w 5363295"/>
              <a:gd name="connsiteY22" fmla="*/ 209387 h 1498799"/>
              <a:gd name="connsiteX23" fmla="*/ 2261798 w 5363295"/>
              <a:gd name="connsiteY23" fmla="*/ 191271 h 1498799"/>
              <a:gd name="connsiteX24" fmla="*/ 2396920 w 5363295"/>
              <a:gd name="connsiteY24" fmla="*/ 161198 h 1498799"/>
              <a:gd name="connsiteX25" fmla="*/ 2687191 w 5363295"/>
              <a:gd name="connsiteY25" fmla="*/ 115268 h 1498799"/>
              <a:gd name="connsiteX26" fmla="*/ 2772916 w 5363295"/>
              <a:gd name="connsiteY26" fmla="*/ 86693 h 1498799"/>
              <a:gd name="connsiteX27" fmla="*/ 2801491 w 5363295"/>
              <a:gd name="connsiteY27" fmla="*/ 77168 h 1498799"/>
              <a:gd name="connsiteX28" fmla="*/ 2830066 w 5363295"/>
              <a:gd name="connsiteY28" fmla="*/ 58118 h 1498799"/>
              <a:gd name="connsiteX29" fmla="*/ 2915173 w 5363295"/>
              <a:gd name="connsiteY29" fmla="*/ 42720 h 1498799"/>
              <a:gd name="connsiteX30" fmla="*/ 3069216 w 5363295"/>
              <a:gd name="connsiteY30" fmla="*/ 20018 h 1498799"/>
              <a:gd name="connsiteX31" fmla="*/ 3337217 w 5363295"/>
              <a:gd name="connsiteY31" fmla="*/ 328 h 1498799"/>
              <a:gd name="connsiteX32" fmla="*/ 3376893 w 5363295"/>
              <a:gd name="connsiteY32" fmla="*/ 41289 h 1498799"/>
              <a:gd name="connsiteX33" fmla="*/ 3474403 w 5363295"/>
              <a:gd name="connsiteY33" fmla="*/ 61770 h 1498799"/>
              <a:gd name="connsiteX34" fmla="*/ 3553966 w 5363295"/>
              <a:gd name="connsiteY34" fmla="*/ 124793 h 1498799"/>
              <a:gd name="connsiteX35" fmla="*/ 3639691 w 5363295"/>
              <a:gd name="connsiteY35" fmla="*/ 181943 h 1498799"/>
              <a:gd name="connsiteX36" fmla="*/ 3725416 w 5363295"/>
              <a:gd name="connsiteY36" fmla="*/ 239093 h 1498799"/>
              <a:gd name="connsiteX37" fmla="*/ 3802917 w 5363295"/>
              <a:gd name="connsiteY37" fmla="*/ 242105 h 1498799"/>
              <a:gd name="connsiteX38" fmla="*/ 3854930 w 5363295"/>
              <a:gd name="connsiteY38" fmla="*/ 305129 h 1498799"/>
              <a:gd name="connsiteX39" fmla="*/ 3948538 w 5363295"/>
              <a:gd name="connsiteY39" fmla="*/ 366570 h 1498799"/>
              <a:gd name="connsiteX40" fmla="*/ 4016171 w 5363295"/>
              <a:gd name="connsiteY40" fmla="*/ 422138 h 1498799"/>
              <a:gd name="connsiteX41" fmla="*/ 4121630 w 5363295"/>
              <a:gd name="connsiteY41" fmla="*/ 490093 h 1498799"/>
              <a:gd name="connsiteX42" fmla="*/ 4269643 w 5363295"/>
              <a:gd name="connsiteY42" fmla="*/ 570585 h 1498799"/>
              <a:gd name="connsiteX43" fmla="*/ 4393809 w 5363295"/>
              <a:gd name="connsiteY43" fmla="*/ 624082 h 1498799"/>
              <a:gd name="connsiteX44" fmla="*/ 4509960 w 5363295"/>
              <a:gd name="connsiteY44" fmla="*/ 663916 h 1498799"/>
              <a:gd name="connsiteX45" fmla="*/ 4574101 w 5363295"/>
              <a:gd name="connsiteY45" fmla="*/ 702015 h 1498799"/>
              <a:gd name="connsiteX46" fmla="*/ 4649341 w 5363295"/>
              <a:gd name="connsiteY46" fmla="*/ 715343 h 1498799"/>
              <a:gd name="connsiteX47" fmla="*/ 4677916 w 5363295"/>
              <a:gd name="connsiteY47" fmla="*/ 734393 h 1498799"/>
              <a:gd name="connsiteX48" fmla="*/ 4706491 w 5363295"/>
              <a:gd name="connsiteY48" fmla="*/ 753443 h 1498799"/>
              <a:gd name="connsiteX49" fmla="*/ 4792216 w 5363295"/>
              <a:gd name="connsiteY49" fmla="*/ 829643 h 1498799"/>
              <a:gd name="connsiteX50" fmla="*/ 4820791 w 5363295"/>
              <a:gd name="connsiteY50" fmla="*/ 839168 h 1498799"/>
              <a:gd name="connsiteX51" fmla="*/ 4877941 w 5363295"/>
              <a:gd name="connsiteY51" fmla="*/ 877268 h 1498799"/>
              <a:gd name="connsiteX52" fmla="*/ 4944616 w 5363295"/>
              <a:gd name="connsiteY52" fmla="*/ 896318 h 1498799"/>
              <a:gd name="connsiteX53" fmla="*/ 4973191 w 5363295"/>
              <a:gd name="connsiteY53" fmla="*/ 905843 h 1498799"/>
              <a:gd name="connsiteX54" fmla="*/ 5039866 w 5363295"/>
              <a:gd name="connsiteY54" fmla="*/ 924893 h 1498799"/>
              <a:gd name="connsiteX55" fmla="*/ 5097749 w 5363295"/>
              <a:gd name="connsiteY55" fmla="*/ 996697 h 1498799"/>
              <a:gd name="connsiteX56" fmla="*/ 5208384 w 5363295"/>
              <a:gd name="connsiteY56" fmla="*/ 1064837 h 1498799"/>
              <a:gd name="connsiteX57" fmla="*/ 5325622 w 5363295"/>
              <a:gd name="connsiteY57" fmla="*/ 1173090 h 1498799"/>
              <a:gd name="connsiteX58" fmla="*/ 5363295 w 5363295"/>
              <a:gd name="connsiteY58" fmla="*/ 1282775 h 1498799"/>
              <a:gd name="connsiteX59" fmla="*/ 4823235 w 5363295"/>
              <a:gd name="connsiteY59" fmla="*/ 1498799 h 1498799"/>
              <a:gd name="connsiteX60" fmla="*/ 574763 w 5363295"/>
              <a:gd name="connsiteY60" fmla="*/ 1498799 h 1498799"/>
              <a:gd name="connsiteX0" fmla="*/ 574763 w 5363295"/>
              <a:gd name="connsiteY0" fmla="*/ 1498799 h 1498799"/>
              <a:gd name="connsiteX1" fmla="*/ 54374 w 5363295"/>
              <a:gd name="connsiteY1" fmla="*/ 1445723 h 1498799"/>
              <a:gd name="connsiteX2" fmla="*/ 24725 w 5363295"/>
              <a:gd name="connsiteY2" fmla="*/ 1325193 h 1498799"/>
              <a:gd name="connsiteX3" fmla="*/ 173680 w 5363295"/>
              <a:gd name="connsiteY3" fmla="*/ 1189864 h 1498799"/>
              <a:gd name="connsiteX4" fmla="*/ 400331 w 5363295"/>
              <a:gd name="connsiteY4" fmla="*/ 1094333 h 1498799"/>
              <a:gd name="connsiteX5" fmla="*/ 553012 w 5363295"/>
              <a:gd name="connsiteY5" fmla="*/ 1027412 h 1498799"/>
              <a:gd name="connsiteX6" fmla="*/ 649512 w 5363295"/>
              <a:gd name="connsiteY6" fmla="*/ 941151 h 1498799"/>
              <a:gd name="connsiteX7" fmla="*/ 757820 w 5363295"/>
              <a:gd name="connsiteY7" fmla="*/ 888497 h 1498799"/>
              <a:gd name="connsiteX8" fmla="*/ 860315 w 5363295"/>
              <a:gd name="connsiteY8" fmla="*/ 821820 h 1498799"/>
              <a:gd name="connsiteX9" fmla="*/ 935265 w 5363295"/>
              <a:gd name="connsiteY9" fmla="*/ 762158 h 1498799"/>
              <a:gd name="connsiteX10" fmla="*/ 1006796 w 5363295"/>
              <a:gd name="connsiteY10" fmla="*/ 721542 h 1498799"/>
              <a:gd name="connsiteX11" fmla="*/ 1101199 w 5363295"/>
              <a:gd name="connsiteY11" fmla="*/ 642758 h 1498799"/>
              <a:gd name="connsiteX12" fmla="*/ 1196924 w 5363295"/>
              <a:gd name="connsiteY12" fmla="*/ 570091 h 1498799"/>
              <a:gd name="connsiteX13" fmla="*/ 1284056 w 5363295"/>
              <a:gd name="connsiteY13" fmla="*/ 525562 h 1498799"/>
              <a:gd name="connsiteX14" fmla="*/ 1375979 w 5363295"/>
              <a:gd name="connsiteY14" fmla="*/ 481498 h 1498799"/>
              <a:gd name="connsiteX15" fmla="*/ 1457610 w 5363295"/>
              <a:gd name="connsiteY15" fmla="*/ 452845 h 1498799"/>
              <a:gd name="connsiteX16" fmla="*/ 1549855 w 5363295"/>
              <a:gd name="connsiteY16" fmla="*/ 425399 h 1498799"/>
              <a:gd name="connsiteX17" fmla="*/ 1637432 w 5363295"/>
              <a:gd name="connsiteY17" fmla="*/ 403830 h 1498799"/>
              <a:gd name="connsiteX18" fmla="*/ 1796074 w 5363295"/>
              <a:gd name="connsiteY18" fmla="*/ 380972 h 1498799"/>
              <a:gd name="connsiteX19" fmla="*/ 1947651 w 5363295"/>
              <a:gd name="connsiteY19" fmla="*/ 336162 h 1498799"/>
              <a:gd name="connsiteX20" fmla="*/ 2047357 w 5363295"/>
              <a:gd name="connsiteY20" fmla="*/ 298816 h 1498799"/>
              <a:gd name="connsiteX21" fmla="*/ 2151406 w 5363295"/>
              <a:gd name="connsiteY21" fmla="*/ 223958 h 1498799"/>
              <a:gd name="connsiteX22" fmla="*/ 2201416 w 5363295"/>
              <a:gd name="connsiteY22" fmla="*/ 209387 h 1498799"/>
              <a:gd name="connsiteX23" fmla="*/ 2261798 w 5363295"/>
              <a:gd name="connsiteY23" fmla="*/ 191271 h 1498799"/>
              <a:gd name="connsiteX24" fmla="*/ 2396920 w 5363295"/>
              <a:gd name="connsiteY24" fmla="*/ 161198 h 1498799"/>
              <a:gd name="connsiteX25" fmla="*/ 2687191 w 5363295"/>
              <a:gd name="connsiteY25" fmla="*/ 115268 h 1498799"/>
              <a:gd name="connsiteX26" fmla="*/ 2772916 w 5363295"/>
              <a:gd name="connsiteY26" fmla="*/ 86693 h 1498799"/>
              <a:gd name="connsiteX27" fmla="*/ 2801491 w 5363295"/>
              <a:gd name="connsiteY27" fmla="*/ 77168 h 1498799"/>
              <a:gd name="connsiteX28" fmla="*/ 2830066 w 5363295"/>
              <a:gd name="connsiteY28" fmla="*/ 58118 h 1498799"/>
              <a:gd name="connsiteX29" fmla="*/ 2915173 w 5363295"/>
              <a:gd name="connsiteY29" fmla="*/ 42720 h 1498799"/>
              <a:gd name="connsiteX30" fmla="*/ 3069216 w 5363295"/>
              <a:gd name="connsiteY30" fmla="*/ 20018 h 1498799"/>
              <a:gd name="connsiteX31" fmla="*/ 3337217 w 5363295"/>
              <a:gd name="connsiteY31" fmla="*/ 328 h 1498799"/>
              <a:gd name="connsiteX32" fmla="*/ 3376893 w 5363295"/>
              <a:gd name="connsiteY32" fmla="*/ 41289 h 1498799"/>
              <a:gd name="connsiteX33" fmla="*/ 3474403 w 5363295"/>
              <a:gd name="connsiteY33" fmla="*/ 61770 h 1498799"/>
              <a:gd name="connsiteX34" fmla="*/ 3553966 w 5363295"/>
              <a:gd name="connsiteY34" fmla="*/ 124793 h 1498799"/>
              <a:gd name="connsiteX35" fmla="*/ 3639691 w 5363295"/>
              <a:gd name="connsiteY35" fmla="*/ 181943 h 1498799"/>
              <a:gd name="connsiteX36" fmla="*/ 3725416 w 5363295"/>
              <a:gd name="connsiteY36" fmla="*/ 239093 h 1498799"/>
              <a:gd name="connsiteX37" fmla="*/ 3802917 w 5363295"/>
              <a:gd name="connsiteY37" fmla="*/ 242105 h 1498799"/>
              <a:gd name="connsiteX38" fmla="*/ 3854930 w 5363295"/>
              <a:gd name="connsiteY38" fmla="*/ 305129 h 1498799"/>
              <a:gd name="connsiteX39" fmla="*/ 3948538 w 5363295"/>
              <a:gd name="connsiteY39" fmla="*/ 366570 h 1498799"/>
              <a:gd name="connsiteX40" fmla="*/ 4016171 w 5363295"/>
              <a:gd name="connsiteY40" fmla="*/ 422138 h 1498799"/>
              <a:gd name="connsiteX41" fmla="*/ 4121630 w 5363295"/>
              <a:gd name="connsiteY41" fmla="*/ 490093 h 1498799"/>
              <a:gd name="connsiteX42" fmla="*/ 4283623 w 5363295"/>
              <a:gd name="connsiteY42" fmla="*/ 563280 h 1498799"/>
              <a:gd name="connsiteX43" fmla="*/ 4393809 w 5363295"/>
              <a:gd name="connsiteY43" fmla="*/ 624082 h 1498799"/>
              <a:gd name="connsiteX44" fmla="*/ 4509960 w 5363295"/>
              <a:gd name="connsiteY44" fmla="*/ 663916 h 1498799"/>
              <a:gd name="connsiteX45" fmla="*/ 4574101 w 5363295"/>
              <a:gd name="connsiteY45" fmla="*/ 702015 h 1498799"/>
              <a:gd name="connsiteX46" fmla="*/ 4649341 w 5363295"/>
              <a:gd name="connsiteY46" fmla="*/ 715343 h 1498799"/>
              <a:gd name="connsiteX47" fmla="*/ 4677916 w 5363295"/>
              <a:gd name="connsiteY47" fmla="*/ 734393 h 1498799"/>
              <a:gd name="connsiteX48" fmla="*/ 4706491 w 5363295"/>
              <a:gd name="connsiteY48" fmla="*/ 753443 h 1498799"/>
              <a:gd name="connsiteX49" fmla="*/ 4792216 w 5363295"/>
              <a:gd name="connsiteY49" fmla="*/ 829643 h 1498799"/>
              <a:gd name="connsiteX50" fmla="*/ 4820791 w 5363295"/>
              <a:gd name="connsiteY50" fmla="*/ 839168 h 1498799"/>
              <a:gd name="connsiteX51" fmla="*/ 4877941 w 5363295"/>
              <a:gd name="connsiteY51" fmla="*/ 877268 h 1498799"/>
              <a:gd name="connsiteX52" fmla="*/ 4944616 w 5363295"/>
              <a:gd name="connsiteY52" fmla="*/ 896318 h 1498799"/>
              <a:gd name="connsiteX53" fmla="*/ 4973191 w 5363295"/>
              <a:gd name="connsiteY53" fmla="*/ 905843 h 1498799"/>
              <a:gd name="connsiteX54" fmla="*/ 5039866 w 5363295"/>
              <a:gd name="connsiteY54" fmla="*/ 924893 h 1498799"/>
              <a:gd name="connsiteX55" fmla="*/ 5097749 w 5363295"/>
              <a:gd name="connsiteY55" fmla="*/ 996697 h 1498799"/>
              <a:gd name="connsiteX56" fmla="*/ 5208384 w 5363295"/>
              <a:gd name="connsiteY56" fmla="*/ 1064837 h 1498799"/>
              <a:gd name="connsiteX57" fmla="*/ 5325622 w 5363295"/>
              <a:gd name="connsiteY57" fmla="*/ 1173090 h 1498799"/>
              <a:gd name="connsiteX58" fmla="*/ 5363295 w 5363295"/>
              <a:gd name="connsiteY58" fmla="*/ 1282775 h 1498799"/>
              <a:gd name="connsiteX59" fmla="*/ 4823235 w 5363295"/>
              <a:gd name="connsiteY59" fmla="*/ 1498799 h 1498799"/>
              <a:gd name="connsiteX60" fmla="*/ 574763 w 5363295"/>
              <a:gd name="connsiteY60" fmla="*/ 1498799 h 1498799"/>
              <a:gd name="connsiteX0" fmla="*/ 574763 w 5363295"/>
              <a:gd name="connsiteY0" fmla="*/ 1498799 h 1498799"/>
              <a:gd name="connsiteX1" fmla="*/ 54374 w 5363295"/>
              <a:gd name="connsiteY1" fmla="*/ 1445723 h 1498799"/>
              <a:gd name="connsiteX2" fmla="*/ 24725 w 5363295"/>
              <a:gd name="connsiteY2" fmla="*/ 1325193 h 1498799"/>
              <a:gd name="connsiteX3" fmla="*/ 173680 w 5363295"/>
              <a:gd name="connsiteY3" fmla="*/ 1189864 h 1498799"/>
              <a:gd name="connsiteX4" fmla="*/ 400331 w 5363295"/>
              <a:gd name="connsiteY4" fmla="*/ 1094333 h 1498799"/>
              <a:gd name="connsiteX5" fmla="*/ 553012 w 5363295"/>
              <a:gd name="connsiteY5" fmla="*/ 1027412 h 1498799"/>
              <a:gd name="connsiteX6" fmla="*/ 649512 w 5363295"/>
              <a:gd name="connsiteY6" fmla="*/ 941151 h 1498799"/>
              <a:gd name="connsiteX7" fmla="*/ 757820 w 5363295"/>
              <a:gd name="connsiteY7" fmla="*/ 888497 h 1498799"/>
              <a:gd name="connsiteX8" fmla="*/ 860315 w 5363295"/>
              <a:gd name="connsiteY8" fmla="*/ 821820 h 1498799"/>
              <a:gd name="connsiteX9" fmla="*/ 935265 w 5363295"/>
              <a:gd name="connsiteY9" fmla="*/ 762158 h 1498799"/>
              <a:gd name="connsiteX10" fmla="*/ 1006796 w 5363295"/>
              <a:gd name="connsiteY10" fmla="*/ 721542 h 1498799"/>
              <a:gd name="connsiteX11" fmla="*/ 1101199 w 5363295"/>
              <a:gd name="connsiteY11" fmla="*/ 642758 h 1498799"/>
              <a:gd name="connsiteX12" fmla="*/ 1196924 w 5363295"/>
              <a:gd name="connsiteY12" fmla="*/ 570091 h 1498799"/>
              <a:gd name="connsiteX13" fmla="*/ 1284056 w 5363295"/>
              <a:gd name="connsiteY13" fmla="*/ 525562 h 1498799"/>
              <a:gd name="connsiteX14" fmla="*/ 1375979 w 5363295"/>
              <a:gd name="connsiteY14" fmla="*/ 481498 h 1498799"/>
              <a:gd name="connsiteX15" fmla="*/ 1457610 w 5363295"/>
              <a:gd name="connsiteY15" fmla="*/ 452845 h 1498799"/>
              <a:gd name="connsiteX16" fmla="*/ 1549855 w 5363295"/>
              <a:gd name="connsiteY16" fmla="*/ 425399 h 1498799"/>
              <a:gd name="connsiteX17" fmla="*/ 1637432 w 5363295"/>
              <a:gd name="connsiteY17" fmla="*/ 403830 h 1498799"/>
              <a:gd name="connsiteX18" fmla="*/ 1796074 w 5363295"/>
              <a:gd name="connsiteY18" fmla="*/ 380972 h 1498799"/>
              <a:gd name="connsiteX19" fmla="*/ 1947651 w 5363295"/>
              <a:gd name="connsiteY19" fmla="*/ 336162 h 1498799"/>
              <a:gd name="connsiteX20" fmla="*/ 2047357 w 5363295"/>
              <a:gd name="connsiteY20" fmla="*/ 298816 h 1498799"/>
              <a:gd name="connsiteX21" fmla="*/ 2151406 w 5363295"/>
              <a:gd name="connsiteY21" fmla="*/ 223958 h 1498799"/>
              <a:gd name="connsiteX22" fmla="*/ 2201416 w 5363295"/>
              <a:gd name="connsiteY22" fmla="*/ 209387 h 1498799"/>
              <a:gd name="connsiteX23" fmla="*/ 2261798 w 5363295"/>
              <a:gd name="connsiteY23" fmla="*/ 191271 h 1498799"/>
              <a:gd name="connsiteX24" fmla="*/ 2396920 w 5363295"/>
              <a:gd name="connsiteY24" fmla="*/ 161198 h 1498799"/>
              <a:gd name="connsiteX25" fmla="*/ 2687191 w 5363295"/>
              <a:gd name="connsiteY25" fmla="*/ 115268 h 1498799"/>
              <a:gd name="connsiteX26" fmla="*/ 2772916 w 5363295"/>
              <a:gd name="connsiteY26" fmla="*/ 86693 h 1498799"/>
              <a:gd name="connsiteX27" fmla="*/ 2801491 w 5363295"/>
              <a:gd name="connsiteY27" fmla="*/ 77168 h 1498799"/>
              <a:gd name="connsiteX28" fmla="*/ 2830066 w 5363295"/>
              <a:gd name="connsiteY28" fmla="*/ 58118 h 1498799"/>
              <a:gd name="connsiteX29" fmla="*/ 2915173 w 5363295"/>
              <a:gd name="connsiteY29" fmla="*/ 42720 h 1498799"/>
              <a:gd name="connsiteX30" fmla="*/ 3069216 w 5363295"/>
              <a:gd name="connsiteY30" fmla="*/ 20018 h 1498799"/>
              <a:gd name="connsiteX31" fmla="*/ 3337217 w 5363295"/>
              <a:gd name="connsiteY31" fmla="*/ 328 h 1498799"/>
              <a:gd name="connsiteX32" fmla="*/ 3376893 w 5363295"/>
              <a:gd name="connsiteY32" fmla="*/ 41289 h 1498799"/>
              <a:gd name="connsiteX33" fmla="*/ 3474403 w 5363295"/>
              <a:gd name="connsiteY33" fmla="*/ 61770 h 1498799"/>
              <a:gd name="connsiteX34" fmla="*/ 3553966 w 5363295"/>
              <a:gd name="connsiteY34" fmla="*/ 124793 h 1498799"/>
              <a:gd name="connsiteX35" fmla="*/ 3639691 w 5363295"/>
              <a:gd name="connsiteY35" fmla="*/ 181943 h 1498799"/>
              <a:gd name="connsiteX36" fmla="*/ 3725416 w 5363295"/>
              <a:gd name="connsiteY36" fmla="*/ 239093 h 1498799"/>
              <a:gd name="connsiteX37" fmla="*/ 3802917 w 5363295"/>
              <a:gd name="connsiteY37" fmla="*/ 242105 h 1498799"/>
              <a:gd name="connsiteX38" fmla="*/ 3854930 w 5363295"/>
              <a:gd name="connsiteY38" fmla="*/ 305129 h 1498799"/>
              <a:gd name="connsiteX39" fmla="*/ 3948538 w 5363295"/>
              <a:gd name="connsiteY39" fmla="*/ 366570 h 1498799"/>
              <a:gd name="connsiteX40" fmla="*/ 4016171 w 5363295"/>
              <a:gd name="connsiteY40" fmla="*/ 422138 h 1498799"/>
              <a:gd name="connsiteX41" fmla="*/ 4135609 w 5363295"/>
              <a:gd name="connsiteY41" fmla="*/ 482789 h 1498799"/>
              <a:gd name="connsiteX42" fmla="*/ 4283623 w 5363295"/>
              <a:gd name="connsiteY42" fmla="*/ 563280 h 1498799"/>
              <a:gd name="connsiteX43" fmla="*/ 4393809 w 5363295"/>
              <a:gd name="connsiteY43" fmla="*/ 624082 h 1498799"/>
              <a:gd name="connsiteX44" fmla="*/ 4509960 w 5363295"/>
              <a:gd name="connsiteY44" fmla="*/ 663916 h 1498799"/>
              <a:gd name="connsiteX45" fmla="*/ 4574101 w 5363295"/>
              <a:gd name="connsiteY45" fmla="*/ 702015 h 1498799"/>
              <a:gd name="connsiteX46" fmla="*/ 4649341 w 5363295"/>
              <a:gd name="connsiteY46" fmla="*/ 715343 h 1498799"/>
              <a:gd name="connsiteX47" fmla="*/ 4677916 w 5363295"/>
              <a:gd name="connsiteY47" fmla="*/ 734393 h 1498799"/>
              <a:gd name="connsiteX48" fmla="*/ 4706491 w 5363295"/>
              <a:gd name="connsiteY48" fmla="*/ 753443 h 1498799"/>
              <a:gd name="connsiteX49" fmla="*/ 4792216 w 5363295"/>
              <a:gd name="connsiteY49" fmla="*/ 829643 h 1498799"/>
              <a:gd name="connsiteX50" fmla="*/ 4820791 w 5363295"/>
              <a:gd name="connsiteY50" fmla="*/ 839168 h 1498799"/>
              <a:gd name="connsiteX51" fmla="*/ 4877941 w 5363295"/>
              <a:gd name="connsiteY51" fmla="*/ 877268 h 1498799"/>
              <a:gd name="connsiteX52" fmla="*/ 4944616 w 5363295"/>
              <a:gd name="connsiteY52" fmla="*/ 896318 h 1498799"/>
              <a:gd name="connsiteX53" fmla="*/ 4973191 w 5363295"/>
              <a:gd name="connsiteY53" fmla="*/ 905843 h 1498799"/>
              <a:gd name="connsiteX54" fmla="*/ 5039866 w 5363295"/>
              <a:gd name="connsiteY54" fmla="*/ 924893 h 1498799"/>
              <a:gd name="connsiteX55" fmla="*/ 5097749 w 5363295"/>
              <a:gd name="connsiteY55" fmla="*/ 996697 h 1498799"/>
              <a:gd name="connsiteX56" fmla="*/ 5208384 w 5363295"/>
              <a:gd name="connsiteY56" fmla="*/ 1064837 h 1498799"/>
              <a:gd name="connsiteX57" fmla="*/ 5325622 w 5363295"/>
              <a:gd name="connsiteY57" fmla="*/ 1173090 h 1498799"/>
              <a:gd name="connsiteX58" fmla="*/ 5363295 w 5363295"/>
              <a:gd name="connsiteY58" fmla="*/ 1282775 h 1498799"/>
              <a:gd name="connsiteX59" fmla="*/ 4823235 w 5363295"/>
              <a:gd name="connsiteY59" fmla="*/ 1498799 h 1498799"/>
              <a:gd name="connsiteX60" fmla="*/ 574763 w 5363295"/>
              <a:gd name="connsiteY60" fmla="*/ 1498799 h 1498799"/>
              <a:gd name="connsiteX0" fmla="*/ 574763 w 5363295"/>
              <a:gd name="connsiteY0" fmla="*/ 1498799 h 1498799"/>
              <a:gd name="connsiteX1" fmla="*/ 54374 w 5363295"/>
              <a:gd name="connsiteY1" fmla="*/ 1445723 h 1498799"/>
              <a:gd name="connsiteX2" fmla="*/ 24725 w 5363295"/>
              <a:gd name="connsiteY2" fmla="*/ 1325193 h 1498799"/>
              <a:gd name="connsiteX3" fmla="*/ 173680 w 5363295"/>
              <a:gd name="connsiteY3" fmla="*/ 1189864 h 1498799"/>
              <a:gd name="connsiteX4" fmla="*/ 400331 w 5363295"/>
              <a:gd name="connsiteY4" fmla="*/ 1094333 h 1498799"/>
              <a:gd name="connsiteX5" fmla="*/ 553012 w 5363295"/>
              <a:gd name="connsiteY5" fmla="*/ 1027412 h 1498799"/>
              <a:gd name="connsiteX6" fmla="*/ 649512 w 5363295"/>
              <a:gd name="connsiteY6" fmla="*/ 941151 h 1498799"/>
              <a:gd name="connsiteX7" fmla="*/ 757820 w 5363295"/>
              <a:gd name="connsiteY7" fmla="*/ 888497 h 1498799"/>
              <a:gd name="connsiteX8" fmla="*/ 860315 w 5363295"/>
              <a:gd name="connsiteY8" fmla="*/ 821820 h 1498799"/>
              <a:gd name="connsiteX9" fmla="*/ 935265 w 5363295"/>
              <a:gd name="connsiteY9" fmla="*/ 762158 h 1498799"/>
              <a:gd name="connsiteX10" fmla="*/ 1006796 w 5363295"/>
              <a:gd name="connsiteY10" fmla="*/ 721542 h 1498799"/>
              <a:gd name="connsiteX11" fmla="*/ 1101199 w 5363295"/>
              <a:gd name="connsiteY11" fmla="*/ 642758 h 1498799"/>
              <a:gd name="connsiteX12" fmla="*/ 1196924 w 5363295"/>
              <a:gd name="connsiteY12" fmla="*/ 570091 h 1498799"/>
              <a:gd name="connsiteX13" fmla="*/ 1284056 w 5363295"/>
              <a:gd name="connsiteY13" fmla="*/ 525562 h 1498799"/>
              <a:gd name="connsiteX14" fmla="*/ 1375979 w 5363295"/>
              <a:gd name="connsiteY14" fmla="*/ 481498 h 1498799"/>
              <a:gd name="connsiteX15" fmla="*/ 1457610 w 5363295"/>
              <a:gd name="connsiteY15" fmla="*/ 452845 h 1498799"/>
              <a:gd name="connsiteX16" fmla="*/ 1549855 w 5363295"/>
              <a:gd name="connsiteY16" fmla="*/ 425399 h 1498799"/>
              <a:gd name="connsiteX17" fmla="*/ 1637432 w 5363295"/>
              <a:gd name="connsiteY17" fmla="*/ 403830 h 1498799"/>
              <a:gd name="connsiteX18" fmla="*/ 1796074 w 5363295"/>
              <a:gd name="connsiteY18" fmla="*/ 380972 h 1498799"/>
              <a:gd name="connsiteX19" fmla="*/ 1947651 w 5363295"/>
              <a:gd name="connsiteY19" fmla="*/ 336162 h 1498799"/>
              <a:gd name="connsiteX20" fmla="*/ 2047357 w 5363295"/>
              <a:gd name="connsiteY20" fmla="*/ 298816 h 1498799"/>
              <a:gd name="connsiteX21" fmla="*/ 2151406 w 5363295"/>
              <a:gd name="connsiteY21" fmla="*/ 223958 h 1498799"/>
              <a:gd name="connsiteX22" fmla="*/ 2201416 w 5363295"/>
              <a:gd name="connsiteY22" fmla="*/ 209387 h 1498799"/>
              <a:gd name="connsiteX23" fmla="*/ 2261798 w 5363295"/>
              <a:gd name="connsiteY23" fmla="*/ 191271 h 1498799"/>
              <a:gd name="connsiteX24" fmla="*/ 2396920 w 5363295"/>
              <a:gd name="connsiteY24" fmla="*/ 161198 h 1498799"/>
              <a:gd name="connsiteX25" fmla="*/ 2687191 w 5363295"/>
              <a:gd name="connsiteY25" fmla="*/ 115268 h 1498799"/>
              <a:gd name="connsiteX26" fmla="*/ 2772916 w 5363295"/>
              <a:gd name="connsiteY26" fmla="*/ 86693 h 1498799"/>
              <a:gd name="connsiteX27" fmla="*/ 2801491 w 5363295"/>
              <a:gd name="connsiteY27" fmla="*/ 77168 h 1498799"/>
              <a:gd name="connsiteX28" fmla="*/ 2830066 w 5363295"/>
              <a:gd name="connsiteY28" fmla="*/ 58118 h 1498799"/>
              <a:gd name="connsiteX29" fmla="*/ 2915173 w 5363295"/>
              <a:gd name="connsiteY29" fmla="*/ 42720 h 1498799"/>
              <a:gd name="connsiteX30" fmla="*/ 3069216 w 5363295"/>
              <a:gd name="connsiteY30" fmla="*/ 20018 h 1498799"/>
              <a:gd name="connsiteX31" fmla="*/ 3337217 w 5363295"/>
              <a:gd name="connsiteY31" fmla="*/ 328 h 1498799"/>
              <a:gd name="connsiteX32" fmla="*/ 3376893 w 5363295"/>
              <a:gd name="connsiteY32" fmla="*/ 41289 h 1498799"/>
              <a:gd name="connsiteX33" fmla="*/ 3474403 w 5363295"/>
              <a:gd name="connsiteY33" fmla="*/ 61770 h 1498799"/>
              <a:gd name="connsiteX34" fmla="*/ 3553966 w 5363295"/>
              <a:gd name="connsiteY34" fmla="*/ 124793 h 1498799"/>
              <a:gd name="connsiteX35" fmla="*/ 3639691 w 5363295"/>
              <a:gd name="connsiteY35" fmla="*/ 181943 h 1498799"/>
              <a:gd name="connsiteX36" fmla="*/ 3725416 w 5363295"/>
              <a:gd name="connsiteY36" fmla="*/ 239093 h 1498799"/>
              <a:gd name="connsiteX37" fmla="*/ 3802917 w 5363295"/>
              <a:gd name="connsiteY37" fmla="*/ 242105 h 1498799"/>
              <a:gd name="connsiteX38" fmla="*/ 3854930 w 5363295"/>
              <a:gd name="connsiteY38" fmla="*/ 305129 h 1498799"/>
              <a:gd name="connsiteX39" fmla="*/ 3948538 w 5363295"/>
              <a:gd name="connsiteY39" fmla="*/ 366570 h 1498799"/>
              <a:gd name="connsiteX40" fmla="*/ 4026655 w 5363295"/>
              <a:gd name="connsiteY40" fmla="*/ 407531 h 1498799"/>
              <a:gd name="connsiteX41" fmla="*/ 4135609 w 5363295"/>
              <a:gd name="connsiteY41" fmla="*/ 482789 h 1498799"/>
              <a:gd name="connsiteX42" fmla="*/ 4283623 w 5363295"/>
              <a:gd name="connsiteY42" fmla="*/ 563280 h 1498799"/>
              <a:gd name="connsiteX43" fmla="*/ 4393809 w 5363295"/>
              <a:gd name="connsiteY43" fmla="*/ 624082 h 1498799"/>
              <a:gd name="connsiteX44" fmla="*/ 4509960 w 5363295"/>
              <a:gd name="connsiteY44" fmla="*/ 663916 h 1498799"/>
              <a:gd name="connsiteX45" fmla="*/ 4574101 w 5363295"/>
              <a:gd name="connsiteY45" fmla="*/ 702015 h 1498799"/>
              <a:gd name="connsiteX46" fmla="*/ 4649341 w 5363295"/>
              <a:gd name="connsiteY46" fmla="*/ 715343 h 1498799"/>
              <a:gd name="connsiteX47" fmla="*/ 4677916 w 5363295"/>
              <a:gd name="connsiteY47" fmla="*/ 734393 h 1498799"/>
              <a:gd name="connsiteX48" fmla="*/ 4706491 w 5363295"/>
              <a:gd name="connsiteY48" fmla="*/ 753443 h 1498799"/>
              <a:gd name="connsiteX49" fmla="*/ 4792216 w 5363295"/>
              <a:gd name="connsiteY49" fmla="*/ 829643 h 1498799"/>
              <a:gd name="connsiteX50" fmla="*/ 4820791 w 5363295"/>
              <a:gd name="connsiteY50" fmla="*/ 839168 h 1498799"/>
              <a:gd name="connsiteX51" fmla="*/ 4877941 w 5363295"/>
              <a:gd name="connsiteY51" fmla="*/ 877268 h 1498799"/>
              <a:gd name="connsiteX52" fmla="*/ 4944616 w 5363295"/>
              <a:gd name="connsiteY52" fmla="*/ 896318 h 1498799"/>
              <a:gd name="connsiteX53" fmla="*/ 4973191 w 5363295"/>
              <a:gd name="connsiteY53" fmla="*/ 905843 h 1498799"/>
              <a:gd name="connsiteX54" fmla="*/ 5039866 w 5363295"/>
              <a:gd name="connsiteY54" fmla="*/ 924893 h 1498799"/>
              <a:gd name="connsiteX55" fmla="*/ 5097749 w 5363295"/>
              <a:gd name="connsiteY55" fmla="*/ 996697 h 1498799"/>
              <a:gd name="connsiteX56" fmla="*/ 5208384 w 5363295"/>
              <a:gd name="connsiteY56" fmla="*/ 1064837 h 1498799"/>
              <a:gd name="connsiteX57" fmla="*/ 5325622 w 5363295"/>
              <a:gd name="connsiteY57" fmla="*/ 1173090 h 1498799"/>
              <a:gd name="connsiteX58" fmla="*/ 5363295 w 5363295"/>
              <a:gd name="connsiteY58" fmla="*/ 1282775 h 1498799"/>
              <a:gd name="connsiteX59" fmla="*/ 4823235 w 5363295"/>
              <a:gd name="connsiteY59" fmla="*/ 1498799 h 1498799"/>
              <a:gd name="connsiteX60" fmla="*/ 574763 w 5363295"/>
              <a:gd name="connsiteY60" fmla="*/ 1498799 h 1498799"/>
              <a:gd name="connsiteX0" fmla="*/ 574763 w 5363295"/>
              <a:gd name="connsiteY0" fmla="*/ 1498799 h 1498799"/>
              <a:gd name="connsiteX1" fmla="*/ 54374 w 5363295"/>
              <a:gd name="connsiteY1" fmla="*/ 1445723 h 1498799"/>
              <a:gd name="connsiteX2" fmla="*/ 24725 w 5363295"/>
              <a:gd name="connsiteY2" fmla="*/ 1325193 h 1498799"/>
              <a:gd name="connsiteX3" fmla="*/ 173680 w 5363295"/>
              <a:gd name="connsiteY3" fmla="*/ 1189864 h 1498799"/>
              <a:gd name="connsiteX4" fmla="*/ 400331 w 5363295"/>
              <a:gd name="connsiteY4" fmla="*/ 1094333 h 1498799"/>
              <a:gd name="connsiteX5" fmla="*/ 553012 w 5363295"/>
              <a:gd name="connsiteY5" fmla="*/ 1027412 h 1498799"/>
              <a:gd name="connsiteX6" fmla="*/ 649512 w 5363295"/>
              <a:gd name="connsiteY6" fmla="*/ 941151 h 1498799"/>
              <a:gd name="connsiteX7" fmla="*/ 757820 w 5363295"/>
              <a:gd name="connsiteY7" fmla="*/ 888497 h 1498799"/>
              <a:gd name="connsiteX8" fmla="*/ 860315 w 5363295"/>
              <a:gd name="connsiteY8" fmla="*/ 821820 h 1498799"/>
              <a:gd name="connsiteX9" fmla="*/ 935265 w 5363295"/>
              <a:gd name="connsiteY9" fmla="*/ 762158 h 1498799"/>
              <a:gd name="connsiteX10" fmla="*/ 1006796 w 5363295"/>
              <a:gd name="connsiteY10" fmla="*/ 721542 h 1498799"/>
              <a:gd name="connsiteX11" fmla="*/ 1101199 w 5363295"/>
              <a:gd name="connsiteY11" fmla="*/ 642758 h 1498799"/>
              <a:gd name="connsiteX12" fmla="*/ 1196924 w 5363295"/>
              <a:gd name="connsiteY12" fmla="*/ 570091 h 1498799"/>
              <a:gd name="connsiteX13" fmla="*/ 1284056 w 5363295"/>
              <a:gd name="connsiteY13" fmla="*/ 525562 h 1498799"/>
              <a:gd name="connsiteX14" fmla="*/ 1375979 w 5363295"/>
              <a:gd name="connsiteY14" fmla="*/ 481498 h 1498799"/>
              <a:gd name="connsiteX15" fmla="*/ 1457610 w 5363295"/>
              <a:gd name="connsiteY15" fmla="*/ 452845 h 1498799"/>
              <a:gd name="connsiteX16" fmla="*/ 1549855 w 5363295"/>
              <a:gd name="connsiteY16" fmla="*/ 425399 h 1498799"/>
              <a:gd name="connsiteX17" fmla="*/ 1637432 w 5363295"/>
              <a:gd name="connsiteY17" fmla="*/ 403830 h 1498799"/>
              <a:gd name="connsiteX18" fmla="*/ 1796074 w 5363295"/>
              <a:gd name="connsiteY18" fmla="*/ 380972 h 1498799"/>
              <a:gd name="connsiteX19" fmla="*/ 1947651 w 5363295"/>
              <a:gd name="connsiteY19" fmla="*/ 336162 h 1498799"/>
              <a:gd name="connsiteX20" fmla="*/ 2047357 w 5363295"/>
              <a:gd name="connsiteY20" fmla="*/ 298816 h 1498799"/>
              <a:gd name="connsiteX21" fmla="*/ 2151406 w 5363295"/>
              <a:gd name="connsiteY21" fmla="*/ 223958 h 1498799"/>
              <a:gd name="connsiteX22" fmla="*/ 2201416 w 5363295"/>
              <a:gd name="connsiteY22" fmla="*/ 209387 h 1498799"/>
              <a:gd name="connsiteX23" fmla="*/ 2261798 w 5363295"/>
              <a:gd name="connsiteY23" fmla="*/ 191271 h 1498799"/>
              <a:gd name="connsiteX24" fmla="*/ 2396920 w 5363295"/>
              <a:gd name="connsiteY24" fmla="*/ 161198 h 1498799"/>
              <a:gd name="connsiteX25" fmla="*/ 2687191 w 5363295"/>
              <a:gd name="connsiteY25" fmla="*/ 115268 h 1498799"/>
              <a:gd name="connsiteX26" fmla="*/ 2772916 w 5363295"/>
              <a:gd name="connsiteY26" fmla="*/ 86693 h 1498799"/>
              <a:gd name="connsiteX27" fmla="*/ 2801491 w 5363295"/>
              <a:gd name="connsiteY27" fmla="*/ 77168 h 1498799"/>
              <a:gd name="connsiteX28" fmla="*/ 2830066 w 5363295"/>
              <a:gd name="connsiteY28" fmla="*/ 58118 h 1498799"/>
              <a:gd name="connsiteX29" fmla="*/ 2915173 w 5363295"/>
              <a:gd name="connsiteY29" fmla="*/ 42720 h 1498799"/>
              <a:gd name="connsiteX30" fmla="*/ 3069216 w 5363295"/>
              <a:gd name="connsiteY30" fmla="*/ 20018 h 1498799"/>
              <a:gd name="connsiteX31" fmla="*/ 3337217 w 5363295"/>
              <a:gd name="connsiteY31" fmla="*/ 328 h 1498799"/>
              <a:gd name="connsiteX32" fmla="*/ 3376893 w 5363295"/>
              <a:gd name="connsiteY32" fmla="*/ 41289 h 1498799"/>
              <a:gd name="connsiteX33" fmla="*/ 3474403 w 5363295"/>
              <a:gd name="connsiteY33" fmla="*/ 61770 h 1498799"/>
              <a:gd name="connsiteX34" fmla="*/ 3553966 w 5363295"/>
              <a:gd name="connsiteY34" fmla="*/ 124793 h 1498799"/>
              <a:gd name="connsiteX35" fmla="*/ 3639691 w 5363295"/>
              <a:gd name="connsiteY35" fmla="*/ 181943 h 1498799"/>
              <a:gd name="connsiteX36" fmla="*/ 3725416 w 5363295"/>
              <a:gd name="connsiteY36" fmla="*/ 239093 h 1498799"/>
              <a:gd name="connsiteX37" fmla="*/ 3802917 w 5363295"/>
              <a:gd name="connsiteY37" fmla="*/ 242105 h 1498799"/>
              <a:gd name="connsiteX38" fmla="*/ 3854930 w 5363295"/>
              <a:gd name="connsiteY38" fmla="*/ 305129 h 1498799"/>
              <a:gd name="connsiteX39" fmla="*/ 3938054 w 5363295"/>
              <a:gd name="connsiteY39" fmla="*/ 351962 h 1498799"/>
              <a:gd name="connsiteX40" fmla="*/ 4026655 w 5363295"/>
              <a:gd name="connsiteY40" fmla="*/ 407531 h 1498799"/>
              <a:gd name="connsiteX41" fmla="*/ 4135609 w 5363295"/>
              <a:gd name="connsiteY41" fmla="*/ 482789 h 1498799"/>
              <a:gd name="connsiteX42" fmla="*/ 4283623 w 5363295"/>
              <a:gd name="connsiteY42" fmla="*/ 563280 h 1498799"/>
              <a:gd name="connsiteX43" fmla="*/ 4393809 w 5363295"/>
              <a:gd name="connsiteY43" fmla="*/ 624082 h 1498799"/>
              <a:gd name="connsiteX44" fmla="*/ 4509960 w 5363295"/>
              <a:gd name="connsiteY44" fmla="*/ 663916 h 1498799"/>
              <a:gd name="connsiteX45" fmla="*/ 4574101 w 5363295"/>
              <a:gd name="connsiteY45" fmla="*/ 702015 h 1498799"/>
              <a:gd name="connsiteX46" fmla="*/ 4649341 w 5363295"/>
              <a:gd name="connsiteY46" fmla="*/ 715343 h 1498799"/>
              <a:gd name="connsiteX47" fmla="*/ 4677916 w 5363295"/>
              <a:gd name="connsiteY47" fmla="*/ 734393 h 1498799"/>
              <a:gd name="connsiteX48" fmla="*/ 4706491 w 5363295"/>
              <a:gd name="connsiteY48" fmla="*/ 753443 h 1498799"/>
              <a:gd name="connsiteX49" fmla="*/ 4792216 w 5363295"/>
              <a:gd name="connsiteY49" fmla="*/ 829643 h 1498799"/>
              <a:gd name="connsiteX50" fmla="*/ 4820791 w 5363295"/>
              <a:gd name="connsiteY50" fmla="*/ 839168 h 1498799"/>
              <a:gd name="connsiteX51" fmla="*/ 4877941 w 5363295"/>
              <a:gd name="connsiteY51" fmla="*/ 877268 h 1498799"/>
              <a:gd name="connsiteX52" fmla="*/ 4944616 w 5363295"/>
              <a:gd name="connsiteY52" fmla="*/ 896318 h 1498799"/>
              <a:gd name="connsiteX53" fmla="*/ 4973191 w 5363295"/>
              <a:gd name="connsiteY53" fmla="*/ 905843 h 1498799"/>
              <a:gd name="connsiteX54" fmla="*/ 5039866 w 5363295"/>
              <a:gd name="connsiteY54" fmla="*/ 924893 h 1498799"/>
              <a:gd name="connsiteX55" fmla="*/ 5097749 w 5363295"/>
              <a:gd name="connsiteY55" fmla="*/ 996697 h 1498799"/>
              <a:gd name="connsiteX56" fmla="*/ 5208384 w 5363295"/>
              <a:gd name="connsiteY56" fmla="*/ 1064837 h 1498799"/>
              <a:gd name="connsiteX57" fmla="*/ 5325622 w 5363295"/>
              <a:gd name="connsiteY57" fmla="*/ 1173090 h 1498799"/>
              <a:gd name="connsiteX58" fmla="*/ 5363295 w 5363295"/>
              <a:gd name="connsiteY58" fmla="*/ 1282775 h 1498799"/>
              <a:gd name="connsiteX59" fmla="*/ 4823235 w 5363295"/>
              <a:gd name="connsiteY59" fmla="*/ 1498799 h 1498799"/>
              <a:gd name="connsiteX60" fmla="*/ 574763 w 5363295"/>
              <a:gd name="connsiteY60" fmla="*/ 1498799 h 1498799"/>
              <a:gd name="connsiteX0" fmla="*/ 574763 w 5363295"/>
              <a:gd name="connsiteY0" fmla="*/ 1498799 h 1498799"/>
              <a:gd name="connsiteX1" fmla="*/ 54374 w 5363295"/>
              <a:gd name="connsiteY1" fmla="*/ 1445723 h 1498799"/>
              <a:gd name="connsiteX2" fmla="*/ 24725 w 5363295"/>
              <a:gd name="connsiteY2" fmla="*/ 1325193 h 1498799"/>
              <a:gd name="connsiteX3" fmla="*/ 173680 w 5363295"/>
              <a:gd name="connsiteY3" fmla="*/ 1189864 h 1498799"/>
              <a:gd name="connsiteX4" fmla="*/ 400331 w 5363295"/>
              <a:gd name="connsiteY4" fmla="*/ 1094333 h 1498799"/>
              <a:gd name="connsiteX5" fmla="*/ 553012 w 5363295"/>
              <a:gd name="connsiteY5" fmla="*/ 1027412 h 1498799"/>
              <a:gd name="connsiteX6" fmla="*/ 649512 w 5363295"/>
              <a:gd name="connsiteY6" fmla="*/ 941151 h 1498799"/>
              <a:gd name="connsiteX7" fmla="*/ 757820 w 5363295"/>
              <a:gd name="connsiteY7" fmla="*/ 888497 h 1498799"/>
              <a:gd name="connsiteX8" fmla="*/ 860315 w 5363295"/>
              <a:gd name="connsiteY8" fmla="*/ 821820 h 1498799"/>
              <a:gd name="connsiteX9" fmla="*/ 935265 w 5363295"/>
              <a:gd name="connsiteY9" fmla="*/ 762158 h 1498799"/>
              <a:gd name="connsiteX10" fmla="*/ 1006796 w 5363295"/>
              <a:gd name="connsiteY10" fmla="*/ 721542 h 1498799"/>
              <a:gd name="connsiteX11" fmla="*/ 1101199 w 5363295"/>
              <a:gd name="connsiteY11" fmla="*/ 642758 h 1498799"/>
              <a:gd name="connsiteX12" fmla="*/ 1196924 w 5363295"/>
              <a:gd name="connsiteY12" fmla="*/ 570091 h 1498799"/>
              <a:gd name="connsiteX13" fmla="*/ 1284056 w 5363295"/>
              <a:gd name="connsiteY13" fmla="*/ 525562 h 1498799"/>
              <a:gd name="connsiteX14" fmla="*/ 1375979 w 5363295"/>
              <a:gd name="connsiteY14" fmla="*/ 481498 h 1498799"/>
              <a:gd name="connsiteX15" fmla="*/ 1457610 w 5363295"/>
              <a:gd name="connsiteY15" fmla="*/ 452845 h 1498799"/>
              <a:gd name="connsiteX16" fmla="*/ 1549855 w 5363295"/>
              <a:gd name="connsiteY16" fmla="*/ 425399 h 1498799"/>
              <a:gd name="connsiteX17" fmla="*/ 1637432 w 5363295"/>
              <a:gd name="connsiteY17" fmla="*/ 403830 h 1498799"/>
              <a:gd name="connsiteX18" fmla="*/ 1796074 w 5363295"/>
              <a:gd name="connsiteY18" fmla="*/ 380972 h 1498799"/>
              <a:gd name="connsiteX19" fmla="*/ 1947651 w 5363295"/>
              <a:gd name="connsiteY19" fmla="*/ 336162 h 1498799"/>
              <a:gd name="connsiteX20" fmla="*/ 2047357 w 5363295"/>
              <a:gd name="connsiteY20" fmla="*/ 298816 h 1498799"/>
              <a:gd name="connsiteX21" fmla="*/ 2151406 w 5363295"/>
              <a:gd name="connsiteY21" fmla="*/ 223958 h 1498799"/>
              <a:gd name="connsiteX22" fmla="*/ 2201416 w 5363295"/>
              <a:gd name="connsiteY22" fmla="*/ 209387 h 1498799"/>
              <a:gd name="connsiteX23" fmla="*/ 2261798 w 5363295"/>
              <a:gd name="connsiteY23" fmla="*/ 191271 h 1498799"/>
              <a:gd name="connsiteX24" fmla="*/ 2396920 w 5363295"/>
              <a:gd name="connsiteY24" fmla="*/ 161198 h 1498799"/>
              <a:gd name="connsiteX25" fmla="*/ 2687191 w 5363295"/>
              <a:gd name="connsiteY25" fmla="*/ 115268 h 1498799"/>
              <a:gd name="connsiteX26" fmla="*/ 2772916 w 5363295"/>
              <a:gd name="connsiteY26" fmla="*/ 86693 h 1498799"/>
              <a:gd name="connsiteX27" fmla="*/ 2801491 w 5363295"/>
              <a:gd name="connsiteY27" fmla="*/ 77168 h 1498799"/>
              <a:gd name="connsiteX28" fmla="*/ 2830066 w 5363295"/>
              <a:gd name="connsiteY28" fmla="*/ 58118 h 1498799"/>
              <a:gd name="connsiteX29" fmla="*/ 2915173 w 5363295"/>
              <a:gd name="connsiteY29" fmla="*/ 42720 h 1498799"/>
              <a:gd name="connsiteX30" fmla="*/ 3069216 w 5363295"/>
              <a:gd name="connsiteY30" fmla="*/ 20018 h 1498799"/>
              <a:gd name="connsiteX31" fmla="*/ 3337217 w 5363295"/>
              <a:gd name="connsiteY31" fmla="*/ 328 h 1498799"/>
              <a:gd name="connsiteX32" fmla="*/ 3376893 w 5363295"/>
              <a:gd name="connsiteY32" fmla="*/ 41289 h 1498799"/>
              <a:gd name="connsiteX33" fmla="*/ 3474403 w 5363295"/>
              <a:gd name="connsiteY33" fmla="*/ 61770 h 1498799"/>
              <a:gd name="connsiteX34" fmla="*/ 3553966 w 5363295"/>
              <a:gd name="connsiteY34" fmla="*/ 124793 h 1498799"/>
              <a:gd name="connsiteX35" fmla="*/ 3639691 w 5363295"/>
              <a:gd name="connsiteY35" fmla="*/ 181943 h 1498799"/>
              <a:gd name="connsiteX36" fmla="*/ 3739395 w 5363295"/>
              <a:gd name="connsiteY36" fmla="*/ 198923 h 1498799"/>
              <a:gd name="connsiteX37" fmla="*/ 3802917 w 5363295"/>
              <a:gd name="connsiteY37" fmla="*/ 242105 h 1498799"/>
              <a:gd name="connsiteX38" fmla="*/ 3854930 w 5363295"/>
              <a:gd name="connsiteY38" fmla="*/ 305129 h 1498799"/>
              <a:gd name="connsiteX39" fmla="*/ 3938054 w 5363295"/>
              <a:gd name="connsiteY39" fmla="*/ 351962 h 1498799"/>
              <a:gd name="connsiteX40" fmla="*/ 4026655 w 5363295"/>
              <a:gd name="connsiteY40" fmla="*/ 407531 h 1498799"/>
              <a:gd name="connsiteX41" fmla="*/ 4135609 w 5363295"/>
              <a:gd name="connsiteY41" fmla="*/ 482789 h 1498799"/>
              <a:gd name="connsiteX42" fmla="*/ 4283623 w 5363295"/>
              <a:gd name="connsiteY42" fmla="*/ 563280 h 1498799"/>
              <a:gd name="connsiteX43" fmla="*/ 4393809 w 5363295"/>
              <a:gd name="connsiteY43" fmla="*/ 624082 h 1498799"/>
              <a:gd name="connsiteX44" fmla="*/ 4509960 w 5363295"/>
              <a:gd name="connsiteY44" fmla="*/ 663916 h 1498799"/>
              <a:gd name="connsiteX45" fmla="*/ 4574101 w 5363295"/>
              <a:gd name="connsiteY45" fmla="*/ 702015 h 1498799"/>
              <a:gd name="connsiteX46" fmla="*/ 4649341 w 5363295"/>
              <a:gd name="connsiteY46" fmla="*/ 715343 h 1498799"/>
              <a:gd name="connsiteX47" fmla="*/ 4677916 w 5363295"/>
              <a:gd name="connsiteY47" fmla="*/ 734393 h 1498799"/>
              <a:gd name="connsiteX48" fmla="*/ 4706491 w 5363295"/>
              <a:gd name="connsiteY48" fmla="*/ 753443 h 1498799"/>
              <a:gd name="connsiteX49" fmla="*/ 4792216 w 5363295"/>
              <a:gd name="connsiteY49" fmla="*/ 829643 h 1498799"/>
              <a:gd name="connsiteX50" fmla="*/ 4820791 w 5363295"/>
              <a:gd name="connsiteY50" fmla="*/ 839168 h 1498799"/>
              <a:gd name="connsiteX51" fmla="*/ 4877941 w 5363295"/>
              <a:gd name="connsiteY51" fmla="*/ 877268 h 1498799"/>
              <a:gd name="connsiteX52" fmla="*/ 4944616 w 5363295"/>
              <a:gd name="connsiteY52" fmla="*/ 896318 h 1498799"/>
              <a:gd name="connsiteX53" fmla="*/ 4973191 w 5363295"/>
              <a:gd name="connsiteY53" fmla="*/ 905843 h 1498799"/>
              <a:gd name="connsiteX54" fmla="*/ 5039866 w 5363295"/>
              <a:gd name="connsiteY54" fmla="*/ 924893 h 1498799"/>
              <a:gd name="connsiteX55" fmla="*/ 5097749 w 5363295"/>
              <a:gd name="connsiteY55" fmla="*/ 996697 h 1498799"/>
              <a:gd name="connsiteX56" fmla="*/ 5208384 w 5363295"/>
              <a:gd name="connsiteY56" fmla="*/ 1064837 h 1498799"/>
              <a:gd name="connsiteX57" fmla="*/ 5325622 w 5363295"/>
              <a:gd name="connsiteY57" fmla="*/ 1173090 h 1498799"/>
              <a:gd name="connsiteX58" fmla="*/ 5363295 w 5363295"/>
              <a:gd name="connsiteY58" fmla="*/ 1282775 h 1498799"/>
              <a:gd name="connsiteX59" fmla="*/ 4823235 w 5363295"/>
              <a:gd name="connsiteY59" fmla="*/ 1498799 h 1498799"/>
              <a:gd name="connsiteX60" fmla="*/ 574763 w 5363295"/>
              <a:gd name="connsiteY60" fmla="*/ 1498799 h 1498799"/>
              <a:gd name="connsiteX0" fmla="*/ 574763 w 5363295"/>
              <a:gd name="connsiteY0" fmla="*/ 1498799 h 1498799"/>
              <a:gd name="connsiteX1" fmla="*/ 54374 w 5363295"/>
              <a:gd name="connsiteY1" fmla="*/ 1445723 h 1498799"/>
              <a:gd name="connsiteX2" fmla="*/ 24725 w 5363295"/>
              <a:gd name="connsiteY2" fmla="*/ 1325193 h 1498799"/>
              <a:gd name="connsiteX3" fmla="*/ 173680 w 5363295"/>
              <a:gd name="connsiteY3" fmla="*/ 1189864 h 1498799"/>
              <a:gd name="connsiteX4" fmla="*/ 400331 w 5363295"/>
              <a:gd name="connsiteY4" fmla="*/ 1094333 h 1498799"/>
              <a:gd name="connsiteX5" fmla="*/ 553012 w 5363295"/>
              <a:gd name="connsiteY5" fmla="*/ 1027412 h 1498799"/>
              <a:gd name="connsiteX6" fmla="*/ 649512 w 5363295"/>
              <a:gd name="connsiteY6" fmla="*/ 941151 h 1498799"/>
              <a:gd name="connsiteX7" fmla="*/ 757820 w 5363295"/>
              <a:gd name="connsiteY7" fmla="*/ 888497 h 1498799"/>
              <a:gd name="connsiteX8" fmla="*/ 860315 w 5363295"/>
              <a:gd name="connsiteY8" fmla="*/ 821820 h 1498799"/>
              <a:gd name="connsiteX9" fmla="*/ 935265 w 5363295"/>
              <a:gd name="connsiteY9" fmla="*/ 762158 h 1498799"/>
              <a:gd name="connsiteX10" fmla="*/ 1006796 w 5363295"/>
              <a:gd name="connsiteY10" fmla="*/ 721542 h 1498799"/>
              <a:gd name="connsiteX11" fmla="*/ 1101199 w 5363295"/>
              <a:gd name="connsiteY11" fmla="*/ 642758 h 1498799"/>
              <a:gd name="connsiteX12" fmla="*/ 1196924 w 5363295"/>
              <a:gd name="connsiteY12" fmla="*/ 570091 h 1498799"/>
              <a:gd name="connsiteX13" fmla="*/ 1284056 w 5363295"/>
              <a:gd name="connsiteY13" fmla="*/ 525562 h 1498799"/>
              <a:gd name="connsiteX14" fmla="*/ 1375979 w 5363295"/>
              <a:gd name="connsiteY14" fmla="*/ 481498 h 1498799"/>
              <a:gd name="connsiteX15" fmla="*/ 1457610 w 5363295"/>
              <a:gd name="connsiteY15" fmla="*/ 452845 h 1498799"/>
              <a:gd name="connsiteX16" fmla="*/ 1549855 w 5363295"/>
              <a:gd name="connsiteY16" fmla="*/ 425399 h 1498799"/>
              <a:gd name="connsiteX17" fmla="*/ 1637432 w 5363295"/>
              <a:gd name="connsiteY17" fmla="*/ 403830 h 1498799"/>
              <a:gd name="connsiteX18" fmla="*/ 1796074 w 5363295"/>
              <a:gd name="connsiteY18" fmla="*/ 380972 h 1498799"/>
              <a:gd name="connsiteX19" fmla="*/ 1947651 w 5363295"/>
              <a:gd name="connsiteY19" fmla="*/ 336162 h 1498799"/>
              <a:gd name="connsiteX20" fmla="*/ 2047357 w 5363295"/>
              <a:gd name="connsiteY20" fmla="*/ 298816 h 1498799"/>
              <a:gd name="connsiteX21" fmla="*/ 2151406 w 5363295"/>
              <a:gd name="connsiteY21" fmla="*/ 223958 h 1498799"/>
              <a:gd name="connsiteX22" fmla="*/ 2201416 w 5363295"/>
              <a:gd name="connsiteY22" fmla="*/ 209387 h 1498799"/>
              <a:gd name="connsiteX23" fmla="*/ 2261798 w 5363295"/>
              <a:gd name="connsiteY23" fmla="*/ 191271 h 1498799"/>
              <a:gd name="connsiteX24" fmla="*/ 2396920 w 5363295"/>
              <a:gd name="connsiteY24" fmla="*/ 161198 h 1498799"/>
              <a:gd name="connsiteX25" fmla="*/ 2687191 w 5363295"/>
              <a:gd name="connsiteY25" fmla="*/ 115268 h 1498799"/>
              <a:gd name="connsiteX26" fmla="*/ 2772916 w 5363295"/>
              <a:gd name="connsiteY26" fmla="*/ 86693 h 1498799"/>
              <a:gd name="connsiteX27" fmla="*/ 2801491 w 5363295"/>
              <a:gd name="connsiteY27" fmla="*/ 77168 h 1498799"/>
              <a:gd name="connsiteX28" fmla="*/ 2830066 w 5363295"/>
              <a:gd name="connsiteY28" fmla="*/ 58118 h 1498799"/>
              <a:gd name="connsiteX29" fmla="*/ 2915173 w 5363295"/>
              <a:gd name="connsiteY29" fmla="*/ 42720 h 1498799"/>
              <a:gd name="connsiteX30" fmla="*/ 3069216 w 5363295"/>
              <a:gd name="connsiteY30" fmla="*/ 20018 h 1498799"/>
              <a:gd name="connsiteX31" fmla="*/ 3337217 w 5363295"/>
              <a:gd name="connsiteY31" fmla="*/ 328 h 1498799"/>
              <a:gd name="connsiteX32" fmla="*/ 3376893 w 5363295"/>
              <a:gd name="connsiteY32" fmla="*/ 41289 h 1498799"/>
              <a:gd name="connsiteX33" fmla="*/ 3474403 w 5363295"/>
              <a:gd name="connsiteY33" fmla="*/ 61770 h 1498799"/>
              <a:gd name="connsiteX34" fmla="*/ 3553966 w 5363295"/>
              <a:gd name="connsiteY34" fmla="*/ 124793 h 1498799"/>
              <a:gd name="connsiteX35" fmla="*/ 3643186 w 5363295"/>
              <a:gd name="connsiteY35" fmla="*/ 138121 h 1498799"/>
              <a:gd name="connsiteX36" fmla="*/ 3739395 w 5363295"/>
              <a:gd name="connsiteY36" fmla="*/ 198923 h 1498799"/>
              <a:gd name="connsiteX37" fmla="*/ 3802917 w 5363295"/>
              <a:gd name="connsiteY37" fmla="*/ 242105 h 1498799"/>
              <a:gd name="connsiteX38" fmla="*/ 3854930 w 5363295"/>
              <a:gd name="connsiteY38" fmla="*/ 305129 h 1498799"/>
              <a:gd name="connsiteX39" fmla="*/ 3938054 w 5363295"/>
              <a:gd name="connsiteY39" fmla="*/ 351962 h 1498799"/>
              <a:gd name="connsiteX40" fmla="*/ 4026655 w 5363295"/>
              <a:gd name="connsiteY40" fmla="*/ 407531 h 1498799"/>
              <a:gd name="connsiteX41" fmla="*/ 4135609 w 5363295"/>
              <a:gd name="connsiteY41" fmla="*/ 482789 h 1498799"/>
              <a:gd name="connsiteX42" fmla="*/ 4283623 w 5363295"/>
              <a:gd name="connsiteY42" fmla="*/ 563280 h 1498799"/>
              <a:gd name="connsiteX43" fmla="*/ 4393809 w 5363295"/>
              <a:gd name="connsiteY43" fmla="*/ 624082 h 1498799"/>
              <a:gd name="connsiteX44" fmla="*/ 4509960 w 5363295"/>
              <a:gd name="connsiteY44" fmla="*/ 663916 h 1498799"/>
              <a:gd name="connsiteX45" fmla="*/ 4574101 w 5363295"/>
              <a:gd name="connsiteY45" fmla="*/ 702015 h 1498799"/>
              <a:gd name="connsiteX46" fmla="*/ 4649341 w 5363295"/>
              <a:gd name="connsiteY46" fmla="*/ 715343 h 1498799"/>
              <a:gd name="connsiteX47" fmla="*/ 4677916 w 5363295"/>
              <a:gd name="connsiteY47" fmla="*/ 734393 h 1498799"/>
              <a:gd name="connsiteX48" fmla="*/ 4706491 w 5363295"/>
              <a:gd name="connsiteY48" fmla="*/ 753443 h 1498799"/>
              <a:gd name="connsiteX49" fmla="*/ 4792216 w 5363295"/>
              <a:gd name="connsiteY49" fmla="*/ 829643 h 1498799"/>
              <a:gd name="connsiteX50" fmla="*/ 4820791 w 5363295"/>
              <a:gd name="connsiteY50" fmla="*/ 839168 h 1498799"/>
              <a:gd name="connsiteX51" fmla="*/ 4877941 w 5363295"/>
              <a:gd name="connsiteY51" fmla="*/ 877268 h 1498799"/>
              <a:gd name="connsiteX52" fmla="*/ 4944616 w 5363295"/>
              <a:gd name="connsiteY52" fmla="*/ 896318 h 1498799"/>
              <a:gd name="connsiteX53" fmla="*/ 4973191 w 5363295"/>
              <a:gd name="connsiteY53" fmla="*/ 905843 h 1498799"/>
              <a:gd name="connsiteX54" fmla="*/ 5039866 w 5363295"/>
              <a:gd name="connsiteY54" fmla="*/ 924893 h 1498799"/>
              <a:gd name="connsiteX55" fmla="*/ 5097749 w 5363295"/>
              <a:gd name="connsiteY55" fmla="*/ 996697 h 1498799"/>
              <a:gd name="connsiteX56" fmla="*/ 5208384 w 5363295"/>
              <a:gd name="connsiteY56" fmla="*/ 1064837 h 1498799"/>
              <a:gd name="connsiteX57" fmla="*/ 5325622 w 5363295"/>
              <a:gd name="connsiteY57" fmla="*/ 1173090 h 1498799"/>
              <a:gd name="connsiteX58" fmla="*/ 5363295 w 5363295"/>
              <a:gd name="connsiteY58" fmla="*/ 1282775 h 1498799"/>
              <a:gd name="connsiteX59" fmla="*/ 4823235 w 5363295"/>
              <a:gd name="connsiteY59" fmla="*/ 1498799 h 1498799"/>
              <a:gd name="connsiteX60" fmla="*/ 574763 w 5363295"/>
              <a:gd name="connsiteY60" fmla="*/ 1498799 h 1498799"/>
              <a:gd name="connsiteX0" fmla="*/ 574763 w 5363295"/>
              <a:gd name="connsiteY0" fmla="*/ 1498799 h 1498799"/>
              <a:gd name="connsiteX1" fmla="*/ 54374 w 5363295"/>
              <a:gd name="connsiteY1" fmla="*/ 1445723 h 1498799"/>
              <a:gd name="connsiteX2" fmla="*/ 24725 w 5363295"/>
              <a:gd name="connsiteY2" fmla="*/ 1325193 h 1498799"/>
              <a:gd name="connsiteX3" fmla="*/ 173680 w 5363295"/>
              <a:gd name="connsiteY3" fmla="*/ 1189864 h 1498799"/>
              <a:gd name="connsiteX4" fmla="*/ 400331 w 5363295"/>
              <a:gd name="connsiteY4" fmla="*/ 1094333 h 1498799"/>
              <a:gd name="connsiteX5" fmla="*/ 553012 w 5363295"/>
              <a:gd name="connsiteY5" fmla="*/ 1027412 h 1498799"/>
              <a:gd name="connsiteX6" fmla="*/ 649512 w 5363295"/>
              <a:gd name="connsiteY6" fmla="*/ 941151 h 1498799"/>
              <a:gd name="connsiteX7" fmla="*/ 757820 w 5363295"/>
              <a:gd name="connsiteY7" fmla="*/ 888497 h 1498799"/>
              <a:gd name="connsiteX8" fmla="*/ 860315 w 5363295"/>
              <a:gd name="connsiteY8" fmla="*/ 821820 h 1498799"/>
              <a:gd name="connsiteX9" fmla="*/ 935265 w 5363295"/>
              <a:gd name="connsiteY9" fmla="*/ 762158 h 1498799"/>
              <a:gd name="connsiteX10" fmla="*/ 1006796 w 5363295"/>
              <a:gd name="connsiteY10" fmla="*/ 721542 h 1498799"/>
              <a:gd name="connsiteX11" fmla="*/ 1101199 w 5363295"/>
              <a:gd name="connsiteY11" fmla="*/ 642758 h 1498799"/>
              <a:gd name="connsiteX12" fmla="*/ 1196924 w 5363295"/>
              <a:gd name="connsiteY12" fmla="*/ 570091 h 1498799"/>
              <a:gd name="connsiteX13" fmla="*/ 1284056 w 5363295"/>
              <a:gd name="connsiteY13" fmla="*/ 525562 h 1498799"/>
              <a:gd name="connsiteX14" fmla="*/ 1375979 w 5363295"/>
              <a:gd name="connsiteY14" fmla="*/ 481498 h 1498799"/>
              <a:gd name="connsiteX15" fmla="*/ 1457610 w 5363295"/>
              <a:gd name="connsiteY15" fmla="*/ 452845 h 1498799"/>
              <a:gd name="connsiteX16" fmla="*/ 1549855 w 5363295"/>
              <a:gd name="connsiteY16" fmla="*/ 425399 h 1498799"/>
              <a:gd name="connsiteX17" fmla="*/ 1637432 w 5363295"/>
              <a:gd name="connsiteY17" fmla="*/ 403830 h 1498799"/>
              <a:gd name="connsiteX18" fmla="*/ 1796074 w 5363295"/>
              <a:gd name="connsiteY18" fmla="*/ 380972 h 1498799"/>
              <a:gd name="connsiteX19" fmla="*/ 1947651 w 5363295"/>
              <a:gd name="connsiteY19" fmla="*/ 336162 h 1498799"/>
              <a:gd name="connsiteX20" fmla="*/ 2047357 w 5363295"/>
              <a:gd name="connsiteY20" fmla="*/ 298816 h 1498799"/>
              <a:gd name="connsiteX21" fmla="*/ 2151406 w 5363295"/>
              <a:gd name="connsiteY21" fmla="*/ 223958 h 1498799"/>
              <a:gd name="connsiteX22" fmla="*/ 2201416 w 5363295"/>
              <a:gd name="connsiteY22" fmla="*/ 209387 h 1498799"/>
              <a:gd name="connsiteX23" fmla="*/ 2261798 w 5363295"/>
              <a:gd name="connsiteY23" fmla="*/ 191271 h 1498799"/>
              <a:gd name="connsiteX24" fmla="*/ 2396920 w 5363295"/>
              <a:gd name="connsiteY24" fmla="*/ 161198 h 1498799"/>
              <a:gd name="connsiteX25" fmla="*/ 2687191 w 5363295"/>
              <a:gd name="connsiteY25" fmla="*/ 115268 h 1498799"/>
              <a:gd name="connsiteX26" fmla="*/ 2772916 w 5363295"/>
              <a:gd name="connsiteY26" fmla="*/ 86693 h 1498799"/>
              <a:gd name="connsiteX27" fmla="*/ 2801491 w 5363295"/>
              <a:gd name="connsiteY27" fmla="*/ 77168 h 1498799"/>
              <a:gd name="connsiteX28" fmla="*/ 2830066 w 5363295"/>
              <a:gd name="connsiteY28" fmla="*/ 58118 h 1498799"/>
              <a:gd name="connsiteX29" fmla="*/ 2915173 w 5363295"/>
              <a:gd name="connsiteY29" fmla="*/ 42720 h 1498799"/>
              <a:gd name="connsiteX30" fmla="*/ 3069216 w 5363295"/>
              <a:gd name="connsiteY30" fmla="*/ 20018 h 1498799"/>
              <a:gd name="connsiteX31" fmla="*/ 3337217 w 5363295"/>
              <a:gd name="connsiteY31" fmla="*/ 328 h 1498799"/>
              <a:gd name="connsiteX32" fmla="*/ 3376893 w 5363295"/>
              <a:gd name="connsiteY32" fmla="*/ 41289 h 1498799"/>
              <a:gd name="connsiteX33" fmla="*/ 3474403 w 5363295"/>
              <a:gd name="connsiteY33" fmla="*/ 61770 h 1498799"/>
              <a:gd name="connsiteX34" fmla="*/ 3553966 w 5363295"/>
              <a:gd name="connsiteY34" fmla="*/ 99230 h 1498799"/>
              <a:gd name="connsiteX35" fmla="*/ 3643186 w 5363295"/>
              <a:gd name="connsiteY35" fmla="*/ 138121 h 1498799"/>
              <a:gd name="connsiteX36" fmla="*/ 3739395 w 5363295"/>
              <a:gd name="connsiteY36" fmla="*/ 198923 h 1498799"/>
              <a:gd name="connsiteX37" fmla="*/ 3802917 w 5363295"/>
              <a:gd name="connsiteY37" fmla="*/ 242105 h 1498799"/>
              <a:gd name="connsiteX38" fmla="*/ 3854930 w 5363295"/>
              <a:gd name="connsiteY38" fmla="*/ 305129 h 1498799"/>
              <a:gd name="connsiteX39" fmla="*/ 3938054 w 5363295"/>
              <a:gd name="connsiteY39" fmla="*/ 351962 h 1498799"/>
              <a:gd name="connsiteX40" fmla="*/ 4026655 w 5363295"/>
              <a:gd name="connsiteY40" fmla="*/ 407531 h 1498799"/>
              <a:gd name="connsiteX41" fmla="*/ 4135609 w 5363295"/>
              <a:gd name="connsiteY41" fmla="*/ 482789 h 1498799"/>
              <a:gd name="connsiteX42" fmla="*/ 4283623 w 5363295"/>
              <a:gd name="connsiteY42" fmla="*/ 563280 h 1498799"/>
              <a:gd name="connsiteX43" fmla="*/ 4393809 w 5363295"/>
              <a:gd name="connsiteY43" fmla="*/ 624082 h 1498799"/>
              <a:gd name="connsiteX44" fmla="*/ 4509960 w 5363295"/>
              <a:gd name="connsiteY44" fmla="*/ 663916 h 1498799"/>
              <a:gd name="connsiteX45" fmla="*/ 4574101 w 5363295"/>
              <a:gd name="connsiteY45" fmla="*/ 702015 h 1498799"/>
              <a:gd name="connsiteX46" fmla="*/ 4649341 w 5363295"/>
              <a:gd name="connsiteY46" fmla="*/ 715343 h 1498799"/>
              <a:gd name="connsiteX47" fmla="*/ 4677916 w 5363295"/>
              <a:gd name="connsiteY47" fmla="*/ 734393 h 1498799"/>
              <a:gd name="connsiteX48" fmla="*/ 4706491 w 5363295"/>
              <a:gd name="connsiteY48" fmla="*/ 753443 h 1498799"/>
              <a:gd name="connsiteX49" fmla="*/ 4792216 w 5363295"/>
              <a:gd name="connsiteY49" fmla="*/ 829643 h 1498799"/>
              <a:gd name="connsiteX50" fmla="*/ 4820791 w 5363295"/>
              <a:gd name="connsiteY50" fmla="*/ 839168 h 1498799"/>
              <a:gd name="connsiteX51" fmla="*/ 4877941 w 5363295"/>
              <a:gd name="connsiteY51" fmla="*/ 877268 h 1498799"/>
              <a:gd name="connsiteX52" fmla="*/ 4944616 w 5363295"/>
              <a:gd name="connsiteY52" fmla="*/ 896318 h 1498799"/>
              <a:gd name="connsiteX53" fmla="*/ 4973191 w 5363295"/>
              <a:gd name="connsiteY53" fmla="*/ 905843 h 1498799"/>
              <a:gd name="connsiteX54" fmla="*/ 5039866 w 5363295"/>
              <a:gd name="connsiteY54" fmla="*/ 924893 h 1498799"/>
              <a:gd name="connsiteX55" fmla="*/ 5097749 w 5363295"/>
              <a:gd name="connsiteY55" fmla="*/ 996697 h 1498799"/>
              <a:gd name="connsiteX56" fmla="*/ 5208384 w 5363295"/>
              <a:gd name="connsiteY56" fmla="*/ 1064837 h 1498799"/>
              <a:gd name="connsiteX57" fmla="*/ 5325622 w 5363295"/>
              <a:gd name="connsiteY57" fmla="*/ 1173090 h 1498799"/>
              <a:gd name="connsiteX58" fmla="*/ 5363295 w 5363295"/>
              <a:gd name="connsiteY58" fmla="*/ 1282775 h 1498799"/>
              <a:gd name="connsiteX59" fmla="*/ 4823235 w 5363295"/>
              <a:gd name="connsiteY59" fmla="*/ 1498799 h 1498799"/>
              <a:gd name="connsiteX60" fmla="*/ 574763 w 5363295"/>
              <a:gd name="connsiteY60" fmla="*/ 1498799 h 1498799"/>
              <a:gd name="connsiteX0" fmla="*/ 574763 w 5363295"/>
              <a:gd name="connsiteY0" fmla="*/ 1498799 h 1498799"/>
              <a:gd name="connsiteX1" fmla="*/ 54374 w 5363295"/>
              <a:gd name="connsiteY1" fmla="*/ 1445723 h 1498799"/>
              <a:gd name="connsiteX2" fmla="*/ 24725 w 5363295"/>
              <a:gd name="connsiteY2" fmla="*/ 1325193 h 1498799"/>
              <a:gd name="connsiteX3" fmla="*/ 173680 w 5363295"/>
              <a:gd name="connsiteY3" fmla="*/ 1189864 h 1498799"/>
              <a:gd name="connsiteX4" fmla="*/ 400331 w 5363295"/>
              <a:gd name="connsiteY4" fmla="*/ 1094333 h 1498799"/>
              <a:gd name="connsiteX5" fmla="*/ 553012 w 5363295"/>
              <a:gd name="connsiteY5" fmla="*/ 1027412 h 1498799"/>
              <a:gd name="connsiteX6" fmla="*/ 649512 w 5363295"/>
              <a:gd name="connsiteY6" fmla="*/ 941151 h 1498799"/>
              <a:gd name="connsiteX7" fmla="*/ 757820 w 5363295"/>
              <a:gd name="connsiteY7" fmla="*/ 888497 h 1498799"/>
              <a:gd name="connsiteX8" fmla="*/ 860315 w 5363295"/>
              <a:gd name="connsiteY8" fmla="*/ 821820 h 1498799"/>
              <a:gd name="connsiteX9" fmla="*/ 935265 w 5363295"/>
              <a:gd name="connsiteY9" fmla="*/ 762158 h 1498799"/>
              <a:gd name="connsiteX10" fmla="*/ 1006796 w 5363295"/>
              <a:gd name="connsiteY10" fmla="*/ 721542 h 1498799"/>
              <a:gd name="connsiteX11" fmla="*/ 1101199 w 5363295"/>
              <a:gd name="connsiteY11" fmla="*/ 642758 h 1498799"/>
              <a:gd name="connsiteX12" fmla="*/ 1196924 w 5363295"/>
              <a:gd name="connsiteY12" fmla="*/ 570091 h 1498799"/>
              <a:gd name="connsiteX13" fmla="*/ 1284056 w 5363295"/>
              <a:gd name="connsiteY13" fmla="*/ 525562 h 1498799"/>
              <a:gd name="connsiteX14" fmla="*/ 1375979 w 5363295"/>
              <a:gd name="connsiteY14" fmla="*/ 481498 h 1498799"/>
              <a:gd name="connsiteX15" fmla="*/ 1457610 w 5363295"/>
              <a:gd name="connsiteY15" fmla="*/ 452845 h 1498799"/>
              <a:gd name="connsiteX16" fmla="*/ 1549855 w 5363295"/>
              <a:gd name="connsiteY16" fmla="*/ 425399 h 1498799"/>
              <a:gd name="connsiteX17" fmla="*/ 1637432 w 5363295"/>
              <a:gd name="connsiteY17" fmla="*/ 403830 h 1498799"/>
              <a:gd name="connsiteX18" fmla="*/ 1796074 w 5363295"/>
              <a:gd name="connsiteY18" fmla="*/ 380972 h 1498799"/>
              <a:gd name="connsiteX19" fmla="*/ 1947651 w 5363295"/>
              <a:gd name="connsiteY19" fmla="*/ 336162 h 1498799"/>
              <a:gd name="connsiteX20" fmla="*/ 2047357 w 5363295"/>
              <a:gd name="connsiteY20" fmla="*/ 298816 h 1498799"/>
              <a:gd name="connsiteX21" fmla="*/ 2151406 w 5363295"/>
              <a:gd name="connsiteY21" fmla="*/ 223958 h 1498799"/>
              <a:gd name="connsiteX22" fmla="*/ 2201416 w 5363295"/>
              <a:gd name="connsiteY22" fmla="*/ 209387 h 1498799"/>
              <a:gd name="connsiteX23" fmla="*/ 2261798 w 5363295"/>
              <a:gd name="connsiteY23" fmla="*/ 191271 h 1498799"/>
              <a:gd name="connsiteX24" fmla="*/ 2396920 w 5363295"/>
              <a:gd name="connsiteY24" fmla="*/ 161198 h 1498799"/>
              <a:gd name="connsiteX25" fmla="*/ 2687191 w 5363295"/>
              <a:gd name="connsiteY25" fmla="*/ 115268 h 1498799"/>
              <a:gd name="connsiteX26" fmla="*/ 2772916 w 5363295"/>
              <a:gd name="connsiteY26" fmla="*/ 86693 h 1498799"/>
              <a:gd name="connsiteX27" fmla="*/ 2801491 w 5363295"/>
              <a:gd name="connsiteY27" fmla="*/ 77168 h 1498799"/>
              <a:gd name="connsiteX28" fmla="*/ 2830066 w 5363295"/>
              <a:gd name="connsiteY28" fmla="*/ 58118 h 1498799"/>
              <a:gd name="connsiteX29" fmla="*/ 2915173 w 5363295"/>
              <a:gd name="connsiteY29" fmla="*/ 42720 h 1498799"/>
              <a:gd name="connsiteX30" fmla="*/ 3069216 w 5363295"/>
              <a:gd name="connsiteY30" fmla="*/ 20018 h 1498799"/>
              <a:gd name="connsiteX31" fmla="*/ 3337217 w 5363295"/>
              <a:gd name="connsiteY31" fmla="*/ 328 h 1498799"/>
              <a:gd name="connsiteX32" fmla="*/ 3376893 w 5363295"/>
              <a:gd name="connsiteY32" fmla="*/ 41289 h 1498799"/>
              <a:gd name="connsiteX33" fmla="*/ 3484888 w 5363295"/>
              <a:gd name="connsiteY33" fmla="*/ 36208 h 1498799"/>
              <a:gd name="connsiteX34" fmla="*/ 3553966 w 5363295"/>
              <a:gd name="connsiteY34" fmla="*/ 99230 h 1498799"/>
              <a:gd name="connsiteX35" fmla="*/ 3643186 w 5363295"/>
              <a:gd name="connsiteY35" fmla="*/ 138121 h 1498799"/>
              <a:gd name="connsiteX36" fmla="*/ 3739395 w 5363295"/>
              <a:gd name="connsiteY36" fmla="*/ 198923 h 1498799"/>
              <a:gd name="connsiteX37" fmla="*/ 3802917 w 5363295"/>
              <a:gd name="connsiteY37" fmla="*/ 242105 h 1498799"/>
              <a:gd name="connsiteX38" fmla="*/ 3854930 w 5363295"/>
              <a:gd name="connsiteY38" fmla="*/ 305129 h 1498799"/>
              <a:gd name="connsiteX39" fmla="*/ 3938054 w 5363295"/>
              <a:gd name="connsiteY39" fmla="*/ 351962 h 1498799"/>
              <a:gd name="connsiteX40" fmla="*/ 4026655 w 5363295"/>
              <a:gd name="connsiteY40" fmla="*/ 407531 h 1498799"/>
              <a:gd name="connsiteX41" fmla="*/ 4135609 w 5363295"/>
              <a:gd name="connsiteY41" fmla="*/ 482789 h 1498799"/>
              <a:gd name="connsiteX42" fmla="*/ 4283623 w 5363295"/>
              <a:gd name="connsiteY42" fmla="*/ 563280 h 1498799"/>
              <a:gd name="connsiteX43" fmla="*/ 4393809 w 5363295"/>
              <a:gd name="connsiteY43" fmla="*/ 624082 h 1498799"/>
              <a:gd name="connsiteX44" fmla="*/ 4509960 w 5363295"/>
              <a:gd name="connsiteY44" fmla="*/ 663916 h 1498799"/>
              <a:gd name="connsiteX45" fmla="*/ 4574101 w 5363295"/>
              <a:gd name="connsiteY45" fmla="*/ 702015 h 1498799"/>
              <a:gd name="connsiteX46" fmla="*/ 4649341 w 5363295"/>
              <a:gd name="connsiteY46" fmla="*/ 715343 h 1498799"/>
              <a:gd name="connsiteX47" fmla="*/ 4677916 w 5363295"/>
              <a:gd name="connsiteY47" fmla="*/ 734393 h 1498799"/>
              <a:gd name="connsiteX48" fmla="*/ 4706491 w 5363295"/>
              <a:gd name="connsiteY48" fmla="*/ 753443 h 1498799"/>
              <a:gd name="connsiteX49" fmla="*/ 4792216 w 5363295"/>
              <a:gd name="connsiteY49" fmla="*/ 829643 h 1498799"/>
              <a:gd name="connsiteX50" fmla="*/ 4820791 w 5363295"/>
              <a:gd name="connsiteY50" fmla="*/ 839168 h 1498799"/>
              <a:gd name="connsiteX51" fmla="*/ 4877941 w 5363295"/>
              <a:gd name="connsiteY51" fmla="*/ 877268 h 1498799"/>
              <a:gd name="connsiteX52" fmla="*/ 4944616 w 5363295"/>
              <a:gd name="connsiteY52" fmla="*/ 896318 h 1498799"/>
              <a:gd name="connsiteX53" fmla="*/ 4973191 w 5363295"/>
              <a:gd name="connsiteY53" fmla="*/ 905843 h 1498799"/>
              <a:gd name="connsiteX54" fmla="*/ 5039866 w 5363295"/>
              <a:gd name="connsiteY54" fmla="*/ 924893 h 1498799"/>
              <a:gd name="connsiteX55" fmla="*/ 5097749 w 5363295"/>
              <a:gd name="connsiteY55" fmla="*/ 996697 h 1498799"/>
              <a:gd name="connsiteX56" fmla="*/ 5208384 w 5363295"/>
              <a:gd name="connsiteY56" fmla="*/ 1064837 h 1498799"/>
              <a:gd name="connsiteX57" fmla="*/ 5325622 w 5363295"/>
              <a:gd name="connsiteY57" fmla="*/ 1173090 h 1498799"/>
              <a:gd name="connsiteX58" fmla="*/ 5363295 w 5363295"/>
              <a:gd name="connsiteY58" fmla="*/ 1282775 h 1498799"/>
              <a:gd name="connsiteX59" fmla="*/ 4823235 w 5363295"/>
              <a:gd name="connsiteY59" fmla="*/ 1498799 h 1498799"/>
              <a:gd name="connsiteX60" fmla="*/ 574763 w 5363295"/>
              <a:gd name="connsiteY60" fmla="*/ 1498799 h 1498799"/>
              <a:gd name="connsiteX0" fmla="*/ 574763 w 5363295"/>
              <a:gd name="connsiteY0" fmla="*/ 1498633 h 1498633"/>
              <a:gd name="connsiteX1" fmla="*/ 54374 w 5363295"/>
              <a:gd name="connsiteY1" fmla="*/ 1445557 h 1498633"/>
              <a:gd name="connsiteX2" fmla="*/ 24725 w 5363295"/>
              <a:gd name="connsiteY2" fmla="*/ 1325027 h 1498633"/>
              <a:gd name="connsiteX3" fmla="*/ 173680 w 5363295"/>
              <a:gd name="connsiteY3" fmla="*/ 1189698 h 1498633"/>
              <a:gd name="connsiteX4" fmla="*/ 400331 w 5363295"/>
              <a:gd name="connsiteY4" fmla="*/ 1094167 h 1498633"/>
              <a:gd name="connsiteX5" fmla="*/ 553012 w 5363295"/>
              <a:gd name="connsiteY5" fmla="*/ 1027246 h 1498633"/>
              <a:gd name="connsiteX6" fmla="*/ 649512 w 5363295"/>
              <a:gd name="connsiteY6" fmla="*/ 940985 h 1498633"/>
              <a:gd name="connsiteX7" fmla="*/ 757820 w 5363295"/>
              <a:gd name="connsiteY7" fmla="*/ 888331 h 1498633"/>
              <a:gd name="connsiteX8" fmla="*/ 860315 w 5363295"/>
              <a:gd name="connsiteY8" fmla="*/ 821654 h 1498633"/>
              <a:gd name="connsiteX9" fmla="*/ 935265 w 5363295"/>
              <a:gd name="connsiteY9" fmla="*/ 761992 h 1498633"/>
              <a:gd name="connsiteX10" fmla="*/ 1006796 w 5363295"/>
              <a:gd name="connsiteY10" fmla="*/ 721376 h 1498633"/>
              <a:gd name="connsiteX11" fmla="*/ 1101199 w 5363295"/>
              <a:gd name="connsiteY11" fmla="*/ 642592 h 1498633"/>
              <a:gd name="connsiteX12" fmla="*/ 1196924 w 5363295"/>
              <a:gd name="connsiteY12" fmla="*/ 569925 h 1498633"/>
              <a:gd name="connsiteX13" fmla="*/ 1284056 w 5363295"/>
              <a:gd name="connsiteY13" fmla="*/ 525396 h 1498633"/>
              <a:gd name="connsiteX14" fmla="*/ 1375979 w 5363295"/>
              <a:gd name="connsiteY14" fmla="*/ 481332 h 1498633"/>
              <a:gd name="connsiteX15" fmla="*/ 1457610 w 5363295"/>
              <a:gd name="connsiteY15" fmla="*/ 452679 h 1498633"/>
              <a:gd name="connsiteX16" fmla="*/ 1549855 w 5363295"/>
              <a:gd name="connsiteY16" fmla="*/ 425233 h 1498633"/>
              <a:gd name="connsiteX17" fmla="*/ 1637432 w 5363295"/>
              <a:gd name="connsiteY17" fmla="*/ 403664 h 1498633"/>
              <a:gd name="connsiteX18" fmla="*/ 1796074 w 5363295"/>
              <a:gd name="connsiteY18" fmla="*/ 380806 h 1498633"/>
              <a:gd name="connsiteX19" fmla="*/ 1947651 w 5363295"/>
              <a:gd name="connsiteY19" fmla="*/ 335996 h 1498633"/>
              <a:gd name="connsiteX20" fmla="*/ 2047357 w 5363295"/>
              <a:gd name="connsiteY20" fmla="*/ 298650 h 1498633"/>
              <a:gd name="connsiteX21" fmla="*/ 2151406 w 5363295"/>
              <a:gd name="connsiteY21" fmla="*/ 223792 h 1498633"/>
              <a:gd name="connsiteX22" fmla="*/ 2201416 w 5363295"/>
              <a:gd name="connsiteY22" fmla="*/ 209221 h 1498633"/>
              <a:gd name="connsiteX23" fmla="*/ 2261798 w 5363295"/>
              <a:gd name="connsiteY23" fmla="*/ 191105 h 1498633"/>
              <a:gd name="connsiteX24" fmla="*/ 2396920 w 5363295"/>
              <a:gd name="connsiteY24" fmla="*/ 161032 h 1498633"/>
              <a:gd name="connsiteX25" fmla="*/ 2687191 w 5363295"/>
              <a:gd name="connsiteY25" fmla="*/ 115102 h 1498633"/>
              <a:gd name="connsiteX26" fmla="*/ 2772916 w 5363295"/>
              <a:gd name="connsiteY26" fmla="*/ 86527 h 1498633"/>
              <a:gd name="connsiteX27" fmla="*/ 2801491 w 5363295"/>
              <a:gd name="connsiteY27" fmla="*/ 77002 h 1498633"/>
              <a:gd name="connsiteX28" fmla="*/ 2830066 w 5363295"/>
              <a:gd name="connsiteY28" fmla="*/ 57952 h 1498633"/>
              <a:gd name="connsiteX29" fmla="*/ 2915173 w 5363295"/>
              <a:gd name="connsiteY29" fmla="*/ 42554 h 1498633"/>
              <a:gd name="connsiteX30" fmla="*/ 3069216 w 5363295"/>
              <a:gd name="connsiteY30" fmla="*/ 19852 h 1498633"/>
              <a:gd name="connsiteX31" fmla="*/ 3337217 w 5363295"/>
              <a:gd name="connsiteY31" fmla="*/ 162 h 1498633"/>
              <a:gd name="connsiteX32" fmla="*/ 3404851 w 5363295"/>
              <a:gd name="connsiteY32" fmla="*/ 11909 h 1498633"/>
              <a:gd name="connsiteX33" fmla="*/ 3484888 w 5363295"/>
              <a:gd name="connsiteY33" fmla="*/ 36042 h 1498633"/>
              <a:gd name="connsiteX34" fmla="*/ 3553966 w 5363295"/>
              <a:gd name="connsiteY34" fmla="*/ 99064 h 1498633"/>
              <a:gd name="connsiteX35" fmla="*/ 3643186 w 5363295"/>
              <a:gd name="connsiteY35" fmla="*/ 137955 h 1498633"/>
              <a:gd name="connsiteX36" fmla="*/ 3739395 w 5363295"/>
              <a:gd name="connsiteY36" fmla="*/ 198757 h 1498633"/>
              <a:gd name="connsiteX37" fmla="*/ 3802917 w 5363295"/>
              <a:gd name="connsiteY37" fmla="*/ 241939 h 1498633"/>
              <a:gd name="connsiteX38" fmla="*/ 3854930 w 5363295"/>
              <a:gd name="connsiteY38" fmla="*/ 304963 h 1498633"/>
              <a:gd name="connsiteX39" fmla="*/ 3938054 w 5363295"/>
              <a:gd name="connsiteY39" fmla="*/ 351796 h 1498633"/>
              <a:gd name="connsiteX40" fmla="*/ 4026655 w 5363295"/>
              <a:gd name="connsiteY40" fmla="*/ 407365 h 1498633"/>
              <a:gd name="connsiteX41" fmla="*/ 4135609 w 5363295"/>
              <a:gd name="connsiteY41" fmla="*/ 482623 h 1498633"/>
              <a:gd name="connsiteX42" fmla="*/ 4283623 w 5363295"/>
              <a:gd name="connsiteY42" fmla="*/ 563114 h 1498633"/>
              <a:gd name="connsiteX43" fmla="*/ 4393809 w 5363295"/>
              <a:gd name="connsiteY43" fmla="*/ 623916 h 1498633"/>
              <a:gd name="connsiteX44" fmla="*/ 4509960 w 5363295"/>
              <a:gd name="connsiteY44" fmla="*/ 663750 h 1498633"/>
              <a:gd name="connsiteX45" fmla="*/ 4574101 w 5363295"/>
              <a:gd name="connsiteY45" fmla="*/ 701849 h 1498633"/>
              <a:gd name="connsiteX46" fmla="*/ 4649341 w 5363295"/>
              <a:gd name="connsiteY46" fmla="*/ 715177 h 1498633"/>
              <a:gd name="connsiteX47" fmla="*/ 4677916 w 5363295"/>
              <a:gd name="connsiteY47" fmla="*/ 734227 h 1498633"/>
              <a:gd name="connsiteX48" fmla="*/ 4706491 w 5363295"/>
              <a:gd name="connsiteY48" fmla="*/ 753277 h 1498633"/>
              <a:gd name="connsiteX49" fmla="*/ 4792216 w 5363295"/>
              <a:gd name="connsiteY49" fmla="*/ 829477 h 1498633"/>
              <a:gd name="connsiteX50" fmla="*/ 4820791 w 5363295"/>
              <a:gd name="connsiteY50" fmla="*/ 839002 h 1498633"/>
              <a:gd name="connsiteX51" fmla="*/ 4877941 w 5363295"/>
              <a:gd name="connsiteY51" fmla="*/ 877102 h 1498633"/>
              <a:gd name="connsiteX52" fmla="*/ 4944616 w 5363295"/>
              <a:gd name="connsiteY52" fmla="*/ 896152 h 1498633"/>
              <a:gd name="connsiteX53" fmla="*/ 4973191 w 5363295"/>
              <a:gd name="connsiteY53" fmla="*/ 905677 h 1498633"/>
              <a:gd name="connsiteX54" fmla="*/ 5039866 w 5363295"/>
              <a:gd name="connsiteY54" fmla="*/ 924727 h 1498633"/>
              <a:gd name="connsiteX55" fmla="*/ 5097749 w 5363295"/>
              <a:gd name="connsiteY55" fmla="*/ 996531 h 1498633"/>
              <a:gd name="connsiteX56" fmla="*/ 5208384 w 5363295"/>
              <a:gd name="connsiteY56" fmla="*/ 1064671 h 1498633"/>
              <a:gd name="connsiteX57" fmla="*/ 5325622 w 5363295"/>
              <a:gd name="connsiteY57" fmla="*/ 1172924 h 1498633"/>
              <a:gd name="connsiteX58" fmla="*/ 5363295 w 5363295"/>
              <a:gd name="connsiteY58" fmla="*/ 1282609 h 1498633"/>
              <a:gd name="connsiteX59" fmla="*/ 4823235 w 5363295"/>
              <a:gd name="connsiteY59" fmla="*/ 1498633 h 1498633"/>
              <a:gd name="connsiteX60" fmla="*/ 574763 w 5363295"/>
              <a:gd name="connsiteY60" fmla="*/ 1498633 h 1498633"/>
              <a:gd name="connsiteX0" fmla="*/ 574763 w 5363295"/>
              <a:gd name="connsiteY0" fmla="*/ 1498633 h 1498633"/>
              <a:gd name="connsiteX1" fmla="*/ 54374 w 5363295"/>
              <a:gd name="connsiteY1" fmla="*/ 1445557 h 1498633"/>
              <a:gd name="connsiteX2" fmla="*/ 24725 w 5363295"/>
              <a:gd name="connsiteY2" fmla="*/ 1325027 h 1498633"/>
              <a:gd name="connsiteX3" fmla="*/ 173680 w 5363295"/>
              <a:gd name="connsiteY3" fmla="*/ 1189698 h 1498633"/>
              <a:gd name="connsiteX4" fmla="*/ 400331 w 5363295"/>
              <a:gd name="connsiteY4" fmla="*/ 1094167 h 1498633"/>
              <a:gd name="connsiteX5" fmla="*/ 553012 w 5363295"/>
              <a:gd name="connsiteY5" fmla="*/ 1027246 h 1498633"/>
              <a:gd name="connsiteX6" fmla="*/ 649512 w 5363295"/>
              <a:gd name="connsiteY6" fmla="*/ 940985 h 1498633"/>
              <a:gd name="connsiteX7" fmla="*/ 757820 w 5363295"/>
              <a:gd name="connsiteY7" fmla="*/ 888331 h 1498633"/>
              <a:gd name="connsiteX8" fmla="*/ 860315 w 5363295"/>
              <a:gd name="connsiteY8" fmla="*/ 821654 h 1498633"/>
              <a:gd name="connsiteX9" fmla="*/ 935265 w 5363295"/>
              <a:gd name="connsiteY9" fmla="*/ 761992 h 1498633"/>
              <a:gd name="connsiteX10" fmla="*/ 1006796 w 5363295"/>
              <a:gd name="connsiteY10" fmla="*/ 721376 h 1498633"/>
              <a:gd name="connsiteX11" fmla="*/ 1101199 w 5363295"/>
              <a:gd name="connsiteY11" fmla="*/ 642592 h 1498633"/>
              <a:gd name="connsiteX12" fmla="*/ 1196924 w 5363295"/>
              <a:gd name="connsiteY12" fmla="*/ 569925 h 1498633"/>
              <a:gd name="connsiteX13" fmla="*/ 1284056 w 5363295"/>
              <a:gd name="connsiteY13" fmla="*/ 525396 h 1498633"/>
              <a:gd name="connsiteX14" fmla="*/ 1375979 w 5363295"/>
              <a:gd name="connsiteY14" fmla="*/ 481332 h 1498633"/>
              <a:gd name="connsiteX15" fmla="*/ 1457610 w 5363295"/>
              <a:gd name="connsiteY15" fmla="*/ 452679 h 1498633"/>
              <a:gd name="connsiteX16" fmla="*/ 1549855 w 5363295"/>
              <a:gd name="connsiteY16" fmla="*/ 425233 h 1498633"/>
              <a:gd name="connsiteX17" fmla="*/ 1637432 w 5363295"/>
              <a:gd name="connsiteY17" fmla="*/ 403664 h 1498633"/>
              <a:gd name="connsiteX18" fmla="*/ 1796074 w 5363295"/>
              <a:gd name="connsiteY18" fmla="*/ 380806 h 1498633"/>
              <a:gd name="connsiteX19" fmla="*/ 1947651 w 5363295"/>
              <a:gd name="connsiteY19" fmla="*/ 335996 h 1498633"/>
              <a:gd name="connsiteX20" fmla="*/ 2047357 w 5363295"/>
              <a:gd name="connsiteY20" fmla="*/ 298650 h 1498633"/>
              <a:gd name="connsiteX21" fmla="*/ 2151406 w 5363295"/>
              <a:gd name="connsiteY21" fmla="*/ 223792 h 1498633"/>
              <a:gd name="connsiteX22" fmla="*/ 2201416 w 5363295"/>
              <a:gd name="connsiteY22" fmla="*/ 209221 h 1498633"/>
              <a:gd name="connsiteX23" fmla="*/ 2261798 w 5363295"/>
              <a:gd name="connsiteY23" fmla="*/ 191105 h 1498633"/>
              <a:gd name="connsiteX24" fmla="*/ 2396920 w 5363295"/>
              <a:gd name="connsiteY24" fmla="*/ 161032 h 1498633"/>
              <a:gd name="connsiteX25" fmla="*/ 2687191 w 5363295"/>
              <a:gd name="connsiteY25" fmla="*/ 115102 h 1498633"/>
              <a:gd name="connsiteX26" fmla="*/ 2772916 w 5363295"/>
              <a:gd name="connsiteY26" fmla="*/ 86527 h 1498633"/>
              <a:gd name="connsiteX27" fmla="*/ 2801491 w 5363295"/>
              <a:gd name="connsiteY27" fmla="*/ 77002 h 1498633"/>
              <a:gd name="connsiteX28" fmla="*/ 2830066 w 5363295"/>
              <a:gd name="connsiteY28" fmla="*/ 57952 h 1498633"/>
              <a:gd name="connsiteX29" fmla="*/ 2915173 w 5363295"/>
              <a:gd name="connsiteY29" fmla="*/ 42554 h 1498633"/>
              <a:gd name="connsiteX30" fmla="*/ 3069216 w 5363295"/>
              <a:gd name="connsiteY30" fmla="*/ 19852 h 1498633"/>
              <a:gd name="connsiteX31" fmla="*/ 3337217 w 5363295"/>
              <a:gd name="connsiteY31" fmla="*/ 162 h 1498633"/>
              <a:gd name="connsiteX32" fmla="*/ 3404851 w 5363295"/>
              <a:gd name="connsiteY32" fmla="*/ 11909 h 1498633"/>
              <a:gd name="connsiteX33" fmla="*/ 3484888 w 5363295"/>
              <a:gd name="connsiteY33" fmla="*/ 36042 h 1498633"/>
              <a:gd name="connsiteX34" fmla="*/ 3553966 w 5363295"/>
              <a:gd name="connsiteY34" fmla="*/ 99064 h 1498633"/>
              <a:gd name="connsiteX35" fmla="*/ 3643186 w 5363295"/>
              <a:gd name="connsiteY35" fmla="*/ 137955 h 1498633"/>
              <a:gd name="connsiteX36" fmla="*/ 3739395 w 5363295"/>
              <a:gd name="connsiteY36" fmla="*/ 198757 h 1498633"/>
              <a:gd name="connsiteX37" fmla="*/ 3802917 w 5363295"/>
              <a:gd name="connsiteY37" fmla="*/ 241939 h 1498633"/>
              <a:gd name="connsiteX38" fmla="*/ 3854930 w 5363295"/>
              <a:gd name="connsiteY38" fmla="*/ 304963 h 1498633"/>
              <a:gd name="connsiteX39" fmla="*/ 3938054 w 5363295"/>
              <a:gd name="connsiteY39" fmla="*/ 351796 h 1498633"/>
              <a:gd name="connsiteX40" fmla="*/ 4026655 w 5363295"/>
              <a:gd name="connsiteY40" fmla="*/ 407365 h 1498633"/>
              <a:gd name="connsiteX41" fmla="*/ 4135609 w 5363295"/>
              <a:gd name="connsiteY41" fmla="*/ 482623 h 1498633"/>
              <a:gd name="connsiteX42" fmla="*/ 4290612 w 5363295"/>
              <a:gd name="connsiteY42" fmla="*/ 555811 h 1498633"/>
              <a:gd name="connsiteX43" fmla="*/ 4393809 w 5363295"/>
              <a:gd name="connsiteY43" fmla="*/ 623916 h 1498633"/>
              <a:gd name="connsiteX44" fmla="*/ 4509960 w 5363295"/>
              <a:gd name="connsiteY44" fmla="*/ 663750 h 1498633"/>
              <a:gd name="connsiteX45" fmla="*/ 4574101 w 5363295"/>
              <a:gd name="connsiteY45" fmla="*/ 701849 h 1498633"/>
              <a:gd name="connsiteX46" fmla="*/ 4649341 w 5363295"/>
              <a:gd name="connsiteY46" fmla="*/ 715177 h 1498633"/>
              <a:gd name="connsiteX47" fmla="*/ 4677916 w 5363295"/>
              <a:gd name="connsiteY47" fmla="*/ 734227 h 1498633"/>
              <a:gd name="connsiteX48" fmla="*/ 4706491 w 5363295"/>
              <a:gd name="connsiteY48" fmla="*/ 753277 h 1498633"/>
              <a:gd name="connsiteX49" fmla="*/ 4792216 w 5363295"/>
              <a:gd name="connsiteY49" fmla="*/ 829477 h 1498633"/>
              <a:gd name="connsiteX50" fmla="*/ 4820791 w 5363295"/>
              <a:gd name="connsiteY50" fmla="*/ 839002 h 1498633"/>
              <a:gd name="connsiteX51" fmla="*/ 4877941 w 5363295"/>
              <a:gd name="connsiteY51" fmla="*/ 877102 h 1498633"/>
              <a:gd name="connsiteX52" fmla="*/ 4944616 w 5363295"/>
              <a:gd name="connsiteY52" fmla="*/ 896152 h 1498633"/>
              <a:gd name="connsiteX53" fmla="*/ 4973191 w 5363295"/>
              <a:gd name="connsiteY53" fmla="*/ 905677 h 1498633"/>
              <a:gd name="connsiteX54" fmla="*/ 5039866 w 5363295"/>
              <a:gd name="connsiteY54" fmla="*/ 924727 h 1498633"/>
              <a:gd name="connsiteX55" fmla="*/ 5097749 w 5363295"/>
              <a:gd name="connsiteY55" fmla="*/ 996531 h 1498633"/>
              <a:gd name="connsiteX56" fmla="*/ 5208384 w 5363295"/>
              <a:gd name="connsiteY56" fmla="*/ 1064671 h 1498633"/>
              <a:gd name="connsiteX57" fmla="*/ 5325622 w 5363295"/>
              <a:gd name="connsiteY57" fmla="*/ 1172924 h 1498633"/>
              <a:gd name="connsiteX58" fmla="*/ 5363295 w 5363295"/>
              <a:gd name="connsiteY58" fmla="*/ 1282609 h 1498633"/>
              <a:gd name="connsiteX59" fmla="*/ 4823235 w 5363295"/>
              <a:gd name="connsiteY59" fmla="*/ 1498633 h 1498633"/>
              <a:gd name="connsiteX60" fmla="*/ 574763 w 5363295"/>
              <a:gd name="connsiteY60" fmla="*/ 1498633 h 1498633"/>
              <a:gd name="connsiteX0" fmla="*/ 574763 w 5363295"/>
              <a:gd name="connsiteY0" fmla="*/ 1498633 h 1498633"/>
              <a:gd name="connsiteX1" fmla="*/ 54374 w 5363295"/>
              <a:gd name="connsiteY1" fmla="*/ 1445557 h 1498633"/>
              <a:gd name="connsiteX2" fmla="*/ 24725 w 5363295"/>
              <a:gd name="connsiteY2" fmla="*/ 1325027 h 1498633"/>
              <a:gd name="connsiteX3" fmla="*/ 173680 w 5363295"/>
              <a:gd name="connsiteY3" fmla="*/ 1189698 h 1498633"/>
              <a:gd name="connsiteX4" fmla="*/ 400331 w 5363295"/>
              <a:gd name="connsiteY4" fmla="*/ 1094167 h 1498633"/>
              <a:gd name="connsiteX5" fmla="*/ 553012 w 5363295"/>
              <a:gd name="connsiteY5" fmla="*/ 1027246 h 1498633"/>
              <a:gd name="connsiteX6" fmla="*/ 649512 w 5363295"/>
              <a:gd name="connsiteY6" fmla="*/ 940985 h 1498633"/>
              <a:gd name="connsiteX7" fmla="*/ 757820 w 5363295"/>
              <a:gd name="connsiteY7" fmla="*/ 888331 h 1498633"/>
              <a:gd name="connsiteX8" fmla="*/ 860315 w 5363295"/>
              <a:gd name="connsiteY8" fmla="*/ 821654 h 1498633"/>
              <a:gd name="connsiteX9" fmla="*/ 935265 w 5363295"/>
              <a:gd name="connsiteY9" fmla="*/ 761992 h 1498633"/>
              <a:gd name="connsiteX10" fmla="*/ 1006796 w 5363295"/>
              <a:gd name="connsiteY10" fmla="*/ 721376 h 1498633"/>
              <a:gd name="connsiteX11" fmla="*/ 1101199 w 5363295"/>
              <a:gd name="connsiteY11" fmla="*/ 642592 h 1498633"/>
              <a:gd name="connsiteX12" fmla="*/ 1196924 w 5363295"/>
              <a:gd name="connsiteY12" fmla="*/ 569925 h 1498633"/>
              <a:gd name="connsiteX13" fmla="*/ 1284056 w 5363295"/>
              <a:gd name="connsiteY13" fmla="*/ 525396 h 1498633"/>
              <a:gd name="connsiteX14" fmla="*/ 1375979 w 5363295"/>
              <a:gd name="connsiteY14" fmla="*/ 481332 h 1498633"/>
              <a:gd name="connsiteX15" fmla="*/ 1457610 w 5363295"/>
              <a:gd name="connsiteY15" fmla="*/ 452679 h 1498633"/>
              <a:gd name="connsiteX16" fmla="*/ 1549855 w 5363295"/>
              <a:gd name="connsiteY16" fmla="*/ 425233 h 1498633"/>
              <a:gd name="connsiteX17" fmla="*/ 1637432 w 5363295"/>
              <a:gd name="connsiteY17" fmla="*/ 403664 h 1498633"/>
              <a:gd name="connsiteX18" fmla="*/ 1796074 w 5363295"/>
              <a:gd name="connsiteY18" fmla="*/ 380806 h 1498633"/>
              <a:gd name="connsiteX19" fmla="*/ 1947651 w 5363295"/>
              <a:gd name="connsiteY19" fmla="*/ 335996 h 1498633"/>
              <a:gd name="connsiteX20" fmla="*/ 2047357 w 5363295"/>
              <a:gd name="connsiteY20" fmla="*/ 298650 h 1498633"/>
              <a:gd name="connsiteX21" fmla="*/ 2151406 w 5363295"/>
              <a:gd name="connsiteY21" fmla="*/ 223792 h 1498633"/>
              <a:gd name="connsiteX22" fmla="*/ 2201416 w 5363295"/>
              <a:gd name="connsiteY22" fmla="*/ 209221 h 1498633"/>
              <a:gd name="connsiteX23" fmla="*/ 2261798 w 5363295"/>
              <a:gd name="connsiteY23" fmla="*/ 191105 h 1498633"/>
              <a:gd name="connsiteX24" fmla="*/ 2396920 w 5363295"/>
              <a:gd name="connsiteY24" fmla="*/ 161032 h 1498633"/>
              <a:gd name="connsiteX25" fmla="*/ 2687191 w 5363295"/>
              <a:gd name="connsiteY25" fmla="*/ 115102 h 1498633"/>
              <a:gd name="connsiteX26" fmla="*/ 2772916 w 5363295"/>
              <a:gd name="connsiteY26" fmla="*/ 86527 h 1498633"/>
              <a:gd name="connsiteX27" fmla="*/ 2801491 w 5363295"/>
              <a:gd name="connsiteY27" fmla="*/ 77002 h 1498633"/>
              <a:gd name="connsiteX28" fmla="*/ 2830066 w 5363295"/>
              <a:gd name="connsiteY28" fmla="*/ 57952 h 1498633"/>
              <a:gd name="connsiteX29" fmla="*/ 2915173 w 5363295"/>
              <a:gd name="connsiteY29" fmla="*/ 42554 h 1498633"/>
              <a:gd name="connsiteX30" fmla="*/ 3069216 w 5363295"/>
              <a:gd name="connsiteY30" fmla="*/ 19852 h 1498633"/>
              <a:gd name="connsiteX31" fmla="*/ 3337217 w 5363295"/>
              <a:gd name="connsiteY31" fmla="*/ 162 h 1498633"/>
              <a:gd name="connsiteX32" fmla="*/ 3404851 w 5363295"/>
              <a:gd name="connsiteY32" fmla="*/ 11909 h 1498633"/>
              <a:gd name="connsiteX33" fmla="*/ 3484888 w 5363295"/>
              <a:gd name="connsiteY33" fmla="*/ 36042 h 1498633"/>
              <a:gd name="connsiteX34" fmla="*/ 3553966 w 5363295"/>
              <a:gd name="connsiteY34" fmla="*/ 99064 h 1498633"/>
              <a:gd name="connsiteX35" fmla="*/ 3643186 w 5363295"/>
              <a:gd name="connsiteY35" fmla="*/ 137955 h 1498633"/>
              <a:gd name="connsiteX36" fmla="*/ 3739395 w 5363295"/>
              <a:gd name="connsiteY36" fmla="*/ 198757 h 1498633"/>
              <a:gd name="connsiteX37" fmla="*/ 3802917 w 5363295"/>
              <a:gd name="connsiteY37" fmla="*/ 241939 h 1498633"/>
              <a:gd name="connsiteX38" fmla="*/ 3854930 w 5363295"/>
              <a:gd name="connsiteY38" fmla="*/ 304963 h 1498633"/>
              <a:gd name="connsiteX39" fmla="*/ 3938054 w 5363295"/>
              <a:gd name="connsiteY39" fmla="*/ 351796 h 1498633"/>
              <a:gd name="connsiteX40" fmla="*/ 4026655 w 5363295"/>
              <a:gd name="connsiteY40" fmla="*/ 407365 h 1498633"/>
              <a:gd name="connsiteX41" fmla="*/ 4135609 w 5363295"/>
              <a:gd name="connsiteY41" fmla="*/ 482623 h 1498633"/>
              <a:gd name="connsiteX42" fmla="*/ 4290612 w 5363295"/>
              <a:gd name="connsiteY42" fmla="*/ 555811 h 1498633"/>
              <a:gd name="connsiteX43" fmla="*/ 4407788 w 5363295"/>
              <a:gd name="connsiteY43" fmla="*/ 609309 h 1498633"/>
              <a:gd name="connsiteX44" fmla="*/ 4509960 w 5363295"/>
              <a:gd name="connsiteY44" fmla="*/ 663750 h 1498633"/>
              <a:gd name="connsiteX45" fmla="*/ 4574101 w 5363295"/>
              <a:gd name="connsiteY45" fmla="*/ 701849 h 1498633"/>
              <a:gd name="connsiteX46" fmla="*/ 4649341 w 5363295"/>
              <a:gd name="connsiteY46" fmla="*/ 715177 h 1498633"/>
              <a:gd name="connsiteX47" fmla="*/ 4677916 w 5363295"/>
              <a:gd name="connsiteY47" fmla="*/ 734227 h 1498633"/>
              <a:gd name="connsiteX48" fmla="*/ 4706491 w 5363295"/>
              <a:gd name="connsiteY48" fmla="*/ 753277 h 1498633"/>
              <a:gd name="connsiteX49" fmla="*/ 4792216 w 5363295"/>
              <a:gd name="connsiteY49" fmla="*/ 829477 h 1498633"/>
              <a:gd name="connsiteX50" fmla="*/ 4820791 w 5363295"/>
              <a:gd name="connsiteY50" fmla="*/ 839002 h 1498633"/>
              <a:gd name="connsiteX51" fmla="*/ 4877941 w 5363295"/>
              <a:gd name="connsiteY51" fmla="*/ 877102 h 1498633"/>
              <a:gd name="connsiteX52" fmla="*/ 4944616 w 5363295"/>
              <a:gd name="connsiteY52" fmla="*/ 896152 h 1498633"/>
              <a:gd name="connsiteX53" fmla="*/ 4973191 w 5363295"/>
              <a:gd name="connsiteY53" fmla="*/ 905677 h 1498633"/>
              <a:gd name="connsiteX54" fmla="*/ 5039866 w 5363295"/>
              <a:gd name="connsiteY54" fmla="*/ 924727 h 1498633"/>
              <a:gd name="connsiteX55" fmla="*/ 5097749 w 5363295"/>
              <a:gd name="connsiteY55" fmla="*/ 996531 h 1498633"/>
              <a:gd name="connsiteX56" fmla="*/ 5208384 w 5363295"/>
              <a:gd name="connsiteY56" fmla="*/ 1064671 h 1498633"/>
              <a:gd name="connsiteX57" fmla="*/ 5325622 w 5363295"/>
              <a:gd name="connsiteY57" fmla="*/ 1172924 h 1498633"/>
              <a:gd name="connsiteX58" fmla="*/ 5363295 w 5363295"/>
              <a:gd name="connsiteY58" fmla="*/ 1282609 h 1498633"/>
              <a:gd name="connsiteX59" fmla="*/ 4823235 w 5363295"/>
              <a:gd name="connsiteY59" fmla="*/ 1498633 h 1498633"/>
              <a:gd name="connsiteX60" fmla="*/ 574763 w 5363295"/>
              <a:gd name="connsiteY60" fmla="*/ 1498633 h 1498633"/>
              <a:gd name="connsiteX0" fmla="*/ 574763 w 5363295"/>
              <a:gd name="connsiteY0" fmla="*/ 1498633 h 1498633"/>
              <a:gd name="connsiteX1" fmla="*/ 54374 w 5363295"/>
              <a:gd name="connsiteY1" fmla="*/ 1445557 h 1498633"/>
              <a:gd name="connsiteX2" fmla="*/ 24725 w 5363295"/>
              <a:gd name="connsiteY2" fmla="*/ 1325027 h 1498633"/>
              <a:gd name="connsiteX3" fmla="*/ 173680 w 5363295"/>
              <a:gd name="connsiteY3" fmla="*/ 1189698 h 1498633"/>
              <a:gd name="connsiteX4" fmla="*/ 400331 w 5363295"/>
              <a:gd name="connsiteY4" fmla="*/ 1094167 h 1498633"/>
              <a:gd name="connsiteX5" fmla="*/ 553012 w 5363295"/>
              <a:gd name="connsiteY5" fmla="*/ 1027246 h 1498633"/>
              <a:gd name="connsiteX6" fmla="*/ 649512 w 5363295"/>
              <a:gd name="connsiteY6" fmla="*/ 940985 h 1498633"/>
              <a:gd name="connsiteX7" fmla="*/ 757820 w 5363295"/>
              <a:gd name="connsiteY7" fmla="*/ 888331 h 1498633"/>
              <a:gd name="connsiteX8" fmla="*/ 860315 w 5363295"/>
              <a:gd name="connsiteY8" fmla="*/ 821654 h 1498633"/>
              <a:gd name="connsiteX9" fmla="*/ 935265 w 5363295"/>
              <a:gd name="connsiteY9" fmla="*/ 761992 h 1498633"/>
              <a:gd name="connsiteX10" fmla="*/ 1006796 w 5363295"/>
              <a:gd name="connsiteY10" fmla="*/ 721376 h 1498633"/>
              <a:gd name="connsiteX11" fmla="*/ 1101199 w 5363295"/>
              <a:gd name="connsiteY11" fmla="*/ 642592 h 1498633"/>
              <a:gd name="connsiteX12" fmla="*/ 1196924 w 5363295"/>
              <a:gd name="connsiteY12" fmla="*/ 569925 h 1498633"/>
              <a:gd name="connsiteX13" fmla="*/ 1284056 w 5363295"/>
              <a:gd name="connsiteY13" fmla="*/ 525396 h 1498633"/>
              <a:gd name="connsiteX14" fmla="*/ 1375979 w 5363295"/>
              <a:gd name="connsiteY14" fmla="*/ 481332 h 1498633"/>
              <a:gd name="connsiteX15" fmla="*/ 1457610 w 5363295"/>
              <a:gd name="connsiteY15" fmla="*/ 452679 h 1498633"/>
              <a:gd name="connsiteX16" fmla="*/ 1549855 w 5363295"/>
              <a:gd name="connsiteY16" fmla="*/ 425233 h 1498633"/>
              <a:gd name="connsiteX17" fmla="*/ 1637432 w 5363295"/>
              <a:gd name="connsiteY17" fmla="*/ 403664 h 1498633"/>
              <a:gd name="connsiteX18" fmla="*/ 1796074 w 5363295"/>
              <a:gd name="connsiteY18" fmla="*/ 380806 h 1498633"/>
              <a:gd name="connsiteX19" fmla="*/ 1947651 w 5363295"/>
              <a:gd name="connsiteY19" fmla="*/ 335996 h 1498633"/>
              <a:gd name="connsiteX20" fmla="*/ 2047357 w 5363295"/>
              <a:gd name="connsiteY20" fmla="*/ 298650 h 1498633"/>
              <a:gd name="connsiteX21" fmla="*/ 2151406 w 5363295"/>
              <a:gd name="connsiteY21" fmla="*/ 223792 h 1498633"/>
              <a:gd name="connsiteX22" fmla="*/ 2201416 w 5363295"/>
              <a:gd name="connsiteY22" fmla="*/ 209221 h 1498633"/>
              <a:gd name="connsiteX23" fmla="*/ 2261798 w 5363295"/>
              <a:gd name="connsiteY23" fmla="*/ 191105 h 1498633"/>
              <a:gd name="connsiteX24" fmla="*/ 2396920 w 5363295"/>
              <a:gd name="connsiteY24" fmla="*/ 161032 h 1498633"/>
              <a:gd name="connsiteX25" fmla="*/ 2687191 w 5363295"/>
              <a:gd name="connsiteY25" fmla="*/ 115102 h 1498633"/>
              <a:gd name="connsiteX26" fmla="*/ 2772916 w 5363295"/>
              <a:gd name="connsiteY26" fmla="*/ 86527 h 1498633"/>
              <a:gd name="connsiteX27" fmla="*/ 2801491 w 5363295"/>
              <a:gd name="connsiteY27" fmla="*/ 77002 h 1498633"/>
              <a:gd name="connsiteX28" fmla="*/ 2830066 w 5363295"/>
              <a:gd name="connsiteY28" fmla="*/ 57952 h 1498633"/>
              <a:gd name="connsiteX29" fmla="*/ 2915173 w 5363295"/>
              <a:gd name="connsiteY29" fmla="*/ 42554 h 1498633"/>
              <a:gd name="connsiteX30" fmla="*/ 3069216 w 5363295"/>
              <a:gd name="connsiteY30" fmla="*/ 19852 h 1498633"/>
              <a:gd name="connsiteX31" fmla="*/ 3337217 w 5363295"/>
              <a:gd name="connsiteY31" fmla="*/ 162 h 1498633"/>
              <a:gd name="connsiteX32" fmla="*/ 3404851 w 5363295"/>
              <a:gd name="connsiteY32" fmla="*/ 11909 h 1498633"/>
              <a:gd name="connsiteX33" fmla="*/ 3484888 w 5363295"/>
              <a:gd name="connsiteY33" fmla="*/ 36042 h 1498633"/>
              <a:gd name="connsiteX34" fmla="*/ 3553966 w 5363295"/>
              <a:gd name="connsiteY34" fmla="*/ 99064 h 1498633"/>
              <a:gd name="connsiteX35" fmla="*/ 3643186 w 5363295"/>
              <a:gd name="connsiteY35" fmla="*/ 137955 h 1498633"/>
              <a:gd name="connsiteX36" fmla="*/ 3739395 w 5363295"/>
              <a:gd name="connsiteY36" fmla="*/ 198757 h 1498633"/>
              <a:gd name="connsiteX37" fmla="*/ 3802917 w 5363295"/>
              <a:gd name="connsiteY37" fmla="*/ 241939 h 1498633"/>
              <a:gd name="connsiteX38" fmla="*/ 3854930 w 5363295"/>
              <a:gd name="connsiteY38" fmla="*/ 304963 h 1498633"/>
              <a:gd name="connsiteX39" fmla="*/ 3938054 w 5363295"/>
              <a:gd name="connsiteY39" fmla="*/ 351796 h 1498633"/>
              <a:gd name="connsiteX40" fmla="*/ 4026655 w 5363295"/>
              <a:gd name="connsiteY40" fmla="*/ 407365 h 1498633"/>
              <a:gd name="connsiteX41" fmla="*/ 4156578 w 5363295"/>
              <a:gd name="connsiteY41" fmla="*/ 475319 h 1498633"/>
              <a:gd name="connsiteX42" fmla="*/ 4290612 w 5363295"/>
              <a:gd name="connsiteY42" fmla="*/ 555811 h 1498633"/>
              <a:gd name="connsiteX43" fmla="*/ 4407788 w 5363295"/>
              <a:gd name="connsiteY43" fmla="*/ 609309 h 1498633"/>
              <a:gd name="connsiteX44" fmla="*/ 4509960 w 5363295"/>
              <a:gd name="connsiteY44" fmla="*/ 663750 h 1498633"/>
              <a:gd name="connsiteX45" fmla="*/ 4574101 w 5363295"/>
              <a:gd name="connsiteY45" fmla="*/ 701849 h 1498633"/>
              <a:gd name="connsiteX46" fmla="*/ 4649341 w 5363295"/>
              <a:gd name="connsiteY46" fmla="*/ 715177 h 1498633"/>
              <a:gd name="connsiteX47" fmla="*/ 4677916 w 5363295"/>
              <a:gd name="connsiteY47" fmla="*/ 734227 h 1498633"/>
              <a:gd name="connsiteX48" fmla="*/ 4706491 w 5363295"/>
              <a:gd name="connsiteY48" fmla="*/ 753277 h 1498633"/>
              <a:gd name="connsiteX49" fmla="*/ 4792216 w 5363295"/>
              <a:gd name="connsiteY49" fmla="*/ 829477 h 1498633"/>
              <a:gd name="connsiteX50" fmla="*/ 4820791 w 5363295"/>
              <a:gd name="connsiteY50" fmla="*/ 839002 h 1498633"/>
              <a:gd name="connsiteX51" fmla="*/ 4877941 w 5363295"/>
              <a:gd name="connsiteY51" fmla="*/ 877102 h 1498633"/>
              <a:gd name="connsiteX52" fmla="*/ 4944616 w 5363295"/>
              <a:gd name="connsiteY52" fmla="*/ 896152 h 1498633"/>
              <a:gd name="connsiteX53" fmla="*/ 4973191 w 5363295"/>
              <a:gd name="connsiteY53" fmla="*/ 905677 h 1498633"/>
              <a:gd name="connsiteX54" fmla="*/ 5039866 w 5363295"/>
              <a:gd name="connsiteY54" fmla="*/ 924727 h 1498633"/>
              <a:gd name="connsiteX55" fmla="*/ 5097749 w 5363295"/>
              <a:gd name="connsiteY55" fmla="*/ 996531 h 1498633"/>
              <a:gd name="connsiteX56" fmla="*/ 5208384 w 5363295"/>
              <a:gd name="connsiteY56" fmla="*/ 1064671 h 1498633"/>
              <a:gd name="connsiteX57" fmla="*/ 5325622 w 5363295"/>
              <a:gd name="connsiteY57" fmla="*/ 1172924 h 1498633"/>
              <a:gd name="connsiteX58" fmla="*/ 5363295 w 5363295"/>
              <a:gd name="connsiteY58" fmla="*/ 1282609 h 1498633"/>
              <a:gd name="connsiteX59" fmla="*/ 4823235 w 5363295"/>
              <a:gd name="connsiteY59" fmla="*/ 1498633 h 1498633"/>
              <a:gd name="connsiteX60" fmla="*/ 574763 w 5363295"/>
              <a:gd name="connsiteY60" fmla="*/ 1498633 h 1498633"/>
              <a:gd name="connsiteX0" fmla="*/ 574763 w 5363295"/>
              <a:gd name="connsiteY0" fmla="*/ 1498633 h 1498633"/>
              <a:gd name="connsiteX1" fmla="*/ 54374 w 5363295"/>
              <a:gd name="connsiteY1" fmla="*/ 1445557 h 1498633"/>
              <a:gd name="connsiteX2" fmla="*/ 24725 w 5363295"/>
              <a:gd name="connsiteY2" fmla="*/ 1325027 h 1498633"/>
              <a:gd name="connsiteX3" fmla="*/ 173680 w 5363295"/>
              <a:gd name="connsiteY3" fmla="*/ 1189698 h 1498633"/>
              <a:gd name="connsiteX4" fmla="*/ 400331 w 5363295"/>
              <a:gd name="connsiteY4" fmla="*/ 1094167 h 1498633"/>
              <a:gd name="connsiteX5" fmla="*/ 553012 w 5363295"/>
              <a:gd name="connsiteY5" fmla="*/ 1027246 h 1498633"/>
              <a:gd name="connsiteX6" fmla="*/ 649512 w 5363295"/>
              <a:gd name="connsiteY6" fmla="*/ 940985 h 1498633"/>
              <a:gd name="connsiteX7" fmla="*/ 757820 w 5363295"/>
              <a:gd name="connsiteY7" fmla="*/ 888331 h 1498633"/>
              <a:gd name="connsiteX8" fmla="*/ 860315 w 5363295"/>
              <a:gd name="connsiteY8" fmla="*/ 821654 h 1498633"/>
              <a:gd name="connsiteX9" fmla="*/ 935265 w 5363295"/>
              <a:gd name="connsiteY9" fmla="*/ 761992 h 1498633"/>
              <a:gd name="connsiteX10" fmla="*/ 1006796 w 5363295"/>
              <a:gd name="connsiteY10" fmla="*/ 721376 h 1498633"/>
              <a:gd name="connsiteX11" fmla="*/ 1101199 w 5363295"/>
              <a:gd name="connsiteY11" fmla="*/ 642592 h 1498633"/>
              <a:gd name="connsiteX12" fmla="*/ 1196924 w 5363295"/>
              <a:gd name="connsiteY12" fmla="*/ 569925 h 1498633"/>
              <a:gd name="connsiteX13" fmla="*/ 1284056 w 5363295"/>
              <a:gd name="connsiteY13" fmla="*/ 525396 h 1498633"/>
              <a:gd name="connsiteX14" fmla="*/ 1375979 w 5363295"/>
              <a:gd name="connsiteY14" fmla="*/ 481332 h 1498633"/>
              <a:gd name="connsiteX15" fmla="*/ 1457610 w 5363295"/>
              <a:gd name="connsiteY15" fmla="*/ 452679 h 1498633"/>
              <a:gd name="connsiteX16" fmla="*/ 1549855 w 5363295"/>
              <a:gd name="connsiteY16" fmla="*/ 425233 h 1498633"/>
              <a:gd name="connsiteX17" fmla="*/ 1637432 w 5363295"/>
              <a:gd name="connsiteY17" fmla="*/ 403664 h 1498633"/>
              <a:gd name="connsiteX18" fmla="*/ 1796074 w 5363295"/>
              <a:gd name="connsiteY18" fmla="*/ 380806 h 1498633"/>
              <a:gd name="connsiteX19" fmla="*/ 1947651 w 5363295"/>
              <a:gd name="connsiteY19" fmla="*/ 335996 h 1498633"/>
              <a:gd name="connsiteX20" fmla="*/ 2047357 w 5363295"/>
              <a:gd name="connsiteY20" fmla="*/ 298650 h 1498633"/>
              <a:gd name="connsiteX21" fmla="*/ 2151406 w 5363295"/>
              <a:gd name="connsiteY21" fmla="*/ 223792 h 1498633"/>
              <a:gd name="connsiteX22" fmla="*/ 2201416 w 5363295"/>
              <a:gd name="connsiteY22" fmla="*/ 209221 h 1498633"/>
              <a:gd name="connsiteX23" fmla="*/ 2261798 w 5363295"/>
              <a:gd name="connsiteY23" fmla="*/ 191105 h 1498633"/>
              <a:gd name="connsiteX24" fmla="*/ 2396920 w 5363295"/>
              <a:gd name="connsiteY24" fmla="*/ 161032 h 1498633"/>
              <a:gd name="connsiteX25" fmla="*/ 2687191 w 5363295"/>
              <a:gd name="connsiteY25" fmla="*/ 115102 h 1498633"/>
              <a:gd name="connsiteX26" fmla="*/ 2772916 w 5363295"/>
              <a:gd name="connsiteY26" fmla="*/ 86527 h 1498633"/>
              <a:gd name="connsiteX27" fmla="*/ 2801491 w 5363295"/>
              <a:gd name="connsiteY27" fmla="*/ 77002 h 1498633"/>
              <a:gd name="connsiteX28" fmla="*/ 2830066 w 5363295"/>
              <a:gd name="connsiteY28" fmla="*/ 57952 h 1498633"/>
              <a:gd name="connsiteX29" fmla="*/ 2915173 w 5363295"/>
              <a:gd name="connsiteY29" fmla="*/ 42554 h 1498633"/>
              <a:gd name="connsiteX30" fmla="*/ 3069216 w 5363295"/>
              <a:gd name="connsiteY30" fmla="*/ 19852 h 1498633"/>
              <a:gd name="connsiteX31" fmla="*/ 3337217 w 5363295"/>
              <a:gd name="connsiteY31" fmla="*/ 162 h 1498633"/>
              <a:gd name="connsiteX32" fmla="*/ 3404851 w 5363295"/>
              <a:gd name="connsiteY32" fmla="*/ 11909 h 1498633"/>
              <a:gd name="connsiteX33" fmla="*/ 3484888 w 5363295"/>
              <a:gd name="connsiteY33" fmla="*/ 36042 h 1498633"/>
              <a:gd name="connsiteX34" fmla="*/ 3553966 w 5363295"/>
              <a:gd name="connsiteY34" fmla="*/ 99064 h 1498633"/>
              <a:gd name="connsiteX35" fmla="*/ 3643186 w 5363295"/>
              <a:gd name="connsiteY35" fmla="*/ 137955 h 1498633"/>
              <a:gd name="connsiteX36" fmla="*/ 3739395 w 5363295"/>
              <a:gd name="connsiteY36" fmla="*/ 198757 h 1498633"/>
              <a:gd name="connsiteX37" fmla="*/ 3802917 w 5363295"/>
              <a:gd name="connsiteY37" fmla="*/ 241939 h 1498633"/>
              <a:gd name="connsiteX38" fmla="*/ 3854930 w 5363295"/>
              <a:gd name="connsiteY38" fmla="*/ 304963 h 1498633"/>
              <a:gd name="connsiteX39" fmla="*/ 3938054 w 5363295"/>
              <a:gd name="connsiteY39" fmla="*/ 351796 h 1498633"/>
              <a:gd name="connsiteX40" fmla="*/ 4054613 w 5363295"/>
              <a:gd name="connsiteY40" fmla="*/ 400062 h 1498633"/>
              <a:gd name="connsiteX41" fmla="*/ 4156578 w 5363295"/>
              <a:gd name="connsiteY41" fmla="*/ 475319 h 1498633"/>
              <a:gd name="connsiteX42" fmla="*/ 4290612 w 5363295"/>
              <a:gd name="connsiteY42" fmla="*/ 555811 h 1498633"/>
              <a:gd name="connsiteX43" fmla="*/ 4407788 w 5363295"/>
              <a:gd name="connsiteY43" fmla="*/ 609309 h 1498633"/>
              <a:gd name="connsiteX44" fmla="*/ 4509960 w 5363295"/>
              <a:gd name="connsiteY44" fmla="*/ 663750 h 1498633"/>
              <a:gd name="connsiteX45" fmla="*/ 4574101 w 5363295"/>
              <a:gd name="connsiteY45" fmla="*/ 701849 h 1498633"/>
              <a:gd name="connsiteX46" fmla="*/ 4649341 w 5363295"/>
              <a:gd name="connsiteY46" fmla="*/ 715177 h 1498633"/>
              <a:gd name="connsiteX47" fmla="*/ 4677916 w 5363295"/>
              <a:gd name="connsiteY47" fmla="*/ 734227 h 1498633"/>
              <a:gd name="connsiteX48" fmla="*/ 4706491 w 5363295"/>
              <a:gd name="connsiteY48" fmla="*/ 753277 h 1498633"/>
              <a:gd name="connsiteX49" fmla="*/ 4792216 w 5363295"/>
              <a:gd name="connsiteY49" fmla="*/ 829477 h 1498633"/>
              <a:gd name="connsiteX50" fmla="*/ 4820791 w 5363295"/>
              <a:gd name="connsiteY50" fmla="*/ 839002 h 1498633"/>
              <a:gd name="connsiteX51" fmla="*/ 4877941 w 5363295"/>
              <a:gd name="connsiteY51" fmla="*/ 877102 h 1498633"/>
              <a:gd name="connsiteX52" fmla="*/ 4944616 w 5363295"/>
              <a:gd name="connsiteY52" fmla="*/ 896152 h 1498633"/>
              <a:gd name="connsiteX53" fmla="*/ 4973191 w 5363295"/>
              <a:gd name="connsiteY53" fmla="*/ 905677 h 1498633"/>
              <a:gd name="connsiteX54" fmla="*/ 5039866 w 5363295"/>
              <a:gd name="connsiteY54" fmla="*/ 924727 h 1498633"/>
              <a:gd name="connsiteX55" fmla="*/ 5097749 w 5363295"/>
              <a:gd name="connsiteY55" fmla="*/ 996531 h 1498633"/>
              <a:gd name="connsiteX56" fmla="*/ 5208384 w 5363295"/>
              <a:gd name="connsiteY56" fmla="*/ 1064671 h 1498633"/>
              <a:gd name="connsiteX57" fmla="*/ 5325622 w 5363295"/>
              <a:gd name="connsiteY57" fmla="*/ 1172924 h 1498633"/>
              <a:gd name="connsiteX58" fmla="*/ 5363295 w 5363295"/>
              <a:gd name="connsiteY58" fmla="*/ 1282609 h 1498633"/>
              <a:gd name="connsiteX59" fmla="*/ 4823235 w 5363295"/>
              <a:gd name="connsiteY59" fmla="*/ 1498633 h 1498633"/>
              <a:gd name="connsiteX60" fmla="*/ 574763 w 5363295"/>
              <a:gd name="connsiteY60" fmla="*/ 1498633 h 1498633"/>
              <a:gd name="connsiteX0" fmla="*/ 574763 w 5363295"/>
              <a:gd name="connsiteY0" fmla="*/ 1498633 h 1498633"/>
              <a:gd name="connsiteX1" fmla="*/ 54374 w 5363295"/>
              <a:gd name="connsiteY1" fmla="*/ 1445557 h 1498633"/>
              <a:gd name="connsiteX2" fmla="*/ 24725 w 5363295"/>
              <a:gd name="connsiteY2" fmla="*/ 1325027 h 1498633"/>
              <a:gd name="connsiteX3" fmla="*/ 173680 w 5363295"/>
              <a:gd name="connsiteY3" fmla="*/ 1189698 h 1498633"/>
              <a:gd name="connsiteX4" fmla="*/ 400331 w 5363295"/>
              <a:gd name="connsiteY4" fmla="*/ 1094167 h 1498633"/>
              <a:gd name="connsiteX5" fmla="*/ 553012 w 5363295"/>
              <a:gd name="connsiteY5" fmla="*/ 1027246 h 1498633"/>
              <a:gd name="connsiteX6" fmla="*/ 649512 w 5363295"/>
              <a:gd name="connsiteY6" fmla="*/ 940985 h 1498633"/>
              <a:gd name="connsiteX7" fmla="*/ 757820 w 5363295"/>
              <a:gd name="connsiteY7" fmla="*/ 888331 h 1498633"/>
              <a:gd name="connsiteX8" fmla="*/ 860315 w 5363295"/>
              <a:gd name="connsiteY8" fmla="*/ 821654 h 1498633"/>
              <a:gd name="connsiteX9" fmla="*/ 935265 w 5363295"/>
              <a:gd name="connsiteY9" fmla="*/ 761992 h 1498633"/>
              <a:gd name="connsiteX10" fmla="*/ 1006796 w 5363295"/>
              <a:gd name="connsiteY10" fmla="*/ 721376 h 1498633"/>
              <a:gd name="connsiteX11" fmla="*/ 1101199 w 5363295"/>
              <a:gd name="connsiteY11" fmla="*/ 642592 h 1498633"/>
              <a:gd name="connsiteX12" fmla="*/ 1196924 w 5363295"/>
              <a:gd name="connsiteY12" fmla="*/ 569925 h 1498633"/>
              <a:gd name="connsiteX13" fmla="*/ 1284056 w 5363295"/>
              <a:gd name="connsiteY13" fmla="*/ 525396 h 1498633"/>
              <a:gd name="connsiteX14" fmla="*/ 1375979 w 5363295"/>
              <a:gd name="connsiteY14" fmla="*/ 481332 h 1498633"/>
              <a:gd name="connsiteX15" fmla="*/ 1457610 w 5363295"/>
              <a:gd name="connsiteY15" fmla="*/ 452679 h 1498633"/>
              <a:gd name="connsiteX16" fmla="*/ 1549855 w 5363295"/>
              <a:gd name="connsiteY16" fmla="*/ 425233 h 1498633"/>
              <a:gd name="connsiteX17" fmla="*/ 1637432 w 5363295"/>
              <a:gd name="connsiteY17" fmla="*/ 403664 h 1498633"/>
              <a:gd name="connsiteX18" fmla="*/ 1796074 w 5363295"/>
              <a:gd name="connsiteY18" fmla="*/ 380806 h 1498633"/>
              <a:gd name="connsiteX19" fmla="*/ 1947651 w 5363295"/>
              <a:gd name="connsiteY19" fmla="*/ 335996 h 1498633"/>
              <a:gd name="connsiteX20" fmla="*/ 2047357 w 5363295"/>
              <a:gd name="connsiteY20" fmla="*/ 298650 h 1498633"/>
              <a:gd name="connsiteX21" fmla="*/ 2151406 w 5363295"/>
              <a:gd name="connsiteY21" fmla="*/ 223792 h 1498633"/>
              <a:gd name="connsiteX22" fmla="*/ 2201416 w 5363295"/>
              <a:gd name="connsiteY22" fmla="*/ 209221 h 1498633"/>
              <a:gd name="connsiteX23" fmla="*/ 2261798 w 5363295"/>
              <a:gd name="connsiteY23" fmla="*/ 191105 h 1498633"/>
              <a:gd name="connsiteX24" fmla="*/ 2396920 w 5363295"/>
              <a:gd name="connsiteY24" fmla="*/ 161032 h 1498633"/>
              <a:gd name="connsiteX25" fmla="*/ 2666223 w 5363295"/>
              <a:gd name="connsiteY25" fmla="*/ 151620 h 1498633"/>
              <a:gd name="connsiteX26" fmla="*/ 2772916 w 5363295"/>
              <a:gd name="connsiteY26" fmla="*/ 86527 h 1498633"/>
              <a:gd name="connsiteX27" fmla="*/ 2801491 w 5363295"/>
              <a:gd name="connsiteY27" fmla="*/ 77002 h 1498633"/>
              <a:gd name="connsiteX28" fmla="*/ 2830066 w 5363295"/>
              <a:gd name="connsiteY28" fmla="*/ 57952 h 1498633"/>
              <a:gd name="connsiteX29" fmla="*/ 2915173 w 5363295"/>
              <a:gd name="connsiteY29" fmla="*/ 42554 h 1498633"/>
              <a:gd name="connsiteX30" fmla="*/ 3069216 w 5363295"/>
              <a:gd name="connsiteY30" fmla="*/ 19852 h 1498633"/>
              <a:gd name="connsiteX31" fmla="*/ 3337217 w 5363295"/>
              <a:gd name="connsiteY31" fmla="*/ 162 h 1498633"/>
              <a:gd name="connsiteX32" fmla="*/ 3404851 w 5363295"/>
              <a:gd name="connsiteY32" fmla="*/ 11909 h 1498633"/>
              <a:gd name="connsiteX33" fmla="*/ 3484888 w 5363295"/>
              <a:gd name="connsiteY33" fmla="*/ 36042 h 1498633"/>
              <a:gd name="connsiteX34" fmla="*/ 3553966 w 5363295"/>
              <a:gd name="connsiteY34" fmla="*/ 99064 h 1498633"/>
              <a:gd name="connsiteX35" fmla="*/ 3643186 w 5363295"/>
              <a:gd name="connsiteY35" fmla="*/ 137955 h 1498633"/>
              <a:gd name="connsiteX36" fmla="*/ 3739395 w 5363295"/>
              <a:gd name="connsiteY36" fmla="*/ 198757 h 1498633"/>
              <a:gd name="connsiteX37" fmla="*/ 3802917 w 5363295"/>
              <a:gd name="connsiteY37" fmla="*/ 241939 h 1498633"/>
              <a:gd name="connsiteX38" fmla="*/ 3854930 w 5363295"/>
              <a:gd name="connsiteY38" fmla="*/ 304963 h 1498633"/>
              <a:gd name="connsiteX39" fmla="*/ 3938054 w 5363295"/>
              <a:gd name="connsiteY39" fmla="*/ 351796 h 1498633"/>
              <a:gd name="connsiteX40" fmla="*/ 4054613 w 5363295"/>
              <a:gd name="connsiteY40" fmla="*/ 400062 h 1498633"/>
              <a:gd name="connsiteX41" fmla="*/ 4156578 w 5363295"/>
              <a:gd name="connsiteY41" fmla="*/ 475319 h 1498633"/>
              <a:gd name="connsiteX42" fmla="*/ 4290612 w 5363295"/>
              <a:gd name="connsiteY42" fmla="*/ 555811 h 1498633"/>
              <a:gd name="connsiteX43" fmla="*/ 4407788 w 5363295"/>
              <a:gd name="connsiteY43" fmla="*/ 609309 h 1498633"/>
              <a:gd name="connsiteX44" fmla="*/ 4509960 w 5363295"/>
              <a:gd name="connsiteY44" fmla="*/ 663750 h 1498633"/>
              <a:gd name="connsiteX45" fmla="*/ 4574101 w 5363295"/>
              <a:gd name="connsiteY45" fmla="*/ 701849 h 1498633"/>
              <a:gd name="connsiteX46" fmla="*/ 4649341 w 5363295"/>
              <a:gd name="connsiteY46" fmla="*/ 715177 h 1498633"/>
              <a:gd name="connsiteX47" fmla="*/ 4677916 w 5363295"/>
              <a:gd name="connsiteY47" fmla="*/ 734227 h 1498633"/>
              <a:gd name="connsiteX48" fmla="*/ 4706491 w 5363295"/>
              <a:gd name="connsiteY48" fmla="*/ 753277 h 1498633"/>
              <a:gd name="connsiteX49" fmla="*/ 4792216 w 5363295"/>
              <a:gd name="connsiteY49" fmla="*/ 829477 h 1498633"/>
              <a:gd name="connsiteX50" fmla="*/ 4820791 w 5363295"/>
              <a:gd name="connsiteY50" fmla="*/ 839002 h 1498633"/>
              <a:gd name="connsiteX51" fmla="*/ 4877941 w 5363295"/>
              <a:gd name="connsiteY51" fmla="*/ 877102 h 1498633"/>
              <a:gd name="connsiteX52" fmla="*/ 4944616 w 5363295"/>
              <a:gd name="connsiteY52" fmla="*/ 896152 h 1498633"/>
              <a:gd name="connsiteX53" fmla="*/ 4973191 w 5363295"/>
              <a:gd name="connsiteY53" fmla="*/ 905677 h 1498633"/>
              <a:gd name="connsiteX54" fmla="*/ 5039866 w 5363295"/>
              <a:gd name="connsiteY54" fmla="*/ 924727 h 1498633"/>
              <a:gd name="connsiteX55" fmla="*/ 5097749 w 5363295"/>
              <a:gd name="connsiteY55" fmla="*/ 996531 h 1498633"/>
              <a:gd name="connsiteX56" fmla="*/ 5208384 w 5363295"/>
              <a:gd name="connsiteY56" fmla="*/ 1064671 h 1498633"/>
              <a:gd name="connsiteX57" fmla="*/ 5325622 w 5363295"/>
              <a:gd name="connsiteY57" fmla="*/ 1172924 h 1498633"/>
              <a:gd name="connsiteX58" fmla="*/ 5363295 w 5363295"/>
              <a:gd name="connsiteY58" fmla="*/ 1282609 h 1498633"/>
              <a:gd name="connsiteX59" fmla="*/ 4823235 w 5363295"/>
              <a:gd name="connsiteY59" fmla="*/ 1498633 h 1498633"/>
              <a:gd name="connsiteX60" fmla="*/ 574763 w 5363295"/>
              <a:gd name="connsiteY60" fmla="*/ 1498633 h 1498633"/>
              <a:gd name="connsiteX0" fmla="*/ 574763 w 5363295"/>
              <a:gd name="connsiteY0" fmla="*/ 1498633 h 1498633"/>
              <a:gd name="connsiteX1" fmla="*/ 54374 w 5363295"/>
              <a:gd name="connsiteY1" fmla="*/ 1445557 h 1498633"/>
              <a:gd name="connsiteX2" fmla="*/ 24725 w 5363295"/>
              <a:gd name="connsiteY2" fmla="*/ 1325027 h 1498633"/>
              <a:gd name="connsiteX3" fmla="*/ 173680 w 5363295"/>
              <a:gd name="connsiteY3" fmla="*/ 1189698 h 1498633"/>
              <a:gd name="connsiteX4" fmla="*/ 400331 w 5363295"/>
              <a:gd name="connsiteY4" fmla="*/ 1094167 h 1498633"/>
              <a:gd name="connsiteX5" fmla="*/ 553012 w 5363295"/>
              <a:gd name="connsiteY5" fmla="*/ 1027246 h 1498633"/>
              <a:gd name="connsiteX6" fmla="*/ 649512 w 5363295"/>
              <a:gd name="connsiteY6" fmla="*/ 940985 h 1498633"/>
              <a:gd name="connsiteX7" fmla="*/ 757820 w 5363295"/>
              <a:gd name="connsiteY7" fmla="*/ 888331 h 1498633"/>
              <a:gd name="connsiteX8" fmla="*/ 860315 w 5363295"/>
              <a:gd name="connsiteY8" fmla="*/ 821654 h 1498633"/>
              <a:gd name="connsiteX9" fmla="*/ 935265 w 5363295"/>
              <a:gd name="connsiteY9" fmla="*/ 761992 h 1498633"/>
              <a:gd name="connsiteX10" fmla="*/ 1006796 w 5363295"/>
              <a:gd name="connsiteY10" fmla="*/ 721376 h 1498633"/>
              <a:gd name="connsiteX11" fmla="*/ 1101199 w 5363295"/>
              <a:gd name="connsiteY11" fmla="*/ 642592 h 1498633"/>
              <a:gd name="connsiteX12" fmla="*/ 1196924 w 5363295"/>
              <a:gd name="connsiteY12" fmla="*/ 569925 h 1498633"/>
              <a:gd name="connsiteX13" fmla="*/ 1284056 w 5363295"/>
              <a:gd name="connsiteY13" fmla="*/ 525396 h 1498633"/>
              <a:gd name="connsiteX14" fmla="*/ 1375979 w 5363295"/>
              <a:gd name="connsiteY14" fmla="*/ 481332 h 1498633"/>
              <a:gd name="connsiteX15" fmla="*/ 1457610 w 5363295"/>
              <a:gd name="connsiteY15" fmla="*/ 452679 h 1498633"/>
              <a:gd name="connsiteX16" fmla="*/ 1549855 w 5363295"/>
              <a:gd name="connsiteY16" fmla="*/ 425233 h 1498633"/>
              <a:gd name="connsiteX17" fmla="*/ 1637432 w 5363295"/>
              <a:gd name="connsiteY17" fmla="*/ 403664 h 1498633"/>
              <a:gd name="connsiteX18" fmla="*/ 1796074 w 5363295"/>
              <a:gd name="connsiteY18" fmla="*/ 380806 h 1498633"/>
              <a:gd name="connsiteX19" fmla="*/ 1947651 w 5363295"/>
              <a:gd name="connsiteY19" fmla="*/ 335996 h 1498633"/>
              <a:gd name="connsiteX20" fmla="*/ 2047357 w 5363295"/>
              <a:gd name="connsiteY20" fmla="*/ 298650 h 1498633"/>
              <a:gd name="connsiteX21" fmla="*/ 2151406 w 5363295"/>
              <a:gd name="connsiteY21" fmla="*/ 223792 h 1498633"/>
              <a:gd name="connsiteX22" fmla="*/ 2201416 w 5363295"/>
              <a:gd name="connsiteY22" fmla="*/ 209221 h 1498633"/>
              <a:gd name="connsiteX23" fmla="*/ 2261798 w 5363295"/>
              <a:gd name="connsiteY23" fmla="*/ 191105 h 1498633"/>
              <a:gd name="connsiteX24" fmla="*/ 2519235 w 5363295"/>
              <a:gd name="connsiteY24" fmla="*/ 208506 h 1498633"/>
              <a:gd name="connsiteX25" fmla="*/ 2666223 w 5363295"/>
              <a:gd name="connsiteY25" fmla="*/ 151620 h 1498633"/>
              <a:gd name="connsiteX26" fmla="*/ 2772916 w 5363295"/>
              <a:gd name="connsiteY26" fmla="*/ 86527 h 1498633"/>
              <a:gd name="connsiteX27" fmla="*/ 2801491 w 5363295"/>
              <a:gd name="connsiteY27" fmla="*/ 77002 h 1498633"/>
              <a:gd name="connsiteX28" fmla="*/ 2830066 w 5363295"/>
              <a:gd name="connsiteY28" fmla="*/ 57952 h 1498633"/>
              <a:gd name="connsiteX29" fmla="*/ 2915173 w 5363295"/>
              <a:gd name="connsiteY29" fmla="*/ 42554 h 1498633"/>
              <a:gd name="connsiteX30" fmla="*/ 3069216 w 5363295"/>
              <a:gd name="connsiteY30" fmla="*/ 19852 h 1498633"/>
              <a:gd name="connsiteX31" fmla="*/ 3337217 w 5363295"/>
              <a:gd name="connsiteY31" fmla="*/ 162 h 1498633"/>
              <a:gd name="connsiteX32" fmla="*/ 3404851 w 5363295"/>
              <a:gd name="connsiteY32" fmla="*/ 11909 h 1498633"/>
              <a:gd name="connsiteX33" fmla="*/ 3484888 w 5363295"/>
              <a:gd name="connsiteY33" fmla="*/ 36042 h 1498633"/>
              <a:gd name="connsiteX34" fmla="*/ 3553966 w 5363295"/>
              <a:gd name="connsiteY34" fmla="*/ 99064 h 1498633"/>
              <a:gd name="connsiteX35" fmla="*/ 3643186 w 5363295"/>
              <a:gd name="connsiteY35" fmla="*/ 137955 h 1498633"/>
              <a:gd name="connsiteX36" fmla="*/ 3739395 w 5363295"/>
              <a:gd name="connsiteY36" fmla="*/ 198757 h 1498633"/>
              <a:gd name="connsiteX37" fmla="*/ 3802917 w 5363295"/>
              <a:gd name="connsiteY37" fmla="*/ 241939 h 1498633"/>
              <a:gd name="connsiteX38" fmla="*/ 3854930 w 5363295"/>
              <a:gd name="connsiteY38" fmla="*/ 304963 h 1498633"/>
              <a:gd name="connsiteX39" fmla="*/ 3938054 w 5363295"/>
              <a:gd name="connsiteY39" fmla="*/ 351796 h 1498633"/>
              <a:gd name="connsiteX40" fmla="*/ 4054613 w 5363295"/>
              <a:gd name="connsiteY40" fmla="*/ 400062 h 1498633"/>
              <a:gd name="connsiteX41" fmla="*/ 4156578 w 5363295"/>
              <a:gd name="connsiteY41" fmla="*/ 475319 h 1498633"/>
              <a:gd name="connsiteX42" fmla="*/ 4290612 w 5363295"/>
              <a:gd name="connsiteY42" fmla="*/ 555811 h 1498633"/>
              <a:gd name="connsiteX43" fmla="*/ 4407788 w 5363295"/>
              <a:gd name="connsiteY43" fmla="*/ 609309 h 1498633"/>
              <a:gd name="connsiteX44" fmla="*/ 4509960 w 5363295"/>
              <a:gd name="connsiteY44" fmla="*/ 663750 h 1498633"/>
              <a:gd name="connsiteX45" fmla="*/ 4574101 w 5363295"/>
              <a:gd name="connsiteY45" fmla="*/ 701849 h 1498633"/>
              <a:gd name="connsiteX46" fmla="*/ 4649341 w 5363295"/>
              <a:gd name="connsiteY46" fmla="*/ 715177 h 1498633"/>
              <a:gd name="connsiteX47" fmla="*/ 4677916 w 5363295"/>
              <a:gd name="connsiteY47" fmla="*/ 734227 h 1498633"/>
              <a:gd name="connsiteX48" fmla="*/ 4706491 w 5363295"/>
              <a:gd name="connsiteY48" fmla="*/ 753277 h 1498633"/>
              <a:gd name="connsiteX49" fmla="*/ 4792216 w 5363295"/>
              <a:gd name="connsiteY49" fmla="*/ 829477 h 1498633"/>
              <a:gd name="connsiteX50" fmla="*/ 4820791 w 5363295"/>
              <a:gd name="connsiteY50" fmla="*/ 839002 h 1498633"/>
              <a:gd name="connsiteX51" fmla="*/ 4877941 w 5363295"/>
              <a:gd name="connsiteY51" fmla="*/ 877102 h 1498633"/>
              <a:gd name="connsiteX52" fmla="*/ 4944616 w 5363295"/>
              <a:gd name="connsiteY52" fmla="*/ 896152 h 1498633"/>
              <a:gd name="connsiteX53" fmla="*/ 4973191 w 5363295"/>
              <a:gd name="connsiteY53" fmla="*/ 905677 h 1498633"/>
              <a:gd name="connsiteX54" fmla="*/ 5039866 w 5363295"/>
              <a:gd name="connsiteY54" fmla="*/ 924727 h 1498633"/>
              <a:gd name="connsiteX55" fmla="*/ 5097749 w 5363295"/>
              <a:gd name="connsiteY55" fmla="*/ 996531 h 1498633"/>
              <a:gd name="connsiteX56" fmla="*/ 5208384 w 5363295"/>
              <a:gd name="connsiteY56" fmla="*/ 1064671 h 1498633"/>
              <a:gd name="connsiteX57" fmla="*/ 5325622 w 5363295"/>
              <a:gd name="connsiteY57" fmla="*/ 1172924 h 1498633"/>
              <a:gd name="connsiteX58" fmla="*/ 5363295 w 5363295"/>
              <a:gd name="connsiteY58" fmla="*/ 1282609 h 1498633"/>
              <a:gd name="connsiteX59" fmla="*/ 4823235 w 5363295"/>
              <a:gd name="connsiteY59" fmla="*/ 1498633 h 1498633"/>
              <a:gd name="connsiteX60" fmla="*/ 574763 w 5363295"/>
              <a:gd name="connsiteY60" fmla="*/ 1498633 h 1498633"/>
              <a:gd name="connsiteX0" fmla="*/ 574763 w 5363295"/>
              <a:gd name="connsiteY0" fmla="*/ 1498633 h 1498633"/>
              <a:gd name="connsiteX1" fmla="*/ 54374 w 5363295"/>
              <a:gd name="connsiteY1" fmla="*/ 1445557 h 1498633"/>
              <a:gd name="connsiteX2" fmla="*/ 24725 w 5363295"/>
              <a:gd name="connsiteY2" fmla="*/ 1325027 h 1498633"/>
              <a:gd name="connsiteX3" fmla="*/ 173680 w 5363295"/>
              <a:gd name="connsiteY3" fmla="*/ 1189698 h 1498633"/>
              <a:gd name="connsiteX4" fmla="*/ 400331 w 5363295"/>
              <a:gd name="connsiteY4" fmla="*/ 1094167 h 1498633"/>
              <a:gd name="connsiteX5" fmla="*/ 553012 w 5363295"/>
              <a:gd name="connsiteY5" fmla="*/ 1027246 h 1498633"/>
              <a:gd name="connsiteX6" fmla="*/ 649512 w 5363295"/>
              <a:gd name="connsiteY6" fmla="*/ 940985 h 1498633"/>
              <a:gd name="connsiteX7" fmla="*/ 757820 w 5363295"/>
              <a:gd name="connsiteY7" fmla="*/ 888331 h 1498633"/>
              <a:gd name="connsiteX8" fmla="*/ 860315 w 5363295"/>
              <a:gd name="connsiteY8" fmla="*/ 821654 h 1498633"/>
              <a:gd name="connsiteX9" fmla="*/ 935265 w 5363295"/>
              <a:gd name="connsiteY9" fmla="*/ 761992 h 1498633"/>
              <a:gd name="connsiteX10" fmla="*/ 1006796 w 5363295"/>
              <a:gd name="connsiteY10" fmla="*/ 721376 h 1498633"/>
              <a:gd name="connsiteX11" fmla="*/ 1101199 w 5363295"/>
              <a:gd name="connsiteY11" fmla="*/ 642592 h 1498633"/>
              <a:gd name="connsiteX12" fmla="*/ 1196924 w 5363295"/>
              <a:gd name="connsiteY12" fmla="*/ 569925 h 1498633"/>
              <a:gd name="connsiteX13" fmla="*/ 1284056 w 5363295"/>
              <a:gd name="connsiteY13" fmla="*/ 525396 h 1498633"/>
              <a:gd name="connsiteX14" fmla="*/ 1375979 w 5363295"/>
              <a:gd name="connsiteY14" fmla="*/ 481332 h 1498633"/>
              <a:gd name="connsiteX15" fmla="*/ 1457610 w 5363295"/>
              <a:gd name="connsiteY15" fmla="*/ 452679 h 1498633"/>
              <a:gd name="connsiteX16" fmla="*/ 1549855 w 5363295"/>
              <a:gd name="connsiteY16" fmla="*/ 425233 h 1498633"/>
              <a:gd name="connsiteX17" fmla="*/ 1637432 w 5363295"/>
              <a:gd name="connsiteY17" fmla="*/ 403664 h 1498633"/>
              <a:gd name="connsiteX18" fmla="*/ 1796074 w 5363295"/>
              <a:gd name="connsiteY18" fmla="*/ 380806 h 1498633"/>
              <a:gd name="connsiteX19" fmla="*/ 1947651 w 5363295"/>
              <a:gd name="connsiteY19" fmla="*/ 335996 h 1498633"/>
              <a:gd name="connsiteX20" fmla="*/ 2047357 w 5363295"/>
              <a:gd name="connsiteY20" fmla="*/ 298650 h 1498633"/>
              <a:gd name="connsiteX21" fmla="*/ 2151406 w 5363295"/>
              <a:gd name="connsiteY21" fmla="*/ 223792 h 1498633"/>
              <a:gd name="connsiteX22" fmla="*/ 2201416 w 5363295"/>
              <a:gd name="connsiteY22" fmla="*/ 209221 h 1498633"/>
              <a:gd name="connsiteX23" fmla="*/ 2261798 w 5363295"/>
              <a:gd name="connsiteY23" fmla="*/ 191105 h 1498633"/>
              <a:gd name="connsiteX24" fmla="*/ 2519235 w 5363295"/>
              <a:gd name="connsiteY24" fmla="*/ 208506 h 1498633"/>
              <a:gd name="connsiteX25" fmla="*/ 2704664 w 5363295"/>
              <a:gd name="connsiteY25" fmla="*/ 166228 h 1498633"/>
              <a:gd name="connsiteX26" fmla="*/ 2772916 w 5363295"/>
              <a:gd name="connsiteY26" fmla="*/ 86527 h 1498633"/>
              <a:gd name="connsiteX27" fmla="*/ 2801491 w 5363295"/>
              <a:gd name="connsiteY27" fmla="*/ 77002 h 1498633"/>
              <a:gd name="connsiteX28" fmla="*/ 2830066 w 5363295"/>
              <a:gd name="connsiteY28" fmla="*/ 57952 h 1498633"/>
              <a:gd name="connsiteX29" fmla="*/ 2915173 w 5363295"/>
              <a:gd name="connsiteY29" fmla="*/ 42554 h 1498633"/>
              <a:gd name="connsiteX30" fmla="*/ 3069216 w 5363295"/>
              <a:gd name="connsiteY30" fmla="*/ 19852 h 1498633"/>
              <a:gd name="connsiteX31" fmla="*/ 3337217 w 5363295"/>
              <a:gd name="connsiteY31" fmla="*/ 162 h 1498633"/>
              <a:gd name="connsiteX32" fmla="*/ 3404851 w 5363295"/>
              <a:gd name="connsiteY32" fmla="*/ 11909 h 1498633"/>
              <a:gd name="connsiteX33" fmla="*/ 3484888 w 5363295"/>
              <a:gd name="connsiteY33" fmla="*/ 36042 h 1498633"/>
              <a:gd name="connsiteX34" fmla="*/ 3553966 w 5363295"/>
              <a:gd name="connsiteY34" fmla="*/ 99064 h 1498633"/>
              <a:gd name="connsiteX35" fmla="*/ 3643186 w 5363295"/>
              <a:gd name="connsiteY35" fmla="*/ 137955 h 1498633"/>
              <a:gd name="connsiteX36" fmla="*/ 3739395 w 5363295"/>
              <a:gd name="connsiteY36" fmla="*/ 198757 h 1498633"/>
              <a:gd name="connsiteX37" fmla="*/ 3802917 w 5363295"/>
              <a:gd name="connsiteY37" fmla="*/ 241939 h 1498633"/>
              <a:gd name="connsiteX38" fmla="*/ 3854930 w 5363295"/>
              <a:gd name="connsiteY38" fmla="*/ 304963 h 1498633"/>
              <a:gd name="connsiteX39" fmla="*/ 3938054 w 5363295"/>
              <a:gd name="connsiteY39" fmla="*/ 351796 h 1498633"/>
              <a:gd name="connsiteX40" fmla="*/ 4054613 w 5363295"/>
              <a:gd name="connsiteY40" fmla="*/ 400062 h 1498633"/>
              <a:gd name="connsiteX41" fmla="*/ 4156578 w 5363295"/>
              <a:gd name="connsiteY41" fmla="*/ 475319 h 1498633"/>
              <a:gd name="connsiteX42" fmla="*/ 4290612 w 5363295"/>
              <a:gd name="connsiteY42" fmla="*/ 555811 h 1498633"/>
              <a:gd name="connsiteX43" fmla="*/ 4407788 w 5363295"/>
              <a:gd name="connsiteY43" fmla="*/ 609309 h 1498633"/>
              <a:gd name="connsiteX44" fmla="*/ 4509960 w 5363295"/>
              <a:gd name="connsiteY44" fmla="*/ 663750 h 1498633"/>
              <a:gd name="connsiteX45" fmla="*/ 4574101 w 5363295"/>
              <a:gd name="connsiteY45" fmla="*/ 701849 h 1498633"/>
              <a:gd name="connsiteX46" fmla="*/ 4649341 w 5363295"/>
              <a:gd name="connsiteY46" fmla="*/ 715177 h 1498633"/>
              <a:gd name="connsiteX47" fmla="*/ 4677916 w 5363295"/>
              <a:gd name="connsiteY47" fmla="*/ 734227 h 1498633"/>
              <a:gd name="connsiteX48" fmla="*/ 4706491 w 5363295"/>
              <a:gd name="connsiteY48" fmla="*/ 753277 h 1498633"/>
              <a:gd name="connsiteX49" fmla="*/ 4792216 w 5363295"/>
              <a:gd name="connsiteY49" fmla="*/ 829477 h 1498633"/>
              <a:gd name="connsiteX50" fmla="*/ 4820791 w 5363295"/>
              <a:gd name="connsiteY50" fmla="*/ 839002 h 1498633"/>
              <a:gd name="connsiteX51" fmla="*/ 4877941 w 5363295"/>
              <a:gd name="connsiteY51" fmla="*/ 877102 h 1498633"/>
              <a:gd name="connsiteX52" fmla="*/ 4944616 w 5363295"/>
              <a:gd name="connsiteY52" fmla="*/ 896152 h 1498633"/>
              <a:gd name="connsiteX53" fmla="*/ 4973191 w 5363295"/>
              <a:gd name="connsiteY53" fmla="*/ 905677 h 1498633"/>
              <a:gd name="connsiteX54" fmla="*/ 5039866 w 5363295"/>
              <a:gd name="connsiteY54" fmla="*/ 924727 h 1498633"/>
              <a:gd name="connsiteX55" fmla="*/ 5097749 w 5363295"/>
              <a:gd name="connsiteY55" fmla="*/ 996531 h 1498633"/>
              <a:gd name="connsiteX56" fmla="*/ 5208384 w 5363295"/>
              <a:gd name="connsiteY56" fmla="*/ 1064671 h 1498633"/>
              <a:gd name="connsiteX57" fmla="*/ 5325622 w 5363295"/>
              <a:gd name="connsiteY57" fmla="*/ 1172924 h 1498633"/>
              <a:gd name="connsiteX58" fmla="*/ 5363295 w 5363295"/>
              <a:gd name="connsiteY58" fmla="*/ 1282609 h 1498633"/>
              <a:gd name="connsiteX59" fmla="*/ 4823235 w 5363295"/>
              <a:gd name="connsiteY59" fmla="*/ 1498633 h 1498633"/>
              <a:gd name="connsiteX60" fmla="*/ 574763 w 5363295"/>
              <a:gd name="connsiteY60" fmla="*/ 1498633 h 1498633"/>
              <a:gd name="connsiteX0" fmla="*/ 574763 w 5363295"/>
              <a:gd name="connsiteY0" fmla="*/ 1498633 h 1498633"/>
              <a:gd name="connsiteX1" fmla="*/ 54374 w 5363295"/>
              <a:gd name="connsiteY1" fmla="*/ 1445557 h 1498633"/>
              <a:gd name="connsiteX2" fmla="*/ 24725 w 5363295"/>
              <a:gd name="connsiteY2" fmla="*/ 1325027 h 1498633"/>
              <a:gd name="connsiteX3" fmla="*/ 173680 w 5363295"/>
              <a:gd name="connsiteY3" fmla="*/ 1189698 h 1498633"/>
              <a:gd name="connsiteX4" fmla="*/ 400331 w 5363295"/>
              <a:gd name="connsiteY4" fmla="*/ 1094167 h 1498633"/>
              <a:gd name="connsiteX5" fmla="*/ 553012 w 5363295"/>
              <a:gd name="connsiteY5" fmla="*/ 1027246 h 1498633"/>
              <a:gd name="connsiteX6" fmla="*/ 649512 w 5363295"/>
              <a:gd name="connsiteY6" fmla="*/ 940985 h 1498633"/>
              <a:gd name="connsiteX7" fmla="*/ 757820 w 5363295"/>
              <a:gd name="connsiteY7" fmla="*/ 888331 h 1498633"/>
              <a:gd name="connsiteX8" fmla="*/ 860315 w 5363295"/>
              <a:gd name="connsiteY8" fmla="*/ 821654 h 1498633"/>
              <a:gd name="connsiteX9" fmla="*/ 935265 w 5363295"/>
              <a:gd name="connsiteY9" fmla="*/ 761992 h 1498633"/>
              <a:gd name="connsiteX10" fmla="*/ 1006796 w 5363295"/>
              <a:gd name="connsiteY10" fmla="*/ 721376 h 1498633"/>
              <a:gd name="connsiteX11" fmla="*/ 1101199 w 5363295"/>
              <a:gd name="connsiteY11" fmla="*/ 642592 h 1498633"/>
              <a:gd name="connsiteX12" fmla="*/ 1196924 w 5363295"/>
              <a:gd name="connsiteY12" fmla="*/ 569925 h 1498633"/>
              <a:gd name="connsiteX13" fmla="*/ 1284056 w 5363295"/>
              <a:gd name="connsiteY13" fmla="*/ 525396 h 1498633"/>
              <a:gd name="connsiteX14" fmla="*/ 1375979 w 5363295"/>
              <a:gd name="connsiteY14" fmla="*/ 481332 h 1498633"/>
              <a:gd name="connsiteX15" fmla="*/ 1457610 w 5363295"/>
              <a:gd name="connsiteY15" fmla="*/ 452679 h 1498633"/>
              <a:gd name="connsiteX16" fmla="*/ 1549855 w 5363295"/>
              <a:gd name="connsiteY16" fmla="*/ 425233 h 1498633"/>
              <a:gd name="connsiteX17" fmla="*/ 1637432 w 5363295"/>
              <a:gd name="connsiteY17" fmla="*/ 403664 h 1498633"/>
              <a:gd name="connsiteX18" fmla="*/ 1796074 w 5363295"/>
              <a:gd name="connsiteY18" fmla="*/ 380806 h 1498633"/>
              <a:gd name="connsiteX19" fmla="*/ 1947651 w 5363295"/>
              <a:gd name="connsiteY19" fmla="*/ 335996 h 1498633"/>
              <a:gd name="connsiteX20" fmla="*/ 2047357 w 5363295"/>
              <a:gd name="connsiteY20" fmla="*/ 298650 h 1498633"/>
              <a:gd name="connsiteX21" fmla="*/ 2151406 w 5363295"/>
              <a:gd name="connsiteY21" fmla="*/ 223792 h 1498633"/>
              <a:gd name="connsiteX22" fmla="*/ 2201416 w 5363295"/>
              <a:gd name="connsiteY22" fmla="*/ 209221 h 1498633"/>
              <a:gd name="connsiteX23" fmla="*/ 2261798 w 5363295"/>
              <a:gd name="connsiteY23" fmla="*/ 191105 h 1498633"/>
              <a:gd name="connsiteX24" fmla="*/ 2491277 w 5363295"/>
              <a:gd name="connsiteY24" fmla="*/ 204855 h 1498633"/>
              <a:gd name="connsiteX25" fmla="*/ 2704664 w 5363295"/>
              <a:gd name="connsiteY25" fmla="*/ 166228 h 1498633"/>
              <a:gd name="connsiteX26" fmla="*/ 2772916 w 5363295"/>
              <a:gd name="connsiteY26" fmla="*/ 86527 h 1498633"/>
              <a:gd name="connsiteX27" fmla="*/ 2801491 w 5363295"/>
              <a:gd name="connsiteY27" fmla="*/ 77002 h 1498633"/>
              <a:gd name="connsiteX28" fmla="*/ 2830066 w 5363295"/>
              <a:gd name="connsiteY28" fmla="*/ 57952 h 1498633"/>
              <a:gd name="connsiteX29" fmla="*/ 2915173 w 5363295"/>
              <a:gd name="connsiteY29" fmla="*/ 42554 h 1498633"/>
              <a:gd name="connsiteX30" fmla="*/ 3069216 w 5363295"/>
              <a:gd name="connsiteY30" fmla="*/ 19852 h 1498633"/>
              <a:gd name="connsiteX31" fmla="*/ 3337217 w 5363295"/>
              <a:gd name="connsiteY31" fmla="*/ 162 h 1498633"/>
              <a:gd name="connsiteX32" fmla="*/ 3404851 w 5363295"/>
              <a:gd name="connsiteY32" fmla="*/ 11909 h 1498633"/>
              <a:gd name="connsiteX33" fmla="*/ 3484888 w 5363295"/>
              <a:gd name="connsiteY33" fmla="*/ 36042 h 1498633"/>
              <a:gd name="connsiteX34" fmla="*/ 3553966 w 5363295"/>
              <a:gd name="connsiteY34" fmla="*/ 99064 h 1498633"/>
              <a:gd name="connsiteX35" fmla="*/ 3643186 w 5363295"/>
              <a:gd name="connsiteY35" fmla="*/ 137955 h 1498633"/>
              <a:gd name="connsiteX36" fmla="*/ 3739395 w 5363295"/>
              <a:gd name="connsiteY36" fmla="*/ 198757 h 1498633"/>
              <a:gd name="connsiteX37" fmla="*/ 3802917 w 5363295"/>
              <a:gd name="connsiteY37" fmla="*/ 241939 h 1498633"/>
              <a:gd name="connsiteX38" fmla="*/ 3854930 w 5363295"/>
              <a:gd name="connsiteY38" fmla="*/ 304963 h 1498633"/>
              <a:gd name="connsiteX39" fmla="*/ 3938054 w 5363295"/>
              <a:gd name="connsiteY39" fmla="*/ 351796 h 1498633"/>
              <a:gd name="connsiteX40" fmla="*/ 4054613 w 5363295"/>
              <a:gd name="connsiteY40" fmla="*/ 400062 h 1498633"/>
              <a:gd name="connsiteX41" fmla="*/ 4156578 w 5363295"/>
              <a:gd name="connsiteY41" fmla="*/ 475319 h 1498633"/>
              <a:gd name="connsiteX42" fmla="*/ 4290612 w 5363295"/>
              <a:gd name="connsiteY42" fmla="*/ 555811 h 1498633"/>
              <a:gd name="connsiteX43" fmla="*/ 4407788 w 5363295"/>
              <a:gd name="connsiteY43" fmla="*/ 609309 h 1498633"/>
              <a:gd name="connsiteX44" fmla="*/ 4509960 w 5363295"/>
              <a:gd name="connsiteY44" fmla="*/ 663750 h 1498633"/>
              <a:gd name="connsiteX45" fmla="*/ 4574101 w 5363295"/>
              <a:gd name="connsiteY45" fmla="*/ 701849 h 1498633"/>
              <a:gd name="connsiteX46" fmla="*/ 4649341 w 5363295"/>
              <a:gd name="connsiteY46" fmla="*/ 715177 h 1498633"/>
              <a:gd name="connsiteX47" fmla="*/ 4677916 w 5363295"/>
              <a:gd name="connsiteY47" fmla="*/ 734227 h 1498633"/>
              <a:gd name="connsiteX48" fmla="*/ 4706491 w 5363295"/>
              <a:gd name="connsiteY48" fmla="*/ 753277 h 1498633"/>
              <a:gd name="connsiteX49" fmla="*/ 4792216 w 5363295"/>
              <a:gd name="connsiteY49" fmla="*/ 829477 h 1498633"/>
              <a:gd name="connsiteX50" fmla="*/ 4820791 w 5363295"/>
              <a:gd name="connsiteY50" fmla="*/ 839002 h 1498633"/>
              <a:gd name="connsiteX51" fmla="*/ 4877941 w 5363295"/>
              <a:gd name="connsiteY51" fmla="*/ 877102 h 1498633"/>
              <a:gd name="connsiteX52" fmla="*/ 4944616 w 5363295"/>
              <a:gd name="connsiteY52" fmla="*/ 896152 h 1498633"/>
              <a:gd name="connsiteX53" fmla="*/ 4973191 w 5363295"/>
              <a:gd name="connsiteY53" fmla="*/ 905677 h 1498633"/>
              <a:gd name="connsiteX54" fmla="*/ 5039866 w 5363295"/>
              <a:gd name="connsiteY54" fmla="*/ 924727 h 1498633"/>
              <a:gd name="connsiteX55" fmla="*/ 5097749 w 5363295"/>
              <a:gd name="connsiteY55" fmla="*/ 996531 h 1498633"/>
              <a:gd name="connsiteX56" fmla="*/ 5208384 w 5363295"/>
              <a:gd name="connsiteY56" fmla="*/ 1064671 h 1498633"/>
              <a:gd name="connsiteX57" fmla="*/ 5325622 w 5363295"/>
              <a:gd name="connsiteY57" fmla="*/ 1172924 h 1498633"/>
              <a:gd name="connsiteX58" fmla="*/ 5363295 w 5363295"/>
              <a:gd name="connsiteY58" fmla="*/ 1282609 h 1498633"/>
              <a:gd name="connsiteX59" fmla="*/ 4823235 w 5363295"/>
              <a:gd name="connsiteY59" fmla="*/ 1498633 h 1498633"/>
              <a:gd name="connsiteX60" fmla="*/ 574763 w 5363295"/>
              <a:gd name="connsiteY60" fmla="*/ 1498633 h 1498633"/>
              <a:gd name="connsiteX0" fmla="*/ 574763 w 5363295"/>
              <a:gd name="connsiteY0" fmla="*/ 1498633 h 1498633"/>
              <a:gd name="connsiteX1" fmla="*/ 54374 w 5363295"/>
              <a:gd name="connsiteY1" fmla="*/ 1445557 h 1498633"/>
              <a:gd name="connsiteX2" fmla="*/ 24725 w 5363295"/>
              <a:gd name="connsiteY2" fmla="*/ 1325027 h 1498633"/>
              <a:gd name="connsiteX3" fmla="*/ 173680 w 5363295"/>
              <a:gd name="connsiteY3" fmla="*/ 1189698 h 1498633"/>
              <a:gd name="connsiteX4" fmla="*/ 400331 w 5363295"/>
              <a:gd name="connsiteY4" fmla="*/ 1094167 h 1498633"/>
              <a:gd name="connsiteX5" fmla="*/ 553012 w 5363295"/>
              <a:gd name="connsiteY5" fmla="*/ 1027246 h 1498633"/>
              <a:gd name="connsiteX6" fmla="*/ 649512 w 5363295"/>
              <a:gd name="connsiteY6" fmla="*/ 940985 h 1498633"/>
              <a:gd name="connsiteX7" fmla="*/ 757820 w 5363295"/>
              <a:gd name="connsiteY7" fmla="*/ 888331 h 1498633"/>
              <a:gd name="connsiteX8" fmla="*/ 860315 w 5363295"/>
              <a:gd name="connsiteY8" fmla="*/ 821654 h 1498633"/>
              <a:gd name="connsiteX9" fmla="*/ 935265 w 5363295"/>
              <a:gd name="connsiteY9" fmla="*/ 761992 h 1498633"/>
              <a:gd name="connsiteX10" fmla="*/ 1006796 w 5363295"/>
              <a:gd name="connsiteY10" fmla="*/ 721376 h 1498633"/>
              <a:gd name="connsiteX11" fmla="*/ 1101199 w 5363295"/>
              <a:gd name="connsiteY11" fmla="*/ 642592 h 1498633"/>
              <a:gd name="connsiteX12" fmla="*/ 1196924 w 5363295"/>
              <a:gd name="connsiteY12" fmla="*/ 569925 h 1498633"/>
              <a:gd name="connsiteX13" fmla="*/ 1284056 w 5363295"/>
              <a:gd name="connsiteY13" fmla="*/ 525396 h 1498633"/>
              <a:gd name="connsiteX14" fmla="*/ 1375979 w 5363295"/>
              <a:gd name="connsiteY14" fmla="*/ 481332 h 1498633"/>
              <a:gd name="connsiteX15" fmla="*/ 1457610 w 5363295"/>
              <a:gd name="connsiteY15" fmla="*/ 452679 h 1498633"/>
              <a:gd name="connsiteX16" fmla="*/ 1549855 w 5363295"/>
              <a:gd name="connsiteY16" fmla="*/ 425233 h 1498633"/>
              <a:gd name="connsiteX17" fmla="*/ 1637432 w 5363295"/>
              <a:gd name="connsiteY17" fmla="*/ 403664 h 1498633"/>
              <a:gd name="connsiteX18" fmla="*/ 1796074 w 5363295"/>
              <a:gd name="connsiteY18" fmla="*/ 380806 h 1498633"/>
              <a:gd name="connsiteX19" fmla="*/ 1947651 w 5363295"/>
              <a:gd name="connsiteY19" fmla="*/ 335996 h 1498633"/>
              <a:gd name="connsiteX20" fmla="*/ 2047357 w 5363295"/>
              <a:gd name="connsiteY20" fmla="*/ 298650 h 1498633"/>
              <a:gd name="connsiteX21" fmla="*/ 2151406 w 5363295"/>
              <a:gd name="connsiteY21" fmla="*/ 223792 h 1498633"/>
              <a:gd name="connsiteX22" fmla="*/ 2201416 w 5363295"/>
              <a:gd name="connsiteY22" fmla="*/ 209221 h 1498633"/>
              <a:gd name="connsiteX23" fmla="*/ 2261798 w 5363295"/>
              <a:gd name="connsiteY23" fmla="*/ 191105 h 1498633"/>
              <a:gd name="connsiteX24" fmla="*/ 2491277 w 5363295"/>
              <a:gd name="connsiteY24" fmla="*/ 204855 h 1498633"/>
              <a:gd name="connsiteX25" fmla="*/ 2704664 w 5363295"/>
              <a:gd name="connsiteY25" fmla="*/ 166228 h 1498633"/>
              <a:gd name="connsiteX26" fmla="*/ 2772916 w 5363295"/>
              <a:gd name="connsiteY26" fmla="*/ 86527 h 1498633"/>
              <a:gd name="connsiteX27" fmla="*/ 2801491 w 5363295"/>
              <a:gd name="connsiteY27" fmla="*/ 77002 h 1498633"/>
              <a:gd name="connsiteX28" fmla="*/ 2830066 w 5363295"/>
              <a:gd name="connsiteY28" fmla="*/ 57952 h 1498633"/>
              <a:gd name="connsiteX29" fmla="*/ 2915173 w 5363295"/>
              <a:gd name="connsiteY29" fmla="*/ 42554 h 1498633"/>
              <a:gd name="connsiteX30" fmla="*/ 3069216 w 5363295"/>
              <a:gd name="connsiteY30" fmla="*/ 19852 h 1498633"/>
              <a:gd name="connsiteX31" fmla="*/ 3337217 w 5363295"/>
              <a:gd name="connsiteY31" fmla="*/ 162 h 1498633"/>
              <a:gd name="connsiteX32" fmla="*/ 3404851 w 5363295"/>
              <a:gd name="connsiteY32" fmla="*/ 11909 h 1498633"/>
              <a:gd name="connsiteX33" fmla="*/ 3484888 w 5363295"/>
              <a:gd name="connsiteY33" fmla="*/ 36042 h 1498633"/>
              <a:gd name="connsiteX34" fmla="*/ 3553966 w 5363295"/>
              <a:gd name="connsiteY34" fmla="*/ 99064 h 1498633"/>
              <a:gd name="connsiteX35" fmla="*/ 3643186 w 5363295"/>
              <a:gd name="connsiteY35" fmla="*/ 137955 h 1498633"/>
              <a:gd name="connsiteX36" fmla="*/ 3739395 w 5363295"/>
              <a:gd name="connsiteY36" fmla="*/ 198757 h 1498633"/>
              <a:gd name="connsiteX37" fmla="*/ 3802917 w 5363295"/>
              <a:gd name="connsiteY37" fmla="*/ 241939 h 1498633"/>
              <a:gd name="connsiteX38" fmla="*/ 3854930 w 5363295"/>
              <a:gd name="connsiteY38" fmla="*/ 304963 h 1498633"/>
              <a:gd name="connsiteX39" fmla="*/ 3938054 w 5363295"/>
              <a:gd name="connsiteY39" fmla="*/ 351796 h 1498633"/>
              <a:gd name="connsiteX40" fmla="*/ 4054613 w 5363295"/>
              <a:gd name="connsiteY40" fmla="*/ 400062 h 1498633"/>
              <a:gd name="connsiteX41" fmla="*/ 4156578 w 5363295"/>
              <a:gd name="connsiteY41" fmla="*/ 475319 h 1498633"/>
              <a:gd name="connsiteX42" fmla="*/ 4290612 w 5363295"/>
              <a:gd name="connsiteY42" fmla="*/ 555811 h 1498633"/>
              <a:gd name="connsiteX43" fmla="*/ 4407788 w 5363295"/>
              <a:gd name="connsiteY43" fmla="*/ 609309 h 1498633"/>
              <a:gd name="connsiteX44" fmla="*/ 4509960 w 5363295"/>
              <a:gd name="connsiteY44" fmla="*/ 663750 h 1498633"/>
              <a:gd name="connsiteX45" fmla="*/ 4574101 w 5363295"/>
              <a:gd name="connsiteY45" fmla="*/ 701849 h 1498633"/>
              <a:gd name="connsiteX46" fmla="*/ 4649341 w 5363295"/>
              <a:gd name="connsiteY46" fmla="*/ 715177 h 1498633"/>
              <a:gd name="connsiteX47" fmla="*/ 4677916 w 5363295"/>
              <a:gd name="connsiteY47" fmla="*/ 734227 h 1498633"/>
              <a:gd name="connsiteX48" fmla="*/ 4706491 w 5363295"/>
              <a:gd name="connsiteY48" fmla="*/ 753277 h 1498633"/>
              <a:gd name="connsiteX49" fmla="*/ 4792216 w 5363295"/>
              <a:gd name="connsiteY49" fmla="*/ 829477 h 1498633"/>
              <a:gd name="connsiteX50" fmla="*/ 4820791 w 5363295"/>
              <a:gd name="connsiteY50" fmla="*/ 839002 h 1498633"/>
              <a:gd name="connsiteX51" fmla="*/ 4877941 w 5363295"/>
              <a:gd name="connsiteY51" fmla="*/ 877102 h 1498633"/>
              <a:gd name="connsiteX52" fmla="*/ 4944616 w 5363295"/>
              <a:gd name="connsiteY52" fmla="*/ 896152 h 1498633"/>
              <a:gd name="connsiteX53" fmla="*/ 4973191 w 5363295"/>
              <a:gd name="connsiteY53" fmla="*/ 905677 h 1498633"/>
              <a:gd name="connsiteX54" fmla="*/ 5039866 w 5363295"/>
              <a:gd name="connsiteY54" fmla="*/ 924727 h 1498633"/>
              <a:gd name="connsiteX55" fmla="*/ 5097749 w 5363295"/>
              <a:gd name="connsiteY55" fmla="*/ 996531 h 1498633"/>
              <a:gd name="connsiteX56" fmla="*/ 5208384 w 5363295"/>
              <a:gd name="connsiteY56" fmla="*/ 1064671 h 1498633"/>
              <a:gd name="connsiteX57" fmla="*/ 5325622 w 5363295"/>
              <a:gd name="connsiteY57" fmla="*/ 1172924 h 1498633"/>
              <a:gd name="connsiteX58" fmla="*/ 5363295 w 5363295"/>
              <a:gd name="connsiteY58" fmla="*/ 1282609 h 1498633"/>
              <a:gd name="connsiteX59" fmla="*/ 4823235 w 5363295"/>
              <a:gd name="connsiteY59" fmla="*/ 1498633 h 1498633"/>
              <a:gd name="connsiteX60" fmla="*/ 574763 w 5363295"/>
              <a:gd name="connsiteY60" fmla="*/ 1498633 h 1498633"/>
              <a:gd name="connsiteX0" fmla="*/ 574763 w 5363295"/>
              <a:gd name="connsiteY0" fmla="*/ 1498633 h 1498633"/>
              <a:gd name="connsiteX1" fmla="*/ 54374 w 5363295"/>
              <a:gd name="connsiteY1" fmla="*/ 1445557 h 1498633"/>
              <a:gd name="connsiteX2" fmla="*/ 24725 w 5363295"/>
              <a:gd name="connsiteY2" fmla="*/ 1325027 h 1498633"/>
              <a:gd name="connsiteX3" fmla="*/ 173680 w 5363295"/>
              <a:gd name="connsiteY3" fmla="*/ 1189698 h 1498633"/>
              <a:gd name="connsiteX4" fmla="*/ 400331 w 5363295"/>
              <a:gd name="connsiteY4" fmla="*/ 1094167 h 1498633"/>
              <a:gd name="connsiteX5" fmla="*/ 553012 w 5363295"/>
              <a:gd name="connsiteY5" fmla="*/ 1027246 h 1498633"/>
              <a:gd name="connsiteX6" fmla="*/ 649512 w 5363295"/>
              <a:gd name="connsiteY6" fmla="*/ 940985 h 1498633"/>
              <a:gd name="connsiteX7" fmla="*/ 757820 w 5363295"/>
              <a:gd name="connsiteY7" fmla="*/ 888331 h 1498633"/>
              <a:gd name="connsiteX8" fmla="*/ 860315 w 5363295"/>
              <a:gd name="connsiteY8" fmla="*/ 821654 h 1498633"/>
              <a:gd name="connsiteX9" fmla="*/ 935265 w 5363295"/>
              <a:gd name="connsiteY9" fmla="*/ 761992 h 1498633"/>
              <a:gd name="connsiteX10" fmla="*/ 1006796 w 5363295"/>
              <a:gd name="connsiteY10" fmla="*/ 721376 h 1498633"/>
              <a:gd name="connsiteX11" fmla="*/ 1101199 w 5363295"/>
              <a:gd name="connsiteY11" fmla="*/ 642592 h 1498633"/>
              <a:gd name="connsiteX12" fmla="*/ 1196924 w 5363295"/>
              <a:gd name="connsiteY12" fmla="*/ 569925 h 1498633"/>
              <a:gd name="connsiteX13" fmla="*/ 1284056 w 5363295"/>
              <a:gd name="connsiteY13" fmla="*/ 525396 h 1498633"/>
              <a:gd name="connsiteX14" fmla="*/ 1375979 w 5363295"/>
              <a:gd name="connsiteY14" fmla="*/ 481332 h 1498633"/>
              <a:gd name="connsiteX15" fmla="*/ 1457610 w 5363295"/>
              <a:gd name="connsiteY15" fmla="*/ 452679 h 1498633"/>
              <a:gd name="connsiteX16" fmla="*/ 1549855 w 5363295"/>
              <a:gd name="connsiteY16" fmla="*/ 425233 h 1498633"/>
              <a:gd name="connsiteX17" fmla="*/ 1637432 w 5363295"/>
              <a:gd name="connsiteY17" fmla="*/ 403664 h 1498633"/>
              <a:gd name="connsiteX18" fmla="*/ 1796074 w 5363295"/>
              <a:gd name="connsiteY18" fmla="*/ 380806 h 1498633"/>
              <a:gd name="connsiteX19" fmla="*/ 1947651 w 5363295"/>
              <a:gd name="connsiteY19" fmla="*/ 335996 h 1498633"/>
              <a:gd name="connsiteX20" fmla="*/ 2047357 w 5363295"/>
              <a:gd name="connsiteY20" fmla="*/ 298650 h 1498633"/>
              <a:gd name="connsiteX21" fmla="*/ 2151406 w 5363295"/>
              <a:gd name="connsiteY21" fmla="*/ 223792 h 1498633"/>
              <a:gd name="connsiteX22" fmla="*/ 2201416 w 5363295"/>
              <a:gd name="connsiteY22" fmla="*/ 209221 h 1498633"/>
              <a:gd name="connsiteX23" fmla="*/ 2261798 w 5363295"/>
              <a:gd name="connsiteY23" fmla="*/ 191105 h 1498633"/>
              <a:gd name="connsiteX24" fmla="*/ 2491277 w 5363295"/>
              <a:gd name="connsiteY24" fmla="*/ 204855 h 1498633"/>
              <a:gd name="connsiteX25" fmla="*/ 2704664 w 5363295"/>
              <a:gd name="connsiteY25" fmla="*/ 166228 h 1498633"/>
              <a:gd name="connsiteX26" fmla="*/ 2772916 w 5363295"/>
              <a:gd name="connsiteY26" fmla="*/ 86527 h 1498633"/>
              <a:gd name="connsiteX27" fmla="*/ 2797997 w 5363295"/>
              <a:gd name="connsiteY27" fmla="*/ 102565 h 1498633"/>
              <a:gd name="connsiteX28" fmla="*/ 2830066 w 5363295"/>
              <a:gd name="connsiteY28" fmla="*/ 57952 h 1498633"/>
              <a:gd name="connsiteX29" fmla="*/ 2915173 w 5363295"/>
              <a:gd name="connsiteY29" fmla="*/ 42554 h 1498633"/>
              <a:gd name="connsiteX30" fmla="*/ 3069216 w 5363295"/>
              <a:gd name="connsiteY30" fmla="*/ 19852 h 1498633"/>
              <a:gd name="connsiteX31" fmla="*/ 3337217 w 5363295"/>
              <a:gd name="connsiteY31" fmla="*/ 162 h 1498633"/>
              <a:gd name="connsiteX32" fmla="*/ 3404851 w 5363295"/>
              <a:gd name="connsiteY32" fmla="*/ 11909 h 1498633"/>
              <a:gd name="connsiteX33" fmla="*/ 3484888 w 5363295"/>
              <a:gd name="connsiteY33" fmla="*/ 36042 h 1498633"/>
              <a:gd name="connsiteX34" fmla="*/ 3553966 w 5363295"/>
              <a:gd name="connsiteY34" fmla="*/ 99064 h 1498633"/>
              <a:gd name="connsiteX35" fmla="*/ 3643186 w 5363295"/>
              <a:gd name="connsiteY35" fmla="*/ 137955 h 1498633"/>
              <a:gd name="connsiteX36" fmla="*/ 3739395 w 5363295"/>
              <a:gd name="connsiteY36" fmla="*/ 198757 h 1498633"/>
              <a:gd name="connsiteX37" fmla="*/ 3802917 w 5363295"/>
              <a:gd name="connsiteY37" fmla="*/ 241939 h 1498633"/>
              <a:gd name="connsiteX38" fmla="*/ 3854930 w 5363295"/>
              <a:gd name="connsiteY38" fmla="*/ 304963 h 1498633"/>
              <a:gd name="connsiteX39" fmla="*/ 3938054 w 5363295"/>
              <a:gd name="connsiteY39" fmla="*/ 351796 h 1498633"/>
              <a:gd name="connsiteX40" fmla="*/ 4054613 w 5363295"/>
              <a:gd name="connsiteY40" fmla="*/ 400062 h 1498633"/>
              <a:gd name="connsiteX41" fmla="*/ 4156578 w 5363295"/>
              <a:gd name="connsiteY41" fmla="*/ 475319 h 1498633"/>
              <a:gd name="connsiteX42" fmla="*/ 4290612 w 5363295"/>
              <a:gd name="connsiteY42" fmla="*/ 555811 h 1498633"/>
              <a:gd name="connsiteX43" fmla="*/ 4407788 w 5363295"/>
              <a:gd name="connsiteY43" fmla="*/ 609309 h 1498633"/>
              <a:gd name="connsiteX44" fmla="*/ 4509960 w 5363295"/>
              <a:gd name="connsiteY44" fmla="*/ 663750 h 1498633"/>
              <a:gd name="connsiteX45" fmla="*/ 4574101 w 5363295"/>
              <a:gd name="connsiteY45" fmla="*/ 701849 h 1498633"/>
              <a:gd name="connsiteX46" fmla="*/ 4649341 w 5363295"/>
              <a:gd name="connsiteY46" fmla="*/ 715177 h 1498633"/>
              <a:gd name="connsiteX47" fmla="*/ 4677916 w 5363295"/>
              <a:gd name="connsiteY47" fmla="*/ 734227 h 1498633"/>
              <a:gd name="connsiteX48" fmla="*/ 4706491 w 5363295"/>
              <a:gd name="connsiteY48" fmla="*/ 753277 h 1498633"/>
              <a:gd name="connsiteX49" fmla="*/ 4792216 w 5363295"/>
              <a:gd name="connsiteY49" fmla="*/ 829477 h 1498633"/>
              <a:gd name="connsiteX50" fmla="*/ 4820791 w 5363295"/>
              <a:gd name="connsiteY50" fmla="*/ 839002 h 1498633"/>
              <a:gd name="connsiteX51" fmla="*/ 4877941 w 5363295"/>
              <a:gd name="connsiteY51" fmla="*/ 877102 h 1498633"/>
              <a:gd name="connsiteX52" fmla="*/ 4944616 w 5363295"/>
              <a:gd name="connsiteY52" fmla="*/ 896152 h 1498633"/>
              <a:gd name="connsiteX53" fmla="*/ 4973191 w 5363295"/>
              <a:gd name="connsiteY53" fmla="*/ 905677 h 1498633"/>
              <a:gd name="connsiteX54" fmla="*/ 5039866 w 5363295"/>
              <a:gd name="connsiteY54" fmla="*/ 924727 h 1498633"/>
              <a:gd name="connsiteX55" fmla="*/ 5097749 w 5363295"/>
              <a:gd name="connsiteY55" fmla="*/ 996531 h 1498633"/>
              <a:gd name="connsiteX56" fmla="*/ 5208384 w 5363295"/>
              <a:gd name="connsiteY56" fmla="*/ 1064671 h 1498633"/>
              <a:gd name="connsiteX57" fmla="*/ 5325622 w 5363295"/>
              <a:gd name="connsiteY57" fmla="*/ 1172924 h 1498633"/>
              <a:gd name="connsiteX58" fmla="*/ 5363295 w 5363295"/>
              <a:gd name="connsiteY58" fmla="*/ 1282609 h 1498633"/>
              <a:gd name="connsiteX59" fmla="*/ 4823235 w 5363295"/>
              <a:gd name="connsiteY59" fmla="*/ 1498633 h 1498633"/>
              <a:gd name="connsiteX60" fmla="*/ 574763 w 5363295"/>
              <a:gd name="connsiteY60" fmla="*/ 1498633 h 1498633"/>
              <a:gd name="connsiteX0" fmla="*/ 574763 w 5363295"/>
              <a:gd name="connsiteY0" fmla="*/ 1498633 h 1498633"/>
              <a:gd name="connsiteX1" fmla="*/ 54374 w 5363295"/>
              <a:gd name="connsiteY1" fmla="*/ 1445557 h 1498633"/>
              <a:gd name="connsiteX2" fmla="*/ 24725 w 5363295"/>
              <a:gd name="connsiteY2" fmla="*/ 1325027 h 1498633"/>
              <a:gd name="connsiteX3" fmla="*/ 173680 w 5363295"/>
              <a:gd name="connsiteY3" fmla="*/ 1189698 h 1498633"/>
              <a:gd name="connsiteX4" fmla="*/ 400331 w 5363295"/>
              <a:gd name="connsiteY4" fmla="*/ 1094167 h 1498633"/>
              <a:gd name="connsiteX5" fmla="*/ 553012 w 5363295"/>
              <a:gd name="connsiteY5" fmla="*/ 1027246 h 1498633"/>
              <a:gd name="connsiteX6" fmla="*/ 649512 w 5363295"/>
              <a:gd name="connsiteY6" fmla="*/ 940985 h 1498633"/>
              <a:gd name="connsiteX7" fmla="*/ 757820 w 5363295"/>
              <a:gd name="connsiteY7" fmla="*/ 888331 h 1498633"/>
              <a:gd name="connsiteX8" fmla="*/ 860315 w 5363295"/>
              <a:gd name="connsiteY8" fmla="*/ 821654 h 1498633"/>
              <a:gd name="connsiteX9" fmla="*/ 935265 w 5363295"/>
              <a:gd name="connsiteY9" fmla="*/ 761992 h 1498633"/>
              <a:gd name="connsiteX10" fmla="*/ 1006796 w 5363295"/>
              <a:gd name="connsiteY10" fmla="*/ 721376 h 1498633"/>
              <a:gd name="connsiteX11" fmla="*/ 1101199 w 5363295"/>
              <a:gd name="connsiteY11" fmla="*/ 642592 h 1498633"/>
              <a:gd name="connsiteX12" fmla="*/ 1196924 w 5363295"/>
              <a:gd name="connsiteY12" fmla="*/ 569925 h 1498633"/>
              <a:gd name="connsiteX13" fmla="*/ 1284056 w 5363295"/>
              <a:gd name="connsiteY13" fmla="*/ 525396 h 1498633"/>
              <a:gd name="connsiteX14" fmla="*/ 1375979 w 5363295"/>
              <a:gd name="connsiteY14" fmla="*/ 481332 h 1498633"/>
              <a:gd name="connsiteX15" fmla="*/ 1457610 w 5363295"/>
              <a:gd name="connsiteY15" fmla="*/ 452679 h 1498633"/>
              <a:gd name="connsiteX16" fmla="*/ 1549855 w 5363295"/>
              <a:gd name="connsiteY16" fmla="*/ 425233 h 1498633"/>
              <a:gd name="connsiteX17" fmla="*/ 1637432 w 5363295"/>
              <a:gd name="connsiteY17" fmla="*/ 403664 h 1498633"/>
              <a:gd name="connsiteX18" fmla="*/ 1796074 w 5363295"/>
              <a:gd name="connsiteY18" fmla="*/ 380806 h 1498633"/>
              <a:gd name="connsiteX19" fmla="*/ 1947651 w 5363295"/>
              <a:gd name="connsiteY19" fmla="*/ 335996 h 1498633"/>
              <a:gd name="connsiteX20" fmla="*/ 2047357 w 5363295"/>
              <a:gd name="connsiteY20" fmla="*/ 298650 h 1498633"/>
              <a:gd name="connsiteX21" fmla="*/ 2151406 w 5363295"/>
              <a:gd name="connsiteY21" fmla="*/ 223792 h 1498633"/>
              <a:gd name="connsiteX22" fmla="*/ 2201416 w 5363295"/>
              <a:gd name="connsiteY22" fmla="*/ 209221 h 1498633"/>
              <a:gd name="connsiteX23" fmla="*/ 2261798 w 5363295"/>
              <a:gd name="connsiteY23" fmla="*/ 191105 h 1498633"/>
              <a:gd name="connsiteX24" fmla="*/ 2491277 w 5363295"/>
              <a:gd name="connsiteY24" fmla="*/ 204855 h 1498633"/>
              <a:gd name="connsiteX25" fmla="*/ 2704664 w 5363295"/>
              <a:gd name="connsiteY25" fmla="*/ 166228 h 1498633"/>
              <a:gd name="connsiteX26" fmla="*/ 2772916 w 5363295"/>
              <a:gd name="connsiteY26" fmla="*/ 86527 h 1498633"/>
              <a:gd name="connsiteX27" fmla="*/ 2797997 w 5363295"/>
              <a:gd name="connsiteY27" fmla="*/ 102565 h 1498633"/>
              <a:gd name="connsiteX28" fmla="*/ 2854529 w 5363295"/>
              <a:gd name="connsiteY28" fmla="*/ 54301 h 1498633"/>
              <a:gd name="connsiteX29" fmla="*/ 2915173 w 5363295"/>
              <a:gd name="connsiteY29" fmla="*/ 42554 h 1498633"/>
              <a:gd name="connsiteX30" fmla="*/ 3069216 w 5363295"/>
              <a:gd name="connsiteY30" fmla="*/ 19852 h 1498633"/>
              <a:gd name="connsiteX31" fmla="*/ 3337217 w 5363295"/>
              <a:gd name="connsiteY31" fmla="*/ 162 h 1498633"/>
              <a:gd name="connsiteX32" fmla="*/ 3404851 w 5363295"/>
              <a:gd name="connsiteY32" fmla="*/ 11909 h 1498633"/>
              <a:gd name="connsiteX33" fmla="*/ 3484888 w 5363295"/>
              <a:gd name="connsiteY33" fmla="*/ 36042 h 1498633"/>
              <a:gd name="connsiteX34" fmla="*/ 3553966 w 5363295"/>
              <a:gd name="connsiteY34" fmla="*/ 99064 h 1498633"/>
              <a:gd name="connsiteX35" fmla="*/ 3643186 w 5363295"/>
              <a:gd name="connsiteY35" fmla="*/ 137955 h 1498633"/>
              <a:gd name="connsiteX36" fmla="*/ 3739395 w 5363295"/>
              <a:gd name="connsiteY36" fmla="*/ 198757 h 1498633"/>
              <a:gd name="connsiteX37" fmla="*/ 3802917 w 5363295"/>
              <a:gd name="connsiteY37" fmla="*/ 241939 h 1498633"/>
              <a:gd name="connsiteX38" fmla="*/ 3854930 w 5363295"/>
              <a:gd name="connsiteY38" fmla="*/ 304963 h 1498633"/>
              <a:gd name="connsiteX39" fmla="*/ 3938054 w 5363295"/>
              <a:gd name="connsiteY39" fmla="*/ 351796 h 1498633"/>
              <a:gd name="connsiteX40" fmla="*/ 4054613 w 5363295"/>
              <a:gd name="connsiteY40" fmla="*/ 400062 h 1498633"/>
              <a:gd name="connsiteX41" fmla="*/ 4156578 w 5363295"/>
              <a:gd name="connsiteY41" fmla="*/ 475319 h 1498633"/>
              <a:gd name="connsiteX42" fmla="*/ 4290612 w 5363295"/>
              <a:gd name="connsiteY42" fmla="*/ 555811 h 1498633"/>
              <a:gd name="connsiteX43" fmla="*/ 4407788 w 5363295"/>
              <a:gd name="connsiteY43" fmla="*/ 609309 h 1498633"/>
              <a:gd name="connsiteX44" fmla="*/ 4509960 w 5363295"/>
              <a:gd name="connsiteY44" fmla="*/ 663750 h 1498633"/>
              <a:gd name="connsiteX45" fmla="*/ 4574101 w 5363295"/>
              <a:gd name="connsiteY45" fmla="*/ 701849 h 1498633"/>
              <a:gd name="connsiteX46" fmla="*/ 4649341 w 5363295"/>
              <a:gd name="connsiteY46" fmla="*/ 715177 h 1498633"/>
              <a:gd name="connsiteX47" fmla="*/ 4677916 w 5363295"/>
              <a:gd name="connsiteY47" fmla="*/ 734227 h 1498633"/>
              <a:gd name="connsiteX48" fmla="*/ 4706491 w 5363295"/>
              <a:gd name="connsiteY48" fmla="*/ 753277 h 1498633"/>
              <a:gd name="connsiteX49" fmla="*/ 4792216 w 5363295"/>
              <a:gd name="connsiteY49" fmla="*/ 829477 h 1498633"/>
              <a:gd name="connsiteX50" fmla="*/ 4820791 w 5363295"/>
              <a:gd name="connsiteY50" fmla="*/ 839002 h 1498633"/>
              <a:gd name="connsiteX51" fmla="*/ 4877941 w 5363295"/>
              <a:gd name="connsiteY51" fmla="*/ 877102 h 1498633"/>
              <a:gd name="connsiteX52" fmla="*/ 4944616 w 5363295"/>
              <a:gd name="connsiteY52" fmla="*/ 896152 h 1498633"/>
              <a:gd name="connsiteX53" fmla="*/ 4973191 w 5363295"/>
              <a:gd name="connsiteY53" fmla="*/ 905677 h 1498633"/>
              <a:gd name="connsiteX54" fmla="*/ 5039866 w 5363295"/>
              <a:gd name="connsiteY54" fmla="*/ 924727 h 1498633"/>
              <a:gd name="connsiteX55" fmla="*/ 5097749 w 5363295"/>
              <a:gd name="connsiteY55" fmla="*/ 996531 h 1498633"/>
              <a:gd name="connsiteX56" fmla="*/ 5208384 w 5363295"/>
              <a:gd name="connsiteY56" fmla="*/ 1064671 h 1498633"/>
              <a:gd name="connsiteX57" fmla="*/ 5325622 w 5363295"/>
              <a:gd name="connsiteY57" fmla="*/ 1172924 h 1498633"/>
              <a:gd name="connsiteX58" fmla="*/ 5363295 w 5363295"/>
              <a:gd name="connsiteY58" fmla="*/ 1282609 h 1498633"/>
              <a:gd name="connsiteX59" fmla="*/ 4823235 w 5363295"/>
              <a:gd name="connsiteY59" fmla="*/ 1498633 h 1498633"/>
              <a:gd name="connsiteX60" fmla="*/ 574763 w 5363295"/>
              <a:gd name="connsiteY60" fmla="*/ 1498633 h 1498633"/>
              <a:gd name="connsiteX0" fmla="*/ 574763 w 5363295"/>
              <a:gd name="connsiteY0" fmla="*/ 1498633 h 1498633"/>
              <a:gd name="connsiteX1" fmla="*/ 54374 w 5363295"/>
              <a:gd name="connsiteY1" fmla="*/ 1445557 h 1498633"/>
              <a:gd name="connsiteX2" fmla="*/ 24725 w 5363295"/>
              <a:gd name="connsiteY2" fmla="*/ 1325027 h 1498633"/>
              <a:gd name="connsiteX3" fmla="*/ 173680 w 5363295"/>
              <a:gd name="connsiteY3" fmla="*/ 1189698 h 1498633"/>
              <a:gd name="connsiteX4" fmla="*/ 400331 w 5363295"/>
              <a:gd name="connsiteY4" fmla="*/ 1094167 h 1498633"/>
              <a:gd name="connsiteX5" fmla="*/ 553012 w 5363295"/>
              <a:gd name="connsiteY5" fmla="*/ 1027246 h 1498633"/>
              <a:gd name="connsiteX6" fmla="*/ 649512 w 5363295"/>
              <a:gd name="connsiteY6" fmla="*/ 940985 h 1498633"/>
              <a:gd name="connsiteX7" fmla="*/ 757820 w 5363295"/>
              <a:gd name="connsiteY7" fmla="*/ 888331 h 1498633"/>
              <a:gd name="connsiteX8" fmla="*/ 860315 w 5363295"/>
              <a:gd name="connsiteY8" fmla="*/ 821654 h 1498633"/>
              <a:gd name="connsiteX9" fmla="*/ 935265 w 5363295"/>
              <a:gd name="connsiteY9" fmla="*/ 761992 h 1498633"/>
              <a:gd name="connsiteX10" fmla="*/ 1006796 w 5363295"/>
              <a:gd name="connsiteY10" fmla="*/ 721376 h 1498633"/>
              <a:gd name="connsiteX11" fmla="*/ 1101199 w 5363295"/>
              <a:gd name="connsiteY11" fmla="*/ 642592 h 1498633"/>
              <a:gd name="connsiteX12" fmla="*/ 1196924 w 5363295"/>
              <a:gd name="connsiteY12" fmla="*/ 569925 h 1498633"/>
              <a:gd name="connsiteX13" fmla="*/ 1284056 w 5363295"/>
              <a:gd name="connsiteY13" fmla="*/ 525396 h 1498633"/>
              <a:gd name="connsiteX14" fmla="*/ 1375979 w 5363295"/>
              <a:gd name="connsiteY14" fmla="*/ 481332 h 1498633"/>
              <a:gd name="connsiteX15" fmla="*/ 1457610 w 5363295"/>
              <a:gd name="connsiteY15" fmla="*/ 452679 h 1498633"/>
              <a:gd name="connsiteX16" fmla="*/ 1549855 w 5363295"/>
              <a:gd name="connsiteY16" fmla="*/ 425233 h 1498633"/>
              <a:gd name="connsiteX17" fmla="*/ 1637432 w 5363295"/>
              <a:gd name="connsiteY17" fmla="*/ 403664 h 1498633"/>
              <a:gd name="connsiteX18" fmla="*/ 1796074 w 5363295"/>
              <a:gd name="connsiteY18" fmla="*/ 380806 h 1498633"/>
              <a:gd name="connsiteX19" fmla="*/ 1947651 w 5363295"/>
              <a:gd name="connsiteY19" fmla="*/ 335996 h 1498633"/>
              <a:gd name="connsiteX20" fmla="*/ 2047357 w 5363295"/>
              <a:gd name="connsiteY20" fmla="*/ 298650 h 1498633"/>
              <a:gd name="connsiteX21" fmla="*/ 2151406 w 5363295"/>
              <a:gd name="connsiteY21" fmla="*/ 223792 h 1498633"/>
              <a:gd name="connsiteX22" fmla="*/ 2201416 w 5363295"/>
              <a:gd name="connsiteY22" fmla="*/ 209221 h 1498633"/>
              <a:gd name="connsiteX23" fmla="*/ 2261798 w 5363295"/>
              <a:gd name="connsiteY23" fmla="*/ 191105 h 1498633"/>
              <a:gd name="connsiteX24" fmla="*/ 2491277 w 5363295"/>
              <a:gd name="connsiteY24" fmla="*/ 204855 h 1498633"/>
              <a:gd name="connsiteX25" fmla="*/ 2704664 w 5363295"/>
              <a:gd name="connsiteY25" fmla="*/ 166228 h 1498633"/>
              <a:gd name="connsiteX26" fmla="*/ 2772916 w 5363295"/>
              <a:gd name="connsiteY26" fmla="*/ 86527 h 1498633"/>
              <a:gd name="connsiteX27" fmla="*/ 2797997 w 5363295"/>
              <a:gd name="connsiteY27" fmla="*/ 102565 h 1498633"/>
              <a:gd name="connsiteX28" fmla="*/ 2854529 w 5363295"/>
              <a:gd name="connsiteY28" fmla="*/ 54301 h 1498633"/>
              <a:gd name="connsiteX29" fmla="*/ 2939637 w 5363295"/>
              <a:gd name="connsiteY29" fmla="*/ 31598 h 1498633"/>
              <a:gd name="connsiteX30" fmla="*/ 3069216 w 5363295"/>
              <a:gd name="connsiteY30" fmla="*/ 19852 h 1498633"/>
              <a:gd name="connsiteX31" fmla="*/ 3337217 w 5363295"/>
              <a:gd name="connsiteY31" fmla="*/ 162 h 1498633"/>
              <a:gd name="connsiteX32" fmla="*/ 3404851 w 5363295"/>
              <a:gd name="connsiteY32" fmla="*/ 11909 h 1498633"/>
              <a:gd name="connsiteX33" fmla="*/ 3484888 w 5363295"/>
              <a:gd name="connsiteY33" fmla="*/ 36042 h 1498633"/>
              <a:gd name="connsiteX34" fmla="*/ 3553966 w 5363295"/>
              <a:gd name="connsiteY34" fmla="*/ 99064 h 1498633"/>
              <a:gd name="connsiteX35" fmla="*/ 3643186 w 5363295"/>
              <a:gd name="connsiteY35" fmla="*/ 137955 h 1498633"/>
              <a:gd name="connsiteX36" fmla="*/ 3739395 w 5363295"/>
              <a:gd name="connsiteY36" fmla="*/ 198757 h 1498633"/>
              <a:gd name="connsiteX37" fmla="*/ 3802917 w 5363295"/>
              <a:gd name="connsiteY37" fmla="*/ 241939 h 1498633"/>
              <a:gd name="connsiteX38" fmla="*/ 3854930 w 5363295"/>
              <a:gd name="connsiteY38" fmla="*/ 304963 h 1498633"/>
              <a:gd name="connsiteX39" fmla="*/ 3938054 w 5363295"/>
              <a:gd name="connsiteY39" fmla="*/ 351796 h 1498633"/>
              <a:gd name="connsiteX40" fmla="*/ 4054613 w 5363295"/>
              <a:gd name="connsiteY40" fmla="*/ 400062 h 1498633"/>
              <a:gd name="connsiteX41" fmla="*/ 4156578 w 5363295"/>
              <a:gd name="connsiteY41" fmla="*/ 475319 h 1498633"/>
              <a:gd name="connsiteX42" fmla="*/ 4290612 w 5363295"/>
              <a:gd name="connsiteY42" fmla="*/ 555811 h 1498633"/>
              <a:gd name="connsiteX43" fmla="*/ 4407788 w 5363295"/>
              <a:gd name="connsiteY43" fmla="*/ 609309 h 1498633"/>
              <a:gd name="connsiteX44" fmla="*/ 4509960 w 5363295"/>
              <a:gd name="connsiteY44" fmla="*/ 663750 h 1498633"/>
              <a:gd name="connsiteX45" fmla="*/ 4574101 w 5363295"/>
              <a:gd name="connsiteY45" fmla="*/ 701849 h 1498633"/>
              <a:gd name="connsiteX46" fmla="*/ 4649341 w 5363295"/>
              <a:gd name="connsiteY46" fmla="*/ 715177 h 1498633"/>
              <a:gd name="connsiteX47" fmla="*/ 4677916 w 5363295"/>
              <a:gd name="connsiteY47" fmla="*/ 734227 h 1498633"/>
              <a:gd name="connsiteX48" fmla="*/ 4706491 w 5363295"/>
              <a:gd name="connsiteY48" fmla="*/ 753277 h 1498633"/>
              <a:gd name="connsiteX49" fmla="*/ 4792216 w 5363295"/>
              <a:gd name="connsiteY49" fmla="*/ 829477 h 1498633"/>
              <a:gd name="connsiteX50" fmla="*/ 4820791 w 5363295"/>
              <a:gd name="connsiteY50" fmla="*/ 839002 h 1498633"/>
              <a:gd name="connsiteX51" fmla="*/ 4877941 w 5363295"/>
              <a:gd name="connsiteY51" fmla="*/ 877102 h 1498633"/>
              <a:gd name="connsiteX52" fmla="*/ 4944616 w 5363295"/>
              <a:gd name="connsiteY52" fmla="*/ 896152 h 1498633"/>
              <a:gd name="connsiteX53" fmla="*/ 4973191 w 5363295"/>
              <a:gd name="connsiteY53" fmla="*/ 905677 h 1498633"/>
              <a:gd name="connsiteX54" fmla="*/ 5039866 w 5363295"/>
              <a:gd name="connsiteY54" fmla="*/ 924727 h 1498633"/>
              <a:gd name="connsiteX55" fmla="*/ 5097749 w 5363295"/>
              <a:gd name="connsiteY55" fmla="*/ 996531 h 1498633"/>
              <a:gd name="connsiteX56" fmla="*/ 5208384 w 5363295"/>
              <a:gd name="connsiteY56" fmla="*/ 1064671 h 1498633"/>
              <a:gd name="connsiteX57" fmla="*/ 5325622 w 5363295"/>
              <a:gd name="connsiteY57" fmla="*/ 1172924 h 1498633"/>
              <a:gd name="connsiteX58" fmla="*/ 5363295 w 5363295"/>
              <a:gd name="connsiteY58" fmla="*/ 1282609 h 1498633"/>
              <a:gd name="connsiteX59" fmla="*/ 4823235 w 5363295"/>
              <a:gd name="connsiteY59" fmla="*/ 1498633 h 1498633"/>
              <a:gd name="connsiteX60" fmla="*/ 574763 w 5363295"/>
              <a:gd name="connsiteY60" fmla="*/ 1498633 h 1498633"/>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49512 w 5363295"/>
              <a:gd name="connsiteY6" fmla="*/ 941124 h 1498772"/>
              <a:gd name="connsiteX7" fmla="*/ 757820 w 5363295"/>
              <a:gd name="connsiteY7" fmla="*/ 888470 h 1498772"/>
              <a:gd name="connsiteX8" fmla="*/ 860315 w 5363295"/>
              <a:gd name="connsiteY8" fmla="*/ 821793 h 1498772"/>
              <a:gd name="connsiteX9" fmla="*/ 935265 w 5363295"/>
              <a:gd name="connsiteY9" fmla="*/ 762131 h 1498772"/>
              <a:gd name="connsiteX10" fmla="*/ 1006796 w 5363295"/>
              <a:gd name="connsiteY10" fmla="*/ 721515 h 1498772"/>
              <a:gd name="connsiteX11" fmla="*/ 1101199 w 5363295"/>
              <a:gd name="connsiteY11" fmla="*/ 642731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549855 w 5363295"/>
              <a:gd name="connsiteY16" fmla="*/ 425372 h 1498772"/>
              <a:gd name="connsiteX17" fmla="*/ 1637432 w 5363295"/>
              <a:gd name="connsiteY17" fmla="*/ 403803 h 1498772"/>
              <a:gd name="connsiteX18" fmla="*/ 1796074 w 5363295"/>
              <a:gd name="connsiteY18" fmla="*/ 380945 h 1498772"/>
              <a:gd name="connsiteX19" fmla="*/ 1947651 w 5363295"/>
              <a:gd name="connsiteY19" fmla="*/ 336135 h 1498772"/>
              <a:gd name="connsiteX20" fmla="*/ 2047357 w 5363295"/>
              <a:gd name="connsiteY20" fmla="*/ 298789 h 1498772"/>
              <a:gd name="connsiteX21" fmla="*/ 2151406 w 5363295"/>
              <a:gd name="connsiteY21" fmla="*/ 223931 h 1498772"/>
              <a:gd name="connsiteX22" fmla="*/ 2201416 w 5363295"/>
              <a:gd name="connsiteY22" fmla="*/ 209360 h 1498772"/>
              <a:gd name="connsiteX23" fmla="*/ 2261798 w 5363295"/>
              <a:gd name="connsiteY23" fmla="*/ 191244 h 1498772"/>
              <a:gd name="connsiteX24" fmla="*/ 2491277 w 5363295"/>
              <a:gd name="connsiteY24" fmla="*/ 204994 h 1498772"/>
              <a:gd name="connsiteX25" fmla="*/ 2704664 w 5363295"/>
              <a:gd name="connsiteY25" fmla="*/ 166367 h 1498772"/>
              <a:gd name="connsiteX26" fmla="*/ 2772916 w 5363295"/>
              <a:gd name="connsiteY26" fmla="*/ 86666 h 1498772"/>
              <a:gd name="connsiteX27" fmla="*/ 2797997 w 5363295"/>
              <a:gd name="connsiteY27" fmla="*/ 10270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49512 w 5363295"/>
              <a:gd name="connsiteY6" fmla="*/ 941124 h 1498772"/>
              <a:gd name="connsiteX7" fmla="*/ 757820 w 5363295"/>
              <a:gd name="connsiteY7" fmla="*/ 888470 h 1498772"/>
              <a:gd name="connsiteX8" fmla="*/ 860315 w 5363295"/>
              <a:gd name="connsiteY8" fmla="*/ 821793 h 1498772"/>
              <a:gd name="connsiteX9" fmla="*/ 935265 w 5363295"/>
              <a:gd name="connsiteY9" fmla="*/ 762131 h 1498772"/>
              <a:gd name="connsiteX10" fmla="*/ 1006796 w 5363295"/>
              <a:gd name="connsiteY10" fmla="*/ 721515 h 1498772"/>
              <a:gd name="connsiteX11" fmla="*/ 1101199 w 5363295"/>
              <a:gd name="connsiteY11" fmla="*/ 642731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549855 w 5363295"/>
              <a:gd name="connsiteY16" fmla="*/ 425372 h 1498772"/>
              <a:gd name="connsiteX17" fmla="*/ 1637432 w 5363295"/>
              <a:gd name="connsiteY17" fmla="*/ 403803 h 1498772"/>
              <a:gd name="connsiteX18" fmla="*/ 1796074 w 5363295"/>
              <a:gd name="connsiteY18" fmla="*/ 380945 h 1498772"/>
              <a:gd name="connsiteX19" fmla="*/ 1947651 w 5363295"/>
              <a:gd name="connsiteY19" fmla="*/ 336135 h 1498772"/>
              <a:gd name="connsiteX20" fmla="*/ 2047357 w 5363295"/>
              <a:gd name="connsiteY20" fmla="*/ 298789 h 1498772"/>
              <a:gd name="connsiteX21" fmla="*/ 2151406 w 5363295"/>
              <a:gd name="connsiteY21" fmla="*/ 223931 h 1498772"/>
              <a:gd name="connsiteX22" fmla="*/ 2201416 w 5363295"/>
              <a:gd name="connsiteY22" fmla="*/ 209360 h 1498772"/>
              <a:gd name="connsiteX23" fmla="*/ 2261798 w 5363295"/>
              <a:gd name="connsiteY23" fmla="*/ 191244 h 1498772"/>
              <a:gd name="connsiteX24" fmla="*/ 2491277 w 5363295"/>
              <a:gd name="connsiteY24" fmla="*/ 204994 h 1498772"/>
              <a:gd name="connsiteX25" fmla="*/ 2704664 w 5363295"/>
              <a:gd name="connsiteY25" fmla="*/ 166367 h 1498772"/>
              <a:gd name="connsiteX26" fmla="*/ 2772916 w 5363295"/>
              <a:gd name="connsiteY26" fmla="*/ 86666 h 1498772"/>
              <a:gd name="connsiteX27" fmla="*/ 2811976 w 5363295"/>
              <a:gd name="connsiteY27" fmla="*/ 69838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49512 w 5363295"/>
              <a:gd name="connsiteY6" fmla="*/ 941124 h 1498772"/>
              <a:gd name="connsiteX7" fmla="*/ 757820 w 5363295"/>
              <a:gd name="connsiteY7" fmla="*/ 888470 h 1498772"/>
              <a:gd name="connsiteX8" fmla="*/ 860315 w 5363295"/>
              <a:gd name="connsiteY8" fmla="*/ 821793 h 1498772"/>
              <a:gd name="connsiteX9" fmla="*/ 935265 w 5363295"/>
              <a:gd name="connsiteY9" fmla="*/ 762131 h 1498772"/>
              <a:gd name="connsiteX10" fmla="*/ 1006796 w 5363295"/>
              <a:gd name="connsiteY10" fmla="*/ 721515 h 1498772"/>
              <a:gd name="connsiteX11" fmla="*/ 1101199 w 5363295"/>
              <a:gd name="connsiteY11" fmla="*/ 642731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549855 w 5363295"/>
              <a:gd name="connsiteY16" fmla="*/ 425372 h 1498772"/>
              <a:gd name="connsiteX17" fmla="*/ 1637432 w 5363295"/>
              <a:gd name="connsiteY17" fmla="*/ 403803 h 1498772"/>
              <a:gd name="connsiteX18" fmla="*/ 1796074 w 5363295"/>
              <a:gd name="connsiteY18" fmla="*/ 380945 h 1498772"/>
              <a:gd name="connsiteX19" fmla="*/ 1947651 w 5363295"/>
              <a:gd name="connsiteY19" fmla="*/ 336135 h 1498772"/>
              <a:gd name="connsiteX20" fmla="*/ 2047357 w 5363295"/>
              <a:gd name="connsiteY20" fmla="*/ 298789 h 1498772"/>
              <a:gd name="connsiteX21" fmla="*/ 2151406 w 5363295"/>
              <a:gd name="connsiteY21" fmla="*/ 223931 h 1498772"/>
              <a:gd name="connsiteX22" fmla="*/ 2201416 w 5363295"/>
              <a:gd name="connsiteY22" fmla="*/ 209360 h 1498772"/>
              <a:gd name="connsiteX23" fmla="*/ 2261798 w 5363295"/>
              <a:gd name="connsiteY23" fmla="*/ 191244 h 1498772"/>
              <a:gd name="connsiteX24" fmla="*/ 2491277 w 5363295"/>
              <a:gd name="connsiteY24" fmla="*/ 204994 h 1498772"/>
              <a:gd name="connsiteX25" fmla="*/ 2704664 w 5363295"/>
              <a:gd name="connsiteY25" fmla="*/ 166367 h 1498772"/>
              <a:gd name="connsiteX26" fmla="*/ 2755443 w 5363295"/>
              <a:gd name="connsiteY26" fmla="*/ 108577 h 1498772"/>
              <a:gd name="connsiteX27" fmla="*/ 2811976 w 5363295"/>
              <a:gd name="connsiteY27" fmla="*/ 69838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49512 w 5363295"/>
              <a:gd name="connsiteY6" fmla="*/ 941124 h 1498772"/>
              <a:gd name="connsiteX7" fmla="*/ 757820 w 5363295"/>
              <a:gd name="connsiteY7" fmla="*/ 888470 h 1498772"/>
              <a:gd name="connsiteX8" fmla="*/ 860315 w 5363295"/>
              <a:gd name="connsiteY8" fmla="*/ 821793 h 1498772"/>
              <a:gd name="connsiteX9" fmla="*/ 935265 w 5363295"/>
              <a:gd name="connsiteY9" fmla="*/ 762131 h 1498772"/>
              <a:gd name="connsiteX10" fmla="*/ 1006796 w 5363295"/>
              <a:gd name="connsiteY10" fmla="*/ 721515 h 1498772"/>
              <a:gd name="connsiteX11" fmla="*/ 1101199 w 5363295"/>
              <a:gd name="connsiteY11" fmla="*/ 642731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549855 w 5363295"/>
              <a:gd name="connsiteY16" fmla="*/ 425372 h 1498772"/>
              <a:gd name="connsiteX17" fmla="*/ 1637432 w 5363295"/>
              <a:gd name="connsiteY17" fmla="*/ 403803 h 1498772"/>
              <a:gd name="connsiteX18" fmla="*/ 1796074 w 5363295"/>
              <a:gd name="connsiteY18" fmla="*/ 380945 h 1498772"/>
              <a:gd name="connsiteX19" fmla="*/ 1947651 w 5363295"/>
              <a:gd name="connsiteY19" fmla="*/ 336135 h 1498772"/>
              <a:gd name="connsiteX20" fmla="*/ 2047357 w 5363295"/>
              <a:gd name="connsiteY20" fmla="*/ 298789 h 1498772"/>
              <a:gd name="connsiteX21" fmla="*/ 2151406 w 5363295"/>
              <a:gd name="connsiteY21" fmla="*/ 223931 h 1498772"/>
              <a:gd name="connsiteX22" fmla="*/ 2201416 w 5363295"/>
              <a:gd name="connsiteY22" fmla="*/ 209360 h 1498772"/>
              <a:gd name="connsiteX23" fmla="*/ 2261798 w 5363295"/>
              <a:gd name="connsiteY23" fmla="*/ 191244 h 1498772"/>
              <a:gd name="connsiteX24" fmla="*/ 2491277 w 5363295"/>
              <a:gd name="connsiteY24" fmla="*/ 204994 h 1498772"/>
              <a:gd name="connsiteX25" fmla="*/ 2673212 w 5363295"/>
              <a:gd name="connsiteY25" fmla="*/ 199234 h 1498772"/>
              <a:gd name="connsiteX26" fmla="*/ 2755443 w 5363295"/>
              <a:gd name="connsiteY26" fmla="*/ 108577 h 1498772"/>
              <a:gd name="connsiteX27" fmla="*/ 2811976 w 5363295"/>
              <a:gd name="connsiteY27" fmla="*/ 69838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49512 w 5363295"/>
              <a:gd name="connsiteY6" fmla="*/ 941124 h 1498772"/>
              <a:gd name="connsiteX7" fmla="*/ 757820 w 5363295"/>
              <a:gd name="connsiteY7" fmla="*/ 888470 h 1498772"/>
              <a:gd name="connsiteX8" fmla="*/ 860315 w 5363295"/>
              <a:gd name="connsiteY8" fmla="*/ 821793 h 1498772"/>
              <a:gd name="connsiteX9" fmla="*/ 935265 w 5363295"/>
              <a:gd name="connsiteY9" fmla="*/ 762131 h 1498772"/>
              <a:gd name="connsiteX10" fmla="*/ 1006796 w 5363295"/>
              <a:gd name="connsiteY10" fmla="*/ 721515 h 1498772"/>
              <a:gd name="connsiteX11" fmla="*/ 1101199 w 5363295"/>
              <a:gd name="connsiteY11" fmla="*/ 642731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549855 w 5363295"/>
              <a:gd name="connsiteY16" fmla="*/ 425372 h 1498772"/>
              <a:gd name="connsiteX17" fmla="*/ 1637432 w 5363295"/>
              <a:gd name="connsiteY17" fmla="*/ 403803 h 1498772"/>
              <a:gd name="connsiteX18" fmla="*/ 1796074 w 5363295"/>
              <a:gd name="connsiteY18" fmla="*/ 380945 h 1498772"/>
              <a:gd name="connsiteX19" fmla="*/ 1947651 w 5363295"/>
              <a:gd name="connsiteY19" fmla="*/ 336135 h 1498772"/>
              <a:gd name="connsiteX20" fmla="*/ 2047357 w 5363295"/>
              <a:gd name="connsiteY20" fmla="*/ 298789 h 1498772"/>
              <a:gd name="connsiteX21" fmla="*/ 2151406 w 5363295"/>
              <a:gd name="connsiteY21" fmla="*/ 223931 h 1498772"/>
              <a:gd name="connsiteX22" fmla="*/ 2201416 w 5363295"/>
              <a:gd name="connsiteY22" fmla="*/ 209360 h 1498772"/>
              <a:gd name="connsiteX23" fmla="*/ 2261798 w 5363295"/>
              <a:gd name="connsiteY23" fmla="*/ 191244 h 1498772"/>
              <a:gd name="connsiteX24" fmla="*/ 2484288 w 5363295"/>
              <a:gd name="connsiteY24" fmla="*/ 219601 h 1498772"/>
              <a:gd name="connsiteX25" fmla="*/ 2673212 w 5363295"/>
              <a:gd name="connsiteY25" fmla="*/ 199234 h 1498772"/>
              <a:gd name="connsiteX26" fmla="*/ 2755443 w 5363295"/>
              <a:gd name="connsiteY26" fmla="*/ 108577 h 1498772"/>
              <a:gd name="connsiteX27" fmla="*/ 2811976 w 5363295"/>
              <a:gd name="connsiteY27" fmla="*/ 69838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49512 w 5363295"/>
              <a:gd name="connsiteY6" fmla="*/ 941124 h 1498772"/>
              <a:gd name="connsiteX7" fmla="*/ 757820 w 5363295"/>
              <a:gd name="connsiteY7" fmla="*/ 888470 h 1498772"/>
              <a:gd name="connsiteX8" fmla="*/ 860315 w 5363295"/>
              <a:gd name="connsiteY8" fmla="*/ 821793 h 1498772"/>
              <a:gd name="connsiteX9" fmla="*/ 935265 w 5363295"/>
              <a:gd name="connsiteY9" fmla="*/ 762131 h 1498772"/>
              <a:gd name="connsiteX10" fmla="*/ 1006796 w 5363295"/>
              <a:gd name="connsiteY10" fmla="*/ 721515 h 1498772"/>
              <a:gd name="connsiteX11" fmla="*/ 1101199 w 5363295"/>
              <a:gd name="connsiteY11" fmla="*/ 642731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549855 w 5363295"/>
              <a:gd name="connsiteY16" fmla="*/ 425372 h 1498772"/>
              <a:gd name="connsiteX17" fmla="*/ 1637432 w 5363295"/>
              <a:gd name="connsiteY17" fmla="*/ 403803 h 1498772"/>
              <a:gd name="connsiteX18" fmla="*/ 1796074 w 5363295"/>
              <a:gd name="connsiteY18" fmla="*/ 380945 h 1498772"/>
              <a:gd name="connsiteX19" fmla="*/ 1947651 w 5363295"/>
              <a:gd name="connsiteY19" fmla="*/ 336135 h 1498772"/>
              <a:gd name="connsiteX20" fmla="*/ 2047357 w 5363295"/>
              <a:gd name="connsiteY20" fmla="*/ 298789 h 1498772"/>
              <a:gd name="connsiteX21" fmla="*/ 2151406 w 5363295"/>
              <a:gd name="connsiteY21" fmla="*/ 223931 h 1498772"/>
              <a:gd name="connsiteX22" fmla="*/ 2201416 w 5363295"/>
              <a:gd name="connsiteY22" fmla="*/ 209360 h 1498772"/>
              <a:gd name="connsiteX23" fmla="*/ 2261798 w 5363295"/>
              <a:gd name="connsiteY23" fmla="*/ 19124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11976 w 5363295"/>
              <a:gd name="connsiteY27" fmla="*/ 69838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49512 w 5363295"/>
              <a:gd name="connsiteY6" fmla="*/ 941124 h 1498772"/>
              <a:gd name="connsiteX7" fmla="*/ 757820 w 5363295"/>
              <a:gd name="connsiteY7" fmla="*/ 888470 h 1498772"/>
              <a:gd name="connsiteX8" fmla="*/ 860315 w 5363295"/>
              <a:gd name="connsiteY8" fmla="*/ 821793 h 1498772"/>
              <a:gd name="connsiteX9" fmla="*/ 935265 w 5363295"/>
              <a:gd name="connsiteY9" fmla="*/ 762131 h 1498772"/>
              <a:gd name="connsiteX10" fmla="*/ 1006796 w 5363295"/>
              <a:gd name="connsiteY10" fmla="*/ 721515 h 1498772"/>
              <a:gd name="connsiteX11" fmla="*/ 1101199 w 5363295"/>
              <a:gd name="connsiteY11" fmla="*/ 642731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549855 w 5363295"/>
              <a:gd name="connsiteY16" fmla="*/ 425372 h 1498772"/>
              <a:gd name="connsiteX17" fmla="*/ 1637432 w 5363295"/>
              <a:gd name="connsiteY17" fmla="*/ 403803 h 1498772"/>
              <a:gd name="connsiteX18" fmla="*/ 1796074 w 5363295"/>
              <a:gd name="connsiteY18" fmla="*/ 380945 h 1498772"/>
              <a:gd name="connsiteX19" fmla="*/ 1947651 w 5363295"/>
              <a:gd name="connsiteY19" fmla="*/ 336135 h 1498772"/>
              <a:gd name="connsiteX20" fmla="*/ 2047357 w 5363295"/>
              <a:gd name="connsiteY20" fmla="*/ 298789 h 1498772"/>
              <a:gd name="connsiteX21" fmla="*/ 2151406 w 5363295"/>
              <a:gd name="connsiteY21" fmla="*/ 223931 h 1498772"/>
              <a:gd name="connsiteX22" fmla="*/ 2201416 w 5363295"/>
              <a:gd name="connsiteY22" fmla="*/ 209360 h 1498772"/>
              <a:gd name="connsiteX23" fmla="*/ 2261798 w 5363295"/>
              <a:gd name="connsiteY23" fmla="*/ 19124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11976 w 5363295"/>
              <a:gd name="connsiteY27" fmla="*/ 69838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49512 w 5363295"/>
              <a:gd name="connsiteY6" fmla="*/ 941124 h 1498772"/>
              <a:gd name="connsiteX7" fmla="*/ 757820 w 5363295"/>
              <a:gd name="connsiteY7" fmla="*/ 888470 h 1498772"/>
              <a:gd name="connsiteX8" fmla="*/ 860315 w 5363295"/>
              <a:gd name="connsiteY8" fmla="*/ 821793 h 1498772"/>
              <a:gd name="connsiteX9" fmla="*/ 935265 w 5363295"/>
              <a:gd name="connsiteY9" fmla="*/ 762131 h 1498772"/>
              <a:gd name="connsiteX10" fmla="*/ 1006796 w 5363295"/>
              <a:gd name="connsiteY10" fmla="*/ 721515 h 1498772"/>
              <a:gd name="connsiteX11" fmla="*/ 1101199 w 5363295"/>
              <a:gd name="connsiteY11" fmla="*/ 642731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549855 w 5363295"/>
              <a:gd name="connsiteY16" fmla="*/ 425372 h 1498772"/>
              <a:gd name="connsiteX17" fmla="*/ 1637432 w 5363295"/>
              <a:gd name="connsiteY17" fmla="*/ 403803 h 1498772"/>
              <a:gd name="connsiteX18" fmla="*/ 1796074 w 5363295"/>
              <a:gd name="connsiteY18" fmla="*/ 380945 h 1498772"/>
              <a:gd name="connsiteX19" fmla="*/ 1947651 w 5363295"/>
              <a:gd name="connsiteY19" fmla="*/ 336135 h 1498772"/>
              <a:gd name="connsiteX20" fmla="*/ 2047357 w 5363295"/>
              <a:gd name="connsiteY20" fmla="*/ 298789 h 1498772"/>
              <a:gd name="connsiteX21" fmla="*/ 2151406 w 5363295"/>
              <a:gd name="connsiteY21" fmla="*/ 223931 h 1498772"/>
              <a:gd name="connsiteX22" fmla="*/ 2201416 w 5363295"/>
              <a:gd name="connsiteY22" fmla="*/ 209360 h 1498772"/>
              <a:gd name="connsiteX23" fmla="*/ 2261798 w 5363295"/>
              <a:gd name="connsiteY23" fmla="*/ 19124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49512 w 5363295"/>
              <a:gd name="connsiteY6" fmla="*/ 941124 h 1498772"/>
              <a:gd name="connsiteX7" fmla="*/ 757820 w 5363295"/>
              <a:gd name="connsiteY7" fmla="*/ 888470 h 1498772"/>
              <a:gd name="connsiteX8" fmla="*/ 860315 w 5363295"/>
              <a:gd name="connsiteY8" fmla="*/ 821793 h 1498772"/>
              <a:gd name="connsiteX9" fmla="*/ 935265 w 5363295"/>
              <a:gd name="connsiteY9" fmla="*/ 762131 h 1498772"/>
              <a:gd name="connsiteX10" fmla="*/ 1006796 w 5363295"/>
              <a:gd name="connsiteY10" fmla="*/ 721515 h 1498772"/>
              <a:gd name="connsiteX11" fmla="*/ 1101199 w 5363295"/>
              <a:gd name="connsiteY11" fmla="*/ 642731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549855 w 5363295"/>
              <a:gd name="connsiteY16" fmla="*/ 425372 h 1498772"/>
              <a:gd name="connsiteX17" fmla="*/ 1637432 w 5363295"/>
              <a:gd name="connsiteY17" fmla="*/ 403803 h 1498772"/>
              <a:gd name="connsiteX18" fmla="*/ 1796074 w 5363295"/>
              <a:gd name="connsiteY18" fmla="*/ 380945 h 1498772"/>
              <a:gd name="connsiteX19" fmla="*/ 1947651 w 5363295"/>
              <a:gd name="connsiteY19" fmla="*/ 336135 h 1498772"/>
              <a:gd name="connsiteX20" fmla="*/ 2047357 w 5363295"/>
              <a:gd name="connsiteY20" fmla="*/ 298789 h 1498772"/>
              <a:gd name="connsiteX21" fmla="*/ 2151406 w 5363295"/>
              <a:gd name="connsiteY21" fmla="*/ 223931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49512 w 5363295"/>
              <a:gd name="connsiteY6" fmla="*/ 941124 h 1498772"/>
              <a:gd name="connsiteX7" fmla="*/ 757820 w 5363295"/>
              <a:gd name="connsiteY7" fmla="*/ 888470 h 1498772"/>
              <a:gd name="connsiteX8" fmla="*/ 860315 w 5363295"/>
              <a:gd name="connsiteY8" fmla="*/ 821793 h 1498772"/>
              <a:gd name="connsiteX9" fmla="*/ 935265 w 5363295"/>
              <a:gd name="connsiteY9" fmla="*/ 762131 h 1498772"/>
              <a:gd name="connsiteX10" fmla="*/ 1006796 w 5363295"/>
              <a:gd name="connsiteY10" fmla="*/ 721515 h 1498772"/>
              <a:gd name="connsiteX11" fmla="*/ 1101199 w 5363295"/>
              <a:gd name="connsiteY11" fmla="*/ 642731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549855 w 5363295"/>
              <a:gd name="connsiteY16" fmla="*/ 425372 h 1498772"/>
              <a:gd name="connsiteX17" fmla="*/ 1637432 w 5363295"/>
              <a:gd name="connsiteY17" fmla="*/ 403803 h 1498772"/>
              <a:gd name="connsiteX18" fmla="*/ 1796074 w 5363295"/>
              <a:gd name="connsiteY18" fmla="*/ 380945 h 1498772"/>
              <a:gd name="connsiteX19" fmla="*/ 1947651 w 5363295"/>
              <a:gd name="connsiteY19" fmla="*/ 336135 h 1498772"/>
              <a:gd name="connsiteX20" fmla="*/ 2047357 w 5363295"/>
              <a:gd name="connsiteY20" fmla="*/ 298789 h 1498772"/>
              <a:gd name="connsiteX21" fmla="*/ 2123449 w 5363295"/>
              <a:gd name="connsiteY21" fmla="*/ 220279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49512 w 5363295"/>
              <a:gd name="connsiteY6" fmla="*/ 941124 h 1498772"/>
              <a:gd name="connsiteX7" fmla="*/ 757820 w 5363295"/>
              <a:gd name="connsiteY7" fmla="*/ 888470 h 1498772"/>
              <a:gd name="connsiteX8" fmla="*/ 860315 w 5363295"/>
              <a:gd name="connsiteY8" fmla="*/ 821793 h 1498772"/>
              <a:gd name="connsiteX9" fmla="*/ 935265 w 5363295"/>
              <a:gd name="connsiteY9" fmla="*/ 762131 h 1498772"/>
              <a:gd name="connsiteX10" fmla="*/ 1006796 w 5363295"/>
              <a:gd name="connsiteY10" fmla="*/ 721515 h 1498772"/>
              <a:gd name="connsiteX11" fmla="*/ 1101199 w 5363295"/>
              <a:gd name="connsiteY11" fmla="*/ 642731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549855 w 5363295"/>
              <a:gd name="connsiteY16" fmla="*/ 425372 h 1498772"/>
              <a:gd name="connsiteX17" fmla="*/ 1637432 w 5363295"/>
              <a:gd name="connsiteY17" fmla="*/ 403803 h 1498772"/>
              <a:gd name="connsiteX18" fmla="*/ 1796074 w 5363295"/>
              <a:gd name="connsiteY18" fmla="*/ 380945 h 1498772"/>
              <a:gd name="connsiteX19" fmla="*/ 1947651 w 5363295"/>
              <a:gd name="connsiteY19" fmla="*/ 336135 h 1498772"/>
              <a:gd name="connsiteX20" fmla="*/ 1994937 w 5363295"/>
              <a:gd name="connsiteY20" fmla="*/ 309745 h 1498772"/>
              <a:gd name="connsiteX21" fmla="*/ 2123449 w 5363295"/>
              <a:gd name="connsiteY21" fmla="*/ 220279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49512 w 5363295"/>
              <a:gd name="connsiteY6" fmla="*/ 941124 h 1498772"/>
              <a:gd name="connsiteX7" fmla="*/ 757820 w 5363295"/>
              <a:gd name="connsiteY7" fmla="*/ 888470 h 1498772"/>
              <a:gd name="connsiteX8" fmla="*/ 860315 w 5363295"/>
              <a:gd name="connsiteY8" fmla="*/ 821793 h 1498772"/>
              <a:gd name="connsiteX9" fmla="*/ 935265 w 5363295"/>
              <a:gd name="connsiteY9" fmla="*/ 762131 h 1498772"/>
              <a:gd name="connsiteX10" fmla="*/ 1006796 w 5363295"/>
              <a:gd name="connsiteY10" fmla="*/ 721515 h 1498772"/>
              <a:gd name="connsiteX11" fmla="*/ 1101199 w 5363295"/>
              <a:gd name="connsiteY11" fmla="*/ 642731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549855 w 5363295"/>
              <a:gd name="connsiteY16" fmla="*/ 425372 h 1498772"/>
              <a:gd name="connsiteX17" fmla="*/ 1637432 w 5363295"/>
              <a:gd name="connsiteY17" fmla="*/ 403803 h 1498772"/>
              <a:gd name="connsiteX18" fmla="*/ 1796074 w 5363295"/>
              <a:gd name="connsiteY18" fmla="*/ 380945 h 1498772"/>
              <a:gd name="connsiteX19" fmla="*/ 1947651 w 5363295"/>
              <a:gd name="connsiteY19" fmla="*/ 336135 h 1498772"/>
              <a:gd name="connsiteX20" fmla="*/ 1994937 w 5363295"/>
              <a:gd name="connsiteY20" fmla="*/ 309745 h 1498772"/>
              <a:gd name="connsiteX21" fmla="*/ 2116459 w 5363295"/>
              <a:gd name="connsiteY21" fmla="*/ 227583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49512 w 5363295"/>
              <a:gd name="connsiteY6" fmla="*/ 941124 h 1498772"/>
              <a:gd name="connsiteX7" fmla="*/ 757820 w 5363295"/>
              <a:gd name="connsiteY7" fmla="*/ 888470 h 1498772"/>
              <a:gd name="connsiteX8" fmla="*/ 860315 w 5363295"/>
              <a:gd name="connsiteY8" fmla="*/ 821793 h 1498772"/>
              <a:gd name="connsiteX9" fmla="*/ 935265 w 5363295"/>
              <a:gd name="connsiteY9" fmla="*/ 762131 h 1498772"/>
              <a:gd name="connsiteX10" fmla="*/ 1006796 w 5363295"/>
              <a:gd name="connsiteY10" fmla="*/ 721515 h 1498772"/>
              <a:gd name="connsiteX11" fmla="*/ 1101199 w 5363295"/>
              <a:gd name="connsiteY11" fmla="*/ 642731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549855 w 5363295"/>
              <a:gd name="connsiteY16" fmla="*/ 425372 h 1498772"/>
              <a:gd name="connsiteX17" fmla="*/ 1637432 w 5363295"/>
              <a:gd name="connsiteY17" fmla="*/ 403803 h 1498772"/>
              <a:gd name="connsiteX18" fmla="*/ 1796074 w 5363295"/>
              <a:gd name="connsiteY18" fmla="*/ 380945 h 1498772"/>
              <a:gd name="connsiteX19" fmla="*/ 1930178 w 5363295"/>
              <a:gd name="connsiteY19" fmla="*/ 369002 h 1498772"/>
              <a:gd name="connsiteX20" fmla="*/ 1994937 w 5363295"/>
              <a:gd name="connsiteY20" fmla="*/ 309745 h 1498772"/>
              <a:gd name="connsiteX21" fmla="*/ 2116459 w 5363295"/>
              <a:gd name="connsiteY21" fmla="*/ 227583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49512 w 5363295"/>
              <a:gd name="connsiteY6" fmla="*/ 941124 h 1498772"/>
              <a:gd name="connsiteX7" fmla="*/ 757820 w 5363295"/>
              <a:gd name="connsiteY7" fmla="*/ 888470 h 1498772"/>
              <a:gd name="connsiteX8" fmla="*/ 860315 w 5363295"/>
              <a:gd name="connsiteY8" fmla="*/ 821793 h 1498772"/>
              <a:gd name="connsiteX9" fmla="*/ 935265 w 5363295"/>
              <a:gd name="connsiteY9" fmla="*/ 762131 h 1498772"/>
              <a:gd name="connsiteX10" fmla="*/ 1006796 w 5363295"/>
              <a:gd name="connsiteY10" fmla="*/ 721515 h 1498772"/>
              <a:gd name="connsiteX11" fmla="*/ 1101199 w 5363295"/>
              <a:gd name="connsiteY11" fmla="*/ 642731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549855 w 5363295"/>
              <a:gd name="connsiteY16" fmla="*/ 425372 h 1498772"/>
              <a:gd name="connsiteX17" fmla="*/ 1637432 w 5363295"/>
              <a:gd name="connsiteY17" fmla="*/ 403803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116459 w 5363295"/>
              <a:gd name="connsiteY21" fmla="*/ 227583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49512 w 5363295"/>
              <a:gd name="connsiteY6" fmla="*/ 941124 h 1498772"/>
              <a:gd name="connsiteX7" fmla="*/ 757820 w 5363295"/>
              <a:gd name="connsiteY7" fmla="*/ 888470 h 1498772"/>
              <a:gd name="connsiteX8" fmla="*/ 860315 w 5363295"/>
              <a:gd name="connsiteY8" fmla="*/ 821793 h 1498772"/>
              <a:gd name="connsiteX9" fmla="*/ 935265 w 5363295"/>
              <a:gd name="connsiteY9" fmla="*/ 762131 h 1498772"/>
              <a:gd name="connsiteX10" fmla="*/ 1006796 w 5363295"/>
              <a:gd name="connsiteY10" fmla="*/ 721515 h 1498772"/>
              <a:gd name="connsiteX11" fmla="*/ 1101199 w 5363295"/>
              <a:gd name="connsiteY11" fmla="*/ 642731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549855 w 5363295"/>
              <a:gd name="connsiteY16" fmla="*/ 425372 h 1498772"/>
              <a:gd name="connsiteX17" fmla="*/ 1612970 w 5363295"/>
              <a:gd name="connsiteY17" fmla="*/ 447625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116459 w 5363295"/>
              <a:gd name="connsiteY21" fmla="*/ 227583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49512 w 5363295"/>
              <a:gd name="connsiteY6" fmla="*/ 941124 h 1498772"/>
              <a:gd name="connsiteX7" fmla="*/ 757820 w 5363295"/>
              <a:gd name="connsiteY7" fmla="*/ 888470 h 1498772"/>
              <a:gd name="connsiteX8" fmla="*/ 860315 w 5363295"/>
              <a:gd name="connsiteY8" fmla="*/ 821793 h 1498772"/>
              <a:gd name="connsiteX9" fmla="*/ 935265 w 5363295"/>
              <a:gd name="connsiteY9" fmla="*/ 762131 h 1498772"/>
              <a:gd name="connsiteX10" fmla="*/ 1006796 w 5363295"/>
              <a:gd name="connsiteY10" fmla="*/ 721515 h 1498772"/>
              <a:gd name="connsiteX11" fmla="*/ 1101199 w 5363295"/>
              <a:gd name="connsiteY11" fmla="*/ 642731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493939 w 5363295"/>
              <a:gd name="connsiteY16" fmla="*/ 469194 h 1498772"/>
              <a:gd name="connsiteX17" fmla="*/ 1612970 w 5363295"/>
              <a:gd name="connsiteY17" fmla="*/ 447625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116459 w 5363295"/>
              <a:gd name="connsiteY21" fmla="*/ 227583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49512 w 5363295"/>
              <a:gd name="connsiteY6" fmla="*/ 941124 h 1498772"/>
              <a:gd name="connsiteX7" fmla="*/ 757820 w 5363295"/>
              <a:gd name="connsiteY7" fmla="*/ 888470 h 1498772"/>
              <a:gd name="connsiteX8" fmla="*/ 860315 w 5363295"/>
              <a:gd name="connsiteY8" fmla="*/ 821793 h 1498772"/>
              <a:gd name="connsiteX9" fmla="*/ 935265 w 5363295"/>
              <a:gd name="connsiteY9" fmla="*/ 762131 h 1498772"/>
              <a:gd name="connsiteX10" fmla="*/ 1006796 w 5363295"/>
              <a:gd name="connsiteY10" fmla="*/ 721515 h 1498772"/>
              <a:gd name="connsiteX11" fmla="*/ 1034800 w 5363295"/>
              <a:gd name="connsiteY11" fmla="*/ 639079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493939 w 5363295"/>
              <a:gd name="connsiteY16" fmla="*/ 469194 h 1498772"/>
              <a:gd name="connsiteX17" fmla="*/ 1612970 w 5363295"/>
              <a:gd name="connsiteY17" fmla="*/ 447625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116459 w 5363295"/>
              <a:gd name="connsiteY21" fmla="*/ 227583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49512 w 5363295"/>
              <a:gd name="connsiteY6" fmla="*/ 941124 h 1498772"/>
              <a:gd name="connsiteX7" fmla="*/ 757820 w 5363295"/>
              <a:gd name="connsiteY7" fmla="*/ 888470 h 1498772"/>
              <a:gd name="connsiteX8" fmla="*/ 860315 w 5363295"/>
              <a:gd name="connsiteY8" fmla="*/ 821793 h 1498772"/>
              <a:gd name="connsiteX9" fmla="*/ 896823 w 5363295"/>
              <a:gd name="connsiteY9" fmla="*/ 773087 h 1498772"/>
              <a:gd name="connsiteX10" fmla="*/ 1006796 w 5363295"/>
              <a:gd name="connsiteY10" fmla="*/ 721515 h 1498772"/>
              <a:gd name="connsiteX11" fmla="*/ 1034800 w 5363295"/>
              <a:gd name="connsiteY11" fmla="*/ 639079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493939 w 5363295"/>
              <a:gd name="connsiteY16" fmla="*/ 469194 h 1498772"/>
              <a:gd name="connsiteX17" fmla="*/ 1612970 w 5363295"/>
              <a:gd name="connsiteY17" fmla="*/ 447625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116459 w 5363295"/>
              <a:gd name="connsiteY21" fmla="*/ 227583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49512 w 5363295"/>
              <a:gd name="connsiteY6" fmla="*/ 941124 h 1498772"/>
              <a:gd name="connsiteX7" fmla="*/ 757820 w 5363295"/>
              <a:gd name="connsiteY7" fmla="*/ 888470 h 1498772"/>
              <a:gd name="connsiteX8" fmla="*/ 860315 w 5363295"/>
              <a:gd name="connsiteY8" fmla="*/ 821793 h 1498772"/>
              <a:gd name="connsiteX9" fmla="*/ 896823 w 5363295"/>
              <a:gd name="connsiteY9" fmla="*/ 773087 h 1498772"/>
              <a:gd name="connsiteX10" fmla="*/ 961364 w 5363295"/>
              <a:gd name="connsiteY10" fmla="*/ 710559 h 1498772"/>
              <a:gd name="connsiteX11" fmla="*/ 1034800 w 5363295"/>
              <a:gd name="connsiteY11" fmla="*/ 639079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493939 w 5363295"/>
              <a:gd name="connsiteY16" fmla="*/ 469194 h 1498772"/>
              <a:gd name="connsiteX17" fmla="*/ 1612970 w 5363295"/>
              <a:gd name="connsiteY17" fmla="*/ 447625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116459 w 5363295"/>
              <a:gd name="connsiteY21" fmla="*/ 227583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49512 w 5363295"/>
              <a:gd name="connsiteY6" fmla="*/ 941124 h 1498772"/>
              <a:gd name="connsiteX7" fmla="*/ 757820 w 5363295"/>
              <a:gd name="connsiteY7" fmla="*/ 888470 h 1498772"/>
              <a:gd name="connsiteX8" fmla="*/ 814883 w 5363295"/>
              <a:gd name="connsiteY8" fmla="*/ 799882 h 1498772"/>
              <a:gd name="connsiteX9" fmla="*/ 896823 w 5363295"/>
              <a:gd name="connsiteY9" fmla="*/ 773087 h 1498772"/>
              <a:gd name="connsiteX10" fmla="*/ 961364 w 5363295"/>
              <a:gd name="connsiteY10" fmla="*/ 710559 h 1498772"/>
              <a:gd name="connsiteX11" fmla="*/ 1034800 w 5363295"/>
              <a:gd name="connsiteY11" fmla="*/ 639079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493939 w 5363295"/>
              <a:gd name="connsiteY16" fmla="*/ 469194 h 1498772"/>
              <a:gd name="connsiteX17" fmla="*/ 1612970 w 5363295"/>
              <a:gd name="connsiteY17" fmla="*/ 447625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116459 w 5363295"/>
              <a:gd name="connsiteY21" fmla="*/ 227583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49512 w 5363295"/>
              <a:gd name="connsiteY6" fmla="*/ 941124 h 1498772"/>
              <a:gd name="connsiteX7" fmla="*/ 687926 w 5363295"/>
              <a:gd name="connsiteY7" fmla="*/ 855604 h 1498772"/>
              <a:gd name="connsiteX8" fmla="*/ 814883 w 5363295"/>
              <a:gd name="connsiteY8" fmla="*/ 799882 h 1498772"/>
              <a:gd name="connsiteX9" fmla="*/ 896823 w 5363295"/>
              <a:gd name="connsiteY9" fmla="*/ 773087 h 1498772"/>
              <a:gd name="connsiteX10" fmla="*/ 961364 w 5363295"/>
              <a:gd name="connsiteY10" fmla="*/ 710559 h 1498772"/>
              <a:gd name="connsiteX11" fmla="*/ 1034800 w 5363295"/>
              <a:gd name="connsiteY11" fmla="*/ 639079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493939 w 5363295"/>
              <a:gd name="connsiteY16" fmla="*/ 469194 h 1498772"/>
              <a:gd name="connsiteX17" fmla="*/ 1612970 w 5363295"/>
              <a:gd name="connsiteY17" fmla="*/ 447625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116459 w 5363295"/>
              <a:gd name="connsiteY21" fmla="*/ 227583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18060 w 5363295"/>
              <a:gd name="connsiteY6" fmla="*/ 937472 h 1498772"/>
              <a:gd name="connsiteX7" fmla="*/ 687926 w 5363295"/>
              <a:gd name="connsiteY7" fmla="*/ 855604 h 1498772"/>
              <a:gd name="connsiteX8" fmla="*/ 814883 w 5363295"/>
              <a:gd name="connsiteY8" fmla="*/ 799882 h 1498772"/>
              <a:gd name="connsiteX9" fmla="*/ 896823 w 5363295"/>
              <a:gd name="connsiteY9" fmla="*/ 773087 h 1498772"/>
              <a:gd name="connsiteX10" fmla="*/ 961364 w 5363295"/>
              <a:gd name="connsiteY10" fmla="*/ 710559 h 1498772"/>
              <a:gd name="connsiteX11" fmla="*/ 1034800 w 5363295"/>
              <a:gd name="connsiteY11" fmla="*/ 639079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493939 w 5363295"/>
              <a:gd name="connsiteY16" fmla="*/ 469194 h 1498772"/>
              <a:gd name="connsiteX17" fmla="*/ 1612970 w 5363295"/>
              <a:gd name="connsiteY17" fmla="*/ 447625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116459 w 5363295"/>
              <a:gd name="connsiteY21" fmla="*/ 227583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18060 w 5363295"/>
              <a:gd name="connsiteY6" fmla="*/ 937472 h 1498772"/>
              <a:gd name="connsiteX7" fmla="*/ 687926 w 5363295"/>
              <a:gd name="connsiteY7" fmla="*/ 855604 h 1498772"/>
              <a:gd name="connsiteX8" fmla="*/ 755474 w 5363295"/>
              <a:gd name="connsiteY8" fmla="*/ 759712 h 1498772"/>
              <a:gd name="connsiteX9" fmla="*/ 896823 w 5363295"/>
              <a:gd name="connsiteY9" fmla="*/ 773087 h 1498772"/>
              <a:gd name="connsiteX10" fmla="*/ 961364 w 5363295"/>
              <a:gd name="connsiteY10" fmla="*/ 710559 h 1498772"/>
              <a:gd name="connsiteX11" fmla="*/ 1034800 w 5363295"/>
              <a:gd name="connsiteY11" fmla="*/ 639079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493939 w 5363295"/>
              <a:gd name="connsiteY16" fmla="*/ 469194 h 1498772"/>
              <a:gd name="connsiteX17" fmla="*/ 1612970 w 5363295"/>
              <a:gd name="connsiteY17" fmla="*/ 447625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116459 w 5363295"/>
              <a:gd name="connsiteY21" fmla="*/ 227583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18060 w 5363295"/>
              <a:gd name="connsiteY6" fmla="*/ 937472 h 1498772"/>
              <a:gd name="connsiteX7" fmla="*/ 687926 w 5363295"/>
              <a:gd name="connsiteY7" fmla="*/ 855604 h 1498772"/>
              <a:gd name="connsiteX8" fmla="*/ 755474 w 5363295"/>
              <a:gd name="connsiteY8" fmla="*/ 759712 h 1498772"/>
              <a:gd name="connsiteX9" fmla="*/ 896823 w 5363295"/>
              <a:gd name="connsiteY9" fmla="*/ 663531 h 1498772"/>
              <a:gd name="connsiteX10" fmla="*/ 961364 w 5363295"/>
              <a:gd name="connsiteY10" fmla="*/ 710559 h 1498772"/>
              <a:gd name="connsiteX11" fmla="*/ 1034800 w 5363295"/>
              <a:gd name="connsiteY11" fmla="*/ 639079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493939 w 5363295"/>
              <a:gd name="connsiteY16" fmla="*/ 469194 h 1498772"/>
              <a:gd name="connsiteX17" fmla="*/ 1612970 w 5363295"/>
              <a:gd name="connsiteY17" fmla="*/ 447625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116459 w 5363295"/>
              <a:gd name="connsiteY21" fmla="*/ 227583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18060 w 5363295"/>
              <a:gd name="connsiteY6" fmla="*/ 937472 h 1498772"/>
              <a:gd name="connsiteX7" fmla="*/ 687926 w 5363295"/>
              <a:gd name="connsiteY7" fmla="*/ 855604 h 1498772"/>
              <a:gd name="connsiteX8" fmla="*/ 755474 w 5363295"/>
              <a:gd name="connsiteY8" fmla="*/ 759712 h 1498772"/>
              <a:gd name="connsiteX9" fmla="*/ 896823 w 5363295"/>
              <a:gd name="connsiteY9" fmla="*/ 663531 h 1498772"/>
              <a:gd name="connsiteX10" fmla="*/ 1024269 w 5363295"/>
              <a:gd name="connsiteY10" fmla="*/ 575441 h 1498772"/>
              <a:gd name="connsiteX11" fmla="*/ 1034800 w 5363295"/>
              <a:gd name="connsiteY11" fmla="*/ 639079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493939 w 5363295"/>
              <a:gd name="connsiteY16" fmla="*/ 469194 h 1498772"/>
              <a:gd name="connsiteX17" fmla="*/ 1612970 w 5363295"/>
              <a:gd name="connsiteY17" fmla="*/ 447625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116459 w 5363295"/>
              <a:gd name="connsiteY21" fmla="*/ 227583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18060 w 5363295"/>
              <a:gd name="connsiteY6" fmla="*/ 937472 h 1498772"/>
              <a:gd name="connsiteX7" fmla="*/ 687926 w 5363295"/>
              <a:gd name="connsiteY7" fmla="*/ 855604 h 1498772"/>
              <a:gd name="connsiteX8" fmla="*/ 755474 w 5363295"/>
              <a:gd name="connsiteY8" fmla="*/ 759712 h 1498772"/>
              <a:gd name="connsiteX9" fmla="*/ 896823 w 5363295"/>
              <a:gd name="connsiteY9" fmla="*/ 663531 h 1498772"/>
              <a:gd name="connsiteX10" fmla="*/ 1024269 w 5363295"/>
              <a:gd name="connsiteY10" fmla="*/ 575441 h 1498772"/>
              <a:gd name="connsiteX11" fmla="*/ 1139640 w 5363295"/>
              <a:gd name="connsiteY11" fmla="*/ 514916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493939 w 5363295"/>
              <a:gd name="connsiteY16" fmla="*/ 469194 h 1498772"/>
              <a:gd name="connsiteX17" fmla="*/ 1612970 w 5363295"/>
              <a:gd name="connsiteY17" fmla="*/ 447625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116459 w 5363295"/>
              <a:gd name="connsiteY21" fmla="*/ 227583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18060 w 5363295"/>
              <a:gd name="connsiteY6" fmla="*/ 937472 h 1498772"/>
              <a:gd name="connsiteX7" fmla="*/ 687926 w 5363295"/>
              <a:gd name="connsiteY7" fmla="*/ 855604 h 1498772"/>
              <a:gd name="connsiteX8" fmla="*/ 755474 w 5363295"/>
              <a:gd name="connsiteY8" fmla="*/ 759712 h 1498772"/>
              <a:gd name="connsiteX9" fmla="*/ 896823 w 5363295"/>
              <a:gd name="connsiteY9" fmla="*/ 663531 h 1498772"/>
              <a:gd name="connsiteX10" fmla="*/ 1024269 w 5363295"/>
              <a:gd name="connsiteY10" fmla="*/ 575441 h 1498772"/>
              <a:gd name="connsiteX11" fmla="*/ 1139640 w 5363295"/>
              <a:gd name="connsiteY11" fmla="*/ 514916 h 1498772"/>
              <a:gd name="connsiteX12" fmla="*/ 1196924 w 5363295"/>
              <a:gd name="connsiteY12" fmla="*/ 570064 h 1498772"/>
              <a:gd name="connsiteX13" fmla="*/ 1301530 w 5363295"/>
              <a:gd name="connsiteY13" fmla="*/ 489017 h 1498772"/>
              <a:gd name="connsiteX14" fmla="*/ 1375979 w 5363295"/>
              <a:gd name="connsiteY14" fmla="*/ 481471 h 1498772"/>
              <a:gd name="connsiteX15" fmla="*/ 1457610 w 5363295"/>
              <a:gd name="connsiteY15" fmla="*/ 452818 h 1498772"/>
              <a:gd name="connsiteX16" fmla="*/ 1493939 w 5363295"/>
              <a:gd name="connsiteY16" fmla="*/ 469194 h 1498772"/>
              <a:gd name="connsiteX17" fmla="*/ 1612970 w 5363295"/>
              <a:gd name="connsiteY17" fmla="*/ 447625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116459 w 5363295"/>
              <a:gd name="connsiteY21" fmla="*/ 227583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18060 w 5363295"/>
              <a:gd name="connsiteY6" fmla="*/ 937472 h 1498772"/>
              <a:gd name="connsiteX7" fmla="*/ 687926 w 5363295"/>
              <a:gd name="connsiteY7" fmla="*/ 855604 h 1498772"/>
              <a:gd name="connsiteX8" fmla="*/ 755474 w 5363295"/>
              <a:gd name="connsiteY8" fmla="*/ 759712 h 1498772"/>
              <a:gd name="connsiteX9" fmla="*/ 896823 w 5363295"/>
              <a:gd name="connsiteY9" fmla="*/ 663531 h 1498772"/>
              <a:gd name="connsiteX10" fmla="*/ 1024269 w 5363295"/>
              <a:gd name="connsiteY10" fmla="*/ 575441 h 1498772"/>
              <a:gd name="connsiteX11" fmla="*/ 1139640 w 5363295"/>
              <a:gd name="connsiteY11" fmla="*/ 514916 h 1498772"/>
              <a:gd name="connsiteX12" fmla="*/ 1196924 w 5363295"/>
              <a:gd name="connsiteY12" fmla="*/ 570064 h 1498772"/>
              <a:gd name="connsiteX13" fmla="*/ 1301530 w 5363295"/>
              <a:gd name="connsiteY13" fmla="*/ 489017 h 1498772"/>
              <a:gd name="connsiteX14" fmla="*/ 1375979 w 5363295"/>
              <a:gd name="connsiteY14" fmla="*/ 481471 h 1498772"/>
              <a:gd name="connsiteX15" fmla="*/ 1457610 w 5363295"/>
              <a:gd name="connsiteY15" fmla="*/ 452818 h 1498772"/>
              <a:gd name="connsiteX16" fmla="*/ 1493939 w 5363295"/>
              <a:gd name="connsiteY16" fmla="*/ 469194 h 1498772"/>
              <a:gd name="connsiteX17" fmla="*/ 1661896 w 5363295"/>
              <a:gd name="connsiteY17" fmla="*/ 462233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116459 w 5363295"/>
              <a:gd name="connsiteY21" fmla="*/ 227583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18060 w 5363295"/>
              <a:gd name="connsiteY6" fmla="*/ 937472 h 1498772"/>
              <a:gd name="connsiteX7" fmla="*/ 687926 w 5363295"/>
              <a:gd name="connsiteY7" fmla="*/ 855604 h 1498772"/>
              <a:gd name="connsiteX8" fmla="*/ 755474 w 5363295"/>
              <a:gd name="connsiteY8" fmla="*/ 759712 h 1498772"/>
              <a:gd name="connsiteX9" fmla="*/ 896823 w 5363295"/>
              <a:gd name="connsiteY9" fmla="*/ 663531 h 1498772"/>
              <a:gd name="connsiteX10" fmla="*/ 1024269 w 5363295"/>
              <a:gd name="connsiteY10" fmla="*/ 575441 h 1498772"/>
              <a:gd name="connsiteX11" fmla="*/ 1139640 w 5363295"/>
              <a:gd name="connsiteY11" fmla="*/ 514916 h 1498772"/>
              <a:gd name="connsiteX12" fmla="*/ 1196924 w 5363295"/>
              <a:gd name="connsiteY12" fmla="*/ 570064 h 1498772"/>
              <a:gd name="connsiteX13" fmla="*/ 1301530 w 5363295"/>
              <a:gd name="connsiteY13" fmla="*/ 489017 h 1498772"/>
              <a:gd name="connsiteX14" fmla="*/ 1375979 w 5363295"/>
              <a:gd name="connsiteY14" fmla="*/ 481471 h 1498772"/>
              <a:gd name="connsiteX15" fmla="*/ 1457610 w 5363295"/>
              <a:gd name="connsiteY15" fmla="*/ 452818 h 1498772"/>
              <a:gd name="connsiteX16" fmla="*/ 1493939 w 5363295"/>
              <a:gd name="connsiteY16" fmla="*/ 469194 h 1498772"/>
              <a:gd name="connsiteX17" fmla="*/ 1647918 w 5363295"/>
              <a:gd name="connsiteY17" fmla="*/ 473189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116459 w 5363295"/>
              <a:gd name="connsiteY21" fmla="*/ 227583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18060 w 5363295"/>
              <a:gd name="connsiteY6" fmla="*/ 937472 h 1498772"/>
              <a:gd name="connsiteX7" fmla="*/ 687926 w 5363295"/>
              <a:gd name="connsiteY7" fmla="*/ 855604 h 1498772"/>
              <a:gd name="connsiteX8" fmla="*/ 755474 w 5363295"/>
              <a:gd name="connsiteY8" fmla="*/ 759712 h 1498772"/>
              <a:gd name="connsiteX9" fmla="*/ 896823 w 5363295"/>
              <a:gd name="connsiteY9" fmla="*/ 663531 h 1498772"/>
              <a:gd name="connsiteX10" fmla="*/ 1024269 w 5363295"/>
              <a:gd name="connsiteY10" fmla="*/ 575441 h 1498772"/>
              <a:gd name="connsiteX11" fmla="*/ 1139640 w 5363295"/>
              <a:gd name="connsiteY11" fmla="*/ 514916 h 1498772"/>
              <a:gd name="connsiteX12" fmla="*/ 1196924 w 5363295"/>
              <a:gd name="connsiteY12" fmla="*/ 570064 h 1498772"/>
              <a:gd name="connsiteX13" fmla="*/ 1301530 w 5363295"/>
              <a:gd name="connsiteY13" fmla="*/ 489017 h 1498772"/>
              <a:gd name="connsiteX14" fmla="*/ 1375979 w 5363295"/>
              <a:gd name="connsiteY14" fmla="*/ 481471 h 1498772"/>
              <a:gd name="connsiteX15" fmla="*/ 1457610 w 5363295"/>
              <a:gd name="connsiteY15" fmla="*/ 452818 h 1498772"/>
              <a:gd name="connsiteX16" fmla="*/ 1493939 w 5363295"/>
              <a:gd name="connsiteY16" fmla="*/ 469194 h 1498772"/>
              <a:gd name="connsiteX17" fmla="*/ 1647918 w 5363295"/>
              <a:gd name="connsiteY17" fmla="*/ 473189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116459 w 5363295"/>
              <a:gd name="connsiteY21" fmla="*/ 227583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41760 w 5363295"/>
              <a:gd name="connsiteY25" fmla="*/ 184627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18060 w 5363295"/>
              <a:gd name="connsiteY6" fmla="*/ 937472 h 1498772"/>
              <a:gd name="connsiteX7" fmla="*/ 687926 w 5363295"/>
              <a:gd name="connsiteY7" fmla="*/ 855604 h 1498772"/>
              <a:gd name="connsiteX8" fmla="*/ 755474 w 5363295"/>
              <a:gd name="connsiteY8" fmla="*/ 759712 h 1498772"/>
              <a:gd name="connsiteX9" fmla="*/ 896823 w 5363295"/>
              <a:gd name="connsiteY9" fmla="*/ 663531 h 1498772"/>
              <a:gd name="connsiteX10" fmla="*/ 1024269 w 5363295"/>
              <a:gd name="connsiteY10" fmla="*/ 575441 h 1498772"/>
              <a:gd name="connsiteX11" fmla="*/ 1139640 w 5363295"/>
              <a:gd name="connsiteY11" fmla="*/ 514916 h 1498772"/>
              <a:gd name="connsiteX12" fmla="*/ 1196924 w 5363295"/>
              <a:gd name="connsiteY12" fmla="*/ 570064 h 1498772"/>
              <a:gd name="connsiteX13" fmla="*/ 1301530 w 5363295"/>
              <a:gd name="connsiteY13" fmla="*/ 489017 h 1498772"/>
              <a:gd name="connsiteX14" fmla="*/ 1375979 w 5363295"/>
              <a:gd name="connsiteY14" fmla="*/ 481471 h 1498772"/>
              <a:gd name="connsiteX15" fmla="*/ 1457610 w 5363295"/>
              <a:gd name="connsiteY15" fmla="*/ 452818 h 1498772"/>
              <a:gd name="connsiteX16" fmla="*/ 1493939 w 5363295"/>
              <a:gd name="connsiteY16" fmla="*/ 469194 h 1498772"/>
              <a:gd name="connsiteX17" fmla="*/ 1647918 w 5363295"/>
              <a:gd name="connsiteY17" fmla="*/ 473189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098986 w 5363295"/>
              <a:gd name="connsiteY21" fmla="*/ 245842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41760 w 5363295"/>
              <a:gd name="connsiteY25" fmla="*/ 184627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18060 w 5363295"/>
              <a:gd name="connsiteY6" fmla="*/ 937472 h 1498772"/>
              <a:gd name="connsiteX7" fmla="*/ 687926 w 5363295"/>
              <a:gd name="connsiteY7" fmla="*/ 855604 h 1498772"/>
              <a:gd name="connsiteX8" fmla="*/ 755474 w 5363295"/>
              <a:gd name="connsiteY8" fmla="*/ 759712 h 1498772"/>
              <a:gd name="connsiteX9" fmla="*/ 896823 w 5363295"/>
              <a:gd name="connsiteY9" fmla="*/ 663531 h 1498772"/>
              <a:gd name="connsiteX10" fmla="*/ 1024269 w 5363295"/>
              <a:gd name="connsiteY10" fmla="*/ 575441 h 1498772"/>
              <a:gd name="connsiteX11" fmla="*/ 1139640 w 5363295"/>
              <a:gd name="connsiteY11" fmla="*/ 514916 h 1498772"/>
              <a:gd name="connsiteX12" fmla="*/ 1221388 w 5363295"/>
              <a:gd name="connsiteY12" fmla="*/ 507983 h 1498772"/>
              <a:gd name="connsiteX13" fmla="*/ 1301530 w 5363295"/>
              <a:gd name="connsiteY13" fmla="*/ 489017 h 1498772"/>
              <a:gd name="connsiteX14" fmla="*/ 1375979 w 5363295"/>
              <a:gd name="connsiteY14" fmla="*/ 481471 h 1498772"/>
              <a:gd name="connsiteX15" fmla="*/ 1457610 w 5363295"/>
              <a:gd name="connsiteY15" fmla="*/ 452818 h 1498772"/>
              <a:gd name="connsiteX16" fmla="*/ 1493939 w 5363295"/>
              <a:gd name="connsiteY16" fmla="*/ 469194 h 1498772"/>
              <a:gd name="connsiteX17" fmla="*/ 1647918 w 5363295"/>
              <a:gd name="connsiteY17" fmla="*/ 473189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098986 w 5363295"/>
              <a:gd name="connsiteY21" fmla="*/ 245842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41760 w 5363295"/>
              <a:gd name="connsiteY25" fmla="*/ 184627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18060 w 5363295"/>
              <a:gd name="connsiteY6" fmla="*/ 937472 h 1498772"/>
              <a:gd name="connsiteX7" fmla="*/ 687926 w 5363295"/>
              <a:gd name="connsiteY7" fmla="*/ 855604 h 1498772"/>
              <a:gd name="connsiteX8" fmla="*/ 755474 w 5363295"/>
              <a:gd name="connsiteY8" fmla="*/ 759712 h 1498772"/>
              <a:gd name="connsiteX9" fmla="*/ 896823 w 5363295"/>
              <a:gd name="connsiteY9" fmla="*/ 663531 h 1498772"/>
              <a:gd name="connsiteX10" fmla="*/ 1024269 w 5363295"/>
              <a:gd name="connsiteY10" fmla="*/ 575441 h 1498772"/>
              <a:gd name="connsiteX11" fmla="*/ 1139640 w 5363295"/>
              <a:gd name="connsiteY11" fmla="*/ 514916 h 1498772"/>
              <a:gd name="connsiteX12" fmla="*/ 1221388 w 5363295"/>
              <a:gd name="connsiteY12" fmla="*/ 507983 h 1498772"/>
              <a:gd name="connsiteX13" fmla="*/ 1301530 w 5363295"/>
              <a:gd name="connsiteY13" fmla="*/ 489017 h 1498772"/>
              <a:gd name="connsiteX14" fmla="*/ 1375979 w 5363295"/>
              <a:gd name="connsiteY14" fmla="*/ 481471 h 1498772"/>
              <a:gd name="connsiteX15" fmla="*/ 1457610 w 5363295"/>
              <a:gd name="connsiteY15" fmla="*/ 452818 h 1498772"/>
              <a:gd name="connsiteX16" fmla="*/ 1539370 w 5363295"/>
              <a:gd name="connsiteY16" fmla="*/ 472847 h 1498772"/>
              <a:gd name="connsiteX17" fmla="*/ 1647918 w 5363295"/>
              <a:gd name="connsiteY17" fmla="*/ 473189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098986 w 5363295"/>
              <a:gd name="connsiteY21" fmla="*/ 245842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41760 w 5363295"/>
              <a:gd name="connsiteY25" fmla="*/ 184627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18060 w 5363295"/>
              <a:gd name="connsiteY6" fmla="*/ 937472 h 1498772"/>
              <a:gd name="connsiteX7" fmla="*/ 687926 w 5363295"/>
              <a:gd name="connsiteY7" fmla="*/ 855604 h 1498772"/>
              <a:gd name="connsiteX8" fmla="*/ 755474 w 5363295"/>
              <a:gd name="connsiteY8" fmla="*/ 759712 h 1498772"/>
              <a:gd name="connsiteX9" fmla="*/ 896823 w 5363295"/>
              <a:gd name="connsiteY9" fmla="*/ 663531 h 1498772"/>
              <a:gd name="connsiteX10" fmla="*/ 1024269 w 5363295"/>
              <a:gd name="connsiteY10" fmla="*/ 575441 h 1498772"/>
              <a:gd name="connsiteX11" fmla="*/ 1139640 w 5363295"/>
              <a:gd name="connsiteY11" fmla="*/ 514916 h 1498772"/>
              <a:gd name="connsiteX12" fmla="*/ 1221388 w 5363295"/>
              <a:gd name="connsiteY12" fmla="*/ 507983 h 1498772"/>
              <a:gd name="connsiteX13" fmla="*/ 1301530 w 5363295"/>
              <a:gd name="connsiteY13" fmla="*/ 489017 h 1498772"/>
              <a:gd name="connsiteX14" fmla="*/ 1375979 w 5363295"/>
              <a:gd name="connsiteY14" fmla="*/ 481471 h 1498772"/>
              <a:gd name="connsiteX15" fmla="*/ 1450621 w 5363295"/>
              <a:gd name="connsiteY15" fmla="*/ 471077 h 1498772"/>
              <a:gd name="connsiteX16" fmla="*/ 1539370 w 5363295"/>
              <a:gd name="connsiteY16" fmla="*/ 472847 h 1498772"/>
              <a:gd name="connsiteX17" fmla="*/ 1647918 w 5363295"/>
              <a:gd name="connsiteY17" fmla="*/ 473189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098986 w 5363295"/>
              <a:gd name="connsiteY21" fmla="*/ 245842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41760 w 5363295"/>
              <a:gd name="connsiteY25" fmla="*/ 184627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18060 w 5363295"/>
              <a:gd name="connsiteY6" fmla="*/ 937472 h 1498772"/>
              <a:gd name="connsiteX7" fmla="*/ 687926 w 5363295"/>
              <a:gd name="connsiteY7" fmla="*/ 855604 h 1498772"/>
              <a:gd name="connsiteX8" fmla="*/ 755474 w 5363295"/>
              <a:gd name="connsiteY8" fmla="*/ 759712 h 1498772"/>
              <a:gd name="connsiteX9" fmla="*/ 858382 w 5363295"/>
              <a:gd name="connsiteY9" fmla="*/ 663531 h 1498772"/>
              <a:gd name="connsiteX10" fmla="*/ 1024269 w 5363295"/>
              <a:gd name="connsiteY10" fmla="*/ 575441 h 1498772"/>
              <a:gd name="connsiteX11" fmla="*/ 1139640 w 5363295"/>
              <a:gd name="connsiteY11" fmla="*/ 514916 h 1498772"/>
              <a:gd name="connsiteX12" fmla="*/ 1221388 w 5363295"/>
              <a:gd name="connsiteY12" fmla="*/ 507983 h 1498772"/>
              <a:gd name="connsiteX13" fmla="*/ 1301530 w 5363295"/>
              <a:gd name="connsiteY13" fmla="*/ 489017 h 1498772"/>
              <a:gd name="connsiteX14" fmla="*/ 1375979 w 5363295"/>
              <a:gd name="connsiteY14" fmla="*/ 481471 h 1498772"/>
              <a:gd name="connsiteX15" fmla="*/ 1450621 w 5363295"/>
              <a:gd name="connsiteY15" fmla="*/ 471077 h 1498772"/>
              <a:gd name="connsiteX16" fmla="*/ 1539370 w 5363295"/>
              <a:gd name="connsiteY16" fmla="*/ 472847 h 1498772"/>
              <a:gd name="connsiteX17" fmla="*/ 1647918 w 5363295"/>
              <a:gd name="connsiteY17" fmla="*/ 473189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098986 w 5363295"/>
              <a:gd name="connsiteY21" fmla="*/ 245842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41760 w 5363295"/>
              <a:gd name="connsiteY25" fmla="*/ 184627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18060 w 5363295"/>
              <a:gd name="connsiteY6" fmla="*/ 937472 h 1498772"/>
              <a:gd name="connsiteX7" fmla="*/ 687926 w 5363295"/>
              <a:gd name="connsiteY7" fmla="*/ 855604 h 1498772"/>
              <a:gd name="connsiteX8" fmla="*/ 755474 w 5363295"/>
              <a:gd name="connsiteY8" fmla="*/ 759712 h 1498772"/>
              <a:gd name="connsiteX9" fmla="*/ 858382 w 5363295"/>
              <a:gd name="connsiteY9" fmla="*/ 663531 h 1498772"/>
              <a:gd name="connsiteX10" fmla="*/ 989322 w 5363295"/>
              <a:gd name="connsiteY10" fmla="*/ 579093 h 1498772"/>
              <a:gd name="connsiteX11" fmla="*/ 1139640 w 5363295"/>
              <a:gd name="connsiteY11" fmla="*/ 514916 h 1498772"/>
              <a:gd name="connsiteX12" fmla="*/ 1221388 w 5363295"/>
              <a:gd name="connsiteY12" fmla="*/ 507983 h 1498772"/>
              <a:gd name="connsiteX13" fmla="*/ 1301530 w 5363295"/>
              <a:gd name="connsiteY13" fmla="*/ 489017 h 1498772"/>
              <a:gd name="connsiteX14" fmla="*/ 1375979 w 5363295"/>
              <a:gd name="connsiteY14" fmla="*/ 481471 h 1498772"/>
              <a:gd name="connsiteX15" fmla="*/ 1450621 w 5363295"/>
              <a:gd name="connsiteY15" fmla="*/ 471077 h 1498772"/>
              <a:gd name="connsiteX16" fmla="*/ 1539370 w 5363295"/>
              <a:gd name="connsiteY16" fmla="*/ 472847 h 1498772"/>
              <a:gd name="connsiteX17" fmla="*/ 1647918 w 5363295"/>
              <a:gd name="connsiteY17" fmla="*/ 473189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098986 w 5363295"/>
              <a:gd name="connsiteY21" fmla="*/ 245842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41760 w 5363295"/>
              <a:gd name="connsiteY25" fmla="*/ 184627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18060 w 5363295"/>
              <a:gd name="connsiteY6" fmla="*/ 937472 h 1498772"/>
              <a:gd name="connsiteX7" fmla="*/ 687926 w 5363295"/>
              <a:gd name="connsiteY7" fmla="*/ 855604 h 1498772"/>
              <a:gd name="connsiteX8" fmla="*/ 755474 w 5363295"/>
              <a:gd name="connsiteY8" fmla="*/ 759712 h 1498772"/>
              <a:gd name="connsiteX9" fmla="*/ 858382 w 5363295"/>
              <a:gd name="connsiteY9" fmla="*/ 663531 h 1498772"/>
              <a:gd name="connsiteX10" fmla="*/ 989322 w 5363295"/>
              <a:gd name="connsiteY10" fmla="*/ 579093 h 1498772"/>
              <a:gd name="connsiteX11" fmla="*/ 1118672 w 5363295"/>
              <a:gd name="connsiteY11" fmla="*/ 518568 h 1498772"/>
              <a:gd name="connsiteX12" fmla="*/ 1221388 w 5363295"/>
              <a:gd name="connsiteY12" fmla="*/ 507983 h 1498772"/>
              <a:gd name="connsiteX13" fmla="*/ 1301530 w 5363295"/>
              <a:gd name="connsiteY13" fmla="*/ 489017 h 1498772"/>
              <a:gd name="connsiteX14" fmla="*/ 1375979 w 5363295"/>
              <a:gd name="connsiteY14" fmla="*/ 481471 h 1498772"/>
              <a:gd name="connsiteX15" fmla="*/ 1450621 w 5363295"/>
              <a:gd name="connsiteY15" fmla="*/ 471077 h 1498772"/>
              <a:gd name="connsiteX16" fmla="*/ 1539370 w 5363295"/>
              <a:gd name="connsiteY16" fmla="*/ 472847 h 1498772"/>
              <a:gd name="connsiteX17" fmla="*/ 1647918 w 5363295"/>
              <a:gd name="connsiteY17" fmla="*/ 473189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098986 w 5363295"/>
              <a:gd name="connsiteY21" fmla="*/ 245842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41760 w 5363295"/>
              <a:gd name="connsiteY25" fmla="*/ 184627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18060 w 5363295"/>
              <a:gd name="connsiteY6" fmla="*/ 937472 h 1498772"/>
              <a:gd name="connsiteX7" fmla="*/ 687926 w 5363295"/>
              <a:gd name="connsiteY7" fmla="*/ 855604 h 1498772"/>
              <a:gd name="connsiteX8" fmla="*/ 755474 w 5363295"/>
              <a:gd name="connsiteY8" fmla="*/ 759712 h 1498772"/>
              <a:gd name="connsiteX9" fmla="*/ 858382 w 5363295"/>
              <a:gd name="connsiteY9" fmla="*/ 663531 h 1498772"/>
              <a:gd name="connsiteX10" fmla="*/ 989322 w 5363295"/>
              <a:gd name="connsiteY10" fmla="*/ 579093 h 1498772"/>
              <a:gd name="connsiteX11" fmla="*/ 1118672 w 5363295"/>
              <a:gd name="connsiteY11" fmla="*/ 518568 h 1498772"/>
              <a:gd name="connsiteX12" fmla="*/ 1221388 w 5363295"/>
              <a:gd name="connsiteY12" fmla="*/ 507983 h 1498772"/>
              <a:gd name="connsiteX13" fmla="*/ 1301530 w 5363295"/>
              <a:gd name="connsiteY13" fmla="*/ 489017 h 1498772"/>
              <a:gd name="connsiteX14" fmla="*/ 1375979 w 5363295"/>
              <a:gd name="connsiteY14" fmla="*/ 481471 h 1498772"/>
              <a:gd name="connsiteX15" fmla="*/ 1450621 w 5363295"/>
              <a:gd name="connsiteY15" fmla="*/ 471077 h 1498772"/>
              <a:gd name="connsiteX16" fmla="*/ 1539370 w 5363295"/>
              <a:gd name="connsiteY16" fmla="*/ 472847 h 1498772"/>
              <a:gd name="connsiteX17" fmla="*/ 1647918 w 5363295"/>
              <a:gd name="connsiteY17" fmla="*/ 462233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098986 w 5363295"/>
              <a:gd name="connsiteY21" fmla="*/ 245842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41760 w 5363295"/>
              <a:gd name="connsiteY25" fmla="*/ 184627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18060 w 5363295"/>
              <a:gd name="connsiteY6" fmla="*/ 937472 h 1498772"/>
              <a:gd name="connsiteX7" fmla="*/ 687926 w 5363295"/>
              <a:gd name="connsiteY7" fmla="*/ 855604 h 1498772"/>
              <a:gd name="connsiteX8" fmla="*/ 755474 w 5363295"/>
              <a:gd name="connsiteY8" fmla="*/ 759712 h 1498772"/>
              <a:gd name="connsiteX9" fmla="*/ 858382 w 5363295"/>
              <a:gd name="connsiteY9" fmla="*/ 663531 h 1498772"/>
              <a:gd name="connsiteX10" fmla="*/ 989322 w 5363295"/>
              <a:gd name="connsiteY10" fmla="*/ 579093 h 1498772"/>
              <a:gd name="connsiteX11" fmla="*/ 1118672 w 5363295"/>
              <a:gd name="connsiteY11" fmla="*/ 518568 h 1498772"/>
              <a:gd name="connsiteX12" fmla="*/ 1221388 w 5363295"/>
              <a:gd name="connsiteY12" fmla="*/ 507983 h 1498772"/>
              <a:gd name="connsiteX13" fmla="*/ 1301530 w 5363295"/>
              <a:gd name="connsiteY13" fmla="*/ 489017 h 1498772"/>
              <a:gd name="connsiteX14" fmla="*/ 1375979 w 5363295"/>
              <a:gd name="connsiteY14" fmla="*/ 481471 h 1498772"/>
              <a:gd name="connsiteX15" fmla="*/ 1450621 w 5363295"/>
              <a:gd name="connsiteY15" fmla="*/ 471077 h 1498772"/>
              <a:gd name="connsiteX16" fmla="*/ 1539370 w 5363295"/>
              <a:gd name="connsiteY16" fmla="*/ 472847 h 1498772"/>
              <a:gd name="connsiteX17" fmla="*/ 1647918 w 5363295"/>
              <a:gd name="connsiteY17" fmla="*/ 462233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098986 w 5363295"/>
              <a:gd name="connsiteY21" fmla="*/ 245842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41760 w 5363295"/>
              <a:gd name="connsiteY25" fmla="*/ 184627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18060 w 5363295"/>
              <a:gd name="connsiteY6" fmla="*/ 937472 h 1498772"/>
              <a:gd name="connsiteX7" fmla="*/ 687926 w 5363295"/>
              <a:gd name="connsiteY7" fmla="*/ 855604 h 1498772"/>
              <a:gd name="connsiteX8" fmla="*/ 755474 w 5363295"/>
              <a:gd name="connsiteY8" fmla="*/ 759712 h 1498772"/>
              <a:gd name="connsiteX9" fmla="*/ 802467 w 5363295"/>
              <a:gd name="connsiteY9" fmla="*/ 685442 h 1498772"/>
              <a:gd name="connsiteX10" fmla="*/ 989322 w 5363295"/>
              <a:gd name="connsiteY10" fmla="*/ 579093 h 1498772"/>
              <a:gd name="connsiteX11" fmla="*/ 1118672 w 5363295"/>
              <a:gd name="connsiteY11" fmla="*/ 518568 h 1498772"/>
              <a:gd name="connsiteX12" fmla="*/ 1221388 w 5363295"/>
              <a:gd name="connsiteY12" fmla="*/ 507983 h 1498772"/>
              <a:gd name="connsiteX13" fmla="*/ 1301530 w 5363295"/>
              <a:gd name="connsiteY13" fmla="*/ 489017 h 1498772"/>
              <a:gd name="connsiteX14" fmla="*/ 1375979 w 5363295"/>
              <a:gd name="connsiteY14" fmla="*/ 481471 h 1498772"/>
              <a:gd name="connsiteX15" fmla="*/ 1450621 w 5363295"/>
              <a:gd name="connsiteY15" fmla="*/ 471077 h 1498772"/>
              <a:gd name="connsiteX16" fmla="*/ 1539370 w 5363295"/>
              <a:gd name="connsiteY16" fmla="*/ 472847 h 1498772"/>
              <a:gd name="connsiteX17" fmla="*/ 1647918 w 5363295"/>
              <a:gd name="connsiteY17" fmla="*/ 462233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098986 w 5363295"/>
              <a:gd name="connsiteY21" fmla="*/ 245842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41760 w 5363295"/>
              <a:gd name="connsiteY25" fmla="*/ 184627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18060 w 5363295"/>
              <a:gd name="connsiteY6" fmla="*/ 937472 h 1498772"/>
              <a:gd name="connsiteX7" fmla="*/ 687926 w 5363295"/>
              <a:gd name="connsiteY7" fmla="*/ 855604 h 1498772"/>
              <a:gd name="connsiteX8" fmla="*/ 689076 w 5363295"/>
              <a:gd name="connsiteY8" fmla="*/ 796230 h 1498772"/>
              <a:gd name="connsiteX9" fmla="*/ 802467 w 5363295"/>
              <a:gd name="connsiteY9" fmla="*/ 685442 h 1498772"/>
              <a:gd name="connsiteX10" fmla="*/ 989322 w 5363295"/>
              <a:gd name="connsiteY10" fmla="*/ 579093 h 1498772"/>
              <a:gd name="connsiteX11" fmla="*/ 1118672 w 5363295"/>
              <a:gd name="connsiteY11" fmla="*/ 518568 h 1498772"/>
              <a:gd name="connsiteX12" fmla="*/ 1221388 w 5363295"/>
              <a:gd name="connsiteY12" fmla="*/ 507983 h 1498772"/>
              <a:gd name="connsiteX13" fmla="*/ 1301530 w 5363295"/>
              <a:gd name="connsiteY13" fmla="*/ 489017 h 1498772"/>
              <a:gd name="connsiteX14" fmla="*/ 1375979 w 5363295"/>
              <a:gd name="connsiteY14" fmla="*/ 481471 h 1498772"/>
              <a:gd name="connsiteX15" fmla="*/ 1450621 w 5363295"/>
              <a:gd name="connsiteY15" fmla="*/ 471077 h 1498772"/>
              <a:gd name="connsiteX16" fmla="*/ 1539370 w 5363295"/>
              <a:gd name="connsiteY16" fmla="*/ 472847 h 1498772"/>
              <a:gd name="connsiteX17" fmla="*/ 1647918 w 5363295"/>
              <a:gd name="connsiteY17" fmla="*/ 462233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098986 w 5363295"/>
              <a:gd name="connsiteY21" fmla="*/ 245842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41760 w 5363295"/>
              <a:gd name="connsiteY25" fmla="*/ 184627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18060 w 5363295"/>
              <a:gd name="connsiteY6" fmla="*/ 937472 h 1498772"/>
              <a:gd name="connsiteX7" fmla="*/ 586580 w 5363295"/>
              <a:gd name="connsiteY7" fmla="*/ 881166 h 1498772"/>
              <a:gd name="connsiteX8" fmla="*/ 689076 w 5363295"/>
              <a:gd name="connsiteY8" fmla="*/ 796230 h 1498772"/>
              <a:gd name="connsiteX9" fmla="*/ 802467 w 5363295"/>
              <a:gd name="connsiteY9" fmla="*/ 685442 h 1498772"/>
              <a:gd name="connsiteX10" fmla="*/ 989322 w 5363295"/>
              <a:gd name="connsiteY10" fmla="*/ 579093 h 1498772"/>
              <a:gd name="connsiteX11" fmla="*/ 1118672 w 5363295"/>
              <a:gd name="connsiteY11" fmla="*/ 518568 h 1498772"/>
              <a:gd name="connsiteX12" fmla="*/ 1221388 w 5363295"/>
              <a:gd name="connsiteY12" fmla="*/ 507983 h 1498772"/>
              <a:gd name="connsiteX13" fmla="*/ 1301530 w 5363295"/>
              <a:gd name="connsiteY13" fmla="*/ 489017 h 1498772"/>
              <a:gd name="connsiteX14" fmla="*/ 1375979 w 5363295"/>
              <a:gd name="connsiteY14" fmla="*/ 481471 h 1498772"/>
              <a:gd name="connsiteX15" fmla="*/ 1450621 w 5363295"/>
              <a:gd name="connsiteY15" fmla="*/ 471077 h 1498772"/>
              <a:gd name="connsiteX16" fmla="*/ 1539370 w 5363295"/>
              <a:gd name="connsiteY16" fmla="*/ 472847 h 1498772"/>
              <a:gd name="connsiteX17" fmla="*/ 1647918 w 5363295"/>
              <a:gd name="connsiteY17" fmla="*/ 462233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098986 w 5363295"/>
              <a:gd name="connsiteY21" fmla="*/ 245842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41760 w 5363295"/>
              <a:gd name="connsiteY25" fmla="*/ 184627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257048 w 5363295"/>
              <a:gd name="connsiteY4" fmla="*/ 1101609 h 1498772"/>
              <a:gd name="connsiteX5" fmla="*/ 553012 w 5363295"/>
              <a:gd name="connsiteY5" fmla="*/ 1027385 h 1498772"/>
              <a:gd name="connsiteX6" fmla="*/ 618060 w 5363295"/>
              <a:gd name="connsiteY6" fmla="*/ 937472 h 1498772"/>
              <a:gd name="connsiteX7" fmla="*/ 586580 w 5363295"/>
              <a:gd name="connsiteY7" fmla="*/ 881166 h 1498772"/>
              <a:gd name="connsiteX8" fmla="*/ 689076 w 5363295"/>
              <a:gd name="connsiteY8" fmla="*/ 796230 h 1498772"/>
              <a:gd name="connsiteX9" fmla="*/ 802467 w 5363295"/>
              <a:gd name="connsiteY9" fmla="*/ 685442 h 1498772"/>
              <a:gd name="connsiteX10" fmla="*/ 989322 w 5363295"/>
              <a:gd name="connsiteY10" fmla="*/ 579093 h 1498772"/>
              <a:gd name="connsiteX11" fmla="*/ 1118672 w 5363295"/>
              <a:gd name="connsiteY11" fmla="*/ 518568 h 1498772"/>
              <a:gd name="connsiteX12" fmla="*/ 1221388 w 5363295"/>
              <a:gd name="connsiteY12" fmla="*/ 507983 h 1498772"/>
              <a:gd name="connsiteX13" fmla="*/ 1301530 w 5363295"/>
              <a:gd name="connsiteY13" fmla="*/ 489017 h 1498772"/>
              <a:gd name="connsiteX14" fmla="*/ 1375979 w 5363295"/>
              <a:gd name="connsiteY14" fmla="*/ 481471 h 1498772"/>
              <a:gd name="connsiteX15" fmla="*/ 1450621 w 5363295"/>
              <a:gd name="connsiteY15" fmla="*/ 471077 h 1498772"/>
              <a:gd name="connsiteX16" fmla="*/ 1539370 w 5363295"/>
              <a:gd name="connsiteY16" fmla="*/ 472847 h 1498772"/>
              <a:gd name="connsiteX17" fmla="*/ 1647918 w 5363295"/>
              <a:gd name="connsiteY17" fmla="*/ 462233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098986 w 5363295"/>
              <a:gd name="connsiteY21" fmla="*/ 245842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41760 w 5363295"/>
              <a:gd name="connsiteY25" fmla="*/ 184627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257048 w 5363295"/>
              <a:gd name="connsiteY4" fmla="*/ 1101609 h 1498772"/>
              <a:gd name="connsiteX5" fmla="*/ 364298 w 5363295"/>
              <a:gd name="connsiteY5" fmla="*/ 1016429 h 1498772"/>
              <a:gd name="connsiteX6" fmla="*/ 618060 w 5363295"/>
              <a:gd name="connsiteY6" fmla="*/ 937472 h 1498772"/>
              <a:gd name="connsiteX7" fmla="*/ 586580 w 5363295"/>
              <a:gd name="connsiteY7" fmla="*/ 881166 h 1498772"/>
              <a:gd name="connsiteX8" fmla="*/ 689076 w 5363295"/>
              <a:gd name="connsiteY8" fmla="*/ 796230 h 1498772"/>
              <a:gd name="connsiteX9" fmla="*/ 802467 w 5363295"/>
              <a:gd name="connsiteY9" fmla="*/ 685442 h 1498772"/>
              <a:gd name="connsiteX10" fmla="*/ 989322 w 5363295"/>
              <a:gd name="connsiteY10" fmla="*/ 579093 h 1498772"/>
              <a:gd name="connsiteX11" fmla="*/ 1118672 w 5363295"/>
              <a:gd name="connsiteY11" fmla="*/ 518568 h 1498772"/>
              <a:gd name="connsiteX12" fmla="*/ 1221388 w 5363295"/>
              <a:gd name="connsiteY12" fmla="*/ 507983 h 1498772"/>
              <a:gd name="connsiteX13" fmla="*/ 1301530 w 5363295"/>
              <a:gd name="connsiteY13" fmla="*/ 489017 h 1498772"/>
              <a:gd name="connsiteX14" fmla="*/ 1375979 w 5363295"/>
              <a:gd name="connsiteY14" fmla="*/ 481471 h 1498772"/>
              <a:gd name="connsiteX15" fmla="*/ 1450621 w 5363295"/>
              <a:gd name="connsiteY15" fmla="*/ 471077 h 1498772"/>
              <a:gd name="connsiteX16" fmla="*/ 1539370 w 5363295"/>
              <a:gd name="connsiteY16" fmla="*/ 472847 h 1498772"/>
              <a:gd name="connsiteX17" fmla="*/ 1647918 w 5363295"/>
              <a:gd name="connsiteY17" fmla="*/ 462233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098986 w 5363295"/>
              <a:gd name="connsiteY21" fmla="*/ 245842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41760 w 5363295"/>
              <a:gd name="connsiteY25" fmla="*/ 184627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257048 w 5363295"/>
              <a:gd name="connsiteY4" fmla="*/ 1101609 h 1498772"/>
              <a:gd name="connsiteX5" fmla="*/ 364298 w 5363295"/>
              <a:gd name="connsiteY5" fmla="*/ 1016429 h 1498772"/>
              <a:gd name="connsiteX6" fmla="*/ 460799 w 5363295"/>
              <a:gd name="connsiteY6" fmla="*/ 948428 h 1498772"/>
              <a:gd name="connsiteX7" fmla="*/ 586580 w 5363295"/>
              <a:gd name="connsiteY7" fmla="*/ 881166 h 1498772"/>
              <a:gd name="connsiteX8" fmla="*/ 689076 w 5363295"/>
              <a:gd name="connsiteY8" fmla="*/ 796230 h 1498772"/>
              <a:gd name="connsiteX9" fmla="*/ 802467 w 5363295"/>
              <a:gd name="connsiteY9" fmla="*/ 685442 h 1498772"/>
              <a:gd name="connsiteX10" fmla="*/ 989322 w 5363295"/>
              <a:gd name="connsiteY10" fmla="*/ 579093 h 1498772"/>
              <a:gd name="connsiteX11" fmla="*/ 1118672 w 5363295"/>
              <a:gd name="connsiteY11" fmla="*/ 518568 h 1498772"/>
              <a:gd name="connsiteX12" fmla="*/ 1221388 w 5363295"/>
              <a:gd name="connsiteY12" fmla="*/ 507983 h 1498772"/>
              <a:gd name="connsiteX13" fmla="*/ 1301530 w 5363295"/>
              <a:gd name="connsiteY13" fmla="*/ 489017 h 1498772"/>
              <a:gd name="connsiteX14" fmla="*/ 1375979 w 5363295"/>
              <a:gd name="connsiteY14" fmla="*/ 481471 h 1498772"/>
              <a:gd name="connsiteX15" fmla="*/ 1450621 w 5363295"/>
              <a:gd name="connsiteY15" fmla="*/ 471077 h 1498772"/>
              <a:gd name="connsiteX16" fmla="*/ 1539370 w 5363295"/>
              <a:gd name="connsiteY16" fmla="*/ 472847 h 1498772"/>
              <a:gd name="connsiteX17" fmla="*/ 1647918 w 5363295"/>
              <a:gd name="connsiteY17" fmla="*/ 462233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098986 w 5363295"/>
              <a:gd name="connsiteY21" fmla="*/ 245842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41760 w 5363295"/>
              <a:gd name="connsiteY25" fmla="*/ 184627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257048 w 5363295"/>
              <a:gd name="connsiteY4" fmla="*/ 1101609 h 1498772"/>
              <a:gd name="connsiteX5" fmla="*/ 364298 w 5363295"/>
              <a:gd name="connsiteY5" fmla="*/ 1016429 h 1498772"/>
              <a:gd name="connsiteX6" fmla="*/ 460799 w 5363295"/>
              <a:gd name="connsiteY6" fmla="*/ 948428 h 1498772"/>
              <a:gd name="connsiteX7" fmla="*/ 541149 w 5363295"/>
              <a:gd name="connsiteY7" fmla="*/ 862906 h 1498772"/>
              <a:gd name="connsiteX8" fmla="*/ 689076 w 5363295"/>
              <a:gd name="connsiteY8" fmla="*/ 796230 h 1498772"/>
              <a:gd name="connsiteX9" fmla="*/ 802467 w 5363295"/>
              <a:gd name="connsiteY9" fmla="*/ 685442 h 1498772"/>
              <a:gd name="connsiteX10" fmla="*/ 989322 w 5363295"/>
              <a:gd name="connsiteY10" fmla="*/ 579093 h 1498772"/>
              <a:gd name="connsiteX11" fmla="*/ 1118672 w 5363295"/>
              <a:gd name="connsiteY11" fmla="*/ 518568 h 1498772"/>
              <a:gd name="connsiteX12" fmla="*/ 1221388 w 5363295"/>
              <a:gd name="connsiteY12" fmla="*/ 507983 h 1498772"/>
              <a:gd name="connsiteX13" fmla="*/ 1301530 w 5363295"/>
              <a:gd name="connsiteY13" fmla="*/ 489017 h 1498772"/>
              <a:gd name="connsiteX14" fmla="*/ 1375979 w 5363295"/>
              <a:gd name="connsiteY14" fmla="*/ 481471 h 1498772"/>
              <a:gd name="connsiteX15" fmla="*/ 1450621 w 5363295"/>
              <a:gd name="connsiteY15" fmla="*/ 471077 h 1498772"/>
              <a:gd name="connsiteX16" fmla="*/ 1539370 w 5363295"/>
              <a:gd name="connsiteY16" fmla="*/ 472847 h 1498772"/>
              <a:gd name="connsiteX17" fmla="*/ 1647918 w 5363295"/>
              <a:gd name="connsiteY17" fmla="*/ 462233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098986 w 5363295"/>
              <a:gd name="connsiteY21" fmla="*/ 245842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41760 w 5363295"/>
              <a:gd name="connsiteY25" fmla="*/ 184627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257048 w 5363295"/>
              <a:gd name="connsiteY4" fmla="*/ 1101609 h 1498772"/>
              <a:gd name="connsiteX5" fmla="*/ 364298 w 5363295"/>
              <a:gd name="connsiteY5" fmla="*/ 1016429 h 1498772"/>
              <a:gd name="connsiteX6" fmla="*/ 460799 w 5363295"/>
              <a:gd name="connsiteY6" fmla="*/ 948428 h 1498772"/>
              <a:gd name="connsiteX7" fmla="*/ 541149 w 5363295"/>
              <a:gd name="connsiteY7" fmla="*/ 862906 h 1498772"/>
              <a:gd name="connsiteX8" fmla="*/ 629667 w 5363295"/>
              <a:gd name="connsiteY8" fmla="*/ 781622 h 1498772"/>
              <a:gd name="connsiteX9" fmla="*/ 802467 w 5363295"/>
              <a:gd name="connsiteY9" fmla="*/ 685442 h 1498772"/>
              <a:gd name="connsiteX10" fmla="*/ 989322 w 5363295"/>
              <a:gd name="connsiteY10" fmla="*/ 579093 h 1498772"/>
              <a:gd name="connsiteX11" fmla="*/ 1118672 w 5363295"/>
              <a:gd name="connsiteY11" fmla="*/ 518568 h 1498772"/>
              <a:gd name="connsiteX12" fmla="*/ 1221388 w 5363295"/>
              <a:gd name="connsiteY12" fmla="*/ 507983 h 1498772"/>
              <a:gd name="connsiteX13" fmla="*/ 1301530 w 5363295"/>
              <a:gd name="connsiteY13" fmla="*/ 489017 h 1498772"/>
              <a:gd name="connsiteX14" fmla="*/ 1375979 w 5363295"/>
              <a:gd name="connsiteY14" fmla="*/ 481471 h 1498772"/>
              <a:gd name="connsiteX15" fmla="*/ 1450621 w 5363295"/>
              <a:gd name="connsiteY15" fmla="*/ 471077 h 1498772"/>
              <a:gd name="connsiteX16" fmla="*/ 1539370 w 5363295"/>
              <a:gd name="connsiteY16" fmla="*/ 472847 h 1498772"/>
              <a:gd name="connsiteX17" fmla="*/ 1647918 w 5363295"/>
              <a:gd name="connsiteY17" fmla="*/ 462233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098986 w 5363295"/>
              <a:gd name="connsiteY21" fmla="*/ 245842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41760 w 5363295"/>
              <a:gd name="connsiteY25" fmla="*/ 184627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257048 w 5363295"/>
              <a:gd name="connsiteY4" fmla="*/ 1101609 h 1498772"/>
              <a:gd name="connsiteX5" fmla="*/ 364298 w 5363295"/>
              <a:gd name="connsiteY5" fmla="*/ 1016429 h 1498772"/>
              <a:gd name="connsiteX6" fmla="*/ 460799 w 5363295"/>
              <a:gd name="connsiteY6" fmla="*/ 948428 h 1498772"/>
              <a:gd name="connsiteX7" fmla="*/ 541149 w 5363295"/>
              <a:gd name="connsiteY7" fmla="*/ 862906 h 1498772"/>
              <a:gd name="connsiteX8" fmla="*/ 629667 w 5363295"/>
              <a:gd name="connsiteY8" fmla="*/ 781622 h 1498772"/>
              <a:gd name="connsiteX9" fmla="*/ 791983 w 5363295"/>
              <a:gd name="connsiteY9" fmla="*/ 678138 h 1498772"/>
              <a:gd name="connsiteX10" fmla="*/ 989322 w 5363295"/>
              <a:gd name="connsiteY10" fmla="*/ 579093 h 1498772"/>
              <a:gd name="connsiteX11" fmla="*/ 1118672 w 5363295"/>
              <a:gd name="connsiteY11" fmla="*/ 518568 h 1498772"/>
              <a:gd name="connsiteX12" fmla="*/ 1221388 w 5363295"/>
              <a:gd name="connsiteY12" fmla="*/ 507983 h 1498772"/>
              <a:gd name="connsiteX13" fmla="*/ 1301530 w 5363295"/>
              <a:gd name="connsiteY13" fmla="*/ 489017 h 1498772"/>
              <a:gd name="connsiteX14" fmla="*/ 1375979 w 5363295"/>
              <a:gd name="connsiteY14" fmla="*/ 481471 h 1498772"/>
              <a:gd name="connsiteX15" fmla="*/ 1450621 w 5363295"/>
              <a:gd name="connsiteY15" fmla="*/ 471077 h 1498772"/>
              <a:gd name="connsiteX16" fmla="*/ 1539370 w 5363295"/>
              <a:gd name="connsiteY16" fmla="*/ 472847 h 1498772"/>
              <a:gd name="connsiteX17" fmla="*/ 1647918 w 5363295"/>
              <a:gd name="connsiteY17" fmla="*/ 462233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098986 w 5363295"/>
              <a:gd name="connsiteY21" fmla="*/ 245842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41760 w 5363295"/>
              <a:gd name="connsiteY25" fmla="*/ 184627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5187 w 5363719"/>
              <a:gd name="connsiteY0" fmla="*/ 1498772 h 1498772"/>
              <a:gd name="connsiteX1" fmla="*/ 54798 w 5363719"/>
              <a:gd name="connsiteY1" fmla="*/ 1445696 h 1498772"/>
              <a:gd name="connsiteX2" fmla="*/ 25149 w 5363719"/>
              <a:gd name="connsiteY2" fmla="*/ 1325166 h 1498772"/>
              <a:gd name="connsiteX3" fmla="*/ 181093 w 5363719"/>
              <a:gd name="connsiteY3" fmla="*/ 1186185 h 1498772"/>
              <a:gd name="connsiteX4" fmla="*/ 257472 w 5363719"/>
              <a:gd name="connsiteY4" fmla="*/ 1101609 h 1498772"/>
              <a:gd name="connsiteX5" fmla="*/ 364722 w 5363719"/>
              <a:gd name="connsiteY5" fmla="*/ 1016429 h 1498772"/>
              <a:gd name="connsiteX6" fmla="*/ 461223 w 5363719"/>
              <a:gd name="connsiteY6" fmla="*/ 948428 h 1498772"/>
              <a:gd name="connsiteX7" fmla="*/ 541573 w 5363719"/>
              <a:gd name="connsiteY7" fmla="*/ 862906 h 1498772"/>
              <a:gd name="connsiteX8" fmla="*/ 630091 w 5363719"/>
              <a:gd name="connsiteY8" fmla="*/ 781622 h 1498772"/>
              <a:gd name="connsiteX9" fmla="*/ 792407 w 5363719"/>
              <a:gd name="connsiteY9" fmla="*/ 678138 h 1498772"/>
              <a:gd name="connsiteX10" fmla="*/ 989746 w 5363719"/>
              <a:gd name="connsiteY10" fmla="*/ 579093 h 1498772"/>
              <a:gd name="connsiteX11" fmla="*/ 1119096 w 5363719"/>
              <a:gd name="connsiteY11" fmla="*/ 518568 h 1498772"/>
              <a:gd name="connsiteX12" fmla="*/ 1221812 w 5363719"/>
              <a:gd name="connsiteY12" fmla="*/ 507983 h 1498772"/>
              <a:gd name="connsiteX13" fmla="*/ 1301954 w 5363719"/>
              <a:gd name="connsiteY13" fmla="*/ 489017 h 1498772"/>
              <a:gd name="connsiteX14" fmla="*/ 1376403 w 5363719"/>
              <a:gd name="connsiteY14" fmla="*/ 481471 h 1498772"/>
              <a:gd name="connsiteX15" fmla="*/ 1451045 w 5363719"/>
              <a:gd name="connsiteY15" fmla="*/ 471077 h 1498772"/>
              <a:gd name="connsiteX16" fmla="*/ 1539794 w 5363719"/>
              <a:gd name="connsiteY16" fmla="*/ 472847 h 1498772"/>
              <a:gd name="connsiteX17" fmla="*/ 1648342 w 5363719"/>
              <a:gd name="connsiteY17" fmla="*/ 462233 h 1498772"/>
              <a:gd name="connsiteX18" fmla="*/ 1779025 w 5363719"/>
              <a:gd name="connsiteY18" fmla="*/ 428419 h 1498772"/>
              <a:gd name="connsiteX19" fmla="*/ 1930602 w 5363719"/>
              <a:gd name="connsiteY19" fmla="*/ 369002 h 1498772"/>
              <a:gd name="connsiteX20" fmla="*/ 1995361 w 5363719"/>
              <a:gd name="connsiteY20" fmla="*/ 309745 h 1498772"/>
              <a:gd name="connsiteX21" fmla="*/ 2099410 w 5363719"/>
              <a:gd name="connsiteY21" fmla="*/ 245842 h 1498772"/>
              <a:gd name="connsiteX22" fmla="*/ 2201840 w 5363719"/>
              <a:gd name="connsiteY22" fmla="*/ 209360 h 1498772"/>
              <a:gd name="connsiteX23" fmla="*/ 2304159 w 5363719"/>
              <a:gd name="connsiteY23" fmla="*/ 209504 h 1498772"/>
              <a:gd name="connsiteX24" fmla="*/ 2484712 w 5363719"/>
              <a:gd name="connsiteY24" fmla="*/ 219601 h 1498772"/>
              <a:gd name="connsiteX25" fmla="*/ 2642184 w 5363719"/>
              <a:gd name="connsiteY25" fmla="*/ 184627 h 1498772"/>
              <a:gd name="connsiteX26" fmla="*/ 2755867 w 5363719"/>
              <a:gd name="connsiteY26" fmla="*/ 108577 h 1498772"/>
              <a:gd name="connsiteX27" fmla="*/ 2805411 w 5363719"/>
              <a:gd name="connsiteY27" fmla="*/ 80794 h 1498772"/>
              <a:gd name="connsiteX28" fmla="*/ 2854953 w 5363719"/>
              <a:gd name="connsiteY28" fmla="*/ 54440 h 1498772"/>
              <a:gd name="connsiteX29" fmla="*/ 2940061 w 5363719"/>
              <a:gd name="connsiteY29" fmla="*/ 31737 h 1498772"/>
              <a:gd name="connsiteX30" fmla="*/ 3118566 w 5363719"/>
              <a:gd name="connsiteY30" fmla="*/ 1732 h 1498772"/>
              <a:gd name="connsiteX31" fmla="*/ 3337641 w 5363719"/>
              <a:gd name="connsiteY31" fmla="*/ 301 h 1498772"/>
              <a:gd name="connsiteX32" fmla="*/ 3405275 w 5363719"/>
              <a:gd name="connsiteY32" fmla="*/ 12048 h 1498772"/>
              <a:gd name="connsiteX33" fmla="*/ 3485312 w 5363719"/>
              <a:gd name="connsiteY33" fmla="*/ 36181 h 1498772"/>
              <a:gd name="connsiteX34" fmla="*/ 3554390 w 5363719"/>
              <a:gd name="connsiteY34" fmla="*/ 99203 h 1498772"/>
              <a:gd name="connsiteX35" fmla="*/ 3643610 w 5363719"/>
              <a:gd name="connsiteY35" fmla="*/ 138094 h 1498772"/>
              <a:gd name="connsiteX36" fmla="*/ 3739819 w 5363719"/>
              <a:gd name="connsiteY36" fmla="*/ 198896 h 1498772"/>
              <a:gd name="connsiteX37" fmla="*/ 3803341 w 5363719"/>
              <a:gd name="connsiteY37" fmla="*/ 242078 h 1498772"/>
              <a:gd name="connsiteX38" fmla="*/ 3855354 w 5363719"/>
              <a:gd name="connsiteY38" fmla="*/ 305102 h 1498772"/>
              <a:gd name="connsiteX39" fmla="*/ 3938478 w 5363719"/>
              <a:gd name="connsiteY39" fmla="*/ 351935 h 1498772"/>
              <a:gd name="connsiteX40" fmla="*/ 4055037 w 5363719"/>
              <a:gd name="connsiteY40" fmla="*/ 400201 h 1498772"/>
              <a:gd name="connsiteX41" fmla="*/ 4157002 w 5363719"/>
              <a:gd name="connsiteY41" fmla="*/ 475458 h 1498772"/>
              <a:gd name="connsiteX42" fmla="*/ 4291036 w 5363719"/>
              <a:gd name="connsiteY42" fmla="*/ 555950 h 1498772"/>
              <a:gd name="connsiteX43" fmla="*/ 4408212 w 5363719"/>
              <a:gd name="connsiteY43" fmla="*/ 609448 h 1498772"/>
              <a:gd name="connsiteX44" fmla="*/ 4510384 w 5363719"/>
              <a:gd name="connsiteY44" fmla="*/ 663889 h 1498772"/>
              <a:gd name="connsiteX45" fmla="*/ 4574525 w 5363719"/>
              <a:gd name="connsiteY45" fmla="*/ 701988 h 1498772"/>
              <a:gd name="connsiteX46" fmla="*/ 4649765 w 5363719"/>
              <a:gd name="connsiteY46" fmla="*/ 715316 h 1498772"/>
              <a:gd name="connsiteX47" fmla="*/ 4678340 w 5363719"/>
              <a:gd name="connsiteY47" fmla="*/ 734366 h 1498772"/>
              <a:gd name="connsiteX48" fmla="*/ 4706915 w 5363719"/>
              <a:gd name="connsiteY48" fmla="*/ 753416 h 1498772"/>
              <a:gd name="connsiteX49" fmla="*/ 4792640 w 5363719"/>
              <a:gd name="connsiteY49" fmla="*/ 829616 h 1498772"/>
              <a:gd name="connsiteX50" fmla="*/ 4821215 w 5363719"/>
              <a:gd name="connsiteY50" fmla="*/ 839141 h 1498772"/>
              <a:gd name="connsiteX51" fmla="*/ 4878365 w 5363719"/>
              <a:gd name="connsiteY51" fmla="*/ 877241 h 1498772"/>
              <a:gd name="connsiteX52" fmla="*/ 4945040 w 5363719"/>
              <a:gd name="connsiteY52" fmla="*/ 896291 h 1498772"/>
              <a:gd name="connsiteX53" fmla="*/ 4973615 w 5363719"/>
              <a:gd name="connsiteY53" fmla="*/ 905816 h 1498772"/>
              <a:gd name="connsiteX54" fmla="*/ 5040290 w 5363719"/>
              <a:gd name="connsiteY54" fmla="*/ 924866 h 1498772"/>
              <a:gd name="connsiteX55" fmla="*/ 5098173 w 5363719"/>
              <a:gd name="connsiteY55" fmla="*/ 996670 h 1498772"/>
              <a:gd name="connsiteX56" fmla="*/ 5208808 w 5363719"/>
              <a:gd name="connsiteY56" fmla="*/ 1064810 h 1498772"/>
              <a:gd name="connsiteX57" fmla="*/ 5326046 w 5363719"/>
              <a:gd name="connsiteY57" fmla="*/ 1173063 h 1498772"/>
              <a:gd name="connsiteX58" fmla="*/ 5363719 w 5363719"/>
              <a:gd name="connsiteY58" fmla="*/ 1282748 h 1498772"/>
              <a:gd name="connsiteX59" fmla="*/ 4823659 w 5363719"/>
              <a:gd name="connsiteY59" fmla="*/ 1498772 h 1498772"/>
              <a:gd name="connsiteX60" fmla="*/ 575187 w 5363719"/>
              <a:gd name="connsiteY60" fmla="*/ 1498772 h 1498772"/>
              <a:gd name="connsiteX0" fmla="*/ 575187 w 5363719"/>
              <a:gd name="connsiteY0" fmla="*/ 1498772 h 1498772"/>
              <a:gd name="connsiteX1" fmla="*/ 54798 w 5363719"/>
              <a:gd name="connsiteY1" fmla="*/ 1445696 h 1498772"/>
              <a:gd name="connsiteX2" fmla="*/ 25149 w 5363719"/>
              <a:gd name="connsiteY2" fmla="*/ 1325166 h 1498772"/>
              <a:gd name="connsiteX3" fmla="*/ 181093 w 5363719"/>
              <a:gd name="connsiteY3" fmla="*/ 1186185 h 1498772"/>
              <a:gd name="connsiteX4" fmla="*/ 257472 w 5363719"/>
              <a:gd name="connsiteY4" fmla="*/ 1101609 h 1498772"/>
              <a:gd name="connsiteX5" fmla="*/ 364722 w 5363719"/>
              <a:gd name="connsiteY5" fmla="*/ 1016429 h 1498772"/>
              <a:gd name="connsiteX6" fmla="*/ 461223 w 5363719"/>
              <a:gd name="connsiteY6" fmla="*/ 948428 h 1498772"/>
              <a:gd name="connsiteX7" fmla="*/ 541573 w 5363719"/>
              <a:gd name="connsiteY7" fmla="*/ 862906 h 1498772"/>
              <a:gd name="connsiteX8" fmla="*/ 630091 w 5363719"/>
              <a:gd name="connsiteY8" fmla="*/ 781622 h 1498772"/>
              <a:gd name="connsiteX9" fmla="*/ 792407 w 5363719"/>
              <a:gd name="connsiteY9" fmla="*/ 678138 h 1498772"/>
              <a:gd name="connsiteX10" fmla="*/ 989746 w 5363719"/>
              <a:gd name="connsiteY10" fmla="*/ 579093 h 1498772"/>
              <a:gd name="connsiteX11" fmla="*/ 1119096 w 5363719"/>
              <a:gd name="connsiteY11" fmla="*/ 518568 h 1498772"/>
              <a:gd name="connsiteX12" fmla="*/ 1221812 w 5363719"/>
              <a:gd name="connsiteY12" fmla="*/ 507983 h 1498772"/>
              <a:gd name="connsiteX13" fmla="*/ 1301954 w 5363719"/>
              <a:gd name="connsiteY13" fmla="*/ 489017 h 1498772"/>
              <a:gd name="connsiteX14" fmla="*/ 1376403 w 5363719"/>
              <a:gd name="connsiteY14" fmla="*/ 481471 h 1498772"/>
              <a:gd name="connsiteX15" fmla="*/ 1451045 w 5363719"/>
              <a:gd name="connsiteY15" fmla="*/ 471077 h 1498772"/>
              <a:gd name="connsiteX16" fmla="*/ 1539794 w 5363719"/>
              <a:gd name="connsiteY16" fmla="*/ 472847 h 1498772"/>
              <a:gd name="connsiteX17" fmla="*/ 1648342 w 5363719"/>
              <a:gd name="connsiteY17" fmla="*/ 462233 h 1498772"/>
              <a:gd name="connsiteX18" fmla="*/ 1779025 w 5363719"/>
              <a:gd name="connsiteY18" fmla="*/ 428419 h 1498772"/>
              <a:gd name="connsiteX19" fmla="*/ 1930602 w 5363719"/>
              <a:gd name="connsiteY19" fmla="*/ 369002 h 1498772"/>
              <a:gd name="connsiteX20" fmla="*/ 1995361 w 5363719"/>
              <a:gd name="connsiteY20" fmla="*/ 309745 h 1498772"/>
              <a:gd name="connsiteX21" fmla="*/ 2099410 w 5363719"/>
              <a:gd name="connsiteY21" fmla="*/ 245842 h 1498772"/>
              <a:gd name="connsiteX22" fmla="*/ 2201840 w 5363719"/>
              <a:gd name="connsiteY22" fmla="*/ 209360 h 1498772"/>
              <a:gd name="connsiteX23" fmla="*/ 2304159 w 5363719"/>
              <a:gd name="connsiteY23" fmla="*/ 209504 h 1498772"/>
              <a:gd name="connsiteX24" fmla="*/ 2484712 w 5363719"/>
              <a:gd name="connsiteY24" fmla="*/ 219601 h 1498772"/>
              <a:gd name="connsiteX25" fmla="*/ 2642184 w 5363719"/>
              <a:gd name="connsiteY25" fmla="*/ 184627 h 1498772"/>
              <a:gd name="connsiteX26" fmla="*/ 2755867 w 5363719"/>
              <a:gd name="connsiteY26" fmla="*/ 108577 h 1498772"/>
              <a:gd name="connsiteX27" fmla="*/ 2805411 w 5363719"/>
              <a:gd name="connsiteY27" fmla="*/ 80794 h 1498772"/>
              <a:gd name="connsiteX28" fmla="*/ 2854953 w 5363719"/>
              <a:gd name="connsiteY28" fmla="*/ 54440 h 1498772"/>
              <a:gd name="connsiteX29" fmla="*/ 2940061 w 5363719"/>
              <a:gd name="connsiteY29" fmla="*/ 31737 h 1498772"/>
              <a:gd name="connsiteX30" fmla="*/ 3118566 w 5363719"/>
              <a:gd name="connsiteY30" fmla="*/ 1732 h 1498772"/>
              <a:gd name="connsiteX31" fmla="*/ 3337641 w 5363719"/>
              <a:gd name="connsiteY31" fmla="*/ 301 h 1498772"/>
              <a:gd name="connsiteX32" fmla="*/ 3405275 w 5363719"/>
              <a:gd name="connsiteY32" fmla="*/ 12048 h 1498772"/>
              <a:gd name="connsiteX33" fmla="*/ 3485312 w 5363719"/>
              <a:gd name="connsiteY33" fmla="*/ 36181 h 1498772"/>
              <a:gd name="connsiteX34" fmla="*/ 3554390 w 5363719"/>
              <a:gd name="connsiteY34" fmla="*/ 99203 h 1498772"/>
              <a:gd name="connsiteX35" fmla="*/ 3643610 w 5363719"/>
              <a:gd name="connsiteY35" fmla="*/ 138094 h 1498772"/>
              <a:gd name="connsiteX36" fmla="*/ 3739819 w 5363719"/>
              <a:gd name="connsiteY36" fmla="*/ 198896 h 1498772"/>
              <a:gd name="connsiteX37" fmla="*/ 3803341 w 5363719"/>
              <a:gd name="connsiteY37" fmla="*/ 242078 h 1498772"/>
              <a:gd name="connsiteX38" fmla="*/ 3855354 w 5363719"/>
              <a:gd name="connsiteY38" fmla="*/ 305102 h 1498772"/>
              <a:gd name="connsiteX39" fmla="*/ 3938478 w 5363719"/>
              <a:gd name="connsiteY39" fmla="*/ 351935 h 1498772"/>
              <a:gd name="connsiteX40" fmla="*/ 4055037 w 5363719"/>
              <a:gd name="connsiteY40" fmla="*/ 400201 h 1498772"/>
              <a:gd name="connsiteX41" fmla="*/ 4157002 w 5363719"/>
              <a:gd name="connsiteY41" fmla="*/ 475458 h 1498772"/>
              <a:gd name="connsiteX42" fmla="*/ 4291036 w 5363719"/>
              <a:gd name="connsiteY42" fmla="*/ 555950 h 1498772"/>
              <a:gd name="connsiteX43" fmla="*/ 4408212 w 5363719"/>
              <a:gd name="connsiteY43" fmla="*/ 609448 h 1498772"/>
              <a:gd name="connsiteX44" fmla="*/ 4510384 w 5363719"/>
              <a:gd name="connsiteY44" fmla="*/ 663889 h 1498772"/>
              <a:gd name="connsiteX45" fmla="*/ 4574525 w 5363719"/>
              <a:gd name="connsiteY45" fmla="*/ 701988 h 1498772"/>
              <a:gd name="connsiteX46" fmla="*/ 4649765 w 5363719"/>
              <a:gd name="connsiteY46" fmla="*/ 715316 h 1498772"/>
              <a:gd name="connsiteX47" fmla="*/ 4678340 w 5363719"/>
              <a:gd name="connsiteY47" fmla="*/ 734366 h 1498772"/>
              <a:gd name="connsiteX48" fmla="*/ 4706915 w 5363719"/>
              <a:gd name="connsiteY48" fmla="*/ 753416 h 1498772"/>
              <a:gd name="connsiteX49" fmla="*/ 4792640 w 5363719"/>
              <a:gd name="connsiteY49" fmla="*/ 829616 h 1498772"/>
              <a:gd name="connsiteX50" fmla="*/ 4821215 w 5363719"/>
              <a:gd name="connsiteY50" fmla="*/ 839141 h 1498772"/>
              <a:gd name="connsiteX51" fmla="*/ 4878365 w 5363719"/>
              <a:gd name="connsiteY51" fmla="*/ 877241 h 1498772"/>
              <a:gd name="connsiteX52" fmla="*/ 4945040 w 5363719"/>
              <a:gd name="connsiteY52" fmla="*/ 896291 h 1498772"/>
              <a:gd name="connsiteX53" fmla="*/ 4973615 w 5363719"/>
              <a:gd name="connsiteY53" fmla="*/ 905816 h 1498772"/>
              <a:gd name="connsiteX54" fmla="*/ 5040290 w 5363719"/>
              <a:gd name="connsiteY54" fmla="*/ 924866 h 1498772"/>
              <a:gd name="connsiteX55" fmla="*/ 5098173 w 5363719"/>
              <a:gd name="connsiteY55" fmla="*/ 996670 h 1498772"/>
              <a:gd name="connsiteX56" fmla="*/ 5208808 w 5363719"/>
              <a:gd name="connsiteY56" fmla="*/ 1064810 h 1498772"/>
              <a:gd name="connsiteX57" fmla="*/ 5326046 w 5363719"/>
              <a:gd name="connsiteY57" fmla="*/ 1173063 h 1498772"/>
              <a:gd name="connsiteX58" fmla="*/ 5363719 w 5363719"/>
              <a:gd name="connsiteY58" fmla="*/ 1282748 h 1498772"/>
              <a:gd name="connsiteX59" fmla="*/ 4823659 w 5363719"/>
              <a:gd name="connsiteY59" fmla="*/ 1498772 h 1498772"/>
              <a:gd name="connsiteX60" fmla="*/ 575187 w 5363719"/>
              <a:gd name="connsiteY60" fmla="*/ 1498772 h 1498772"/>
              <a:gd name="connsiteX0" fmla="*/ 575187 w 5363719"/>
              <a:gd name="connsiteY0" fmla="*/ 1498772 h 1498772"/>
              <a:gd name="connsiteX1" fmla="*/ 54798 w 5363719"/>
              <a:gd name="connsiteY1" fmla="*/ 1445696 h 1498772"/>
              <a:gd name="connsiteX2" fmla="*/ 25149 w 5363719"/>
              <a:gd name="connsiteY2" fmla="*/ 1325166 h 1498772"/>
              <a:gd name="connsiteX3" fmla="*/ 181093 w 5363719"/>
              <a:gd name="connsiteY3" fmla="*/ 1186185 h 1498772"/>
              <a:gd name="connsiteX4" fmla="*/ 257472 w 5363719"/>
              <a:gd name="connsiteY4" fmla="*/ 1101609 h 1498772"/>
              <a:gd name="connsiteX5" fmla="*/ 364722 w 5363719"/>
              <a:gd name="connsiteY5" fmla="*/ 1016429 h 1498772"/>
              <a:gd name="connsiteX6" fmla="*/ 461223 w 5363719"/>
              <a:gd name="connsiteY6" fmla="*/ 948428 h 1498772"/>
              <a:gd name="connsiteX7" fmla="*/ 541573 w 5363719"/>
              <a:gd name="connsiteY7" fmla="*/ 862906 h 1498772"/>
              <a:gd name="connsiteX8" fmla="*/ 630091 w 5363719"/>
              <a:gd name="connsiteY8" fmla="*/ 781622 h 1498772"/>
              <a:gd name="connsiteX9" fmla="*/ 792407 w 5363719"/>
              <a:gd name="connsiteY9" fmla="*/ 678138 h 1498772"/>
              <a:gd name="connsiteX10" fmla="*/ 989746 w 5363719"/>
              <a:gd name="connsiteY10" fmla="*/ 579093 h 1498772"/>
              <a:gd name="connsiteX11" fmla="*/ 1119096 w 5363719"/>
              <a:gd name="connsiteY11" fmla="*/ 518568 h 1498772"/>
              <a:gd name="connsiteX12" fmla="*/ 1221812 w 5363719"/>
              <a:gd name="connsiteY12" fmla="*/ 507983 h 1498772"/>
              <a:gd name="connsiteX13" fmla="*/ 1301954 w 5363719"/>
              <a:gd name="connsiteY13" fmla="*/ 489017 h 1498772"/>
              <a:gd name="connsiteX14" fmla="*/ 1376403 w 5363719"/>
              <a:gd name="connsiteY14" fmla="*/ 481471 h 1498772"/>
              <a:gd name="connsiteX15" fmla="*/ 1451045 w 5363719"/>
              <a:gd name="connsiteY15" fmla="*/ 471077 h 1498772"/>
              <a:gd name="connsiteX16" fmla="*/ 1539794 w 5363719"/>
              <a:gd name="connsiteY16" fmla="*/ 472847 h 1498772"/>
              <a:gd name="connsiteX17" fmla="*/ 1648342 w 5363719"/>
              <a:gd name="connsiteY17" fmla="*/ 462233 h 1498772"/>
              <a:gd name="connsiteX18" fmla="*/ 1779025 w 5363719"/>
              <a:gd name="connsiteY18" fmla="*/ 428419 h 1498772"/>
              <a:gd name="connsiteX19" fmla="*/ 1930602 w 5363719"/>
              <a:gd name="connsiteY19" fmla="*/ 369002 h 1498772"/>
              <a:gd name="connsiteX20" fmla="*/ 1995361 w 5363719"/>
              <a:gd name="connsiteY20" fmla="*/ 309745 h 1498772"/>
              <a:gd name="connsiteX21" fmla="*/ 2099410 w 5363719"/>
              <a:gd name="connsiteY21" fmla="*/ 245842 h 1498772"/>
              <a:gd name="connsiteX22" fmla="*/ 2201840 w 5363719"/>
              <a:gd name="connsiteY22" fmla="*/ 209360 h 1498772"/>
              <a:gd name="connsiteX23" fmla="*/ 2304159 w 5363719"/>
              <a:gd name="connsiteY23" fmla="*/ 209504 h 1498772"/>
              <a:gd name="connsiteX24" fmla="*/ 2484712 w 5363719"/>
              <a:gd name="connsiteY24" fmla="*/ 219601 h 1498772"/>
              <a:gd name="connsiteX25" fmla="*/ 2642184 w 5363719"/>
              <a:gd name="connsiteY25" fmla="*/ 184627 h 1498772"/>
              <a:gd name="connsiteX26" fmla="*/ 2755867 w 5363719"/>
              <a:gd name="connsiteY26" fmla="*/ 108577 h 1498772"/>
              <a:gd name="connsiteX27" fmla="*/ 2805411 w 5363719"/>
              <a:gd name="connsiteY27" fmla="*/ 80794 h 1498772"/>
              <a:gd name="connsiteX28" fmla="*/ 2854953 w 5363719"/>
              <a:gd name="connsiteY28" fmla="*/ 54440 h 1498772"/>
              <a:gd name="connsiteX29" fmla="*/ 2940061 w 5363719"/>
              <a:gd name="connsiteY29" fmla="*/ 31737 h 1498772"/>
              <a:gd name="connsiteX30" fmla="*/ 3118566 w 5363719"/>
              <a:gd name="connsiteY30" fmla="*/ 1732 h 1498772"/>
              <a:gd name="connsiteX31" fmla="*/ 3337641 w 5363719"/>
              <a:gd name="connsiteY31" fmla="*/ 301 h 1498772"/>
              <a:gd name="connsiteX32" fmla="*/ 3405275 w 5363719"/>
              <a:gd name="connsiteY32" fmla="*/ 12048 h 1498772"/>
              <a:gd name="connsiteX33" fmla="*/ 3485312 w 5363719"/>
              <a:gd name="connsiteY33" fmla="*/ 36181 h 1498772"/>
              <a:gd name="connsiteX34" fmla="*/ 3554390 w 5363719"/>
              <a:gd name="connsiteY34" fmla="*/ 99203 h 1498772"/>
              <a:gd name="connsiteX35" fmla="*/ 3643610 w 5363719"/>
              <a:gd name="connsiteY35" fmla="*/ 138094 h 1498772"/>
              <a:gd name="connsiteX36" fmla="*/ 3750303 w 5363719"/>
              <a:gd name="connsiteY36" fmla="*/ 191592 h 1498772"/>
              <a:gd name="connsiteX37" fmla="*/ 3803341 w 5363719"/>
              <a:gd name="connsiteY37" fmla="*/ 242078 h 1498772"/>
              <a:gd name="connsiteX38" fmla="*/ 3855354 w 5363719"/>
              <a:gd name="connsiteY38" fmla="*/ 305102 h 1498772"/>
              <a:gd name="connsiteX39" fmla="*/ 3938478 w 5363719"/>
              <a:gd name="connsiteY39" fmla="*/ 351935 h 1498772"/>
              <a:gd name="connsiteX40" fmla="*/ 4055037 w 5363719"/>
              <a:gd name="connsiteY40" fmla="*/ 400201 h 1498772"/>
              <a:gd name="connsiteX41" fmla="*/ 4157002 w 5363719"/>
              <a:gd name="connsiteY41" fmla="*/ 475458 h 1498772"/>
              <a:gd name="connsiteX42" fmla="*/ 4291036 w 5363719"/>
              <a:gd name="connsiteY42" fmla="*/ 555950 h 1498772"/>
              <a:gd name="connsiteX43" fmla="*/ 4408212 w 5363719"/>
              <a:gd name="connsiteY43" fmla="*/ 609448 h 1498772"/>
              <a:gd name="connsiteX44" fmla="*/ 4510384 w 5363719"/>
              <a:gd name="connsiteY44" fmla="*/ 663889 h 1498772"/>
              <a:gd name="connsiteX45" fmla="*/ 4574525 w 5363719"/>
              <a:gd name="connsiteY45" fmla="*/ 701988 h 1498772"/>
              <a:gd name="connsiteX46" fmla="*/ 4649765 w 5363719"/>
              <a:gd name="connsiteY46" fmla="*/ 715316 h 1498772"/>
              <a:gd name="connsiteX47" fmla="*/ 4678340 w 5363719"/>
              <a:gd name="connsiteY47" fmla="*/ 734366 h 1498772"/>
              <a:gd name="connsiteX48" fmla="*/ 4706915 w 5363719"/>
              <a:gd name="connsiteY48" fmla="*/ 753416 h 1498772"/>
              <a:gd name="connsiteX49" fmla="*/ 4792640 w 5363719"/>
              <a:gd name="connsiteY49" fmla="*/ 829616 h 1498772"/>
              <a:gd name="connsiteX50" fmla="*/ 4821215 w 5363719"/>
              <a:gd name="connsiteY50" fmla="*/ 839141 h 1498772"/>
              <a:gd name="connsiteX51" fmla="*/ 4878365 w 5363719"/>
              <a:gd name="connsiteY51" fmla="*/ 877241 h 1498772"/>
              <a:gd name="connsiteX52" fmla="*/ 4945040 w 5363719"/>
              <a:gd name="connsiteY52" fmla="*/ 896291 h 1498772"/>
              <a:gd name="connsiteX53" fmla="*/ 4973615 w 5363719"/>
              <a:gd name="connsiteY53" fmla="*/ 905816 h 1498772"/>
              <a:gd name="connsiteX54" fmla="*/ 5040290 w 5363719"/>
              <a:gd name="connsiteY54" fmla="*/ 924866 h 1498772"/>
              <a:gd name="connsiteX55" fmla="*/ 5098173 w 5363719"/>
              <a:gd name="connsiteY55" fmla="*/ 996670 h 1498772"/>
              <a:gd name="connsiteX56" fmla="*/ 5208808 w 5363719"/>
              <a:gd name="connsiteY56" fmla="*/ 1064810 h 1498772"/>
              <a:gd name="connsiteX57" fmla="*/ 5326046 w 5363719"/>
              <a:gd name="connsiteY57" fmla="*/ 1173063 h 1498772"/>
              <a:gd name="connsiteX58" fmla="*/ 5363719 w 5363719"/>
              <a:gd name="connsiteY58" fmla="*/ 1282748 h 1498772"/>
              <a:gd name="connsiteX59" fmla="*/ 4823659 w 5363719"/>
              <a:gd name="connsiteY59" fmla="*/ 1498772 h 1498772"/>
              <a:gd name="connsiteX60" fmla="*/ 575187 w 5363719"/>
              <a:gd name="connsiteY60" fmla="*/ 1498772 h 1498772"/>
              <a:gd name="connsiteX0" fmla="*/ 575187 w 5363719"/>
              <a:gd name="connsiteY0" fmla="*/ 1498772 h 1498772"/>
              <a:gd name="connsiteX1" fmla="*/ 54798 w 5363719"/>
              <a:gd name="connsiteY1" fmla="*/ 1445696 h 1498772"/>
              <a:gd name="connsiteX2" fmla="*/ 25149 w 5363719"/>
              <a:gd name="connsiteY2" fmla="*/ 1325166 h 1498772"/>
              <a:gd name="connsiteX3" fmla="*/ 181093 w 5363719"/>
              <a:gd name="connsiteY3" fmla="*/ 1186185 h 1498772"/>
              <a:gd name="connsiteX4" fmla="*/ 257472 w 5363719"/>
              <a:gd name="connsiteY4" fmla="*/ 1101609 h 1498772"/>
              <a:gd name="connsiteX5" fmla="*/ 364722 w 5363719"/>
              <a:gd name="connsiteY5" fmla="*/ 1016429 h 1498772"/>
              <a:gd name="connsiteX6" fmla="*/ 461223 w 5363719"/>
              <a:gd name="connsiteY6" fmla="*/ 948428 h 1498772"/>
              <a:gd name="connsiteX7" fmla="*/ 541573 w 5363719"/>
              <a:gd name="connsiteY7" fmla="*/ 862906 h 1498772"/>
              <a:gd name="connsiteX8" fmla="*/ 630091 w 5363719"/>
              <a:gd name="connsiteY8" fmla="*/ 781622 h 1498772"/>
              <a:gd name="connsiteX9" fmla="*/ 792407 w 5363719"/>
              <a:gd name="connsiteY9" fmla="*/ 678138 h 1498772"/>
              <a:gd name="connsiteX10" fmla="*/ 989746 w 5363719"/>
              <a:gd name="connsiteY10" fmla="*/ 579093 h 1498772"/>
              <a:gd name="connsiteX11" fmla="*/ 1119096 w 5363719"/>
              <a:gd name="connsiteY11" fmla="*/ 518568 h 1498772"/>
              <a:gd name="connsiteX12" fmla="*/ 1221812 w 5363719"/>
              <a:gd name="connsiteY12" fmla="*/ 507983 h 1498772"/>
              <a:gd name="connsiteX13" fmla="*/ 1301954 w 5363719"/>
              <a:gd name="connsiteY13" fmla="*/ 489017 h 1498772"/>
              <a:gd name="connsiteX14" fmla="*/ 1376403 w 5363719"/>
              <a:gd name="connsiteY14" fmla="*/ 481471 h 1498772"/>
              <a:gd name="connsiteX15" fmla="*/ 1451045 w 5363719"/>
              <a:gd name="connsiteY15" fmla="*/ 471077 h 1498772"/>
              <a:gd name="connsiteX16" fmla="*/ 1539794 w 5363719"/>
              <a:gd name="connsiteY16" fmla="*/ 472847 h 1498772"/>
              <a:gd name="connsiteX17" fmla="*/ 1648342 w 5363719"/>
              <a:gd name="connsiteY17" fmla="*/ 462233 h 1498772"/>
              <a:gd name="connsiteX18" fmla="*/ 1779025 w 5363719"/>
              <a:gd name="connsiteY18" fmla="*/ 428419 h 1498772"/>
              <a:gd name="connsiteX19" fmla="*/ 1930602 w 5363719"/>
              <a:gd name="connsiteY19" fmla="*/ 369002 h 1498772"/>
              <a:gd name="connsiteX20" fmla="*/ 1995361 w 5363719"/>
              <a:gd name="connsiteY20" fmla="*/ 309745 h 1498772"/>
              <a:gd name="connsiteX21" fmla="*/ 2099410 w 5363719"/>
              <a:gd name="connsiteY21" fmla="*/ 245842 h 1498772"/>
              <a:gd name="connsiteX22" fmla="*/ 2201840 w 5363719"/>
              <a:gd name="connsiteY22" fmla="*/ 209360 h 1498772"/>
              <a:gd name="connsiteX23" fmla="*/ 2304159 w 5363719"/>
              <a:gd name="connsiteY23" fmla="*/ 209504 h 1498772"/>
              <a:gd name="connsiteX24" fmla="*/ 2484712 w 5363719"/>
              <a:gd name="connsiteY24" fmla="*/ 219601 h 1498772"/>
              <a:gd name="connsiteX25" fmla="*/ 2642184 w 5363719"/>
              <a:gd name="connsiteY25" fmla="*/ 184627 h 1498772"/>
              <a:gd name="connsiteX26" fmla="*/ 2755867 w 5363719"/>
              <a:gd name="connsiteY26" fmla="*/ 108577 h 1498772"/>
              <a:gd name="connsiteX27" fmla="*/ 2805411 w 5363719"/>
              <a:gd name="connsiteY27" fmla="*/ 80794 h 1498772"/>
              <a:gd name="connsiteX28" fmla="*/ 2854953 w 5363719"/>
              <a:gd name="connsiteY28" fmla="*/ 54440 h 1498772"/>
              <a:gd name="connsiteX29" fmla="*/ 2940061 w 5363719"/>
              <a:gd name="connsiteY29" fmla="*/ 31737 h 1498772"/>
              <a:gd name="connsiteX30" fmla="*/ 3118566 w 5363719"/>
              <a:gd name="connsiteY30" fmla="*/ 1732 h 1498772"/>
              <a:gd name="connsiteX31" fmla="*/ 3337641 w 5363719"/>
              <a:gd name="connsiteY31" fmla="*/ 301 h 1498772"/>
              <a:gd name="connsiteX32" fmla="*/ 3405275 w 5363719"/>
              <a:gd name="connsiteY32" fmla="*/ 12048 h 1498772"/>
              <a:gd name="connsiteX33" fmla="*/ 3485312 w 5363719"/>
              <a:gd name="connsiteY33" fmla="*/ 36181 h 1498772"/>
              <a:gd name="connsiteX34" fmla="*/ 3554390 w 5363719"/>
              <a:gd name="connsiteY34" fmla="*/ 99203 h 1498772"/>
              <a:gd name="connsiteX35" fmla="*/ 3643610 w 5363719"/>
              <a:gd name="connsiteY35" fmla="*/ 138094 h 1498772"/>
              <a:gd name="connsiteX36" fmla="*/ 3750303 w 5363719"/>
              <a:gd name="connsiteY36" fmla="*/ 191592 h 1498772"/>
              <a:gd name="connsiteX37" fmla="*/ 3803341 w 5363719"/>
              <a:gd name="connsiteY37" fmla="*/ 242078 h 1498772"/>
              <a:gd name="connsiteX38" fmla="*/ 3869333 w 5363719"/>
              <a:gd name="connsiteY38" fmla="*/ 301450 h 1498772"/>
              <a:gd name="connsiteX39" fmla="*/ 3938478 w 5363719"/>
              <a:gd name="connsiteY39" fmla="*/ 351935 h 1498772"/>
              <a:gd name="connsiteX40" fmla="*/ 4055037 w 5363719"/>
              <a:gd name="connsiteY40" fmla="*/ 400201 h 1498772"/>
              <a:gd name="connsiteX41" fmla="*/ 4157002 w 5363719"/>
              <a:gd name="connsiteY41" fmla="*/ 475458 h 1498772"/>
              <a:gd name="connsiteX42" fmla="*/ 4291036 w 5363719"/>
              <a:gd name="connsiteY42" fmla="*/ 555950 h 1498772"/>
              <a:gd name="connsiteX43" fmla="*/ 4408212 w 5363719"/>
              <a:gd name="connsiteY43" fmla="*/ 609448 h 1498772"/>
              <a:gd name="connsiteX44" fmla="*/ 4510384 w 5363719"/>
              <a:gd name="connsiteY44" fmla="*/ 663889 h 1498772"/>
              <a:gd name="connsiteX45" fmla="*/ 4574525 w 5363719"/>
              <a:gd name="connsiteY45" fmla="*/ 701988 h 1498772"/>
              <a:gd name="connsiteX46" fmla="*/ 4649765 w 5363719"/>
              <a:gd name="connsiteY46" fmla="*/ 715316 h 1498772"/>
              <a:gd name="connsiteX47" fmla="*/ 4678340 w 5363719"/>
              <a:gd name="connsiteY47" fmla="*/ 734366 h 1498772"/>
              <a:gd name="connsiteX48" fmla="*/ 4706915 w 5363719"/>
              <a:gd name="connsiteY48" fmla="*/ 753416 h 1498772"/>
              <a:gd name="connsiteX49" fmla="*/ 4792640 w 5363719"/>
              <a:gd name="connsiteY49" fmla="*/ 829616 h 1498772"/>
              <a:gd name="connsiteX50" fmla="*/ 4821215 w 5363719"/>
              <a:gd name="connsiteY50" fmla="*/ 839141 h 1498772"/>
              <a:gd name="connsiteX51" fmla="*/ 4878365 w 5363719"/>
              <a:gd name="connsiteY51" fmla="*/ 877241 h 1498772"/>
              <a:gd name="connsiteX52" fmla="*/ 4945040 w 5363719"/>
              <a:gd name="connsiteY52" fmla="*/ 896291 h 1498772"/>
              <a:gd name="connsiteX53" fmla="*/ 4973615 w 5363719"/>
              <a:gd name="connsiteY53" fmla="*/ 905816 h 1498772"/>
              <a:gd name="connsiteX54" fmla="*/ 5040290 w 5363719"/>
              <a:gd name="connsiteY54" fmla="*/ 924866 h 1498772"/>
              <a:gd name="connsiteX55" fmla="*/ 5098173 w 5363719"/>
              <a:gd name="connsiteY55" fmla="*/ 996670 h 1498772"/>
              <a:gd name="connsiteX56" fmla="*/ 5208808 w 5363719"/>
              <a:gd name="connsiteY56" fmla="*/ 1064810 h 1498772"/>
              <a:gd name="connsiteX57" fmla="*/ 5326046 w 5363719"/>
              <a:gd name="connsiteY57" fmla="*/ 1173063 h 1498772"/>
              <a:gd name="connsiteX58" fmla="*/ 5363719 w 5363719"/>
              <a:gd name="connsiteY58" fmla="*/ 1282748 h 1498772"/>
              <a:gd name="connsiteX59" fmla="*/ 4823659 w 5363719"/>
              <a:gd name="connsiteY59" fmla="*/ 1498772 h 1498772"/>
              <a:gd name="connsiteX60" fmla="*/ 575187 w 5363719"/>
              <a:gd name="connsiteY60" fmla="*/ 1498772 h 1498772"/>
              <a:gd name="connsiteX0" fmla="*/ 575187 w 5363719"/>
              <a:gd name="connsiteY0" fmla="*/ 1498772 h 1498772"/>
              <a:gd name="connsiteX1" fmla="*/ 54798 w 5363719"/>
              <a:gd name="connsiteY1" fmla="*/ 1445696 h 1498772"/>
              <a:gd name="connsiteX2" fmla="*/ 25149 w 5363719"/>
              <a:gd name="connsiteY2" fmla="*/ 1325166 h 1498772"/>
              <a:gd name="connsiteX3" fmla="*/ 181093 w 5363719"/>
              <a:gd name="connsiteY3" fmla="*/ 1186185 h 1498772"/>
              <a:gd name="connsiteX4" fmla="*/ 257472 w 5363719"/>
              <a:gd name="connsiteY4" fmla="*/ 1101609 h 1498772"/>
              <a:gd name="connsiteX5" fmla="*/ 364722 w 5363719"/>
              <a:gd name="connsiteY5" fmla="*/ 1016429 h 1498772"/>
              <a:gd name="connsiteX6" fmla="*/ 461223 w 5363719"/>
              <a:gd name="connsiteY6" fmla="*/ 948428 h 1498772"/>
              <a:gd name="connsiteX7" fmla="*/ 541573 w 5363719"/>
              <a:gd name="connsiteY7" fmla="*/ 862906 h 1498772"/>
              <a:gd name="connsiteX8" fmla="*/ 630091 w 5363719"/>
              <a:gd name="connsiteY8" fmla="*/ 781622 h 1498772"/>
              <a:gd name="connsiteX9" fmla="*/ 792407 w 5363719"/>
              <a:gd name="connsiteY9" fmla="*/ 678138 h 1498772"/>
              <a:gd name="connsiteX10" fmla="*/ 989746 w 5363719"/>
              <a:gd name="connsiteY10" fmla="*/ 579093 h 1498772"/>
              <a:gd name="connsiteX11" fmla="*/ 1119096 w 5363719"/>
              <a:gd name="connsiteY11" fmla="*/ 518568 h 1498772"/>
              <a:gd name="connsiteX12" fmla="*/ 1221812 w 5363719"/>
              <a:gd name="connsiteY12" fmla="*/ 507983 h 1498772"/>
              <a:gd name="connsiteX13" fmla="*/ 1301954 w 5363719"/>
              <a:gd name="connsiteY13" fmla="*/ 489017 h 1498772"/>
              <a:gd name="connsiteX14" fmla="*/ 1376403 w 5363719"/>
              <a:gd name="connsiteY14" fmla="*/ 481471 h 1498772"/>
              <a:gd name="connsiteX15" fmla="*/ 1451045 w 5363719"/>
              <a:gd name="connsiteY15" fmla="*/ 471077 h 1498772"/>
              <a:gd name="connsiteX16" fmla="*/ 1539794 w 5363719"/>
              <a:gd name="connsiteY16" fmla="*/ 472847 h 1498772"/>
              <a:gd name="connsiteX17" fmla="*/ 1648342 w 5363719"/>
              <a:gd name="connsiteY17" fmla="*/ 462233 h 1498772"/>
              <a:gd name="connsiteX18" fmla="*/ 1779025 w 5363719"/>
              <a:gd name="connsiteY18" fmla="*/ 428419 h 1498772"/>
              <a:gd name="connsiteX19" fmla="*/ 1930602 w 5363719"/>
              <a:gd name="connsiteY19" fmla="*/ 369002 h 1498772"/>
              <a:gd name="connsiteX20" fmla="*/ 1995361 w 5363719"/>
              <a:gd name="connsiteY20" fmla="*/ 309745 h 1498772"/>
              <a:gd name="connsiteX21" fmla="*/ 2099410 w 5363719"/>
              <a:gd name="connsiteY21" fmla="*/ 245842 h 1498772"/>
              <a:gd name="connsiteX22" fmla="*/ 2201840 w 5363719"/>
              <a:gd name="connsiteY22" fmla="*/ 209360 h 1498772"/>
              <a:gd name="connsiteX23" fmla="*/ 2304159 w 5363719"/>
              <a:gd name="connsiteY23" fmla="*/ 209504 h 1498772"/>
              <a:gd name="connsiteX24" fmla="*/ 2484712 w 5363719"/>
              <a:gd name="connsiteY24" fmla="*/ 219601 h 1498772"/>
              <a:gd name="connsiteX25" fmla="*/ 2642184 w 5363719"/>
              <a:gd name="connsiteY25" fmla="*/ 184627 h 1498772"/>
              <a:gd name="connsiteX26" fmla="*/ 2755867 w 5363719"/>
              <a:gd name="connsiteY26" fmla="*/ 108577 h 1498772"/>
              <a:gd name="connsiteX27" fmla="*/ 2805411 w 5363719"/>
              <a:gd name="connsiteY27" fmla="*/ 80794 h 1498772"/>
              <a:gd name="connsiteX28" fmla="*/ 2854953 w 5363719"/>
              <a:gd name="connsiteY28" fmla="*/ 54440 h 1498772"/>
              <a:gd name="connsiteX29" fmla="*/ 2940061 w 5363719"/>
              <a:gd name="connsiteY29" fmla="*/ 31737 h 1498772"/>
              <a:gd name="connsiteX30" fmla="*/ 3118566 w 5363719"/>
              <a:gd name="connsiteY30" fmla="*/ 1732 h 1498772"/>
              <a:gd name="connsiteX31" fmla="*/ 3337641 w 5363719"/>
              <a:gd name="connsiteY31" fmla="*/ 301 h 1498772"/>
              <a:gd name="connsiteX32" fmla="*/ 3405275 w 5363719"/>
              <a:gd name="connsiteY32" fmla="*/ 12048 h 1498772"/>
              <a:gd name="connsiteX33" fmla="*/ 3485312 w 5363719"/>
              <a:gd name="connsiteY33" fmla="*/ 36181 h 1498772"/>
              <a:gd name="connsiteX34" fmla="*/ 3568369 w 5363719"/>
              <a:gd name="connsiteY34" fmla="*/ 77292 h 1498772"/>
              <a:gd name="connsiteX35" fmla="*/ 3643610 w 5363719"/>
              <a:gd name="connsiteY35" fmla="*/ 138094 h 1498772"/>
              <a:gd name="connsiteX36" fmla="*/ 3750303 w 5363719"/>
              <a:gd name="connsiteY36" fmla="*/ 191592 h 1498772"/>
              <a:gd name="connsiteX37" fmla="*/ 3803341 w 5363719"/>
              <a:gd name="connsiteY37" fmla="*/ 242078 h 1498772"/>
              <a:gd name="connsiteX38" fmla="*/ 3869333 w 5363719"/>
              <a:gd name="connsiteY38" fmla="*/ 301450 h 1498772"/>
              <a:gd name="connsiteX39" fmla="*/ 3938478 w 5363719"/>
              <a:gd name="connsiteY39" fmla="*/ 351935 h 1498772"/>
              <a:gd name="connsiteX40" fmla="*/ 4055037 w 5363719"/>
              <a:gd name="connsiteY40" fmla="*/ 400201 h 1498772"/>
              <a:gd name="connsiteX41" fmla="*/ 4157002 w 5363719"/>
              <a:gd name="connsiteY41" fmla="*/ 475458 h 1498772"/>
              <a:gd name="connsiteX42" fmla="*/ 4291036 w 5363719"/>
              <a:gd name="connsiteY42" fmla="*/ 555950 h 1498772"/>
              <a:gd name="connsiteX43" fmla="*/ 4408212 w 5363719"/>
              <a:gd name="connsiteY43" fmla="*/ 609448 h 1498772"/>
              <a:gd name="connsiteX44" fmla="*/ 4510384 w 5363719"/>
              <a:gd name="connsiteY44" fmla="*/ 663889 h 1498772"/>
              <a:gd name="connsiteX45" fmla="*/ 4574525 w 5363719"/>
              <a:gd name="connsiteY45" fmla="*/ 701988 h 1498772"/>
              <a:gd name="connsiteX46" fmla="*/ 4649765 w 5363719"/>
              <a:gd name="connsiteY46" fmla="*/ 715316 h 1498772"/>
              <a:gd name="connsiteX47" fmla="*/ 4678340 w 5363719"/>
              <a:gd name="connsiteY47" fmla="*/ 734366 h 1498772"/>
              <a:gd name="connsiteX48" fmla="*/ 4706915 w 5363719"/>
              <a:gd name="connsiteY48" fmla="*/ 753416 h 1498772"/>
              <a:gd name="connsiteX49" fmla="*/ 4792640 w 5363719"/>
              <a:gd name="connsiteY49" fmla="*/ 829616 h 1498772"/>
              <a:gd name="connsiteX50" fmla="*/ 4821215 w 5363719"/>
              <a:gd name="connsiteY50" fmla="*/ 839141 h 1498772"/>
              <a:gd name="connsiteX51" fmla="*/ 4878365 w 5363719"/>
              <a:gd name="connsiteY51" fmla="*/ 877241 h 1498772"/>
              <a:gd name="connsiteX52" fmla="*/ 4945040 w 5363719"/>
              <a:gd name="connsiteY52" fmla="*/ 896291 h 1498772"/>
              <a:gd name="connsiteX53" fmla="*/ 4973615 w 5363719"/>
              <a:gd name="connsiteY53" fmla="*/ 905816 h 1498772"/>
              <a:gd name="connsiteX54" fmla="*/ 5040290 w 5363719"/>
              <a:gd name="connsiteY54" fmla="*/ 924866 h 1498772"/>
              <a:gd name="connsiteX55" fmla="*/ 5098173 w 5363719"/>
              <a:gd name="connsiteY55" fmla="*/ 996670 h 1498772"/>
              <a:gd name="connsiteX56" fmla="*/ 5208808 w 5363719"/>
              <a:gd name="connsiteY56" fmla="*/ 1064810 h 1498772"/>
              <a:gd name="connsiteX57" fmla="*/ 5326046 w 5363719"/>
              <a:gd name="connsiteY57" fmla="*/ 1173063 h 1498772"/>
              <a:gd name="connsiteX58" fmla="*/ 5363719 w 5363719"/>
              <a:gd name="connsiteY58" fmla="*/ 1282748 h 1498772"/>
              <a:gd name="connsiteX59" fmla="*/ 4823659 w 5363719"/>
              <a:gd name="connsiteY59" fmla="*/ 1498772 h 1498772"/>
              <a:gd name="connsiteX60" fmla="*/ 575187 w 5363719"/>
              <a:gd name="connsiteY60" fmla="*/ 1498772 h 1498772"/>
              <a:gd name="connsiteX0" fmla="*/ 575187 w 5363719"/>
              <a:gd name="connsiteY0" fmla="*/ 1498772 h 1498772"/>
              <a:gd name="connsiteX1" fmla="*/ 54798 w 5363719"/>
              <a:gd name="connsiteY1" fmla="*/ 1445696 h 1498772"/>
              <a:gd name="connsiteX2" fmla="*/ 25149 w 5363719"/>
              <a:gd name="connsiteY2" fmla="*/ 1325166 h 1498772"/>
              <a:gd name="connsiteX3" fmla="*/ 181093 w 5363719"/>
              <a:gd name="connsiteY3" fmla="*/ 1186185 h 1498772"/>
              <a:gd name="connsiteX4" fmla="*/ 257472 w 5363719"/>
              <a:gd name="connsiteY4" fmla="*/ 1101609 h 1498772"/>
              <a:gd name="connsiteX5" fmla="*/ 364722 w 5363719"/>
              <a:gd name="connsiteY5" fmla="*/ 1016429 h 1498772"/>
              <a:gd name="connsiteX6" fmla="*/ 461223 w 5363719"/>
              <a:gd name="connsiteY6" fmla="*/ 948428 h 1498772"/>
              <a:gd name="connsiteX7" fmla="*/ 541573 w 5363719"/>
              <a:gd name="connsiteY7" fmla="*/ 862906 h 1498772"/>
              <a:gd name="connsiteX8" fmla="*/ 630091 w 5363719"/>
              <a:gd name="connsiteY8" fmla="*/ 781622 h 1498772"/>
              <a:gd name="connsiteX9" fmla="*/ 792407 w 5363719"/>
              <a:gd name="connsiteY9" fmla="*/ 678138 h 1498772"/>
              <a:gd name="connsiteX10" fmla="*/ 989746 w 5363719"/>
              <a:gd name="connsiteY10" fmla="*/ 579093 h 1498772"/>
              <a:gd name="connsiteX11" fmla="*/ 1119096 w 5363719"/>
              <a:gd name="connsiteY11" fmla="*/ 518568 h 1498772"/>
              <a:gd name="connsiteX12" fmla="*/ 1221812 w 5363719"/>
              <a:gd name="connsiteY12" fmla="*/ 507983 h 1498772"/>
              <a:gd name="connsiteX13" fmla="*/ 1301954 w 5363719"/>
              <a:gd name="connsiteY13" fmla="*/ 489017 h 1498772"/>
              <a:gd name="connsiteX14" fmla="*/ 1376403 w 5363719"/>
              <a:gd name="connsiteY14" fmla="*/ 481471 h 1498772"/>
              <a:gd name="connsiteX15" fmla="*/ 1451045 w 5363719"/>
              <a:gd name="connsiteY15" fmla="*/ 471077 h 1498772"/>
              <a:gd name="connsiteX16" fmla="*/ 1539794 w 5363719"/>
              <a:gd name="connsiteY16" fmla="*/ 472847 h 1498772"/>
              <a:gd name="connsiteX17" fmla="*/ 1648342 w 5363719"/>
              <a:gd name="connsiteY17" fmla="*/ 462233 h 1498772"/>
              <a:gd name="connsiteX18" fmla="*/ 1779025 w 5363719"/>
              <a:gd name="connsiteY18" fmla="*/ 428419 h 1498772"/>
              <a:gd name="connsiteX19" fmla="*/ 1930602 w 5363719"/>
              <a:gd name="connsiteY19" fmla="*/ 369002 h 1498772"/>
              <a:gd name="connsiteX20" fmla="*/ 1995361 w 5363719"/>
              <a:gd name="connsiteY20" fmla="*/ 309745 h 1498772"/>
              <a:gd name="connsiteX21" fmla="*/ 2099410 w 5363719"/>
              <a:gd name="connsiteY21" fmla="*/ 245842 h 1498772"/>
              <a:gd name="connsiteX22" fmla="*/ 2201840 w 5363719"/>
              <a:gd name="connsiteY22" fmla="*/ 209360 h 1498772"/>
              <a:gd name="connsiteX23" fmla="*/ 2304159 w 5363719"/>
              <a:gd name="connsiteY23" fmla="*/ 209504 h 1498772"/>
              <a:gd name="connsiteX24" fmla="*/ 2484712 w 5363719"/>
              <a:gd name="connsiteY24" fmla="*/ 219601 h 1498772"/>
              <a:gd name="connsiteX25" fmla="*/ 2642184 w 5363719"/>
              <a:gd name="connsiteY25" fmla="*/ 184627 h 1498772"/>
              <a:gd name="connsiteX26" fmla="*/ 2755867 w 5363719"/>
              <a:gd name="connsiteY26" fmla="*/ 108577 h 1498772"/>
              <a:gd name="connsiteX27" fmla="*/ 2805411 w 5363719"/>
              <a:gd name="connsiteY27" fmla="*/ 80794 h 1498772"/>
              <a:gd name="connsiteX28" fmla="*/ 2854953 w 5363719"/>
              <a:gd name="connsiteY28" fmla="*/ 54440 h 1498772"/>
              <a:gd name="connsiteX29" fmla="*/ 2940061 w 5363719"/>
              <a:gd name="connsiteY29" fmla="*/ 31737 h 1498772"/>
              <a:gd name="connsiteX30" fmla="*/ 3118566 w 5363719"/>
              <a:gd name="connsiteY30" fmla="*/ 1732 h 1498772"/>
              <a:gd name="connsiteX31" fmla="*/ 3337641 w 5363719"/>
              <a:gd name="connsiteY31" fmla="*/ 301 h 1498772"/>
              <a:gd name="connsiteX32" fmla="*/ 3405275 w 5363719"/>
              <a:gd name="connsiteY32" fmla="*/ 12048 h 1498772"/>
              <a:gd name="connsiteX33" fmla="*/ 3485312 w 5363719"/>
              <a:gd name="connsiteY33" fmla="*/ 36181 h 1498772"/>
              <a:gd name="connsiteX34" fmla="*/ 3568369 w 5363719"/>
              <a:gd name="connsiteY34" fmla="*/ 77292 h 1498772"/>
              <a:gd name="connsiteX35" fmla="*/ 3668074 w 5363719"/>
              <a:gd name="connsiteY35" fmla="*/ 127138 h 1498772"/>
              <a:gd name="connsiteX36" fmla="*/ 3750303 w 5363719"/>
              <a:gd name="connsiteY36" fmla="*/ 191592 h 1498772"/>
              <a:gd name="connsiteX37" fmla="*/ 3803341 w 5363719"/>
              <a:gd name="connsiteY37" fmla="*/ 242078 h 1498772"/>
              <a:gd name="connsiteX38" fmla="*/ 3869333 w 5363719"/>
              <a:gd name="connsiteY38" fmla="*/ 301450 h 1498772"/>
              <a:gd name="connsiteX39" fmla="*/ 3938478 w 5363719"/>
              <a:gd name="connsiteY39" fmla="*/ 351935 h 1498772"/>
              <a:gd name="connsiteX40" fmla="*/ 4055037 w 5363719"/>
              <a:gd name="connsiteY40" fmla="*/ 400201 h 1498772"/>
              <a:gd name="connsiteX41" fmla="*/ 4157002 w 5363719"/>
              <a:gd name="connsiteY41" fmla="*/ 475458 h 1498772"/>
              <a:gd name="connsiteX42" fmla="*/ 4291036 w 5363719"/>
              <a:gd name="connsiteY42" fmla="*/ 555950 h 1498772"/>
              <a:gd name="connsiteX43" fmla="*/ 4408212 w 5363719"/>
              <a:gd name="connsiteY43" fmla="*/ 609448 h 1498772"/>
              <a:gd name="connsiteX44" fmla="*/ 4510384 w 5363719"/>
              <a:gd name="connsiteY44" fmla="*/ 663889 h 1498772"/>
              <a:gd name="connsiteX45" fmla="*/ 4574525 w 5363719"/>
              <a:gd name="connsiteY45" fmla="*/ 701988 h 1498772"/>
              <a:gd name="connsiteX46" fmla="*/ 4649765 w 5363719"/>
              <a:gd name="connsiteY46" fmla="*/ 715316 h 1498772"/>
              <a:gd name="connsiteX47" fmla="*/ 4678340 w 5363719"/>
              <a:gd name="connsiteY47" fmla="*/ 734366 h 1498772"/>
              <a:gd name="connsiteX48" fmla="*/ 4706915 w 5363719"/>
              <a:gd name="connsiteY48" fmla="*/ 753416 h 1498772"/>
              <a:gd name="connsiteX49" fmla="*/ 4792640 w 5363719"/>
              <a:gd name="connsiteY49" fmla="*/ 829616 h 1498772"/>
              <a:gd name="connsiteX50" fmla="*/ 4821215 w 5363719"/>
              <a:gd name="connsiteY50" fmla="*/ 839141 h 1498772"/>
              <a:gd name="connsiteX51" fmla="*/ 4878365 w 5363719"/>
              <a:gd name="connsiteY51" fmla="*/ 877241 h 1498772"/>
              <a:gd name="connsiteX52" fmla="*/ 4945040 w 5363719"/>
              <a:gd name="connsiteY52" fmla="*/ 896291 h 1498772"/>
              <a:gd name="connsiteX53" fmla="*/ 4973615 w 5363719"/>
              <a:gd name="connsiteY53" fmla="*/ 905816 h 1498772"/>
              <a:gd name="connsiteX54" fmla="*/ 5040290 w 5363719"/>
              <a:gd name="connsiteY54" fmla="*/ 924866 h 1498772"/>
              <a:gd name="connsiteX55" fmla="*/ 5098173 w 5363719"/>
              <a:gd name="connsiteY55" fmla="*/ 996670 h 1498772"/>
              <a:gd name="connsiteX56" fmla="*/ 5208808 w 5363719"/>
              <a:gd name="connsiteY56" fmla="*/ 1064810 h 1498772"/>
              <a:gd name="connsiteX57" fmla="*/ 5326046 w 5363719"/>
              <a:gd name="connsiteY57" fmla="*/ 1173063 h 1498772"/>
              <a:gd name="connsiteX58" fmla="*/ 5363719 w 5363719"/>
              <a:gd name="connsiteY58" fmla="*/ 1282748 h 1498772"/>
              <a:gd name="connsiteX59" fmla="*/ 4823659 w 5363719"/>
              <a:gd name="connsiteY59" fmla="*/ 1498772 h 1498772"/>
              <a:gd name="connsiteX60" fmla="*/ 575187 w 5363719"/>
              <a:gd name="connsiteY60" fmla="*/ 1498772 h 1498772"/>
              <a:gd name="connsiteX0" fmla="*/ 575187 w 5363719"/>
              <a:gd name="connsiteY0" fmla="*/ 1498772 h 1498772"/>
              <a:gd name="connsiteX1" fmla="*/ 54798 w 5363719"/>
              <a:gd name="connsiteY1" fmla="*/ 1445696 h 1498772"/>
              <a:gd name="connsiteX2" fmla="*/ 25149 w 5363719"/>
              <a:gd name="connsiteY2" fmla="*/ 1325166 h 1498772"/>
              <a:gd name="connsiteX3" fmla="*/ 181093 w 5363719"/>
              <a:gd name="connsiteY3" fmla="*/ 1186185 h 1498772"/>
              <a:gd name="connsiteX4" fmla="*/ 257472 w 5363719"/>
              <a:gd name="connsiteY4" fmla="*/ 1101609 h 1498772"/>
              <a:gd name="connsiteX5" fmla="*/ 364722 w 5363719"/>
              <a:gd name="connsiteY5" fmla="*/ 1016429 h 1498772"/>
              <a:gd name="connsiteX6" fmla="*/ 461223 w 5363719"/>
              <a:gd name="connsiteY6" fmla="*/ 948428 h 1498772"/>
              <a:gd name="connsiteX7" fmla="*/ 541573 w 5363719"/>
              <a:gd name="connsiteY7" fmla="*/ 862906 h 1498772"/>
              <a:gd name="connsiteX8" fmla="*/ 630091 w 5363719"/>
              <a:gd name="connsiteY8" fmla="*/ 781622 h 1498772"/>
              <a:gd name="connsiteX9" fmla="*/ 792407 w 5363719"/>
              <a:gd name="connsiteY9" fmla="*/ 678138 h 1498772"/>
              <a:gd name="connsiteX10" fmla="*/ 989746 w 5363719"/>
              <a:gd name="connsiteY10" fmla="*/ 579093 h 1498772"/>
              <a:gd name="connsiteX11" fmla="*/ 1119096 w 5363719"/>
              <a:gd name="connsiteY11" fmla="*/ 518568 h 1498772"/>
              <a:gd name="connsiteX12" fmla="*/ 1221812 w 5363719"/>
              <a:gd name="connsiteY12" fmla="*/ 507983 h 1498772"/>
              <a:gd name="connsiteX13" fmla="*/ 1301954 w 5363719"/>
              <a:gd name="connsiteY13" fmla="*/ 489017 h 1498772"/>
              <a:gd name="connsiteX14" fmla="*/ 1376403 w 5363719"/>
              <a:gd name="connsiteY14" fmla="*/ 481471 h 1498772"/>
              <a:gd name="connsiteX15" fmla="*/ 1451045 w 5363719"/>
              <a:gd name="connsiteY15" fmla="*/ 471077 h 1498772"/>
              <a:gd name="connsiteX16" fmla="*/ 1539794 w 5363719"/>
              <a:gd name="connsiteY16" fmla="*/ 472847 h 1498772"/>
              <a:gd name="connsiteX17" fmla="*/ 1648342 w 5363719"/>
              <a:gd name="connsiteY17" fmla="*/ 462233 h 1498772"/>
              <a:gd name="connsiteX18" fmla="*/ 1779025 w 5363719"/>
              <a:gd name="connsiteY18" fmla="*/ 428419 h 1498772"/>
              <a:gd name="connsiteX19" fmla="*/ 1930602 w 5363719"/>
              <a:gd name="connsiteY19" fmla="*/ 369002 h 1498772"/>
              <a:gd name="connsiteX20" fmla="*/ 1995361 w 5363719"/>
              <a:gd name="connsiteY20" fmla="*/ 309745 h 1498772"/>
              <a:gd name="connsiteX21" fmla="*/ 2099410 w 5363719"/>
              <a:gd name="connsiteY21" fmla="*/ 245842 h 1498772"/>
              <a:gd name="connsiteX22" fmla="*/ 2201840 w 5363719"/>
              <a:gd name="connsiteY22" fmla="*/ 209360 h 1498772"/>
              <a:gd name="connsiteX23" fmla="*/ 2304159 w 5363719"/>
              <a:gd name="connsiteY23" fmla="*/ 209504 h 1498772"/>
              <a:gd name="connsiteX24" fmla="*/ 2484712 w 5363719"/>
              <a:gd name="connsiteY24" fmla="*/ 219601 h 1498772"/>
              <a:gd name="connsiteX25" fmla="*/ 2642184 w 5363719"/>
              <a:gd name="connsiteY25" fmla="*/ 184627 h 1498772"/>
              <a:gd name="connsiteX26" fmla="*/ 2755867 w 5363719"/>
              <a:gd name="connsiteY26" fmla="*/ 108577 h 1498772"/>
              <a:gd name="connsiteX27" fmla="*/ 2805411 w 5363719"/>
              <a:gd name="connsiteY27" fmla="*/ 80794 h 1498772"/>
              <a:gd name="connsiteX28" fmla="*/ 2854953 w 5363719"/>
              <a:gd name="connsiteY28" fmla="*/ 54440 h 1498772"/>
              <a:gd name="connsiteX29" fmla="*/ 2940061 w 5363719"/>
              <a:gd name="connsiteY29" fmla="*/ 31737 h 1498772"/>
              <a:gd name="connsiteX30" fmla="*/ 3118566 w 5363719"/>
              <a:gd name="connsiteY30" fmla="*/ 1732 h 1498772"/>
              <a:gd name="connsiteX31" fmla="*/ 3337641 w 5363719"/>
              <a:gd name="connsiteY31" fmla="*/ 301 h 1498772"/>
              <a:gd name="connsiteX32" fmla="*/ 3405275 w 5363719"/>
              <a:gd name="connsiteY32" fmla="*/ 12048 h 1498772"/>
              <a:gd name="connsiteX33" fmla="*/ 3485312 w 5363719"/>
              <a:gd name="connsiteY33" fmla="*/ 36181 h 1498772"/>
              <a:gd name="connsiteX34" fmla="*/ 3571864 w 5363719"/>
              <a:gd name="connsiteY34" fmla="*/ 69988 h 1498772"/>
              <a:gd name="connsiteX35" fmla="*/ 3668074 w 5363719"/>
              <a:gd name="connsiteY35" fmla="*/ 127138 h 1498772"/>
              <a:gd name="connsiteX36" fmla="*/ 3750303 w 5363719"/>
              <a:gd name="connsiteY36" fmla="*/ 191592 h 1498772"/>
              <a:gd name="connsiteX37" fmla="*/ 3803341 w 5363719"/>
              <a:gd name="connsiteY37" fmla="*/ 242078 h 1498772"/>
              <a:gd name="connsiteX38" fmla="*/ 3869333 w 5363719"/>
              <a:gd name="connsiteY38" fmla="*/ 301450 h 1498772"/>
              <a:gd name="connsiteX39" fmla="*/ 3938478 w 5363719"/>
              <a:gd name="connsiteY39" fmla="*/ 351935 h 1498772"/>
              <a:gd name="connsiteX40" fmla="*/ 4055037 w 5363719"/>
              <a:gd name="connsiteY40" fmla="*/ 400201 h 1498772"/>
              <a:gd name="connsiteX41" fmla="*/ 4157002 w 5363719"/>
              <a:gd name="connsiteY41" fmla="*/ 475458 h 1498772"/>
              <a:gd name="connsiteX42" fmla="*/ 4291036 w 5363719"/>
              <a:gd name="connsiteY42" fmla="*/ 555950 h 1498772"/>
              <a:gd name="connsiteX43" fmla="*/ 4408212 w 5363719"/>
              <a:gd name="connsiteY43" fmla="*/ 609448 h 1498772"/>
              <a:gd name="connsiteX44" fmla="*/ 4510384 w 5363719"/>
              <a:gd name="connsiteY44" fmla="*/ 663889 h 1498772"/>
              <a:gd name="connsiteX45" fmla="*/ 4574525 w 5363719"/>
              <a:gd name="connsiteY45" fmla="*/ 701988 h 1498772"/>
              <a:gd name="connsiteX46" fmla="*/ 4649765 w 5363719"/>
              <a:gd name="connsiteY46" fmla="*/ 715316 h 1498772"/>
              <a:gd name="connsiteX47" fmla="*/ 4678340 w 5363719"/>
              <a:gd name="connsiteY47" fmla="*/ 734366 h 1498772"/>
              <a:gd name="connsiteX48" fmla="*/ 4706915 w 5363719"/>
              <a:gd name="connsiteY48" fmla="*/ 753416 h 1498772"/>
              <a:gd name="connsiteX49" fmla="*/ 4792640 w 5363719"/>
              <a:gd name="connsiteY49" fmla="*/ 829616 h 1498772"/>
              <a:gd name="connsiteX50" fmla="*/ 4821215 w 5363719"/>
              <a:gd name="connsiteY50" fmla="*/ 839141 h 1498772"/>
              <a:gd name="connsiteX51" fmla="*/ 4878365 w 5363719"/>
              <a:gd name="connsiteY51" fmla="*/ 877241 h 1498772"/>
              <a:gd name="connsiteX52" fmla="*/ 4945040 w 5363719"/>
              <a:gd name="connsiteY52" fmla="*/ 896291 h 1498772"/>
              <a:gd name="connsiteX53" fmla="*/ 4973615 w 5363719"/>
              <a:gd name="connsiteY53" fmla="*/ 905816 h 1498772"/>
              <a:gd name="connsiteX54" fmla="*/ 5040290 w 5363719"/>
              <a:gd name="connsiteY54" fmla="*/ 924866 h 1498772"/>
              <a:gd name="connsiteX55" fmla="*/ 5098173 w 5363719"/>
              <a:gd name="connsiteY55" fmla="*/ 996670 h 1498772"/>
              <a:gd name="connsiteX56" fmla="*/ 5208808 w 5363719"/>
              <a:gd name="connsiteY56" fmla="*/ 1064810 h 1498772"/>
              <a:gd name="connsiteX57" fmla="*/ 5326046 w 5363719"/>
              <a:gd name="connsiteY57" fmla="*/ 1173063 h 1498772"/>
              <a:gd name="connsiteX58" fmla="*/ 5363719 w 5363719"/>
              <a:gd name="connsiteY58" fmla="*/ 1282748 h 1498772"/>
              <a:gd name="connsiteX59" fmla="*/ 4823659 w 5363719"/>
              <a:gd name="connsiteY59" fmla="*/ 1498772 h 1498772"/>
              <a:gd name="connsiteX60" fmla="*/ 575187 w 5363719"/>
              <a:gd name="connsiteY60" fmla="*/ 1498772 h 1498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5363719" h="1498772">
                <a:moveTo>
                  <a:pt x="575187" y="1498772"/>
                </a:moveTo>
                <a:cubicBezTo>
                  <a:pt x="-83202" y="1452469"/>
                  <a:pt x="140022" y="1472778"/>
                  <a:pt x="54798" y="1445696"/>
                </a:cubicBezTo>
                <a:cubicBezTo>
                  <a:pt x="-30690" y="1405982"/>
                  <a:pt x="4100" y="1368418"/>
                  <a:pt x="25149" y="1325166"/>
                </a:cubicBezTo>
                <a:cubicBezTo>
                  <a:pt x="46198" y="1281914"/>
                  <a:pt x="134790" y="1218322"/>
                  <a:pt x="181093" y="1186185"/>
                </a:cubicBezTo>
                <a:cubicBezTo>
                  <a:pt x="200143" y="1157610"/>
                  <a:pt x="226867" y="1129902"/>
                  <a:pt x="257472" y="1101609"/>
                </a:cubicBezTo>
                <a:cubicBezTo>
                  <a:pt x="288077" y="1073316"/>
                  <a:pt x="330764" y="1041959"/>
                  <a:pt x="364722" y="1016429"/>
                </a:cubicBezTo>
                <a:cubicBezTo>
                  <a:pt x="398680" y="990899"/>
                  <a:pt x="431748" y="974015"/>
                  <a:pt x="461223" y="948428"/>
                </a:cubicBezTo>
                <a:cubicBezTo>
                  <a:pt x="490698" y="922841"/>
                  <a:pt x="513428" y="890707"/>
                  <a:pt x="541573" y="862906"/>
                </a:cubicBezTo>
                <a:cubicBezTo>
                  <a:pt x="569718" y="835105"/>
                  <a:pt x="588285" y="812417"/>
                  <a:pt x="630091" y="781622"/>
                </a:cubicBezTo>
                <a:cubicBezTo>
                  <a:pt x="671897" y="750827"/>
                  <a:pt x="732465" y="711893"/>
                  <a:pt x="792407" y="678138"/>
                </a:cubicBezTo>
                <a:cubicBezTo>
                  <a:pt x="852350" y="644383"/>
                  <a:pt x="935298" y="605688"/>
                  <a:pt x="989746" y="579093"/>
                </a:cubicBezTo>
                <a:cubicBezTo>
                  <a:pt x="1044194" y="552498"/>
                  <a:pt x="1080418" y="530420"/>
                  <a:pt x="1119096" y="518568"/>
                </a:cubicBezTo>
                <a:cubicBezTo>
                  <a:pt x="1157774" y="506716"/>
                  <a:pt x="1191336" y="512908"/>
                  <a:pt x="1221812" y="507983"/>
                </a:cubicBezTo>
                <a:cubicBezTo>
                  <a:pt x="1252288" y="503058"/>
                  <a:pt x="1276189" y="493436"/>
                  <a:pt x="1301954" y="489017"/>
                </a:cubicBezTo>
                <a:cubicBezTo>
                  <a:pt x="1327719" y="484598"/>
                  <a:pt x="1351555" y="484461"/>
                  <a:pt x="1376403" y="481471"/>
                </a:cubicBezTo>
                <a:cubicBezTo>
                  <a:pt x="1401251" y="478481"/>
                  <a:pt x="1423813" y="472514"/>
                  <a:pt x="1451045" y="471077"/>
                </a:cubicBezTo>
                <a:cubicBezTo>
                  <a:pt x="1478277" y="469640"/>
                  <a:pt x="1506911" y="474321"/>
                  <a:pt x="1539794" y="472847"/>
                </a:cubicBezTo>
                <a:cubicBezTo>
                  <a:pt x="1572677" y="471373"/>
                  <a:pt x="1629292" y="465408"/>
                  <a:pt x="1648342" y="462233"/>
                </a:cubicBezTo>
                <a:cubicBezTo>
                  <a:pt x="1686442" y="465408"/>
                  <a:pt x="1731982" y="443957"/>
                  <a:pt x="1779025" y="428419"/>
                </a:cubicBezTo>
                <a:cubicBezTo>
                  <a:pt x="1826068" y="412881"/>
                  <a:pt x="1860393" y="390065"/>
                  <a:pt x="1930602" y="369002"/>
                </a:cubicBezTo>
                <a:lnTo>
                  <a:pt x="1995361" y="309745"/>
                </a:lnTo>
                <a:cubicBezTo>
                  <a:pt x="2004886" y="306570"/>
                  <a:pt x="2064997" y="262573"/>
                  <a:pt x="2099410" y="245842"/>
                </a:cubicBezTo>
                <a:cubicBezTo>
                  <a:pt x="2133823" y="229111"/>
                  <a:pt x="2167715" y="215416"/>
                  <a:pt x="2201840" y="209360"/>
                </a:cubicBezTo>
                <a:cubicBezTo>
                  <a:pt x="2235965" y="203304"/>
                  <a:pt x="2257014" y="207797"/>
                  <a:pt x="2304159" y="209504"/>
                </a:cubicBezTo>
                <a:cubicBezTo>
                  <a:pt x="2351304" y="211211"/>
                  <a:pt x="2428375" y="223747"/>
                  <a:pt x="2484712" y="219601"/>
                </a:cubicBezTo>
                <a:cubicBezTo>
                  <a:pt x="2541049" y="215455"/>
                  <a:pt x="2576444" y="198868"/>
                  <a:pt x="2642184" y="184627"/>
                </a:cubicBezTo>
                <a:lnTo>
                  <a:pt x="2755867" y="108577"/>
                </a:lnTo>
                <a:cubicBezTo>
                  <a:pt x="2765392" y="105402"/>
                  <a:pt x="2788897" y="89817"/>
                  <a:pt x="2805411" y="80794"/>
                </a:cubicBezTo>
                <a:cubicBezTo>
                  <a:pt x="2821925" y="71771"/>
                  <a:pt x="2832511" y="62616"/>
                  <a:pt x="2854953" y="54440"/>
                </a:cubicBezTo>
                <a:cubicBezTo>
                  <a:pt x="2877395" y="46264"/>
                  <a:pt x="2896126" y="40522"/>
                  <a:pt x="2940061" y="31737"/>
                </a:cubicBezTo>
                <a:cubicBezTo>
                  <a:pt x="2983996" y="22952"/>
                  <a:pt x="3070726" y="13692"/>
                  <a:pt x="3118566" y="1732"/>
                </a:cubicBezTo>
                <a:cubicBezTo>
                  <a:pt x="3191591" y="4907"/>
                  <a:pt x="3289856" y="-1418"/>
                  <a:pt x="3337641" y="301"/>
                </a:cubicBezTo>
                <a:cubicBezTo>
                  <a:pt x="3385426" y="2020"/>
                  <a:pt x="3380663" y="6068"/>
                  <a:pt x="3405275" y="12048"/>
                </a:cubicBezTo>
                <a:cubicBezTo>
                  <a:pt x="3429887" y="18028"/>
                  <a:pt x="3457547" y="26524"/>
                  <a:pt x="3485312" y="36181"/>
                </a:cubicBezTo>
                <a:cubicBezTo>
                  <a:pt x="3513077" y="45838"/>
                  <a:pt x="3549079" y="54722"/>
                  <a:pt x="3571864" y="69988"/>
                </a:cubicBezTo>
                <a:cubicBezTo>
                  <a:pt x="3599412" y="90017"/>
                  <a:pt x="3638334" y="106871"/>
                  <a:pt x="3668074" y="127138"/>
                </a:cubicBezTo>
                <a:cubicBezTo>
                  <a:pt x="3697814" y="147405"/>
                  <a:pt x="3727759" y="172435"/>
                  <a:pt x="3750303" y="191592"/>
                </a:cubicBezTo>
                <a:cubicBezTo>
                  <a:pt x="3772847" y="210749"/>
                  <a:pt x="3783503" y="223768"/>
                  <a:pt x="3803341" y="242078"/>
                </a:cubicBezTo>
                <a:cubicBezTo>
                  <a:pt x="3823179" y="260388"/>
                  <a:pt x="3846810" y="283141"/>
                  <a:pt x="3869333" y="301450"/>
                </a:cubicBezTo>
                <a:cubicBezTo>
                  <a:pt x="3891856" y="319759"/>
                  <a:pt x="3906362" y="343998"/>
                  <a:pt x="3938478" y="351935"/>
                </a:cubicBezTo>
                <a:lnTo>
                  <a:pt x="4055037" y="400201"/>
                </a:lnTo>
                <a:cubicBezTo>
                  <a:pt x="4064562" y="403376"/>
                  <a:pt x="4117669" y="449500"/>
                  <a:pt x="4157002" y="475458"/>
                </a:cubicBezTo>
                <a:cubicBezTo>
                  <a:pt x="4196335" y="501416"/>
                  <a:pt x="4249168" y="533618"/>
                  <a:pt x="4291036" y="555950"/>
                </a:cubicBezTo>
                <a:cubicBezTo>
                  <a:pt x="4332904" y="578282"/>
                  <a:pt x="4377410" y="600268"/>
                  <a:pt x="4408212" y="609448"/>
                </a:cubicBezTo>
                <a:lnTo>
                  <a:pt x="4510384" y="663889"/>
                </a:lnTo>
                <a:cubicBezTo>
                  <a:pt x="4540433" y="676878"/>
                  <a:pt x="4551295" y="693417"/>
                  <a:pt x="4574525" y="701988"/>
                </a:cubicBezTo>
                <a:lnTo>
                  <a:pt x="4649765" y="715316"/>
                </a:lnTo>
                <a:lnTo>
                  <a:pt x="4678340" y="734366"/>
                </a:lnTo>
                <a:cubicBezTo>
                  <a:pt x="4687865" y="740716"/>
                  <a:pt x="4698820" y="745321"/>
                  <a:pt x="4706915" y="753416"/>
                </a:cubicBezTo>
                <a:cubicBezTo>
                  <a:pt x="4732159" y="778660"/>
                  <a:pt x="4758646" y="812619"/>
                  <a:pt x="4792640" y="829616"/>
                </a:cubicBezTo>
                <a:cubicBezTo>
                  <a:pt x="4801620" y="834106"/>
                  <a:pt x="4812438" y="834265"/>
                  <a:pt x="4821215" y="839141"/>
                </a:cubicBezTo>
                <a:cubicBezTo>
                  <a:pt x="4841229" y="850260"/>
                  <a:pt x="4856645" y="870001"/>
                  <a:pt x="4878365" y="877241"/>
                </a:cubicBezTo>
                <a:cubicBezTo>
                  <a:pt x="4946878" y="900079"/>
                  <a:pt x="4861319" y="872371"/>
                  <a:pt x="4945040" y="896291"/>
                </a:cubicBezTo>
                <a:cubicBezTo>
                  <a:pt x="4954694" y="899049"/>
                  <a:pt x="4963961" y="903058"/>
                  <a:pt x="4973615" y="905816"/>
                </a:cubicBezTo>
                <a:cubicBezTo>
                  <a:pt x="4987857" y="909885"/>
                  <a:pt x="5025065" y="917253"/>
                  <a:pt x="5040290" y="924866"/>
                </a:cubicBezTo>
                <a:cubicBezTo>
                  <a:pt x="5050529" y="929986"/>
                  <a:pt x="5087934" y="991550"/>
                  <a:pt x="5098173" y="996670"/>
                </a:cubicBezTo>
                <a:cubicBezTo>
                  <a:pt x="5107153" y="1001160"/>
                  <a:pt x="5200031" y="1059934"/>
                  <a:pt x="5208808" y="1064810"/>
                </a:cubicBezTo>
                <a:cubicBezTo>
                  <a:pt x="5228822" y="1075929"/>
                  <a:pt x="5306996" y="1160363"/>
                  <a:pt x="5326046" y="1173063"/>
                </a:cubicBezTo>
                <a:cubicBezTo>
                  <a:pt x="5335571" y="1179413"/>
                  <a:pt x="5352859" y="1279128"/>
                  <a:pt x="5363719" y="1282748"/>
                </a:cubicBezTo>
                <a:lnTo>
                  <a:pt x="4823659" y="1498772"/>
                </a:lnTo>
                <a:lnTo>
                  <a:pt x="575187" y="1498772"/>
                </a:lnTo>
                <a:close/>
              </a:path>
            </a:pathLst>
          </a:custGeom>
          <a:gradFill flip="none" rotWithShape="1">
            <a:gsLst>
              <a:gs pos="0">
                <a:srgbClr val="D6B19C">
                  <a:alpha val="0"/>
                </a:srgbClr>
              </a:gs>
              <a:gs pos="40000">
                <a:srgbClr val="D49E6C">
                  <a:alpha val="20000"/>
                </a:srgbClr>
              </a:gs>
              <a:gs pos="70000">
                <a:srgbClr val="A65528">
                  <a:alpha val="40000"/>
                </a:srgbClr>
              </a:gs>
              <a:gs pos="100000">
                <a:srgbClr val="663012">
                  <a:alpha val="70000"/>
                </a:srgbClr>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00" b="1" i="0" u="none" strike="noStrike" kern="1200" cap="none" spc="0" normalizeH="0" baseline="0" noProof="0" dirty="0">
              <a:ln>
                <a:noFill/>
              </a:ln>
              <a:solidFill>
                <a:srgbClr val="FFFFFF"/>
              </a:solidFill>
              <a:effectLst/>
              <a:uLnTx/>
              <a:uFillTx/>
              <a:latin typeface="Calibri"/>
              <a:ea typeface="+mn-ea"/>
              <a:cs typeface="+mn-cs"/>
            </a:endParaRPr>
          </a:p>
        </p:txBody>
      </p:sp>
      <p:sp>
        <p:nvSpPr>
          <p:cNvPr id="37" name="Arc 5"/>
          <p:cNvSpPr>
            <a:spLocks/>
          </p:cNvSpPr>
          <p:nvPr/>
        </p:nvSpPr>
        <p:spPr bwMode="auto">
          <a:xfrm rot="16200000" flipV="1">
            <a:off x="1828800" y="644989"/>
            <a:ext cx="5486400" cy="10972800"/>
          </a:xfrm>
          <a:custGeom>
            <a:avLst/>
            <a:gdLst>
              <a:gd name="G0" fmla="+- 94 0 0"/>
              <a:gd name="G1" fmla="+- 21600 0 0"/>
              <a:gd name="G2" fmla="+- 21600 0 0"/>
              <a:gd name="T0" fmla="*/ 94 w 21694"/>
              <a:gd name="T1" fmla="*/ 0 h 43200"/>
              <a:gd name="T2" fmla="*/ 0 w 21694"/>
              <a:gd name="T3" fmla="*/ 43200 h 43200"/>
              <a:gd name="T4" fmla="*/ 94 w 21694"/>
              <a:gd name="T5" fmla="*/ 21600 h 43200"/>
            </a:gdLst>
            <a:ahLst/>
            <a:cxnLst>
              <a:cxn ang="0">
                <a:pos x="T0" y="T1"/>
              </a:cxn>
              <a:cxn ang="0">
                <a:pos x="T2" y="T3"/>
              </a:cxn>
              <a:cxn ang="0">
                <a:pos x="T4" y="T5"/>
              </a:cxn>
            </a:cxnLst>
            <a:rect l="0" t="0" r="r" b="b"/>
            <a:pathLst>
              <a:path w="21694" h="43200" fill="none" extrusionOk="0">
                <a:moveTo>
                  <a:pt x="93" y="0"/>
                </a:moveTo>
                <a:cubicBezTo>
                  <a:pt x="12023" y="0"/>
                  <a:pt x="21694" y="9670"/>
                  <a:pt x="21694" y="21600"/>
                </a:cubicBezTo>
                <a:cubicBezTo>
                  <a:pt x="21694" y="33529"/>
                  <a:pt x="12023" y="43200"/>
                  <a:pt x="94" y="43200"/>
                </a:cubicBezTo>
                <a:cubicBezTo>
                  <a:pt x="62" y="43200"/>
                  <a:pt x="31" y="43199"/>
                  <a:pt x="0" y="43199"/>
                </a:cubicBezTo>
              </a:path>
              <a:path w="21694" h="43200" stroke="0" extrusionOk="0">
                <a:moveTo>
                  <a:pt x="93" y="0"/>
                </a:moveTo>
                <a:cubicBezTo>
                  <a:pt x="12023" y="0"/>
                  <a:pt x="21694" y="9670"/>
                  <a:pt x="21694" y="21600"/>
                </a:cubicBezTo>
                <a:cubicBezTo>
                  <a:pt x="21694" y="33529"/>
                  <a:pt x="12023" y="43200"/>
                  <a:pt x="94" y="43200"/>
                </a:cubicBezTo>
                <a:cubicBezTo>
                  <a:pt x="62" y="43200"/>
                  <a:pt x="31" y="43199"/>
                  <a:pt x="0" y="43199"/>
                </a:cubicBezTo>
                <a:lnTo>
                  <a:pt x="94" y="21600"/>
                </a:lnTo>
                <a:close/>
              </a:path>
            </a:pathLst>
          </a:custGeom>
          <a:solidFill>
            <a:schemeClr val="tx1"/>
          </a:solidFill>
          <a:ln w="25400">
            <a:no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Verdana" pitchFamily="34" charset="0"/>
              <a:ea typeface="ＭＳ Ｐゴシック" charset="0"/>
              <a:cs typeface="Arial" pitchFamily="34" charset="0"/>
            </a:endParaRPr>
          </a:p>
        </p:txBody>
      </p:sp>
      <p:sp>
        <p:nvSpPr>
          <p:cNvPr id="413701" name="Arc 5"/>
          <p:cNvSpPr>
            <a:spLocks/>
          </p:cNvSpPr>
          <p:nvPr/>
        </p:nvSpPr>
        <p:spPr bwMode="auto">
          <a:xfrm rot="16200000" flipV="1">
            <a:off x="1827214" y="649625"/>
            <a:ext cx="5486400" cy="10969626"/>
          </a:xfrm>
          <a:custGeom>
            <a:avLst/>
            <a:gdLst>
              <a:gd name="G0" fmla="+- 94 0 0"/>
              <a:gd name="G1" fmla="+- 21600 0 0"/>
              <a:gd name="G2" fmla="+- 21600 0 0"/>
              <a:gd name="T0" fmla="*/ 94 w 21694"/>
              <a:gd name="T1" fmla="*/ 0 h 43200"/>
              <a:gd name="T2" fmla="*/ 0 w 21694"/>
              <a:gd name="T3" fmla="*/ 43200 h 43200"/>
              <a:gd name="T4" fmla="*/ 94 w 21694"/>
              <a:gd name="T5" fmla="*/ 21600 h 43200"/>
            </a:gdLst>
            <a:ahLst/>
            <a:cxnLst>
              <a:cxn ang="0">
                <a:pos x="T0" y="T1"/>
              </a:cxn>
              <a:cxn ang="0">
                <a:pos x="T2" y="T3"/>
              </a:cxn>
              <a:cxn ang="0">
                <a:pos x="T4" y="T5"/>
              </a:cxn>
            </a:cxnLst>
            <a:rect l="0" t="0" r="r" b="b"/>
            <a:pathLst>
              <a:path w="21694" h="43200" fill="none" extrusionOk="0">
                <a:moveTo>
                  <a:pt x="93" y="0"/>
                </a:moveTo>
                <a:cubicBezTo>
                  <a:pt x="12023" y="0"/>
                  <a:pt x="21694" y="9670"/>
                  <a:pt x="21694" y="21600"/>
                </a:cubicBezTo>
                <a:cubicBezTo>
                  <a:pt x="21694" y="33529"/>
                  <a:pt x="12023" y="43200"/>
                  <a:pt x="94" y="43200"/>
                </a:cubicBezTo>
                <a:cubicBezTo>
                  <a:pt x="62" y="43200"/>
                  <a:pt x="31" y="43199"/>
                  <a:pt x="0" y="43199"/>
                </a:cubicBezTo>
              </a:path>
              <a:path w="21694" h="43200" stroke="0" extrusionOk="0">
                <a:moveTo>
                  <a:pt x="93" y="0"/>
                </a:moveTo>
                <a:cubicBezTo>
                  <a:pt x="12023" y="0"/>
                  <a:pt x="21694" y="9670"/>
                  <a:pt x="21694" y="21600"/>
                </a:cubicBezTo>
                <a:cubicBezTo>
                  <a:pt x="21694" y="33529"/>
                  <a:pt x="12023" y="43200"/>
                  <a:pt x="94" y="43200"/>
                </a:cubicBezTo>
                <a:cubicBezTo>
                  <a:pt x="62" y="43200"/>
                  <a:pt x="31" y="43199"/>
                  <a:pt x="0" y="43199"/>
                </a:cubicBezTo>
                <a:lnTo>
                  <a:pt x="94" y="21600"/>
                </a:lnTo>
                <a:close/>
              </a:path>
            </a:pathLst>
          </a:custGeom>
          <a:gradFill flip="none" rotWithShape="1">
            <a:gsLst>
              <a:gs pos="0">
                <a:schemeClr val="bg1">
                  <a:lumMod val="20000"/>
                  <a:lumOff val="80000"/>
                  <a:alpha val="20000"/>
                </a:schemeClr>
              </a:gs>
              <a:gs pos="50000">
                <a:schemeClr val="bg1">
                  <a:lumMod val="60000"/>
                  <a:lumOff val="40000"/>
                  <a:alpha val="40000"/>
                </a:schemeClr>
              </a:gs>
              <a:gs pos="100000">
                <a:schemeClr val="bg1">
                  <a:lumMod val="75000"/>
                  <a:alpha val="60000"/>
                </a:schemeClr>
              </a:gs>
            </a:gsLst>
            <a:path path="circle">
              <a:fillToRect l="50000" t="50000" r="50000" b="50000"/>
            </a:path>
            <a:tileRect/>
          </a:gradFill>
          <a:ln w="25400">
            <a:solidFill>
              <a:srgbClr val="0099CC"/>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Verdana" pitchFamily="34" charset="0"/>
              <a:ea typeface="ＭＳ Ｐゴシック" charset="0"/>
              <a:cs typeface="Arial" pitchFamily="34" charset="0"/>
            </a:endParaRPr>
          </a:p>
        </p:txBody>
      </p:sp>
      <p:cxnSp>
        <p:nvCxnSpPr>
          <p:cNvPr id="36" name="Straight Connector 35"/>
          <p:cNvCxnSpPr>
            <a:stCxn id="413701" idx="1"/>
          </p:cNvCxnSpPr>
          <p:nvPr/>
        </p:nvCxnSpPr>
        <p:spPr>
          <a:xfrm>
            <a:off x="-914399" y="8877638"/>
            <a:ext cx="10972799" cy="0"/>
          </a:xfrm>
          <a:prstGeom prst="line">
            <a:avLst/>
          </a:prstGeom>
        </p:spPr>
        <p:style>
          <a:lnRef idx="1">
            <a:schemeClr val="accent1"/>
          </a:lnRef>
          <a:fillRef idx="0">
            <a:schemeClr val="accent1"/>
          </a:fillRef>
          <a:effectRef idx="0">
            <a:schemeClr val="accent1"/>
          </a:effectRef>
          <a:fontRef idx="minor">
            <a:schemeClr val="tx1"/>
          </a:fontRef>
        </p:style>
      </p:cxnSp>
      <p:sp>
        <p:nvSpPr>
          <p:cNvPr id="55" name="TextBox 54"/>
          <p:cNvSpPr txBox="1"/>
          <p:nvPr/>
        </p:nvSpPr>
        <p:spPr>
          <a:xfrm>
            <a:off x="0" y="152636"/>
            <a:ext cx="9144000" cy="40011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Verdana" pitchFamily="34" charset="0"/>
                <a:ea typeface="ＭＳ Ｐゴシック" charset="0"/>
                <a:cs typeface="Arial" charset="0"/>
              </a:rPr>
              <a:t>Map projection linear distortion</a:t>
            </a:r>
          </a:p>
        </p:txBody>
      </p:sp>
      <p:sp>
        <p:nvSpPr>
          <p:cNvPr id="106" name="Text Box 12">
            <a:extLst>
              <a:ext uri="{FF2B5EF4-FFF2-40B4-BE49-F238E27FC236}">
                <a16:creationId xmlns:a16="http://schemas.microsoft.com/office/drawing/2014/main" id="{F77E6031-FCFE-48B8-98F8-938FD32748F0}"/>
              </a:ext>
            </a:extLst>
          </p:cNvPr>
          <p:cNvSpPr txBox="1">
            <a:spLocks noChangeArrowheads="1"/>
          </p:cNvSpPr>
          <p:nvPr/>
        </p:nvSpPr>
        <p:spPr bwMode="auto">
          <a:xfrm>
            <a:off x="6397692" y="4889785"/>
            <a:ext cx="2124484" cy="553998"/>
          </a:xfrm>
          <a:prstGeom prst="rect">
            <a:avLst/>
          </a:prstGeom>
          <a:noFill/>
          <a:ln w="9525">
            <a:noFill/>
            <a:miter lim="800000"/>
            <a:headEnd/>
            <a:tailEnd/>
          </a:ln>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500" b="1" i="0" u="none" strike="noStrike" kern="1200" cap="none" spc="0" normalizeH="0" baseline="0" noProof="0" dirty="0">
                <a:ln>
                  <a:noFill/>
                </a:ln>
                <a:solidFill>
                  <a:srgbClr val="000000"/>
                </a:solidFill>
                <a:effectLst/>
                <a:uLnTx/>
                <a:uFillTx/>
                <a:latin typeface="Verdana" pitchFamily="34" charset="0"/>
                <a:ea typeface="ＭＳ Ｐゴシック" charset="0"/>
                <a:cs typeface="Arial" pitchFamily="34" charset="0"/>
              </a:rPr>
              <a:t>Ellipsoid surface</a:t>
            </a:r>
            <a:br>
              <a:rPr kumimoji="0" lang="en-US" sz="1500" b="1" i="0" u="none" strike="noStrike" kern="1200" cap="none" spc="0" normalizeH="0" baseline="0" noProof="0" dirty="0">
                <a:ln>
                  <a:noFill/>
                </a:ln>
                <a:solidFill>
                  <a:srgbClr val="000000"/>
                </a:solidFill>
                <a:effectLst/>
                <a:uLnTx/>
                <a:uFillTx/>
                <a:latin typeface="Verdana" pitchFamily="34" charset="0"/>
                <a:ea typeface="ＭＳ Ｐゴシック" charset="0"/>
                <a:cs typeface="Arial" pitchFamily="34" charset="0"/>
              </a:rPr>
            </a:br>
            <a:r>
              <a:rPr kumimoji="0" lang="en-US" sz="1500" b="1" i="0" u="none" strike="noStrike" kern="1200" cap="none" spc="0" normalizeH="0" baseline="0" noProof="0" dirty="0">
                <a:ln>
                  <a:noFill/>
                </a:ln>
                <a:solidFill>
                  <a:srgbClr val="000000"/>
                </a:solidFill>
                <a:effectLst/>
                <a:uLnTx/>
                <a:uFillTx/>
                <a:latin typeface="Verdana" pitchFamily="34" charset="0"/>
                <a:ea typeface="ＭＳ Ｐゴシック" charset="0"/>
                <a:cs typeface="Arial" pitchFamily="34" charset="0"/>
              </a:rPr>
              <a:t>(~“sea level”)</a:t>
            </a:r>
          </a:p>
        </p:txBody>
      </p:sp>
      <p:sp>
        <p:nvSpPr>
          <p:cNvPr id="107" name="Line 17">
            <a:extLst>
              <a:ext uri="{FF2B5EF4-FFF2-40B4-BE49-F238E27FC236}">
                <a16:creationId xmlns:a16="http://schemas.microsoft.com/office/drawing/2014/main" id="{7853DC7C-E9BE-4AFA-A6A1-9DDFDB127627}"/>
              </a:ext>
            </a:extLst>
          </p:cNvPr>
          <p:cNvSpPr>
            <a:spLocks noChangeShapeType="1"/>
          </p:cNvSpPr>
          <p:nvPr/>
        </p:nvSpPr>
        <p:spPr bwMode="auto">
          <a:xfrm flipV="1">
            <a:off x="7479042" y="4431114"/>
            <a:ext cx="315463" cy="454571"/>
          </a:xfrm>
          <a:prstGeom prst="line">
            <a:avLst/>
          </a:prstGeom>
          <a:noFill/>
          <a:ln w="22225">
            <a:solidFill>
              <a:srgbClr val="000000"/>
            </a:solidFill>
            <a:round/>
            <a:headEnd/>
            <a:tailEnd type="stealth" w="lg" len="lg"/>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500" b="1" i="0" u="none" strike="noStrike" kern="1200" cap="none" spc="0" normalizeH="0" baseline="0" noProof="0" dirty="0">
              <a:ln>
                <a:noFill/>
              </a:ln>
              <a:solidFill>
                <a:srgbClr val="FFFFFF"/>
              </a:solidFill>
              <a:effectLst/>
              <a:uLnTx/>
              <a:uFillTx/>
              <a:latin typeface="Verdana" pitchFamily="34" charset="0"/>
              <a:ea typeface="ＭＳ Ｐゴシック" charset="0"/>
              <a:cs typeface="Arial" pitchFamily="34" charset="0"/>
            </a:endParaRPr>
          </a:p>
        </p:txBody>
      </p:sp>
      <p:sp>
        <p:nvSpPr>
          <p:cNvPr id="59" name="Line 17">
            <a:extLst>
              <a:ext uri="{FF2B5EF4-FFF2-40B4-BE49-F238E27FC236}">
                <a16:creationId xmlns:a16="http://schemas.microsoft.com/office/drawing/2014/main" id="{DE38CFA6-3C86-446F-94AA-C61327E53FDA}"/>
              </a:ext>
            </a:extLst>
          </p:cNvPr>
          <p:cNvSpPr>
            <a:spLocks noChangeShapeType="1"/>
          </p:cNvSpPr>
          <p:nvPr/>
        </p:nvSpPr>
        <p:spPr bwMode="auto">
          <a:xfrm flipH="1">
            <a:off x="5843961" y="1741435"/>
            <a:ext cx="311984" cy="633646"/>
          </a:xfrm>
          <a:prstGeom prst="line">
            <a:avLst/>
          </a:prstGeom>
          <a:noFill/>
          <a:ln w="22225">
            <a:solidFill>
              <a:srgbClr val="000000"/>
            </a:solidFill>
            <a:round/>
            <a:headEnd/>
            <a:tailEnd type="stealth" w="lg" len="lg"/>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500" b="1" i="0" u="none" strike="noStrike" kern="1200" cap="none" spc="0" normalizeH="0" baseline="0" noProof="0" dirty="0">
              <a:ln>
                <a:noFill/>
              </a:ln>
              <a:solidFill>
                <a:srgbClr val="FFFFFF"/>
              </a:solidFill>
              <a:effectLst/>
              <a:uLnTx/>
              <a:uFillTx/>
              <a:latin typeface="Verdana" pitchFamily="34" charset="0"/>
              <a:ea typeface="ＭＳ Ｐゴシック" charset="0"/>
              <a:cs typeface="Arial" pitchFamily="34" charset="0"/>
            </a:endParaRPr>
          </a:p>
        </p:txBody>
      </p:sp>
      <p:sp>
        <p:nvSpPr>
          <p:cNvPr id="63" name="Text Box 12">
            <a:extLst>
              <a:ext uri="{FF2B5EF4-FFF2-40B4-BE49-F238E27FC236}">
                <a16:creationId xmlns:a16="http://schemas.microsoft.com/office/drawing/2014/main" id="{DDDB9465-3FE0-4A78-8BB7-EB21BEE5EE82}"/>
              </a:ext>
            </a:extLst>
          </p:cNvPr>
          <p:cNvSpPr txBox="1">
            <a:spLocks noChangeArrowheads="1"/>
          </p:cNvSpPr>
          <p:nvPr/>
        </p:nvSpPr>
        <p:spPr bwMode="auto">
          <a:xfrm>
            <a:off x="5478307" y="1171384"/>
            <a:ext cx="1590678" cy="553998"/>
          </a:xfrm>
          <a:prstGeom prst="rect">
            <a:avLst/>
          </a:prstGeom>
          <a:noFill/>
          <a:ln w="9525">
            <a:noFill/>
            <a:miter lim="800000"/>
            <a:headEnd/>
            <a:tailEnd/>
          </a:ln>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500" b="1" i="0" u="none" strike="noStrike" kern="1200" cap="none" spc="0" normalizeH="0" baseline="0" noProof="0" dirty="0">
                <a:ln>
                  <a:noFill/>
                </a:ln>
                <a:solidFill>
                  <a:srgbClr val="000000"/>
                </a:solidFill>
                <a:effectLst/>
                <a:uLnTx/>
                <a:uFillTx/>
                <a:latin typeface="Verdana" pitchFamily="34" charset="0"/>
                <a:ea typeface="ＭＳ Ｐゴシック" charset="0"/>
                <a:cs typeface="Arial" pitchFamily="34" charset="0"/>
              </a:rPr>
              <a:t>Topographic surface</a:t>
            </a:r>
          </a:p>
        </p:txBody>
      </p:sp>
      <p:cxnSp>
        <p:nvCxnSpPr>
          <p:cNvPr id="49" name="Straight Connector 48">
            <a:extLst>
              <a:ext uri="{FF2B5EF4-FFF2-40B4-BE49-F238E27FC236}">
                <a16:creationId xmlns:a16="http://schemas.microsoft.com/office/drawing/2014/main" id="{C7D8AC66-A3FA-4990-87B0-5E0AD1FFE26E}"/>
              </a:ext>
            </a:extLst>
          </p:cNvPr>
          <p:cNvCxnSpPr>
            <a:cxnSpLocks/>
          </p:cNvCxnSpPr>
          <p:nvPr/>
        </p:nvCxnSpPr>
        <p:spPr>
          <a:xfrm flipH="1">
            <a:off x="5399592" y="2761913"/>
            <a:ext cx="1266550" cy="3338163"/>
          </a:xfrm>
          <a:prstGeom prst="line">
            <a:avLst/>
          </a:prstGeom>
          <a:ln w="25400">
            <a:solidFill>
              <a:schemeClr val="accent4">
                <a:lumMod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D5EB9427-4FA7-4C2E-85CC-2BE5ADE8E30A}"/>
              </a:ext>
            </a:extLst>
          </p:cNvPr>
          <p:cNvCxnSpPr/>
          <p:nvPr/>
        </p:nvCxnSpPr>
        <p:spPr>
          <a:xfrm flipH="1">
            <a:off x="5040052" y="2505991"/>
            <a:ext cx="612068" cy="3594085"/>
          </a:xfrm>
          <a:prstGeom prst="line">
            <a:avLst/>
          </a:prstGeom>
          <a:ln w="25400">
            <a:solidFill>
              <a:schemeClr val="accent4">
                <a:lumMod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51" name="Text Box 12">
            <a:extLst>
              <a:ext uri="{FF2B5EF4-FFF2-40B4-BE49-F238E27FC236}">
                <a16:creationId xmlns:a16="http://schemas.microsoft.com/office/drawing/2014/main" id="{9652564F-E863-44C4-91A0-BBDF8526BBA7}"/>
              </a:ext>
            </a:extLst>
          </p:cNvPr>
          <p:cNvSpPr txBox="1">
            <a:spLocks noChangeArrowheads="1"/>
          </p:cNvSpPr>
          <p:nvPr/>
        </p:nvSpPr>
        <p:spPr bwMode="auto">
          <a:xfrm>
            <a:off x="4619995" y="4026370"/>
            <a:ext cx="2369130" cy="553998"/>
          </a:xfrm>
          <a:prstGeom prst="rect">
            <a:avLst/>
          </a:prstGeom>
          <a:noFill/>
          <a:ln w="9525">
            <a:noFill/>
            <a:miter lim="800000"/>
            <a:headEnd/>
            <a:tailEnd/>
          </a:ln>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500" b="1" i="0" u="none" strike="noStrike" kern="1200" cap="none" spc="0" normalizeH="0" baseline="0" noProof="0" dirty="0">
                <a:ln>
                  <a:noFill/>
                </a:ln>
                <a:solidFill>
                  <a:srgbClr val="000000"/>
                </a:solidFill>
                <a:effectLst/>
                <a:uLnTx/>
                <a:uFillTx/>
                <a:latin typeface="Verdana" pitchFamily="34" charset="0"/>
                <a:ea typeface="+mn-ea"/>
                <a:cs typeface="Arial" pitchFamily="34" charset="0"/>
              </a:rPr>
              <a:t>Grid (“map”) distance</a:t>
            </a:r>
          </a:p>
        </p:txBody>
      </p:sp>
      <p:sp>
        <p:nvSpPr>
          <p:cNvPr id="53" name="Line 6">
            <a:extLst>
              <a:ext uri="{FF2B5EF4-FFF2-40B4-BE49-F238E27FC236}">
                <a16:creationId xmlns:a16="http://schemas.microsoft.com/office/drawing/2014/main" id="{03EA5383-0E20-40CD-BBFA-402AA1AB4A80}"/>
              </a:ext>
            </a:extLst>
          </p:cNvPr>
          <p:cNvSpPr>
            <a:spLocks noChangeShapeType="1"/>
          </p:cNvSpPr>
          <p:nvPr/>
        </p:nvSpPr>
        <p:spPr bwMode="auto">
          <a:xfrm flipV="1">
            <a:off x="182880" y="3966476"/>
            <a:ext cx="8778240" cy="0"/>
          </a:xfrm>
          <a:prstGeom prst="line">
            <a:avLst/>
          </a:prstGeom>
          <a:noFill/>
          <a:ln w="63500">
            <a:solidFill>
              <a:srgbClr val="00B050"/>
            </a:solid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500" b="1" i="0" u="none" strike="noStrike" kern="1200" cap="none" spc="0" normalizeH="0" baseline="0" noProof="0">
              <a:ln>
                <a:noFill/>
              </a:ln>
              <a:solidFill>
                <a:srgbClr val="FFFFFF"/>
              </a:solidFill>
              <a:effectLst/>
              <a:uLnTx/>
              <a:uFillTx/>
              <a:latin typeface="Verdana" pitchFamily="34" charset="0"/>
              <a:ea typeface="+mn-ea"/>
              <a:cs typeface="Arial" pitchFamily="34" charset="0"/>
            </a:endParaRPr>
          </a:p>
        </p:txBody>
      </p:sp>
      <p:cxnSp>
        <p:nvCxnSpPr>
          <p:cNvPr id="54" name="Straight Connector 53">
            <a:extLst>
              <a:ext uri="{FF2B5EF4-FFF2-40B4-BE49-F238E27FC236}">
                <a16:creationId xmlns:a16="http://schemas.microsoft.com/office/drawing/2014/main" id="{31AE7745-7AE0-4347-92BF-38C697992FC5}"/>
              </a:ext>
            </a:extLst>
          </p:cNvPr>
          <p:cNvCxnSpPr>
            <a:cxnSpLocks/>
          </p:cNvCxnSpPr>
          <p:nvPr/>
        </p:nvCxnSpPr>
        <p:spPr>
          <a:xfrm>
            <a:off x="5383936" y="3966478"/>
            <a:ext cx="841248" cy="0"/>
          </a:xfrm>
          <a:prstGeom prst="line">
            <a:avLst/>
          </a:prstGeom>
          <a:ln w="101600">
            <a:solidFill>
              <a:srgbClr val="FF0000"/>
            </a:solidFill>
          </a:ln>
        </p:spPr>
        <p:style>
          <a:lnRef idx="1">
            <a:schemeClr val="accent1"/>
          </a:lnRef>
          <a:fillRef idx="0">
            <a:schemeClr val="accent1"/>
          </a:fillRef>
          <a:effectRef idx="0">
            <a:schemeClr val="accent1"/>
          </a:effectRef>
          <a:fontRef idx="minor">
            <a:schemeClr val="tx1"/>
          </a:fontRef>
        </p:style>
      </p:cxnSp>
      <p:sp>
        <p:nvSpPr>
          <p:cNvPr id="56" name="Text Box 12">
            <a:extLst>
              <a:ext uri="{FF2B5EF4-FFF2-40B4-BE49-F238E27FC236}">
                <a16:creationId xmlns:a16="http://schemas.microsoft.com/office/drawing/2014/main" id="{F100C852-6E01-4803-9EC0-8A3295FF7C3F}"/>
              </a:ext>
            </a:extLst>
          </p:cNvPr>
          <p:cNvSpPr txBox="1">
            <a:spLocks noChangeArrowheads="1"/>
          </p:cNvSpPr>
          <p:nvPr/>
        </p:nvSpPr>
        <p:spPr bwMode="auto">
          <a:xfrm>
            <a:off x="116036" y="3624856"/>
            <a:ext cx="2369130" cy="323165"/>
          </a:xfrm>
          <a:prstGeom prst="rect">
            <a:avLst/>
          </a:prstGeom>
          <a:noFill/>
          <a:ln w="9525">
            <a:noFill/>
            <a:miter lim="800000"/>
            <a:headEnd/>
            <a:tailEnd/>
          </a:ln>
          <a:effectLst/>
        </p:spPr>
        <p:txBody>
          <a:bodyPr wrap="squar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500" b="1" i="0" u="none" strike="noStrike" kern="1200" cap="none" spc="0" normalizeH="0" baseline="0" noProof="0" dirty="0">
                <a:ln>
                  <a:noFill/>
                </a:ln>
                <a:solidFill>
                  <a:srgbClr val="000000"/>
                </a:solidFill>
                <a:effectLst/>
                <a:uLnTx/>
                <a:uFillTx/>
                <a:latin typeface="Verdana" pitchFamily="34" charset="0"/>
                <a:ea typeface="+mn-ea"/>
                <a:cs typeface="Arial" pitchFamily="34" charset="0"/>
              </a:rPr>
              <a:t>Projection surface</a:t>
            </a:r>
          </a:p>
        </p:txBody>
      </p:sp>
      <p:sp>
        <p:nvSpPr>
          <p:cNvPr id="62" name="Arc 61">
            <a:extLst>
              <a:ext uri="{FF2B5EF4-FFF2-40B4-BE49-F238E27FC236}">
                <a16:creationId xmlns:a16="http://schemas.microsoft.com/office/drawing/2014/main" id="{9F4500F9-B2A7-473C-9257-D9ADECB39639}"/>
              </a:ext>
            </a:extLst>
          </p:cNvPr>
          <p:cNvSpPr/>
          <p:nvPr/>
        </p:nvSpPr>
        <p:spPr>
          <a:xfrm rot="540000">
            <a:off x="-689597" y="2426738"/>
            <a:ext cx="10972800" cy="10972800"/>
          </a:xfrm>
          <a:prstGeom prst="arc">
            <a:avLst>
              <a:gd name="adj1" fmla="val 16200000"/>
              <a:gd name="adj2" fmla="val 16867861"/>
            </a:avLst>
          </a:prstGeom>
          <a:ln w="88900">
            <a:solidFill>
              <a:schemeClr val="accent4">
                <a:lumMod val="10000"/>
              </a:schemeClr>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Calibri"/>
              <a:ea typeface="+mn-ea"/>
              <a:cs typeface="+mn-cs"/>
            </a:endParaRPr>
          </a:p>
        </p:txBody>
      </p:sp>
      <p:sp>
        <p:nvSpPr>
          <p:cNvPr id="64" name="Text Box 12">
            <a:extLst>
              <a:ext uri="{FF2B5EF4-FFF2-40B4-BE49-F238E27FC236}">
                <a16:creationId xmlns:a16="http://schemas.microsoft.com/office/drawing/2014/main" id="{9FE3B7CF-3742-4482-8745-F48383DF659D}"/>
              </a:ext>
            </a:extLst>
          </p:cNvPr>
          <p:cNvSpPr txBox="1">
            <a:spLocks noChangeArrowheads="1"/>
          </p:cNvSpPr>
          <p:nvPr/>
        </p:nvSpPr>
        <p:spPr bwMode="auto">
          <a:xfrm>
            <a:off x="5909638" y="2208894"/>
            <a:ext cx="1906241" cy="784830"/>
          </a:xfrm>
          <a:prstGeom prst="rect">
            <a:avLst/>
          </a:prstGeom>
          <a:noFill/>
          <a:ln w="9525">
            <a:noFill/>
            <a:miter lim="800000"/>
            <a:headEnd/>
            <a:tailEnd/>
          </a:ln>
          <a:effectLst/>
        </p:spPr>
        <p:txBody>
          <a:bodyPr wrap="square">
            <a:spAutoFit/>
          </a:body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1500" b="1" i="0" u="none" strike="noStrike" kern="1200" cap="none" spc="0" normalizeH="0" baseline="0" noProof="0" dirty="0">
                <a:ln>
                  <a:noFill/>
                </a:ln>
                <a:solidFill>
                  <a:srgbClr val="000000"/>
                </a:solidFill>
                <a:effectLst/>
                <a:uLnTx/>
                <a:uFillTx/>
                <a:latin typeface="Verdana" pitchFamily="34" charset="0"/>
                <a:ea typeface="+mn-ea"/>
                <a:cs typeface="Arial" pitchFamily="34" charset="0"/>
              </a:rPr>
              <a:t>Horizontal ground distance </a:t>
            </a:r>
          </a:p>
        </p:txBody>
      </p:sp>
      <p:sp>
        <p:nvSpPr>
          <p:cNvPr id="67" name="Text Box 12">
            <a:extLst>
              <a:ext uri="{FF2B5EF4-FFF2-40B4-BE49-F238E27FC236}">
                <a16:creationId xmlns:a16="http://schemas.microsoft.com/office/drawing/2014/main" id="{10FFAC1C-8F8F-4ED9-AD6D-665F149E1F12}"/>
              </a:ext>
            </a:extLst>
          </p:cNvPr>
          <p:cNvSpPr txBox="1">
            <a:spLocks noChangeArrowheads="1"/>
          </p:cNvSpPr>
          <p:nvPr/>
        </p:nvSpPr>
        <p:spPr bwMode="auto">
          <a:xfrm>
            <a:off x="822960" y="5303520"/>
            <a:ext cx="3973779" cy="1323439"/>
          </a:xfrm>
          <a:prstGeom prst="rect">
            <a:avLst/>
          </a:prstGeom>
          <a:noFill/>
          <a:ln w="9525">
            <a:noFill/>
            <a:miter lim="800000"/>
            <a:headEnd/>
            <a:tailEnd/>
          </a:ln>
          <a:effectLst/>
        </p:spPr>
        <p:txBody>
          <a:bodyPr wrap="square">
            <a:spAutoFit/>
          </a:bodyPr>
          <a:lstStyle/>
          <a:p>
            <a:pPr marL="0" marR="0" lvl="0" indent="0" algn="ctr" defTabSz="457200" rtl="0" eaLnBrk="1" fontAlgn="base" latinLnBrk="0" hangingPunct="1">
              <a:lnSpc>
                <a:spcPct val="100000"/>
              </a:lnSpc>
              <a:spcBef>
                <a:spcPct val="50000"/>
              </a:spcBef>
              <a:spcAft>
                <a:spcPct val="0"/>
              </a:spcAft>
              <a:buClrTx/>
              <a:buSzTx/>
              <a:buFontTx/>
              <a:buNone/>
              <a:tabLst/>
              <a:defRPr/>
            </a:pPr>
            <a:r>
              <a:rPr kumimoji="0" lang="en-US" sz="2000" b="1" i="1" u="none" strike="noStrike" kern="1200" cap="none" spc="0" normalizeH="0" baseline="0" noProof="0" dirty="0">
                <a:ln>
                  <a:noFill/>
                </a:ln>
                <a:solidFill>
                  <a:srgbClr val="000000"/>
                </a:solidFill>
                <a:effectLst/>
                <a:uLnTx/>
                <a:uFillTx/>
                <a:latin typeface="Verdana" pitchFamily="34" charset="0"/>
                <a:ea typeface="ＭＳ Ｐゴシック" charset="0"/>
                <a:cs typeface="Arial" pitchFamily="34" charset="0"/>
              </a:rPr>
              <a:t>This design approach </a:t>
            </a:r>
            <a:br>
              <a:rPr kumimoji="0" lang="en-US" sz="2000" b="1" i="1" u="none" strike="noStrike" kern="1200" cap="none" spc="0" normalizeH="0" baseline="0" noProof="0" dirty="0">
                <a:ln>
                  <a:noFill/>
                </a:ln>
                <a:solidFill>
                  <a:srgbClr val="000000"/>
                </a:solidFill>
                <a:effectLst/>
                <a:uLnTx/>
                <a:uFillTx/>
                <a:latin typeface="Verdana" pitchFamily="34" charset="0"/>
                <a:ea typeface="ＭＳ Ｐゴシック" charset="0"/>
                <a:cs typeface="Arial" pitchFamily="34" charset="0"/>
              </a:rPr>
            </a:br>
            <a:r>
              <a:rPr kumimoji="0" lang="en-US" sz="2000" b="1" i="1" u="none" strike="noStrike" kern="1200" cap="none" spc="0" normalizeH="0" baseline="0" noProof="0" dirty="0">
                <a:ln>
                  <a:noFill/>
                </a:ln>
                <a:solidFill>
                  <a:srgbClr val="000000"/>
                </a:solidFill>
                <a:effectLst/>
                <a:uLnTx/>
                <a:uFillTx/>
                <a:latin typeface="Verdana" pitchFamily="34" charset="0"/>
                <a:ea typeface="ＭＳ Ｐゴシック" charset="0"/>
                <a:cs typeface="Arial" pitchFamily="34" charset="0"/>
              </a:rPr>
              <a:t>used for SPCS 27 and 83 (minimizes distortion with respect to ellipsoid)</a:t>
            </a:r>
          </a:p>
        </p:txBody>
      </p:sp>
      <p:sp>
        <p:nvSpPr>
          <p:cNvPr id="68" name="Text Box 12">
            <a:extLst>
              <a:ext uri="{FF2B5EF4-FFF2-40B4-BE49-F238E27FC236}">
                <a16:creationId xmlns:a16="http://schemas.microsoft.com/office/drawing/2014/main" id="{3848DDB0-80F6-4BB6-9159-C186AB55AB45}"/>
              </a:ext>
            </a:extLst>
          </p:cNvPr>
          <p:cNvSpPr txBox="1">
            <a:spLocks noChangeArrowheads="1"/>
          </p:cNvSpPr>
          <p:nvPr/>
        </p:nvSpPr>
        <p:spPr bwMode="auto">
          <a:xfrm>
            <a:off x="1540494" y="4389120"/>
            <a:ext cx="2538709" cy="707886"/>
          </a:xfrm>
          <a:prstGeom prst="rect">
            <a:avLst/>
          </a:prstGeom>
          <a:noFill/>
          <a:ln w="9525">
            <a:noFill/>
            <a:miter lim="800000"/>
            <a:headEnd/>
            <a:tailEnd/>
          </a:ln>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Verdana" pitchFamily="34" charset="0"/>
                <a:ea typeface="+mn-ea"/>
                <a:cs typeface="Arial" pitchFamily="34" charset="0"/>
              </a:rPr>
              <a:t>Grid distance &lt; ground distance</a:t>
            </a:r>
          </a:p>
        </p:txBody>
      </p:sp>
      <p:sp>
        <p:nvSpPr>
          <p:cNvPr id="69" name="Text Box 14">
            <a:extLst>
              <a:ext uri="{FF2B5EF4-FFF2-40B4-BE49-F238E27FC236}">
                <a16:creationId xmlns:a16="http://schemas.microsoft.com/office/drawing/2014/main" id="{A15418B0-1E47-40B2-AA4D-C5FC2142BA9C}"/>
              </a:ext>
            </a:extLst>
          </p:cNvPr>
          <p:cNvSpPr txBox="1">
            <a:spLocks noChangeArrowheads="1"/>
          </p:cNvSpPr>
          <p:nvPr/>
        </p:nvSpPr>
        <p:spPr bwMode="auto">
          <a:xfrm>
            <a:off x="1554480" y="1188720"/>
            <a:ext cx="2834640" cy="1015663"/>
          </a:xfrm>
          <a:prstGeom prst="rect">
            <a:avLst/>
          </a:prstGeom>
          <a:noFill/>
          <a:ln w="9525">
            <a:noFill/>
            <a:miter lim="800000"/>
            <a:headEnd/>
            <a:tailEnd/>
          </a:ln>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500" b="1" i="1" u="none" strike="noStrike" kern="1200" cap="none" spc="0" normalizeH="0" baseline="0" noProof="0" dirty="0">
                <a:ln>
                  <a:noFill/>
                </a:ln>
                <a:solidFill>
                  <a:srgbClr val="000000"/>
                </a:solidFill>
                <a:effectLst/>
                <a:uLnTx/>
                <a:uFillTx/>
                <a:latin typeface="Verdana" pitchFamily="34" charset="0"/>
                <a:ea typeface="ＭＳ Ｐゴシック" charset="0"/>
                <a:cs typeface="Arial" pitchFamily="34" charset="0"/>
              </a:rPr>
              <a:t>Map projection designed to minimize linear distortion on ellipsoid (at “sea level”)</a:t>
            </a:r>
          </a:p>
        </p:txBody>
      </p:sp>
    </p:spTree>
    <p:extLst>
      <p:ext uri="{BB962C8B-B14F-4D97-AF65-F5344CB8AC3E}">
        <p14:creationId xmlns:p14="http://schemas.microsoft.com/office/powerpoint/2010/main" val="29634576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107"/>
                                        </p:tgtEl>
                                        <p:attrNameLst>
                                          <p:attrName>style.visibility</p:attrName>
                                        </p:attrNameLst>
                                      </p:cBhvr>
                                      <p:to>
                                        <p:strVal val="visible"/>
                                      </p:to>
                                    </p:set>
                                    <p:animEffect transition="in" filter="fade">
                                      <p:cBhvr>
                                        <p:cTn id="7" dur="500"/>
                                        <p:tgtEl>
                                          <p:spTgt spid="107"/>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106"/>
                                        </p:tgtEl>
                                        <p:attrNameLst>
                                          <p:attrName>style.visibility</p:attrName>
                                        </p:attrNameLst>
                                      </p:cBhvr>
                                      <p:to>
                                        <p:strVal val="visible"/>
                                      </p:to>
                                    </p:set>
                                    <p:animEffect transition="in" filter="fade">
                                      <p:cBhvr>
                                        <p:cTn id="10" dur="500"/>
                                        <p:tgtEl>
                                          <p:spTgt spid="10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44"/>
                                        </p:tgtEl>
                                        <p:attrNameLst>
                                          <p:attrName>style.visibility</p:attrName>
                                        </p:attrNameLst>
                                      </p:cBhvr>
                                      <p:to>
                                        <p:strVal val="visible"/>
                                      </p:to>
                                    </p:set>
                                    <p:animEffect transition="in" filter="fade">
                                      <p:cBhvr>
                                        <p:cTn id="15" dur="500"/>
                                        <p:tgtEl>
                                          <p:spTgt spid="44"/>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59"/>
                                        </p:tgtEl>
                                        <p:attrNameLst>
                                          <p:attrName>style.visibility</p:attrName>
                                        </p:attrNameLst>
                                      </p:cBhvr>
                                      <p:to>
                                        <p:strVal val="visible"/>
                                      </p:to>
                                    </p:set>
                                    <p:animEffect transition="in" filter="fade">
                                      <p:cBhvr>
                                        <p:cTn id="18" dur="500"/>
                                        <p:tgtEl>
                                          <p:spTgt spid="59"/>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63"/>
                                        </p:tgtEl>
                                        <p:attrNameLst>
                                          <p:attrName>style.visibility</p:attrName>
                                        </p:attrNameLst>
                                      </p:cBhvr>
                                      <p:to>
                                        <p:strVal val="visible"/>
                                      </p:to>
                                    </p:set>
                                    <p:animEffect transition="in" filter="fade">
                                      <p:cBhvr>
                                        <p:cTn id="21" dur="500"/>
                                        <p:tgtEl>
                                          <p:spTgt spid="63"/>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53"/>
                                        </p:tgtEl>
                                        <p:attrNameLst>
                                          <p:attrName>style.visibility</p:attrName>
                                        </p:attrNameLst>
                                      </p:cBhvr>
                                      <p:to>
                                        <p:strVal val="visible"/>
                                      </p:to>
                                    </p:set>
                                    <p:animEffect transition="in" filter="wipe(left)">
                                      <p:cBhvr>
                                        <p:cTn id="26" dur="500"/>
                                        <p:tgtEl>
                                          <p:spTgt spid="53"/>
                                        </p:tgtEl>
                                      </p:cBhvr>
                                    </p:animEffect>
                                  </p:childTnLst>
                                </p:cTn>
                              </p:par>
                            </p:childTnLst>
                          </p:cTn>
                        </p:par>
                        <p:par>
                          <p:cTn id="27" fill="hold">
                            <p:stCondLst>
                              <p:cond delay="500"/>
                            </p:stCondLst>
                            <p:childTnLst>
                              <p:par>
                                <p:cTn id="28" presetID="10" presetClass="entr" presetSubtype="0" fill="hold" grpId="0" nodeType="afterEffect">
                                  <p:stCondLst>
                                    <p:cond delay="0"/>
                                  </p:stCondLst>
                                  <p:childTnLst>
                                    <p:set>
                                      <p:cBhvr>
                                        <p:cTn id="29" dur="1" fill="hold">
                                          <p:stCondLst>
                                            <p:cond delay="0"/>
                                          </p:stCondLst>
                                        </p:cTn>
                                        <p:tgtEl>
                                          <p:spTgt spid="56"/>
                                        </p:tgtEl>
                                        <p:attrNameLst>
                                          <p:attrName>style.visibility</p:attrName>
                                        </p:attrNameLst>
                                      </p:cBhvr>
                                      <p:to>
                                        <p:strVal val="visible"/>
                                      </p:to>
                                    </p:set>
                                    <p:animEffect transition="in" filter="fade">
                                      <p:cBhvr>
                                        <p:cTn id="30" dur="500"/>
                                        <p:tgtEl>
                                          <p:spTgt spid="56"/>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50"/>
                                        </p:tgtEl>
                                        <p:attrNameLst>
                                          <p:attrName>style.visibility</p:attrName>
                                        </p:attrNameLst>
                                      </p:cBhvr>
                                      <p:to>
                                        <p:strVal val="visible"/>
                                      </p:to>
                                    </p:set>
                                    <p:animEffect transition="in" filter="wipe(down)">
                                      <p:cBhvr>
                                        <p:cTn id="35" dur="500"/>
                                        <p:tgtEl>
                                          <p:spTgt spid="50"/>
                                        </p:tgtEl>
                                      </p:cBhvr>
                                    </p:animEffect>
                                  </p:childTnLst>
                                </p:cTn>
                              </p:par>
                              <p:par>
                                <p:cTn id="36" presetID="22" presetClass="entr" presetSubtype="4" fill="hold" nodeType="withEffect">
                                  <p:stCondLst>
                                    <p:cond delay="0"/>
                                  </p:stCondLst>
                                  <p:childTnLst>
                                    <p:set>
                                      <p:cBhvr>
                                        <p:cTn id="37" dur="1" fill="hold">
                                          <p:stCondLst>
                                            <p:cond delay="0"/>
                                          </p:stCondLst>
                                        </p:cTn>
                                        <p:tgtEl>
                                          <p:spTgt spid="49"/>
                                        </p:tgtEl>
                                        <p:attrNameLst>
                                          <p:attrName>style.visibility</p:attrName>
                                        </p:attrNameLst>
                                      </p:cBhvr>
                                      <p:to>
                                        <p:strVal val="visible"/>
                                      </p:to>
                                    </p:set>
                                    <p:animEffect transition="in" filter="wipe(down)">
                                      <p:cBhvr>
                                        <p:cTn id="38" dur="500"/>
                                        <p:tgtEl>
                                          <p:spTgt spid="49"/>
                                        </p:tgtEl>
                                      </p:cBhvr>
                                    </p:animEffect>
                                  </p:childTnLst>
                                </p:cTn>
                              </p:par>
                            </p:childTnLst>
                          </p:cTn>
                        </p:par>
                        <p:par>
                          <p:cTn id="39" fill="hold">
                            <p:stCondLst>
                              <p:cond delay="500"/>
                            </p:stCondLst>
                            <p:childTnLst>
                              <p:par>
                                <p:cTn id="40" presetID="10" presetClass="entr" presetSubtype="0" fill="hold" nodeType="afterEffect">
                                  <p:stCondLst>
                                    <p:cond delay="0"/>
                                  </p:stCondLst>
                                  <p:childTnLst>
                                    <p:set>
                                      <p:cBhvr>
                                        <p:cTn id="41" dur="1" fill="hold">
                                          <p:stCondLst>
                                            <p:cond delay="0"/>
                                          </p:stCondLst>
                                        </p:cTn>
                                        <p:tgtEl>
                                          <p:spTgt spid="54"/>
                                        </p:tgtEl>
                                        <p:attrNameLst>
                                          <p:attrName>style.visibility</p:attrName>
                                        </p:attrNameLst>
                                      </p:cBhvr>
                                      <p:to>
                                        <p:strVal val="visible"/>
                                      </p:to>
                                    </p:set>
                                    <p:animEffect transition="in" filter="fade">
                                      <p:cBhvr>
                                        <p:cTn id="42" dur="500"/>
                                        <p:tgtEl>
                                          <p:spTgt spid="54"/>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62"/>
                                        </p:tgtEl>
                                        <p:attrNameLst>
                                          <p:attrName>style.visibility</p:attrName>
                                        </p:attrNameLst>
                                      </p:cBhvr>
                                      <p:to>
                                        <p:strVal val="visible"/>
                                      </p:to>
                                    </p:set>
                                    <p:animEffect transition="in" filter="fade">
                                      <p:cBhvr>
                                        <p:cTn id="45" dur="500"/>
                                        <p:tgtEl>
                                          <p:spTgt spid="62"/>
                                        </p:tgtEl>
                                      </p:cBhvr>
                                    </p:animEffect>
                                  </p:childTnLst>
                                </p:cTn>
                              </p:par>
                            </p:childTnLst>
                          </p:cTn>
                        </p:par>
                        <p:par>
                          <p:cTn id="46" fill="hold">
                            <p:stCondLst>
                              <p:cond delay="1000"/>
                            </p:stCondLst>
                            <p:childTnLst>
                              <p:par>
                                <p:cTn id="47" presetID="10" presetClass="entr" presetSubtype="0" fill="hold" grpId="0" nodeType="afterEffect">
                                  <p:stCondLst>
                                    <p:cond delay="0"/>
                                  </p:stCondLst>
                                  <p:childTnLst>
                                    <p:set>
                                      <p:cBhvr>
                                        <p:cTn id="48" dur="1" fill="hold">
                                          <p:stCondLst>
                                            <p:cond delay="0"/>
                                          </p:stCondLst>
                                        </p:cTn>
                                        <p:tgtEl>
                                          <p:spTgt spid="51"/>
                                        </p:tgtEl>
                                        <p:attrNameLst>
                                          <p:attrName>style.visibility</p:attrName>
                                        </p:attrNameLst>
                                      </p:cBhvr>
                                      <p:to>
                                        <p:strVal val="visible"/>
                                      </p:to>
                                    </p:set>
                                    <p:animEffect transition="in" filter="fade">
                                      <p:cBhvr>
                                        <p:cTn id="49" dur="500"/>
                                        <p:tgtEl>
                                          <p:spTgt spid="51"/>
                                        </p:tgtEl>
                                      </p:cBhvr>
                                    </p:animEffect>
                                  </p:childTnLst>
                                </p:cTn>
                              </p:par>
                              <p:par>
                                <p:cTn id="50" presetID="10" presetClass="entr" presetSubtype="0" fill="hold" nodeType="withEffect">
                                  <p:stCondLst>
                                    <p:cond delay="0"/>
                                  </p:stCondLst>
                                  <p:childTnLst>
                                    <p:set>
                                      <p:cBhvr>
                                        <p:cTn id="51" dur="1" fill="hold">
                                          <p:stCondLst>
                                            <p:cond delay="0"/>
                                          </p:stCondLst>
                                        </p:cTn>
                                        <p:tgtEl>
                                          <p:spTgt spid="64"/>
                                        </p:tgtEl>
                                        <p:attrNameLst>
                                          <p:attrName>style.visibility</p:attrName>
                                        </p:attrNameLst>
                                      </p:cBhvr>
                                      <p:to>
                                        <p:strVal val="visible"/>
                                      </p:to>
                                    </p:set>
                                    <p:animEffect transition="in" filter="fade">
                                      <p:cBhvr>
                                        <p:cTn id="52" dur="500"/>
                                        <p:tgtEl>
                                          <p:spTgt spid="64"/>
                                        </p:tgtEl>
                                      </p:cBhvr>
                                    </p:animEffect>
                                  </p:childTnLst>
                                </p:cTn>
                              </p:par>
                            </p:childTnLst>
                          </p:cTn>
                        </p:par>
                        <p:par>
                          <p:cTn id="53" fill="hold">
                            <p:stCondLst>
                              <p:cond delay="1500"/>
                            </p:stCondLst>
                            <p:childTnLst>
                              <p:par>
                                <p:cTn id="54" presetID="10" presetClass="entr" presetSubtype="0" fill="hold" grpId="0" nodeType="afterEffect">
                                  <p:stCondLst>
                                    <p:cond delay="500"/>
                                  </p:stCondLst>
                                  <p:childTnLst>
                                    <p:set>
                                      <p:cBhvr>
                                        <p:cTn id="55" dur="1" fill="hold">
                                          <p:stCondLst>
                                            <p:cond delay="0"/>
                                          </p:stCondLst>
                                        </p:cTn>
                                        <p:tgtEl>
                                          <p:spTgt spid="69"/>
                                        </p:tgtEl>
                                        <p:attrNameLst>
                                          <p:attrName>style.visibility</p:attrName>
                                        </p:attrNameLst>
                                      </p:cBhvr>
                                      <p:to>
                                        <p:strVal val="visible"/>
                                      </p:to>
                                    </p:set>
                                    <p:animEffect transition="in" filter="fade">
                                      <p:cBhvr>
                                        <p:cTn id="56" dur="500"/>
                                        <p:tgtEl>
                                          <p:spTgt spid="69"/>
                                        </p:tgtEl>
                                      </p:cBhvr>
                                    </p:animEffect>
                                  </p:childTnLst>
                                </p:cTn>
                              </p:par>
                            </p:childTnLst>
                          </p:cTn>
                        </p:par>
                        <p:par>
                          <p:cTn id="57" fill="hold">
                            <p:stCondLst>
                              <p:cond delay="2500"/>
                            </p:stCondLst>
                            <p:childTnLst>
                              <p:par>
                                <p:cTn id="58" presetID="10" presetClass="entr" presetSubtype="0" fill="hold" grpId="0" nodeType="afterEffect">
                                  <p:stCondLst>
                                    <p:cond delay="500"/>
                                  </p:stCondLst>
                                  <p:childTnLst>
                                    <p:set>
                                      <p:cBhvr>
                                        <p:cTn id="59" dur="1" fill="hold">
                                          <p:stCondLst>
                                            <p:cond delay="0"/>
                                          </p:stCondLst>
                                        </p:cTn>
                                        <p:tgtEl>
                                          <p:spTgt spid="68"/>
                                        </p:tgtEl>
                                        <p:attrNameLst>
                                          <p:attrName>style.visibility</p:attrName>
                                        </p:attrNameLst>
                                      </p:cBhvr>
                                      <p:to>
                                        <p:strVal val="visible"/>
                                      </p:to>
                                    </p:set>
                                    <p:animEffect transition="in" filter="fade">
                                      <p:cBhvr>
                                        <p:cTn id="60" dur="500"/>
                                        <p:tgtEl>
                                          <p:spTgt spid="68"/>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67"/>
                                        </p:tgtEl>
                                        <p:attrNameLst>
                                          <p:attrName>style.visibility</p:attrName>
                                        </p:attrNameLst>
                                      </p:cBhvr>
                                      <p:to>
                                        <p:strVal val="visible"/>
                                      </p:to>
                                    </p:set>
                                    <p:animEffect transition="in" filter="fade">
                                      <p:cBhvr>
                                        <p:cTn id="65" dur="500"/>
                                        <p:tgtEl>
                                          <p:spTgt spid="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106" grpId="0"/>
      <p:bldP spid="107" grpId="0" animBg="1"/>
      <p:bldP spid="59" grpId="0" animBg="1"/>
      <p:bldP spid="63" grpId="0"/>
      <p:bldP spid="51" grpId="0"/>
      <p:bldP spid="53" grpId="0" animBg="1"/>
      <p:bldP spid="56" grpId="0"/>
      <p:bldP spid="62" grpId="0" animBg="1"/>
      <p:bldP spid="67" grpId="0"/>
      <p:bldP spid="68" grpId="0"/>
      <p:bldP spid="69" grpId="0"/>
    </p:bldLst>
  </p:timing>
</p:sld>
</file>

<file path=ppt/slides/slide57.xml><?xml version="1.0" encoding="utf-8"?>
<p:sld xmlns:a="http://schemas.openxmlformats.org/drawingml/2006/main" xmlns:r="http://schemas.openxmlformats.org/officeDocument/2006/relationships" xmlns:p="http://schemas.openxmlformats.org/presentationml/2006/main">
  <p:cSld>
    <p:bg>
      <p:bgPr>
        <a:gradFill>
          <a:gsLst>
            <a:gs pos="99000">
              <a:schemeClr val="bg2">
                <a:lumMod val="50000"/>
              </a:schemeClr>
            </a:gs>
            <a:gs pos="87000">
              <a:schemeClr val="bg2">
                <a:lumMod val="20000"/>
                <a:lumOff val="80000"/>
              </a:schemeClr>
            </a:gs>
            <a:gs pos="80000">
              <a:schemeClr val="tx1"/>
            </a:gs>
          </a:gsLst>
          <a:lin ang="16200000" scaled="1"/>
        </a:gradFill>
        <a:effectLst/>
      </p:bgPr>
    </p:bg>
    <p:spTree>
      <p:nvGrpSpPr>
        <p:cNvPr id="1" name=""/>
        <p:cNvGrpSpPr/>
        <p:nvPr/>
      </p:nvGrpSpPr>
      <p:grpSpPr>
        <a:xfrm>
          <a:off x="0" y="0"/>
          <a:ext cx="0" cy="0"/>
          <a:chOff x="0" y="0"/>
          <a:chExt cx="0" cy="0"/>
        </a:xfrm>
      </p:grpSpPr>
      <p:sp>
        <p:nvSpPr>
          <p:cNvPr id="44" name="Freeform 53">
            <a:extLst>
              <a:ext uri="{FF2B5EF4-FFF2-40B4-BE49-F238E27FC236}">
                <a16:creationId xmlns:a16="http://schemas.microsoft.com/office/drawing/2014/main" id="{183A3D10-32F0-4E11-BC6B-B0F4FF288611}"/>
              </a:ext>
            </a:extLst>
          </p:cNvPr>
          <p:cNvSpPr/>
          <p:nvPr/>
        </p:nvSpPr>
        <p:spPr>
          <a:xfrm>
            <a:off x="1280522" y="2183784"/>
            <a:ext cx="6651365" cy="1778596"/>
          </a:xfrm>
          <a:custGeom>
            <a:avLst/>
            <a:gdLst>
              <a:gd name="connsiteX0" fmla="*/ 572867 w 5021042"/>
              <a:gd name="connsiteY0" fmla="*/ 2095500 h 2143125"/>
              <a:gd name="connsiteX1" fmla="*/ 572867 w 5021042"/>
              <a:gd name="connsiteY1" fmla="*/ 2095500 h 2143125"/>
              <a:gd name="connsiteX2" fmla="*/ 544292 w 5021042"/>
              <a:gd name="connsiteY2" fmla="*/ 2019300 h 2143125"/>
              <a:gd name="connsiteX3" fmla="*/ 515717 w 5021042"/>
              <a:gd name="connsiteY3" fmla="*/ 1933575 h 2143125"/>
              <a:gd name="connsiteX4" fmla="*/ 506192 w 5021042"/>
              <a:gd name="connsiteY4" fmla="*/ 1905000 h 2143125"/>
              <a:gd name="connsiteX5" fmla="*/ 496667 w 5021042"/>
              <a:gd name="connsiteY5" fmla="*/ 1876425 h 2143125"/>
              <a:gd name="connsiteX6" fmla="*/ 429992 w 5021042"/>
              <a:gd name="connsiteY6" fmla="*/ 1790700 h 2143125"/>
              <a:gd name="connsiteX7" fmla="*/ 391892 w 5021042"/>
              <a:gd name="connsiteY7" fmla="*/ 1676400 h 2143125"/>
              <a:gd name="connsiteX8" fmla="*/ 382367 w 5021042"/>
              <a:gd name="connsiteY8" fmla="*/ 1647825 h 2143125"/>
              <a:gd name="connsiteX9" fmla="*/ 344267 w 5021042"/>
              <a:gd name="connsiteY9" fmla="*/ 1590675 h 2143125"/>
              <a:gd name="connsiteX10" fmla="*/ 325217 w 5021042"/>
              <a:gd name="connsiteY10" fmla="*/ 1533525 h 2143125"/>
              <a:gd name="connsiteX11" fmla="*/ 315692 w 5021042"/>
              <a:gd name="connsiteY11" fmla="*/ 1504950 h 2143125"/>
              <a:gd name="connsiteX12" fmla="*/ 239492 w 5021042"/>
              <a:gd name="connsiteY12" fmla="*/ 1390650 h 2143125"/>
              <a:gd name="connsiteX13" fmla="*/ 220442 w 5021042"/>
              <a:gd name="connsiteY13" fmla="*/ 1362075 h 2143125"/>
              <a:gd name="connsiteX14" fmla="*/ 210917 w 5021042"/>
              <a:gd name="connsiteY14" fmla="*/ 1333500 h 2143125"/>
              <a:gd name="connsiteX15" fmla="*/ 191867 w 5021042"/>
              <a:gd name="connsiteY15" fmla="*/ 1304925 h 2143125"/>
              <a:gd name="connsiteX16" fmla="*/ 172817 w 5021042"/>
              <a:gd name="connsiteY16" fmla="*/ 1247775 h 2143125"/>
              <a:gd name="connsiteX17" fmla="*/ 153767 w 5021042"/>
              <a:gd name="connsiteY17" fmla="*/ 1190625 h 2143125"/>
              <a:gd name="connsiteX18" fmla="*/ 144242 w 5021042"/>
              <a:gd name="connsiteY18" fmla="*/ 1162050 h 2143125"/>
              <a:gd name="connsiteX19" fmla="*/ 106142 w 5021042"/>
              <a:gd name="connsiteY19" fmla="*/ 1076325 h 2143125"/>
              <a:gd name="connsiteX20" fmla="*/ 96617 w 5021042"/>
              <a:gd name="connsiteY20" fmla="*/ 1047750 h 2143125"/>
              <a:gd name="connsiteX21" fmla="*/ 87092 w 5021042"/>
              <a:gd name="connsiteY21" fmla="*/ 1019175 h 2143125"/>
              <a:gd name="connsiteX22" fmla="*/ 58517 w 5021042"/>
              <a:gd name="connsiteY22" fmla="*/ 962025 h 2143125"/>
              <a:gd name="connsiteX23" fmla="*/ 39467 w 5021042"/>
              <a:gd name="connsiteY23" fmla="*/ 933450 h 2143125"/>
              <a:gd name="connsiteX24" fmla="*/ 10892 w 5021042"/>
              <a:gd name="connsiteY24" fmla="*/ 838200 h 2143125"/>
              <a:gd name="connsiteX25" fmla="*/ 1367 w 5021042"/>
              <a:gd name="connsiteY25" fmla="*/ 809625 h 2143125"/>
              <a:gd name="connsiteX26" fmla="*/ 68042 w 5021042"/>
              <a:gd name="connsiteY26" fmla="*/ 733425 h 2143125"/>
              <a:gd name="connsiteX27" fmla="*/ 96617 w 5021042"/>
              <a:gd name="connsiteY27" fmla="*/ 714375 h 2143125"/>
              <a:gd name="connsiteX28" fmla="*/ 125192 w 5021042"/>
              <a:gd name="connsiteY28" fmla="*/ 695325 h 2143125"/>
              <a:gd name="connsiteX29" fmla="*/ 172817 w 5021042"/>
              <a:gd name="connsiteY29" fmla="*/ 647700 h 2143125"/>
              <a:gd name="connsiteX30" fmla="*/ 201392 w 5021042"/>
              <a:gd name="connsiteY30" fmla="*/ 638175 h 2143125"/>
              <a:gd name="connsiteX31" fmla="*/ 258542 w 5021042"/>
              <a:gd name="connsiteY31" fmla="*/ 600075 h 2143125"/>
              <a:gd name="connsiteX32" fmla="*/ 315692 w 5021042"/>
              <a:gd name="connsiteY32" fmla="*/ 571500 h 2143125"/>
              <a:gd name="connsiteX33" fmla="*/ 344267 w 5021042"/>
              <a:gd name="connsiteY33" fmla="*/ 561975 h 2143125"/>
              <a:gd name="connsiteX34" fmla="*/ 401417 w 5021042"/>
              <a:gd name="connsiteY34" fmla="*/ 523875 h 2143125"/>
              <a:gd name="connsiteX35" fmla="*/ 429992 w 5021042"/>
              <a:gd name="connsiteY35" fmla="*/ 504825 h 2143125"/>
              <a:gd name="connsiteX36" fmla="*/ 458567 w 5021042"/>
              <a:gd name="connsiteY36" fmla="*/ 495300 h 2143125"/>
              <a:gd name="connsiteX37" fmla="*/ 487142 w 5021042"/>
              <a:gd name="connsiteY37" fmla="*/ 476250 h 2143125"/>
              <a:gd name="connsiteX38" fmla="*/ 544292 w 5021042"/>
              <a:gd name="connsiteY38" fmla="*/ 457200 h 2143125"/>
              <a:gd name="connsiteX39" fmla="*/ 649067 w 5021042"/>
              <a:gd name="connsiteY39" fmla="*/ 428625 h 2143125"/>
              <a:gd name="connsiteX40" fmla="*/ 830042 w 5021042"/>
              <a:gd name="connsiteY40" fmla="*/ 409575 h 2143125"/>
              <a:gd name="connsiteX41" fmla="*/ 925292 w 5021042"/>
              <a:gd name="connsiteY41" fmla="*/ 381000 h 2143125"/>
              <a:gd name="connsiteX42" fmla="*/ 953867 w 5021042"/>
              <a:gd name="connsiteY42" fmla="*/ 361950 h 2143125"/>
              <a:gd name="connsiteX43" fmla="*/ 1011017 w 5021042"/>
              <a:gd name="connsiteY43" fmla="*/ 342900 h 2143125"/>
              <a:gd name="connsiteX44" fmla="*/ 1096742 w 5021042"/>
              <a:gd name="connsiteY44" fmla="*/ 304800 h 2143125"/>
              <a:gd name="connsiteX45" fmla="*/ 1182467 w 5021042"/>
              <a:gd name="connsiteY45" fmla="*/ 285750 h 2143125"/>
              <a:gd name="connsiteX46" fmla="*/ 1220567 w 5021042"/>
              <a:gd name="connsiteY46" fmla="*/ 276225 h 2143125"/>
              <a:gd name="connsiteX47" fmla="*/ 1411067 w 5021042"/>
              <a:gd name="connsiteY47" fmla="*/ 266700 h 2143125"/>
              <a:gd name="connsiteX48" fmla="*/ 1458692 w 5021042"/>
              <a:gd name="connsiteY48" fmla="*/ 257175 h 2143125"/>
              <a:gd name="connsiteX49" fmla="*/ 1487267 w 5021042"/>
              <a:gd name="connsiteY49" fmla="*/ 247650 h 2143125"/>
              <a:gd name="connsiteX50" fmla="*/ 1544417 w 5021042"/>
              <a:gd name="connsiteY50" fmla="*/ 238125 h 2143125"/>
              <a:gd name="connsiteX51" fmla="*/ 1658717 w 5021042"/>
              <a:gd name="connsiteY51" fmla="*/ 247650 h 2143125"/>
              <a:gd name="connsiteX52" fmla="*/ 1868267 w 5021042"/>
              <a:gd name="connsiteY52" fmla="*/ 228600 h 2143125"/>
              <a:gd name="connsiteX53" fmla="*/ 1953992 w 5021042"/>
              <a:gd name="connsiteY53" fmla="*/ 200025 h 2143125"/>
              <a:gd name="connsiteX54" fmla="*/ 1982567 w 5021042"/>
              <a:gd name="connsiteY54" fmla="*/ 190500 h 2143125"/>
              <a:gd name="connsiteX55" fmla="*/ 2011142 w 5021042"/>
              <a:gd name="connsiteY55" fmla="*/ 171450 h 2143125"/>
              <a:gd name="connsiteX56" fmla="*/ 2068292 w 5021042"/>
              <a:gd name="connsiteY56" fmla="*/ 152400 h 2143125"/>
              <a:gd name="connsiteX57" fmla="*/ 2154017 w 5021042"/>
              <a:gd name="connsiteY57" fmla="*/ 114300 h 2143125"/>
              <a:gd name="connsiteX58" fmla="*/ 2496917 w 5021042"/>
              <a:gd name="connsiteY58" fmla="*/ 95250 h 2143125"/>
              <a:gd name="connsiteX59" fmla="*/ 2582642 w 5021042"/>
              <a:gd name="connsiteY59" fmla="*/ 66675 h 2143125"/>
              <a:gd name="connsiteX60" fmla="*/ 2611217 w 5021042"/>
              <a:gd name="connsiteY60" fmla="*/ 57150 h 2143125"/>
              <a:gd name="connsiteX61" fmla="*/ 2639792 w 5021042"/>
              <a:gd name="connsiteY61" fmla="*/ 38100 h 2143125"/>
              <a:gd name="connsiteX62" fmla="*/ 2696942 w 5021042"/>
              <a:gd name="connsiteY62" fmla="*/ 19050 h 2143125"/>
              <a:gd name="connsiteX63" fmla="*/ 2763617 w 5021042"/>
              <a:gd name="connsiteY63" fmla="*/ 0 h 2143125"/>
              <a:gd name="connsiteX64" fmla="*/ 2982692 w 5021042"/>
              <a:gd name="connsiteY64" fmla="*/ 9525 h 2143125"/>
              <a:gd name="connsiteX65" fmla="*/ 3039842 w 5021042"/>
              <a:gd name="connsiteY65" fmla="*/ 28575 h 2143125"/>
              <a:gd name="connsiteX66" fmla="*/ 3077942 w 5021042"/>
              <a:gd name="connsiteY66" fmla="*/ 38100 h 2143125"/>
              <a:gd name="connsiteX67" fmla="*/ 3135092 w 5021042"/>
              <a:gd name="connsiteY67" fmla="*/ 57150 h 2143125"/>
              <a:gd name="connsiteX68" fmla="*/ 3192242 w 5021042"/>
              <a:gd name="connsiteY68" fmla="*/ 76200 h 2143125"/>
              <a:gd name="connsiteX69" fmla="*/ 3220817 w 5021042"/>
              <a:gd name="connsiteY69" fmla="*/ 85725 h 2143125"/>
              <a:gd name="connsiteX70" fmla="*/ 3249392 w 5021042"/>
              <a:gd name="connsiteY70" fmla="*/ 95250 h 2143125"/>
              <a:gd name="connsiteX71" fmla="*/ 3363692 w 5021042"/>
              <a:gd name="connsiteY71" fmla="*/ 104775 h 2143125"/>
              <a:gd name="connsiteX72" fmla="*/ 3420842 w 5021042"/>
              <a:gd name="connsiteY72" fmla="*/ 133350 h 2143125"/>
              <a:gd name="connsiteX73" fmla="*/ 3449417 w 5021042"/>
              <a:gd name="connsiteY73" fmla="*/ 161925 h 2143125"/>
              <a:gd name="connsiteX74" fmla="*/ 3506567 w 5021042"/>
              <a:gd name="connsiteY74" fmla="*/ 200025 h 2143125"/>
              <a:gd name="connsiteX75" fmla="*/ 3535142 w 5021042"/>
              <a:gd name="connsiteY75" fmla="*/ 219075 h 2143125"/>
              <a:gd name="connsiteX76" fmla="*/ 3563717 w 5021042"/>
              <a:gd name="connsiteY76" fmla="*/ 247650 h 2143125"/>
              <a:gd name="connsiteX77" fmla="*/ 3620867 w 5021042"/>
              <a:gd name="connsiteY77" fmla="*/ 266700 h 2143125"/>
              <a:gd name="connsiteX78" fmla="*/ 3678017 w 5021042"/>
              <a:gd name="connsiteY78" fmla="*/ 295275 h 2143125"/>
              <a:gd name="connsiteX79" fmla="*/ 3706592 w 5021042"/>
              <a:gd name="connsiteY79" fmla="*/ 314325 h 2143125"/>
              <a:gd name="connsiteX80" fmla="*/ 3744692 w 5021042"/>
              <a:gd name="connsiteY80" fmla="*/ 323850 h 2143125"/>
              <a:gd name="connsiteX81" fmla="*/ 3887567 w 5021042"/>
              <a:gd name="connsiteY81" fmla="*/ 342900 h 2143125"/>
              <a:gd name="connsiteX82" fmla="*/ 3944717 w 5021042"/>
              <a:gd name="connsiteY82" fmla="*/ 361950 h 2143125"/>
              <a:gd name="connsiteX83" fmla="*/ 3973292 w 5021042"/>
              <a:gd name="connsiteY83" fmla="*/ 371475 h 2143125"/>
              <a:gd name="connsiteX84" fmla="*/ 4030442 w 5021042"/>
              <a:gd name="connsiteY84" fmla="*/ 419100 h 2143125"/>
              <a:gd name="connsiteX85" fmla="*/ 4087592 w 5021042"/>
              <a:gd name="connsiteY85" fmla="*/ 457200 h 2143125"/>
              <a:gd name="connsiteX86" fmla="*/ 4116167 w 5021042"/>
              <a:gd name="connsiteY86" fmla="*/ 476250 h 2143125"/>
              <a:gd name="connsiteX87" fmla="*/ 4173317 w 5021042"/>
              <a:gd name="connsiteY87" fmla="*/ 514350 h 2143125"/>
              <a:gd name="connsiteX88" fmla="*/ 4201892 w 5021042"/>
              <a:gd name="connsiteY88" fmla="*/ 533400 h 2143125"/>
              <a:gd name="connsiteX89" fmla="*/ 4230467 w 5021042"/>
              <a:gd name="connsiteY89" fmla="*/ 542925 h 2143125"/>
              <a:gd name="connsiteX90" fmla="*/ 4259042 w 5021042"/>
              <a:gd name="connsiteY90" fmla="*/ 571500 h 2143125"/>
              <a:gd name="connsiteX91" fmla="*/ 4316192 w 5021042"/>
              <a:gd name="connsiteY91" fmla="*/ 600075 h 2143125"/>
              <a:gd name="connsiteX92" fmla="*/ 4344767 w 5021042"/>
              <a:gd name="connsiteY92" fmla="*/ 628650 h 2143125"/>
              <a:gd name="connsiteX93" fmla="*/ 4373342 w 5021042"/>
              <a:gd name="connsiteY93" fmla="*/ 638175 h 2143125"/>
              <a:gd name="connsiteX94" fmla="*/ 4459067 w 5021042"/>
              <a:gd name="connsiteY94" fmla="*/ 695325 h 2143125"/>
              <a:gd name="connsiteX95" fmla="*/ 4487642 w 5021042"/>
              <a:gd name="connsiteY95" fmla="*/ 714375 h 2143125"/>
              <a:gd name="connsiteX96" fmla="*/ 4516217 w 5021042"/>
              <a:gd name="connsiteY96" fmla="*/ 733425 h 2143125"/>
              <a:gd name="connsiteX97" fmla="*/ 4601942 w 5021042"/>
              <a:gd name="connsiteY97" fmla="*/ 809625 h 2143125"/>
              <a:gd name="connsiteX98" fmla="*/ 4630517 w 5021042"/>
              <a:gd name="connsiteY98" fmla="*/ 819150 h 2143125"/>
              <a:gd name="connsiteX99" fmla="*/ 4687667 w 5021042"/>
              <a:gd name="connsiteY99" fmla="*/ 857250 h 2143125"/>
              <a:gd name="connsiteX100" fmla="*/ 4754342 w 5021042"/>
              <a:gd name="connsiteY100" fmla="*/ 876300 h 2143125"/>
              <a:gd name="connsiteX101" fmla="*/ 4782917 w 5021042"/>
              <a:gd name="connsiteY101" fmla="*/ 885825 h 2143125"/>
              <a:gd name="connsiteX102" fmla="*/ 4849592 w 5021042"/>
              <a:gd name="connsiteY102" fmla="*/ 904875 h 2143125"/>
              <a:gd name="connsiteX103" fmla="*/ 4878167 w 5021042"/>
              <a:gd name="connsiteY103" fmla="*/ 923925 h 2143125"/>
              <a:gd name="connsiteX104" fmla="*/ 4906742 w 5021042"/>
              <a:gd name="connsiteY104" fmla="*/ 933450 h 2143125"/>
              <a:gd name="connsiteX105" fmla="*/ 4963892 w 5021042"/>
              <a:gd name="connsiteY105" fmla="*/ 971550 h 2143125"/>
              <a:gd name="connsiteX106" fmla="*/ 4992467 w 5021042"/>
              <a:gd name="connsiteY106" fmla="*/ 990600 h 2143125"/>
              <a:gd name="connsiteX107" fmla="*/ 5021042 w 5021042"/>
              <a:gd name="connsiteY107" fmla="*/ 1000125 h 2143125"/>
              <a:gd name="connsiteX108" fmla="*/ 4935317 w 5021042"/>
              <a:gd name="connsiteY108" fmla="*/ 1076325 h 2143125"/>
              <a:gd name="connsiteX109" fmla="*/ 4906742 w 5021042"/>
              <a:gd name="connsiteY109" fmla="*/ 1104900 h 2143125"/>
              <a:gd name="connsiteX110" fmla="*/ 4859117 w 5021042"/>
              <a:gd name="connsiteY110" fmla="*/ 1152525 h 2143125"/>
              <a:gd name="connsiteX111" fmla="*/ 4821017 w 5021042"/>
              <a:gd name="connsiteY111" fmla="*/ 1209675 h 2143125"/>
              <a:gd name="connsiteX112" fmla="*/ 4801967 w 5021042"/>
              <a:gd name="connsiteY112" fmla="*/ 1238250 h 2143125"/>
              <a:gd name="connsiteX113" fmla="*/ 4773392 w 5021042"/>
              <a:gd name="connsiteY113" fmla="*/ 1266825 h 2143125"/>
              <a:gd name="connsiteX114" fmla="*/ 4725767 w 5021042"/>
              <a:gd name="connsiteY114" fmla="*/ 1352550 h 2143125"/>
              <a:gd name="connsiteX115" fmla="*/ 4678142 w 5021042"/>
              <a:gd name="connsiteY115" fmla="*/ 1409700 h 2143125"/>
              <a:gd name="connsiteX116" fmla="*/ 4630517 w 5021042"/>
              <a:gd name="connsiteY116" fmla="*/ 1495425 h 2143125"/>
              <a:gd name="connsiteX117" fmla="*/ 4601942 w 5021042"/>
              <a:gd name="connsiteY117" fmla="*/ 1514475 h 2143125"/>
              <a:gd name="connsiteX118" fmla="*/ 4535267 w 5021042"/>
              <a:gd name="connsiteY118" fmla="*/ 1590675 h 2143125"/>
              <a:gd name="connsiteX119" fmla="*/ 4497167 w 5021042"/>
              <a:gd name="connsiteY119" fmla="*/ 1647825 h 2143125"/>
              <a:gd name="connsiteX120" fmla="*/ 4478117 w 5021042"/>
              <a:gd name="connsiteY120" fmla="*/ 1676400 h 2143125"/>
              <a:gd name="connsiteX121" fmla="*/ 4449542 w 5021042"/>
              <a:gd name="connsiteY121" fmla="*/ 1704975 h 2143125"/>
              <a:gd name="connsiteX122" fmla="*/ 4401917 w 5021042"/>
              <a:gd name="connsiteY122" fmla="*/ 1762125 h 2143125"/>
              <a:gd name="connsiteX123" fmla="*/ 4363817 w 5021042"/>
              <a:gd name="connsiteY123" fmla="*/ 1809750 h 2143125"/>
              <a:gd name="connsiteX124" fmla="*/ 4354292 w 5021042"/>
              <a:gd name="connsiteY124" fmla="*/ 1838325 h 2143125"/>
              <a:gd name="connsiteX125" fmla="*/ 4335242 w 5021042"/>
              <a:gd name="connsiteY125" fmla="*/ 1866900 h 2143125"/>
              <a:gd name="connsiteX126" fmla="*/ 4306667 w 5021042"/>
              <a:gd name="connsiteY126" fmla="*/ 1895475 h 2143125"/>
              <a:gd name="connsiteX127" fmla="*/ 4268567 w 5021042"/>
              <a:gd name="connsiteY127" fmla="*/ 1952625 h 2143125"/>
              <a:gd name="connsiteX128" fmla="*/ 4249517 w 5021042"/>
              <a:gd name="connsiteY128" fmla="*/ 1981200 h 2143125"/>
              <a:gd name="connsiteX129" fmla="*/ 4230467 w 5021042"/>
              <a:gd name="connsiteY129" fmla="*/ 2009775 h 2143125"/>
              <a:gd name="connsiteX130" fmla="*/ 4220942 w 5021042"/>
              <a:gd name="connsiteY130" fmla="*/ 2038350 h 2143125"/>
              <a:gd name="connsiteX131" fmla="*/ 4154267 w 5021042"/>
              <a:gd name="connsiteY131" fmla="*/ 2114550 h 2143125"/>
              <a:gd name="connsiteX132" fmla="*/ 4106642 w 5021042"/>
              <a:gd name="connsiteY132" fmla="*/ 2124075 h 2143125"/>
              <a:gd name="connsiteX133" fmla="*/ 3906617 w 5021042"/>
              <a:gd name="connsiteY133" fmla="*/ 2143125 h 2143125"/>
              <a:gd name="connsiteX134" fmla="*/ 3458942 w 5021042"/>
              <a:gd name="connsiteY134" fmla="*/ 2124075 h 2143125"/>
              <a:gd name="connsiteX135" fmla="*/ 3344642 w 5021042"/>
              <a:gd name="connsiteY135" fmla="*/ 2095500 h 2143125"/>
              <a:gd name="connsiteX136" fmla="*/ 3297017 w 5021042"/>
              <a:gd name="connsiteY136" fmla="*/ 2085975 h 2143125"/>
              <a:gd name="connsiteX137" fmla="*/ 3068417 w 5021042"/>
              <a:gd name="connsiteY137" fmla="*/ 2095500 h 2143125"/>
              <a:gd name="connsiteX138" fmla="*/ 3030317 w 5021042"/>
              <a:gd name="connsiteY138" fmla="*/ 2105025 h 2143125"/>
              <a:gd name="connsiteX139" fmla="*/ 2925542 w 5021042"/>
              <a:gd name="connsiteY139" fmla="*/ 2114550 h 2143125"/>
              <a:gd name="connsiteX140" fmla="*/ 2858867 w 5021042"/>
              <a:gd name="connsiteY140" fmla="*/ 2124075 h 2143125"/>
              <a:gd name="connsiteX141" fmla="*/ 2011142 w 5021042"/>
              <a:gd name="connsiteY141" fmla="*/ 2114550 h 2143125"/>
              <a:gd name="connsiteX142" fmla="*/ 1887317 w 5021042"/>
              <a:gd name="connsiteY142" fmla="*/ 2095500 h 2143125"/>
              <a:gd name="connsiteX143" fmla="*/ 1639667 w 5021042"/>
              <a:gd name="connsiteY143" fmla="*/ 2085975 h 2143125"/>
              <a:gd name="connsiteX144" fmla="*/ 1553942 w 5021042"/>
              <a:gd name="connsiteY144" fmla="*/ 2076450 h 2143125"/>
              <a:gd name="connsiteX145" fmla="*/ 1525367 w 5021042"/>
              <a:gd name="connsiteY145" fmla="*/ 2066925 h 2143125"/>
              <a:gd name="connsiteX146" fmla="*/ 687167 w 5021042"/>
              <a:gd name="connsiteY146" fmla="*/ 2085975 h 2143125"/>
              <a:gd name="connsiteX147" fmla="*/ 620492 w 5021042"/>
              <a:gd name="connsiteY147" fmla="*/ 2076450 h 2143125"/>
              <a:gd name="connsiteX148" fmla="*/ 572867 w 5021042"/>
              <a:gd name="connsiteY148" fmla="*/ 2095500 h 2143125"/>
              <a:gd name="connsiteX0" fmla="*/ 572867 w 5021042"/>
              <a:gd name="connsiteY0" fmla="*/ 2095500 h 2143125"/>
              <a:gd name="connsiteX1" fmla="*/ 572867 w 5021042"/>
              <a:gd name="connsiteY1" fmla="*/ 2095500 h 2143125"/>
              <a:gd name="connsiteX2" fmla="*/ 544292 w 5021042"/>
              <a:gd name="connsiteY2" fmla="*/ 2019300 h 2143125"/>
              <a:gd name="connsiteX3" fmla="*/ 515717 w 5021042"/>
              <a:gd name="connsiteY3" fmla="*/ 1933575 h 2143125"/>
              <a:gd name="connsiteX4" fmla="*/ 506192 w 5021042"/>
              <a:gd name="connsiteY4" fmla="*/ 1905000 h 2143125"/>
              <a:gd name="connsiteX5" fmla="*/ 496667 w 5021042"/>
              <a:gd name="connsiteY5" fmla="*/ 1876425 h 2143125"/>
              <a:gd name="connsiteX6" fmla="*/ 429992 w 5021042"/>
              <a:gd name="connsiteY6" fmla="*/ 1790700 h 2143125"/>
              <a:gd name="connsiteX7" fmla="*/ 391892 w 5021042"/>
              <a:gd name="connsiteY7" fmla="*/ 1676400 h 2143125"/>
              <a:gd name="connsiteX8" fmla="*/ 382367 w 5021042"/>
              <a:gd name="connsiteY8" fmla="*/ 1647825 h 2143125"/>
              <a:gd name="connsiteX9" fmla="*/ 344267 w 5021042"/>
              <a:gd name="connsiteY9" fmla="*/ 1590675 h 2143125"/>
              <a:gd name="connsiteX10" fmla="*/ 325217 w 5021042"/>
              <a:gd name="connsiteY10" fmla="*/ 1533525 h 2143125"/>
              <a:gd name="connsiteX11" fmla="*/ 315692 w 5021042"/>
              <a:gd name="connsiteY11" fmla="*/ 1504950 h 2143125"/>
              <a:gd name="connsiteX12" fmla="*/ 239492 w 5021042"/>
              <a:gd name="connsiteY12" fmla="*/ 1390650 h 2143125"/>
              <a:gd name="connsiteX13" fmla="*/ 220442 w 5021042"/>
              <a:gd name="connsiteY13" fmla="*/ 1362075 h 2143125"/>
              <a:gd name="connsiteX14" fmla="*/ 210917 w 5021042"/>
              <a:gd name="connsiteY14" fmla="*/ 1333500 h 2143125"/>
              <a:gd name="connsiteX15" fmla="*/ 191867 w 5021042"/>
              <a:gd name="connsiteY15" fmla="*/ 1304925 h 2143125"/>
              <a:gd name="connsiteX16" fmla="*/ 172817 w 5021042"/>
              <a:gd name="connsiteY16" fmla="*/ 1247775 h 2143125"/>
              <a:gd name="connsiteX17" fmla="*/ 153767 w 5021042"/>
              <a:gd name="connsiteY17" fmla="*/ 1190625 h 2143125"/>
              <a:gd name="connsiteX18" fmla="*/ 144242 w 5021042"/>
              <a:gd name="connsiteY18" fmla="*/ 1162050 h 2143125"/>
              <a:gd name="connsiteX19" fmla="*/ 106142 w 5021042"/>
              <a:gd name="connsiteY19" fmla="*/ 1076325 h 2143125"/>
              <a:gd name="connsiteX20" fmla="*/ 96617 w 5021042"/>
              <a:gd name="connsiteY20" fmla="*/ 1047750 h 2143125"/>
              <a:gd name="connsiteX21" fmla="*/ 87092 w 5021042"/>
              <a:gd name="connsiteY21" fmla="*/ 1019175 h 2143125"/>
              <a:gd name="connsiteX22" fmla="*/ 58517 w 5021042"/>
              <a:gd name="connsiteY22" fmla="*/ 962025 h 2143125"/>
              <a:gd name="connsiteX23" fmla="*/ 39467 w 5021042"/>
              <a:gd name="connsiteY23" fmla="*/ 933450 h 2143125"/>
              <a:gd name="connsiteX24" fmla="*/ 10892 w 5021042"/>
              <a:gd name="connsiteY24" fmla="*/ 838200 h 2143125"/>
              <a:gd name="connsiteX25" fmla="*/ 1367 w 5021042"/>
              <a:gd name="connsiteY25" fmla="*/ 809625 h 2143125"/>
              <a:gd name="connsiteX26" fmla="*/ 68042 w 5021042"/>
              <a:gd name="connsiteY26" fmla="*/ 733425 h 2143125"/>
              <a:gd name="connsiteX27" fmla="*/ 96617 w 5021042"/>
              <a:gd name="connsiteY27" fmla="*/ 714375 h 2143125"/>
              <a:gd name="connsiteX28" fmla="*/ 125192 w 5021042"/>
              <a:gd name="connsiteY28" fmla="*/ 695325 h 2143125"/>
              <a:gd name="connsiteX29" fmla="*/ 172817 w 5021042"/>
              <a:gd name="connsiteY29" fmla="*/ 647700 h 2143125"/>
              <a:gd name="connsiteX30" fmla="*/ 201392 w 5021042"/>
              <a:gd name="connsiteY30" fmla="*/ 638175 h 2143125"/>
              <a:gd name="connsiteX31" fmla="*/ 258542 w 5021042"/>
              <a:gd name="connsiteY31" fmla="*/ 600075 h 2143125"/>
              <a:gd name="connsiteX32" fmla="*/ 315692 w 5021042"/>
              <a:gd name="connsiteY32" fmla="*/ 571500 h 2143125"/>
              <a:gd name="connsiteX33" fmla="*/ 344267 w 5021042"/>
              <a:gd name="connsiteY33" fmla="*/ 561975 h 2143125"/>
              <a:gd name="connsiteX34" fmla="*/ 401417 w 5021042"/>
              <a:gd name="connsiteY34" fmla="*/ 523875 h 2143125"/>
              <a:gd name="connsiteX35" fmla="*/ 429992 w 5021042"/>
              <a:gd name="connsiteY35" fmla="*/ 504825 h 2143125"/>
              <a:gd name="connsiteX36" fmla="*/ 458567 w 5021042"/>
              <a:gd name="connsiteY36" fmla="*/ 495300 h 2143125"/>
              <a:gd name="connsiteX37" fmla="*/ 487142 w 5021042"/>
              <a:gd name="connsiteY37" fmla="*/ 476250 h 2143125"/>
              <a:gd name="connsiteX38" fmla="*/ 544292 w 5021042"/>
              <a:gd name="connsiteY38" fmla="*/ 457200 h 2143125"/>
              <a:gd name="connsiteX39" fmla="*/ 649067 w 5021042"/>
              <a:gd name="connsiteY39" fmla="*/ 428625 h 2143125"/>
              <a:gd name="connsiteX40" fmla="*/ 830042 w 5021042"/>
              <a:gd name="connsiteY40" fmla="*/ 409575 h 2143125"/>
              <a:gd name="connsiteX41" fmla="*/ 925292 w 5021042"/>
              <a:gd name="connsiteY41" fmla="*/ 381000 h 2143125"/>
              <a:gd name="connsiteX42" fmla="*/ 953867 w 5021042"/>
              <a:gd name="connsiteY42" fmla="*/ 361950 h 2143125"/>
              <a:gd name="connsiteX43" fmla="*/ 1011017 w 5021042"/>
              <a:gd name="connsiteY43" fmla="*/ 342900 h 2143125"/>
              <a:gd name="connsiteX44" fmla="*/ 1096742 w 5021042"/>
              <a:gd name="connsiteY44" fmla="*/ 304800 h 2143125"/>
              <a:gd name="connsiteX45" fmla="*/ 1182467 w 5021042"/>
              <a:gd name="connsiteY45" fmla="*/ 285750 h 2143125"/>
              <a:gd name="connsiteX46" fmla="*/ 1220567 w 5021042"/>
              <a:gd name="connsiteY46" fmla="*/ 276225 h 2143125"/>
              <a:gd name="connsiteX47" fmla="*/ 1411067 w 5021042"/>
              <a:gd name="connsiteY47" fmla="*/ 266700 h 2143125"/>
              <a:gd name="connsiteX48" fmla="*/ 1458692 w 5021042"/>
              <a:gd name="connsiteY48" fmla="*/ 257175 h 2143125"/>
              <a:gd name="connsiteX49" fmla="*/ 1487267 w 5021042"/>
              <a:gd name="connsiteY49" fmla="*/ 247650 h 2143125"/>
              <a:gd name="connsiteX50" fmla="*/ 1544417 w 5021042"/>
              <a:gd name="connsiteY50" fmla="*/ 238125 h 2143125"/>
              <a:gd name="connsiteX51" fmla="*/ 1658717 w 5021042"/>
              <a:gd name="connsiteY51" fmla="*/ 247650 h 2143125"/>
              <a:gd name="connsiteX52" fmla="*/ 1868267 w 5021042"/>
              <a:gd name="connsiteY52" fmla="*/ 228600 h 2143125"/>
              <a:gd name="connsiteX53" fmla="*/ 1953992 w 5021042"/>
              <a:gd name="connsiteY53" fmla="*/ 200025 h 2143125"/>
              <a:gd name="connsiteX54" fmla="*/ 1982567 w 5021042"/>
              <a:gd name="connsiteY54" fmla="*/ 190500 h 2143125"/>
              <a:gd name="connsiteX55" fmla="*/ 2011142 w 5021042"/>
              <a:gd name="connsiteY55" fmla="*/ 171450 h 2143125"/>
              <a:gd name="connsiteX56" fmla="*/ 2068292 w 5021042"/>
              <a:gd name="connsiteY56" fmla="*/ 152400 h 2143125"/>
              <a:gd name="connsiteX57" fmla="*/ 2154017 w 5021042"/>
              <a:gd name="connsiteY57" fmla="*/ 114300 h 2143125"/>
              <a:gd name="connsiteX58" fmla="*/ 2496917 w 5021042"/>
              <a:gd name="connsiteY58" fmla="*/ 95250 h 2143125"/>
              <a:gd name="connsiteX59" fmla="*/ 2582642 w 5021042"/>
              <a:gd name="connsiteY59" fmla="*/ 66675 h 2143125"/>
              <a:gd name="connsiteX60" fmla="*/ 2611217 w 5021042"/>
              <a:gd name="connsiteY60" fmla="*/ 57150 h 2143125"/>
              <a:gd name="connsiteX61" fmla="*/ 2639792 w 5021042"/>
              <a:gd name="connsiteY61" fmla="*/ 38100 h 2143125"/>
              <a:gd name="connsiteX62" fmla="*/ 2696942 w 5021042"/>
              <a:gd name="connsiteY62" fmla="*/ 19050 h 2143125"/>
              <a:gd name="connsiteX63" fmla="*/ 2763617 w 5021042"/>
              <a:gd name="connsiteY63" fmla="*/ 0 h 2143125"/>
              <a:gd name="connsiteX64" fmla="*/ 2982692 w 5021042"/>
              <a:gd name="connsiteY64" fmla="*/ 9525 h 2143125"/>
              <a:gd name="connsiteX65" fmla="*/ 3039842 w 5021042"/>
              <a:gd name="connsiteY65" fmla="*/ 28575 h 2143125"/>
              <a:gd name="connsiteX66" fmla="*/ 3077942 w 5021042"/>
              <a:gd name="connsiteY66" fmla="*/ 38100 h 2143125"/>
              <a:gd name="connsiteX67" fmla="*/ 3135092 w 5021042"/>
              <a:gd name="connsiteY67" fmla="*/ 57150 h 2143125"/>
              <a:gd name="connsiteX68" fmla="*/ 3192242 w 5021042"/>
              <a:gd name="connsiteY68" fmla="*/ 76200 h 2143125"/>
              <a:gd name="connsiteX69" fmla="*/ 3220817 w 5021042"/>
              <a:gd name="connsiteY69" fmla="*/ 85725 h 2143125"/>
              <a:gd name="connsiteX70" fmla="*/ 3249392 w 5021042"/>
              <a:gd name="connsiteY70" fmla="*/ 95250 h 2143125"/>
              <a:gd name="connsiteX71" fmla="*/ 3363692 w 5021042"/>
              <a:gd name="connsiteY71" fmla="*/ 104775 h 2143125"/>
              <a:gd name="connsiteX72" fmla="*/ 3420842 w 5021042"/>
              <a:gd name="connsiteY72" fmla="*/ 133350 h 2143125"/>
              <a:gd name="connsiteX73" fmla="*/ 3449417 w 5021042"/>
              <a:gd name="connsiteY73" fmla="*/ 161925 h 2143125"/>
              <a:gd name="connsiteX74" fmla="*/ 3506567 w 5021042"/>
              <a:gd name="connsiteY74" fmla="*/ 200025 h 2143125"/>
              <a:gd name="connsiteX75" fmla="*/ 3535142 w 5021042"/>
              <a:gd name="connsiteY75" fmla="*/ 219075 h 2143125"/>
              <a:gd name="connsiteX76" fmla="*/ 3563717 w 5021042"/>
              <a:gd name="connsiteY76" fmla="*/ 247650 h 2143125"/>
              <a:gd name="connsiteX77" fmla="*/ 3620867 w 5021042"/>
              <a:gd name="connsiteY77" fmla="*/ 266700 h 2143125"/>
              <a:gd name="connsiteX78" fmla="*/ 3678017 w 5021042"/>
              <a:gd name="connsiteY78" fmla="*/ 295275 h 2143125"/>
              <a:gd name="connsiteX79" fmla="*/ 3706592 w 5021042"/>
              <a:gd name="connsiteY79" fmla="*/ 314325 h 2143125"/>
              <a:gd name="connsiteX80" fmla="*/ 3744692 w 5021042"/>
              <a:gd name="connsiteY80" fmla="*/ 323850 h 2143125"/>
              <a:gd name="connsiteX81" fmla="*/ 3887567 w 5021042"/>
              <a:gd name="connsiteY81" fmla="*/ 342900 h 2143125"/>
              <a:gd name="connsiteX82" fmla="*/ 3944717 w 5021042"/>
              <a:gd name="connsiteY82" fmla="*/ 361950 h 2143125"/>
              <a:gd name="connsiteX83" fmla="*/ 3973292 w 5021042"/>
              <a:gd name="connsiteY83" fmla="*/ 371475 h 2143125"/>
              <a:gd name="connsiteX84" fmla="*/ 4030442 w 5021042"/>
              <a:gd name="connsiteY84" fmla="*/ 419100 h 2143125"/>
              <a:gd name="connsiteX85" fmla="*/ 4087592 w 5021042"/>
              <a:gd name="connsiteY85" fmla="*/ 457200 h 2143125"/>
              <a:gd name="connsiteX86" fmla="*/ 4116167 w 5021042"/>
              <a:gd name="connsiteY86" fmla="*/ 476250 h 2143125"/>
              <a:gd name="connsiteX87" fmla="*/ 4173317 w 5021042"/>
              <a:gd name="connsiteY87" fmla="*/ 514350 h 2143125"/>
              <a:gd name="connsiteX88" fmla="*/ 4201892 w 5021042"/>
              <a:gd name="connsiteY88" fmla="*/ 533400 h 2143125"/>
              <a:gd name="connsiteX89" fmla="*/ 4230467 w 5021042"/>
              <a:gd name="connsiteY89" fmla="*/ 542925 h 2143125"/>
              <a:gd name="connsiteX90" fmla="*/ 4259042 w 5021042"/>
              <a:gd name="connsiteY90" fmla="*/ 571500 h 2143125"/>
              <a:gd name="connsiteX91" fmla="*/ 4316192 w 5021042"/>
              <a:gd name="connsiteY91" fmla="*/ 600075 h 2143125"/>
              <a:gd name="connsiteX92" fmla="*/ 4344767 w 5021042"/>
              <a:gd name="connsiteY92" fmla="*/ 628650 h 2143125"/>
              <a:gd name="connsiteX93" fmla="*/ 4373342 w 5021042"/>
              <a:gd name="connsiteY93" fmla="*/ 638175 h 2143125"/>
              <a:gd name="connsiteX94" fmla="*/ 4459067 w 5021042"/>
              <a:gd name="connsiteY94" fmla="*/ 695325 h 2143125"/>
              <a:gd name="connsiteX95" fmla="*/ 4487642 w 5021042"/>
              <a:gd name="connsiteY95" fmla="*/ 714375 h 2143125"/>
              <a:gd name="connsiteX96" fmla="*/ 4516217 w 5021042"/>
              <a:gd name="connsiteY96" fmla="*/ 733425 h 2143125"/>
              <a:gd name="connsiteX97" fmla="*/ 4601942 w 5021042"/>
              <a:gd name="connsiteY97" fmla="*/ 809625 h 2143125"/>
              <a:gd name="connsiteX98" fmla="*/ 4630517 w 5021042"/>
              <a:gd name="connsiteY98" fmla="*/ 819150 h 2143125"/>
              <a:gd name="connsiteX99" fmla="*/ 4687667 w 5021042"/>
              <a:gd name="connsiteY99" fmla="*/ 857250 h 2143125"/>
              <a:gd name="connsiteX100" fmla="*/ 4754342 w 5021042"/>
              <a:gd name="connsiteY100" fmla="*/ 876300 h 2143125"/>
              <a:gd name="connsiteX101" fmla="*/ 4782917 w 5021042"/>
              <a:gd name="connsiteY101" fmla="*/ 885825 h 2143125"/>
              <a:gd name="connsiteX102" fmla="*/ 4849592 w 5021042"/>
              <a:gd name="connsiteY102" fmla="*/ 904875 h 2143125"/>
              <a:gd name="connsiteX103" fmla="*/ 4878167 w 5021042"/>
              <a:gd name="connsiteY103" fmla="*/ 923925 h 2143125"/>
              <a:gd name="connsiteX104" fmla="*/ 4906742 w 5021042"/>
              <a:gd name="connsiteY104" fmla="*/ 933450 h 2143125"/>
              <a:gd name="connsiteX105" fmla="*/ 4963892 w 5021042"/>
              <a:gd name="connsiteY105" fmla="*/ 971550 h 2143125"/>
              <a:gd name="connsiteX106" fmla="*/ 4992467 w 5021042"/>
              <a:gd name="connsiteY106" fmla="*/ 990600 h 2143125"/>
              <a:gd name="connsiteX107" fmla="*/ 5021042 w 5021042"/>
              <a:gd name="connsiteY107" fmla="*/ 1000125 h 2143125"/>
              <a:gd name="connsiteX108" fmla="*/ 4935317 w 5021042"/>
              <a:gd name="connsiteY108" fmla="*/ 1076325 h 2143125"/>
              <a:gd name="connsiteX109" fmla="*/ 4906742 w 5021042"/>
              <a:gd name="connsiteY109" fmla="*/ 1104900 h 2143125"/>
              <a:gd name="connsiteX110" fmla="*/ 4859117 w 5021042"/>
              <a:gd name="connsiteY110" fmla="*/ 1152525 h 2143125"/>
              <a:gd name="connsiteX111" fmla="*/ 4821017 w 5021042"/>
              <a:gd name="connsiteY111" fmla="*/ 1209675 h 2143125"/>
              <a:gd name="connsiteX112" fmla="*/ 4801967 w 5021042"/>
              <a:gd name="connsiteY112" fmla="*/ 1238250 h 2143125"/>
              <a:gd name="connsiteX113" fmla="*/ 4773392 w 5021042"/>
              <a:gd name="connsiteY113" fmla="*/ 1266825 h 2143125"/>
              <a:gd name="connsiteX114" fmla="*/ 4725767 w 5021042"/>
              <a:gd name="connsiteY114" fmla="*/ 1352550 h 2143125"/>
              <a:gd name="connsiteX115" fmla="*/ 4678142 w 5021042"/>
              <a:gd name="connsiteY115" fmla="*/ 1409700 h 2143125"/>
              <a:gd name="connsiteX116" fmla="*/ 4630517 w 5021042"/>
              <a:gd name="connsiteY116" fmla="*/ 1495425 h 2143125"/>
              <a:gd name="connsiteX117" fmla="*/ 4601942 w 5021042"/>
              <a:gd name="connsiteY117" fmla="*/ 1514475 h 2143125"/>
              <a:gd name="connsiteX118" fmla="*/ 4535267 w 5021042"/>
              <a:gd name="connsiteY118" fmla="*/ 1590675 h 2143125"/>
              <a:gd name="connsiteX119" fmla="*/ 4497167 w 5021042"/>
              <a:gd name="connsiteY119" fmla="*/ 1647825 h 2143125"/>
              <a:gd name="connsiteX120" fmla="*/ 4478117 w 5021042"/>
              <a:gd name="connsiteY120" fmla="*/ 1676400 h 2143125"/>
              <a:gd name="connsiteX121" fmla="*/ 4449542 w 5021042"/>
              <a:gd name="connsiteY121" fmla="*/ 1704975 h 2143125"/>
              <a:gd name="connsiteX122" fmla="*/ 4401917 w 5021042"/>
              <a:gd name="connsiteY122" fmla="*/ 1762125 h 2143125"/>
              <a:gd name="connsiteX123" fmla="*/ 4363817 w 5021042"/>
              <a:gd name="connsiteY123" fmla="*/ 1809750 h 2143125"/>
              <a:gd name="connsiteX124" fmla="*/ 4354292 w 5021042"/>
              <a:gd name="connsiteY124" fmla="*/ 1838325 h 2143125"/>
              <a:gd name="connsiteX125" fmla="*/ 4335242 w 5021042"/>
              <a:gd name="connsiteY125" fmla="*/ 1866900 h 2143125"/>
              <a:gd name="connsiteX126" fmla="*/ 4306667 w 5021042"/>
              <a:gd name="connsiteY126" fmla="*/ 1895475 h 2143125"/>
              <a:gd name="connsiteX127" fmla="*/ 4268567 w 5021042"/>
              <a:gd name="connsiteY127" fmla="*/ 1952625 h 2143125"/>
              <a:gd name="connsiteX128" fmla="*/ 4230467 w 5021042"/>
              <a:gd name="connsiteY128" fmla="*/ 2009775 h 2143125"/>
              <a:gd name="connsiteX129" fmla="*/ 4220942 w 5021042"/>
              <a:gd name="connsiteY129" fmla="*/ 2038350 h 2143125"/>
              <a:gd name="connsiteX130" fmla="*/ 4154267 w 5021042"/>
              <a:gd name="connsiteY130" fmla="*/ 2114550 h 2143125"/>
              <a:gd name="connsiteX131" fmla="*/ 4106642 w 5021042"/>
              <a:gd name="connsiteY131" fmla="*/ 2124075 h 2143125"/>
              <a:gd name="connsiteX132" fmla="*/ 3906617 w 5021042"/>
              <a:gd name="connsiteY132" fmla="*/ 2143125 h 2143125"/>
              <a:gd name="connsiteX133" fmla="*/ 3458942 w 5021042"/>
              <a:gd name="connsiteY133" fmla="*/ 2124075 h 2143125"/>
              <a:gd name="connsiteX134" fmla="*/ 3344642 w 5021042"/>
              <a:gd name="connsiteY134" fmla="*/ 2095500 h 2143125"/>
              <a:gd name="connsiteX135" fmla="*/ 3297017 w 5021042"/>
              <a:gd name="connsiteY135" fmla="*/ 2085975 h 2143125"/>
              <a:gd name="connsiteX136" fmla="*/ 3068417 w 5021042"/>
              <a:gd name="connsiteY136" fmla="*/ 2095500 h 2143125"/>
              <a:gd name="connsiteX137" fmla="*/ 3030317 w 5021042"/>
              <a:gd name="connsiteY137" fmla="*/ 2105025 h 2143125"/>
              <a:gd name="connsiteX138" fmla="*/ 2925542 w 5021042"/>
              <a:gd name="connsiteY138" fmla="*/ 2114550 h 2143125"/>
              <a:gd name="connsiteX139" fmla="*/ 2858867 w 5021042"/>
              <a:gd name="connsiteY139" fmla="*/ 2124075 h 2143125"/>
              <a:gd name="connsiteX140" fmla="*/ 2011142 w 5021042"/>
              <a:gd name="connsiteY140" fmla="*/ 2114550 h 2143125"/>
              <a:gd name="connsiteX141" fmla="*/ 1887317 w 5021042"/>
              <a:gd name="connsiteY141" fmla="*/ 2095500 h 2143125"/>
              <a:gd name="connsiteX142" fmla="*/ 1639667 w 5021042"/>
              <a:gd name="connsiteY142" fmla="*/ 2085975 h 2143125"/>
              <a:gd name="connsiteX143" fmla="*/ 1553942 w 5021042"/>
              <a:gd name="connsiteY143" fmla="*/ 2076450 h 2143125"/>
              <a:gd name="connsiteX144" fmla="*/ 1525367 w 5021042"/>
              <a:gd name="connsiteY144" fmla="*/ 2066925 h 2143125"/>
              <a:gd name="connsiteX145" fmla="*/ 687167 w 5021042"/>
              <a:gd name="connsiteY145" fmla="*/ 2085975 h 2143125"/>
              <a:gd name="connsiteX146" fmla="*/ 620492 w 5021042"/>
              <a:gd name="connsiteY146" fmla="*/ 2076450 h 2143125"/>
              <a:gd name="connsiteX147" fmla="*/ 572867 w 5021042"/>
              <a:gd name="connsiteY147" fmla="*/ 2095500 h 2143125"/>
              <a:gd name="connsiteX0" fmla="*/ 572867 w 5021042"/>
              <a:gd name="connsiteY0" fmla="*/ 2095500 h 2143125"/>
              <a:gd name="connsiteX1" fmla="*/ 572867 w 5021042"/>
              <a:gd name="connsiteY1" fmla="*/ 2095500 h 2143125"/>
              <a:gd name="connsiteX2" fmla="*/ 544292 w 5021042"/>
              <a:gd name="connsiteY2" fmla="*/ 2019300 h 2143125"/>
              <a:gd name="connsiteX3" fmla="*/ 515717 w 5021042"/>
              <a:gd name="connsiteY3" fmla="*/ 1933575 h 2143125"/>
              <a:gd name="connsiteX4" fmla="*/ 506192 w 5021042"/>
              <a:gd name="connsiteY4" fmla="*/ 1905000 h 2143125"/>
              <a:gd name="connsiteX5" fmla="*/ 496667 w 5021042"/>
              <a:gd name="connsiteY5" fmla="*/ 1876425 h 2143125"/>
              <a:gd name="connsiteX6" fmla="*/ 429992 w 5021042"/>
              <a:gd name="connsiteY6" fmla="*/ 1790700 h 2143125"/>
              <a:gd name="connsiteX7" fmla="*/ 391892 w 5021042"/>
              <a:gd name="connsiteY7" fmla="*/ 1676400 h 2143125"/>
              <a:gd name="connsiteX8" fmla="*/ 382367 w 5021042"/>
              <a:gd name="connsiteY8" fmla="*/ 1647825 h 2143125"/>
              <a:gd name="connsiteX9" fmla="*/ 344267 w 5021042"/>
              <a:gd name="connsiteY9" fmla="*/ 1590675 h 2143125"/>
              <a:gd name="connsiteX10" fmla="*/ 325217 w 5021042"/>
              <a:gd name="connsiteY10" fmla="*/ 1533525 h 2143125"/>
              <a:gd name="connsiteX11" fmla="*/ 315692 w 5021042"/>
              <a:gd name="connsiteY11" fmla="*/ 1504950 h 2143125"/>
              <a:gd name="connsiteX12" fmla="*/ 239492 w 5021042"/>
              <a:gd name="connsiteY12" fmla="*/ 1390650 h 2143125"/>
              <a:gd name="connsiteX13" fmla="*/ 220442 w 5021042"/>
              <a:gd name="connsiteY13" fmla="*/ 1362075 h 2143125"/>
              <a:gd name="connsiteX14" fmla="*/ 210917 w 5021042"/>
              <a:gd name="connsiteY14" fmla="*/ 1333500 h 2143125"/>
              <a:gd name="connsiteX15" fmla="*/ 191867 w 5021042"/>
              <a:gd name="connsiteY15" fmla="*/ 1304925 h 2143125"/>
              <a:gd name="connsiteX16" fmla="*/ 172817 w 5021042"/>
              <a:gd name="connsiteY16" fmla="*/ 1247775 h 2143125"/>
              <a:gd name="connsiteX17" fmla="*/ 153767 w 5021042"/>
              <a:gd name="connsiteY17" fmla="*/ 1190625 h 2143125"/>
              <a:gd name="connsiteX18" fmla="*/ 144242 w 5021042"/>
              <a:gd name="connsiteY18" fmla="*/ 1162050 h 2143125"/>
              <a:gd name="connsiteX19" fmla="*/ 106142 w 5021042"/>
              <a:gd name="connsiteY19" fmla="*/ 1076325 h 2143125"/>
              <a:gd name="connsiteX20" fmla="*/ 96617 w 5021042"/>
              <a:gd name="connsiteY20" fmla="*/ 1047750 h 2143125"/>
              <a:gd name="connsiteX21" fmla="*/ 87092 w 5021042"/>
              <a:gd name="connsiteY21" fmla="*/ 1019175 h 2143125"/>
              <a:gd name="connsiteX22" fmla="*/ 58517 w 5021042"/>
              <a:gd name="connsiteY22" fmla="*/ 962025 h 2143125"/>
              <a:gd name="connsiteX23" fmla="*/ 39467 w 5021042"/>
              <a:gd name="connsiteY23" fmla="*/ 933450 h 2143125"/>
              <a:gd name="connsiteX24" fmla="*/ 10892 w 5021042"/>
              <a:gd name="connsiteY24" fmla="*/ 838200 h 2143125"/>
              <a:gd name="connsiteX25" fmla="*/ 1367 w 5021042"/>
              <a:gd name="connsiteY25" fmla="*/ 809625 h 2143125"/>
              <a:gd name="connsiteX26" fmla="*/ 68042 w 5021042"/>
              <a:gd name="connsiteY26" fmla="*/ 733425 h 2143125"/>
              <a:gd name="connsiteX27" fmla="*/ 96617 w 5021042"/>
              <a:gd name="connsiteY27" fmla="*/ 714375 h 2143125"/>
              <a:gd name="connsiteX28" fmla="*/ 125192 w 5021042"/>
              <a:gd name="connsiteY28" fmla="*/ 695325 h 2143125"/>
              <a:gd name="connsiteX29" fmla="*/ 172817 w 5021042"/>
              <a:gd name="connsiteY29" fmla="*/ 647700 h 2143125"/>
              <a:gd name="connsiteX30" fmla="*/ 201392 w 5021042"/>
              <a:gd name="connsiteY30" fmla="*/ 638175 h 2143125"/>
              <a:gd name="connsiteX31" fmla="*/ 258542 w 5021042"/>
              <a:gd name="connsiteY31" fmla="*/ 600075 h 2143125"/>
              <a:gd name="connsiteX32" fmla="*/ 315692 w 5021042"/>
              <a:gd name="connsiteY32" fmla="*/ 571500 h 2143125"/>
              <a:gd name="connsiteX33" fmla="*/ 344267 w 5021042"/>
              <a:gd name="connsiteY33" fmla="*/ 561975 h 2143125"/>
              <a:gd name="connsiteX34" fmla="*/ 401417 w 5021042"/>
              <a:gd name="connsiteY34" fmla="*/ 523875 h 2143125"/>
              <a:gd name="connsiteX35" fmla="*/ 429992 w 5021042"/>
              <a:gd name="connsiteY35" fmla="*/ 504825 h 2143125"/>
              <a:gd name="connsiteX36" fmla="*/ 458567 w 5021042"/>
              <a:gd name="connsiteY36" fmla="*/ 495300 h 2143125"/>
              <a:gd name="connsiteX37" fmla="*/ 487142 w 5021042"/>
              <a:gd name="connsiteY37" fmla="*/ 476250 h 2143125"/>
              <a:gd name="connsiteX38" fmla="*/ 544292 w 5021042"/>
              <a:gd name="connsiteY38" fmla="*/ 457200 h 2143125"/>
              <a:gd name="connsiteX39" fmla="*/ 649067 w 5021042"/>
              <a:gd name="connsiteY39" fmla="*/ 428625 h 2143125"/>
              <a:gd name="connsiteX40" fmla="*/ 830042 w 5021042"/>
              <a:gd name="connsiteY40" fmla="*/ 409575 h 2143125"/>
              <a:gd name="connsiteX41" fmla="*/ 925292 w 5021042"/>
              <a:gd name="connsiteY41" fmla="*/ 381000 h 2143125"/>
              <a:gd name="connsiteX42" fmla="*/ 953867 w 5021042"/>
              <a:gd name="connsiteY42" fmla="*/ 361950 h 2143125"/>
              <a:gd name="connsiteX43" fmla="*/ 1011017 w 5021042"/>
              <a:gd name="connsiteY43" fmla="*/ 342900 h 2143125"/>
              <a:gd name="connsiteX44" fmla="*/ 1096742 w 5021042"/>
              <a:gd name="connsiteY44" fmla="*/ 304800 h 2143125"/>
              <a:gd name="connsiteX45" fmla="*/ 1182467 w 5021042"/>
              <a:gd name="connsiteY45" fmla="*/ 285750 h 2143125"/>
              <a:gd name="connsiteX46" fmla="*/ 1220567 w 5021042"/>
              <a:gd name="connsiteY46" fmla="*/ 276225 h 2143125"/>
              <a:gd name="connsiteX47" fmla="*/ 1411067 w 5021042"/>
              <a:gd name="connsiteY47" fmla="*/ 266700 h 2143125"/>
              <a:gd name="connsiteX48" fmla="*/ 1458692 w 5021042"/>
              <a:gd name="connsiteY48" fmla="*/ 257175 h 2143125"/>
              <a:gd name="connsiteX49" fmla="*/ 1487267 w 5021042"/>
              <a:gd name="connsiteY49" fmla="*/ 247650 h 2143125"/>
              <a:gd name="connsiteX50" fmla="*/ 1544417 w 5021042"/>
              <a:gd name="connsiteY50" fmla="*/ 238125 h 2143125"/>
              <a:gd name="connsiteX51" fmla="*/ 1658717 w 5021042"/>
              <a:gd name="connsiteY51" fmla="*/ 247650 h 2143125"/>
              <a:gd name="connsiteX52" fmla="*/ 1868267 w 5021042"/>
              <a:gd name="connsiteY52" fmla="*/ 228600 h 2143125"/>
              <a:gd name="connsiteX53" fmla="*/ 1953992 w 5021042"/>
              <a:gd name="connsiteY53" fmla="*/ 200025 h 2143125"/>
              <a:gd name="connsiteX54" fmla="*/ 1982567 w 5021042"/>
              <a:gd name="connsiteY54" fmla="*/ 190500 h 2143125"/>
              <a:gd name="connsiteX55" fmla="*/ 2011142 w 5021042"/>
              <a:gd name="connsiteY55" fmla="*/ 171450 h 2143125"/>
              <a:gd name="connsiteX56" fmla="*/ 2068292 w 5021042"/>
              <a:gd name="connsiteY56" fmla="*/ 152400 h 2143125"/>
              <a:gd name="connsiteX57" fmla="*/ 2154017 w 5021042"/>
              <a:gd name="connsiteY57" fmla="*/ 114300 h 2143125"/>
              <a:gd name="connsiteX58" fmla="*/ 2496917 w 5021042"/>
              <a:gd name="connsiteY58" fmla="*/ 95250 h 2143125"/>
              <a:gd name="connsiteX59" fmla="*/ 2582642 w 5021042"/>
              <a:gd name="connsiteY59" fmla="*/ 66675 h 2143125"/>
              <a:gd name="connsiteX60" fmla="*/ 2611217 w 5021042"/>
              <a:gd name="connsiteY60" fmla="*/ 57150 h 2143125"/>
              <a:gd name="connsiteX61" fmla="*/ 2639792 w 5021042"/>
              <a:gd name="connsiteY61" fmla="*/ 38100 h 2143125"/>
              <a:gd name="connsiteX62" fmla="*/ 2696942 w 5021042"/>
              <a:gd name="connsiteY62" fmla="*/ 19050 h 2143125"/>
              <a:gd name="connsiteX63" fmla="*/ 2763617 w 5021042"/>
              <a:gd name="connsiteY63" fmla="*/ 0 h 2143125"/>
              <a:gd name="connsiteX64" fmla="*/ 2982692 w 5021042"/>
              <a:gd name="connsiteY64" fmla="*/ 9525 h 2143125"/>
              <a:gd name="connsiteX65" fmla="*/ 3039842 w 5021042"/>
              <a:gd name="connsiteY65" fmla="*/ 28575 h 2143125"/>
              <a:gd name="connsiteX66" fmla="*/ 3077942 w 5021042"/>
              <a:gd name="connsiteY66" fmla="*/ 38100 h 2143125"/>
              <a:gd name="connsiteX67" fmla="*/ 3135092 w 5021042"/>
              <a:gd name="connsiteY67" fmla="*/ 57150 h 2143125"/>
              <a:gd name="connsiteX68" fmla="*/ 3192242 w 5021042"/>
              <a:gd name="connsiteY68" fmla="*/ 76200 h 2143125"/>
              <a:gd name="connsiteX69" fmla="*/ 3220817 w 5021042"/>
              <a:gd name="connsiteY69" fmla="*/ 85725 h 2143125"/>
              <a:gd name="connsiteX70" fmla="*/ 3249392 w 5021042"/>
              <a:gd name="connsiteY70" fmla="*/ 95250 h 2143125"/>
              <a:gd name="connsiteX71" fmla="*/ 3363692 w 5021042"/>
              <a:gd name="connsiteY71" fmla="*/ 104775 h 2143125"/>
              <a:gd name="connsiteX72" fmla="*/ 3420842 w 5021042"/>
              <a:gd name="connsiteY72" fmla="*/ 133350 h 2143125"/>
              <a:gd name="connsiteX73" fmla="*/ 3449417 w 5021042"/>
              <a:gd name="connsiteY73" fmla="*/ 161925 h 2143125"/>
              <a:gd name="connsiteX74" fmla="*/ 3506567 w 5021042"/>
              <a:gd name="connsiteY74" fmla="*/ 200025 h 2143125"/>
              <a:gd name="connsiteX75" fmla="*/ 3535142 w 5021042"/>
              <a:gd name="connsiteY75" fmla="*/ 219075 h 2143125"/>
              <a:gd name="connsiteX76" fmla="*/ 3563717 w 5021042"/>
              <a:gd name="connsiteY76" fmla="*/ 247650 h 2143125"/>
              <a:gd name="connsiteX77" fmla="*/ 3620867 w 5021042"/>
              <a:gd name="connsiteY77" fmla="*/ 266700 h 2143125"/>
              <a:gd name="connsiteX78" fmla="*/ 3678017 w 5021042"/>
              <a:gd name="connsiteY78" fmla="*/ 295275 h 2143125"/>
              <a:gd name="connsiteX79" fmla="*/ 3706592 w 5021042"/>
              <a:gd name="connsiteY79" fmla="*/ 314325 h 2143125"/>
              <a:gd name="connsiteX80" fmla="*/ 3744692 w 5021042"/>
              <a:gd name="connsiteY80" fmla="*/ 323850 h 2143125"/>
              <a:gd name="connsiteX81" fmla="*/ 3887567 w 5021042"/>
              <a:gd name="connsiteY81" fmla="*/ 342900 h 2143125"/>
              <a:gd name="connsiteX82" fmla="*/ 3944717 w 5021042"/>
              <a:gd name="connsiteY82" fmla="*/ 361950 h 2143125"/>
              <a:gd name="connsiteX83" fmla="*/ 3973292 w 5021042"/>
              <a:gd name="connsiteY83" fmla="*/ 371475 h 2143125"/>
              <a:gd name="connsiteX84" fmla="*/ 4030442 w 5021042"/>
              <a:gd name="connsiteY84" fmla="*/ 419100 h 2143125"/>
              <a:gd name="connsiteX85" fmla="*/ 4087592 w 5021042"/>
              <a:gd name="connsiteY85" fmla="*/ 457200 h 2143125"/>
              <a:gd name="connsiteX86" fmla="*/ 4116167 w 5021042"/>
              <a:gd name="connsiteY86" fmla="*/ 476250 h 2143125"/>
              <a:gd name="connsiteX87" fmla="*/ 4173317 w 5021042"/>
              <a:gd name="connsiteY87" fmla="*/ 514350 h 2143125"/>
              <a:gd name="connsiteX88" fmla="*/ 4201892 w 5021042"/>
              <a:gd name="connsiteY88" fmla="*/ 533400 h 2143125"/>
              <a:gd name="connsiteX89" fmla="*/ 4230467 w 5021042"/>
              <a:gd name="connsiteY89" fmla="*/ 542925 h 2143125"/>
              <a:gd name="connsiteX90" fmla="*/ 4259042 w 5021042"/>
              <a:gd name="connsiteY90" fmla="*/ 571500 h 2143125"/>
              <a:gd name="connsiteX91" fmla="*/ 4316192 w 5021042"/>
              <a:gd name="connsiteY91" fmla="*/ 600075 h 2143125"/>
              <a:gd name="connsiteX92" fmla="*/ 4344767 w 5021042"/>
              <a:gd name="connsiteY92" fmla="*/ 628650 h 2143125"/>
              <a:gd name="connsiteX93" fmla="*/ 4373342 w 5021042"/>
              <a:gd name="connsiteY93" fmla="*/ 638175 h 2143125"/>
              <a:gd name="connsiteX94" fmla="*/ 4459067 w 5021042"/>
              <a:gd name="connsiteY94" fmla="*/ 695325 h 2143125"/>
              <a:gd name="connsiteX95" fmla="*/ 4487642 w 5021042"/>
              <a:gd name="connsiteY95" fmla="*/ 714375 h 2143125"/>
              <a:gd name="connsiteX96" fmla="*/ 4516217 w 5021042"/>
              <a:gd name="connsiteY96" fmla="*/ 733425 h 2143125"/>
              <a:gd name="connsiteX97" fmla="*/ 4601942 w 5021042"/>
              <a:gd name="connsiteY97" fmla="*/ 809625 h 2143125"/>
              <a:gd name="connsiteX98" fmla="*/ 4630517 w 5021042"/>
              <a:gd name="connsiteY98" fmla="*/ 819150 h 2143125"/>
              <a:gd name="connsiteX99" fmla="*/ 4687667 w 5021042"/>
              <a:gd name="connsiteY99" fmla="*/ 857250 h 2143125"/>
              <a:gd name="connsiteX100" fmla="*/ 4754342 w 5021042"/>
              <a:gd name="connsiteY100" fmla="*/ 876300 h 2143125"/>
              <a:gd name="connsiteX101" fmla="*/ 4782917 w 5021042"/>
              <a:gd name="connsiteY101" fmla="*/ 885825 h 2143125"/>
              <a:gd name="connsiteX102" fmla="*/ 4849592 w 5021042"/>
              <a:gd name="connsiteY102" fmla="*/ 904875 h 2143125"/>
              <a:gd name="connsiteX103" fmla="*/ 4878167 w 5021042"/>
              <a:gd name="connsiteY103" fmla="*/ 923925 h 2143125"/>
              <a:gd name="connsiteX104" fmla="*/ 4906742 w 5021042"/>
              <a:gd name="connsiteY104" fmla="*/ 933450 h 2143125"/>
              <a:gd name="connsiteX105" fmla="*/ 4963892 w 5021042"/>
              <a:gd name="connsiteY105" fmla="*/ 971550 h 2143125"/>
              <a:gd name="connsiteX106" fmla="*/ 4992467 w 5021042"/>
              <a:gd name="connsiteY106" fmla="*/ 990600 h 2143125"/>
              <a:gd name="connsiteX107" fmla="*/ 5021042 w 5021042"/>
              <a:gd name="connsiteY107" fmla="*/ 1000125 h 2143125"/>
              <a:gd name="connsiteX108" fmla="*/ 4935317 w 5021042"/>
              <a:gd name="connsiteY108" fmla="*/ 1076325 h 2143125"/>
              <a:gd name="connsiteX109" fmla="*/ 4906742 w 5021042"/>
              <a:gd name="connsiteY109" fmla="*/ 1104900 h 2143125"/>
              <a:gd name="connsiteX110" fmla="*/ 4859117 w 5021042"/>
              <a:gd name="connsiteY110" fmla="*/ 1152525 h 2143125"/>
              <a:gd name="connsiteX111" fmla="*/ 4821017 w 5021042"/>
              <a:gd name="connsiteY111" fmla="*/ 1209675 h 2143125"/>
              <a:gd name="connsiteX112" fmla="*/ 4801967 w 5021042"/>
              <a:gd name="connsiteY112" fmla="*/ 1238250 h 2143125"/>
              <a:gd name="connsiteX113" fmla="*/ 4773392 w 5021042"/>
              <a:gd name="connsiteY113" fmla="*/ 1266825 h 2143125"/>
              <a:gd name="connsiteX114" fmla="*/ 4725767 w 5021042"/>
              <a:gd name="connsiteY114" fmla="*/ 1352550 h 2143125"/>
              <a:gd name="connsiteX115" fmla="*/ 4678142 w 5021042"/>
              <a:gd name="connsiteY115" fmla="*/ 1409700 h 2143125"/>
              <a:gd name="connsiteX116" fmla="*/ 4630517 w 5021042"/>
              <a:gd name="connsiteY116" fmla="*/ 1495425 h 2143125"/>
              <a:gd name="connsiteX117" fmla="*/ 4601942 w 5021042"/>
              <a:gd name="connsiteY117" fmla="*/ 1514475 h 2143125"/>
              <a:gd name="connsiteX118" fmla="*/ 4535267 w 5021042"/>
              <a:gd name="connsiteY118" fmla="*/ 1590675 h 2143125"/>
              <a:gd name="connsiteX119" fmla="*/ 4497167 w 5021042"/>
              <a:gd name="connsiteY119" fmla="*/ 1647825 h 2143125"/>
              <a:gd name="connsiteX120" fmla="*/ 4478117 w 5021042"/>
              <a:gd name="connsiteY120" fmla="*/ 1676400 h 2143125"/>
              <a:gd name="connsiteX121" fmla="*/ 4449542 w 5021042"/>
              <a:gd name="connsiteY121" fmla="*/ 1704975 h 2143125"/>
              <a:gd name="connsiteX122" fmla="*/ 4401917 w 5021042"/>
              <a:gd name="connsiteY122" fmla="*/ 1762125 h 2143125"/>
              <a:gd name="connsiteX123" fmla="*/ 4363817 w 5021042"/>
              <a:gd name="connsiteY123" fmla="*/ 1809750 h 2143125"/>
              <a:gd name="connsiteX124" fmla="*/ 4335242 w 5021042"/>
              <a:gd name="connsiteY124" fmla="*/ 1866900 h 2143125"/>
              <a:gd name="connsiteX125" fmla="*/ 4306667 w 5021042"/>
              <a:gd name="connsiteY125" fmla="*/ 1895475 h 2143125"/>
              <a:gd name="connsiteX126" fmla="*/ 4268567 w 5021042"/>
              <a:gd name="connsiteY126" fmla="*/ 1952625 h 2143125"/>
              <a:gd name="connsiteX127" fmla="*/ 4230467 w 5021042"/>
              <a:gd name="connsiteY127" fmla="*/ 2009775 h 2143125"/>
              <a:gd name="connsiteX128" fmla="*/ 4220942 w 5021042"/>
              <a:gd name="connsiteY128" fmla="*/ 2038350 h 2143125"/>
              <a:gd name="connsiteX129" fmla="*/ 4154267 w 5021042"/>
              <a:gd name="connsiteY129" fmla="*/ 2114550 h 2143125"/>
              <a:gd name="connsiteX130" fmla="*/ 4106642 w 5021042"/>
              <a:gd name="connsiteY130" fmla="*/ 2124075 h 2143125"/>
              <a:gd name="connsiteX131" fmla="*/ 3906617 w 5021042"/>
              <a:gd name="connsiteY131" fmla="*/ 2143125 h 2143125"/>
              <a:gd name="connsiteX132" fmla="*/ 3458942 w 5021042"/>
              <a:gd name="connsiteY132" fmla="*/ 2124075 h 2143125"/>
              <a:gd name="connsiteX133" fmla="*/ 3344642 w 5021042"/>
              <a:gd name="connsiteY133" fmla="*/ 2095500 h 2143125"/>
              <a:gd name="connsiteX134" fmla="*/ 3297017 w 5021042"/>
              <a:gd name="connsiteY134" fmla="*/ 2085975 h 2143125"/>
              <a:gd name="connsiteX135" fmla="*/ 3068417 w 5021042"/>
              <a:gd name="connsiteY135" fmla="*/ 2095500 h 2143125"/>
              <a:gd name="connsiteX136" fmla="*/ 3030317 w 5021042"/>
              <a:gd name="connsiteY136" fmla="*/ 2105025 h 2143125"/>
              <a:gd name="connsiteX137" fmla="*/ 2925542 w 5021042"/>
              <a:gd name="connsiteY137" fmla="*/ 2114550 h 2143125"/>
              <a:gd name="connsiteX138" fmla="*/ 2858867 w 5021042"/>
              <a:gd name="connsiteY138" fmla="*/ 2124075 h 2143125"/>
              <a:gd name="connsiteX139" fmla="*/ 2011142 w 5021042"/>
              <a:gd name="connsiteY139" fmla="*/ 2114550 h 2143125"/>
              <a:gd name="connsiteX140" fmla="*/ 1887317 w 5021042"/>
              <a:gd name="connsiteY140" fmla="*/ 2095500 h 2143125"/>
              <a:gd name="connsiteX141" fmla="*/ 1639667 w 5021042"/>
              <a:gd name="connsiteY141" fmla="*/ 2085975 h 2143125"/>
              <a:gd name="connsiteX142" fmla="*/ 1553942 w 5021042"/>
              <a:gd name="connsiteY142" fmla="*/ 2076450 h 2143125"/>
              <a:gd name="connsiteX143" fmla="*/ 1525367 w 5021042"/>
              <a:gd name="connsiteY143" fmla="*/ 2066925 h 2143125"/>
              <a:gd name="connsiteX144" fmla="*/ 687167 w 5021042"/>
              <a:gd name="connsiteY144" fmla="*/ 2085975 h 2143125"/>
              <a:gd name="connsiteX145" fmla="*/ 620492 w 5021042"/>
              <a:gd name="connsiteY145" fmla="*/ 2076450 h 2143125"/>
              <a:gd name="connsiteX146" fmla="*/ 572867 w 5021042"/>
              <a:gd name="connsiteY146" fmla="*/ 2095500 h 2143125"/>
              <a:gd name="connsiteX0" fmla="*/ 572867 w 5021042"/>
              <a:gd name="connsiteY0" fmla="*/ 2095500 h 2143125"/>
              <a:gd name="connsiteX1" fmla="*/ 572867 w 5021042"/>
              <a:gd name="connsiteY1" fmla="*/ 2095500 h 2143125"/>
              <a:gd name="connsiteX2" fmla="*/ 544292 w 5021042"/>
              <a:gd name="connsiteY2" fmla="*/ 2019300 h 2143125"/>
              <a:gd name="connsiteX3" fmla="*/ 515717 w 5021042"/>
              <a:gd name="connsiteY3" fmla="*/ 1933575 h 2143125"/>
              <a:gd name="connsiteX4" fmla="*/ 506192 w 5021042"/>
              <a:gd name="connsiteY4" fmla="*/ 1905000 h 2143125"/>
              <a:gd name="connsiteX5" fmla="*/ 496667 w 5021042"/>
              <a:gd name="connsiteY5" fmla="*/ 1876425 h 2143125"/>
              <a:gd name="connsiteX6" fmla="*/ 429992 w 5021042"/>
              <a:gd name="connsiteY6" fmla="*/ 1790700 h 2143125"/>
              <a:gd name="connsiteX7" fmla="*/ 391892 w 5021042"/>
              <a:gd name="connsiteY7" fmla="*/ 1676400 h 2143125"/>
              <a:gd name="connsiteX8" fmla="*/ 382367 w 5021042"/>
              <a:gd name="connsiteY8" fmla="*/ 1647825 h 2143125"/>
              <a:gd name="connsiteX9" fmla="*/ 344267 w 5021042"/>
              <a:gd name="connsiteY9" fmla="*/ 1590675 h 2143125"/>
              <a:gd name="connsiteX10" fmla="*/ 325217 w 5021042"/>
              <a:gd name="connsiteY10" fmla="*/ 1533525 h 2143125"/>
              <a:gd name="connsiteX11" fmla="*/ 315692 w 5021042"/>
              <a:gd name="connsiteY11" fmla="*/ 1504950 h 2143125"/>
              <a:gd name="connsiteX12" fmla="*/ 239492 w 5021042"/>
              <a:gd name="connsiteY12" fmla="*/ 1390650 h 2143125"/>
              <a:gd name="connsiteX13" fmla="*/ 220442 w 5021042"/>
              <a:gd name="connsiteY13" fmla="*/ 1362075 h 2143125"/>
              <a:gd name="connsiteX14" fmla="*/ 210917 w 5021042"/>
              <a:gd name="connsiteY14" fmla="*/ 1333500 h 2143125"/>
              <a:gd name="connsiteX15" fmla="*/ 191867 w 5021042"/>
              <a:gd name="connsiteY15" fmla="*/ 1304925 h 2143125"/>
              <a:gd name="connsiteX16" fmla="*/ 172817 w 5021042"/>
              <a:gd name="connsiteY16" fmla="*/ 1247775 h 2143125"/>
              <a:gd name="connsiteX17" fmla="*/ 153767 w 5021042"/>
              <a:gd name="connsiteY17" fmla="*/ 1190625 h 2143125"/>
              <a:gd name="connsiteX18" fmla="*/ 144242 w 5021042"/>
              <a:gd name="connsiteY18" fmla="*/ 1162050 h 2143125"/>
              <a:gd name="connsiteX19" fmla="*/ 106142 w 5021042"/>
              <a:gd name="connsiteY19" fmla="*/ 1076325 h 2143125"/>
              <a:gd name="connsiteX20" fmla="*/ 96617 w 5021042"/>
              <a:gd name="connsiteY20" fmla="*/ 1047750 h 2143125"/>
              <a:gd name="connsiteX21" fmla="*/ 87092 w 5021042"/>
              <a:gd name="connsiteY21" fmla="*/ 1019175 h 2143125"/>
              <a:gd name="connsiteX22" fmla="*/ 58517 w 5021042"/>
              <a:gd name="connsiteY22" fmla="*/ 962025 h 2143125"/>
              <a:gd name="connsiteX23" fmla="*/ 39467 w 5021042"/>
              <a:gd name="connsiteY23" fmla="*/ 933450 h 2143125"/>
              <a:gd name="connsiteX24" fmla="*/ 10892 w 5021042"/>
              <a:gd name="connsiteY24" fmla="*/ 838200 h 2143125"/>
              <a:gd name="connsiteX25" fmla="*/ 1367 w 5021042"/>
              <a:gd name="connsiteY25" fmla="*/ 809625 h 2143125"/>
              <a:gd name="connsiteX26" fmla="*/ 68042 w 5021042"/>
              <a:gd name="connsiteY26" fmla="*/ 733425 h 2143125"/>
              <a:gd name="connsiteX27" fmla="*/ 96617 w 5021042"/>
              <a:gd name="connsiteY27" fmla="*/ 714375 h 2143125"/>
              <a:gd name="connsiteX28" fmla="*/ 125192 w 5021042"/>
              <a:gd name="connsiteY28" fmla="*/ 695325 h 2143125"/>
              <a:gd name="connsiteX29" fmla="*/ 172817 w 5021042"/>
              <a:gd name="connsiteY29" fmla="*/ 647700 h 2143125"/>
              <a:gd name="connsiteX30" fmla="*/ 201392 w 5021042"/>
              <a:gd name="connsiteY30" fmla="*/ 638175 h 2143125"/>
              <a:gd name="connsiteX31" fmla="*/ 258542 w 5021042"/>
              <a:gd name="connsiteY31" fmla="*/ 600075 h 2143125"/>
              <a:gd name="connsiteX32" fmla="*/ 315692 w 5021042"/>
              <a:gd name="connsiteY32" fmla="*/ 571500 h 2143125"/>
              <a:gd name="connsiteX33" fmla="*/ 344267 w 5021042"/>
              <a:gd name="connsiteY33" fmla="*/ 561975 h 2143125"/>
              <a:gd name="connsiteX34" fmla="*/ 401417 w 5021042"/>
              <a:gd name="connsiteY34" fmla="*/ 523875 h 2143125"/>
              <a:gd name="connsiteX35" fmla="*/ 429992 w 5021042"/>
              <a:gd name="connsiteY35" fmla="*/ 504825 h 2143125"/>
              <a:gd name="connsiteX36" fmla="*/ 458567 w 5021042"/>
              <a:gd name="connsiteY36" fmla="*/ 495300 h 2143125"/>
              <a:gd name="connsiteX37" fmla="*/ 487142 w 5021042"/>
              <a:gd name="connsiteY37" fmla="*/ 476250 h 2143125"/>
              <a:gd name="connsiteX38" fmla="*/ 544292 w 5021042"/>
              <a:gd name="connsiteY38" fmla="*/ 457200 h 2143125"/>
              <a:gd name="connsiteX39" fmla="*/ 649067 w 5021042"/>
              <a:gd name="connsiteY39" fmla="*/ 428625 h 2143125"/>
              <a:gd name="connsiteX40" fmla="*/ 830042 w 5021042"/>
              <a:gd name="connsiteY40" fmla="*/ 409575 h 2143125"/>
              <a:gd name="connsiteX41" fmla="*/ 925292 w 5021042"/>
              <a:gd name="connsiteY41" fmla="*/ 381000 h 2143125"/>
              <a:gd name="connsiteX42" fmla="*/ 953867 w 5021042"/>
              <a:gd name="connsiteY42" fmla="*/ 361950 h 2143125"/>
              <a:gd name="connsiteX43" fmla="*/ 1011017 w 5021042"/>
              <a:gd name="connsiteY43" fmla="*/ 342900 h 2143125"/>
              <a:gd name="connsiteX44" fmla="*/ 1096742 w 5021042"/>
              <a:gd name="connsiteY44" fmla="*/ 304800 h 2143125"/>
              <a:gd name="connsiteX45" fmla="*/ 1182467 w 5021042"/>
              <a:gd name="connsiteY45" fmla="*/ 285750 h 2143125"/>
              <a:gd name="connsiteX46" fmla="*/ 1220567 w 5021042"/>
              <a:gd name="connsiteY46" fmla="*/ 276225 h 2143125"/>
              <a:gd name="connsiteX47" fmla="*/ 1411067 w 5021042"/>
              <a:gd name="connsiteY47" fmla="*/ 266700 h 2143125"/>
              <a:gd name="connsiteX48" fmla="*/ 1458692 w 5021042"/>
              <a:gd name="connsiteY48" fmla="*/ 257175 h 2143125"/>
              <a:gd name="connsiteX49" fmla="*/ 1487267 w 5021042"/>
              <a:gd name="connsiteY49" fmla="*/ 247650 h 2143125"/>
              <a:gd name="connsiteX50" fmla="*/ 1544417 w 5021042"/>
              <a:gd name="connsiteY50" fmla="*/ 238125 h 2143125"/>
              <a:gd name="connsiteX51" fmla="*/ 1658717 w 5021042"/>
              <a:gd name="connsiteY51" fmla="*/ 247650 h 2143125"/>
              <a:gd name="connsiteX52" fmla="*/ 1868267 w 5021042"/>
              <a:gd name="connsiteY52" fmla="*/ 228600 h 2143125"/>
              <a:gd name="connsiteX53" fmla="*/ 1953992 w 5021042"/>
              <a:gd name="connsiteY53" fmla="*/ 200025 h 2143125"/>
              <a:gd name="connsiteX54" fmla="*/ 1982567 w 5021042"/>
              <a:gd name="connsiteY54" fmla="*/ 190500 h 2143125"/>
              <a:gd name="connsiteX55" fmla="*/ 2011142 w 5021042"/>
              <a:gd name="connsiteY55" fmla="*/ 171450 h 2143125"/>
              <a:gd name="connsiteX56" fmla="*/ 2068292 w 5021042"/>
              <a:gd name="connsiteY56" fmla="*/ 152400 h 2143125"/>
              <a:gd name="connsiteX57" fmla="*/ 2154017 w 5021042"/>
              <a:gd name="connsiteY57" fmla="*/ 114300 h 2143125"/>
              <a:gd name="connsiteX58" fmla="*/ 2496917 w 5021042"/>
              <a:gd name="connsiteY58" fmla="*/ 95250 h 2143125"/>
              <a:gd name="connsiteX59" fmla="*/ 2582642 w 5021042"/>
              <a:gd name="connsiteY59" fmla="*/ 66675 h 2143125"/>
              <a:gd name="connsiteX60" fmla="*/ 2611217 w 5021042"/>
              <a:gd name="connsiteY60" fmla="*/ 57150 h 2143125"/>
              <a:gd name="connsiteX61" fmla="*/ 2639792 w 5021042"/>
              <a:gd name="connsiteY61" fmla="*/ 38100 h 2143125"/>
              <a:gd name="connsiteX62" fmla="*/ 2696942 w 5021042"/>
              <a:gd name="connsiteY62" fmla="*/ 19050 h 2143125"/>
              <a:gd name="connsiteX63" fmla="*/ 2763617 w 5021042"/>
              <a:gd name="connsiteY63" fmla="*/ 0 h 2143125"/>
              <a:gd name="connsiteX64" fmla="*/ 2982692 w 5021042"/>
              <a:gd name="connsiteY64" fmla="*/ 9525 h 2143125"/>
              <a:gd name="connsiteX65" fmla="*/ 3039842 w 5021042"/>
              <a:gd name="connsiteY65" fmla="*/ 28575 h 2143125"/>
              <a:gd name="connsiteX66" fmla="*/ 3077942 w 5021042"/>
              <a:gd name="connsiteY66" fmla="*/ 38100 h 2143125"/>
              <a:gd name="connsiteX67" fmla="*/ 3135092 w 5021042"/>
              <a:gd name="connsiteY67" fmla="*/ 57150 h 2143125"/>
              <a:gd name="connsiteX68" fmla="*/ 3192242 w 5021042"/>
              <a:gd name="connsiteY68" fmla="*/ 76200 h 2143125"/>
              <a:gd name="connsiteX69" fmla="*/ 3220817 w 5021042"/>
              <a:gd name="connsiteY69" fmla="*/ 85725 h 2143125"/>
              <a:gd name="connsiteX70" fmla="*/ 3249392 w 5021042"/>
              <a:gd name="connsiteY70" fmla="*/ 95250 h 2143125"/>
              <a:gd name="connsiteX71" fmla="*/ 3363692 w 5021042"/>
              <a:gd name="connsiteY71" fmla="*/ 104775 h 2143125"/>
              <a:gd name="connsiteX72" fmla="*/ 3420842 w 5021042"/>
              <a:gd name="connsiteY72" fmla="*/ 133350 h 2143125"/>
              <a:gd name="connsiteX73" fmla="*/ 3449417 w 5021042"/>
              <a:gd name="connsiteY73" fmla="*/ 161925 h 2143125"/>
              <a:gd name="connsiteX74" fmla="*/ 3506567 w 5021042"/>
              <a:gd name="connsiteY74" fmla="*/ 200025 h 2143125"/>
              <a:gd name="connsiteX75" fmla="*/ 3535142 w 5021042"/>
              <a:gd name="connsiteY75" fmla="*/ 219075 h 2143125"/>
              <a:gd name="connsiteX76" fmla="*/ 3563717 w 5021042"/>
              <a:gd name="connsiteY76" fmla="*/ 247650 h 2143125"/>
              <a:gd name="connsiteX77" fmla="*/ 3620867 w 5021042"/>
              <a:gd name="connsiteY77" fmla="*/ 266700 h 2143125"/>
              <a:gd name="connsiteX78" fmla="*/ 3678017 w 5021042"/>
              <a:gd name="connsiteY78" fmla="*/ 295275 h 2143125"/>
              <a:gd name="connsiteX79" fmla="*/ 3706592 w 5021042"/>
              <a:gd name="connsiteY79" fmla="*/ 314325 h 2143125"/>
              <a:gd name="connsiteX80" fmla="*/ 3744692 w 5021042"/>
              <a:gd name="connsiteY80" fmla="*/ 323850 h 2143125"/>
              <a:gd name="connsiteX81" fmla="*/ 3887567 w 5021042"/>
              <a:gd name="connsiteY81" fmla="*/ 342900 h 2143125"/>
              <a:gd name="connsiteX82" fmla="*/ 3944717 w 5021042"/>
              <a:gd name="connsiteY82" fmla="*/ 361950 h 2143125"/>
              <a:gd name="connsiteX83" fmla="*/ 3973292 w 5021042"/>
              <a:gd name="connsiteY83" fmla="*/ 371475 h 2143125"/>
              <a:gd name="connsiteX84" fmla="*/ 4030442 w 5021042"/>
              <a:gd name="connsiteY84" fmla="*/ 419100 h 2143125"/>
              <a:gd name="connsiteX85" fmla="*/ 4087592 w 5021042"/>
              <a:gd name="connsiteY85" fmla="*/ 457200 h 2143125"/>
              <a:gd name="connsiteX86" fmla="*/ 4116167 w 5021042"/>
              <a:gd name="connsiteY86" fmla="*/ 476250 h 2143125"/>
              <a:gd name="connsiteX87" fmla="*/ 4173317 w 5021042"/>
              <a:gd name="connsiteY87" fmla="*/ 514350 h 2143125"/>
              <a:gd name="connsiteX88" fmla="*/ 4201892 w 5021042"/>
              <a:gd name="connsiteY88" fmla="*/ 533400 h 2143125"/>
              <a:gd name="connsiteX89" fmla="*/ 4230467 w 5021042"/>
              <a:gd name="connsiteY89" fmla="*/ 542925 h 2143125"/>
              <a:gd name="connsiteX90" fmla="*/ 4259042 w 5021042"/>
              <a:gd name="connsiteY90" fmla="*/ 571500 h 2143125"/>
              <a:gd name="connsiteX91" fmla="*/ 4316192 w 5021042"/>
              <a:gd name="connsiteY91" fmla="*/ 600075 h 2143125"/>
              <a:gd name="connsiteX92" fmla="*/ 4344767 w 5021042"/>
              <a:gd name="connsiteY92" fmla="*/ 628650 h 2143125"/>
              <a:gd name="connsiteX93" fmla="*/ 4373342 w 5021042"/>
              <a:gd name="connsiteY93" fmla="*/ 638175 h 2143125"/>
              <a:gd name="connsiteX94" fmla="*/ 4459067 w 5021042"/>
              <a:gd name="connsiteY94" fmla="*/ 695325 h 2143125"/>
              <a:gd name="connsiteX95" fmla="*/ 4487642 w 5021042"/>
              <a:gd name="connsiteY95" fmla="*/ 714375 h 2143125"/>
              <a:gd name="connsiteX96" fmla="*/ 4516217 w 5021042"/>
              <a:gd name="connsiteY96" fmla="*/ 733425 h 2143125"/>
              <a:gd name="connsiteX97" fmla="*/ 4601942 w 5021042"/>
              <a:gd name="connsiteY97" fmla="*/ 809625 h 2143125"/>
              <a:gd name="connsiteX98" fmla="*/ 4630517 w 5021042"/>
              <a:gd name="connsiteY98" fmla="*/ 819150 h 2143125"/>
              <a:gd name="connsiteX99" fmla="*/ 4687667 w 5021042"/>
              <a:gd name="connsiteY99" fmla="*/ 857250 h 2143125"/>
              <a:gd name="connsiteX100" fmla="*/ 4754342 w 5021042"/>
              <a:gd name="connsiteY100" fmla="*/ 876300 h 2143125"/>
              <a:gd name="connsiteX101" fmla="*/ 4782917 w 5021042"/>
              <a:gd name="connsiteY101" fmla="*/ 885825 h 2143125"/>
              <a:gd name="connsiteX102" fmla="*/ 4849592 w 5021042"/>
              <a:gd name="connsiteY102" fmla="*/ 904875 h 2143125"/>
              <a:gd name="connsiteX103" fmla="*/ 4878167 w 5021042"/>
              <a:gd name="connsiteY103" fmla="*/ 923925 h 2143125"/>
              <a:gd name="connsiteX104" fmla="*/ 4906742 w 5021042"/>
              <a:gd name="connsiteY104" fmla="*/ 933450 h 2143125"/>
              <a:gd name="connsiteX105" fmla="*/ 4963892 w 5021042"/>
              <a:gd name="connsiteY105" fmla="*/ 971550 h 2143125"/>
              <a:gd name="connsiteX106" fmla="*/ 4992467 w 5021042"/>
              <a:gd name="connsiteY106" fmla="*/ 990600 h 2143125"/>
              <a:gd name="connsiteX107" fmla="*/ 5021042 w 5021042"/>
              <a:gd name="connsiteY107" fmla="*/ 1008111 h 2143125"/>
              <a:gd name="connsiteX108" fmla="*/ 4935317 w 5021042"/>
              <a:gd name="connsiteY108" fmla="*/ 1076325 h 2143125"/>
              <a:gd name="connsiteX109" fmla="*/ 4906742 w 5021042"/>
              <a:gd name="connsiteY109" fmla="*/ 1104900 h 2143125"/>
              <a:gd name="connsiteX110" fmla="*/ 4859117 w 5021042"/>
              <a:gd name="connsiteY110" fmla="*/ 1152525 h 2143125"/>
              <a:gd name="connsiteX111" fmla="*/ 4821017 w 5021042"/>
              <a:gd name="connsiteY111" fmla="*/ 1209675 h 2143125"/>
              <a:gd name="connsiteX112" fmla="*/ 4801967 w 5021042"/>
              <a:gd name="connsiteY112" fmla="*/ 1238250 h 2143125"/>
              <a:gd name="connsiteX113" fmla="*/ 4773392 w 5021042"/>
              <a:gd name="connsiteY113" fmla="*/ 1266825 h 2143125"/>
              <a:gd name="connsiteX114" fmla="*/ 4725767 w 5021042"/>
              <a:gd name="connsiteY114" fmla="*/ 1352550 h 2143125"/>
              <a:gd name="connsiteX115" fmla="*/ 4678142 w 5021042"/>
              <a:gd name="connsiteY115" fmla="*/ 1409700 h 2143125"/>
              <a:gd name="connsiteX116" fmla="*/ 4630517 w 5021042"/>
              <a:gd name="connsiteY116" fmla="*/ 1495425 h 2143125"/>
              <a:gd name="connsiteX117" fmla="*/ 4601942 w 5021042"/>
              <a:gd name="connsiteY117" fmla="*/ 1514475 h 2143125"/>
              <a:gd name="connsiteX118" fmla="*/ 4535267 w 5021042"/>
              <a:gd name="connsiteY118" fmla="*/ 1590675 h 2143125"/>
              <a:gd name="connsiteX119" fmla="*/ 4497167 w 5021042"/>
              <a:gd name="connsiteY119" fmla="*/ 1647825 h 2143125"/>
              <a:gd name="connsiteX120" fmla="*/ 4478117 w 5021042"/>
              <a:gd name="connsiteY120" fmla="*/ 1676400 h 2143125"/>
              <a:gd name="connsiteX121" fmla="*/ 4449542 w 5021042"/>
              <a:gd name="connsiteY121" fmla="*/ 1704975 h 2143125"/>
              <a:gd name="connsiteX122" fmla="*/ 4401917 w 5021042"/>
              <a:gd name="connsiteY122" fmla="*/ 1762125 h 2143125"/>
              <a:gd name="connsiteX123" fmla="*/ 4363817 w 5021042"/>
              <a:gd name="connsiteY123" fmla="*/ 1809750 h 2143125"/>
              <a:gd name="connsiteX124" fmla="*/ 4335242 w 5021042"/>
              <a:gd name="connsiteY124" fmla="*/ 1866900 h 2143125"/>
              <a:gd name="connsiteX125" fmla="*/ 4306667 w 5021042"/>
              <a:gd name="connsiteY125" fmla="*/ 1895475 h 2143125"/>
              <a:gd name="connsiteX126" fmla="*/ 4268567 w 5021042"/>
              <a:gd name="connsiteY126" fmla="*/ 1952625 h 2143125"/>
              <a:gd name="connsiteX127" fmla="*/ 4230467 w 5021042"/>
              <a:gd name="connsiteY127" fmla="*/ 2009775 h 2143125"/>
              <a:gd name="connsiteX128" fmla="*/ 4220942 w 5021042"/>
              <a:gd name="connsiteY128" fmla="*/ 2038350 h 2143125"/>
              <a:gd name="connsiteX129" fmla="*/ 4154267 w 5021042"/>
              <a:gd name="connsiteY129" fmla="*/ 2114550 h 2143125"/>
              <a:gd name="connsiteX130" fmla="*/ 4106642 w 5021042"/>
              <a:gd name="connsiteY130" fmla="*/ 2124075 h 2143125"/>
              <a:gd name="connsiteX131" fmla="*/ 3906617 w 5021042"/>
              <a:gd name="connsiteY131" fmla="*/ 2143125 h 2143125"/>
              <a:gd name="connsiteX132" fmla="*/ 3458942 w 5021042"/>
              <a:gd name="connsiteY132" fmla="*/ 2124075 h 2143125"/>
              <a:gd name="connsiteX133" fmla="*/ 3344642 w 5021042"/>
              <a:gd name="connsiteY133" fmla="*/ 2095500 h 2143125"/>
              <a:gd name="connsiteX134" fmla="*/ 3297017 w 5021042"/>
              <a:gd name="connsiteY134" fmla="*/ 2085975 h 2143125"/>
              <a:gd name="connsiteX135" fmla="*/ 3068417 w 5021042"/>
              <a:gd name="connsiteY135" fmla="*/ 2095500 h 2143125"/>
              <a:gd name="connsiteX136" fmla="*/ 3030317 w 5021042"/>
              <a:gd name="connsiteY136" fmla="*/ 2105025 h 2143125"/>
              <a:gd name="connsiteX137" fmla="*/ 2925542 w 5021042"/>
              <a:gd name="connsiteY137" fmla="*/ 2114550 h 2143125"/>
              <a:gd name="connsiteX138" fmla="*/ 2858867 w 5021042"/>
              <a:gd name="connsiteY138" fmla="*/ 2124075 h 2143125"/>
              <a:gd name="connsiteX139" fmla="*/ 2011142 w 5021042"/>
              <a:gd name="connsiteY139" fmla="*/ 2114550 h 2143125"/>
              <a:gd name="connsiteX140" fmla="*/ 1887317 w 5021042"/>
              <a:gd name="connsiteY140" fmla="*/ 2095500 h 2143125"/>
              <a:gd name="connsiteX141" fmla="*/ 1639667 w 5021042"/>
              <a:gd name="connsiteY141" fmla="*/ 2085975 h 2143125"/>
              <a:gd name="connsiteX142" fmla="*/ 1553942 w 5021042"/>
              <a:gd name="connsiteY142" fmla="*/ 2076450 h 2143125"/>
              <a:gd name="connsiteX143" fmla="*/ 1525367 w 5021042"/>
              <a:gd name="connsiteY143" fmla="*/ 2066925 h 2143125"/>
              <a:gd name="connsiteX144" fmla="*/ 687167 w 5021042"/>
              <a:gd name="connsiteY144" fmla="*/ 2085975 h 2143125"/>
              <a:gd name="connsiteX145" fmla="*/ 620492 w 5021042"/>
              <a:gd name="connsiteY145" fmla="*/ 2076450 h 2143125"/>
              <a:gd name="connsiteX146" fmla="*/ 572867 w 5021042"/>
              <a:gd name="connsiteY146"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990600 h 2143125"/>
              <a:gd name="connsiteX107" fmla="*/ 4935317 w 4992467"/>
              <a:gd name="connsiteY107" fmla="*/ 1076325 h 2143125"/>
              <a:gd name="connsiteX108" fmla="*/ 4906742 w 4992467"/>
              <a:gd name="connsiteY108" fmla="*/ 1104900 h 2143125"/>
              <a:gd name="connsiteX109" fmla="*/ 4859117 w 4992467"/>
              <a:gd name="connsiteY109" fmla="*/ 1152525 h 2143125"/>
              <a:gd name="connsiteX110" fmla="*/ 4821017 w 4992467"/>
              <a:gd name="connsiteY110" fmla="*/ 1209675 h 2143125"/>
              <a:gd name="connsiteX111" fmla="*/ 4801967 w 4992467"/>
              <a:gd name="connsiteY111" fmla="*/ 1238250 h 2143125"/>
              <a:gd name="connsiteX112" fmla="*/ 4773392 w 4992467"/>
              <a:gd name="connsiteY112" fmla="*/ 1266825 h 2143125"/>
              <a:gd name="connsiteX113" fmla="*/ 4725767 w 4992467"/>
              <a:gd name="connsiteY113" fmla="*/ 1352550 h 2143125"/>
              <a:gd name="connsiteX114" fmla="*/ 4678142 w 4992467"/>
              <a:gd name="connsiteY114" fmla="*/ 1409700 h 2143125"/>
              <a:gd name="connsiteX115" fmla="*/ 4630517 w 4992467"/>
              <a:gd name="connsiteY115" fmla="*/ 1495425 h 2143125"/>
              <a:gd name="connsiteX116" fmla="*/ 4601942 w 4992467"/>
              <a:gd name="connsiteY116" fmla="*/ 1514475 h 2143125"/>
              <a:gd name="connsiteX117" fmla="*/ 4535267 w 4992467"/>
              <a:gd name="connsiteY117" fmla="*/ 1590675 h 2143125"/>
              <a:gd name="connsiteX118" fmla="*/ 4497167 w 4992467"/>
              <a:gd name="connsiteY118" fmla="*/ 1647825 h 2143125"/>
              <a:gd name="connsiteX119" fmla="*/ 4478117 w 4992467"/>
              <a:gd name="connsiteY119" fmla="*/ 1676400 h 2143125"/>
              <a:gd name="connsiteX120" fmla="*/ 4449542 w 4992467"/>
              <a:gd name="connsiteY120" fmla="*/ 1704975 h 2143125"/>
              <a:gd name="connsiteX121" fmla="*/ 4401917 w 4992467"/>
              <a:gd name="connsiteY121" fmla="*/ 1762125 h 2143125"/>
              <a:gd name="connsiteX122" fmla="*/ 4363817 w 4992467"/>
              <a:gd name="connsiteY122" fmla="*/ 1809750 h 2143125"/>
              <a:gd name="connsiteX123" fmla="*/ 4335242 w 4992467"/>
              <a:gd name="connsiteY123" fmla="*/ 1866900 h 2143125"/>
              <a:gd name="connsiteX124" fmla="*/ 4306667 w 4992467"/>
              <a:gd name="connsiteY124" fmla="*/ 1895475 h 2143125"/>
              <a:gd name="connsiteX125" fmla="*/ 4268567 w 4992467"/>
              <a:gd name="connsiteY125" fmla="*/ 1952625 h 2143125"/>
              <a:gd name="connsiteX126" fmla="*/ 4230467 w 4992467"/>
              <a:gd name="connsiteY126" fmla="*/ 2009775 h 2143125"/>
              <a:gd name="connsiteX127" fmla="*/ 4220942 w 4992467"/>
              <a:gd name="connsiteY127" fmla="*/ 2038350 h 2143125"/>
              <a:gd name="connsiteX128" fmla="*/ 4154267 w 4992467"/>
              <a:gd name="connsiteY128" fmla="*/ 2114550 h 2143125"/>
              <a:gd name="connsiteX129" fmla="*/ 4106642 w 4992467"/>
              <a:gd name="connsiteY129" fmla="*/ 2124075 h 2143125"/>
              <a:gd name="connsiteX130" fmla="*/ 3906617 w 4992467"/>
              <a:gd name="connsiteY130" fmla="*/ 2143125 h 2143125"/>
              <a:gd name="connsiteX131" fmla="*/ 3458942 w 4992467"/>
              <a:gd name="connsiteY131" fmla="*/ 2124075 h 2143125"/>
              <a:gd name="connsiteX132" fmla="*/ 3344642 w 4992467"/>
              <a:gd name="connsiteY132" fmla="*/ 2095500 h 2143125"/>
              <a:gd name="connsiteX133" fmla="*/ 3297017 w 4992467"/>
              <a:gd name="connsiteY133" fmla="*/ 2085975 h 2143125"/>
              <a:gd name="connsiteX134" fmla="*/ 3068417 w 4992467"/>
              <a:gd name="connsiteY134" fmla="*/ 2095500 h 2143125"/>
              <a:gd name="connsiteX135" fmla="*/ 3030317 w 4992467"/>
              <a:gd name="connsiteY135" fmla="*/ 2105025 h 2143125"/>
              <a:gd name="connsiteX136" fmla="*/ 2925542 w 4992467"/>
              <a:gd name="connsiteY136" fmla="*/ 2114550 h 2143125"/>
              <a:gd name="connsiteX137" fmla="*/ 2858867 w 4992467"/>
              <a:gd name="connsiteY137" fmla="*/ 2124075 h 2143125"/>
              <a:gd name="connsiteX138" fmla="*/ 2011142 w 4992467"/>
              <a:gd name="connsiteY138" fmla="*/ 2114550 h 2143125"/>
              <a:gd name="connsiteX139" fmla="*/ 1887317 w 4992467"/>
              <a:gd name="connsiteY139" fmla="*/ 2095500 h 2143125"/>
              <a:gd name="connsiteX140" fmla="*/ 1639667 w 4992467"/>
              <a:gd name="connsiteY140" fmla="*/ 2085975 h 2143125"/>
              <a:gd name="connsiteX141" fmla="*/ 1553942 w 4992467"/>
              <a:gd name="connsiteY141" fmla="*/ 2076450 h 2143125"/>
              <a:gd name="connsiteX142" fmla="*/ 1525367 w 4992467"/>
              <a:gd name="connsiteY142" fmla="*/ 2066925 h 2143125"/>
              <a:gd name="connsiteX143" fmla="*/ 687167 w 4992467"/>
              <a:gd name="connsiteY143" fmla="*/ 2085975 h 2143125"/>
              <a:gd name="connsiteX144" fmla="*/ 620492 w 4992467"/>
              <a:gd name="connsiteY144" fmla="*/ 2076450 h 2143125"/>
              <a:gd name="connsiteX145" fmla="*/ 572867 w 4992467"/>
              <a:gd name="connsiteY145"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935317 w 4992467"/>
              <a:gd name="connsiteY107" fmla="*/ 1076325 h 2143125"/>
              <a:gd name="connsiteX108" fmla="*/ 4906742 w 4992467"/>
              <a:gd name="connsiteY108" fmla="*/ 1104900 h 2143125"/>
              <a:gd name="connsiteX109" fmla="*/ 4859117 w 4992467"/>
              <a:gd name="connsiteY109" fmla="*/ 1152525 h 2143125"/>
              <a:gd name="connsiteX110" fmla="*/ 4821017 w 4992467"/>
              <a:gd name="connsiteY110" fmla="*/ 1209675 h 2143125"/>
              <a:gd name="connsiteX111" fmla="*/ 4801967 w 4992467"/>
              <a:gd name="connsiteY111" fmla="*/ 1238250 h 2143125"/>
              <a:gd name="connsiteX112" fmla="*/ 4773392 w 4992467"/>
              <a:gd name="connsiteY112" fmla="*/ 1266825 h 2143125"/>
              <a:gd name="connsiteX113" fmla="*/ 4725767 w 4992467"/>
              <a:gd name="connsiteY113" fmla="*/ 1352550 h 2143125"/>
              <a:gd name="connsiteX114" fmla="*/ 4678142 w 4992467"/>
              <a:gd name="connsiteY114" fmla="*/ 1409700 h 2143125"/>
              <a:gd name="connsiteX115" fmla="*/ 4630517 w 4992467"/>
              <a:gd name="connsiteY115" fmla="*/ 1495425 h 2143125"/>
              <a:gd name="connsiteX116" fmla="*/ 4601942 w 4992467"/>
              <a:gd name="connsiteY116" fmla="*/ 1514475 h 2143125"/>
              <a:gd name="connsiteX117" fmla="*/ 4535267 w 4992467"/>
              <a:gd name="connsiteY117" fmla="*/ 1590675 h 2143125"/>
              <a:gd name="connsiteX118" fmla="*/ 4497167 w 4992467"/>
              <a:gd name="connsiteY118" fmla="*/ 1647825 h 2143125"/>
              <a:gd name="connsiteX119" fmla="*/ 4478117 w 4992467"/>
              <a:gd name="connsiteY119" fmla="*/ 1676400 h 2143125"/>
              <a:gd name="connsiteX120" fmla="*/ 4449542 w 4992467"/>
              <a:gd name="connsiteY120" fmla="*/ 1704975 h 2143125"/>
              <a:gd name="connsiteX121" fmla="*/ 4401917 w 4992467"/>
              <a:gd name="connsiteY121" fmla="*/ 1762125 h 2143125"/>
              <a:gd name="connsiteX122" fmla="*/ 4363817 w 4992467"/>
              <a:gd name="connsiteY122" fmla="*/ 1809750 h 2143125"/>
              <a:gd name="connsiteX123" fmla="*/ 4335242 w 4992467"/>
              <a:gd name="connsiteY123" fmla="*/ 1866900 h 2143125"/>
              <a:gd name="connsiteX124" fmla="*/ 4306667 w 4992467"/>
              <a:gd name="connsiteY124" fmla="*/ 1895475 h 2143125"/>
              <a:gd name="connsiteX125" fmla="*/ 4268567 w 4992467"/>
              <a:gd name="connsiteY125" fmla="*/ 1952625 h 2143125"/>
              <a:gd name="connsiteX126" fmla="*/ 4230467 w 4992467"/>
              <a:gd name="connsiteY126" fmla="*/ 2009775 h 2143125"/>
              <a:gd name="connsiteX127" fmla="*/ 4220942 w 4992467"/>
              <a:gd name="connsiteY127" fmla="*/ 2038350 h 2143125"/>
              <a:gd name="connsiteX128" fmla="*/ 4154267 w 4992467"/>
              <a:gd name="connsiteY128" fmla="*/ 2114550 h 2143125"/>
              <a:gd name="connsiteX129" fmla="*/ 4106642 w 4992467"/>
              <a:gd name="connsiteY129" fmla="*/ 2124075 h 2143125"/>
              <a:gd name="connsiteX130" fmla="*/ 3906617 w 4992467"/>
              <a:gd name="connsiteY130" fmla="*/ 2143125 h 2143125"/>
              <a:gd name="connsiteX131" fmla="*/ 3458942 w 4992467"/>
              <a:gd name="connsiteY131" fmla="*/ 2124075 h 2143125"/>
              <a:gd name="connsiteX132" fmla="*/ 3344642 w 4992467"/>
              <a:gd name="connsiteY132" fmla="*/ 2095500 h 2143125"/>
              <a:gd name="connsiteX133" fmla="*/ 3297017 w 4992467"/>
              <a:gd name="connsiteY133" fmla="*/ 2085975 h 2143125"/>
              <a:gd name="connsiteX134" fmla="*/ 3068417 w 4992467"/>
              <a:gd name="connsiteY134" fmla="*/ 2095500 h 2143125"/>
              <a:gd name="connsiteX135" fmla="*/ 3030317 w 4992467"/>
              <a:gd name="connsiteY135" fmla="*/ 2105025 h 2143125"/>
              <a:gd name="connsiteX136" fmla="*/ 2925542 w 4992467"/>
              <a:gd name="connsiteY136" fmla="*/ 2114550 h 2143125"/>
              <a:gd name="connsiteX137" fmla="*/ 2858867 w 4992467"/>
              <a:gd name="connsiteY137" fmla="*/ 2124075 h 2143125"/>
              <a:gd name="connsiteX138" fmla="*/ 2011142 w 4992467"/>
              <a:gd name="connsiteY138" fmla="*/ 2114550 h 2143125"/>
              <a:gd name="connsiteX139" fmla="*/ 1887317 w 4992467"/>
              <a:gd name="connsiteY139" fmla="*/ 2095500 h 2143125"/>
              <a:gd name="connsiteX140" fmla="*/ 1639667 w 4992467"/>
              <a:gd name="connsiteY140" fmla="*/ 2085975 h 2143125"/>
              <a:gd name="connsiteX141" fmla="*/ 1553942 w 4992467"/>
              <a:gd name="connsiteY141" fmla="*/ 2076450 h 2143125"/>
              <a:gd name="connsiteX142" fmla="*/ 1525367 w 4992467"/>
              <a:gd name="connsiteY142" fmla="*/ 2066925 h 2143125"/>
              <a:gd name="connsiteX143" fmla="*/ 687167 w 4992467"/>
              <a:gd name="connsiteY143" fmla="*/ 2085975 h 2143125"/>
              <a:gd name="connsiteX144" fmla="*/ 620492 w 4992467"/>
              <a:gd name="connsiteY144" fmla="*/ 2076450 h 2143125"/>
              <a:gd name="connsiteX145" fmla="*/ 572867 w 4992467"/>
              <a:gd name="connsiteY145"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935317 w 4992467"/>
              <a:gd name="connsiteY107" fmla="*/ 1076325 h 2143125"/>
              <a:gd name="connsiteX108" fmla="*/ 4906742 w 4992467"/>
              <a:gd name="connsiteY108" fmla="*/ 1104900 h 2143125"/>
              <a:gd name="connsiteX109" fmla="*/ 4821017 w 4992467"/>
              <a:gd name="connsiteY109" fmla="*/ 1209675 h 2143125"/>
              <a:gd name="connsiteX110" fmla="*/ 4801967 w 4992467"/>
              <a:gd name="connsiteY110" fmla="*/ 1238250 h 2143125"/>
              <a:gd name="connsiteX111" fmla="*/ 4773392 w 4992467"/>
              <a:gd name="connsiteY111" fmla="*/ 1266825 h 2143125"/>
              <a:gd name="connsiteX112" fmla="*/ 4725767 w 4992467"/>
              <a:gd name="connsiteY112" fmla="*/ 1352550 h 2143125"/>
              <a:gd name="connsiteX113" fmla="*/ 4678142 w 4992467"/>
              <a:gd name="connsiteY113" fmla="*/ 1409700 h 2143125"/>
              <a:gd name="connsiteX114" fmla="*/ 4630517 w 4992467"/>
              <a:gd name="connsiteY114" fmla="*/ 1495425 h 2143125"/>
              <a:gd name="connsiteX115" fmla="*/ 4601942 w 4992467"/>
              <a:gd name="connsiteY115" fmla="*/ 1514475 h 2143125"/>
              <a:gd name="connsiteX116" fmla="*/ 4535267 w 4992467"/>
              <a:gd name="connsiteY116" fmla="*/ 1590675 h 2143125"/>
              <a:gd name="connsiteX117" fmla="*/ 4497167 w 4992467"/>
              <a:gd name="connsiteY117" fmla="*/ 1647825 h 2143125"/>
              <a:gd name="connsiteX118" fmla="*/ 4478117 w 4992467"/>
              <a:gd name="connsiteY118" fmla="*/ 1676400 h 2143125"/>
              <a:gd name="connsiteX119" fmla="*/ 4449542 w 4992467"/>
              <a:gd name="connsiteY119" fmla="*/ 1704975 h 2143125"/>
              <a:gd name="connsiteX120" fmla="*/ 4401917 w 4992467"/>
              <a:gd name="connsiteY120" fmla="*/ 1762125 h 2143125"/>
              <a:gd name="connsiteX121" fmla="*/ 4363817 w 4992467"/>
              <a:gd name="connsiteY121" fmla="*/ 1809750 h 2143125"/>
              <a:gd name="connsiteX122" fmla="*/ 4335242 w 4992467"/>
              <a:gd name="connsiteY122" fmla="*/ 1866900 h 2143125"/>
              <a:gd name="connsiteX123" fmla="*/ 4306667 w 4992467"/>
              <a:gd name="connsiteY123" fmla="*/ 1895475 h 2143125"/>
              <a:gd name="connsiteX124" fmla="*/ 4268567 w 4992467"/>
              <a:gd name="connsiteY124" fmla="*/ 1952625 h 2143125"/>
              <a:gd name="connsiteX125" fmla="*/ 4230467 w 4992467"/>
              <a:gd name="connsiteY125" fmla="*/ 2009775 h 2143125"/>
              <a:gd name="connsiteX126" fmla="*/ 4220942 w 4992467"/>
              <a:gd name="connsiteY126" fmla="*/ 2038350 h 2143125"/>
              <a:gd name="connsiteX127" fmla="*/ 4154267 w 4992467"/>
              <a:gd name="connsiteY127" fmla="*/ 2114550 h 2143125"/>
              <a:gd name="connsiteX128" fmla="*/ 4106642 w 4992467"/>
              <a:gd name="connsiteY128" fmla="*/ 2124075 h 2143125"/>
              <a:gd name="connsiteX129" fmla="*/ 3906617 w 4992467"/>
              <a:gd name="connsiteY129" fmla="*/ 2143125 h 2143125"/>
              <a:gd name="connsiteX130" fmla="*/ 3458942 w 4992467"/>
              <a:gd name="connsiteY130" fmla="*/ 2124075 h 2143125"/>
              <a:gd name="connsiteX131" fmla="*/ 3344642 w 4992467"/>
              <a:gd name="connsiteY131" fmla="*/ 2095500 h 2143125"/>
              <a:gd name="connsiteX132" fmla="*/ 3297017 w 4992467"/>
              <a:gd name="connsiteY132" fmla="*/ 2085975 h 2143125"/>
              <a:gd name="connsiteX133" fmla="*/ 3068417 w 4992467"/>
              <a:gd name="connsiteY133" fmla="*/ 2095500 h 2143125"/>
              <a:gd name="connsiteX134" fmla="*/ 3030317 w 4992467"/>
              <a:gd name="connsiteY134" fmla="*/ 2105025 h 2143125"/>
              <a:gd name="connsiteX135" fmla="*/ 2925542 w 4992467"/>
              <a:gd name="connsiteY135" fmla="*/ 2114550 h 2143125"/>
              <a:gd name="connsiteX136" fmla="*/ 2858867 w 4992467"/>
              <a:gd name="connsiteY136" fmla="*/ 2124075 h 2143125"/>
              <a:gd name="connsiteX137" fmla="*/ 2011142 w 4992467"/>
              <a:gd name="connsiteY137" fmla="*/ 2114550 h 2143125"/>
              <a:gd name="connsiteX138" fmla="*/ 1887317 w 4992467"/>
              <a:gd name="connsiteY138" fmla="*/ 2095500 h 2143125"/>
              <a:gd name="connsiteX139" fmla="*/ 1639667 w 4992467"/>
              <a:gd name="connsiteY139" fmla="*/ 2085975 h 2143125"/>
              <a:gd name="connsiteX140" fmla="*/ 1553942 w 4992467"/>
              <a:gd name="connsiteY140" fmla="*/ 2076450 h 2143125"/>
              <a:gd name="connsiteX141" fmla="*/ 1525367 w 4992467"/>
              <a:gd name="connsiteY141" fmla="*/ 2066925 h 2143125"/>
              <a:gd name="connsiteX142" fmla="*/ 687167 w 4992467"/>
              <a:gd name="connsiteY142" fmla="*/ 2085975 h 2143125"/>
              <a:gd name="connsiteX143" fmla="*/ 620492 w 4992467"/>
              <a:gd name="connsiteY143" fmla="*/ 2076450 h 2143125"/>
              <a:gd name="connsiteX144" fmla="*/ 572867 w 4992467"/>
              <a:gd name="connsiteY144"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906742 w 4992467"/>
              <a:gd name="connsiteY107" fmla="*/ 1104900 h 2143125"/>
              <a:gd name="connsiteX108" fmla="*/ 4821017 w 4992467"/>
              <a:gd name="connsiteY108" fmla="*/ 1209675 h 2143125"/>
              <a:gd name="connsiteX109" fmla="*/ 4801967 w 4992467"/>
              <a:gd name="connsiteY109" fmla="*/ 1238250 h 2143125"/>
              <a:gd name="connsiteX110" fmla="*/ 4773392 w 4992467"/>
              <a:gd name="connsiteY110" fmla="*/ 1266825 h 2143125"/>
              <a:gd name="connsiteX111" fmla="*/ 4725767 w 4992467"/>
              <a:gd name="connsiteY111" fmla="*/ 1352550 h 2143125"/>
              <a:gd name="connsiteX112" fmla="*/ 4678142 w 4992467"/>
              <a:gd name="connsiteY112" fmla="*/ 1409700 h 2143125"/>
              <a:gd name="connsiteX113" fmla="*/ 4630517 w 4992467"/>
              <a:gd name="connsiteY113" fmla="*/ 1495425 h 2143125"/>
              <a:gd name="connsiteX114" fmla="*/ 4601942 w 4992467"/>
              <a:gd name="connsiteY114" fmla="*/ 1514475 h 2143125"/>
              <a:gd name="connsiteX115" fmla="*/ 4535267 w 4992467"/>
              <a:gd name="connsiteY115" fmla="*/ 1590675 h 2143125"/>
              <a:gd name="connsiteX116" fmla="*/ 4497167 w 4992467"/>
              <a:gd name="connsiteY116" fmla="*/ 1647825 h 2143125"/>
              <a:gd name="connsiteX117" fmla="*/ 4478117 w 4992467"/>
              <a:gd name="connsiteY117" fmla="*/ 1676400 h 2143125"/>
              <a:gd name="connsiteX118" fmla="*/ 4449542 w 4992467"/>
              <a:gd name="connsiteY118" fmla="*/ 1704975 h 2143125"/>
              <a:gd name="connsiteX119" fmla="*/ 4401917 w 4992467"/>
              <a:gd name="connsiteY119" fmla="*/ 1762125 h 2143125"/>
              <a:gd name="connsiteX120" fmla="*/ 4363817 w 4992467"/>
              <a:gd name="connsiteY120" fmla="*/ 1809750 h 2143125"/>
              <a:gd name="connsiteX121" fmla="*/ 4335242 w 4992467"/>
              <a:gd name="connsiteY121" fmla="*/ 1866900 h 2143125"/>
              <a:gd name="connsiteX122" fmla="*/ 4306667 w 4992467"/>
              <a:gd name="connsiteY122" fmla="*/ 1895475 h 2143125"/>
              <a:gd name="connsiteX123" fmla="*/ 4268567 w 4992467"/>
              <a:gd name="connsiteY123" fmla="*/ 1952625 h 2143125"/>
              <a:gd name="connsiteX124" fmla="*/ 4230467 w 4992467"/>
              <a:gd name="connsiteY124" fmla="*/ 2009775 h 2143125"/>
              <a:gd name="connsiteX125" fmla="*/ 4220942 w 4992467"/>
              <a:gd name="connsiteY125" fmla="*/ 2038350 h 2143125"/>
              <a:gd name="connsiteX126" fmla="*/ 4154267 w 4992467"/>
              <a:gd name="connsiteY126" fmla="*/ 2114550 h 2143125"/>
              <a:gd name="connsiteX127" fmla="*/ 4106642 w 4992467"/>
              <a:gd name="connsiteY127" fmla="*/ 2124075 h 2143125"/>
              <a:gd name="connsiteX128" fmla="*/ 3906617 w 4992467"/>
              <a:gd name="connsiteY128" fmla="*/ 2143125 h 2143125"/>
              <a:gd name="connsiteX129" fmla="*/ 3458942 w 4992467"/>
              <a:gd name="connsiteY129" fmla="*/ 2124075 h 2143125"/>
              <a:gd name="connsiteX130" fmla="*/ 3344642 w 4992467"/>
              <a:gd name="connsiteY130" fmla="*/ 2095500 h 2143125"/>
              <a:gd name="connsiteX131" fmla="*/ 3297017 w 4992467"/>
              <a:gd name="connsiteY131" fmla="*/ 2085975 h 2143125"/>
              <a:gd name="connsiteX132" fmla="*/ 3068417 w 4992467"/>
              <a:gd name="connsiteY132" fmla="*/ 2095500 h 2143125"/>
              <a:gd name="connsiteX133" fmla="*/ 3030317 w 4992467"/>
              <a:gd name="connsiteY133" fmla="*/ 2105025 h 2143125"/>
              <a:gd name="connsiteX134" fmla="*/ 2925542 w 4992467"/>
              <a:gd name="connsiteY134" fmla="*/ 2114550 h 2143125"/>
              <a:gd name="connsiteX135" fmla="*/ 2858867 w 4992467"/>
              <a:gd name="connsiteY135" fmla="*/ 2124075 h 2143125"/>
              <a:gd name="connsiteX136" fmla="*/ 2011142 w 4992467"/>
              <a:gd name="connsiteY136" fmla="*/ 2114550 h 2143125"/>
              <a:gd name="connsiteX137" fmla="*/ 1887317 w 4992467"/>
              <a:gd name="connsiteY137" fmla="*/ 2095500 h 2143125"/>
              <a:gd name="connsiteX138" fmla="*/ 1639667 w 4992467"/>
              <a:gd name="connsiteY138" fmla="*/ 2085975 h 2143125"/>
              <a:gd name="connsiteX139" fmla="*/ 1553942 w 4992467"/>
              <a:gd name="connsiteY139" fmla="*/ 2076450 h 2143125"/>
              <a:gd name="connsiteX140" fmla="*/ 1525367 w 4992467"/>
              <a:gd name="connsiteY140" fmla="*/ 2066925 h 2143125"/>
              <a:gd name="connsiteX141" fmla="*/ 687167 w 4992467"/>
              <a:gd name="connsiteY141" fmla="*/ 2085975 h 2143125"/>
              <a:gd name="connsiteX142" fmla="*/ 620492 w 4992467"/>
              <a:gd name="connsiteY142" fmla="*/ 2076450 h 2143125"/>
              <a:gd name="connsiteX143" fmla="*/ 572867 w 4992467"/>
              <a:gd name="connsiteY143"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906742 w 4992467"/>
              <a:gd name="connsiteY107" fmla="*/ 1104900 h 2143125"/>
              <a:gd name="connsiteX108" fmla="*/ 4821017 w 4992467"/>
              <a:gd name="connsiteY108" fmla="*/ 1209675 h 2143125"/>
              <a:gd name="connsiteX109" fmla="*/ 4801967 w 4992467"/>
              <a:gd name="connsiteY109" fmla="*/ 1238250 h 2143125"/>
              <a:gd name="connsiteX110" fmla="*/ 4773392 w 4992467"/>
              <a:gd name="connsiteY110" fmla="*/ 1266825 h 2143125"/>
              <a:gd name="connsiteX111" fmla="*/ 4725767 w 4992467"/>
              <a:gd name="connsiteY111" fmla="*/ 1352550 h 2143125"/>
              <a:gd name="connsiteX112" fmla="*/ 4678142 w 4992467"/>
              <a:gd name="connsiteY112" fmla="*/ 1409700 h 2143125"/>
              <a:gd name="connsiteX113" fmla="*/ 4601942 w 4992467"/>
              <a:gd name="connsiteY113" fmla="*/ 1514475 h 2143125"/>
              <a:gd name="connsiteX114" fmla="*/ 4535267 w 4992467"/>
              <a:gd name="connsiteY114" fmla="*/ 1590675 h 2143125"/>
              <a:gd name="connsiteX115" fmla="*/ 4497167 w 4992467"/>
              <a:gd name="connsiteY115" fmla="*/ 1647825 h 2143125"/>
              <a:gd name="connsiteX116" fmla="*/ 4478117 w 4992467"/>
              <a:gd name="connsiteY116" fmla="*/ 1676400 h 2143125"/>
              <a:gd name="connsiteX117" fmla="*/ 4449542 w 4992467"/>
              <a:gd name="connsiteY117" fmla="*/ 1704975 h 2143125"/>
              <a:gd name="connsiteX118" fmla="*/ 4401917 w 4992467"/>
              <a:gd name="connsiteY118" fmla="*/ 1762125 h 2143125"/>
              <a:gd name="connsiteX119" fmla="*/ 4363817 w 4992467"/>
              <a:gd name="connsiteY119" fmla="*/ 1809750 h 2143125"/>
              <a:gd name="connsiteX120" fmla="*/ 4335242 w 4992467"/>
              <a:gd name="connsiteY120" fmla="*/ 1866900 h 2143125"/>
              <a:gd name="connsiteX121" fmla="*/ 4306667 w 4992467"/>
              <a:gd name="connsiteY121" fmla="*/ 1895475 h 2143125"/>
              <a:gd name="connsiteX122" fmla="*/ 4268567 w 4992467"/>
              <a:gd name="connsiteY122" fmla="*/ 1952625 h 2143125"/>
              <a:gd name="connsiteX123" fmla="*/ 4230467 w 4992467"/>
              <a:gd name="connsiteY123" fmla="*/ 2009775 h 2143125"/>
              <a:gd name="connsiteX124" fmla="*/ 4220942 w 4992467"/>
              <a:gd name="connsiteY124" fmla="*/ 2038350 h 2143125"/>
              <a:gd name="connsiteX125" fmla="*/ 4154267 w 4992467"/>
              <a:gd name="connsiteY125" fmla="*/ 2114550 h 2143125"/>
              <a:gd name="connsiteX126" fmla="*/ 4106642 w 4992467"/>
              <a:gd name="connsiteY126" fmla="*/ 2124075 h 2143125"/>
              <a:gd name="connsiteX127" fmla="*/ 3906617 w 4992467"/>
              <a:gd name="connsiteY127" fmla="*/ 2143125 h 2143125"/>
              <a:gd name="connsiteX128" fmla="*/ 3458942 w 4992467"/>
              <a:gd name="connsiteY128" fmla="*/ 2124075 h 2143125"/>
              <a:gd name="connsiteX129" fmla="*/ 3344642 w 4992467"/>
              <a:gd name="connsiteY129" fmla="*/ 2095500 h 2143125"/>
              <a:gd name="connsiteX130" fmla="*/ 3297017 w 4992467"/>
              <a:gd name="connsiteY130" fmla="*/ 2085975 h 2143125"/>
              <a:gd name="connsiteX131" fmla="*/ 3068417 w 4992467"/>
              <a:gd name="connsiteY131" fmla="*/ 2095500 h 2143125"/>
              <a:gd name="connsiteX132" fmla="*/ 3030317 w 4992467"/>
              <a:gd name="connsiteY132" fmla="*/ 2105025 h 2143125"/>
              <a:gd name="connsiteX133" fmla="*/ 2925542 w 4992467"/>
              <a:gd name="connsiteY133" fmla="*/ 2114550 h 2143125"/>
              <a:gd name="connsiteX134" fmla="*/ 2858867 w 4992467"/>
              <a:gd name="connsiteY134" fmla="*/ 2124075 h 2143125"/>
              <a:gd name="connsiteX135" fmla="*/ 2011142 w 4992467"/>
              <a:gd name="connsiteY135" fmla="*/ 2114550 h 2143125"/>
              <a:gd name="connsiteX136" fmla="*/ 1887317 w 4992467"/>
              <a:gd name="connsiteY136" fmla="*/ 2095500 h 2143125"/>
              <a:gd name="connsiteX137" fmla="*/ 1639667 w 4992467"/>
              <a:gd name="connsiteY137" fmla="*/ 2085975 h 2143125"/>
              <a:gd name="connsiteX138" fmla="*/ 1553942 w 4992467"/>
              <a:gd name="connsiteY138" fmla="*/ 2076450 h 2143125"/>
              <a:gd name="connsiteX139" fmla="*/ 1525367 w 4992467"/>
              <a:gd name="connsiteY139" fmla="*/ 2066925 h 2143125"/>
              <a:gd name="connsiteX140" fmla="*/ 687167 w 4992467"/>
              <a:gd name="connsiteY140" fmla="*/ 2085975 h 2143125"/>
              <a:gd name="connsiteX141" fmla="*/ 620492 w 4992467"/>
              <a:gd name="connsiteY141" fmla="*/ 2076450 h 2143125"/>
              <a:gd name="connsiteX142" fmla="*/ 572867 w 4992467"/>
              <a:gd name="connsiteY142"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906742 w 4992467"/>
              <a:gd name="connsiteY107" fmla="*/ 1104900 h 2143125"/>
              <a:gd name="connsiteX108" fmla="*/ 4821017 w 4992467"/>
              <a:gd name="connsiteY108" fmla="*/ 1209675 h 2143125"/>
              <a:gd name="connsiteX109" fmla="*/ 4773392 w 4992467"/>
              <a:gd name="connsiteY109" fmla="*/ 1266825 h 2143125"/>
              <a:gd name="connsiteX110" fmla="*/ 4725767 w 4992467"/>
              <a:gd name="connsiteY110" fmla="*/ 1352550 h 2143125"/>
              <a:gd name="connsiteX111" fmla="*/ 4678142 w 4992467"/>
              <a:gd name="connsiteY111" fmla="*/ 1409700 h 2143125"/>
              <a:gd name="connsiteX112" fmla="*/ 4601942 w 4992467"/>
              <a:gd name="connsiteY112" fmla="*/ 1514475 h 2143125"/>
              <a:gd name="connsiteX113" fmla="*/ 4535267 w 4992467"/>
              <a:gd name="connsiteY113" fmla="*/ 1590675 h 2143125"/>
              <a:gd name="connsiteX114" fmla="*/ 4497167 w 4992467"/>
              <a:gd name="connsiteY114" fmla="*/ 1647825 h 2143125"/>
              <a:gd name="connsiteX115" fmla="*/ 4478117 w 4992467"/>
              <a:gd name="connsiteY115" fmla="*/ 1676400 h 2143125"/>
              <a:gd name="connsiteX116" fmla="*/ 4449542 w 4992467"/>
              <a:gd name="connsiteY116" fmla="*/ 1704975 h 2143125"/>
              <a:gd name="connsiteX117" fmla="*/ 4401917 w 4992467"/>
              <a:gd name="connsiteY117" fmla="*/ 1762125 h 2143125"/>
              <a:gd name="connsiteX118" fmla="*/ 4363817 w 4992467"/>
              <a:gd name="connsiteY118" fmla="*/ 1809750 h 2143125"/>
              <a:gd name="connsiteX119" fmla="*/ 4335242 w 4992467"/>
              <a:gd name="connsiteY119" fmla="*/ 1866900 h 2143125"/>
              <a:gd name="connsiteX120" fmla="*/ 4306667 w 4992467"/>
              <a:gd name="connsiteY120" fmla="*/ 1895475 h 2143125"/>
              <a:gd name="connsiteX121" fmla="*/ 4268567 w 4992467"/>
              <a:gd name="connsiteY121" fmla="*/ 1952625 h 2143125"/>
              <a:gd name="connsiteX122" fmla="*/ 4230467 w 4992467"/>
              <a:gd name="connsiteY122" fmla="*/ 2009775 h 2143125"/>
              <a:gd name="connsiteX123" fmla="*/ 4220942 w 4992467"/>
              <a:gd name="connsiteY123" fmla="*/ 2038350 h 2143125"/>
              <a:gd name="connsiteX124" fmla="*/ 4154267 w 4992467"/>
              <a:gd name="connsiteY124" fmla="*/ 2114550 h 2143125"/>
              <a:gd name="connsiteX125" fmla="*/ 4106642 w 4992467"/>
              <a:gd name="connsiteY125" fmla="*/ 2124075 h 2143125"/>
              <a:gd name="connsiteX126" fmla="*/ 3906617 w 4992467"/>
              <a:gd name="connsiteY126" fmla="*/ 2143125 h 2143125"/>
              <a:gd name="connsiteX127" fmla="*/ 3458942 w 4992467"/>
              <a:gd name="connsiteY127" fmla="*/ 2124075 h 2143125"/>
              <a:gd name="connsiteX128" fmla="*/ 3344642 w 4992467"/>
              <a:gd name="connsiteY128" fmla="*/ 2095500 h 2143125"/>
              <a:gd name="connsiteX129" fmla="*/ 3297017 w 4992467"/>
              <a:gd name="connsiteY129" fmla="*/ 2085975 h 2143125"/>
              <a:gd name="connsiteX130" fmla="*/ 3068417 w 4992467"/>
              <a:gd name="connsiteY130" fmla="*/ 2095500 h 2143125"/>
              <a:gd name="connsiteX131" fmla="*/ 3030317 w 4992467"/>
              <a:gd name="connsiteY131" fmla="*/ 2105025 h 2143125"/>
              <a:gd name="connsiteX132" fmla="*/ 2925542 w 4992467"/>
              <a:gd name="connsiteY132" fmla="*/ 2114550 h 2143125"/>
              <a:gd name="connsiteX133" fmla="*/ 2858867 w 4992467"/>
              <a:gd name="connsiteY133" fmla="*/ 2124075 h 2143125"/>
              <a:gd name="connsiteX134" fmla="*/ 2011142 w 4992467"/>
              <a:gd name="connsiteY134" fmla="*/ 2114550 h 2143125"/>
              <a:gd name="connsiteX135" fmla="*/ 1887317 w 4992467"/>
              <a:gd name="connsiteY135" fmla="*/ 2095500 h 2143125"/>
              <a:gd name="connsiteX136" fmla="*/ 1639667 w 4992467"/>
              <a:gd name="connsiteY136" fmla="*/ 2085975 h 2143125"/>
              <a:gd name="connsiteX137" fmla="*/ 1553942 w 4992467"/>
              <a:gd name="connsiteY137" fmla="*/ 2076450 h 2143125"/>
              <a:gd name="connsiteX138" fmla="*/ 1525367 w 4992467"/>
              <a:gd name="connsiteY138" fmla="*/ 2066925 h 2143125"/>
              <a:gd name="connsiteX139" fmla="*/ 687167 w 4992467"/>
              <a:gd name="connsiteY139" fmla="*/ 2085975 h 2143125"/>
              <a:gd name="connsiteX140" fmla="*/ 620492 w 4992467"/>
              <a:gd name="connsiteY140" fmla="*/ 2076450 h 2143125"/>
              <a:gd name="connsiteX141" fmla="*/ 572867 w 4992467"/>
              <a:gd name="connsiteY141"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821017 w 4992467"/>
              <a:gd name="connsiteY107" fmla="*/ 1209675 h 2143125"/>
              <a:gd name="connsiteX108" fmla="*/ 4773392 w 4992467"/>
              <a:gd name="connsiteY108" fmla="*/ 1266825 h 2143125"/>
              <a:gd name="connsiteX109" fmla="*/ 4725767 w 4992467"/>
              <a:gd name="connsiteY109" fmla="*/ 1352550 h 2143125"/>
              <a:gd name="connsiteX110" fmla="*/ 4678142 w 4992467"/>
              <a:gd name="connsiteY110" fmla="*/ 1409700 h 2143125"/>
              <a:gd name="connsiteX111" fmla="*/ 4601942 w 4992467"/>
              <a:gd name="connsiteY111" fmla="*/ 1514475 h 2143125"/>
              <a:gd name="connsiteX112" fmla="*/ 4535267 w 4992467"/>
              <a:gd name="connsiteY112" fmla="*/ 1590675 h 2143125"/>
              <a:gd name="connsiteX113" fmla="*/ 4497167 w 4992467"/>
              <a:gd name="connsiteY113" fmla="*/ 1647825 h 2143125"/>
              <a:gd name="connsiteX114" fmla="*/ 4478117 w 4992467"/>
              <a:gd name="connsiteY114" fmla="*/ 1676400 h 2143125"/>
              <a:gd name="connsiteX115" fmla="*/ 4449542 w 4992467"/>
              <a:gd name="connsiteY115" fmla="*/ 1704975 h 2143125"/>
              <a:gd name="connsiteX116" fmla="*/ 4401917 w 4992467"/>
              <a:gd name="connsiteY116" fmla="*/ 1762125 h 2143125"/>
              <a:gd name="connsiteX117" fmla="*/ 4363817 w 4992467"/>
              <a:gd name="connsiteY117" fmla="*/ 1809750 h 2143125"/>
              <a:gd name="connsiteX118" fmla="*/ 4335242 w 4992467"/>
              <a:gd name="connsiteY118" fmla="*/ 1866900 h 2143125"/>
              <a:gd name="connsiteX119" fmla="*/ 4306667 w 4992467"/>
              <a:gd name="connsiteY119" fmla="*/ 1895475 h 2143125"/>
              <a:gd name="connsiteX120" fmla="*/ 4268567 w 4992467"/>
              <a:gd name="connsiteY120" fmla="*/ 1952625 h 2143125"/>
              <a:gd name="connsiteX121" fmla="*/ 4230467 w 4992467"/>
              <a:gd name="connsiteY121" fmla="*/ 2009775 h 2143125"/>
              <a:gd name="connsiteX122" fmla="*/ 4220942 w 4992467"/>
              <a:gd name="connsiteY122" fmla="*/ 2038350 h 2143125"/>
              <a:gd name="connsiteX123" fmla="*/ 4154267 w 4992467"/>
              <a:gd name="connsiteY123" fmla="*/ 2114550 h 2143125"/>
              <a:gd name="connsiteX124" fmla="*/ 4106642 w 4992467"/>
              <a:gd name="connsiteY124" fmla="*/ 2124075 h 2143125"/>
              <a:gd name="connsiteX125" fmla="*/ 3906617 w 4992467"/>
              <a:gd name="connsiteY125" fmla="*/ 2143125 h 2143125"/>
              <a:gd name="connsiteX126" fmla="*/ 3458942 w 4992467"/>
              <a:gd name="connsiteY126" fmla="*/ 2124075 h 2143125"/>
              <a:gd name="connsiteX127" fmla="*/ 3344642 w 4992467"/>
              <a:gd name="connsiteY127" fmla="*/ 2095500 h 2143125"/>
              <a:gd name="connsiteX128" fmla="*/ 3297017 w 4992467"/>
              <a:gd name="connsiteY128" fmla="*/ 2085975 h 2143125"/>
              <a:gd name="connsiteX129" fmla="*/ 3068417 w 4992467"/>
              <a:gd name="connsiteY129" fmla="*/ 2095500 h 2143125"/>
              <a:gd name="connsiteX130" fmla="*/ 3030317 w 4992467"/>
              <a:gd name="connsiteY130" fmla="*/ 2105025 h 2143125"/>
              <a:gd name="connsiteX131" fmla="*/ 2925542 w 4992467"/>
              <a:gd name="connsiteY131" fmla="*/ 2114550 h 2143125"/>
              <a:gd name="connsiteX132" fmla="*/ 2858867 w 4992467"/>
              <a:gd name="connsiteY132" fmla="*/ 2124075 h 2143125"/>
              <a:gd name="connsiteX133" fmla="*/ 2011142 w 4992467"/>
              <a:gd name="connsiteY133" fmla="*/ 2114550 h 2143125"/>
              <a:gd name="connsiteX134" fmla="*/ 1887317 w 4992467"/>
              <a:gd name="connsiteY134" fmla="*/ 2095500 h 2143125"/>
              <a:gd name="connsiteX135" fmla="*/ 1639667 w 4992467"/>
              <a:gd name="connsiteY135" fmla="*/ 2085975 h 2143125"/>
              <a:gd name="connsiteX136" fmla="*/ 1553942 w 4992467"/>
              <a:gd name="connsiteY136" fmla="*/ 2076450 h 2143125"/>
              <a:gd name="connsiteX137" fmla="*/ 1525367 w 4992467"/>
              <a:gd name="connsiteY137" fmla="*/ 2066925 h 2143125"/>
              <a:gd name="connsiteX138" fmla="*/ 687167 w 4992467"/>
              <a:gd name="connsiteY138" fmla="*/ 2085975 h 2143125"/>
              <a:gd name="connsiteX139" fmla="*/ 620492 w 4992467"/>
              <a:gd name="connsiteY139" fmla="*/ 2076450 h 2143125"/>
              <a:gd name="connsiteX140" fmla="*/ 572867 w 4992467"/>
              <a:gd name="connsiteY140"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773392 w 4992467"/>
              <a:gd name="connsiteY107" fmla="*/ 1266825 h 2143125"/>
              <a:gd name="connsiteX108" fmla="*/ 4725767 w 4992467"/>
              <a:gd name="connsiteY108" fmla="*/ 1352550 h 2143125"/>
              <a:gd name="connsiteX109" fmla="*/ 4678142 w 4992467"/>
              <a:gd name="connsiteY109" fmla="*/ 1409700 h 2143125"/>
              <a:gd name="connsiteX110" fmla="*/ 4601942 w 4992467"/>
              <a:gd name="connsiteY110" fmla="*/ 1514475 h 2143125"/>
              <a:gd name="connsiteX111" fmla="*/ 4535267 w 4992467"/>
              <a:gd name="connsiteY111" fmla="*/ 1590675 h 2143125"/>
              <a:gd name="connsiteX112" fmla="*/ 4497167 w 4992467"/>
              <a:gd name="connsiteY112" fmla="*/ 1647825 h 2143125"/>
              <a:gd name="connsiteX113" fmla="*/ 4478117 w 4992467"/>
              <a:gd name="connsiteY113" fmla="*/ 1676400 h 2143125"/>
              <a:gd name="connsiteX114" fmla="*/ 4449542 w 4992467"/>
              <a:gd name="connsiteY114" fmla="*/ 1704975 h 2143125"/>
              <a:gd name="connsiteX115" fmla="*/ 4401917 w 4992467"/>
              <a:gd name="connsiteY115" fmla="*/ 1762125 h 2143125"/>
              <a:gd name="connsiteX116" fmla="*/ 4363817 w 4992467"/>
              <a:gd name="connsiteY116" fmla="*/ 1809750 h 2143125"/>
              <a:gd name="connsiteX117" fmla="*/ 4335242 w 4992467"/>
              <a:gd name="connsiteY117" fmla="*/ 1866900 h 2143125"/>
              <a:gd name="connsiteX118" fmla="*/ 4306667 w 4992467"/>
              <a:gd name="connsiteY118" fmla="*/ 1895475 h 2143125"/>
              <a:gd name="connsiteX119" fmla="*/ 4268567 w 4992467"/>
              <a:gd name="connsiteY119" fmla="*/ 1952625 h 2143125"/>
              <a:gd name="connsiteX120" fmla="*/ 4230467 w 4992467"/>
              <a:gd name="connsiteY120" fmla="*/ 2009775 h 2143125"/>
              <a:gd name="connsiteX121" fmla="*/ 4220942 w 4992467"/>
              <a:gd name="connsiteY121" fmla="*/ 2038350 h 2143125"/>
              <a:gd name="connsiteX122" fmla="*/ 4154267 w 4992467"/>
              <a:gd name="connsiteY122" fmla="*/ 2114550 h 2143125"/>
              <a:gd name="connsiteX123" fmla="*/ 4106642 w 4992467"/>
              <a:gd name="connsiteY123" fmla="*/ 2124075 h 2143125"/>
              <a:gd name="connsiteX124" fmla="*/ 3906617 w 4992467"/>
              <a:gd name="connsiteY124" fmla="*/ 2143125 h 2143125"/>
              <a:gd name="connsiteX125" fmla="*/ 3458942 w 4992467"/>
              <a:gd name="connsiteY125" fmla="*/ 2124075 h 2143125"/>
              <a:gd name="connsiteX126" fmla="*/ 3344642 w 4992467"/>
              <a:gd name="connsiteY126" fmla="*/ 2095500 h 2143125"/>
              <a:gd name="connsiteX127" fmla="*/ 3297017 w 4992467"/>
              <a:gd name="connsiteY127" fmla="*/ 2085975 h 2143125"/>
              <a:gd name="connsiteX128" fmla="*/ 3068417 w 4992467"/>
              <a:gd name="connsiteY128" fmla="*/ 2095500 h 2143125"/>
              <a:gd name="connsiteX129" fmla="*/ 3030317 w 4992467"/>
              <a:gd name="connsiteY129" fmla="*/ 2105025 h 2143125"/>
              <a:gd name="connsiteX130" fmla="*/ 2925542 w 4992467"/>
              <a:gd name="connsiteY130" fmla="*/ 2114550 h 2143125"/>
              <a:gd name="connsiteX131" fmla="*/ 2858867 w 4992467"/>
              <a:gd name="connsiteY131" fmla="*/ 2124075 h 2143125"/>
              <a:gd name="connsiteX132" fmla="*/ 2011142 w 4992467"/>
              <a:gd name="connsiteY132" fmla="*/ 2114550 h 2143125"/>
              <a:gd name="connsiteX133" fmla="*/ 1887317 w 4992467"/>
              <a:gd name="connsiteY133" fmla="*/ 2095500 h 2143125"/>
              <a:gd name="connsiteX134" fmla="*/ 1639667 w 4992467"/>
              <a:gd name="connsiteY134" fmla="*/ 2085975 h 2143125"/>
              <a:gd name="connsiteX135" fmla="*/ 1553942 w 4992467"/>
              <a:gd name="connsiteY135" fmla="*/ 2076450 h 2143125"/>
              <a:gd name="connsiteX136" fmla="*/ 1525367 w 4992467"/>
              <a:gd name="connsiteY136" fmla="*/ 2066925 h 2143125"/>
              <a:gd name="connsiteX137" fmla="*/ 687167 w 4992467"/>
              <a:gd name="connsiteY137" fmla="*/ 2085975 h 2143125"/>
              <a:gd name="connsiteX138" fmla="*/ 620492 w 4992467"/>
              <a:gd name="connsiteY138" fmla="*/ 2076450 h 2143125"/>
              <a:gd name="connsiteX139" fmla="*/ 572867 w 4992467"/>
              <a:gd name="connsiteY139"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725767 w 4992467"/>
              <a:gd name="connsiteY107" fmla="*/ 1352550 h 2143125"/>
              <a:gd name="connsiteX108" fmla="*/ 4678142 w 4992467"/>
              <a:gd name="connsiteY108" fmla="*/ 1409700 h 2143125"/>
              <a:gd name="connsiteX109" fmla="*/ 4601942 w 4992467"/>
              <a:gd name="connsiteY109" fmla="*/ 1514475 h 2143125"/>
              <a:gd name="connsiteX110" fmla="*/ 4535267 w 4992467"/>
              <a:gd name="connsiteY110" fmla="*/ 1590675 h 2143125"/>
              <a:gd name="connsiteX111" fmla="*/ 4497167 w 4992467"/>
              <a:gd name="connsiteY111" fmla="*/ 1647825 h 2143125"/>
              <a:gd name="connsiteX112" fmla="*/ 4478117 w 4992467"/>
              <a:gd name="connsiteY112" fmla="*/ 1676400 h 2143125"/>
              <a:gd name="connsiteX113" fmla="*/ 4449542 w 4992467"/>
              <a:gd name="connsiteY113" fmla="*/ 1704975 h 2143125"/>
              <a:gd name="connsiteX114" fmla="*/ 4401917 w 4992467"/>
              <a:gd name="connsiteY114" fmla="*/ 1762125 h 2143125"/>
              <a:gd name="connsiteX115" fmla="*/ 4363817 w 4992467"/>
              <a:gd name="connsiteY115" fmla="*/ 1809750 h 2143125"/>
              <a:gd name="connsiteX116" fmla="*/ 4335242 w 4992467"/>
              <a:gd name="connsiteY116" fmla="*/ 1866900 h 2143125"/>
              <a:gd name="connsiteX117" fmla="*/ 4306667 w 4992467"/>
              <a:gd name="connsiteY117" fmla="*/ 1895475 h 2143125"/>
              <a:gd name="connsiteX118" fmla="*/ 4268567 w 4992467"/>
              <a:gd name="connsiteY118" fmla="*/ 1952625 h 2143125"/>
              <a:gd name="connsiteX119" fmla="*/ 4230467 w 4992467"/>
              <a:gd name="connsiteY119" fmla="*/ 2009775 h 2143125"/>
              <a:gd name="connsiteX120" fmla="*/ 4220942 w 4992467"/>
              <a:gd name="connsiteY120" fmla="*/ 2038350 h 2143125"/>
              <a:gd name="connsiteX121" fmla="*/ 4154267 w 4992467"/>
              <a:gd name="connsiteY121" fmla="*/ 2114550 h 2143125"/>
              <a:gd name="connsiteX122" fmla="*/ 4106642 w 4992467"/>
              <a:gd name="connsiteY122" fmla="*/ 2124075 h 2143125"/>
              <a:gd name="connsiteX123" fmla="*/ 3906617 w 4992467"/>
              <a:gd name="connsiteY123" fmla="*/ 2143125 h 2143125"/>
              <a:gd name="connsiteX124" fmla="*/ 3458942 w 4992467"/>
              <a:gd name="connsiteY124" fmla="*/ 2124075 h 2143125"/>
              <a:gd name="connsiteX125" fmla="*/ 3344642 w 4992467"/>
              <a:gd name="connsiteY125" fmla="*/ 2095500 h 2143125"/>
              <a:gd name="connsiteX126" fmla="*/ 3297017 w 4992467"/>
              <a:gd name="connsiteY126" fmla="*/ 2085975 h 2143125"/>
              <a:gd name="connsiteX127" fmla="*/ 3068417 w 4992467"/>
              <a:gd name="connsiteY127" fmla="*/ 2095500 h 2143125"/>
              <a:gd name="connsiteX128" fmla="*/ 3030317 w 4992467"/>
              <a:gd name="connsiteY128" fmla="*/ 2105025 h 2143125"/>
              <a:gd name="connsiteX129" fmla="*/ 2925542 w 4992467"/>
              <a:gd name="connsiteY129" fmla="*/ 2114550 h 2143125"/>
              <a:gd name="connsiteX130" fmla="*/ 2858867 w 4992467"/>
              <a:gd name="connsiteY130" fmla="*/ 2124075 h 2143125"/>
              <a:gd name="connsiteX131" fmla="*/ 2011142 w 4992467"/>
              <a:gd name="connsiteY131" fmla="*/ 2114550 h 2143125"/>
              <a:gd name="connsiteX132" fmla="*/ 1887317 w 4992467"/>
              <a:gd name="connsiteY132" fmla="*/ 2095500 h 2143125"/>
              <a:gd name="connsiteX133" fmla="*/ 1639667 w 4992467"/>
              <a:gd name="connsiteY133" fmla="*/ 2085975 h 2143125"/>
              <a:gd name="connsiteX134" fmla="*/ 1553942 w 4992467"/>
              <a:gd name="connsiteY134" fmla="*/ 2076450 h 2143125"/>
              <a:gd name="connsiteX135" fmla="*/ 1525367 w 4992467"/>
              <a:gd name="connsiteY135" fmla="*/ 2066925 h 2143125"/>
              <a:gd name="connsiteX136" fmla="*/ 687167 w 4992467"/>
              <a:gd name="connsiteY136" fmla="*/ 2085975 h 2143125"/>
              <a:gd name="connsiteX137" fmla="*/ 620492 w 4992467"/>
              <a:gd name="connsiteY137" fmla="*/ 2076450 h 2143125"/>
              <a:gd name="connsiteX138" fmla="*/ 572867 w 4992467"/>
              <a:gd name="connsiteY138"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725767 w 4992467"/>
              <a:gd name="connsiteY107" fmla="*/ 1352550 h 2143125"/>
              <a:gd name="connsiteX108" fmla="*/ 4678142 w 4992467"/>
              <a:gd name="connsiteY108" fmla="*/ 1409700 h 2143125"/>
              <a:gd name="connsiteX109" fmla="*/ 4601942 w 4992467"/>
              <a:gd name="connsiteY109" fmla="*/ 1514475 h 2143125"/>
              <a:gd name="connsiteX110" fmla="*/ 4535267 w 4992467"/>
              <a:gd name="connsiteY110" fmla="*/ 1590675 h 2143125"/>
              <a:gd name="connsiteX111" fmla="*/ 4497167 w 4992467"/>
              <a:gd name="connsiteY111" fmla="*/ 1647825 h 2143125"/>
              <a:gd name="connsiteX112" fmla="*/ 4478117 w 4992467"/>
              <a:gd name="connsiteY112" fmla="*/ 1676400 h 2143125"/>
              <a:gd name="connsiteX113" fmla="*/ 4401917 w 4992467"/>
              <a:gd name="connsiteY113" fmla="*/ 1762125 h 2143125"/>
              <a:gd name="connsiteX114" fmla="*/ 4363817 w 4992467"/>
              <a:gd name="connsiteY114" fmla="*/ 1809750 h 2143125"/>
              <a:gd name="connsiteX115" fmla="*/ 4335242 w 4992467"/>
              <a:gd name="connsiteY115" fmla="*/ 1866900 h 2143125"/>
              <a:gd name="connsiteX116" fmla="*/ 4306667 w 4992467"/>
              <a:gd name="connsiteY116" fmla="*/ 1895475 h 2143125"/>
              <a:gd name="connsiteX117" fmla="*/ 4268567 w 4992467"/>
              <a:gd name="connsiteY117" fmla="*/ 1952625 h 2143125"/>
              <a:gd name="connsiteX118" fmla="*/ 4230467 w 4992467"/>
              <a:gd name="connsiteY118" fmla="*/ 2009775 h 2143125"/>
              <a:gd name="connsiteX119" fmla="*/ 4220942 w 4992467"/>
              <a:gd name="connsiteY119" fmla="*/ 2038350 h 2143125"/>
              <a:gd name="connsiteX120" fmla="*/ 4154267 w 4992467"/>
              <a:gd name="connsiteY120" fmla="*/ 2114550 h 2143125"/>
              <a:gd name="connsiteX121" fmla="*/ 4106642 w 4992467"/>
              <a:gd name="connsiteY121" fmla="*/ 2124075 h 2143125"/>
              <a:gd name="connsiteX122" fmla="*/ 3906617 w 4992467"/>
              <a:gd name="connsiteY122" fmla="*/ 2143125 h 2143125"/>
              <a:gd name="connsiteX123" fmla="*/ 3458942 w 4992467"/>
              <a:gd name="connsiteY123" fmla="*/ 2124075 h 2143125"/>
              <a:gd name="connsiteX124" fmla="*/ 3344642 w 4992467"/>
              <a:gd name="connsiteY124" fmla="*/ 2095500 h 2143125"/>
              <a:gd name="connsiteX125" fmla="*/ 3297017 w 4992467"/>
              <a:gd name="connsiteY125" fmla="*/ 2085975 h 2143125"/>
              <a:gd name="connsiteX126" fmla="*/ 3068417 w 4992467"/>
              <a:gd name="connsiteY126" fmla="*/ 2095500 h 2143125"/>
              <a:gd name="connsiteX127" fmla="*/ 3030317 w 4992467"/>
              <a:gd name="connsiteY127" fmla="*/ 2105025 h 2143125"/>
              <a:gd name="connsiteX128" fmla="*/ 2925542 w 4992467"/>
              <a:gd name="connsiteY128" fmla="*/ 2114550 h 2143125"/>
              <a:gd name="connsiteX129" fmla="*/ 2858867 w 4992467"/>
              <a:gd name="connsiteY129" fmla="*/ 2124075 h 2143125"/>
              <a:gd name="connsiteX130" fmla="*/ 2011142 w 4992467"/>
              <a:gd name="connsiteY130" fmla="*/ 2114550 h 2143125"/>
              <a:gd name="connsiteX131" fmla="*/ 1887317 w 4992467"/>
              <a:gd name="connsiteY131" fmla="*/ 2095500 h 2143125"/>
              <a:gd name="connsiteX132" fmla="*/ 1639667 w 4992467"/>
              <a:gd name="connsiteY132" fmla="*/ 2085975 h 2143125"/>
              <a:gd name="connsiteX133" fmla="*/ 1553942 w 4992467"/>
              <a:gd name="connsiteY133" fmla="*/ 2076450 h 2143125"/>
              <a:gd name="connsiteX134" fmla="*/ 1525367 w 4992467"/>
              <a:gd name="connsiteY134" fmla="*/ 2066925 h 2143125"/>
              <a:gd name="connsiteX135" fmla="*/ 687167 w 4992467"/>
              <a:gd name="connsiteY135" fmla="*/ 2085975 h 2143125"/>
              <a:gd name="connsiteX136" fmla="*/ 620492 w 4992467"/>
              <a:gd name="connsiteY136" fmla="*/ 2076450 h 2143125"/>
              <a:gd name="connsiteX137" fmla="*/ 572867 w 4992467"/>
              <a:gd name="connsiteY137"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725767 w 4992467"/>
              <a:gd name="connsiteY107" fmla="*/ 1352550 h 2143125"/>
              <a:gd name="connsiteX108" fmla="*/ 4678142 w 4992467"/>
              <a:gd name="connsiteY108" fmla="*/ 1409700 h 2143125"/>
              <a:gd name="connsiteX109" fmla="*/ 4601942 w 4992467"/>
              <a:gd name="connsiteY109" fmla="*/ 1514475 h 2143125"/>
              <a:gd name="connsiteX110" fmla="*/ 4497167 w 4992467"/>
              <a:gd name="connsiteY110" fmla="*/ 1647825 h 2143125"/>
              <a:gd name="connsiteX111" fmla="*/ 4478117 w 4992467"/>
              <a:gd name="connsiteY111" fmla="*/ 1676400 h 2143125"/>
              <a:gd name="connsiteX112" fmla="*/ 4401917 w 4992467"/>
              <a:gd name="connsiteY112" fmla="*/ 1762125 h 2143125"/>
              <a:gd name="connsiteX113" fmla="*/ 4363817 w 4992467"/>
              <a:gd name="connsiteY113" fmla="*/ 1809750 h 2143125"/>
              <a:gd name="connsiteX114" fmla="*/ 4335242 w 4992467"/>
              <a:gd name="connsiteY114" fmla="*/ 1866900 h 2143125"/>
              <a:gd name="connsiteX115" fmla="*/ 4306667 w 4992467"/>
              <a:gd name="connsiteY115" fmla="*/ 1895475 h 2143125"/>
              <a:gd name="connsiteX116" fmla="*/ 4268567 w 4992467"/>
              <a:gd name="connsiteY116" fmla="*/ 1952625 h 2143125"/>
              <a:gd name="connsiteX117" fmla="*/ 4230467 w 4992467"/>
              <a:gd name="connsiteY117" fmla="*/ 2009775 h 2143125"/>
              <a:gd name="connsiteX118" fmla="*/ 4220942 w 4992467"/>
              <a:gd name="connsiteY118" fmla="*/ 2038350 h 2143125"/>
              <a:gd name="connsiteX119" fmla="*/ 4154267 w 4992467"/>
              <a:gd name="connsiteY119" fmla="*/ 2114550 h 2143125"/>
              <a:gd name="connsiteX120" fmla="*/ 4106642 w 4992467"/>
              <a:gd name="connsiteY120" fmla="*/ 2124075 h 2143125"/>
              <a:gd name="connsiteX121" fmla="*/ 3906617 w 4992467"/>
              <a:gd name="connsiteY121" fmla="*/ 2143125 h 2143125"/>
              <a:gd name="connsiteX122" fmla="*/ 3458942 w 4992467"/>
              <a:gd name="connsiteY122" fmla="*/ 2124075 h 2143125"/>
              <a:gd name="connsiteX123" fmla="*/ 3344642 w 4992467"/>
              <a:gd name="connsiteY123" fmla="*/ 2095500 h 2143125"/>
              <a:gd name="connsiteX124" fmla="*/ 3297017 w 4992467"/>
              <a:gd name="connsiteY124" fmla="*/ 2085975 h 2143125"/>
              <a:gd name="connsiteX125" fmla="*/ 3068417 w 4992467"/>
              <a:gd name="connsiteY125" fmla="*/ 2095500 h 2143125"/>
              <a:gd name="connsiteX126" fmla="*/ 3030317 w 4992467"/>
              <a:gd name="connsiteY126" fmla="*/ 2105025 h 2143125"/>
              <a:gd name="connsiteX127" fmla="*/ 2925542 w 4992467"/>
              <a:gd name="connsiteY127" fmla="*/ 2114550 h 2143125"/>
              <a:gd name="connsiteX128" fmla="*/ 2858867 w 4992467"/>
              <a:gd name="connsiteY128" fmla="*/ 2124075 h 2143125"/>
              <a:gd name="connsiteX129" fmla="*/ 2011142 w 4992467"/>
              <a:gd name="connsiteY129" fmla="*/ 2114550 h 2143125"/>
              <a:gd name="connsiteX130" fmla="*/ 1887317 w 4992467"/>
              <a:gd name="connsiteY130" fmla="*/ 2095500 h 2143125"/>
              <a:gd name="connsiteX131" fmla="*/ 1639667 w 4992467"/>
              <a:gd name="connsiteY131" fmla="*/ 2085975 h 2143125"/>
              <a:gd name="connsiteX132" fmla="*/ 1553942 w 4992467"/>
              <a:gd name="connsiteY132" fmla="*/ 2076450 h 2143125"/>
              <a:gd name="connsiteX133" fmla="*/ 1525367 w 4992467"/>
              <a:gd name="connsiteY133" fmla="*/ 2066925 h 2143125"/>
              <a:gd name="connsiteX134" fmla="*/ 687167 w 4992467"/>
              <a:gd name="connsiteY134" fmla="*/ 2085975 h 2143125"/>
              <a:gd name="connsiteX135" fmla="*/ 620492 w 4992467"/>
              <a:gd name="connsiteY135" fmla="*/ 2076450 h 2143125"/>
              <a:gd name="connsiteX136" fmla="*/ 572867 w 4992467"/>
              <a:gd name="connsiteY136"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725767 w 4992467"/>
              <a:gd name="connsiteY107" fmla="*/ 1352550 h 2143125"/>
              <a:gd name="connsiteX108" fmla="*/ 4678142 w 4992467"/>
              <a:gd name="connsiteY108" fmla="*/ 1409700 h 2143125"/>
              <a:gd name="connsiteX109" fmla="*/ 4497167 w 4992467"/>
              <a:gd name="connsiteY109" fmla="*/ 1647825 h 2143125"/>
              <a:gd name="connsiteX110" fmla="*/ 4478117 w 4992467"/>
              <a:gd name="connsiteY110" fmla="*/ 1676400 h 2143125"/>
              <a:gd name="connsiteX111" fmla="*/ 4401917 w 4992467"/>
              <a:gd name="connsiteY111" fmla="*/ 1762125 h 2143125"/>
              <a:gd name="connsiteX112" fmla="*/ 4363817 w 4992467"/>
              <a:gd name="connsiteY112" fmla="*/ 1809750 h 2143125"/>
              <a:gd name="connsiteX113" fmla="*/ 4335242 w 4992467"/>
              <a:gd name="connsiteY113" fmla="*/ 1866900 h 2143125"/>
              <a:gd name="connsiteX114" fmla="*/ 4306667 w 4992467"/>
              <a:gd name="connsiteY114" fmla="*/ 1895475 h 2143125"/>
              <a:gd name="connsiteX115" fmla="*/ 4268567 w 4992467"/>
              <a:gd name="connsiteY115" fmla="*/ 1952625 h 2143125"/>
              <a:gd name="connsiteX116" fmla="*/ 4230467 w 4992467"/>
              <a:gd name="connsiteY116" fmla="*/ 2009775 h 2143125"/>
              <a:gd name="connsiteX117" fmla="*/ 4220942 w 4992467"/>
              <a:gd name="connsiteY117" fmla="*/ 2038350 h 2143125"/>
              <a:gd name="connsiteX118" fmla="*/ 4154267 w 4992467"/>
              <a:gd name="connsiteY118" fmla="*/ 2114550 h 2143125"/>
              <a:gd name="connsiteX119" fmla="*/ 4106642 w 4992467"/>
              <a:gd name="connsiteY119" fmla="*/ 2124075 h 2143125"/>
              <a:gd name="connsiteX120" fmla="*/ 3906617 w 4992467"/>
              <a:gd name="connsiteY120" fmla="*/ 2143125 h 2143125"/>
              <a:gd name="connsiteX121" fmla="*/ 3458942 w 4992467"/>
              <a:gd name="connsiteY121" fmla="*/ 2124075 h 2143125"/>
              <a:gd name="connsiteX122" fmla="*/ 3344642 w 4992467"/>
              <a:gd name="connsiteY122" fmla="*/ 2095500 h 2143125"/>
              <a:gd name="connsiteX123" fmla="*/ 3297017 w 4992467"/>
              <a:gd name="connsiteY123" fmla="*/ 2085975 h 2143125"/>
              <a:gd name="connsiteX124" fmla="*/ 3068417 w 4992467"/>
              <a:gd name="connsiteY124" fmla="*/ 2095500 h 2143125"/>
              <a:gd name="connsiteX125" fmla="*/ 3030317 w 4992467"/>
              <a:gd name="connsiteY125" fmla="*/ 2105025 h 2143125"/>
              <a:gd name="connsiteX126" fmla="*/ 2925542 w 4992467"/>
              <a:gd name="connsiteY126" fmla="*/ 2114550 h 2143125"/>
              <a:gd name="connsiteX127" fmla="*/ 2858867 w 4992467"/>
              <a:gd name="connsiteY127" fmla="*/ 2124075 h 2143125"/>
              <a:gd name="connsiteX128" fmla="*/ 2011142 w 4992467"/>
              <a:gd name="connsiteY128" fmla="*/ 2114550 h 2143125"/>
              <a:gd name="connsiteX129" fmla="*/ 1887317 w 4992467"/>
              <a:gd name="connsiteY129" fmla="*/ 2095500 h 2143125"/>
              <a:gd name="connsiteX130" fmla="*/ 1639667 w 4992467"/>
              <a:gd name="connsiteY130" fmla="*/ 2085975 h 2143125"/>
              <a:gd name="connsiteX131" fmla="*/ 1553942 w 4992467"/>
              <a:gd name="connsiteY131" fmla="*/ 2076450 h 2143125"/>
              <a:gd name="connsiteX132" fmla="*/ 1525367 w 4992467"/>
              <a:gd name="connsiteY132" fmla="*/ 2066925 h 2143125"/>
              <a:gd name="connsiteX133" fmla="*/ 687167 w 4992467"/>
              <a:gd name="connsiteY133" fmla="*/ 2085975 h 2143125"/>
              <a:gd name="connsiteX134" fmla="*/ 620492 w 4992467"/>
              <a:gd name="connsiteY134" fmla="*/ 2076450 h 2143125"/>
              <a:gd name="connsiteX135" fmla="*/ 572867 w 4992467"/>
              <a:gd name="connsiteY135"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725767 w 4992467"/>
              <a:gd name="connsiteY107" fmla="*/ 1352550 h 2143125"/>
              <a:gd name="connsiteX108" fmla="*/ 4497167 w 4992467"/>
              <a:gd name="connsiteY108" fmla="*/ 1647825 h 2143125"/>
              <a:gd name="connsiteX109" fmla="*/ 4478117 w 4992467"/>
              <a:gd name="connsiteY109" fmla="*/ 1676400 h 2143125"/>
              <a:gd name="connsiteX110" fmla="*/ 4401917 w 4992467"/>
              <a:gd name="connsiteY110" fmla="*/ 1762125 h 2143125"/>
              <a:gd name="connsiteX111" fmla="*/ 4363817 w 4992467"/>
              <a:gd name="connsiteY111" fmla="*/ 1809750 h 2143125"/>
              <a:gd name="connsiteX112" fmla="*/ 4335242 w 4992467"/>
              <a:gd name="connsiteY112" fmla="*/ 1866900 h 2143125"/>
              <a:gd name="connsiteX113" fmla="*/ 4306667 w 4992467"/>
              <a:gd name="connsiteY113" fmla="*/ 1895475 h 2143125"/>
              <a:gd name="connsiteX114" fmla="*/ 4268567 w 4992467"/>
              <a:gd name="connsiteY114" fmla="*/ 1952625 h 2143125"/>
              <a:gd name="connsiteX115" fmla="*/ 4230467 w 4992467"/>
              <a:gd name="connsiteY115" fmla="*/ 2009775 h 2143125"/>
              <a:gd name="connsiteX116" fmla="*/ 4220942 w 4992467"/>
              <a:gd name="connsiteY116" fmla="*/ 2038350 h 2143125"/>
              <a:gd name="connsiteX117" fmla="*/ 4154267 w 4992467"/>
              <a:gd name="connsiteY117" fmla="*/ 2114550 h 2143125"/>
              <a:gd name="connsiteX118" fmla="*/ 4106642 w 4992467"/>
              <a:gd name="connsiteY118" fmla="*/ 2124075 h 2143125"/>
              <a:gd name="connsiteX119" fmla="*/ 3906617 w 4992467"/>
              <a:gd name="connsiteY119" fmla="*/ 2143125 h 2143125"/>
              <a:gd name="connsiteX120" fmla="*/ 3458942 w 4992467"/>
              <a:gd name="connsiteY120" fmla="*/ 2124075 h 2143125"/>
              <a:gd name="connsiteX121" fmla="*/ 3344642 w 4992467"/>
              <a:gd name="connsiteY121" fmla="*/ 2095500 h 2143125"/>
              <a:gd name="connsiteX122" fmla="*/ 3297017 w 4992467"/>
              <a:gd name="connsiteY122" fmla="*/ 2085975 h 2143125"/>
              <a:gd name="connsiteX123" fmla="*/ 3068417 w 4992467"/>
              <a:gd name="connsiteY123" fmla="*/ 2095500 h 2143125"/>
              <a:gd name="connsiteX124" fmla="*/ 3030317 w 4992467"/>
              <a:gd name="connsiteY124" fmla="*/ 2105025 h 2143125"/>
              <a:gd name="connsiteX125" fmla="*/ 2925542 w 4992467"/>
              <a:gd name="connsiteY125" fmla="*/ 2114550 h 2143125"/>
              <a:gd name="connsiteX126" fmla="*/ 2858867 w 4992467"/>
              <a:gd name="connsiteY126" fmla="*/ 2124075 h 2143125"/>
              <a:gd name="connsiteX127" fmla="*/ 2011142 w 4992467"/>
              <a:gd name="connsiteY127" fmla="*/ 2114550 h 2143125"/>
              <a:gd name="connsiteX128" fmla="*/ 1887317 w 4992467"/>
              <a:gd name="connsiteY128" fmla="*/ 2095500 h 2143125"/>
              <a:gd name="connsiteX129" fmla="*/ 1639667 w 4992467"/>
              <a:gd name="connsiteY129" fmla="*/ 2085975 h 2143125"/>
              <a:gd name="connsiteX130" fmla="*/ 1553942 w 4992467"/>
              <a:gd name="connsiteY130" fmla="*/ 2076450 h 2143125"/>
              <a:gd name="connsiteX131" fmla="*/ 1525367 w 4992467"/>
              <a:gd name="connsiteY131" fmla="*/ 2066925 h 2143125"/>
              <a:gd name="connsiteX132" fmla="*/ 687167 w 4992467"/>
              <a:gd name="connsiteY132" fmla="*/ 2085975 h 2143125"/>
              <a:gd name="connsiteX133" fmla="*/ 620492 w 4992467"/>
              <a:gd name="connsiteY133" fmla="*/ 2076450 h 2143125"/>
              <a:gd name="connsiteX134" fmla="*/ 572867 w 4992467"/>
              <a:gd name="connsiteY134"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497167 w 4992467"/>
              <a:gd name="connsiteY107" fmla="*/ 1647825 h 2143125"/>
              <a:gd name="connsiteX108" fmla="*/ 4478117 w 4992467"/>
              <a:gd name="connsiteY108" fmla="*/ 1676400 h 2143125"/>
              <a:gd name="connsiteX109" fmla="*/ 4401917 w 4992467"/>
              <a:gd name="connsiteY109" fmla="*/ 1762125 h 2143125"/>
              <a:gd name="connsiteX110" fmla="*/ 4363817 w 4992467"/>
              <a:gd name="connsiteY110" fmla="*/ 1809750 h 2143125"/>
              <a:gd name="connsiteX111" fmla="*/ 4335242 w 4992467"/>
              <a:gd name="connsiteY111" fmla="*/ 1866900 h 2143125"/>
              <a:gd name="connsiteX112" fmla="*/ 4306667 w 4992467"/>
              <a:gd name="connsiteY112" fmla="*/ 1895475 h 2143125"/>
              <a:gd name="connsiteX113" fmla="*/ 4268567 w 4992467"/>
              <a:gd name="connsiteY113" fmla="*/ 1952625 h 2143125"/>
              <a:gd name="connsiteX114" fmla="*/ 4230467 w 4992467"/>
              <a:gd name="connsiteY114" fmla="*/ 2009775 h 2143125"/>
              <a:gd name="connsiteX115" fmla="*/ 4220942 w 4992467"/>
              <a:gd name="connsiteY115" fmla="*/ 2038350 h 2143125"/>
              <a:gd name="connsiteX116" fmla="*/ 4154267 w 4992467"/>
              <a:gd name="connsiteY116" fmla="*/ 2114550 h 2143125"/>
              <a:gd name="connsiteX117" fmla="*/ 4106642 w 4992467"/>
              <a:gd name="connsiteY117" fmla="*/ 2124075 h 2143125"/>
              <a:gd name="connsiteX118" fmla="*/ 3906617 w 4992467"/>
              <a:gd name="connsiteY118" fmla="*/ 2143125 h 2143125"/>
              <a:gd name="connsiteX119" fmla="*/ 3458942 w 4992467"/>
              <a:gd name="connsiteY119" fmla="*/ 2124075 h 2143125"/>
              <a:gd name="connsiteX120" fmla="*/ 3344642 w 4992467"/>
              <a:gd name="connsiteY120" fmla="*/ 2095500 h 2143125"/>
              <a:gd name="connsiteX121" fmla="*/ 3297017 w 4992467"/>
              <a:gd name="connsiteY121" fmla="*/ 2085975 h 2143125"/>
              <a:gd name="connsiteX122" fmla="*/ 3068417 w 4992467"/>
              <a:gd name="connsiteY122" fmla="*/ 2095500 h 2143125"/>
              <a:gd name="connsiteX123" fmla="*/ 3030317 w 4992467"/>
              <a:gd name="connsiteY123" fmla="*/ 2105025 h 2143125"/>
              <a:gd name="connsiteX124" fmla="*/ 2925542 w 4992467"/>
              <a:gd name="connsiteY124" fmla="*/ 2114550 h 2143125"/>
              <a:gd name="connsiteX125" fmla="*/ 2858867 w 4992467"/>
              <a:gd name="connsiteY125" fmla="*/ 2124075 h 2143125"/>
              <a:gd name="connsiteX126" fmla="*/ 2011142 w 4992467"/>
              <a:gd name="connsiteY126" fmla="*/ 2114550 h 2143125"/>
              <a:gd name="connsiteX127" fmla="*/ 1887317 w 4992467"/>
              <a:gd name="connsiteY127" fmla="*/ 2095500 h 2143125"/>
              <a:gd name="connsiteX128" fmla="*/ 1639667 w 4992467"/>
              <a:gd name="connsiteY128" fmla="*/ 2085975 h 2143125"/>
              <a:gd name="connsiteX129" fmla="*/ 1553942 w 4992467"/>
              <a:gd name="connsiteY129" fmla="*/ 2076450 h 2143125"/>
              <a:gd name="connsiteX130" fmla="*/ 1525367 w 4992467"/>
              <a:gd name="connsiteY130" fmla="*/ 2066925 h 2143125"/>
              <a:gd name="connsiteX131" fmla="*/ 687167 w 4992467"/>
              <a:gd name="connsiteY131" fmla="*/ 2085975 h 2143125"/>
              <a:gd name="connsiteX132" fmla="*/ 620492 w 4992467"/>
              <a:gd name="connsiteY132" fmla="*/ 2076450 h 2143125"/>
              <a:gd name="connsiteX133" fmla="*/ 572867 w 4992467"/>
              <a:gd name="connsiteY133"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497167 w 4992467"/>
              <a:gd name="connsiteY107" fmla="*/ 1647825 h 2143125"/>
              <a:gd name="connsiteX108" fmla="*/ 4401917 w 4992467"/>
              <a:gd name="connsiteY108" fmla="*/ 1762125 h 2143125"/>
              <a:gd name="connsiteX109" fmla="*/ 4363817 w 4992467"/>
              <a:gd name="connsiteY109" fmla="*/ 1809750 h 2143125"/>
              <a:gd name="connsiteX110" fmla="*/ 4335242 w 4992467"/>
              <a:gd name="connsiteY110" fmla="*/ 1866900 h 2143125"/>
              <a:gd name="connsiteX111" fmla="*/ 4306667 w 4992467"/>
              <a:gd name="connsiteY111" fmla="*/ 1895475 h 2143125"/>
              <a:gd name="connsiteX112" fmla="*/ 4268567 w 4992467"/>
              <a:gd name="connsiteY112" fmla="*/ 1952625 h 2143125"/>
              <a:gd name="connsiteX113" fmla="*/ 4230467 w 4992467"/>
              <a:gd name="connsiteY113" fmla="*/ 2009775 h 2143125"/>
              <a:gd name="connsiteX114" fmla="*/ 4220942 w 4992467"/>
              <a:gd name="connsiteY114" fmla="*/ 2038350 h 2143125"/>
              <a:gd name="connsiteX115" fmla="*/ 4154267 w 4992467"/>
              <a:gd name="connsiteY115" fmla="*/ 2114550 h 2143125"/>
              <a:gd name="connsiteX116" fmla="*/ 4106642 w 4992467"/>
              <a:gd name="connsiteY116" fmla="*/ 2124075 h 2143125"/>
              <a:gd name="connsiteX117" fmla="*/ 3906617 w 4992467"/>
              <a:gd name="connsiteY117" fmla="*/ 2143125 h 2143125"/>
              <a:gd name="connsiteX118" fmla="*/ 3458942 w 4992467"/>
              <a:gd name="connsiteY118" fmla="*/ 2124075 h 2143125"/>
              <a:gd name="connsiteX119" fmla="*/ 3344642 w 4992467"/>
              <a:gd name="connsiteY119" fmla="*/ 2095500 h 2143125"/>
              <a:gd name="connsiteX120" fmla="*/ 3297017 w 4992467"/>
              <a:gd name="connsiteY120" fmla="*/ 2085975 h 2143125"/>
              <a:gd name="connsiteX121" fmla="*/ 3068417 w 4992467"/>
              <a:gd name="connsiteY121" fmla="*/ 2095500 h 2143125"/>
              <a:gd name="connsiteX122" fmla="*/ 3030317 w 4992467"/>
              <a:gd name="connsiteY122" fmla="*/ 2105025 h 2143125"/>
              <a:gd name="connsiteX123" fmla="*/ 2925542 w 4992467"/>
              <a:gd name="connsiteY123" fmla="*/ 2114550 h 2143125"/>
              <a:gd name="connsiteX124" fmla="*/ 2858867 w 4992467"/>
              <a:gd name="connsiteY124" fmla="*/ 2124075 h 2143125"/>
              <a:gd name="connsiteX125" fmla="*/ 2011142 w 4992467"/>
              <a:gd name="connsiteY125" fmla="*/ 2114550 h 2143125"/>
              <a:gd name="connsiteX126" fmla="*/ 1887317 w 4992467"/>
              <a:gd name="connsiteY126" fmla="*/ 2095500 h 2143125"/>
              <a:gd name="connsiteX127" fmla="*/ 1639667 w 4992467"/>
              <a:gd name="connsiteY127" fmla="*/ 2085975 h 2143125"/>
              <a:gd name="connsiteX128" fmla="*/ 1553942 w 4992467"/>
              <a:gd name="connsiteY128" fmla="*/ 2076450 h 2143125"/>
              <a:gd name="connsiteX129" fmla="*/ 1525367 w 4992467"/>
              <a:gd name="connsiteY129" fmla="*/ 2066925 h 2143125"/>
              <a:gd name="connsiteX130" fmla="*/ 687167 w 4992467"/>
              <a:gd name="connsiteY130" fmla="*/ 2085975 h 2143125"/>
              <a:gd name="connsiteX131" fmla="*/ 620492 w 4992467"/>
              <a:gd name="connsiteY131" fmla="*/ 2076450 h 2143125"/>
              <a:gd name="connsiteX132" fmla="*/ 572867 w 4992467"/>
              <a:gd name="connsiteY132"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401917 w 4992467"/>
              <a:gd name="connsiteY107" fmla="*/ 1762125 h 2143125"/>
              <a:gd name="connsiteX108" fmla="*/ 4363817 w 4992467"/>
              <a:gd name="connsiteY108" fmla="*/ 1809750 h 2143125"/>
              <a:gd name="connsiteX109" fmla="*/ 4335242 w 4992467"/>
              <a:gd name="connsiteY109" fmla="*/ 1866900 h 2143125"/>
              <a:gd name="connsiteX110" fmla="*/ 4306667 w 4992467"/>
              <a:gd name="connsiteY110" fmla="*/ 1895475 h 2143125"/>
              <a:gd name="connsiteX111" fmla="*/ 4268567 w 4992467"/>
              <a:gd name="connsiteY111" fmla="*/ 1952625 h 2143125"/>
              <a:gd name="connsiteX112" fmla="*/ 4230467 w 4992467"/>
              <a:gd name="connsiteY112" fmla="*/ 2009775 h 2143125"/>
              <a:gd name="connsiteX113" fmla="*/ 4220942 w 4992467"/>
              <a:gd name="connsiteY113" fmla="*/ 2038350 h 2143125"/>
              <a:gd name="connsiteX114" fmla="*/ 4154267 w 4992467"/>
              <a:gd name="connsiteY114" fmla="*/ 2114550 h 2143125"/>
              <a:gd name="connsiteX115" fmla="*/ 4106642 w 4992467"/>
              <a:gd name="connsiteY115" fmla="*/ 2124075 h 2143125"/>
              <a:gd name="connsiteX116" fmla="*/ 3906617 w 4992467"/>
              <a:gd name="connsiteY116" fmla="*/ 2143125 h 2143125"/>
              <a:gd name="connsiteX117" fmla="*/ 3458942 w 4992467"/>
              <a:gd name="connsiteY117" fmla="*/ 2124075 h 2143125"/>
              <a:gd name="connsiteX118" fmla="*/ 3344642 w 4992467"/>
              <a:gd name="connsiteY118" fmla="*/ 2095500 h 2143125"/>
              <a:gd name="connsiteX119" fmla="*/ 3297017 w 4992467"/>
              <a:gd name="connsiteY119" fmla="*/ 2085975 h 2143125"/>
              <a:gd name="connsiteX120" fmla="*/ 3068417 w 4992467"/>
              <a:gd name="connsiteY120" fmla="*/ 2095500 h 2143125"/>
              <a:gd name="connsiteX121" fmla="*/ 3030317 w 4992467"/>
              <a:gd name="connsiteY121" fmla="*/ 2105025 h 2143125"/>
              <a:gd name="connsiteX122" fmla="*/ 2925542 w 4992467"/>
              <a:gd name="connsiteY122" fmla="*/ 2114550 h 2143125"/>
              <a:gd name="connsiteX123" fmla="*/ 2858867 w 4992467"/>
              <a:gd name="connsiteY123" fmla="*/ 2124075 h 2143125"/>
              <a:gd name="connsiteX124" fmla="*/ 2011142 w 4992467"/>
              <a:gd name="connsiteY124" fmla="*/ 2114550 h 2143125"/>
              <a:gd name="connsiteX125" fmla="*/ 1887317 w 4992467"/>
              <a:gd name="connsiteY125" fmla="*/ 2095500 h 2143125"/>
              <a:gd name="connsiteX126" fmla="*/ 1639667 w 4992467"/>
              <a:gd name="connsiteY126" fmla="*/ 2085975 h 2143125"/>
              <a:gd name="connsiteX127" fmla="*/ 1553942 w 4992467"/>
              <a:gd name="connsiteY127" fmla="*/ 2076450 h 2143125"/>
              <a:gd name="connsiteX128" fmla="*/ 1525367 w 4992467"/>
              <a:gd name="connsiteY128" fmla="*/ 2066925 h 2143125"/>
              <a:gd name="connsiteX129" fmla="*/ 687167 w 4992467"/>
              <a:gd name="connsiteY129" fmla="*/ 2085975 h 2143125"/>
              <a:gd name="connsiteX130" fmla="*/ 620492 w 4992467"/>
              <a:gd name="connsiteY130" fmla="*/ 2076450 h 2143125"/>
              <a:gd name="connsiteX131" fmla="*/ 572867 w 4992467"/>
              <a:gd name="connsiteY131"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401917 w 4992467"/>
              <a:gd name="connsiteY107" fmla="*/ 1762125 h 2143125"/>
              <a:gd name="connsiteX108" fmla="*/ 4335242 w 4992467"/>
              <a:gd name="connsiteY108" fmla="*/ 1866900 h 2143125"/>
              <a:gd name="connsiteX109" fmla="*/ 4306667 w 4992467"/>
              <a:gd name="connsiteY109" fmla="*/ 1895475 h 2143125"/>
              <a:gd name="connsiteX110" fmla="*/ 4268567 w 4992467"/>
              <a:gd name="connsiteY110" fmla="*/ 1952625 h 2143125"/>
              <a:gd name="connsiteX111" fmla="*/ 4230467 w 4992467"/>
              <a:gd name="connsiteY111" fmla="*/ 2009775 h 2143125"/>
              <a:gd name="connsiteX112" fmla="*/ 4220942 w 4992467"/>
              <a:gd name="connsiteY112" fmla="*/ 2038350 h 2143125"/>
              <a:gd name="connsiteX113" fmla="*/ 4154267 w 4992467"/>
              <a:gd name="connsiteY113" fmla="*/ 2114550 h 2143125"/>
              <a:gd name="connsiteX114" fmla="*/ 4106642 w 4992467"/>
              <a:gd name="connsiteY114" fmla="*/ 2124075 h 2143125"/>
              <a:gd name="connsiteX115" fmla="*/ 3906617 w 4992467"/>
              <a:gd name="connsiteY115" fmla="*/ 2143125 h 2143125"/>
              <a:gd name="connsiteX116" fmla="*/ 3458942 w 4992467"/>
              <a:gd name="connsiteY116" fmla="*/ 2124075 h 2143125"/>
              <a:gd name="connsiteX117" fmla="*/ 3344642 w 4992467"/>
              <a:gd name="connsiteY117" fmla="*/ 2095500 h 2143125"/>
              <a:gd name="connsiteX118" fmla="*/ 3297017 w 4992467"/>
              <a:gd name="connsiteY118" fmla="*/ 2085975 h 2143125"/>
              <a:gd name="connsiteX119" fmla="*/ 3068417 w 4992467"/>
              <a:gd name="connsiteY119" fmla="*/ 2095500 h 2143125"/>
              <a:gd name="connsiteX120" fmla="*/ 3030317 w 4992467"/>
              <a:gd name="connsiteY120" fmla="*/ 2105025 h 2143125"/>
              <a:gd name="connsiteX121" fmla="*/ 2925542 w 4992467"/>
              <a:gd name="connsiteY121" fmla="*/ 2114550 h 2143125"/>
              <a:gd name="connsiteX122" fmla="*/ 2858867 w 4992467"/>
              <a:gd name="connsiteY122" fmla="*/ 2124075 h 2143125"/>
              <a:gd name="connsiteX123" fmla="*/ 2011142 w 4992467"/>
              <a:gd name="connsiteY123" fmla="*/ 2114550 h 2143125"/>
              <a:gd name="connsiteX124" fmla="*/ 1887317 w 4992467"/>
              <a:gd name="connsiteY124" fmla="*/ 2095500 h 2143125"/>
              <a:gd name="connsiteX125" fmla="*/ 1639667 w 4992467"/>
              <a:gd name="connsiteY125" fmla="*/ 2085975 h 2143125"/>
              <a:gd name="connsiteX126" fmla="*/ 1553942 w 4992467"/>
              <a:gd name="connsiteY126" fmla="*/ 2076450 h 2143125"/>
              <a:gd name="connsiteX127" fmla="*/ 1525367 w 4992467"/>
              <a:gd name="connsiteY127" fmla="*/ 2066925 h 2143125"/>
              <a:gd name="connsiteX128" fmla="*/ 687167 w 4992467"/>
              <a:gd name="connsiteY128" fmla="*/ 2085975 h 2143125"/>
              <a:gd name="connsiteX129" fmla="*/ 620492 w 4992467"/>
              <a:gd name="connsiteY129" fmla="*/ 2076450 h 2143125"/>
              <a:gd name="connsiteX130" fmla="*/ 572867 w 4992467"/>
              <a:gd name="connsiteY130"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335242 w 4992467"/>
              <a:gd name="connsiteY107" fmla="*/ 1866900 h 2143125"/>
              <a:gd name="connsiteX108" fmla="*/ 4306667 w 4992467"/>
              <a:gd name="connsiteY108" fmla="*/ 1895475 h 2143125"/>
              <a:gd name="connsiteX109" fmla="*/ 4268567 w 4992467"/>
              <a:gd name="connsiteY109" fmla="*/ 1952625 h 2143125"/>
              <a:gd name="connsiteX110" fmla="*/ 4230467 w 4992467"/>
              <a:gd name="connsiteY110" fmla="*/ 2009775 h 2143125"/>
              <a:gd name="connsiteX111" fmla="*/ 4220942 w 4992467"/>
              <a:gd name="connsiteY111" fmla="*/ 2038350 h 2143125"/>
              <a:gd name="connsiteX112" fmla="*/ 4154267 w 4992467"/>
              <a:gd name="connsiteY112" fmla="*/ 2114550 h 2143125"/>
              <a:gd name="connsiteX113" fmla="*/ 4106642 w 4992467"/>
              <a:gd name="connsiteY113" fmla="*/ 2124075 h 2143125"/>
              <a:gd name="connsiteX114" fmla="*/ 3906617 w 4992467"/>
              <a:gd name="connsiteY114" fmla="*/ 2143125 h 2143125"/>
              <a:gd name="connsiteX115" fmla="*/ 3458942 w 4992467"/>
              <a:gd name="connsiteY115" fmla="*/ 2124075 h 2143125"/>
              <a:gd name="connsiteX116" fmla="*/ 3344642 w 4992467"/>
              <a:gd name="connsiteY116" fmla="*/ 2095500 h 2143125"/>
              <a:gd name="connsiteX117" fmla="*/ 3297017 w 4992467"/>
              <a:gd name="connsiteY117" fmla="*/ 2085975 h 2143125"/>
              <a:gd name="connsiteX118" fmla="*/ 3068417 w 4992467"/>
              <a:gd name="connsiteY118" fmla="*/ 2095500 h 2143125"/>
              <a:gd name="connsiteX119" fmla="*/ 3030317 w 4992467"/>
              <a:gd name="connsiteY119" fmla="*/ 2105025 h 2143125"/>
              <a:gd name="connsiteX120" fmla="*/ 2925542 w 4992467"/>
              <a:gd name="connsiteY120" fmla="*/ 2114550 h 2143125"/>
              <a:gd name="connsiteX121" fmla="*/ 2858867 w 4992467"/>
              <a:gd name="connsiteY121" fmla="*/ 2124075 h 2143125"/>
              <a:gd name="connsiteX122" fmla="*/ 2011142 w 4992467"/>
              <a:gd name="connsiteY122" fmla="*/ 2114550 h 2143125"/>
              <a:gd name="connsiteX123" fmla="*/ 1887317 w 4992467"/>
              <a:gd name="connsiteY123" fmla="*/ 2095500 h 2143125"/>
              <a:gd name="connsiteX124" fmla="*/ 1639667 w 4992467"/>
              <a:gd name="connsiteY124" fmla="*/ 2085975 h 2143125"/>
              <a:gd name="connsiteX125" fmla="*/ 1553942 w 4992467"/>
              <a:gd name="connsiteY125" fmla="*/ 2076450 h 2143125"/>
              <a:gd name="connsiteX126" fmla="*/ 1525367 w 4992467"/>
              <a:gd name="connsiteY126" fmla="*/ 2066925 h 2143125"/>
              <a:gd name="connsiteX127" fmla="*/ 687167 w 4992467"/>
              <a:gd name="connsiteY127" fmla="*/ 2085975 h 2143125"/>
              <a:gd name="connsiteX128" fmla="*/ 620492 w 4992467"/>
              <a:gd name="connsiteY128" fmla="*/ 2076450 h 2143125"/>
              <a:gd name="connsiteX129" fmla="*/ 572867 w 4992467"/>
              <a:gd name="connsiteY129"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335242 w 4992467"/>
              <a:gd name="connsiteY107" fmla="*/ 1866900 h 2143125"/>
              <a:gd name="connsiteX108" fmla="*/ 4268567 w 4992467"/>
              <a:gd name="connsiteY108" fmla="*/ 1952625 h 2143125"/>
              <a:gd name="connsiteX109" fmla="*/ 4230467 w 4992467"/>
              <a:gd name="connsiteY109" fmla="*/ 2009775 h 2143125"/>
              <a:gd name="connsiteX110" fmla="*/ 4220942 w 4992467"/>
              <a:gd name="connsiteY110" fmla="*/ 2038350 h 2143125"/>
              <a:gd name="connsiteX111" fmla="*/ 4154267 w 4992467"/>
              <a:gd name="connsiteY111" fmla="*/ 2114550 h 2143125"/>
              <a:gd name="connsiteX112" fmla="*/ 4106642 w 4992467"/>
              <a:gd name="connsiteY112" fmla="*/ 2124075 h 2143125"/>
              <a:gd name="connsiteX113" fmla="*/ 3906617 w 4992467"/>
              <a:gd name="connsiteY113" fmla="*/ 2143125 h 2143125"/>
              <a:gd name="connsiteX114" fmla="*/ 3458942 w 4992467"/>
              <a:gd name="connsiteY114" fmla="*/ 2124075 h 2143125"/>
              <a:gd name="connsiteX115" fmla="*/ 3344642 w 4992467"/>
              <a:gd name="connsiteY115" fmla="*/ 2095500 h 2143125"/>
              <a:gd name="connsiteX116" fmla="*/ 3297017 w 4992467"/>
              <a:gd name="connsiteY116" fmla="*/ 2085975 h 2143125"/>
              <a:gd name="connsiteX117" fmla="*/ 3068417 w 4992467"/>
              <a:gd name="connsiteY117" fmla="*/ 2095500 h 2143125"/>
              <a:gd name="connsiteX118" fmla="*/ 3030317 w 4992467"/>
              <a:gd name="connsiteY118" fmla="*/ 2105025 h 2143125"/>
              <a:gd name="connsiteX119" fmla="*/ 2925542 w 4992467"/>
              <a:gd name="connsiteY119" fmla="*/ 2114550 h 2143125"/>
              <a:gd name="connsiteX120" fmla="*/ 2858867 w 4992467"/>
              <a:gd name="connsiteY120" fmla="*/ 2124075 h 2143125"/>
              <a:gd name="connsiteX121" fmla="*/ 2011142 w 4992467"/>
              <a:gd name="connsiteY121" fmla="*/ 2114550 h 2143125"/>
              <a:gd name="connsiteX122" fmla="*/ 1887317 w 4992467"/>
              <a:gd name="connsiteY122" fmla="*/ 2095500 h 2143125"/>
              <a:gd name="connsiteX123" fmla="*/ 1639667 w 4992467"/>
              <a:gd name="connsiteY123" fmla="*/ 2085975 h 2143125"/>
              <a:gd name="connsiteX124" fmla="*/ 1553942 w 4992467"/>
              <a:gd name="connsiteY124" fmla="*/ 2076450 h 2143125"/>
              <a:gd name="connsiteX125" fmla="*/ 1525367 w 4992467"/>
              <a:gd name="connsiteY125" fmla="*/ 2066925 h 2143125"/>
              <a:gd name="connsiteX126" fmla="*/ 687167 w 4992467"/>
              <a:gd name="connsiteY126" fmla="*/ 2085975 h 2143125"/>
              <a:gd name="connsiteX127" fmla="*/ 620492 w 4992467"/>
              <a:gd name="connsiteY127" fmla="*/ 2076450 h 2143125"/>
              <a:gd name="connsiteX128" fmla="*/ 572867 w 4992467"/>
              <a:gd name="connsiteY128"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268567 w 4992467"/>
              <a:gd name="connsiteY107" fmla="*/ 1952625 h 2143125"/>
              <a:gd name="connsiteX108" fmla="*/ 4230467 w 4992467"/>
              <a:gd name="connsiteY108" fmla="*/ 2009775 h 2143125"/>
              <a:gd name="connsiteX109" fmla="*/ 4220942 w 4992467"/>
              <a:gd name="connsiteY109" fmla="*/ 2038350 h 2143125"/>
              <a:gd name="connsiteX110" fmla="*/ 4154267 w 4992467"/>
              <a:gd name="connsiteY110" fmla="*/ 2114550 h 2143125"/>
              <a:gd name="connsiteX111" fmla="*/ 4106642 w 4992467"/>
              <a:gd name="connsiteY111" fmla="*/ 2124075 h 2143125"/>
              <a:gd name="connsiteX112" fmla="*/ 3906617 w 4992467"/>
              <a:gd name="connsiteY112" fmla="*/ 2143125 h 2143125"/>
              <a:gd name="connsiteX113" fmla="*/ 3458942 w 4992467"/>
              <a:gd name="connsiteY113" fmla="*/ 2124075 h 2143125"/>
              <a:gd name="connsiteX114" fmla="*/ 3344642 w 4992467"/>
              <a:gd name="connsiteY114" fmla="*/ 2095500 h 2143125"/>
              <a:gd name="connsiteX115" fmla="*/ 3297017 w 4992467"/>
              <a:gd name="connsiteY115" fmla="*/ 2085975 h 2143125"/>
              <a:gd name="connsiteX116" fmla="*/ 3068417 w 4992467"/>
              <a:gd name="connsiteY116" fmla="*/ 2095500 h 2143125"/>
              <a:gd name="connsiteX117" fmla="*/ 3030317 w 4992467"/>
              <a:gd name="connsiteY117" fmla="*/ 2105025 h 2143125"/>
              <a:gd name="connsiteX118" fmla="*/ 2925542 w 4992467"/>
              <a:gd name="connsiteY118" fmla="*/ 2114550 h 2143125"/>
              <a:gd name="connsiteX119" fmla="*/ 2858867 w 4992467"/>
              <a:gd name="connsiteY119" fmla="*/ 2124075 h 2143125"/>
              <a:gd name="connsiteX120" fmla="*/ 2011142 w 4992467"/>
              <a:gd name="connsiteY120" fmla="*/ 2114550 h 2143125"/>
              <a:gd name="connsiteX121" fmla="*/ 1887317 w 4992467"/>
              <a:gd name="connsiteY121" fmla="*/ 2095500 h 2143125"/>
              <a:gd name="connsiteX122" fmla="*/ 1639667 w 4992467"/>
              <a:gd name="connsiteY122" fmla="*/ 2085975 h 2143125"/>
              <a:gd name="connsiteX123" fmla="*/ 1553942 w 4992467"/>
              <a:gd name="connsiteY123" fmla="*/ 2076450 h 2143125"/>
              <a:gd name="connsiteX124" fmla="*/ 1525367 w 4992467"/>
              <a:gd name="connsiteY124" fmla="*/ 2066925 h 2143125"/>
              <a:gd name="connsiteX125" fmla="*/ 687167 w 4992467"/>
              <a:gd name="connsiteY125" fmla="*/ 2085975 h 2143125"/>
              <a:gd name="connsiteX126" fmla="*/ 620492 w 4992467"/>
              <a:gd name="connsiteY126" fmla="*/ 2076450 h 2143125"/>
              <a:gd name="connsiteX127" fmla="*/ 572867 w 4992467"/>
              <a:gd name="connsiteY127"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230467 w 4992467"/>
              <a:gd name="connsiteY107" fmla="*/ 2009775 h 2143125"/>
              <a:gd name="connsiteX108" fmla="*/ 4220942 w 4992467"/>
              <a:gd name="connsiteY108" fmla="*/ 2038350 h 2143125"/>
              <a:gd name="connsiteX109" fmla="*/ 4154267 w 4992467"/>
              <a:gd name="connsiteY109" fmla="*/ 2114550 h 2143125"/>
              <a:gd name="connsiteX110" fmla="*/ 4106642 w 4992467"/>
              <a:gd name="connsiteY110" fmla="*/ 2124075 h 2143125"/>
              <a:gd name="connsiteX111" fmla="*/ 3906617 w 4992467"/>
              <a:gd name="connsiteY111" fmla="*/ 2143125 h 2143125"/>
              <a:gd name="connsiteX112" fmla="*/ 3458942 w 4992467"/>
              <a:gd name="connsiteY112" fmla="*/ 2124075 h 2143125"/>
              <a:gd name="connsiteX113" fmla="*/ 3344642 w 4992467"/>
              <a:gd name="connsiteY113" fmla="*/ 2095500 h 2143125"/>
              <a:gd name="connsiteX114" fmla="*/ 3297017 w 4992467"/>
              <a:gd name="connsiteY114" fmla="*/ 2085975 h 2143125"/>
              <a:gd name="connsiteX115" fmla="*/ 3068417 w 4992467"/>
              <a:gd name="connsiteY115" fmla="*/ 2095500 h 2143125"/>
              <a:gd name="connsiteX116" fmla="*/ 3030317 w 4992467"/>
              <a:gd name="connsiteY116" fmla="*/ 2105025 h 2143125"/>
              <a:gd name="connsiteX117" fmla="*/ 2925542 w 4992467"/>
              <a:gd name="connsiteY117" fmla="*/ 2114550 h 2143125"/>
              <a:gd name="connsiteX118" fmla="*/ 2858867 w 4992467"/>
              <a:gd name="connsiteY118" fmla="*/ 2124075 h 2143125"/>
              <a:gd name="connsiteX119" fmla="*/ 2011142 w 4992467"/>
              <a:gd name="connsiteY119" fmla="*/ 2114550 h 2143125"/>
              <a:gd name="connsiteX120" fmla="*/ 1887317 w 4992467"/>
              <a:gd name="connsiteY120" fmla="*/ 2095500 h 2143125"/>
              <a:gd name="connsiteX121" fmla="*/ 1639667 w 4992467"/>
              <a:gd name="connsiteY121" fmla="*/ 2085975 h 2143125"/>
              <a:gd name="connsiteX122" fmla="*/ 1553942 w 4992467"/>
              <a:gd name="connsiteY122" fmla="*/ 2076450 h 2143125"/>
              <a:gd name="connsiteX123" fmla="*/ 1525367 w 4992467"/>
              <a:gd name="connsiteY123" fmla="*/ 2066925 h 2143125"/>
              <a:gd name="connsiteX124" fmla="*/ 687167 w 4992467"/>
              <a:gd name="connsiteY124" fmla="*/ 2085975 h 2143125"/>
              <a:gd name="connsiteX125" fmla="*/ 620492 w 4992467"/>
              <a:gd name="connsiteY125" fmla="*/ 2076450 h 2143125"/>
              <a:gd name="connsiteX126" fmla="*/ 572867 w 4992467"/>
              <a:gd name="connsiteY126"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220942 w 4992467"/>
              <a:gd name="connsiteY107" fmla="*/ 2038350 h 2143125"/>
              <a:gd name="connsiteX108" fmla="*/ 4154267 w 4992467"/>
              <a:gd name="connsiteY108" fmla="*/ 2114550 h 2143125"/>
              <a:gd name="connsiteX109" fmla="*/ 4106642 w 4992467"/>
              <a:gd name="connsiteY109" fmla="*/ 2124075 h 2143125"/>
              <a:gd name="connsiteX110" fmla="*/ 3906617 w 4992467"/>
              <a:gd name="connsiteY110" fmla="*/ 2143125 h 2143125"/>
              <a:gd name="connsiteX111" fmla="*/ 3458942 w 4992467"/>
              <a:gd name="connsiteY111" fmla="*/ 2124075 h 2143125"/>
              <a:gd name="connsiteX112" fmla="*/ 3344642 w 4992467"/>
              <a:gd name="connsiteY112" fmla="*/ 2095500 h 2143125"/>
              <a:gd name="connsiteX113" fmla="*/ 3297017 w 4992467"/>
              <a:gd name="connsiteY113" fmla="*/ 2085975 h 2143125"/>
              <a:gd name="connsiteX114" fmla="*/ 3068417 w 4992467"/>
              <a:gd name="connsiteY114" fmla="*/ 2095500 h 2143125"/>
              <a:gd name="connsiteX115" fmla="*/ 3030317 w 4992467"/>
              <a:gd name="connsiteY115" fmla="*/ 2105025 h 2143125"/>
              <a:gd name="connsiteX116" fmla="*/ 2925542 w 4992467"/>
              <a:gd name="connsiteY116" fmla="*/ 2114550 h 2143125"/>
              <a:gd name="connsiteX117" fmla="*/ 2858867 w 4992467"/>
              <a:gd name="connsiteY117" fmla="*/ 2124075 h 2143125"/>
              <a:gd name="connsiteX118" fmla="*/ 2011142 w 4992467"/>
              <a:gd name="connsiteY118" fmla="*/ 2114550 h 2143125"/>
              <a:gd name="connsiteX119" fmla="*/ 1887317 w 4992467"/>
              <a:gd name="connsiteY119" fmla="*/ 2095500 h 2143125"/>
              <a:gd name="connsiteX120" fmla="*/ 1639667 w 4992467"/>
              <a:gd name="connsiteY120" fmla="*/ 2085975 h 2143125"/>
              <a:gd name="connsiteX121" fmla="*/ 1553942 w 4992467"/>
              <a:gd name="connsiteY121" fmla="*/ 2076450 h 2143125"/>
              <a:gd name="connsiteX122" fmla="*/ 1525367 w 4992467"/>
              <a:gd name="connsiteY122" fmla="*/ 2066925 h 2143125"/>
              <a:gd name="connsiteX123" fmla="*/ 687167 w 4992467"/>
              <a:gd name="connsiteY123" fmla="*/ 2085975 h 2143125"/>
              <a:gd name="connsiteX124" fmla="*/ 620492 w 4992467"/>
              <a:gd name="connsiteY124" fmla="*/ 2076450 h 2143125"/>
              <a:gd name="connsiteX125" fmla="*/ 572867 w 4992467"/>
              <a:gd name="connsiteY125"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10892 w 4992467"/>
              <a:gd name="connsiteY23" fmla="*/ 838200 h 2143125"/>
              <a:gd name="connsiteX24" fmla="*/ 1367 w 4992467"/>
              <a:gd name="connsiteY24" fmla="*/ 809625 h 2143125"/>
              <a:gd name="connsiteX25" fmla="*/ 68042 w 4992467"/>
              <a:gd name="connsiteY25" fmla="*/ 733425 h 2143125"/>
              <a:gd name="connsiteX26" fmla="*/ 96617 w 4992467"/>
              <a:gd name="connsiteY26" fmla="*/ 714375 h 2143125"/>
              <a:gd name="connsiteX27" fmla="*/ 125192 w 4992467"/>
              <a:gd name="connsiteY27" fmla="*/ 695325 h 2143125"/>
              <a:gd name="connsiteX28" fmla="*/ 172817 w 4992467"/>
              <a:gd name="connsiteY28" fmla="*/ 647700 h 2143125"/>
              <a:gd name="connsiteX29" fmla="*/ 201392 w 4992467"/>
              <a:gd name="connsiteY29" fmla="*/ 638175 h 2143125"/>
              <a:gd name="connsiteX30" fmla="*/ 258542 w 4992467"/>
              <a:gd name="connsiteY30" fmla="*/ 600075 h 2143125"/>
              <a:gd name="connsiteX31" fmla="*/ 315692 w 4992467"/>
              <a:gd name="connsiteY31" fmla="*/ 571500 h 2143125"/>
              <a:gd name="connsiteX32" fmla="*/ 344267 w 4992467"/>
              <a:gd name="connsiteY32" fmla="*/ 561975 h 2143125"/>
              <a:gd name="connsiteX33" fmla="*/ 401417 w 4992467"/>
              <a:gd name="connsiteY33" fmla="*/ 523875 h 2143125"/>
              <a:gd name="connsiteX34" fmla="*/ 429992 w 4992467"/>
              <a:gd name="connsiteY34" fmla="*/ 504825 h 2143125"/>
              <a:gd name="connsiteX35" fmla="*/ 458567 w 4992467"/>
              <a:gd name="connsiteY35" fmla="*/ 495300 h 2143125"/>
              <a:gd name="connsiteX36" fmla="*/ 487142 w 4992467"/>
              <a:gd name="connsiteY36" fmla="*/ 476250 h 2143125"/>
              <a:gd name="connsiteX37" fmla="*/ 544292 w 4992467"/>
              <a:gd name="connsiteY37" fmla="*/ 457200 h 2143125"/>
              <a:gd name="connsiteX38" fmla="*/ 649067 w 4992467"/>
              <a:gd name="connsiteY38" fmla="*/ 428625 h 2143125"/>
              <a:gd name="connsiteX39" fmla="*/ 830042 w 4992467"/>
              <a:gd name="connsiteY39" fmla="*/ 409575 h 2143125"/>
              <a:gd name="connsiteX40" fmla="*/ 925292 w 4992467"/>
              <a:gd name="connsiteY40" fmla="*/ 381000 h 2143125"/>
              <a:gd name="connsiteX41" fmla="*/ 953867 w 4992467"/>
              <a:gd name="connsiteY41" fmla="*/ 361950 h 2143125"/>
              <a:gd name="connsiteX42" fmla="*/ 1011017 w 4992467"/>
              <a:gd name="connsiteY42" fmla="*/ 342900 h 2143125"/>
              <a:gd name="connsiteX43" fmla="*/ 1096742 w 4992467"/>
              <a:gd name="connsiteY43" fmla="*/ 304800 h 2143125"/>
              <a:gd name="connsiteX44" fmla="*/ 1182467 w 4992467"/>
              <a:gd name="connsiteY44" fmla="*/ 285750 h 2143125"/>
              <a:gd name="connsiteX45" fmla="*/ 1220567 w 4992467"/>
              <a:gd name="connsiteY45" fmla="*/ 276225 h 2143125"/>
              <a:gd name="connsiteX46" fmla="*/ 1411067 w 4992467"/>
              <a:gd name="connsiteY46" fmla="*/ 266700 h 2143125"/>
              <a:gd name="connsiteX47" fmla="*/ 1458692 w 4992467"/>
              <a:gd name="connsiteY47" fmla="*/ 257175 h 2143125"/>
              <a:gd name="connsiteX48" fmla="*/ 1487267 w 4992467"/>
              <a:gd name="connsiteY48" fmla="*/ 247650 h 2143125"/>
              <a:gd name="connsiteX49" fmla="*/ 1544417 w 4992467"/>
              <a:gd name="connsiteY49" fmla="*/ 238125 h 2143125"/>
              <a:gd name="connsiteX50" fmla="*/ 1658717 w 4992467"/>
              <a:gd name="connsiteY50" fmla="*/ 247650 h 2143125"/>
              <a:gd name="connsiteX51" fmla="*/ 1868267 w 4992467"/>
              <a:gd name="connsiteY51" fmla="*/ 228600 h 2143125"/>
              <a:gd name="connsiteX52" fmla="*/ 1953992 w 4992467"/>
              <a:gd name="connsiteY52" fmla="*/ 200025 h 2143125"/>
              <a:gd name="connsiteX53" fmla="*/ 1982567 w 4992467"/>
              <a:gd name="connsiteY53" fmla="*/ 190500 h 2143125"/>
              <a:gd name="connsiteX54" fmla="*/ 2011142 w 4992467"/>
              <a:gd name="connsiteY54" fmla="*/ 171450 h 2143125"/>
              <a:gd name="connsiteX55" fmla="*/ 2068292 w 4992467"/>
              <a:gd name="connsiteY55" fmla="*/ 152400 h 2143125"/>
              <a:gd name="connsiteX56" fmla="*/ 2154017 w 4992467"/>
              <a:gd name="connsiteY56" fmla="*/ 114300 h 2143125"/>
              <a:gd name="connsiteX57" fmla="*/ 2496917 w 4992467"/>
              <a:gd name="connsiteY57" fmla="*/ 95250 h 2143125"/>
              <a:gd name="connsiteX58" fmla="*/ 2582642 w 4992467"/>
              <a:gd name="connsiteY58" fmla="*/ 66675 h 2143125"/>
              <a:gd name="connsiteX59" fmla="*/ 2611217 w 4992467"/>
              <a:gd name="connsiteY59" fmla="*/ 57150 h 2143125"/>
              <a:gd name="connsiteX60" fmla="*/ 2639792 w 4992467"/>
              <a:gd name="connsiteY60" fmla="*/ 38100 h 2143125"/>
              <a:gd name="connsiteX61" fmla="*/ 2696942 w 4992467"/>
              <a:gd name="connsiteY61" fmla="*/ 19050 h 2143125"/>
              <a:gd name="connsiteX62" fmla="*/ 2763617 w 4992467"/>
              <a:gd name="connsiteY62" fmla="*/ 0 h 2143125"/>
              <a:gd name="connsiteX63" fmla="*/ 2982692 w 4992467"/>
              <a:gd name="connsiteY63" fmla="*/ 9525 h 2143125"/>
              <a:gd name="connsiteX64" fmla="*/ 3039842 w 4992467"/>
              <a:gd name="connsiteY64" fmla="*/ 28575 h 2143125"/>
              <a:gd name="connsiteX65" fmla="*/ 3077942 w 4992467"/>
              <a:gd name="connsiteY65" fmla="*/ 38100 h 2143125"/>
              <a:gd name="connsiteX66" fmla="*/ 3135092 w 4992467"/>
              <a:gd name="connsiteY66" fmla="*/ 57150 h 2143125"/>
              <a:gd name="connsiteX67" fmla="*/ 3192242 w 4992467"/>
              <a:gd name="connsiteY67" fmla="*/ 76200 h 2143125"/>
              <a:gd name="connsiteX68" fmla="*/ 3220817 w 4992467"/>
              <a:gd name="connsiteY68" fmla="*/ 85725 h 2143125"/>
              <a:gd name="connsiteX69" fmla="*/ 3249392 w 4992467"/>
              <a:gd name="connsiteY69" fmla="*/ 95250 h 2143125"/>
              <a:gd name="connsiteX70" fmla="*/ 3363692 w 4992467"/>
              <a:gd name="connsiteY70" fmla="*/ 104775 h 2143125"/>
              <a:gd name="connsiteX71" fmla="*/ 3420842 w 4992467"/>
              <a:gd name="connsiteY71" fmla="*/ 133350 h 2143125"/>
              <a:gd name="connsiteX72" fmla="*/ 3449417 w 4992467"/>
              <a:gd name="connsiteY72" fmla="*/ 161925 h 2143125"/>
              <a:gd name="connsiteX73" fmla="*/ 3506567 w 4992467"/>
              <a:gd name="connsiteY73" fmla="*/ 200025 h 2143125"/>
              <a:gd name="connsiteX74" fmla="*/ 3535142 w 4992467"/>
              <a:gd name="connsiteY74" fmla="*/ 219075 h 2143125"/>
              <a:gd name="connsiteX75" fmla="*/ 3563717 w 4992467"/>
              <a:gd name="connsiteY75" fmla="*/ 247650 h 2143125"/>
              <a:gd name="connsiteX76" fmla="*/ 3620867 w 4992467"/>
              <a:gd name="connsiteY76" fmla="*/ 266700 h 2143125"/>
              <a:gd name="connsiteX77" fmla="*/ 3678017 w 4992467"/>
              <a:gd name="connsiteY77" fmla="*/ 295275 h 2143125"/>
              <a:gd name="connsiteX78" fmla="*/ 3706592 w 4992467"/>
              <a:gd name="connsiteY78" fmla="*/ 314325 h 2143125"/>
              <a:gd name="connsiteX79" fmla="*/ 3744692 w 4992467"/>
              <a:gd name="connsiteY79" fmla="*/ 323850 h 2143125"/>
              <a:gd name="connsiteX80" fmla="*/ 3887567 w 4992467"/>
              <a:gd name="connsiteY80" fmla="*/ 342900 h 2143125"/>
              <a:gd name="connsiteX81" fmla="*/ 3944717 w 4992467"/>
              <a:gd name="connsiteY81" fmla="*/ 361950 h 2143125"/>
              <a:gd name="connsiteX82" fmla="*/ 3973292 w 4992467"/>
              <a:gd name="connsiteY82" fmla="*/ 371475 h 2143125"/>
              <a:gd name="connsiteX83" fmla="*/ 4030442 w 4992467"/>
              <a:gd name="connsiteY83" fmla="*/ 419100 h 2143125"/>
              <a:gd name="connsiteX84" fmla="*/ 4087592 w 4992467"/>
              <a:gd name="connsiteY84" fmla="*/ 457200 h 2143125"/>
              <a:gd name="connsiteX85" fmla="*/ 4116167 w 4992467"/>
              <a:gd name="connsiteY85" fmla="*/ 476250 h 2143125"/>
              <a:gd name="connsiteX86" fmla="*/ 4173317 w 4992467"/>
              <a:gd name="connsiteY86" fmla="*/ 514350 h 2143125"/>
              <a:gd name="connsiteX87" fmla="*/ 4201892 w 4992467"/>
              <a:gd name="connsiteY87" fmla="*/ 533400 h 2143125"/>
              <a:gd name="connsiteX88" fmla="*/ 4230467 w 4992467"/>
              <a:gd name="connsiteY88" fmla="*/ 542925 h 2143125"/>
              <a:gd name="connsiteX89" fmla="*/ 4259042 w 4992467"/>
              <a:gd name="connsiteY89" fmla="*/ 571500 h 2143125"/>
              <a:gd name="connsiteX90" fmla="*/ 4316192 w 4992467"/>
              <a:gd name="connsiteY90" fmla="*/ 600075 h 2143125"/>
              <a:gd name="connsiteX91" fmla="*/ 4344767 w 4992467"/>
              <a:gd name="connsiteY91" fmla="*/ 628650 h 2143125"/>
              <a:gd name="connsiteX92" fmla="*/ 4373342 w 4992467"/>
              <a:gd name="connsiteY92" fmla="*/ 638175 h 2143125"/>
              <a:gd name="connsiteX93" fmla="*/ 4459067 w 4992467"/>
              <a:gd name="connsiteY93" fmla="*/ 695325 h 2143125"/>
              <a:gd name="connsiteX94" fmla="*/ 4487642 w 4992467"/>
              <a:gd name="connsiteY94" fmla="*/ 714375 h 2143125"/>
              <a:gd name="connsiteX95" fmla="*/ 4516217 w 4992467"/>
              <a:gd name="connsiteY95" fmla="*/ 733425 h 2143125"/>
              <a:gd name="connsiteX96" fmla="*/ 4601942 w 4992467"/>
              <a:gd name="connsiteY96" fmla="*/ 809625 h 2143125"/>
              <a:gd name="connsiteX97" fmla="*/ 4630517 w 4992467"/>
              <a:gd name="connsiteY97" fmla="*/ 819150 h 2143125"/>
              <a:gd name="connsiteX98" fmla="*/ 4687667 w 4992467"/>
              <a:gd name="connsiteY98" fmla="*/ 857250 h 2143125"/>
              <a:gd name="connsiteX99" fmla="*/ 4754342 w 4992467"/>
              <a:gd name="connsiteY99" fmla="*/ 876300 h 2143125"/>
              <a:gd name="connsiteX100" fmla="*/ 4782917 w 4992467"/>
              <a:gd name="connsiteY100" fmla="*/ 885825 h 2143125"/>
              <a:gd name="connsiteX101" fmla="*/ 4849592 w 4992467"/>
              <a:gd name="connsiteY101" fmla="*/ 904875 h 2143125"/>
              <a:gd name="connsiteX102" fmla="*/ 4878167 w 4992467"/>
              <a:gd name="connsiteY102" fmla="*/ 923925 h 2143125"/>
              <a:gd name="connsiteX103" fmla="*/ 4906742 w 4992467"/>
              <a:gd name="connsiteY103" fmla="*/ 933450 h 2143125"/>
              <a:gd name="connsiteX104" fmla="*/ 4963892 w 4992467"/>
              <a:gd name="connsiteY104" fmla="*/ 971550 h 2143125"/>
              <a:gd name="connsiteX105" fmla="*/ 4992467 w 4992467"/>
              <a:gd name="connsiteY105" fmla="*/ 1008111 h 2143125"/>
              <a:gd name="connsiteX106" fmla="*/ 4220942 w 4992467"/>
              <a:gd name="connsiteY106" fmla="*/ 2038350 h 2143125"/>
              <a:gd name="connsiteX107" fmla="*/ 4154267 w 4992467"/>
              <a:gd name="connsiteY107" fmla="*/ 2114550 h 2143125"/>
              <a:gd name="connsiteX108" fmla="*/ 4106642 w 4992467"/>
              <a:gd name="connsiteY108" fmla="*/ 2124075 h 2143125"/>
              <a:gd name="connsiteX109" fmla="*/ 3906617 w 4992467"/>
              <a:gd name="connsiteY109" fmla="*/ 2143125 h 2143125"/>
              <a:gd name="connsiteX110" fmla="*/ 3458942 w 4992467"/>
              <a:gd name="connsiteY110" fmla="*/ 2124075 h 2143125"/>
              <a:gd name="connsiteX111" fmla="*/ 3344642 w 4992467"/>
              <a:gd name="connsiteY111" fmla="*/ 2095500 h 2143125"/>
              <a:gd name="connsiteX112" fmla="*/ 3297017 w 4992467"/>
              <a:gd name="connsiteY112" fmla="*/ 2085975 h 2143125"/>
              <a:gd name="connsiteX113" fmla="*/ 3068417 w 4992467"/>
              <a:gd name="connsiteY113" fmla="*/ 2095500 h 2143125"/>
              <a:gd name="connsiteX114" fmla="*/ 3030317 w 4992467"/>
              <a:gd name="connsiteY114" fmla="*/ 2105025 h 2143125"/>
              <a:gd name="connsiteX115" fmla="*/ 2925542 w 4992467"/>
              <a:gd name="connsiteY115" fmla="*/ 2114550 h 2143125"/>
              <a:gd name="connsiteX116" fmla="*/ 2858867 w 4992467"/>
              <a:gd name="connsiteY116" fmla="*/ 2124075 h 2143125"/>
              <a:gd name="connsiteX117" fmla="*/ 2011142 w 4992467"/>
              <a:gd name="connsiteY117" fmla="*/ 2114550 h 2143125"/>
              <a:gd name="connsiteX118" fmla="*/ 1887317 w 4992467"/>
              <a:gd name="connsiteY118" fmla="*/ 2095500 h 2143125"/>
              <a:gd name="connsiteX119" fmla="*/ 1639667 w 4992467"/>
              <a:gd name="connsiteY119" fmla="*/ 2085975 h 2143125"/>
              <a:gd name="connsiteX120" fmla="*/ 1553942 w 4992467"/>
              <a:gd name="connsiteY120" fmla="*/ 2076450 h 2143125"/>
              <a:gd name="connsiteX121" fmla="*/ 1525367 w 4992467"/>
              <a:gd name="connsiteY121" fmla="*/ 2066925 h 2143125"/>
              <a:gd name="connsiteX122" fmla="*/ 687167 w 4992467"/>
              <a:gd name="connsiteY122" fmla="*/ 2085975 h 2143125"/>
              <a:gd name="connsiteX123" fmla="*/ 620492 w 4992467"/>
              <a:gd name="connsiteY123" fmla="*/ 2076450 h 2143125"/>
              <a:gd name="connsiteX124" fmla="*/ 572867 w 4992467"/>
              <a:gd name="connsiteY124" fmla="*/ 2095500 h 2143125"/>
              <a:gd name="connsiteX0" fmla="*/ 573088 w 4992688"/>
              <a:gd name="connsiteY0" fmla="*/ 2095500 h 2143125"/>
              <a:gd name="connsiteX1" fmla="*/ 573088 w 4992688"/>
              <a:gd name="connsiteY1" fmla="*/ 2095500 h 2143125"/>
              <a:gd name="connsiteX2" fmla="*/ 544513 w 4992688"/>
              <a:gd name="connsiteY2" fmla="*/ 2019300 h 2143125"/>
              <a:gd name="connsiteX3" fmla="*/ 515938 w 4992688"/>
              <a:gd name="connsiteY3" fmla="*/ 1933575 h 2143125"/>
              <a:gd name="connsiteX4" fmla="*/ 506413 w 4992688"/>
              <a:gd name="connsiteY4" fmla="*/ 1905000 h 2143125"/>
              <a:gd name="connsiteX5" fmla="*/ 496888 w 4992688"/>
              <a:gd name="connsiteY5" fmla="*/ 1876425 h 2143125"/>
              <a:gd name="connsiteX6" fmla="*/ 430213 w 4992688"/>
              <a:gd name="connsiteY6" fmla="*/ 1790700 h 2143125"/>
              <a:gd name="connsiteX7" fmla="*/ 392113 w 4992688"/>
              <a:gd name="connsiteY7" fmla="*/ 1676400 h 2143125"/>
              <a:gd name="connsiteX8" fmla="*/ 382588 w 4992688"/>
              <a:gd name="connsiteY8" fmla="*/ 1647825 h 2143125"/>
              <a:gd name="connsiteX9" fmla="*/ 344488 w 4992688"/>
              <a:gd name="connsiteY9" fmla="*/ 1590675 h 2143125"/>
              <a:gd name="connsiteX10" fmla="*/ 325438 w 4992688"/>
              <a:gd name="connsiteY10" fmla="*/ 1533525 h 2143125"/>
              <a:gd name="connsiteX11" fmla="*/ 315913 w 4992688"/>
              <a:gd name="connsiteY11" fmla="*/ 1504950 h 2143125"/>
              <a:gd name="connsiteX12" fmla="*/ 239713 w 4992688"/>
              <a:gd name="connsiteY12" fmla="*/ 1390650 h 2143125"/>
              <a:gd name="connsiteX13" fmla="*/ 220663 w 4992688"/>
              <a:gd name="connsiteY13" fmla="*/ 1362075 h 2143125"/>
              <a:gd name="connsiteX14" fmla="*/ 211138 w 4992688"/>
              <a:gd name="connsiteY14" fmla="*/ 1333500 h 2143125"/>
              <a:gd name="connsiteX15" fmla="*/ 192088 w 4992688"/>
              <a:gd name="connsiteY15" fmla="*/ 1304925 h 2143125"/>
              <a:gd name="connsiteX16" fmla="*/ 173038 w 4992688"/>
              <a:gd name="connsiteY16" fmla="*/ 1247775 h 2143125"/>
              <a:gd name="connsiteX17" fmla="*/ 153988 w 4992688"/>
              <a:gd name="connsiteY17" fmla="*/ 1190625 h 2143125"/>
              <a:gd name="connsiteX18" fmla="*/ 144463 w 4992688"/>
              <a:gd name="connsiteY18" fmla="*/ 1162050 h 2143125"/>
              <a:gd name="connsiteX19" fmla="*/ 106363 w 4992688"/>
              <a:gd name="connsiteY19" fmla="*/ 1076325 h 2143125"/>
              <a:gd name="connsiteX20" fmla="*/ 96838 w 4992688"/>
              <a:gd name="connsiteY20" fmla="*/ 1047750 h 2143125"/>
              <a:gd name="connsiteX21" fmla="*/ 87313 w 4992688"/>
              <a:gd name="connsiteY21" fmla="*/ 1019175 h 2143125"/>
              <a:gd name="connsiteX22" fmla="*/ 58738 w 4992688"/>
              <a:gd name="connsiteY22" fmla="*/ 962025 h 2143125"/>
              <a:gd name="connsiteX23" fmla="*/ 1588 w 4992688"/>
              <a:gd name="connsiteY23" fmla="*/ 809625 h 2143125"/>
              <a:gd name="connsiteX24" fmla="*/ 68263 w 4992688"/>
              <a:gd name="connsiteY24" fmla="*/ 733425 h 2143125"/>
              <a:gd name="connsiteX25" fmla="*/ 96838 w 4992688"/>
              <a:gd name="connsiteY25" fmla="*/ 714375 h 2143125"/>
              <a:gd name="connsiteX26" fmla="*/ 125413 w 4992688"/>
              <a:gd name="connsiteY26" fmla="*/ 695325 h 2143125"/>
              <a:gd name="connsiteX27" fmla="*/ 173038 w 4992688"/>
              <a:gd name="connsiteY27" fmla="*/ 647700 h 2143125"/>
              <a:gd name="connsiteX28" fmla="*/ 201613 w 4992688"/>
              <a:gd name="connsiteY28" fmla="*/ 638175 h 2143125"/>
              <a:gd name="connsiteX29" fmla="*/ 258763 w 4992688"/>
              <a:gd name="connsiteY29" fmla="*/ 600075 h 2143125"/>
              <a:gd name="connsiteX30" fmla="*/ 315913 w 4992688"/>
              <a:gd name="connsiteY30" fmla="*/ 571500 h 2143125"/>
              <a:gd name="connsiteX31" fmla="*/ 344488 w 4992688"/>
              <a:gd name="connsiteY31" fmla="*/ 561975 h 2143125"/>
              <a:gd name="connsiteX32" fmla="*/ 401638 w 4992688"/>
              <a:gd name="connsiteY32" fmla="*/ 523875 h 2143125"/>
              <a:gd name="connsiteX33" fmla="*/ 430213 w 4992688"/>
              <a:gd name="connsiteY33" fmla="*/ 504825 h 2143125"/>
              <a:gd name="connsiteX34" fmla="*/ 458788 w 4992688"/>
              <a:gd name="connsiteY34" fmla="*/ 495300 h 2143125"/>
              <a:gd name="connsiteX35" fmla="*/ 487363 w 4992688"/>
              <a:gd name="connsiteY35" fmla="*/ 476250 h 2143125"/>
              <a:gd name="connsiteX36" fmla="*/ 544513 w 4992688"/>
              <a:gd name="connsiteY36" fmla="*/ 457200 h 2143125"/>
              <a:gd name="connsiteX37" fmla="*/ 649288 w 4992688"/>
              <a:gd name="connsiteY37" fmla="*/ 428625 h 2143125"/>
              <a:gd name="connsiteX38" fmla="*/ 830263 w 4992688"/>
              <a:gd name="connsiteY38" fmla="*/ 409575 h 2143125"/>
              <a:gd name="connsiteX39" fmla="*/ 925513 w 4992688"/>
              <a:gd name="connsiteY39" fmla="*/ 381000 h 2143125"/>
              <a:gd name="connsiteX40" fmla="*/ 954088 w 4992688"/>
              <a:gd name="connsiteY40" fmla="*/ 361950 h 2143125"/>
              <a:gd name="connsiteX41" fmla="*/ 1011238 w 4992688"/>
              <a:gd name="connsiteY41" fmla="*/ 342900 h 2143125"/>
              <a:gd name="connsiteX42" fmla="*/ 1096963 w 4992688"/>
              <a:gd name="connsiteY42" fmla="*/ 304800 h 2143125"/>
              <a:gd name="connsiteX43" fmla="*/ 1182688 w 4992688"/>
              <a:gd name="connsiteY43" fmla="*/ 285750 h 2143125"/>
              <a:gd name="connsiteX44" fmla="*/ 1220788 w 4992688"/>
              <a:gd name="connsiteY44" fmla="*/ 276225 h 2143125"/>
              <a:gd name="connsiteX45" fmla="*/ 1411288 w 4992688"/>
              <a:gd name="connsiteY45" fmla="*/ 266700 h 2143125"/>
              <a:gd name="connsiteX46" fmla="*/ 1458913 w 4992688"/>
              <a:gd name="connsiteY46" fmla="*/ 257175 h 2143125"/>
              <a:gd name="connsiteX47" fmla="*/ 1487488 w 4992688"/>
              <a:gd name="connsiteY47" fmla="*/ 247650 h 2143125"/>
              <a:gd name="connsiteX48" fmla="*/ 1544638 w 4992688"/>
              <a:gd name="connsiteY48" fmla="*/ 238125 h 2143125"/>
              <a:gd name="connsiteX49" fmla="*/ 1658938 w 4992688"/>
              <a:gd name="connsiteY49" fmla="*/ 247650 h 2143125"/>
              <a:gd name="connsiteX50" fmla="*/ 1868488 w 4992688"/>
              <a:gd name="connsiteY50" fmla="*/ 228600 h 2143125"/>
              <a:gd name="connsiteX51" fmla="*/ 1954213 w 4992688"/>
              <a:gd name="connsiteY51" fmla="*/ 200025 h 2143125"/>
              <a:gd name="connsiteX52" fmla="*/ 1982788 w 4992688"/>
              <a:gd name="connsiteY52" fmla="*/ 190500 h 2143125"/>
              <a:gd name="connsiteX53" fmla="*/ 2011363 w 4992688"/>
              <a:gd name="connsiteY53" fmla="*/ 171450 h 2143125"/>
              <a:gd name="connsiteX54" fmla="*/ 2068513 w 4992688"/>
              <a:gd name="connsiteY54" fmla="*/ 152400 h 2143125"/>
              <a:gd name="connsiteX55" fmla="*/ 2154238 w 4992688"/>
              <a:gd name="connsiteY55" fmla="*/ 114300 h 2143125"/>
              <a:gd name="connsiteX56" fmla="*/ 2497138 w 4992688"/>
              <a:gd name="connsiteY56" fmla="*/ 95250 h 2143125"/>
              <a:gd name="connsiteX57" fmla="*/ 2582863 w 4992688"/>
              <a:gd name="connsiteY57" fmla="*/ 66675 h 2143125"/>
              <a:gd name="connsiteX58" fmla="*/ 2611438 w 4992688"/>
              <a:gd name="connsiteY58" fmla="*/ 57150 h 2143125"/>
              <a:gd name="connsiteX59" fmla="*/ 2640013 w 4992688"/>
              <a:gd name="connsiteY59" fmla="*/ 38100 h 2143125"/>
              <a:gd name="connsiteX60" fmla="*/ 2697163 w 4992688"/>
              <a:gd name="connsiteY60" fmla="*/ 19050 h 2143125"/>
              <a:gd name="connsiteX61" fmla="*/ 2763838 w 4992688"/>
              <a:gd name="connsiteY61" fmla="*/ 0 h 2143125"/>
              <a:gd name="connsiteX62" fmla="*/ 2982913 w 4992688"/>
              <a:gd name="connsiteY62" fmla="*/ 9525 h 2143125"/>
              <a:gd name="connsiteX63" fmla="*/ 3040063 w 4992688"/>
              <a:gd name="connsiteY63" fmla="*/ 28575 h 2143125"/>
              <a:gd name="connsiteX64" fmla="*/ 3078163 w 4992688"/>
              <a:gd name="connsiteY64" fmla="*/ 38100 h 2143125"/>
              <a:gd name="connsiteX65" fmla="*/ 3135313 w 4992688"/>
              <a:gd name="connsiteY65" fmla="*/ 57150 h 2143125"/>
              <a:gd name="connsiteX66" fmla="*/ 3192463 w 4992688"/>
              <a:gd name="connsiteY66" fmla="*/ 76200 h 2143125"/>
              <a:gd name="connsiteX67" fmla="*/ 3221038 w 4992688"/>
              <a:gd name="connsiteY67" fmla="*/ 85725 h 2143125"/>
              <a:gd name="connsiteX68" fmla="*/ 3249613 w 4992688"/>
              <a:gd name="connsiteY68" fmla="*/ 95250 h 2143125"/>
              <a:gd name="connsiteX69" fmla="*/ 3363913 w 4992688"/>
              <a:gd name="connsiteY69" fmla="*/ 104775 h 2143125"/>
              <a:gd name="connsiteX70" fmla="*/ 3421063 w 4992688"/>
              <a:gd name="connsiteY70" fmla="*/ 133350 h 2143125"/>
              <a:gd name="connsiteX71" fmla="*/ 3449638 w 4992688"/>
              <a:gd name="connsiteY71" fmla="*/ 161925 h 2143125"/>
              <a:gd name="connsiteX72" fmla="*/ 3506788 w 4992688"/>
              <a:gd name="connsiteY72" fmla="*/ 200025 h 2143125"/>
              <a:gd name="connsiteX73" fmla="*/ 3535363 w 4992688"/>
              <a:gd name="connsiteY73" fmla="*/ 219075 h 2143125"/>
              <a:gd name="connsiteX74" fmla="*/ 3563938 w 4992688"/>
              <a:gd name="connsiteY74" fmla="*/ 247650 h 2143125"/>
              <a:gd name="connsiteX75" fmla="*/ 3621088 w 4992688"/>
              <a:gd name="connsiteY75" fmla="*/ 266700 h 2143125"/>
              <a:gd name="connsiteX76" fmla="*/ 3678238 w 4992688"/>
              <a:gd name="connsiteY76" fmla="*/ 295275 h 2143125"/>
              <a:gd name="connsiteX77" fmla="*/ 3706813 w 4992688"/>
              <a:gd name="connsiteY77" fmla="*/ 314325 h 2143125"/>
              <a:gd name="connsiteX78" fmla="*/ 3744913 w 4992688"/>
              <a:gd name="connsiteY78" fmla="*/ 323850 h 2143125"/>
              <a:gd name="connsiteX79" fmla="*/ 3887788 w 4992688"/>
              <a:gd name="connsiteY79" fmla="*/ 342900 h 2143125"/>
              <a:gd name="connsiteX80" fmla="*/ 3944938 w 4992688"/>
              <a:gd name="connsiteY80" fmla="*/ 361950 h 2143125"/>
              <a:gd name="connsiteX81" fmla="*/ 3973513 w 4992688"/>
              <a:gd name="connsiteY81" fmla="*/ 371475 h 2143125"/>
              <a:gd name="connsiteX82" fmla="*/ 4030663 w 4992688"/>
              <a:gd name="connsiteY82" fmla="*/ 419100 h 2143125"/>
              <a:gd name="connsiteX83" fmla="*/ 4087813 w 4992688"/>
              <a:gd name="connsiteY83" fmla="*/ 457200 h 2143125"/>
              <a:gd name="connsiteX84" fmla="*/ 4116388 w 4992688"/>
              <a:gd name="connsiteY84" fmla="*/ 476250 h 2143125"/>
              <a:gd name="connsiteX85" fmla="*/ 4173538 w 4992688"/>
              <a:gd name="connsiteY85" fmla="*/ 514350 h 2143125"/>
              <a:gd name="connsiteX86" fmla="*/ 4202113 w 4992688"/>
              <a:gd name="connsiteY86" fmla="*/ 533400 h 2143125"/>
              <a:gd name="connsiteX87" fmla="*/ 4230688 w 4992688"/>
              <a:gd name="connsiteY87" fmla="*/ 542925 h 2143125"/>
              <a:gd name="connsiteX88" fmla="*/ 4259263 w 4992688"/>
              <a:gd name="connsiteY88" fmla="*/ 571500 h 2143125"/>
              <a:gd name="connsiteX89" fmla="*/ 4316413 w 4992688"/>
              <a:gd name="connsiteY89" fmla="*/ 600075 h 2143125"/>
              <a:gd name="connsiteX90" fmla="*/ 4344988 w 4992688"/>
              <a:gd name="connsiteY90" fmla="*/ 628650 h 2143125"/>
              <a:gd name="connsiteX91" fmla="*/ 4373563 w 4992688"/>
              <a:gd name="connsiteY91" fmla="*/ 638175 h 2143125"/>
              <a:gd name="connsiteX92" fmla="*/ 4459288 w 4992688"/>
              <a:gd name="connsiteY92" fmla="*/ 695325 h 2143125"/>
              <a:gd name="connsiteX93" fmla="*/ 4487863 w 4992688"/>
              <a:gd name="connsiteY93" fmla="*/ 714375 h 2143125"/>
              <a:gd name="connsiteX94" fmla="*/ 4516438 w 4992688"/>
              <a:gd name="connsiteY94" fmla="*/ 733425 h 2143125"/>
              <a:gd name="connsiteX95" fmla="*/ 4602163 w 4992688"/>
              <a:gd name="connsiteY95" fmla="*/ 809625 h 2143125"/>
              <a:gd name="connsiteX96" fmla="*/ 4630738 w 4992688"/>
              <a:gd name="connsiteY96" fmla="*/ 819150 h 2143125"/>
              <a:gd name="connsiteX97" fmla="*/ 4687888 w 4992688"/>
              <a:gd name="connsiteY97" fmla="*/ 857250 h 2143125"/>
              <a:gd name="connsiteX98" fmla="*/ 4754563 w 4992688"/>
              <a:gd name="connsiteY98" fmla="*/ 876300 h 2143125"/>
              <a:gd name="connsiteX99" fmla="*/ 4783138 w 4992688"/>
              <a:gd name="connsiteY99" fmla="*/ 885825 h 2143125"/>
              <a:gd name="connsiteX100" fmla="*/ 4849813 w 4992688"/>
              <a:gd name="connsiteY100" fmla="*/ 904875 h 2143125"/>
              <a:gd name="connsiteX101" fmla="*/ 4878388 w 4992688"/>
              <a:gd name="connsiteY101" fmla="*/ 923925 h 2143125"/>
              <a:gd name="connsiteX102" fmla="*/ 4906963 w 4992688"/>
              <a:gd name="connsiteY102" fmla="*/ 933450 h 2143125"/>
              <a:gd name="connsiteX103" fmla="*/ 4964113 w 4992688"/>
              <a:gd name="connsiteY103" fmla="*/ 971550 h 2143125"/>
              <a:gd name="connsiteX104" fmla="*/ 4992688 w 4992688"/>
              <a:gd name="connsiteY104" fmla="*/ 1008111 h 2143125"/>
              <a:gd name="connsiteX105" fmla="*/ 4221163 w 4992688"/>
              <a:gd name="connsiteY105" fmla="*/ 2038350 h 2143125"/>
              <a:gd name="connsiteX106" fmla="*/ 4154488 w 4992688"/>
              <a:gd name="connsiteY106" fmla="*/ 2114550 h 2143125"/>
              <a:gd name="connsiteX107" fmla="*/ 4106863 w 4992688"/>
              <a:gd name="connsiteY107" fmla="*/ 2124075 h 2143125"/>
              <a:gd name="connsiteX108" fmla="*/ 3906838 w 4992688"/>
              <a:gd name="connsiteY108" fmla="*/ 2143125 h 2143125"/>
              <a:gd name="connsiteX109" fmla="*/ 3459163 w 4992688"/>
              <a:gd name="connsiteY109" fmla="*/ 2124075 h 2143125"/>
              <a:gd name="connsiteX110" fmla="*/ 3344863 w 4992688"/>
              <a:gd name="connsiteY110" fmla="*/ 2095500 h 2143125"/>
              <a:gd name="connsiteX111" fmla="*/ 3297238 w 4992688"/>
              <a:gd name="connsiteY111" fmla="*/ 2085975 h 2143125"/>
              <a:gd name="connsiteX112" fmla="*/ 3068638 w 4992688"/>
              <a:gd name="connsiteY112" fmla="*/ 2095500 h 2143125"/>
              <a:gd name="connsiteX113" fmla="*/ 3030538 w 4992688"/>
              <a:gd name="connsiteY113" fmla="*/ 2105025 h 2143125"/>
              <a:gd name="connsiteX114" fmla="*/ 2925763 w 4992688"/>
              <a:gd name="connsiteY114" fmla="*/ 2114550 h 2143125"/>
              <a:gd name="connsiteX115" fmla="*/ 2859088 w 4992688"/>
              <a:gd name="connsiteY115" fmla="*/ 2124075 h 2143125"/>
              <a:gd name="connsiteX116" fmla="*/ 2011363 w 4992688"/>
              <a:gd name="connsiteY116" fmla="*/ 2114550 h 2143125"/>
              <a:gd name="connsiteX117" fmla="*/ 1887538 w 4992688"/>
              <a:gd name="connsiteY117" fmla="*/ 2095500 h 2143125"/>
              <a:gd name="connsiteX118" fmla="*/ 1639888 w 4992688"/>
              <a:gd name="connsiteY118" fmla="*/ 2085975 h 2143125"/>
              <a:gd name="connsiteX119" fmla="*/ 1554163 w 4992688"/>
              <a:gd name="connsiteY119" fmla="*/ 2076450 h 2143125"/>
              <a:gd name="connsiteX120" fmla="*/ 1525588 w 4992688"/>
              <a:gd name="connsiteY120" fmla="*/ 2066925 h 2143125"/>
              <a:gd name="connsiteX121" fmla="*/ 687388 w 4992688"/>
              <a:gd name="connsiteY121" fmla="*/ 2085975 h 2143125"/>
              <a:gd name="connsiteX122" fmla="*/ 620713 w 4992688"/>
              <a:gd name="connsiteY122" fmla="*/ 2076450 h 2143125"/>
              <a:gd name="connsiteX123" fmla="*/ 573088 w 4992688"/>
              <a:gd name="connsiteY123"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1367 w 4992467"/>
              <a:gd name="connsiteY22" fmla="*/ 809625 h 2143125"/>
              <a:gd name="connsiteX23" fmla="*/ 68042 w 4992467"/>
              <a:gd name="connsiteY23" fmla="*/ 733425 h 2143125"/>
              <a:gd name="connsiteX24" fmla="*/ 96617 w 4992467"/>
              <a:gd name="connsiteY24" fmla="*/ 714375 h 2143125"/>
              <a:gd name="connsiteX25" fmla="*/ 125192 w 4992467"/>
              <a:gd name="connsiteY25" fmla="*/ 695325 h 2143125"/>
              <a:gd name="connsiteX26" fmla="*/ 172817 w 4992467"/>
              <a:gd name="connsiteY26" fmla="*/ 647700 h 2143125"/>
              <a:gd name="connsiteX27" fmla="*/ 201392 w 4992467"/>
              <a:gd name="connsiteY27" fmla="*/ 638175 h 2143125"/>
              <a:gd name="connsiteX28" fmla="*/ 258542 w 4992467"/>
              <a:gd name="connsiteY28" fmla="*/ 600075 h 2143125"/>
              <a:gd name="connsiteX29" fmla="*/ 315692 w 4992467"/>
              <a:gd name="connsiteY29" fmla="*/ 571500 h 2143125"/>
              <a:gd name="connsiteX30" fmla="*/ 344267 w 4992467"/>
              <a:gd name="connsiteY30" fmla="*/ 561975 h 2143125"/>
              <a:gd name="connsiteX31" fmla="*/ 401417 w 4992467"/>
              <a:gd name="connsiteY31" fmla="*/ 523875 h 2143125"/>
              <a:gd name="connsiteX32" fmla="*/ 429992 w 4992467"/>
              <a:gd name="connsiteY32" fmla="*/ 504825 h 2143125"/>
              <a:gd name="connsiteX33" fmla="*/ 458567 w 4992467"/>
              <a:gd name="connsiteY33" fmla="*/ 495300 h 2143125"/>
              <a:gd name="connsiteX34" fmla="*/ 487142 w 4992467"/>
              <a:gd name="connsiteY34" fmla="*/ 476250 h 2143125"/>
              <a:gd name="connsiteX35" fmla="*/ 544292 w 4992467"/>
              <a:gd name="connsiteY35" fmla="*/ 457200 h 2143125"/>
              <a:gd name="connsiteX36" fmla="*/ 649067 w 4992467"/>
              <a:gd name="connsiteY36" fmla="*/ 428625 h 2143125"/>
              <a:gd name="connsiteX37" fmla="*/ 830042 w 4992467"/>
              <a:gd name="connsiteY37" fmla="*/ 409575 h 2143125"/>
              <a:gd name="connsiteX38" fmla="*/ 925292 w 4992467"/>
              <a:gd name="connsiteY38" fmla="*/ 381000 h 2143125"/>
              <a:gd name="connsiteX39" fmla="*/ 953867 w 4992467"/>
              <a:gd name="connsiteY39" fmla="*/ 361950 h 2143125"/>
              <a:gd name="connsiteX40" fmla="*/ 1011017 w 4992467"/>
              <a:gd name="connsiteY40" fmla="*/ 342900 h 2143125"/>
              <a:gd name="connsiteX41" fmla="*/ 1096742 w 4992467"/>
              <a:gd name="connsiteY41" fmla="*/ 304800 h 2143125"/>
              <a:gd name="connsiteX42" fmla="*/ 1182467 w 4992467"/>
              <a:gd name="connsiteY42" fmla="*/ 285750 h 2143125"/>
              <a:gd name="connsiteX43" fmla="*/ 1220567 w 4992467"/>
              <a:gd name="connsiteY43" fmla="*/ 276225 h 2143125"/>
              <a:gd name="connsiteX44" fmla="*/ 1411067 w 4992467"/>
              <a:gd name="connsiteY44" fmla="*/ 266700 h 2143125"/>
              <a:gd name="connsiteX45" fmla="*/ 1458692 w 4992467"/>
              <a:gd name="connsiteY45" fmla="*/ 257175 h 2143125"/>
              <a:gd name="connsiteX46" fmla="*/ 1487267 w 4992467"/>
              <a:gd name="connsiteY46" fmla="*/ 247650 h 2143125"/>
              <a:gd name="connsiteX47" fmla="*/ 1544417 w 4992467"/>
              <a:gd name="connsiteY47" fmla="*/ 238125 h 2143125"/>
              <a:gd name="connsiteX48" fmla="*/ 1658717 w 4992467"/>
              <a:gd name="connsiteY48" fmla="*/ 247650 h 2143125"/>
              <a:gd name="connsiteX49" fmla="*/ 1868267 w 4992467"/>
              <a:gd name="connsiteY49" fmla="*/ 228600 h 2143125"/>
              <a:gd name="connsiteX50" fmla="*/ 1953992 w 4992467"/>
              <a:gd name="connsiteY50" fmla="*/ 200025 h 2143125"/>
              <a:gd name="connsiteX51" fmla="*/ 1982567 w 4992467"/>
              <a:gd name="connsiteY51" fmla="*/ 190500 h 2143125"/>
              <a:gd name="connsiteX52" fmla="*/ 2011142 w 4992467"/>
              <a:gd name="connsiteY52" fmla="*/ 171450 h 2143125"/>
              <a:gd name="connsiteX53" fmla="*/ 2068292 w 4992467"/>
              <a:gd name="connsiteY53" fmla="*/ 152400 h 2143125"/>
              <a:gd name="connsiteX54" fmla="*/ 2154017 w 4992467"/>
              <a:gd name="connsiteY54" fmla="*/ 114300 h 2143125"/>
              <a:gd name="connsiteX55" fmla="*/ 2496917 w 4992467"/>
              <a:gd name="connsiteY55" fmla="*/ 95250 h 2143125"/>
              <a:gd name="connsiteX56" fmla="*/ 2582642 w 4992467"/>
              <a:gd name="connsiteY56" fmla="*/ 66675 h 2143125"/>
              <a:gd name="connsiteX57" fmla="*/ 2611217 w 4992467"/>
              <a:gd name="connsiteY57" fmla="*/ 57150 h 2143125"/>
              <a:gd name="connsiteX58" fmla="*/ 2639792 w 4992467"/>
              <a:gd name="connsiteY58" fmla="*/ 38100 h 2143125"/>
              <a:gd name="connsiteX59" fmla="*/ 2696942 w 4992467"/>
              <a:gd name="connsiteY59" fmla="*/ 19050 h 2143125"/>
              <a:gd name="connsiteX60" fmla="*/ 2763617 w 4992467"/>
              <a:gd name="connsiteY60" fmla="*/ 0 h 2143125"/>
              <a:gd name="connsiteX61" fmla="*/ 2982692 w 4992467"/>
              <a:gd name="connsiteY61" fmla="*/ 9525 h 2143125"/>
              <a:gd name="connsiteX62" fmla="*/ 3039842 w 4992467"/>
              <a:gd name="connsiteY62" fmla="*/ 28575 h 2143125"/>
              <a:gd name="connsiteX63" fmla="*/ 3077942 w 4992467"/>
              <a:gd name="connsiteY63" fmla="*/ 38100 h 2143125"/>
              <a:gd name="connsiteX64" fmla="*/ 3135092 w 4992467"/>
              <a:gd name="connsiteY64" fmla="*/ 57150 h 2143125"/>
              <a:gd name="connsiteX65" fmla="*/ 3192242 w 4992467"/>
              <a:gd name="connsiteY65" fmla="*/ 76200 h 2143125"/>
              <a:gd name="connsiteX66" fmla="*/ 3220817 w 4992467"/>
              <a:gd name="connsiteY66" fmla="*/ 85725 h 2143125"/>
              <a:gd name="connsiteX67" fmla="*/ 3249392 w 4992467"/>
              <a:gd name="connsiteY67" fmla="*/ 95250 h 2143125"/>
              <a:gd name="connsiteX68" fmla="*/ 3363692 w 4992467"/>
              <a:gd name="connsiteY68" fmla="*/ 104775 h 2143125"/>
              <a:gd name="connsiteX69" fmla="*/ 3420842 w 4992467"/>
              <a:gd name="connsiteY69" fmla="*/ 133350 h 2143125"/>
              <a:gd name="connsiteX70" fmla="*/ 3449417 w 4992467"/>
              <a:gd name="connsiteY70" fmla="*/ 161925 h 2143125"/>
              <a:gd name="connsiteX71" fmla="*/ 3506567 w 4992467"/>
              <a:gd name="connsiteY71" fmla="*/ 200025 h 2143125"/>
              <a:gd name="connsiteX72" fmla="*/ 3535142 w 4992467"/>
              <a:gd name="connsiteY72" fmla="*/ 219075 h 2143125"/>
              <a:gd name="connsiteX73" fmla="*/ 3563717 w 4992467"/>
              <a:gd name="connsiteY73" fmla="*/ 247650 h 2143125"/>
              <a:gd name="connsiteX74" fmla="*/ 3620867 w 4992467"/>
              <a:gd name="connsiteY74" fmla="*/ 266700 h 2143125"/>
              <a:gd name="connsiteX75" fmla="*/ 3678017 w 4992467"/>
              <a:gd name="connsiteY75" fmla="*/ 295275 h 2143125"/>
              <a:gd name="connsiteX76" fmla="*/ 3706592 w 4992467"/>
              <a:gd name="connsiteY76" fmla="*/ 314325 h 2143125"/>
              <a:gd name="connsiteX77" fmla="*/ 3744692 w 4992467"/>
              <a:gd name="connsiteY77" fmla="*/ 323850 h 2143125"/>
              <a:gd name="connsiteX78" fmla="*/ 3887567 w 4992467"/>
              <a:gd name="connsiteY78" fmla="*/ 342900 h 2143125"/>
              <a:gd name="connsiteX79" fmla="*/ 3944717 w 4992467"/>
              <a:gd name="connsiteY79" fmla="*/ 361950 h 2143125"/>
              <a:gd name="connsiteX80" fmla="*/ 3973292 w 4992467"/>
              <a:gd name="connsiteY80" fmla="*/ 371475 h 2143125"/>
              <a:gd name="connsiteX81" fmla="*/ 4030442 w 4992467"/>
              <a:gd name="connsiteY81" fmla="*/ 419100 h 2143125"/>
              <a:gd name="connsiteX82" fmla="*/ 4087592 w 4992467"/>
              <a:gd name="connsiteY82" fmla="*/ 457200 h 2143125"/>
              <a:gd name="connsiteX83" fmla="*/ 4116167 w 4992467"/>
              <a:gd name="connsiteY83" fmla="*/ 476250 h 2143125"/>
              <a:gd name="connsiteX84" fmla="*/ 4173317 w 4992467"/>
              <a:gd name="connsiteY84" fmla="*/ 514350 h 2143125"/>
              <a:gd name="connsiteX85" fmla="*/ 4201892 w 4992467"/>
              <a:gd name="connsiteY85" fmla="*/ 533400 h 2143125"/>
              <a:gd name="connsiteX86" fmla="*/ 4230467 w 4992467"/>
              <a:gd name="connsiteY86" fmla="*/ 542925 h 2143125"/>
              <a:gd name="connsiteX87" fmla="*/ 4259042 w 4992467"/>
              <a:gd name="connsiteY87" fmla="*/ 571500 h 2143125"/>
              <a:gd name="connsiteX88" fmla="*/ 4316192 w 4992467"/>
              <a:gd name="connsiteY88" fmla="*/ 600075 h 2143125"/>
              <a:gd name="connsiteX89" fmla="*/ 4344767 w 4992467"/>
              <a:gd name="connsiteY89" fmla="*/ 628650 h 2143125"/>
              <a:gd name="connsiteX90" fmla="*/ 4373342 w 4992467"/>
              <a:gd name="connsiteY90" fmla="*/ 638175 h 2143125"/>
              <a:gd name="connsiteX91" fmla="*/ 4459067 w 4992467"/>
              <a:gd name="connsiteY91" fmla="*/ 695325 h 2143125"/>
              <a:gd name="connsiteX92" fmla="*/ 4487642 w 4992467"/>
              <a:gd name="connsiteY92" fmla="*/ 714375 h 2143125"/>
              <a:gd name="connsiteX93" fmla="*/ 4516217 w 4992467"/>
              <a:gd name="connsiteY93" fmla="*/ 733425 h 2143125"/>
              <a:gd name="connsiteX94" fmla="*/ 4601942 w 4992467"/>
              <a:gd name="connsiteY94" fmla="*/ 809625 h 2143125"/>
              <a:gd name="connsiteX95" fmla="*/ 4630517 w 4992467"/>
              <a:gd name="connsiteY95" fmla="*/ 819150 h 2143125"/>
              <a:gd name="connsiteX96" fmla="*/ 4687667 w 4992467"/>
              <a:gd name="connsiteY96" fmla="*/ 857250 h 2143125"/>
              <a:gd name="connsiteX97" fmla="*/ 4754342 w 4992467"/>
              <a:gd name="connsiteY97" fmla="*/ 876300 h 2143125"/>
              <a:gd name="connsiteX98" fmla="*/ 4782917 w 4992467"/>
              <a:gd name="connsiteY98" fmla="*/ 885825 h 2143125"/>
              <a:gd name="connsiteX99" fmla="*/ 4849592 w 4992467"/>
              <a:gd name="connsiteY99" fmla="*/ 904875 h 2143125"/>
              <a:gd name="connsiteX100" fmla="*/ 4878167 w 4992467"/>
              <a:gd name="connsiteY100" fmla="*/ 923925 h 2143125"/>
              <a:gd name="connsiteX101" fmla="*/ 4906742 w 4992467"/>
              <a:gd name="connsiteY101" fmla="*/ 933450 h 2143125"/>
              <a:gd name="connsiteX102" fmla="*/ 4963892 w 4992467"/>
              <a:gd name="connsiteY102" fmla="*/ 971550 h 2143125"/>
              <a:gd name="connsiteX103" fmla="*/ 4992467 w 4992467"/>
              <a:gd name="connsiteY103" fmla="*/ 1008111 h 2143125"/>
              <a:gd name="connsiteX104" fmla="*/ 4220942 w 4992467"/>
              <a:gd name="connsiteY104" fmla="*/ 2038350 h 2143125"/>
              <a:gd name="connsiteX105" fmla="*/ 4154267 w 4992467"/>
              <a:gd name="connsiteY105" fmla="*/ 2114550 h 2143125"/>
              <a:gd name="connsiteX106" fmla="*/ 4106642 w 4992467"/>
              <a:gd name="connsiteY106" fmla="*/ 2124075 h 2143125"/>
              <a:gd name="connsiteX107" fmla="*/ 3906617 w 4992467"/>
              <a:gd name="connsiteY107" fmla="*/ 2143125 h 2143125"/>
              <a:gd name="connsiteX108" fmla="*/ 3458942 w 4992467"/>
              <a:gd name="connsiteY108" fmla="*/ 2124075 h 2143125"/>
              <a:gd name="connsiteX109" fmla="*/ 3344642 w 4992467"/>
              <a:gd name="connsiteY109" fmla="*/ 2095500 h 2143125"/>
              <a:gd name="connsiteX110" fmla="*/ 3297017 w 4992467"/>
              <a:gd name="connsiteY110" fmla="*/ 2085975 h 2143125"/>
              <a:gd name="connsiteX111" fmla="*/ 3068417 w 4992467"/>
              <a:gd name="connsiteY111" fmla="*/ 2095500 h 2143125"/>
              <a:gd name="connsiteX112" fmla="*/ 3030317 w 4992467"/>
              <a:gd name="connsiteY112" fmla="*/ 2105025 h 2143125"/>
              <a:gd name="connsiteX113" fmla="*/ 2925542 w 4992467"/>
              <a:gd name="connsiteY113" fmla="*/ 2114550 h 2143125"/>
              <a:gd name="connsiteX114" fmla="*/ 2858867 w 4992467"/>
              <a:gd name="connsiteY114" fmla="*/ 2124075 h 2143125"/>
              <a:gd name="connsiteX115" fmla="*/ 2011142 w 4992467"/>
              <a:gd name="connsiteY115" fmla="*/ 2114550 h 2143125"/>
              <a:gd name="connsiteX116" fmla="*/ 1887317 w 4992467"/>
              <a:gd name="connsiteY116" fmla="*/ 2095500 h 2143125"/>
              <a:gd name="connsiteX117" fmla="*/ 1639667 w 4992467"/>
              <a:gd name="connsiteY117" fmla="*/ 2085975 h 2143125"/>
              <a:gd name="connsiteX118" fmla="*/ 1553942 w 4992467"/>
              <a:gd name="connsiteY118" fmla="*/ 2076450 h 2143125"/>
              <a:gd name="connsiteX119" fmla="*/ 1525367 w 4992467"/>
              <a:gd name="connsiteY119" fmla="*/ 2066925 h 2143125"/>
              <a:gd name="connsiteX120" fmla="*/ 687167 w 4992467"/>
              <a:gd name="connsiteY120" fmla="*/ 2085975 h 2143125"/>
              <a:gd name="connsiteX121" fmla="*/ 620492 w 4992467"/>
              <a:gd name="connsiteY121" fmla="*/ 2076450 h 2143125"/>
              <a:gd name="connsiteX122" fmla="*/ 572867 w 4992467"/>
              <a:gd name="connsiteY122"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96617 w 4992467"/>
              <a:gd name="connsiteY19" fmla="*/ 1047750 h 2143125"/>
              <a:gd name="connsiteX20" fmla="*/ 87092 w 4992467"/>
              <a:gd name="connsiteY20" fmla="*/ 1019175 h 2143125"/>
              <a:gd name="connsiteX21" fmla="*/ 1367 w 4992467"/>
              <a:gd name="connsiteY21" fmla="*/ 809625 h 2143125"/>
              <a:gd name="connsiteX22" fmla="*/ 68042 w 4992467"/>
              <a:gd name="connsiteY22" fmla="*/ 733425 h 2143125"/>
              <a:gd name="connsiteX23" fmla="*/ 96617 w 4992467"/>
              <a:gd name="connsiteY23" fmla="*/ 714375 h 2143125"/>
              <a:gd name="connsiteX24" fmla="*/ 125192 w 4992467"/>
              <a:gd name="connsiteY24" fmla="*/ 695325 h 2143125"/>
              <a:gd name="connsiteX25" fmla="*/ 172817 w 4992467"/>
              <a:gd name="connsiteY25" fmla="*/ 647700 h 2143125"/>
              <a:gd name="connsiteX26" fmla="*/ 201392 w 4992467"/>
              <a:gd name="connsiteY26" fmla="*/ 638175 h 2143125"/>
              <a:gd name="connsiteX27" fmla="*/ 258542 w 4992467"/>
              <a:gd name="connsiteY27" fmla="*/ 600075 h 2143125"/>
              <a:gd name="connsiteX28" fmla="*/ 315692 w 4992467"/>
              <a:gd name="connsiteY28" fmla="*/ 571500 h 2143125"/>
              <a:gd name="connsiteX29" fmla="*/ 344267 w 4992467"/>
              <a:gd name="connsiteY29" fmla="*/ 561975 h 2143125"/>
              <a:gd name="connsiteX30" fmla="*/ 401417 w 4992467"/>
              <a:gd name="connsiteY30" fmla="*/ 523875 h 2143125"/>
              <a:gd name="connsiteX31" fmla="*/ 429992 w 4992467"/>
              <a:gd name="connsiteY31" fmla="*/ 504825 h 2143125"/>
              <a:gd name="connsiteX32" fmla="*/ 458567 w 4992467"/>
              <a:gd name="connsiteY32" fmla="*/ 495300 h 2143125"/>
              <a:gd name="connsiteX33" fmla="*/ 487142 w 4992467"/>
              <a:gd name="connsiteY33" fmla="*/ 476250 h 2143125"/>
              <a:gd name="connsiteX34" fmla="*/ 544292 w 4992467"/>
              <a:gd name="connsiteY34" fmla="*/ 457200 h 2143125"/>
              <a:gd name="connsiteX35" fmla="*/ 649067 w 4992467"/>
              <a:gd name="connsiteY35" fmla="*/ 428625 h 2143125"/>
              <a:gd name="connsiteX36" fmla="*/ 830042 w 4992467"/>
              <a:gd name="connsiteY36" fmla="*/ 409575 h 2143125"/>
              <a:gd name="connsiteX37" fmla="*/ 925292 w 4992467"/>
              <a:gd name="connsiteY37" fmla="*/ 381000 h 2143125"/>
              <a:gd name="connsiteX38" fmla="*/ 953867 w 4992467"/>
              <a:gd name="connsiteY38" fmla="*/ 361950 h 2143125"/>
              <a:gd name="connsiteX39" fmla="*/ 1011017 w 4992467"/>
              <a:gd name="connsiteY39" fmla="*/ 342900 h 2143125"/>
              <a:gd name="connsiteX40" fmla="*/ 1096742 w 4992467"/>
              <a:gd name="connsiteY40" fmla="*/ 304800 h 2143125"/>
              <a:gd name="connsiteX41" fmla="*/ 1182467 w 4992467"/>
              <a:gd name="connsiteY41" fmla="*/ 285750 h 2143125"/>
              <a:gd name="connsiteX42" fmla="*/ 1220567 w 4992467"/>
              <a:gd name="connsiteY42" fmla="*/ 276225 h 2143125"/>
              <a:gd name="connsiteX43" fmla="*/ 1411067 w 4992467"/>
              <a:gd name="connsiteY43" fmla="*/ 266700 h 2143125"/>
              <a:gd name="connsiteX44" fmla="*/ 1458692 w 4992467"/>
              <a:gd name="connsiteY44" fmla="*/ 257175 h 2143125"/>
              <a:gd name="connsiteX45" fmla="*/ 1487267 w 4992467"/>
              <a:gd name="connsiteY45" fmla="*/ 247650 h 2143125"/>
              <a:gd name="connsiteX46" fmla="*/ 1544417 w 4992467"/>
              <a:gd name="connsiteY46" fmla="*/ 238125 h 2143125"/>
              <a:gd name="connsiteX47" fmla="*/ 1658717 w 4992467"/>
              <a:gd name="connsiteY47" fmla="*/ 247650 h 2143125"/>
              <a:gd name="connsiteX48" fmla="*/ 1868267 w 4992467"/>
              <a:gd name="connsiteY48" fmla="*/ 228600 h 2143125"/>
              <a:gd name="connsiteX49" fmla="*/ 1953992 w 4992467"/>
              <a:gd name="connsiteY49" fmla="*/ 200025 h 2143125"/>
              <a:gd name="connsiteX50" fmla="*/ 1982567 w 4992467"/>
              <a:gd name="connsiteY50" fmla="*/ 190500 h 2143125"/>
              <a:gd name="connsiteX51" fmla="*/ 2011142 w 4992467"/>
              <a:gd name="connsiteY51" fmla="*/ 171450 h 2143125"/>
              <a:gd name="connsiteX52" fmla="*/ 2068292 w 4992467"/>
              <a:gd name="connsiteY52" fmla="*/ 152400 h 2143125"/>
              <a:gd name="connsiteX53" fmla="*/ 2154017 w 4992467"/>
              <a:gd name="connsiteY53" fmla="*/ 114300 h 2143125"/>
              <a:gd name="connsiteX54" fmla="*/ 2496917 w 4992467"/>
              <a:gd name="connsiteY54" fmla="*/ 95250 h 2143125"/>
              <a:gd name="connsiteX55" fmla="*/ 2582642 w 4992467"/>
              <a:gd name="connsiteY55" fmla="*/ 66675 h 2143125"/>
              <a:gd name="connsiteX56" fmla="*/ 2611217 w 4992467"/>
              <a:gd name="connsiteY56" fmla="*/ 57150 h 2143125"/>
              <a:gd name="connsiteX57" fmla="*/ 2639792 w 4992467"/>
              <a:gd name="connsiteY57" fmla="*/ 38100 h 2143125"/>
              <a:gd name="connsiteX58" fmla="*/ 2696942 w 4992467"/>
              <a:gd name="connsiteY58" fmla="*/ 19050 h 2143125"/>
              <a:gd name="connsiteX59" fmla="*/ 2763617 w 4992467"/>
              <a:gd name="connsiteY59" fmla="*/ 0 h 2143125"/>
              <a:gd name="connsiteX60" fmla="*/ 2982692 w 4992467"/>
              <a:gd name="connsiteY60" fmla="*/ 9525 h 2143125"/>
              <a:gd name="connsiteX61" fmla="*/ 3039842 w 4992467"/>
              <a:gd name="connsiteY61" fmla="*/ 28575 h 2143125"/>
              <a:gd name="connsiteX62" fmla="*/ 3077942 w 4992467"/>
              <a:gd name="connsiteY62" fmla="*/ 38100 h 2143125"/>
              <a:gd name="connsiteX63" fmla="*/ 3135092 w 4992467"/>
              <a:gd name="connsiteY63" fmla="*/ 57150 h 2143125"/>
              <a:gd name="connsiteX64" fmla="*/ 3192242 w 4992467"/>
              <a:gd name="connsiteY64" fmla="*/ 76200 h 2143125"/>
              <a:gd name="connsiteX65" fmla="*/ 3220817 w 4992467"/>
              <a:gd name="connsiteY65" fmla="*/ 85725 h 2143125"/>
              <a:gd name="connsiteX66" fmla="*/ 3249392 w 4992467"/>
              <a:gd name="connsiteY66" fmla="*/ 95250 h 2143125"/>
              <a:gd name="connsiteX67" fmla="*/ 3363692 w 4992467"/>
              <a:gd name="connsiteY67" fmla="*/ 104775 h 2143125"/>
              <a:gd name="connsiteX68" fmla="*/ 3420842 w 4992467"/>
              <a:gd name="connsiteY68" fmla="*/ 133350 h 2143125"/>
              <a:gd name="connsiteX69" fmla="*/ 3449417 w 4992467"/>
              <a:gd name="connsiteY69" fmla="*/ 161925 h 2143125"/>
              <a:gd name="connsiteX70" fmla="*/ 3506567 w 4992467"/>
              <a:gd name="connsiteY70" fmla="*/ 200025 h 2143125"/>
              <a:gd name="connsiteX71" fmla="*/ 3535142 w 4992467"/>
              <a:gd name="connsiteY71" fmla="*/ 219075 h 2143125"/>
              <a:gd name="connsiteX72" fmla="*/ 3563717 w 4992467"/>
              <a:gd name="connsiteY72" fmla="*/ 247650 h 2143125"/>
              <a:gd name="connsiteX73" fmla="*/ 3620867 w 4992467"/>
              <a:gd name="connsiteY73" fmla="*/ 266700 h 2143125"/>
              <a:gd name="connsiteX74" fmla="*/ 3678017 w 4992467"/>
              <a:gd name="connsiteY74" fmla="*/ 295275 h 2143125"/>
              <a:gd name="connsiteX75" fmla="*/ 3706592 w 4992467"/>
              <a:gd name="connsiteY75" fmla="*/ 314325 h 2143125"/>
              <a:gd name="connsiteX76" fmla="*/ 3744692 w 4992467"/>
              <a:gd name="connsiteY76" fmla="*/ 323850 h 2143125"/>
              <a:gd name="connsiteX77" fmla="*/ 3887567 w 4992467"/>
              <a:gd name="connsiteY77" fmla="*/ 342900 h 2143125"/>
              <a:gd name="connsiteX78" fmla="*/ 3944717 w 4992467"/>
              <a:gd name="connsiteY78" fmla="*/ 361950 h 2143125"/>
              <a:gd name="connsiteX79" fmla="*/ 3973292 w 4992467"/>
              <a:gd name="connsiteY79" fmla="*/ 371475 h 2143125"/>
              <a:gd name="connsiteX80" fmla="*/ 4030442 w 4992467"/>
              <a:gd name="connsiteY80" fmla="*/ 419100 h 2143125"/>
              <a:gd name="connsiteX81" fmla="*/ 4087592 w 4992467"/>
              <a:gd name="connsiteY81" fmla="*/ 457200 h 2143125"/>
              <a:gd name="connsiteX82" fmla="*/ 4116167 w 4992467"/>
              <a:gd name="connsiteY82" fmla="*/ 476250 h 2143125"/>
              <a:gd name="connsiteX83" fmla="*/ 4173317 w 4992467"/>
              <a:gd name="connsiteY83" fmla="*/ 514350 h 2143125"/>
              <a:gd name="connsiteX84" fmla="*/ 4201892 w 4992467"/>
              <a:gd name="connsiteY84" fmla="*/ 533400 h 2143125"/>
              <a:gd name="connsiteX85" fmla="*/ 4230467 w 4992467"/>
              <a:gd name="connsiteY85" fmla="*/ 542925 h 2143125"/>
              <a:gd name="connsiteX86" fmla="*/ 4259042 w 4992467"/>
              <a:gd name="connsiteY86" fmla="*/ 571500 h 2143125"/>
              <a:gd name="connsiteX87" fmla="*/ 4316192 w 4992467"/>
              <a:gd name="connsiteY87" fmla="*/ 600075 h 2143125"/>
              <a:gd name="connsiteX88" fmla="*/ 4344767 w 4992467"/>
              <a:gd name="connsiteY88" fmla="*/ 628650 h 2143125"/>
              <a:gd name="connsiteX89" fmla="*/ 4373342 w 4992467"/>
              <a:gd name="connsiteY89" fmla="*/ 638175 h 2143125"/>
              <a:gd name="connsiteX90" fmla="*/ 4459067 w 4992467"/>
              <a:gd name="connsiteY90" fmla="*/ 695325 h 2143125"/>
              <a:gd name="connsiteX91" fmla="*/ 4487642 w 4992467"/>
              <a:gd name="connsiteY91" fmla="*/ 714375 h 2143125"/>
              <a:gd name="connsiteX92" fmla="*/ 4516217 w 4992467"/>
              <a:gd name="connsiteY92" fmla="*/ 733425 h 2143125"/>
              <a:gd name="connsiteX93" fmla="*/ 4601942 w 4992467"/>
              <a:gd name="connsiteY93" fmla="*/ 809625 h 2143125"/>
              <a:gd name="connsiteX94" fmla="*/ 4630517 w 4992467"/>
              <a:gd name="connsiteY94" fmla="*/ 819150 h 2143125"/>
              <a:gd name="connsiteX95" fmla="*/ 4687667 w 4992467"/>
              <a:gd name="connsiteY95" fmla="*/ 857250 h 2143125"/>
              <a:gd name="connsiteX96" fmla="*/ 4754342 w 4992467"/>
              <a:gd name="connsiteY96" fmla="*/ 876300 h 2143125"/>
              <a:gd name="connsiteX97" fmla="*/ 4782917 w 4992467"/>
              <a:gd name="connsiteY97" fmla="*/ 885825 h 2143125"/>
              <a:gd name="connsiteX98" fmla="*/ 4849592 w 4992467"/>
              <a:gd name="connsiteY98" fmla="*/ 904875 h 2143125"/>
              <a:gd name="connsiteX99" fmla="*/ 4878167 w 4992467"/>
              <a:gd name="connsiteY99" fmla="*/ 923925 h 2143125"/>
              <a:gd name="connsiteX100" fmla="*/ 4906742 w 4992467"/>
              <a:gd name="connsiteY100" fmla="*/ 933450 h 2143125"/>
              <a:gd name="connsiteX101" fmla="*/ 4963892 w 4992467"/>
              <a:gd name="connsiteY101" fmla="*/ 971550 h 2143125"/>
              <a:gd name="connsiteX102" fmla="*/ 4992467 w 4992467"/>
              <a:gd name="connsiteY102" fmla="*/ 1008111 h 2143125"/>
              <a:gd name="connsiteX103" fmla="*/ 4220942 w 4992467"/>
              <a:gd name="connsiteY103" fmla="*/ 2038350 h 2143125"/>
              <a:gd name="connsiteX104" fmla="*/ 4154267 w 4992467"/>
              <a:gd name="connsiteY104" fmla="*/ 2114550 h 2143125"/>
              <a:gd name="connsiteX105" fmla="*/ 4106642 w 4992467"/>
              <a:gd name="connsiteY105" fmla="*/ 2124075 h 2143125"/>
              <a:gd name="connsiteX106" fmla="*/ 3906617 w 4992467"/>
              <a:gd name="connsiteY106" fmla="*/ 2143125 h 2143125"/>
              <a:gd name="connsiteX107" fmla="*/ 3458942 w 4992467"/>
              <a:gd name="connsiteY107" fmla="*/ 2124075 h 2143125"/>
              <a:gd name="connsiteX108" fmla="*/ 3344642 w 4992467"/>
              <a:gd name="connsiteY108" fmla="*/ 2095500 h 2143125"/>
              <a:gd name="connsiteX109" fmla="*/ 3297017 w 4992467"/>
              <a:gd name="connsiteY109" fmla="*/ 2085975 h 2143125"/>
              <a:gd name="connsiteX110" fmla="*/ 3068417 w 4992467"/>
              <a:gd name="connsiteY110" fmla="*/ 2095500 h 2143125"/>
              <a:gd name="connsiteX111" fmla="*/ 3030317 w 4992467"/>
              <a:gd name="connsiteY111" fmla="*/ 2105025 h 2143125"/>
              <a:gd name="connsiteX112" fmla="*/ 2925542 w 4992467"/>
              <a:gd name="connsiteY112" fmla="*/ 2114550 h 2143125"/>
              <a:gd name="connsiteX113" fmla="*/ 2858867 w 4992467"/>
              <a:gd name="connsiteY113" fmla="*/ 2124075 h 2143125"/>
              <a:gd name="connsiteX114" fmla="*/ 2011142 w 4992467"/>
              <a:gd name="connsiteY114" fmla="*/ 2114550 h 2143125"/>
              <a:gd name="connsiteX115" fmla="*/ 1887317 w 4992467"/>
              <a:gd name="connsiteY115" fmla="*/ 2095500 h 2143125"/>
              <a:gd name="connsiteX116" fmla="*/ 1639667 w 4992467"/>
              <a:gd name="connsiteY116" fmla="*/ 2085975 h 2143125"/>
              <a:gd name="connsiteX117" fmla="*/ 1553942 w 4992467"/>
              <a:gd name="connsiteY117" fmla="*/ 2076450 h 2143125"/>
              <a:gd name="connsiteX118" fmla="*/ 1525367 w 4992467"/>
              <a:gd name="connsiteY118" fmla="*/ 2066925 h 2143125"/>
              <a:gd name="connsiteX119" fmla="*/ 687167 w 4992467"/>
              <a:gd name="connsiteY119" fmla="*/ 2085975 h 2143125"/>
              <a:gd name="connsiteX120" fmla="*/ 620492 w 4992467"/>
              <a:gd name="connsiteY120" fmla="*/ 2076450 h 2143125"/>
              <a:gd name="connsiteX121" fmla="*/ 572867 w 4992467"/>
              <a:gd name="connsiteY121"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87092 w 4992467"/>
              <a:gd name="connsiteY19" fmla="*/ 1019175 h 2143125"/>
              <a:gd name="connsiteX20" fmla="*/ 1367 w 4992467"/>
              <a:gd name="connsiteY20" fmla="*/ 809625 h 2143125"/>
              <a:gd name="connsiteX21" fmla="*/ 68042 w 4992467"/>
              <a:gd name="connsiteY21" fmla="*/ 733425 h 2143125"/>
              <a:gd name="connsiteX22" fmla="*/ 96617 w 4992467"/>
              <a:gd name="connsiteY22" fmla="*/ 714375 h 2143125"/>
              <a:gd name="connsiteX23" fmla="*/ 125192 w 4992467"/>
              <a:gd name="connsiteY23" fmla="*/ 695325 h 2143125"/>
              <a:gd name="connsiteX24" fmla="*/ 172817 w 4992467"/>
              <a:gd name="connsiteY24" fmla="*/ 647700 h 2143125"/>
              <a:gd name="connsiteX25" fmla="*/ 201392 w 4992467"/>
              <a:gd name="connsiteY25" fmla="*/ 638175 h 2143125"/>
              <a:gd name="connsiteX26" fmla="*/ 258542 w 4992467"/>
              <a:gd name="connsiteY26" fmla="*/ 600075 h 2143125"/>
              <a:gd name="connsiteX27" fmla="*/ 315692 w 4992467"/>
              <a:gd name="connsiteY27" fmla="*/ 571500 h 2143125"/>
              <a:gd name="connsiteX28" fmla="*/ 344267 w 4992467"/>
              <a:gd name="connsiteY28" fmla="*/ 561975 h 2143125"/>
              <a:gd name="connsiteX29" fmla="*/ 401417 w 4992467"/>
              <a:gd name="connsiteY29" fmla="*/ 523875 h 2143125"/>
              <a:gd name="connsiteX30" fmla="*/ 429992 w 4992467"/>
              <a:gd name="connsiteY30" fmla="*/ 504825 h 2143125"/>
              <a:gd name="connsiteX31" fmla="*/ 458567 w 4992467"/>
              <a:gd name="connsiteY31" fmla="*/ 495300 h 2143125"/>
              <a:gd name="connsiteX32" fmla="*/ 487142 w 4992467"/>
              <a:gd name="connsiteY32" fmla="*/ 476250 h 2143125"/>
              <a:gd name="connsiteX33" fmla="*/ 544292 w 4992467"/>
              <a:gd name="connsiteY33" fmla="*/ 457200 h 2143125"/>
              <a:gd name="connsiteX34" fmla="*/ 649067 w 4992467"/>
              <a:gd name="connsiteY34" fmla="*/ 428625 h 2143125"/>
              <a:gd name="connsiteX35" fmla="*/ 830042 w 4992467"/>
              <a:gd name="connsiteY35" fmla="*/ 409575 h 2143125"/>
              <a:gd name="connsiteX36" fmla="*/ 925292 w 4992467"/>
              <a:gd name="connsiteY36" fmla="*/ 381000 h 2143125"/>
              <a:gd name="connsiteX37" fmla="*/ 953867 w 4992467"/>
              <a:gd name="connsiteY37" fmla="*/ 361950 h 2143125"/>
              <a:gd name="connsiteX38" fmla="*/ 1011017 w 4992467"/>
              <a:gd name="connsiteY38" fmla="*/ 342900 h 2143125"/>
              <a:gd name="connsiteX39" fmla="*/ 1096742 w 4992467"/>
              <a:gd name="connsiteY39" fmla="*/ 304800 h 2143125"/>
              <a:gd name="connsiteX40" fmla="*/ 1182467 w 4992467"/>
              <a:gd name="connsiteY40" fmla="*/ 285750 h 2143125"/>
              <a:gd name="connsiteX41" fmla="*/ 1220567 w 4992467"/>
              <a:gd name="connsiteY41" fmla="*/ 276225 h 2143125"/>
              <a:gd name="connsiteX42" fmla="*/ 1411067 w 4992467"/>
              <a:gd name="connsiteY42" fmla="*/ 266700 h 2143125"/>
              <a:gd name="connsiteX43" fmla="*/ 1458692 w 4992467"/>
              <a:gd name="connsiteY43" fmla="*/ 257175 h 2143125"/>
              <a:gd name="connsiteX44" fmla="*/ 1487267 w 4992467"/>
              <a:gd name="connsiteY44" fmla="*/ 247650 h 2143125"/>
              <a:gd name="connsiteX45" fmla="*/ 1544417 w 4992467"/>
              <a:gd name="connsiteY45" fmla="*/ 238125 h 2143125"/>
              <a:gd name="connsiteX46" fmla="*/ 1658717 w 4992467"/>
              <a:gd name="connsiteY46" fmla="*/ 247650 h 2143125"/>
              <a:gd name="connsiteX47" fmla="*/ 1868267 w 4992467"/>
              <a:gd name="connsiteY47" fmla="*/ 228600 h 2143125"/>
              <a:gd name="connsiteX48" fmla="*/ 1953992 w 4992467"/>
              <a:gd name="connsiteY48" fmla="*/ 200025 h 2143125"/>
              <a:gd name="connsiteX49" fmla="*/ 1982567 w 4992467"/>
              <a:gd name="connsiteY49" fmla="*/ 190500 h 2143125"/>
              <a:gd name="connsiteX50" fmla="*/ 2011142 w 4992467"/>
              <a:gd name="connsiteY50" fmla="*/ 171450 h 2143125"/>
              <a:gd name="connsiteX51" fmla="*/ 2068292 w 4992467"/>
              <a:gd name="connsiteY51" fmla="*/ 152400 h 2143125"/>
              <a:gd name="connsiteX52" fmla="*/ 2154017 w 4992467"/>
              <a:gd name="connsiteY52" fmla="*/ 114300 h 2143125"/>
              <a:gd name="connsiteX53" fmla="*/ 2496917 w 4992467"/>
              <a:gd name="connsiteY53" fmla="*/ 95250 h 2143125"/>
              <a:gd name="connsiteX54" fmla="*/ 2582642 w 4992467"/>
              <a:gd name="connsiteY54" fmla="*/ 66675 h 2143125"/>
              <a:gd name="connsiteX55" fmla="*/ 2611217 w 4992467"/>
              <a:gd name="connsiteY55" fmla="*/ 57150 h 2143125"/>
              <a:gd name="connsiteX56" fmla="*/ 2639792 w 4992467"/>
              <a:gd name="connsiteY56" fmla="*/ 38100 h 2143125"/>
              <a:gd name="connsiteX57" fmla="*/ 2696942 w 4992467"/>
              <a:gd name="connsiteY57" fmla="*/ 19050 h 2143125"/>
              <a:gd name="connsiteX58" fmla="*/ 2763617 w 4992467"/>
              <a:gd name="connsiteY58" fmla="*/ 0 h 2143125"/>
              <a:gd name="connsiteX59" fmla="*/ 2982692 w 4992467"/>
              <a:gd name="connsiteY59" fmla="*/ 9525 h 2143125"/>
              <a:gd name="connsiteX60" fmla="*/ 3039842 w 4992467"/>
              <a:gd name="connsiteY60" fmla="*/ 28575 h 2143125"/>
              <a:gd name="connsiteX61" fmla="*/ 3077942 w 4992467"/>
              <a:gd name="connsiteY61" fmla="*/ 38100 h 2143125"/>
              <a:gd name="connsiteX62" fmla="*/ 3135092 w 4992467"/>
              <a:gd name="connsiteY62" fmla="*/ 57150 h 2143125"/>
              <a:gd name="connsiteX63" fmla="*/ 3192242 w 4992467"/>
              <a:gd name="connsiteY63" fmla="*/ 76200 h 2143125"/>
              <a:gd name="connsiteX64" fmla="*/ 3220817 w 4992467"/>
              <a:gd name="connsiteY64" fmla="*/ 85725 h 2143125"/>
              <a:gd name="connsiteX65" fmla="*/ 3249392 w 4992467"/>
              <a:gd name="connsiteY65" fmla="*/ 95250 h 2143125"/>
              <a:gd name="connsiteX66" fmla="*/ 3363692 w 4992467"/>
              <a:gd name="connsiteY66" fmla="*/ 104775 h 2143125"/>
              <a:gd name="connsiteX67" fmla="*/ 3420842 w 4992467"/>
              <a:gd name="connsiteY67" fmla="*/ 133350 h 2143125"/>
              <a:gd name="connsiteX68" fmla="*/ 3449417 w 4992467"/>
              <a:gd name="connsiteY68" fmla="*/ 161925 h 2143125"/>
              <a:gd name="connsiteX69" fmla="*/ 3506567 w 4992467"/>
              <a:gd name="connsiteY69" fmla="*/ 200025 h 2143125"/>
              <a:gd name="connsiteX70" fmla="*/ 3535142 w 4992467"/>
              <a:gd name="connsiteY70" fmla="*/ 219075 h 2143125"/>
              <a:gd name="connsiteX71" fmla="*/ 3563717 w 4992467"/>
              <a:gd name="connsiteY71" fmla="*/ 247650 h 2143125"/>
              <a:gd name="connsiteX72" fmla="*/ 3620867 w 4992467"/>
              <a:gd name="connsiteY72" fmla="*/ 266700 h 2143125"/>
              <a:gd name="connsiteX73" fmla="*/ 3678017 w 4992467"/>
              <a:gd name="connsiteY73" fmla="*/ 295275 h 2143125"/>
              <a:gd name="connsiteX74" fmla="*/ 3706592 w 4992467"/>
              <a:gd name="connsiteY74" fmla="*/ 314325 h 2143125"/>
              <a:gd name="connsiteX75" fmla="*/ 3744692 w 4992467"/>
              <a:gd name="connsiteY75" fmla="*/ 323850 h 2143125"/>
              <a:gd name="connsiteX76" fmla="*/ 3887567 w 4992467"/>
              <a:gd name="connsiteY76" fmla="*/ 342900 h 2143125"/>
              <a:gd name="connsiteX77" fmla="*/ 3944717 w 4992467"/>
              <a:gd name="connsiteY77" fmla="*/ 361950 h 2143125"/>
              <a:gd name="connsiteX78" fmla="*/ 3973292 w 4992467"/>
              <a:gd name="connsiteY78" fmla="*/ 371475 h 2143125"/>
              <a:gd name="connsiteX79" fmla="*/ 4030442 w 4992467"/>
              <a:gd name="connsiteY79" fmla="*/ 419100 h 2143125"/>
              <a:gd name="connsiteX80" fmla="*/ 4087592 w 4992467"/>
              <a:gd name="connsiteY80" fmla="*/ 457200 h 2143125"/>
              <a:gd name="connsiteX81" fmla="*/ 4116167 w 4992467"/>
              <a:gd name="connsiteY81" fmla="*/ 476250 h 2143125"/>
              <a:gd name="connsiteX82" fmla="*/ 4173317 w 4992467"/>
              <a:gd name="connsiteY82" fmla="*/ 514350 h 2143125"/>
              <a:gd name="connsiteX83" fmla="*/ 4201892 w 4992467"/>
              <a:gd name="connsiteY83" fmla="*/ 533400 h 2143125"/>
              <a:gd name="connsiteX84" fmla="*/ 4230467 w 4992467"/>
              <a:gd name="connsiteY84" fmla="*/ 542925 h 2143125"/>
              <a:gd name="connsiteX85" fmla="*/ 4259042 w 4992467"/>
              <a:gd name="connsiteY85" fmla="*/ 571500 h 2143125"/>
              <a:gd name="connsiteX86" fmla="*/ 4316192 w 4992467"/>
              <a:gd name="connsiteY86" fmla="*/ 600075 h 2143125"/>
              <a:gd name="connsiteX87" fmla="*/ 4344767 w 4992467"/>
              <a:gd name="connsiteY87" fmla="*/ 628650 h 2143125"/>
              <a:gd name="connsiteX88" fmla="*/ 4373342 w 4992467"/>
              <a:gd name="connsiteY88" fmla="*/ 638175 h 2143125"/>
              <a:gd name="connsiteX89" fmla="*/ 4459067 w 4992467"/>
              <a:gd name="connsiteY89" fmla="*/ 695325 h 2143125"/>
              <a:gd name="connsiteX90" fmla="*/ 4487642 w 4992467"/>
              <a:gd name="connsiteY90" fmla="*/ 714375 h 2143125"/>
              <a:gd name="connsiteX91" fmla="*/ 4516217 w 4992467"/>
              <a:gd name="connsiteY91" fmla="*/ 733425 h 2143125"/>
              <a:gd name="connsiteX92" fmla="*/ 4601942 w 4992467"/>
              <a:gd name="connsiteY92" fmla="*/ 809625 h 2143125"/>
              <a:gd name="connsiteX93" fmla="*/ 4630517 w 4992467"/>
              <a:gd name="connsiteY93" fmla="*/ 819150 h 2143125"/>
              <a:gd name="connsiteX94" fmla="*/ 4687667 w 4992467"/>
              <a:gd name="connsiteY94" fmla="*/ 857250 h 2143125"/>
              <a:gd name="connsiteX95" fmla="*/ 4754342 w 4992467"/>
              <a:gd name="connsiteY95" fmla="*/ 876300 h 2143125"/>
              <a:gd name="connsiteX96" fmla="*/ 4782917 w 4992467"/>
              <a:gd name="connsiteY96" fmla="*/ 885825 h 2143125"/>
              <a:gd name="connsiteX97" fmla="*/ 4849592 w 4992467"/>
              <a:gd name="connsiteY97" fmla="*/ 904875 h 2143125"/>
              <a:gd name="connsiteX98" fmla="*/ 4878167 w 4992467"/>
              <a:gd name="connsiteY98" fmla="*/ 923925 h 2143125"/>
              <a:gd name="connsiteX99" fmla="*/ 4906742 w 4992467"/>
              <a:gd name="connsiteY99" fmla="*/ 933450 h 2143125"/>
              <a:gd name="connsiteX100" fmla="*/ 4963892 w 4992467"/>
              <a:gd name="connsiteY100" fmla="*/ 971550 h 2143125"/>
              <a:gd name="connsiteX101" fmla="*/ 4992467 w 4992467"/>
              <a:gd name="connsiteY101" fmla="*/ 1008111 h 2143125"/>
              <a:gd name="connsiteX102" fmla="*/ 4220942 w 4992467"/>
              <a:gd name="connsiteY102" fmla="*/ 2038350 h 2143125"/>
              <a:gd name="connsiteX103" fmla="*/ 4154267 w 4992467"/>
              <a:gd name="connsiteY103" fmla="*/ 2114550 h 2143125"/>
              <a:gd name="connsiteX104" fmla="*/ 4106642 w 4992467"/>
              <a:gd name="connsiteY104" fmla="*/ 2124075 h 2143125"/>
              <a:gd name="connsiteX105" fmla="*/ 3906617 w 4992467"/>
              <a:gd name="connsiteY105" fmla="*/ 2143125 h 2143125"/>
              <a:gd name="connsiteX106" fmla="*/ 3458942 w 4992467"/>
              <a:gd name="connsiteY106" fmla="*/ 2124075 h 2143125"/>
              <a:gd name="connsiteX107" fmla="*/ 3344642 w 4992467"/>
              <a:gd name="connsiteY107" fmla="*/ 2095500 h 2143125"/>
              <a:gd name="connsiteX108" fmla="*/ 3297017 w 4992467"/>
              <a:gd name="connsiteY108" fmla="*/ 2085975 h 2143125"/>
              <a:gd name="connsiteX109" fmla="*/ 3068417 w 4992467"/>
              <a:gd name="connsiteY109" fmla="*/ 2095500 h 2143125"/>
              <a:gd name="connsiteX110" fmla="*/ 3030317 w 4992467"/>
              <a:gd name="connsiteY110" fmla="*/ 2105025 h 2143125"/>
              <a:gd name="connsiteX111" fmla="*/ 2925542 w 4992467"/>
              <a:gd name="connsiteY111" fmla="*/ 2114550 h 2143125"/>
              <a:gd name="connsiteX112" fmla="*/ 2858867 w 4992467"/>
              <a:gd name="connsiteY112" fmla="*/ 2124075 h 2143125"/>
              <a:gd name="connsiteX113" fmla="*/ 2011142 w 4992467"/>
              <a:gd name="connsiteY113" fmla="*/ 2114550 h 2143125"/>
              <a:gd name="connsiteX114" fmla="*/ 1887317 w 4992467"/>
              <a:gd name="connsiteY114" fmla="*/ 2095500 h 2143125"/>
              <a:gd name="connsiteX115" fmla="*/ 1639667 w 4992467"/>
              <a:gd name="connsiteY115" fmla="*/ 2085975 h 2143125"/>
              <a:gd name="connsiteX116" fmla="*/ 1553942 w 4992467"/>
              <a:gd name="connsiteY116" fmla="*/ 2076450 h 2143125"/>
              <a:gd name="connsiteX117" fmla="*/ 1525367 w 4992467"/>
              <a:gd name="connsiteY117" fmla="*/ 2066925 h 2143125"/>
              <a:gd name="connsiteX118" fmla="*/ 687167 w 4992467"/>
              <a:gd name="connsiteY118" fmla="*/ 2085975 h 2143125"/>
              <a:gd name="connsiteX119" fmla="*/ 620492 w 4992467"/>
              <a:gd name="connsiteY119" fmla="*/ 2076450 h 2143125"/>
              <a:gd name="connsiteX120" fmla="*/ 572867 w 4992467"/>
              <a:gd name="connsiteY120"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367 w 4992467"/>
              <a:gd name="connsiteY19" fmla="*/ 809625 h 2143125"/>
              <a:gd name="connsiteX20" fmla="*/ 68042 w 4992467"/>
              <a:gd name="connsiteY20" fmla="*/ 733425 h 2143125"/>
              <a:gd name="connsiteX21" fmla="*/ 96617 w 4992467"/>
              <a:gd name="connsiteY21" fmla="*/ 714375 h 2143125"/>
              <a:gd name="connsiteX22" fmla="*/ 125192 w 4992467"/>
              <a:gd name="connsiteY22" fmla="*/ 695325 h 2143125"/>
              <a:gd name="connsiteX23" fmla="*/ 172817 w 4992467"/>
              <a:gd name="connsiteY23" fmla="*/ 647700 h 2143125"/>
              <a:gd name="connsiteX24" fmla="*/ 201392 w 4992467"/>
              <a:gd name="connsiteY24" fmla="*/ 638175 h 2143125"/>
              <a:gd name="connsiteX25" fmla="*/ 258542 w 4992467"/>
              <a:gd name="connsiteY25" fmla="*/ 600075 h 2143125"/>
              <a:gd name="connsiteX26" fmla="*/ 315692 w 4992467"/>
              <a:gd name="connsiteY26" fmla="*/ 571500 h 2143125"/>
              <a:gd name="connsiteX27" fmla="*/ 344267 w 4992467"/>
              <a:gd name="connsiteY27" fmla="*/ 561975 h 2143125"/>
              <a:gd name="connsiteX28" fmla="*/ 401417 w 4992467"/>
              <a:gd name="connsiteY28" fmla="*/ 523875 h 2143125"/>
              <a:gd name="connsiteX29" fmla="*/ 429992 w 4992467"/>
              <a:gd name="connsiteY29" fmla="*/ 504825 h 2143125"/>
              <a:gd name="connsiteX30" fmla="*/ 458567 w 4992467"/>
              <a:gd name="connsiteY30" fmla="*/ 495300 h 2143125"/>
              <a:gd name="connsiteX31" fmla="*/ 487142 w 4992467"/>
              <a:gd name="connsiteY31" fmla="*/ 476250 h 2143125"/>
              <a:gd name="connsiteX32" fmla="*/ 544292 w 4992467"/>
              <a:gd name="connsiteY32" fmla="*/ 457200 h 2143125"/>
              <a:gd name="connsiteX33" fmla="*/ 649067 w 4992467"/>
              <a:gd name="connsiteY33" fmla="*/ 428625 h 2143125"/>
              <a:gd name="connsiteX34" fmla="*/ 830042 w 4992467"/>
              <a:gd name="connsiteY34" fmla="*/ 409575 h 2143125"/>
              <a:gd name="connsiteX35" fmla="*/ 925292 w 4992467"/>
              <a:gd name="connsiteY35" fmla="*/ 381000 h 2143125"/>
              <a:gd name="connsiteX36" fmla="*/ 953867 w 4992467"/>
              <a:gd name="connsiteY36" fmla="*/ 361950 h 2143125"/>
              <a:gd name="connsiteX37" fmla="*/ 1011017 w 4992467"/>
              <a:gd name="connsiteY37" fmla="*/ 342900 h 2143125"/>
              <a:gd name="connsiteX38" fmla="*/ 1096742 w 4992467"/>
              <a:gd name="connsiteY38" fmla="*/ 304800 h 2143125"/>
              <a:gd name="connsiteX39" fmla="*/ 1182467 w 4992467"/>
              <a:gd name="connsiteY39" fmla="*/ 285750 h 2143125"/>
              <a:gd name="connsiteX40" fmla="*/ 1220567 w 4992467"/>
              <a:gd name="connsiteY40" fmla="*/ 276225 h 2143125"/>
              <a:gd name="connsiteX41" fmla="*/ 1411067 w 4992467"/>
              <a:gd name="connsiteY41" fmla="*/ 266700 h 2143125"/>
              <a:gd name="connsiteX42" fmla="*/ 1458692 w 4992467"/>
              <a:gd name="connsiteY42" fmla="*/ 257175 h 2143125"/>
              <a:gd name="connsiteX43" fmla="*/ 1487267 w 4992467"/>
              <a:gd name="connsiteY43" fmla="*/ 247650 h 2143125"/>
              <a:gd name="connsiteX44" fmla="*/ 1544417 w 4992467"/>
              <a:gd name="connsiteY44" fmla="*/ 238125 h 2143125"/>
              <a:gd name="connsiteX45" fmla="*/ 1658717 w 4992467"/>
              <a:gd name="connsiteY45" fmla="*/ 247650 h 2143125"/>
              <a:gd name="connsiteX46" fmla="*/ 1868267 w 4992467"/>
              <a:gd name="connsiteY46" fmla="*/ 228600 h 2143125"/>
              <a:gd name="connsiteX47" fmla="*/ 1953992 w 4992467"/>
              <a:gd name="connsiteY47" fmla="*/ 200025 h 2143125"/>
              <a:gd name="connsiteX48" fmla="*/ 1982567 w 4992467"/>
              <a:gd name="connsiteY48" fmla="*/ 190500 h 2143125"/>
              <a:gd name="connsiteX49" fmla="*/ 2011142 w 4992467"/>
              <a:gd name="connsiteY49" fmla="*/ 171450 h 2143125"/>
              <a:gd name="connsiteX50" fmla="*/ 2068292 w 4992467"/>
              <a:gd name="connsiteY50" fmla="*/ 152400 h 2143125"/>
              <a:gd name="connsiteX51" fmla="*/ 2154017 w 4992467"/>
              <a:gd name="connsiteY51" fmla="*/ 114300 h 2143125"/>
              <a:gd name="connsiteX52" fmla="*/ 2496917 w 4992467"/>
              <a:gd name="connsiteY52" fmla="*/ 95250 h 2143125"/>
              <a:gd name="connsiteX53" fmla="*/ 2582642 w 4992467"/>
              <a:gd name="connsiteY53" fmla="*/ 66675 h 2143125"/>
              <a:gd name="connsiteX54" fmla="*/ 2611217 w 4992467"/>
              <a:gd name="connsiteY54" fmla="*/ 57150 h 2143125"/>
              <a:gd name="connsiteX55" fmla="*/ 2639792 w 4992467"/>
              <a:gd name="connsiteY55" fmla="*/ 38100 h 2143125"/>
              <a:gd name="connsiteX56" fmla="*/ 2696942 w 4992467"/>
              <a:gd name="connsiteY56" fmla="*/ 19050 h 2143125"/>
              <a:gd name="connsiteX57" fmla="*/ 2763617 w 4992467"/>
              <a:gd name="connsiteY57" fmla="*/ 0 h 2143125"/>
              <a:gd name="connsiteX58" fmla="*/ 2982692 w 4992467"/>
              <a:gd name="connsiteY58" fmla="*/ 9525 h 2143125"/>
              <a:gd name="connsiteX59" fmla="*/ 3039842 w 4992467"/>
              <a:gd name="connsiteY59" fmla="*/ 28575 h 2143125"/>
              <a:gd name="connsiteX60" fmla="*/ 3077942 w 4992467"/>
              <a:gd name="connsiteY60" fmla="*/ 38100 h 2143125"/>
              <a:gd name="connsiteX61" fmla="*/ 3135092 w 4992467"/>
              <a:gd name="connsiteY61" fmla="*/ 57150 h 2143125"/>
              <a:gd name="connsiteX62" fmla="*/ 3192242 w 4992467"/>
              <a:gd name="connsiteY62" fmla="*/ 76200 h 2143125"/>
              <a:gd name="connsiteX63" fmla="*/ 3220817 w 4992467"/>
              <a:gd name="connsiteY63" fmla="*/ 85725 h 2143125"/>
              <a:gd name="connsiteX64" fmla="*/ 3249392 w 4992467"/>
              <a:gd name="connsiteY64" fmla="*/ 95250 h 2143125"/>
              <a:gd name="connsiteX65" fmla="*/ 3363692 w 4992467"/>
              <a:gd name="connsiteY65" fmla="*/ 104775 h 2143125"/>
              <a:gd name="connsiteX66" fmla="*/ 3420842 w 4992467"/>
              <a:gd name="connsiteY66" fmla="*/ 133350 h 2143125"/>
              <a:gd name="connsiteX67" fmla="*/ 3449417 w 4992467"/>
              <a:gd name="connsiteY67" fmla="*/ 161925 h 2143125"/>
              <a:gd name="connsiteX68" fmla="*/ 3506567 w 4992467"/>
              <a:gd name="connsiteY68" fmla="*/ 200025 h 2143125"/>
              <a:gd name="connsiteX69" fmla="*/ 3535142 w 4992467"/>
              <a:gd name="connsiteY69" fmla="*/ 219075 h 2143125"/>
              <a:gd name="connsiteX70" fmla="*/ 3563717 w 4992467"/>
              <a:gd name="connsiteY70" fmla="*/ 247650 h 2143125"/>
              <a:gd name="connsiteX71" fmla="*/ 3620867 w 4992467"/>
              <a:gd name="connsiteY71" fmla="*/ 266700 h 2143125"/>
              <a:gd name="connsiteX72" fmla="*/ 3678017 w 4992467"/>
              <a:gd name="connsiteY72" fmla="*/ 295275 h 2143125"/>
              <a:gd name="connsiteX73" fmla="*/ 3706592 w 4992467"/>
              <a:gd name="connsiteY73" fmla="*/ 314325 h 2143125"/>
              <a:gd name="connsiteX74" fmla="*/ 3744692 w 4992467"/>
              <a:gd name="connsiteY74" fmla="*/ 323850 h 2143125"/>
              <a:gd name="connsiteX75" fmla="*/ 3887567 w 4992467"/>
              <a:gd name="connsiteY75" fmla="*/ 342900 h 2143125"/>
              <a:gd name="connsiteX76" fmla="*/ 3944717 w 4992467"/>
              <a:gd name="connsiteY76" fmla="*/ 361950 h 2143125"/>
              <a:gd name="connsiteX77" fmla="*/ 3973292 w 4992467"/>
              <a:gd name="connsiteY77" fmla="*/ 371475 h 2143125"/>
              <a:gd name="connsiteX78" fmla="*/ 4030442 w 4992467"/>
              <a:gd name="connsiteY78" fmla="*/ 419100 h 2143125"/>
              <a:gd name="connsiteX79" fmla="*/ 4087592 w 4992467"/>
              <a:gd name="connsiteY79" fmla="*/ 457200 h 2143125"/>
              <a:gd name="connsiteX80" fmla="*/ 4116167 w 4992467"/>
              <a:gd name="connsiteY80" fmla="*/ 476250 h 2143125"/>
              <a:gd name="connsiteX81" fmla="*/ 4173317 w 4992467"/>
              <a:gd name="connsiteY81" fmla="*/ 514350 h 2143125"/>
              <a:gd name="connsiteX82" fmla="*/ 4201892 w 4992467"/>
              <a:gd name="connsiteY82" fmla="*/ 533400 h 2143125"/>
              <a:gd name="connsiteX83" fmla="*/ 4230467 w 4992467"/>
              <a:gd name="connsiteY83" fmla="*/ 542925 h 2143125"/>
              <a:gd name="connsiteX84" fmla="*/ 4259042 w 4992467"/>
              <a:gd name="connsiteY84" fmla="*/ 571500 h 2143125"/>
              <a:gd name="connsiteX85" fmla="*/ 4316192 w 4992467"/>
              <a:gd name="connsiteY85" fmla="*/ 600075 h 2143125"/>
              <a:gd name="connsiteX86" fmla="*/ 4344767 w 4992467"/>
              <a:gd name="connsiteY86" fmla="*/ 628650 h 2143125"/>
              <a:gd name="connsiteX87" fmla="*/ 4373342 w 4992467"/>
              <a:gd name="connsiteY87" fmla="*/ 638175 h 2143125"/>
              <a:gd name="connsiteX88" fmla="*/ 4459067 w 4992467"/>
              <a:gd name="connsiteY88" fmla="*/ 695325 h 2143125"/>
              <a:gd name="connsiteX89" fmla="*/ 4487642 w 4992467"/>
              <a:gd name="connsiteY89" fmla="*/ 714375 h 2143125"/>
              <a:gd name="connsiteX90" fmla="*/ 4516217 w 4992467"/>
              <a:gd name="connsiteY90" fmla="*/ 733425 h 2143125"/>
              <a:gd name="connsiteX91" fmla="*/ 4601942 w 4992467"/>
              <a:gd name="connsiteY91" fmla="*/ 809625 h 2143125"/>
              <a:gd name="connsiteX92" fmla="*/ 4630517 w 4992467"/>
              <a:gd name="connsiteY92" fmla="*/ 819150 h 2143125"/>
              <a:gd name="connsiteX93" fmla="*/ 4687667 w 4992467"/>
              <a:gd name="connsiteY93" fmla="*/ 857250 h 2143125"/>
              <a:gd name="connsiteX94" fmla="*/ 4754342 w 4992467"/>
              <a:gd name="connsiteY94" fmla="*/ 876300 h 2143125"/>
              <a:gd name="connsiteX95" fmla="*/ 4782917 w 4992467"/>
              <a:gd name="connsiteY95" fmla="*/ 885825 h 2143125"/>
              <a:gd name="connsiteX96" fmla="*/ 4849592 w 4992467"/>
              <a:gd name="connsiteY96" fmla="*/ 904875 h 2143125"/>
              <a:gd name="connsiteX97" fmla="*/ 4878167 w 4992467"/>
              <a:gd name="connsiteY97" fmla="*/ 923925 h 2143125"/>
              <a:gd name="connsiteX98" fmla="*/ 4906742 w 4992467"/>
              <a:gd name="connsiteY98" fmla="*/ 933450 h 2143125"/>
              <a:gd name="connsiteX99" fmla="*/ 4963892 w 4992467"/>
              <a:gd name="connsiteY99" fmla="*/ 971550 h 2143125"/>
              <a:gd name="connsiteX100" fmla="*/ 4992467 w 4992467"/>
              <a:gd name="connsiteY100" fmla="*/ 1008111 h 2143125"/>
              <a:gd name="connsiteX101" fmla="*/ 4220942 w 4992467"/>
              <a:gd name="connsiteY101" fmla="*/ 2038350 h 2143125"/>
              <a:gd name="connsiteX102" fmla="*/ 4154267 w 4992467"/>
              <a:gd name="connsiteY102" fmla="*/ 2114550 h 2143125"/>
              <a:gd name="connsiteX103" fmla="*/ 4106642 w 4992467"/>
              <a:gd name="connsiteY103" fmla="*/ 2124075 h 2143125"/>
              <a:gd name="connsiteX104" fmla="*/ 3906617 w 4992467"/>
              <a:gd name="connsiteY104" fmla="*/ 2143125 h 2143125"/>
              <a:gd name="connsiteX105" fmla="*/ 3458942 w 4992467"/>
              <a:gd name="connsiteY105" fmla="*/ 2124075 h 2143125"/>
              <a:gd name="connsiteX106" fmla="*/ 3344642 w 4992467"/>
              <a:gd name="connsiteY106" fmla="*/ 2095500 h 2143125"/>
              <a:gd name="connsiteX107" fmla="*/ 3297017 w 4992467"/>
              <a:gd name="connsiteY107" fmla="*/ 2085975 h 2143125"/>
              <a:gd name="connsiteX108" fmla="*/ 3068417 w 4992467"/>
              <a:gd name="connsiteY108" fmla="*/ 2095500 h 2143125"/>
              <a:gd name="connsiteX109" fmla="*/ 3030317 w 4992467"/>
              <a:gd name="connsiteY109" fmla="*/ 2105025 h 2143125"/>
              <a:gd name="connsiteX110" fmla="*/ 2925542 w 4992467"/>
              <a:gd name="connsiteY110" fmla="*/ 2114550 h 2143125"/>
              <a:gd name="connsiteX111" fmla="*/ 2858867 w 4992467"/>
              <a:gd name="connsiteY111" fmla="*/ 2124075 h 2143125"/>
              <a:gd name="connsiteX112" fmla="*/ 2011142 w 4992467"/>
              <a:gd name="connsiteY112" fmla="*/ 2114550 h 2143125"/>
              <a:gd name="connsiteX113" fmla="*/ 1887317 w 4992467"/>
              <a:gd name="connsiteY113" fmla="*/ 2095500 h 2143125"/>
              <a:gd name="connsiteX114" fmla="*/ 1639667 w 4992467"/>
              <a:gd name="connsiteY114" fmla="*/ 2085975 h 2143125"/>
              <a:gd name="connsiteX115" fmla="*/ 1553942 w 4992467"/>
              <a:gd name="connsiteY115" fmla="*/ 2076450 h 2143125"/>
              <a:gd name="connsiteX116" fmla="*/ 1525367 w 4992467"/>
              <a:gd name="connsiteY116" fmla="*/ 2066925 h 2143125"/>
              <a:gd name="connsiteX117" fmla="*/ 687167 w 4992467"/>
              <a:gd name="connsiteY117" fmla="*/ 2085975 h 2143125"/>
              <a:gd name="connsiteX118" fmla="*/ 620492 w 4992467"/>
              <a:gd name="connsiteY118" fmla="*/ 2076450 h 2143125"/>
              <a:gd name="connsiteX119" fmla="*/ 572867 w 4992467"/>
              <a:gd name="connsiteY119"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367 w 4992467"/>
              <a:gd name="connsiteY18" fmla="*/ 809625 h 2143125"/>
              <a:gd name="connsiteX19" fmla="*/ 68042 w 4992467"/>
              <a:gd name="connsiteY19" fmla="*/ 733425 h 2143125"/>
              <a:gd name="connsiteX20" fmla="*/ 96617 w 4992467"/>
              <a:gd name="connsiteY20" fmla="*/ 714375 h 2143125"/>
              <a:gd name="connsiteX21" fmla="*/ 125192 w 4992467"/>
              <a:gd name="connsiteY21" fmla="*/ 695325 h 2143125"/>
              <a:gd name="connsiteX22" fmla="*/ 172817 w 4992467"/>
              <a:gd name="connsiteY22" fmla="*/ 647700 h 2143125"/>
              <a:gd name="connsiteX23" fmla="*/ 201392 w 4992467"/>
              <a:gd name="connsiteY23" fmla="*/ 638175 h 2143125"/>
              <a:gd name="connsiteX24" fmla="*/ 258542 w 4992467"/>
              <a:gd name="connsiteY24" fmla="*/ 600075 h 2143125"/>
              <a:gd name="connsiteX25" fmla="*/ 315692 w 4992467"/>
              <a:gd name="connsiteY25" fmla="*/ 571500 h 2143125"/>
              <a:gd name="connsiteX26" fmla="*/ 344267 w 4992467"/>
              <a:gd name="connsiteY26" fmla="*/ 561975 h 2143125"/>
              <a:gd name="connsiteX27" fmla="*/ 401417 w 4992467"/>
              <a:gd name="connsiteY27" fmla="*/ 523875 h 2143125"/>
              <a:gd name="connsiteX28" fmla="*/ 429992 w 4992467"/>
              <a:gd name="connsiteY28" fmla="*/ 504825 h 2143125"/>
              <a:gd name="connsiteX29" fmla="*/ 458567 w 4992467"/>
              <a:gd name="connsiteY29" fmla="*/ 495300 h 2143125"/>
              <a:gd name="connsiteX30" fmla="*/ 487142 w 4992467"/>
              <a:gd name="connsiteY30" fmla="*/ 476250 h 2143125"/>
              <a:gd name="connsiteX31" fmla="*/ 544292 w 4992467"/>
              <a:gd name="connsiteY31" fmla="*/ 457200 h 2143125"/>
              <a:gd name="connsiteX32" fmla="*/ 649067 w 4992467"/>
              <a:gd name="connsiteY32" fmla="*/ 428625 h 2143125"/>
              <a:gd name="connsiteX33" fmla="*/ 830042 w 4992467"/>
              <a:gd name="connsiteY33" fmla="*/ 409575 h 2143125"/>
              <a:gd name="connsiteX34" fmla="*/ 925292 w 4992467"/>
              <a:gd name="connsiteY34" fmla="*/ 381000 h 2143125"/>
              <a:gd name="connsiteX35" fmla="*/ 953867 w 4992467"/>
              <a:gd name="connsiteY35" fmla="*/ 361950 h 2143125"/>
              <a:gd name="connsiteX36" fmla="*/ 1011017 w 4992467"/>
              <a:gd name="connsiteY36" fmla="*/ 342900 h 2143125"/>
              <a:gd name="connsiteX37" fmla="*/ 1096742 w 4992467"/>
              <a:gd name="connsiteY37" fmla="*/ 304800 h 2143125"/>
              <a:gd name="connsiteX38" fmla="*/ 1182467 w 4992467"/>
              <a:gd name="connsiteY38" fmla="*/ 285750 h 2143125"/>
              <a:gd name="connsiteX39" fmla="*/ 1220567 w 4992467"/>
              <a:gd name="connsiteY39" fmla="*/ 276225 h 2143125"/>
              <a:gd name="connsiteX40" fmla="*/ 1411067 w 4992467"/>
              <a:gd name="connsiteY40" fmla="*/ 266700 h 2143125"/>
              <a:gd name="connsiteX41" fmla="*/ 1458692 w 4992467"/>
              <a:gd name="connsiteY41" fmla="*/ 257175 h 2143125"/>
              <a:gd name="connsiteX42" fmla="*/ 1487267 w 4992467"/>
              <a:gd name="connsiteY42" fmla="*/ 247650 h 2143125"/>
              <a:gd name="connsiteX43" fmla="*/ 1544417 w 4992467"/>
              <a:gd name="connsiteY43" fmla="*/ 238125 h 2143125"/>
              <a:gd name="connsiteX44" fmla="*/ 1658717 w 4992467"/>
              <a:gd name="connsiteY44" fmla="*/ 247650 h 2143125"/>
              <a:gd name="connsiteX45" fmla="*/ 1868267 w 4992467"/>
              <a:gd name="connsiteY45" fmla="*/ 228600 h 2143125"/>
              <a:gd name="connsiteX46" fmla="*/ 1953992 w 4992467"/>
              <a:gd name="connsiteY46" fmla="*/ 200025 h 2143125"/>
              <a:gd name="connsiteX47" fmla="*/ 1982567 w 4992467"/>
              <a:gd name="connsiteY47" fmla="*/ 190500 h 2143125"/>
              <a:gd name="connsiteX48" fmla="*/ 2011142 w 4992467"/>
              <a:gd name="connsiteY48" fmla="*/ 171450 h 2143125"/>
              <a:gd name="connsiteX49" fmla="*/ 2068292 w 4992467"/>
              <a:gd name="connsiteY49" fmla="*/ 152400 h 2143125"/>
              <a:gd name="connsiteX50" fmla="*/ 2154017 w 4992467"/>
              <a:gd name="connsiteY50" fmla="*/ 114300 h 2143125"/>
              <a:gd name="connsiteX51" fmla="*/ 2496917 w 4992467"/>
              <a:gd name="connsiteY51" fmla="*/ 95250 h 2143125"/>
              <a:gd name="connsiteX52" fmla="*/ 2582642 w 4992467"/>
              <a:gd name="connsiteY52" fmla="*/ 66675 h 2143125"/>
              <a:gd name="connsiteX53" fmla="*/ 2611217 w 4992467"/>
              <a:gd name="connsiteY53" fmla="*/ 57150 h 2143125"/>
              <a:gd name="connsiteX54" fmla="*/ 2639792 w 4992467"/>
              <a:gd name="connsiteY54" fmla="*/ 38100 h 2143125"/>
              <a:gd name="connsiteX55" fmla="*/ 2696942 w 4992467"/>
              <a:gd name="connsiteY55" fmla="*/ 19050 h 2143125"/>
              <a:gd name="connsiteX56" fmla="*/ 2763617 w 4992467"/>
              <a:gd name="connsiteY56" fmla="*/ 0 h 2143125"/>
              <a:gd name="connsiteX57" fmla="*/ 2982692 w 4992467"/>
              <a:gd name="connsiteY57" fmla="*/ 9525 h 2143125"/>
              <a:gd name="connsiteX58" fmla="*/ 3039842 w 4992467"/>
              <a:gd name="connsiteY58" fmla="*/ 28575 h 2143125"/>
              <a:gd name="connsiteX59" fmla="*/ 3077942 w 4992467"/>
              <a:gd name="connsiteY59" fmla="*/ 38100 h 2143125"/>
              <a:gd name="connsiteX60" fmla="*/ 3135092 w 4992467"/>
              <a:gd name="connsiteY60" fmla="*/ 57150 h 2143125"/>
              <a:gd name="connsiteX61" fmla="*/ 3192242 w 4992467"/>
              <a:gd name="connsiteY61" fmla="*/ 76200 h 2143125"/>
              <a:gd name="connsiteX62" fmla="*/ 3220817 w 4992467"/>
              <a:gd name="connsiteY62" fmla="*/ 85725 h 2143125"/>
              <a:gd name="connsiteX63" fmla="*/ 3249392 w 4992467"/>
              <a:gd name="connsiteY63" fmla="*/ 95250 h 2143125"/>
              <a:gd name="connsiteX64" fmla="*/ 3363692 w 4992467"/>
              <a:gd name="connsiteY64" fmla="*/ 104775 h 2143125"/>
              <a:gd name="connsiteX65" fmla="*/ 3420842 w 4992467"/>
              <a:gd name="connsiteY65" fmla="*/ 133350 h 2143125"/>
              <a:gd name="connsiteX66" fmla="*/ 3449417 w 4992467"/>
              <a:gd name="connsiteY66" fmla="*/ 161925 h 2143125"/>
              <a:gd name="connsiteX67" fmla="*/ 3506567 w 4992467"/>
              <a:gd name="connsiteY67" fmla="*/ 200025 h 2143125"/>
              <a:gd name="connsiteX68" fmla="*/ 3535142 w 4992467"/>
              <a:gd name="connsiteY68" fmla="*/ 219075 h 2143125"/>
              <a:gd name="connsiteX69" fmla="*/ 3563717 w 4992467"/>
              <a:gd name="connsiteY69" fmla="*/ 247650 h 2143125"/>
              <a:gd name="connsiteX70" fmla="*/ 3620867 w 4992467"/>
              <a:gd name="connsiteY70" fmla="*/ 266700 h 2143125"/>
              <a:gd name="connsiteX71" fmla="*/ 3678017 w 4992467"/>
              <a:gd name="connsiteY71" fmla="*/ 295275 h 2143125"/>
              <a:gd name="connsiteX72" fmla="*/ 3706592 w 4992467"/>
              <a:gd name="connsiteY72" fmla="*/ 314325 h 2143125"/>
              <a:gd name="connsiteX73" fmla="*/ 3744692 w 4992467"/>
              <a:gd name="connsiteY73" fmla="*/ 323850 h 2143125"/>
              <a:gd name="connsiteX74" fmla="*/ 3887567 w 4992467"/>
              <a:gd name="connsiteY74" fmla="*/ 342900 h 2143125"/>
              <a:gd name="connsiteX75" fmla="*/ 3944717 w 4992467"/>
              <a:gd name="connsiteY75" fmla="*/ 361950 h 2143125"/>
              <a:gd name="connsiteX76" fmla="*/ 3973292 w 4992467"/>
              <a:gd name="connsiteY76" fmla="*/ 371475 h 2143125"/>
              <a:gd name="connsiteX77" fmla="*/ 4030442 w 4992467"/>
              <a:gd name="connsiteY77" fmla="*/ 419100 h 2143125"/>
              <a:gd name="connsiteX78" fmla="*/ 4087592 w 4992467"/>
              <a:gd name="connsiteY78" fmla="*/ 457200 h 2143125"/>
              <a:gd name="connsiteX79" fmla="*/ 4116167 w 4992467"/>
              <a:gd name="connsiteY79" fmla="*/ 476250 h 2143125"/>
              <a:gd name="connsiteX80" fmla="*/ 4173317 w 4992467"/>
              <a:gd name="connsiteY80" fmla="*/ 514350 h 2143125"/>
              <a:gd name="connsiteX81" fmla="*/ 4201892 w 4992467"/>
              <a:gd name="connsiteY81" fmla="*/ 533400 h 2143125"/>
              <a:gd name="connsiteX82" fmla="*/ 4230467 w 4992467"/>
              <a:gd name="connsiteY82" fmla="*/ 542925 h 2143125"/>
              <a:gd name="connsiteX83" fmla="*/ 4259042 w 4992467"/>
              <a:gd name="connsiteY83" fmla="*/ 571500 h 2143125"/>
              <a:gd name="connsiteX84" fmla="*/ 4316192 w 4992467"/>
              <a:gd name="connsiteY84" fmla="*/ 600075 h 2143125"/>
              <a:gd name="connsiteX85" fmla="*/ 4344767 w 4992467"/>
              <a:gd name="connsiteY85" fmla="*/ 628650 h 2143125"/>
              <a:gd name="connsiteX86" fmla="*/ 4373342 w 4992467"/>
              <a:gd name="connsiteY86" fmla="*/ 638175 h 2143125"/>
              <a:gd name="connsiteX87" fmla="*/ 4459067 w 4992467"/>
              <a:gd name="connsiteY87" fmla="*/ 695325 h 2143125"/>
              <a:gd name="connsiteX88" fmla="*/ 4487642 w 4992467"/>
              <a:gd name="connsiteY88" fmla="*/ 714375 h 2143125"/>
              <a:gd name="connsiteX89" fmla="*/ 4516217 w 4992467"/>
              <a:gd name="connsiteY89" fmla="*/ 733425 h 2143125"/>
              <a:gd name="connsiteX90" fmla="*/ 4601942 w 4992467"/>
              <a:gd name="connsiteY90" fmla="*/ 809625 h 2143125"/>
              <a:gd name="connsiteX91" fmla="*/ 4630517 w 4992467"/>
              <a:gd name="connsiteY91" fmla="*/ 819150 h 2143125"/>
              <a:gd name="connsiteX92" fmla="*/ 4687667 w 4992467"/>
              <a:gd name="connsiteY92" fmla="*/ 857250 h 2143125"/>
              <a:gd name="connsiteX93" fmla="*/ 4754342 w 4992467"/>
              <a:gd name="connsiteY93" fmla="*/ 876300 h 2143125"/>
              <a:gd name="connsiteX94" fmla="*/ 4782917 w 4992467"/>
              <a:gd name="connsiteY94" fmla="*/ 885825 h 2143125"/>
              <a:gd name="connsiteX95" fmla="*/ 4849592 w 4992467"/>
              <a:gd name="connsiteY95" fmla="*/ 904875 h 2143125"/>
              <a:gd name="connsiteX96" fmla="*/ 4878167 w 4992467"/>
              <a:gd name="connsiteY96" fmla="*/ 923925 h 2143125"/>
              <a:gd name="connsiteX97" fmla="*/ 4906742 w 4992467"/>
              <a:gd name="connsiteY97" fmla="*/ 933450 h 2143125"/>
              <a:gd name="connsiteX98" fmla="*/ 4963892 w 4992467"/>
              <a:gd name="connsiteY98" fmla="*/ 971550 h 2143125"/>
              <a:gd name="connsiteX99" fmla="*/ 4992467 w 4992467"/>
              <a:gd name="connsiteY99" fmla="*/ 1008111 h 2143125"/>
              <a:gd name="connsiteX100" fmla="*/ 4220942 w 4992467"/>
              <a:gd name="connsiteY100" fmla="*/ 2038350 h 2143125"/>
              <a:gd name="connsiteX101" fmla="*/ 4154267 w 4992467"/>
              <a:gd name="connsiteY101" fmla="*/ 2114550 h 2143125"/>
              <a:gd name="connsiteX102" fmla="*/ 4106642 w 4992467"/>
              <a:gd name="connsiteY102" fmla="*/ 2124075 h 2143125"/>
              <a:gd name="connsiteX103" fmla="*/ 3906617 w 4992467"/>
              <a:gd name="connsiteY103" fmla="*/ 2143125 h 2143125"/>
              <a:gd name="connsiteX104" fmla="*/ 3458942 w 4992467"/>
              <a:gd name="connsiteY104" fmla="*/ 2124075 h 2143125"/>
              <a:gd name="connsiteX105" fmla="*/ 3344642 w 4992467"/>
              <a:gd name="connsiteY105" fmla="*/ 2095500 h 2143125"/>
              <a:gd name="connsiteX106" fmla="*/ 3297017 w 4992467"/>
              <a:gd name="connsiteY106" fmla="*/ 2085975 h 2143125"/>
              <a:gd name="connsiteX107" fmla="*/ 3068417 w 4992467"/>
              <a:gd name="connsiteY107" fmla="*/ 2095500 h 2143125"/>
              <a:gd name="connsiteX108" fmla="*/ 3030317 w 4992467"/>
              <a:gd name="connsiteY108" fmla="*/ 2105025 h 2143125"/>
              <a:gd name="connsiteX109" fmla="*/ 2925542 w 4992467"/>
              <a:gd name="connsiteY109" fmla="*/ 2114550 h 2143125"/>
              <a:gd name="connsiteX110" fmla="*/ 2858867 w 4992467"/>
              <a:gd name="connsiteY110" fmla="*/ 2124075 h 2143125"/>
              <a:gd name="connsiteX111" fmla="*/ 2011142 w 4992467"/>
              <a:gd name="connsiteY111" fmla="*/ 2114550 h 2143125"/>
              <a:gd name="connsiteX112" fmla="*/ 1887317 w 4992467"/>
              <a:gd name="connsiteY112" fmla="*/ 2095500 h 2143125"/>
              <a:gd name="connsiteX113" fmla="*/ 1639667 w 4992467"/>
              <a:gd name="connsiteY113" fmla="*/ 2085975 h 2143125"/>
              <a:gd name="connsiteX114" fmla="*/ 1553942 w 4992467"/>
              <a:gd name="connsiteY114" fmla="*/ 2076450 h 2143125"/>
              <a:gd name="connsiteX115" fmla="*/ 1525367 w 4992467"/>
              <a:gd name="connsiteY115" fmla="*/ 2066925 h 2143125"/>
              <a:gd name="connsiteX116" fmla="*/ 687167 w 4992467"/>
              <a:gd name="connsiteY116" fmla="*/ 2085975 h 2143125"/>
              <a:gd name="connsiteX117" fmla="*/ 620492 w 4992467"/>
              <a:gd name="connsiteY117" fmla="*/ 2076450 h 2143125"/>
              <a:gd name="connsiteX118" fmla="*/ 572867 w 4992467"/>
              <a:gd name="connsiteY118"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367 w 4992467"/>
              <a:gd name="connsiteY17" fmla="*/ 809625 h 2143125"/>
              <a:gd name="connsiteX18" fmla="*/ 68042 w 4992467"/>
              <a:gd name="connsiteY18" fmla="*/ 733425 h 2143125"/>
              <a:gd name="connsiteX19" fmla="*/ 96617 w 4992467"/>
              <a:gd name="connsiteY19" fmla="*/ 714375 h 2143125"/>
              <a:gd name="connsiteX20" fmla="*/ 125192 w 4992467"/>
              <a:gd name="connsiteY20" fmla="*/ 695325 h 2143125"/>
              <a:gd name="connsiteX21" fmla="*/ 172817 w 4992467"/>
              <a:gd name="connsiteY21" fmla="*/ 647700 h 2143125"/>
              <a:gd name="connsiteX22" fmla="*/ 201392 w 4992467"/>
              <a:gd name="connsiteY22" fmla="*/ 638175 h 2143125"/>
              <a:gd name="connsiteX23" fmla="*/ 258542 w 4992467"/>
              <a:gd name="connsiteY23" fmla="*/ 600075 h 2143125"/>
              <a:gd name="connsiteX24" fmla="*/ 315692 w 4992467"/>
              <a:gd name="connsiteY24" fmla="*/ 571500 h 2143125"/>
              <a:gd name="connsiteX25" fmla="*/ 344267 w 4992467"/>
              <a:gd name="connsiteY25" fmla="*/ 561975 h 2143125"/>
              <a:gd name="connsiteX26" fmla="*/ 401417 w 4992467"/>
              <a:gd name="connsiteY26" fmla="*/ 523875 h 2143125"/>
              <a:gd name="connsiteX27" fmla="*/ 429992 w 4992467"/>
              <a:gd name="connsiteY27" fmla="*/ 504825 h 2143125"/>
              <a:gd name="connsiteX28" fmla="*/ 458567 w 4992467"/>
              <a:gd name="connsiteY28" fmla="*/ 495300 h 2143125"/>
              <a:gd name="connsiteX29" fmla="*/ 487142 w 4992467"/>
              <a:gd name="connsiteY29" fmla="*/ 476250 h 2143125"/>
              <a:gd name="connsiteX30" fmla="*/ 544292 w 4992467"/>
              <a:gd name="connsiteY30" fmla="*/ 457200 h 2143125"/>
              <a:gd name="connsiteX31" fmla="*/ 649067 w 4992467"/>
              <a:gd name="connsiteY31" fmla="*/ 428625 h 2143125"/>
              <a:gd name="connsiteX32" fmla="*/ 830042 w 4992467"/>
              <a:gd name="connsiteY32" fmla="*/ 409575 h 2143125"/>
              <a:gd name="connsiteX33" fmla="*/ 925292 w 4992467"/>
              <a:gd name="connsiteY33" fmla="*/ 381000 h 2143125"/>
              <a:gd name="connsiteX34" fmla="*/ 953867 w 4992467"/>
              <a:gd name="connsiteY34" fmla="*/ 361950 h 2143125"/>
              <a:gd name="connsiteX35" fmla="*/ 1011017 w 4992467"/>
              <a:gd name="connsiteY35" fmla="*/ 342900 h 2143125"/>
              <a:gd name="connsiteX36" fmla="*/ 1096742 w 4992467"/>
              <a:gd name="connsiteY36" fmla="*/ 304800 h 2143125"/>
              <a:gd name="connsiteX37" fmla="*/ 1182467 w 4992467"/>
              <a:gd name="connsiteY37" fmla="*/ 285750 h 2143125"/>
              <a:gd name="connsiteX38" fmla="*/ 1220567 w 4992467"/>
              <a:gd name="connsiteY38" fmla="*/ 276225 h 2143125"/>
              <a:gd name="connsiteX39" fmla="*/ 1411067 w 4992467"/>
              <a:gd name="connsiteY39" fmla="*/ 266700 h 2143125"/>
              <a:gd name="connsiteX40" fmla="*/ 1458692 w 4992467"/>
              <a:gd name="connsiteY40" fmla="*/ 257175 h 2143125"/>
              <a:gd name="connsiteX41" fmla="*/ 1487267 w 4992467"/>
              <a:gd name="connsiteY41" fmla="*/ 247650 h 2143125"/>
              <a:gd name="connsiteX42" fmla="*/ 1544417 w 4992467"/>
              <a:gd name="connsiteY42" fmla="*/ 238125 h 2143125"/>
              <a:gd name="connsiteX43" fmla="*/ 1658717 w 4992467"/>
              <a:gd name="connsiteY43" fmla="*/ 247650 h 2143125"/>
              <a:gd name="connsiteX44" fmla="*/ 1868267 w 4992467"/>
              <a:gd name="connsiteY44" fmla="*/ 228600 h 2143125"/>
              <a:gd name="connsiteX45" fmla="*/ 1953992 w 4992467"/>
              <a:gd name="connsiteY45" fmla="*/ 200025 h 2143125"/>
              <a:gd name="connsiteX46" fmla="*/ 1982567 w 4992467"/>
              <a:gd name="connsiteY46" fmla="*/ 190500 h 2143125"/>
              <a:gd name="connsiteX47" fmla="*/ 2011142 w 4992467"/>
              <a:gd name="connsiteY47" fmla="*/ 171450 h 2143125"/>
              <a:gd name="connsiteX48" fmla="*/ 2068292 w 4992467"/>
              <a:gd name="connsiteY48" fmla="*/ 152400 h 2143125"/>
              <a:gd name="connsiteX49" fmla="*/ 2154017 w 4992467"/>
              <a:gd name="connsiteY49" fmla="*/ 114300 h 2143125"/>
              <a:gd name="connsiteX50" fmla="*/ 2496917 w 4992467"/>
              <a:gd name="connsiteY50" fmla="*/ 95250 h 2143125"/>
              <a:gd name="connsiteX51" fmla="*/ 2582642 w 4992467"/>
              <a:gd name="connsiteY51" fmla="*/ 66675 h 2143125"/>
              <a:gd name="connsiteX52" fmla="*/ 2611217 w 4992467"/>
              <a:gd name="connsiteY52" fmla="*/ 57150 h 2143125"/>
              <a:gd name="connsiteX53" fmla="*/ 2639792 w 4992467"/>
              <a:gd name="connsiteY53" fmla="*/ 38100 h 2143125"/>
              <a:gd name="connsiteX54" fmla="*/ 2696942 w 4992467"/>
              <a:gd name="connsiteY54" fmla="*/ 19050 h 2143125"/>
              <a:gd name="connsiteX55" fmla="*/ 2763617 w 4992467"/>
              <a:gd name="connsiteY55" fmla="*/ 0 h 2143125"/>
              <a:gd name="connsiteX56" fmla="*/ 2982692 w 4992467"/>
              <a:gd name="connsiteY56" fmla="*/ 9525 h 2143125"/>
              <a:gd name="connsiteX57" fmla="*/ 3039842 w 4992467"/>
              <a:gd name="connsiteY57" fmla="*/ 28575 h 2143125"/>
              <a:gd name="connsiteX58" fmla="*/ 3077942 w 4992467"/>
              <a:gd name="connsiteY58" fmla="*/ 38100 h 2143125"/>
              <a:gd name="connsiteX59" fmla="*/ 3135092 w 4992467"/>
              <a:gd name="connsiteY59" fmla="*/ 57150 h 2143125"/>
              <a:gd name="connsiteX60" fmla="*/ 3192242 w 4992467"/>
              <a:gd name="connsiteY60" fmla="*/ 76200 h 2143125"/>
              <a:gd name="connsiteX61" fmla="*/ 3220817 w 4992467"/>
              <a:gd name="connsiteY61" fmla="*/ 85725 h 2143125"/>
              <a:gd name="connsiteX62" fmla="*/ 3249392 w 4992467"/>
              <a:gd name="connsiteY62" fmla="*/ 95250 h 2143125"/>
              <a:gd name="connsiteX63" fmla="*/ 3363692 w 4992467"/>
              <a:gd name="connsiteY63" fmla="*/ 104775 h 2143125"/>
              <a:gd name="connsiteX64" fmla="*/ 3420842 w 4992467"/>
              <a:gd name="connsiteY64" fmla="*/ 133350 h 2143125"/>
              <a:gd name="connsiteX65" fmla="*/ 3449417 w 4992467"/>
              <a:gd name="connsiteY65" fmla="*/ 161925 h 2143125"/>
              <a:gd name="connsiteX66" fmla="*/ 3506567 w 4992467"/>
              <a:gd name="connsiteY66" fmla="*/ 200025 h 2143125"/>
              <a:gd name="connsiteX67" fmla="*/ 3535142 w 4992467"/>
              <a:gd name="connsiteY67" fmla="*/ 219075 h 2143125"/>
              <a:gd name="connsiteX68" fmla="*/ 3563717 w 4992467"/>
              <a:gd name="connsiteY68" fmla="*/ 247650 h 2143125"/>
              <a:gd name="connsiteX69" fmla="*/ 3620867 w 4992467"/>
              <a:gd name="connsiteY69" fmla="*/ 266700 h 2143125"/>
              <a:gd name="connsiteX70" fmla="*/ 3678017 w 4992467"/>
              <a:gd name="connsiteY70" fmla="*/ 295275 h 2143125"/>
              <a:gd name="connsiteX71" fmla="*/ 3706592 w 4992467"/>
              <a:gd name="connsiteY71" fmla="*/ 314325 h 2143125"/>
              <a:gd name="connsiteX72" fmla="*/ 3744692 w 4992467"/>
              <a:gd name="connsiteY72" fmla="*/ 323850 h 2143125"/>
              <a:gd name="connsiteX73" fmla="*/ 3887567 w 4992467"/>
              <a:gd name="connsiteY73" fmla="*/ 342900 h 2143125"/>
              <a:gd name="connsiteX74" fmla="*/ 3944717 w 4992467"/>
              <a:gd name="connsiteY74" fmla="*/ 361950 h 2143125"/>
              <a:gd name="connsiteX75" fmla="*/ 3973292 w 4992467"/>
              <a:gd name="connsiteY75" fmla="*/ 371475 h 2143125"/>
              <a:gd name="connsiteX76" fmla="*/ 4030442 w 4992467"/>
              <a:gd name="connsiteY76" fmla="*/ 419100 h 2143125"/>
              <a:gd name="connsiteX77" fmla="*/ 4087592 w 4992467"/>
              <a:gd name="connsiteY77" fmla="*/ 457200 h 2143125"/>
              <a:gd name="connsiteX78" fmla="*/ 4116167 w 4992467"/>
              <a:gd name="connsiteY78" fmla="*/ 476250 h 2143125"/>
              <a:gd name="connsiteX79" fmla="*/ 4173317 w 4992467"/>
              <a:gd name="connsiteY79" fmla="*/ 514350 h 2143125"/>
              <a:gd name="connsiteX80" fmla="*/ 4201892 w 4992467"/>
              <a:gd name="connsiteY80" fmla="*/ 533400 h 2143125"/>
              <a:gd name="connsiteX81" fmla="*/ 4230467 w 4992467"/>
              <a:gd name="connsiteY81" fmla="*/ 542925 h 2143125"/>
              <a:gd name="connsiteX82" fmla="*/ 4259042 w 4992467"/>
              <a:gd name="connsiteY82" fmla="*/ 571500 h 2143125"/>
              <a:gd name="connsiteX83" fmla="*/ 4316192 w 4992467"/>
              <a:gd name="connsiteY83" fmla="*/ 600075 h 2143125"/>
              <a:gd name="connsiteX84" fmla="*/ 4344767 w 4992467"/>
              <a:gd name="connsiteY84" fmla="*/ 628650 h 2143125"/>
              <a:gd name="connsiteX85" fmla="*/ 4373342 w 4992467"/>
              <a:gd name="connsiteY85" fmla="*/ 638175 h 2143125"/>
              <a:gd name="connsiteX86" fmla="*/ 4459067 w 4992467"/>
              <a:gd name="connsiteY86" fmla="*/ 695325 h 2143125"/>
              <a:gd name="connsiteX87" fmla="*/ 4487642 w 4992467"/>
              <a:gd name="connsiteY87" fmla="*/ 714375 h 2143125"/>
              <a:gd name="connsiteX88" fmla="*/ 4516217 w 4992467"/>
              <a:gd name="connsiteY88" fmla="*/ 733425 h 2143125"/>
              <a:gd name="connsiteX89" fmla="*/ 4601942 w 4992467"/>
              <a:gd name="connsiteY89" fmla="*/ 809625 h 2143125"/>
              <a:gd name="connsiteX90" fmla="*/ 4630517 w 4992467"/>
              <a:gd name="connsiteY90" fmla="*/ 819150 h 2143125"/>
              <a:gd name="connsiteX91" fmla="*/ 4687667 w 4992467"/>
              <a:gd name="connsiteY91" fmla="*/ 857250 h 2143125"/>
              <a:gd name="connsiteX92" fmla="*/ 4754342 w 4992467"/>
              <a:gd name="connsiteY92" fmla="*/ 876300 h 2143125"/>
              <a:gd name="connsiteX93" fmla="*/ 4782917 w 4992467"/>
              <a:gd name="connsiteY93" fmla="*/ 885825 h 2143125"/>
              <a:gd name="connsiteX94" fmla="*/ 4849592 w 4992467"/>
              <a:gd name="connsiteY94" fmla="*/ 904875 h 2143125"/>
              <a:gd name="connsiteX95" fmla="*/ 4878167 w 4992467"/>
              <a:gd name="connsiteY95" fmla="*/ 923925 h 2143125"/>
              <a:gd name="connsiteX96" fmla="*/ 4906742 w 4992467"/>
              <a:gd name="connsiteY96" fmla="*/ 933450 h 2143125"/>
              <a:gd name="connsiteX97" fmla="*/ 4963892 w 4992467"/>
              <a:gd name="connsiteY97" fmla="*/ 971550 h 2143125"/>
              <a:gd name="connsiteX98" fmla="*/ 4992467 w 4992467"/>
              <a:gd name="connsiteY98" fmla="*/ 1008111 h 2143125"/>
              <a:gd name="connsiteX99" fmla="*/ 4220942 w 4992467"/>
              <a:gd name="connsiteY99" fmla="*/ 2038350 h 2143125"/>
              <a:gd name="connsiteX100" fmla="*/ 4154267 w 4992467"/>
              <a:gd name="connsiteY100" fmla="*/ 2114550 h 2143125"/>
              <a:gd name="connsiteX101" fmla="*/ 4106642 w 4992467"/>
              <a:gd name="connsiteY101" fmla="*/ 2124075 h 2143125"/>
              <a:gd name="connsiteX102" fmla="*/ 3906617 w 4992467"/>
              <a:gd name="connsiteY102" fmla="*/ 2143125 h 2143125"/>
              <a:gd name="connsiteX103" fmla="*/ 3458942 w 4992467"/>
              <a:gd name="connsiteY103" fmla="*/ 2124075 h 2143125"/>
              <a:gd name="connsiteX104" fmla="*/ 3344642 w 4992467"/>
              <a:gd name="connsiteY104" fmla="*/ 2095500 h 2143125"/>
              <a:gd name="connsiteX105" fmla="*/ 3297017 w 4992467"/>
              <a:gd name="connsiteY105" fmla="*/ 2085975 h 2143125"/>
              <a:gd name="connsiteX106" fmla="*/ 3068417 w 4992467"/>
              <a:gd name="connsiteY106" fmla="*/ 2095500 h 2143125"/>
              <a:gd name="connsiteX107" fmla="*/ 3030317 w 4992467"/>
              <a:gd name="connsiteY107" fmla="*/ 2105025 h 2143125"/>
              <a:gd name="connsiteX108" fmla="*/ 2925542 w 4992467"/>
              <a:gd name="connsiteY108" fmla="*/ 2114550 h 2143125"/>
              <a:gd name="connsiteX109" fmla="*/ 2858867 w 4992467"/>
              <a:gd name="connsiteY109" fmla="*/ 2124075 h 2143125"/>
              <a:gd name="connsiteX110" fmla="*/ 2011142 w 4992467"/>
              <a:gd name="connsiteY110" fmla="*/ 2114550 h 2143125"/>
              <a:gd name="connsiteX111" fmla="*/ 1887317 w 4992467"/>
              <a:gd name="connsiteY111" fmla="*/ 2095500 h 2143125"/>
              <a:gd name="connsiteX112" fmla="*/ 1639667 w 4992467"/>
              <a:gd name="connsiteY112" fmla="*/ 2085975 h 2143125"/>
              <a:gd name="connsiteX113" fmla="*/ 1553942 w 4992467"/>
              <a:gd name="connsiteY113" fmla="*/ 2076450 h 2143125"/>
              <a:gd name="connsiteX114" fmla="*/ 1525367 w 4992467"/>
              <a:gd name="connsiteY114" fmla="*/ 2066925 h 2143125"/>
              <a:gd name="connsiteX115" fmla="*/ 687167 w 4992467"/>
              <a:gd name="connsiteY115" fmla="*/ 2085975 h 2143125"/>
              <a:gd name="connsiteX116" fmla="*/ 620492 w 4992467"/>
              <a:gd name="connsiteY116" fmla="*/ 2076450 h 2143125"/>
              <a:gd name="connsiteX117" fmla="*/ 572867 w 4992467"/>
              <a:gd name="connsiteY117"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367 w 4992467"/>
              <a:gd name="connsiteY16" fmla="*/ 809625 h 2143125"/>
              <a:gd name="connsiteX17" fmla="*/ 68042 w 4992467"/>
              <a:gd name="connsiteY17" fmla="*/ 733425 h 2143125"/>
              <a:gd name="connsiteX18" fmla="*/ 96617 w 4992467"/>
              <a:gd name="connsiteY18" fmla="*/ 714375 h 2143125"/>
              <a:gd name="connsiteX19" fmla="*/ 125192 w 4992467"/>
              <a:gd name="connsiteY19" fmla="*/ 695325 h 2143125"/>
              <a:gd name="connsiteX20" fmla="*/ 172817 w 4992467"/>
              <a:gd name="connsiteY20" fmla="*/ 647700 h 2143125"/>
              <a:gd name="connsiteX21" fmla="*/ 201392 w 4992467"/>
              <a:gd name="connsiteY21" fmla="*/ 638175 h 2143125"/>
              <a:gd name="connsiteX22" fmla="*/ 258542 w 4992467"/>
              <a:gd name="connsiteY22" fmla="*/ 600075 h 2143125"/>
              <a:gd name="connsiteX23" fmla="*/ 315692 w 4992467"/>
              <a:gd name="connsiteY23" fmla="*/ 571500 h 2143125"/>
              <a:gd name="connsiteX24" fmla="*/ 344267 w 4992467"/>
              <a:gd name="connsiteY24" fmla="*/ 561975 h 2143125"/>
              <a:gd name="connsiteX25" fmla="*/ 401417 w 4992467"/>
              <a:gd name="connsiteY25" fmla="*/ 523875 h 2143125"/>
              <a:gd name="connsiteX26" fmla="*/ 429992 w 4992467"/>
              <a:gd name="connsiteY26" fmla="*/ 504825 h 2143125"/>
              <a:gd name="connsiteX27" fmla="*/ 458567 w 4992467"/>
              <a:gd name="connsiteY27" fmla="*/ 495300 h 2143125"/>
              <a:gd name="connsiteX28" fmla="*/ 487142 w 4992467"/>
              <a:gd name="connsiteY28" fmla="*/ 476250 h 2143125"/>
              <a:gd name="connsiteX29" fmla="*/ 544292 w 4992467"/>
              <a:gd name="connsiteY29" fmla="*/ 457200 h 2143125"/>
              <a:gd name="connsiteX30" fmla="*/ 649067 w 4992467"/>
              <a:gd name="connsiteY30" fmla="*/ 428625 h 2143125"/>
              <a:gd name="connsiteX31" fmla="*/ 830042 w 4992467"/>
              <a:gd name="connsiteY31" fmla="*/ 409575 h 2143125"/>
              <a:gd name="connsiteX32" fmla="*/ 925292 w 4992467"/>
              <a:gd name="connsiteY32" fmla="*/ 381000 h 2143125"/>
              <a:gd name="connsiteX33" fmla="*/ 953867 w 4992467"/>
              <a:gd name="connsiteY33" fmla="*/ 361950 h 2143125"/>
              <a:gd name="connsiteX34" fmla="*/ 1011017 w 4992467"/>
              <a:gd name="connsiteY34" fmla="*/ 342900 h 2143125"/>
              <a:gd name="connsiteX35" fmla="*/ 1096742 w 4992467"/>
              <a:gd name="connsiteY35" fmla="*/ 304800 h 2143125"/>
              <a:gd name="connsiteX36" fmla="*/ 1182467 w 4992467"/>
              <a:gd name="connsiteY36" fmla="*/ 285750 h 2143125"/>
              <a:gd name="connsiteX37" fmla="*/ 1220567 w 4992467"/>
              <a:gd name="connsiteY37" fmla="*/ 276225 h 2143125"/>
              <a:gd name="connsiteX38" fmla="*/ 1411067 w 4992467"/>
              <a:gd name="connsiteY38" fmla="*/ 266700 h 2143125"/>
              <a:gd name="connsiteX39" fmla="*/ 1458692 w 4992467"/>
              <a:gd name="connsiteY39" fmla="*/ 257175 h 2143125"/>
              <a:gd name="connsiteX40" fmla="*/ 1487267 w 4992467"/>
              <a:gd name="connsiteY40" fmla="*/ 247650 h 2143125"/>
              <a:gd name="connsiteX41" fmla="*/ 1544417 w 4992467"/>
              <a:gd name="connsiteY41" fmla="*/ 238125 h 2143125"/>
              <a:gd name="connsiteX42" fmla="*/ 1658717 w 4992467"/>
              <a:gd name="connsiteY42" fmla="*/ 247650 h 2143125"/>
              <a:gd name="connsiteX43" fmla="*/ 1868267 w 4992467"/>
              <a:gd name="connsiteY43" fmla="*/ 228600 h 2143125"/>
              <a:gd name="connsiteX44" fmla="*/ 1953992 w 4992467"/>
              <a:gd name="connsiteY44" fmla="*/ 200025 h 2143125"/>
              <a:gd name="connsiteX45" fmla="*/ 1982567 w 4992467"/>
              <a:gd name="connsiteY45" fmla="*/ 190500 h 2143125"/>
              <a:gd name="connsiteX46" fmla="*/ 2011142 w 4992467"/>
              <a:gd name="connsiteY46" fmla="*/ 171450 h 2143125"/>
              <a:gd name="connsiteX47" fmla="*/ 2068292 w 4992467"/>
              <a:gd name="connsiteY47" fmla="*/ 152400 h 2143125"/>
              <a:gd name="connsiteX48" fmla="*/ 2154017 w 4992467"/>
              <a:gd name="connsiteY48" fmla="*/ 114300 h 2143125"/>
              <a:gd name="connsiteX49" fmla="*/ 2496917 w 4992467"/>
              <a:gd name="connsiteY49" fmla="*/ 95250 h 2143125"/>
              <a:gd name="connsiteX50" fmla="*/ 2582642 w 4992467"/>
              <a:gd name="connsiteY50" fmla="*/ 66675 h 2143125"/>
              <a:gd name="connsiteX51" fmla="*/ 2611217 w 4992467"/>
              <a:gd name="connsiteY51" fmla="*/ 57150 h 2143125"/>
              <a:gd name="connsiteX52" fmla="*/ 2639792 w 4992467"/>
              <a:gd name="connsiteY52" fmla="*/ 38100 h 2143125"/>
              <a:gd name="connsiteX53" fmla="*/ 2696942 w 4992467"/>
              <a:gd name="connsiteY53" fmla="*/ 19050 h 2143125"/>
              <a:gd name="connsiteX54" fmla="*/ 2763617 w 4992467"/>
              <a:gd name="connsiteY54" fmla="*/ 0 h 2143125"/>
              <a:gd name="connsiteX55" fmla="*/ 2982692 w 4992467"/>
              <a:gd name="connsiteY55" fmla="*/ 9525 h 2143125"/>
              <a:gd name="connsiteX56" fmla="*/ 3039842 w 4992467"/>
              <a:gd name="connsiteY56" fmla="*/ 28575 h 2143125"/>
              <a:gd name="connsiteX57" fmla="*/ 3077942 w 4992467"/>
              <a:gd name="connsiteY57" fmla="*/ 38100 h 2143125"/>
              <a:gd name="connsiteX58" fmla="*/ 3135092 w 4992467"/>
              <a:gd name="connsiteY58" fmla="*/ 57150 h 2143125"/>
              <a:gd name="connsiteX59" fmla="*/ 3192242 w 4992467"/>
              <a:gd name="connsiteY59" fmla="*/ 76200 h 2143125"/>
              <a:gd name="connsiteX60" fmla="*/ 3220817 w 4992467"/>
              <a:gd name="connsiteY60" fmla="*/ 85725 h 2143125"/>
              <a:gd name="connsiteX61" fmla="*/ 3249392 w 4992467"/>
              <a:gd name="connsiteY61" fmla="*/ 95250 h 2143125"/>
              <a:gd name="connsiteX62" fmla="*/ 3363692 w 4992467"/>
              <a:gd name="connsiteY62" fmla="*/ 104775 h 2143125"/>
              <a:gd name="connsiteX63" fmla="*/ 3420842 w 4992467"/>
              <a:gd name="connsiteY63" fmla="*/ 133350 h 2143125"/>
              <a:gd name="connsiteX64" fmla="*/ 3449417 w 4992467"/>
              <a:gd name="connsiteY64" fmla="*/ 161925 h 2143125"/>
              <a:gd name="connsiteX65" fmla="*/ 3506567 w 4992467"/>
              <a:gd name="connsiteY65" fmla="*/ 200025 h 2143125"/>
              <a:gd name="connsiteX66" fmla="*/ 3535142 w 4992467"/>
              <a:gd name="connsiteY66" fmla="*/ 219075 h 2143125"/>
              <a:gd name="connsiteX67" fmla="*/ 3563717 w 4992467"/>
              <a:gd name="connsiteY67" fmla="*/ 247650 h 2143125"/>
              <a:gd name="connsiteX68" fmla="*/ 3620867 w 4992467"/>
              <a:gd name="connsiteY68" fmla="*/ 266700 h 2143125"/>
              <a:gd name="connsiteX69" fmla="*/ 3678017 w 4992467"/>
              <a:gd name="connsiteY69" fmla="*/ 295275 h 2143125"/>
              <a:gd name="connsiteX70" fmla="*/ 3706592 w 4992467"/>
              <a:gd name="connsiteY70" fmla="*/ 314325 h 2143125"/>
              <a:gd name="connsiteX71" fmla="*/ 3744692 w 4992467"/>
              <a:gd name="connsiteY71" fmla="*/ 323850 h 2143125"/>
              <a:gd name="connsiteX72" fmla="*/ 3887567 w 4992467"/>
              <a:gd name="connsiteY72" fmla="*/ 342900 h 2143125"/>
              <a:gd name="connsiteX73" fmla="*/ 3944717 w 4992467"/>
              <a:gd name="connsiteY73" fmla="*/ 361950 h 2143125"/>
              <a:gd name="connsiteX74" fmla="*/ 3973292 w 4992467"/>
              <a:gd name="connsiteY74" fmla="*/ 371475 h 2143125"/>
              <a:gd name="connsiteX75" fmla="*/ 4030442 w 4992467"/>
              <a:gd name="connsiteY75" fmla="*/ 419100 h 2143125"/>
              <a:gd name="connsiteX76" fmla="*/ 4087592 w 4992467"/>
              <a:gd name="connsiteY76" fmla="*/ 457200 h 2143125"/>
              <a:gd name="connsiteX77" fmla="*/ 4116167 w 4992467"/>
              <a:gd name="connsiteY77" fmla="*/ 476250 h 2143125"/>
              <a:gd name="connsiteX78" fmla="*/ 4173317 w 4992467"/>
              <a:gd name="connsiteY78" fmla="*/ 514350 h 2143125"/>
              <a:gd name="connsiteX79" fmla="*/ 4201892 w 4992467"/>
              <a:gd name="connsiteY79" fmla="*/ 533400 h 2143125"/>
              <a:gd name="connsiteX80" fmla="*/ 4230467 w 4992467"/>
              <a:gd name="connsiteY80" fmla="*/ 542925 h 2143125"/>
              <a:gd name="connsiteX81" fmla="*/ 4259042 w 4992467"/>
              <a:gd name="connsiteY81" fmla="*/ 571500 h 2143125"/>
              <a:gd name="connsiteX82" fmla="*/ 4316192 w 4992467"/>
              <a:gd name="connsiteY82" fmla="*/ 600075 h 2143125"/>
              <a:gd name="connsiteX83" fmla="*/ 4344767 w 4992467"/>
              <a:gd name="connsiteY83" fmla="*/ 628650 h 2143125"/>
              <a:gd name="connsiteX84" fmla="*/ 4373342 w 4992467"/>
              <a:gd name="connsiteY84" fmla="*/ 638175 h 2143125"/>
              <a:gd name="connsiteX85" fmla="*/ 4459067 w 4992467"/>
              <a:gd name="connsiteY85" fmla="*/ 695325 h 2143125"/>
              <a:gd name="connsiteX86" fmla="*/ 4487642 w 4992467"/>
              <a:gd name="connsiteY86" fmla="*/ 714375 h 2143125"/>
              <a:gd name="connsiteX87" fmla="*/ 4516217 w 4992467"/>
              <a:gd name="connsiteY87" fmla="*/ 733425 h 2143125"/>
              <a:gd name="connsiteX88" fmla="*/ 4601942 w 4992467"/>
              <a:gd name="connsiteY88" fmla="*/ 809625 h 2143125"/>
              <a:gd name="connsiteX89" fmla="*/ 4630517 w 4992467"/>
              <a:gd name="connsiteY89" fmla="*/ 819150 h 2143125"/>
              <a:gd name="connsiteX90" fmla="*/ 4687667 w 4992467"/>
              <a:gd name="connsiteY90" fmla="*/ 857250 h 2143125"/>
              <a:gd name="connsiteX91" fmla="*/ 4754342 w 4992467"/>
              <a:gd name="connsiteY91" fmla="*/ 876300 h 2143125"/>
              <a:gd name="connsiteX92" fmla="*/ 4782917 w 4992467"/>
              <a:gd name="connsiteY92" fmla="*/ 885825 h 2143125"/>
              <a:gd name="connsiteX93" fmla="*/ 4849592 w 4992467"/>
              <a:gd name="connsiteY93" fmla="*/ 904875 h 2143125"/>
              <a:gd name="connsiteX94" fmla="*/ 4878167 w 4992467"/>
              <a:gd name="connsiteY94" fmla="*/ 923925 h 2143125"/>
              <a:gd name="connsiteX95" fmla="*/ 4906742 w 4992467"/>
              <a:gd name="connsiteY95" fmla="*/ 933450 h 2143125"/>
              <a:gd name="connsiteX96" fmla="*/ 4963892 w 4992467"/>
              <a:gd name="connsiteY96" fmla="*/ 971550 h 2143125"/>
              <a:gd name="connsiteX97" fmla="*/ 4992467 w 4992467"/>
              <a:gd name="connsiteY97" fmla="*/ 1008111 h 2143125"/>
              <a:gd name="connsiteX98" fmla="*/ 4220942 w 4992467"/>
              <a:gd name="connsiteY98" fmla="*/ 2038350 h 2143125"/>
              <a:gd name="connsiteX99" fmla="*/ 4154267 w 4992467"/>
              <a:gd name="connsiteY99" fmla="*/ 2114550 h 2143125"/>
              <a:gd name="connsiteX100" fmla="*/ 4106642 w 4992467"/>
              <a:gd name="connsiteY100" fmla="*/ 2124075 h 2143125"/>
              <a:gd name="connsiteX101" fmla="*/ 3906617 w 4992467"/>
              <a:gd name="connsiteY101" fmla="*/ 2143125 h 2143125"/>
              <a:gd name="connsiteX102" fmla="*/ 3458942 w 4992467"/>
              <a:gd name="connsiteY102" fmla="*/ 2124075 h 2143125"/>
              <a:gd name="connsiteX103" fmla="*/ 3344642 w 4992467"/>
              <a:gd name="connsiteY103" fmla="*/ 2095500 h 2143125"/>
              <a:gd name="connsiteX104" fmla="*/ 3297017 w 4992467"/>
              <a:gd name="connsiteY104" fmla="*/ 2085975 h 2143125"/>
              <a:gd name="connsiteX105" fmla="*/ 3068417 w 4992467"/>
              <a:gd name="connsiteY105" fmla="*/ 2095500 h 2143125"/>
              <a:gd name="connsiteX106" fmla="*/ 3030317 w 4992467"/>
              <a:gd name="connsiteY106" fmla="*/ 2105025 h 2143125"/>
              <a:gd name="connsiteX107" fmla="*/ 2925542 w 4992467"/>
              <a:gd name="connsiteY107" fmla="*/ 2114550 h 2143125"/>
              <a:gd name="connsiteX108" fmla="*/ 2858867 w 4992467"/>
              <a:gd name="connsiteY108" fmla="*/ 2124075 h 2143125"/>
              <a:gd name="connsiteX109" fmla="*/ 2011142 w 4992467"/>
              <a:gd name="connsiteY109" fmla="*/ 2114550 h 2143125"/>
              <a:gd name="connsiteX110" fmla="*/ 1887317 w 4992467"/>
              <a:gd name="connsiteY110" fmla="*/ 2095500 h 2143125"/>
              <a:gd name="connsiteX111" fmla="*/ 1639667 w 4992467"/>
              <a:gd name="connsiteY111" fmla="*/ 2085975 h 2143125"/>
              <a:gd name="connsiteX112" fmla="*/ 1553942 w 4992467"/>
              <a:gd name="connsiteY112" fmla="*/ 2076450 h 2143125"/>
              <a:gd name="connsiteX113" fmla="*/ 1525367 w 4992467"/>
              <a:gd name="connsiteY113" fmla="*/ 2066925 h 2143125"/>
              <a:gd name="connsiteX114" fmla="*/ 687167 w 4992467"/>
              <a:gd name="connsiteY114" fmla="*/ 2085975 h 2143125"/>
              <a:gd name="connsiteX115" fmla="*/ 620492 w 4992467"/>
              <a:gd name="connsiteY115" fmla="*/ 2076450 h 2143125"/>
              <a:gd name="connsiteX116" fmla="*/ 572867 w 4992467"/>
              <a:gd name="connsiteY116"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367 w 4992467"/>
              <a:gd name="connsiteY15" fmla="*/ 809625 h 2143125"/>
              <a:gd name="connsiteX16" fmla="*/ 68042 w 4992467"/>
              <a:gd name="connsiteY16" fmla="*/ 733425 h 2143125"/>
              <a:gd name="connsiteX17" fmla="*/ 96617 w 4992467"/>
              <a:gd name="connsiteY17" fmla="*/ 714375 h 2143125"/>
              <a:gd name="connsiteX18" fmla="*/ 125192 w 4992467"/>
              <a:gd name="connsiteY18" fmla="*/ 695325 h 2143125"/>
              <a:gd name="connsiteX19" fmla="*/ 172817 w 4992467"/>
              <a:gd name="connsiteY19" fmla="*/ 647700 h 2143125"/>
              <a:gd name="connsiteX20" fmla="*/ 201392 w 4992467"/>
              <a:gd name="connsiteY20" fmla="*/ 638175 h 2143125"/>
              <a:gd name="connsiteX21" fmla="*/ 258542 w 4992467"/>
              <a:gd name="connsiteY21" fmla="*/ 600075 h 2143125"/>
              <a:gd name="connsiteX22" fmla="*/ 315692 w 4992467"/>
              <a:gd name="connsiteY22" fmla="*/ 571500 h 2143125"/>
              <a:gd name="connsiteX23" fmla="*/ 344267 w 4992467"/>
              <a:gd name="connsiteY23" fmla="*/ 561975 h 2143125"/>
              <a:gd name="connsiteX24" fmla="*/ 401417 w 4992467"/>
              <a:gd name="connsiteY24" fmla="*/ 523875 h 2143125"/>
              <a:gd name="connsiteX25" fmla="*/ 429992 w 4992467"/>
              <a:gd name="connsiteY25" fmla="*/ 504825 h 2143125"/>
              <a:gd name="connsiteX26" fmla="*/ 458567 w 4992467"/>
              <a:gd name="connsiteY26" fmla="*/ 495300 h 2143125"/>
              <a:gd name="connsiteX27" fmla="*/ 487142 w 4992467"/>
              <a:gd name="connsiteY27" fmla="*/ 476250 h 2143125"/>
              <a:gd name="connsiteX28" fmla="*/ 544292 w 4992467"/>
              <a:gd name="connsiteY28" fmla="*/ 457200 h 2143125"/>
              <a:gd name="connsiteX29" fmla="*/ 649067 w 4992467"/>
              <a:gd name="connsiteY29" fmla="*/ 428625 h 2143125"/>
              <a:gd name="connsiteX30" fmla="*/ 830042 w 4992467"/>
              <a:gd name="connsiteY30" fmla="*/ 409575 h 2143125"/>
              <a:gd name="connsiteX31" fmla="*/ 925292 w 4992467"/>
              <a:gd name="connsiteY31" fmla="*/ 381000 h 2143125"/>
              <a:gd name="connsiteX32" fmla="*/ 953867 w 4992467"/>
              <a:gd name="connsiteY32" fmla="*/ 361950 h 2143125"/>
              <a:gd name="connsiteX33" fmla="*/ 1011017 w 4992467"/>
              <a:gd name="connsiteY33" fmla="*/ 342900 h 2143125"/>
              <a:gd name="connsiteX34" fmla="*/ 1096742 w 4992467"/>
              <a:gd name="connsiteY34" fmla="*/ 304800 h 2143125"/>
              <a:gd name="connsiteX35" fmla="*/ 1182467 w 4992467"/>
              <a:gd name="connsiteY35" fmla="*/ 285750 h 2143125"/>
              <a:gd name="connsiteX36" fmla="*/ 1220567 w 4992467"/>
              <a:gd name="connsiteY36" fmla="*/ 276225 h 2143125"/>
              <a:gd name="connsiteX37" fmla="*/ 1411067 w 4992467"/>
              <a:gd name="connsiteY37" fmla="*/ 266700 h 2143125"/>
              <a:gd name="connsiteX38" fmla="*/ 1458692 w 4992467"/>
              <a:gd name="connsiteY38" fmla="*/ 257175 h 2143125"/>
              <a:gd name="connsiteX39" fmla="*/ 1487267 w 4992467"/>
              <a:gd name="connsiteY39" fmla="*/ 247650 h 2143125"/>
              <a:gd name="connsiteX40" fmla="*/ 1544417 w 4992467"/>
              <a:gd name="connsiteY40" fmla="*/ 238125 h 2143125"/>
              <a:gd name="connsiteX41" fmla="*/ 1658717 w 4992467"/>
              <a:gd name="connsiteY41" fmla="*/ 247650 h 2143125"/>
              <a:gd name="connsiteX42" fmla="*/ 1868267 w 4992467"/>
              <a:gd name="connsiteY42" fmla="*/ 228600 h 2143125"/>
              <a:gd name="connsiteX43" fmla="*/ 1953992 w 4992467"/>
              <a:gd name="connsiteY43" fmla="*/ 200025 h 2143125"/>
              <a:gd name="connsiteX44" fmla="*/ 1982567 w 4992467"/>
              <a:gd name="connsiteY44" fmla="*/ 190500 h 2143125"/>
              <a:gd name="connsiteX45" fmla="*/ 2011142 w 4992467"/>
              <a:gd name="connsiteY45" fmla="*/ 171450 h 2143125"/>
              <a:gd name="connsiteX46" fmla="*/ 2068292 w 4992467"/>
              <a:gd name="connsiteY46" fmla="*/ 152400 h 2143125"/>
              <a:gd name="connsiteX47" fmla="*/ 2154017 w 4992467"/>
              <a:gd name="connsiteY47" fmla="*/ 114300 h 2143125"/>
              <a:gd name="connsiteX48" fmla="*/ 2496917 w 4992467"/>
              <a:gd name="connsiteY48" fmla="*/ 95250 h 2143125"/>
              <a:gd name="connsiteX49" fmla="*/ 2582642 w 4992467"/>
              <a:gd name="connsiteY49" fmla="*/ 66675 h 2143125"/>
              <a:gd name="connsiteX50" fmla="*/ 2611217 w 4992467"/>
              <a:gd name="connsiteY50" fmla="*/ 57150 h 2143125"/>
              <a:gd name="connsiteX51" fmla="*/ 2639792 w 4992467"/>
              <a:gd name="connsiteY51" fmla="*/ 38100 h 2143125"/>
              <a:gd name="connsiteX52" fmla="*/ 2696942 w 4992467"/>
              <a:gd name="connsiteY52" fmla="*/ 19050 h 2143125"/>
              <a:gd name="connsiteX53" fmla="*/ 2763617 w 4992467"/>
              <a:gd name="connsiteY53" fmla="*/ 0 h 2143125"/>
              <a:gd name="connsiteX54" fmla="*/ 2982692 w 4992467"/>
              <a:gd name="connsiteY54" fmla="*/ 9525 h 2143125"/>
              <a:gd name="connsiteX55" fmla="*/ 3039842 w 4992467"/>
              <a:gd name="connsiteY55" fmla="*/ 28575 h 2143125"/>
              <a:gd name="connsiteX56" fmla="*/ 3077942 w 4992467"/>
              <a:gd name="connsiteY56" fmla="*/ 38100 h 2143125"/>
              <a:gd name="connsiteX57" fmla="*/ 3135092 w 4992467"/>
              <a:gd name="connsiteY57" fmla="*/ 57150 h 2143125"/>
              <a:gd name="connsiteX58" fmla="*/ 3192242 w 4992467"/>
              <a:gd name="connsiteY58" fmla="*/ 76200 h 2143125"/>
              <a:gd name="connsiteX59" fmla="*/ 3220817 w 4992467"/>
              <a:gd name="connsiteY59" fmla="*/ 85725 h 2143125"/>
              <a:gd name="connsiteX60" fmla="*/ 3249392 w 4992467"/>
              <a:gd name="connsiteY60" fmla="*/ 95250 h 2143125"/>
              <a:gd name="connsiteX61" fmla="*/ 3363692 w 4992467"/>
              <a:gd name="connsiteY61" fmla="*/ 104775 h 2143125"/>
              <a:gd name="connsiteX62" fmla="*/ 3420842 w 4992467"/>
              <a:gd name="connsiteY62" fmla="*/ 133350 h 2143125"/>
              <a:gd name="connsiteX63" fmla="*/ 3449417 w 4992467"/>
              <a:gd name="connsiteY63" fmla="*/ 161925 h 2143125"/>
              <a:gd name="connsiteX64" fmla="*/ 3506567 w 4992467"/>
              <a:gd name="connsiteY64" fmla="*/ 200025 h 2143125"/>
              <a:gd name="connsiteX65" fmla="*/ 3535142 w 4992467"/>
              <a:gd name="connsiteY65" fmla="*/ 219075 h 2143125"/>
              <a:gd name="connsiteX66" fmla="*/ 3563717 w 4992467"/>
              <a:gd name="connsiteY66" fmla="*/ 247650 h 2143125"/>
              <a:gd name="connsiteX67" fmla="*/ 3620867 w 4992467"/>
              <a:gd name="connsiteY67" fmla="*/ 266700 h 2143125"/>
              <a:gd name="connsiteX68" fmla="*/ 3678017 w 4992467"/>
              <a:gd name="connsiteY68" fmla="*/ 295275 h 2143125"/>
              <a:gd name="connsiteX69" fmla="*/ 3706592 w 4992467"/>
              <a:gd name="connsiteY69" fmla="*/ 314325 h 2143125"/>
              <a:gd name="connsiteX70" fmla="*/ 3744692 w 4992467"/>
              <a:gd name="connsiteY70" fmla="*/ 323850 h 2143125"/>
              <a:gd name="connsiteX71" fmla="*/ 3887567 w 4992467"/>
              <a:gd name="connsiteY71" fmla="*/ 342900 h 2143125"/>
              <a:gd name="connsiteX72" fmla="*/ 3944717 w 4992467"/>
              <a:gd name="connsiteY72" fmla="*/ 361950 h 2143125"/>
              <a:gd name="connsiteX73" fmla="*/ 3973292 w 4992467"/>
              <a:gd name="connsiteY73" fmla="*/ 371475 h 2143125"/>
              <a:gd name="connsiteX74" fmla="*/ 4030442 w 4992467"/>
              <a:gd name="connsiteY74" fmla="*/ 419100 h 2143125"/>
              <a:gd name="connsiteX75" fmla="*/ 4087592 w 4992467"/>
              <a:gd name="connsiteY75" fmla="*/ 457200 h 2143125"/>
              <a:gd name="connsiteX76" fmla="*/ 4116167 w 4992467"/>
              <a:gd name="connsiteY76" fmla="*/ 476250 h 2143125"/>
              <a:gd name="connsiteX77" fmla="*/ 4173317 w 4992467"/>
              <a:gd name="connsiteY77" fmla="*/ 514350 h 2143125"/>
              <a:gd name="connsiteX78" fmla="*/ 4201892 w 4992467"/>
              <a:gd name="connsiteY78" fmla="*/ 533400 h 2143125"/>
              <a:gd name="connsiteX79" fmla="*/ 4230467 w 4992467"/>
              <a:gd name="connsiteY79" fmla="*/ 542925 h 2143125"/>
              <a:gd name="connsiteX80" fmla="*/ 4259042 w 4992467"/>
              <a:gd name="connsiteY80" fmla="*/ 571500 h 2143125"/>
              <a:gd name="connsiteX81" fmla="*/ 4316192 w 4992467"/>
              <a:gd name="connsiteY81" fmla="*/ 600075 h 2143125"/>
              <a:gd name="connsiteX82" fmla="*/ 4344767 w 4992467"/>
              <a:gd name="connsiteY82" fmla="*/ 628650 h 2143125"/>
              <a:gd name="connsiteX83" fmla="*/ 4373342 w 4992467"/>
              <a:gd name="connsiteY83" fmla="*/ 638175 h 2143125"/>
              <a:gd name="connsiteX84" fmla="*/ 4459067 w 4992467"/>
              <a:gd name="connsiteY84" fmla="*/ 695325 h 2143125"/>
              <a:gd name="connsiteX85" fmla="*/ 4487642 w 4992467"/>
              <a:gd name="connsiteY85" fmla="*/ 714375 h 2143125"/>
              <a:gd name="connsiteX86" fmla="*/ 4516217 w 4992467"/>
              <a:gd name="connsiteY86" fmla="*/ 733425 h 2143125"/>
              <a:gd name="connsiteX87" fmla="*/ 4601942 w 4992467"/>
              <a:gd name="connsiteY87" fmla="*/ 809625 h 2143125"/>
              <a:gd name="connsiteX88" fmla="*/ 4630517 w 4992467"/>
              <a:gd name="connsiteY88" fmla="*/ 819150 h 2143125"/>
              <a:gd name="connsiteX89" fmla="*/ 4687667 w 4992467"/>
              <a:gd name="connsiteY89" fmla="*/ 857250 h 2143125"/>
              <a:gd name="connsiteX90" fmla="*/ 4754342 w 4992467"/>
              <a:gd name="connsiteY90" fmla="*/ 876300 h 2143125"/>
              <a:gd name="connsiteX91" fmla="*/ 4782917 w 4992467"/>
              <a:gd name="connsiteY91" fmla="*/ 885825 h 2143125"/>
              <a:gd name="connsiteX92" fmla="*/ 4849592 w 4992467"/>
              <a:gd name="connsiteY92" fmla="*/ 904875 h 2143125"/>
              <a:gd name="connsiteX93" fmla="*/ 4878167 w 4992467"/>
              <a:gd name="connsiteY93" fmla="*/ 923925 h 2143125"/>
              <a:gd name="connsiteX94" fmla="*/ 4906742 w 4992467"/>
              <a:gd name="connsiteY94" fmla="*/ 933450 h 2143125"/>
              <a:gd name="connsiteX95" fmla="*/ 4963892 w 4992467"/>
              <a:gd name="connsiteY95" fmla="*/ 971550 h 2143125"/>
              <a:gd name="connsiteX96" fmla="*/ 4992467 w 4992467"/>
              <a:gd name="connsiteY96" fmla="*/ 1008111 h 2143125"/>
              <a:gd name="connsiteX97" fmla="*/ 4220942 w 4992467"/>
              <a:gd name="connsiteY97" fmla="*/ 2038350 h 2143125"/>
              <a:gd name="connsiteX98" fmla="*/ 4154267 w 4992467"/>
              <a:gd name="connsiteY98" fmla="*/ 2114550 h 2143125"/>
              <a:gd name="connsiteX99" fmla="*/ 4106642 w 4992467"/>
              <a:gd name="connsiteY99" fmla="*/ 2124075 h 2143125"/>
              <a:gd name="connsiteX100" fmla="*/ 3906617 w 4992467"/>
              <a:gd name="connsiteY100" fmla="*/ 2143125 h 2143125"/>
              <a:gd name="connsiteX101" fmla="*/ 3458942 w 4992467"/>
              <a:gd name="connsiteY101" fmla="*/ 2124075 h 2143125"/>
              <a:gd name="connsiteX102" fmla="*/ 3344642 w 4992467"/>
              <a:gd name="connsiteY102" fmla="*/ 2095500 h 2143125"/>
              <a:gd name="connsiteX103" fmla="*/ 3297017 w 4992467"/>
              <a:gd name="connsiteY103" fmla="*/ 2085975 h 2143125"/>
              <a:gd name="connsiteX104" fmla="*/ 3068417 w 4992467"/>
              <a:gd name="connsiteY104" fmla="*/ 2095500 h 2143125"/>
              <a:gd name="connsiteX105" fmla="*/ 3030317 w 4992467"/>
              <a:gd name="connsiteY105" fmla="*/ 2105025 h 2143125"/>
              <a:gd name="connsiteX106" fmla="*/ 2925542 w 4992467"/>
              <a:gd name="connsiteY106" fmla="*/ 2114550 h 2143125"/>
              <a:gd name="connsiteX107" fmla="*/ 2858867 w 4992467"/>
              <a:gd name="connsiteY107" fmla="*/ 2124075 h 2143125"/>
              <a:gd name="connsiteX108" fmla="*/ 2011142 w 4992467"/>
              <a:gd name="connsiteY108" fmla="*/ 2114550 h 2143125"/>
              <a:gd name="connsiteX109" fmla="*/ 1887317 w 4992467"/>
              <a:gd name="connsiteY109" fmla="*/ 2095500 h 2143125"/>
              <a:gd name="connsiteX110" fmla="*/ 1639667 w 4992467"/>
              <a:gd name="connsiteY110" fmla="*/ 2085975 h 2143125"/>
              <a:gd name="connsiteX111" fmla="*/ 1553942 w 4992467"/>
              <a:gd name="connsiteY111" fmla="*/ 2076450 h 2143125"/>
              <a:gd name="connsiteX112" fmla="*/ 1525367 w 4992467"/>
              <a:gd name="connsiteY112" fmla="*/ 2066925 h 2143125"/>
              <a:gd name="connsiteX113" fmla="*/ 687167 w 4992467"/>
              <a:gd name="connsiteY113" fmla="*/ 2085975 h 2143125"/>
              <a:gd name="connsiteX114" fmla="*/ 620492 w 4992467"/>
              <a:gd name="connsiteY114" fmla="*/ 2076450 h 2143125"/>
              <a:gd name="connsiteX115" fmla="*/ 572867 w 4992467"/>
              <a:gd name="connsiteY115"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10917 w 4992467"/>
              <a:gd name="connsiteY13" fmla="*/ 1333500 h 2143125"/>
              <a:gd name="connsiteX14" fmla="*/ 1367 w 4992467"/>
              <a:gd name="connsiteY14" fmla="*/ 809625 h 2143125"/>
              <a:gd name="connsiteX15" fmla="*/ 68042 w 4992467"/>
              <a:gd name="connsiteY15" fmla="*/ 733425 h 2143125"/>
              <a:gd name="connsiteX16" fmla="*/ 96617 w 4992467"/>
              <a:gd name="connsiteY16" fmla="*/ 714375 h 2143125"/>
              <a:gd name="connsiteX17" fmla="*/ 125192 w 4992467"/>
              <a:gd name="connsiteY17" fmla="*/ 695325 h 2143125"/>
              <a:gd name="connsiteX18" fmla="*/ 172817 w 4992467"/>
              <a:gd name="connsiteY18" fmla="*/ 647700 h 2143125"/>
              <a:gd name="connsiteX19" fmla="*/ 201392 w 4992467"/>
              <a:gd name="connsiteY19" fmla="*/ 638175 h 2143125"/>
              <a:gd name="connsiteX20" fmla="*/ 258542 w 4992467"/>
              <a:gd name="connsiteY20" fmla="*/ 600075 h 2143125"/>
              <a:gd name="connsiteX21" fmla="*/ 315692 w 4992467"/>
              <a:gd name="connsiteY21" fmla="*/ 571500 h 2143125"/>
              <a:gd name="connsiteX22" fmla="*/ 344267 w 4992467"/>
              <a:gd name="connsiteY22" fmla="*/ 561975 h 2143125"/>
              <a:gd name="connsiteX23" fmla="*/ 401417 w 4992467"/>
              <a:gd name="connsiteY23" fmla="*/ 523875 h 2143125"/>
              <a:gd name="connsiteX24" fmla="*/ 429992 w 4992467"/>
              <a:gd name="connsiteY24" fmla="*/ 504825 h 2143125"/>
              <a:gd name="connsiteX25" fmla="*/ 458567 w 4992467"/>
              <a:gd name="connsiteY25" fmla="*/ 495300 h 2143125"/>
              <a:gd name="connsiteX26" fmla="*/ 487142 w 4992467"/>
              <a:gd name="connsiteY26" fmla="*/ 476250 h 2143125"/>
              <a:gd name="connsiteX27" fmla="*/ 544292 w 4992467"/>
              <a:gd name="connsiteY27" fmla="*/ 457200 h 2143125"/>
              <a:gd name="connsiteX28" fmla="*/ 649067 w 4992467"/>
              <a:gd name="connsiteY28" fmla="*/ 428625 h 2143125"/>
              <a:gd name="connsiteX29" fmla="*/ 830042 w 4992467"/>
              <a:gd name="connsiteY29" fmla="*/ 409575 h 2143125"/>
              <a:gd name="connsiteX30" fmla="*/ 925292 w 4992467"/>
              <a:gd name="connsiteY30" fmla="*/ 381000 h 2143125"/>
              <a:gd name="connsiteX31" fmla="*/ 953867 w 4992467"/>
              <a:gd name="connsiteY31" fmla="*/ 361950 h 2143125"/>
              <a:gd name="connsiteX32" fmla="*/ 1011017 w 4992467"/>
              <a:gd name="connsiteY32" fmla="*/ 342900 h 2143125"/>
              <a:gd name="connsiteX33" fmla="*/ 1096742 w 4992467"/>
              <a:gd name="connsiteY33" fmla="*/ 304800 h 2143125"/>
              <a:gd name="connsiteX34" fmla="*/ 1182467 w 4992467"/>
              <a:gd name="connsiteY34" fmla="*/ 285750 h 2143125"/>
              <a:gd name="connsiteX35" fmla="*/ 1220567 w 4992467"/>
              <a:gd name="connsiteY35" fmla="*/ 276225 h 2143125"/>
              <a:gd name="connsiteX36" fmla="*/ 1411067 w 4992467"/>
              <a:gd name="connsiteY36" fmla="*/ 266700 h 2143125"/>
              <a:gd name="connsiteX37" fmla="*/ 1458692 w 4992467"/>
              <a:gd name="connsiteY37" fmla="*/ 257175 h 2143125"/>
              <a:gd name="connsiteX38" fmla="*/ 1487267 w 4992467"/>
              <a:gd name="connsiteY38" fmla="*/ 247650 h 2143125"/>
              <a:gd name="connsiteX39" fmla="*/ 1544417 w 4992467"/>
              <a:gd name="connsiteY39" fmla="*/ 238125 h 2143125"/>
              <a:gd name="connsiteX40" fmla="*/ 1658717 w 4992467"/>
              <a:gd name="connsiteY40" fmla="*/ 247650 h 2143125"/>
              <a:gd name="connsiteX41" fmla="*/ 1868267 w 4992467"/>
              <a:gd name="connsiteY41" fmla="*/ 228600 h 2143125"/>
              <a:gd name="connsiteX42" fmla="*/ 1953992 w 4992467"/>
              <a:gd name="connsiteY42" fmla="*/ 200025 h 2143125"/>
              <a:gd name="connsiteX43" fmla="*/ 1982567 w 4992467"/>
              <a:gd name="connsiteY43" fmla="*/ 190500 h 2143125"/>
              <a:gd name="connsiteX44" fmla="*/ 2011142 w 4992467"/>
              <a:gd name="connsiteY44" fmla="*/ 171450 h 2143125"/>
              <a:gd name="connsiteX45" fmla="*/ 2068292 w 4992467"/>
              <a:gd name="connsiteY45" fmla="*/ 152400 h 2143125"/>
              <a:gd name="connsiteX46" fmla="*/ 2154017 w 4992467"/>
              <a:gd name="connsiteY46" fmla="*/ 114300 h 2143125"/>
              <a:gd name="connsiteX47" fmla="*/ 2496917 w 4992467"/>
              <a:gd name="connsiteY47" fmla="*/ 95250 h 2143125"/>
              <a:gd name="connsiteX48" fmla="*/ 2582642 w 4992467"/>
              <a:gd name="connsiteY48" fmla="*/ 66675 h 2143125"/>
              <a:gd name="connsiteX49" fmla="*/ 2611217 w 4992467"/>
              <a:gd name="connsiteY49" fmla="*/ 57150 h 2143125"/>
              <a:gd name="connsiteX50" fmla="*/ 2639792 w 4992467"/>
              <a:gd name="connsiteY50" fmla="*/ 38100 h 2143125"/>
              <a:gd name="connsiteX51" fmla="*/ 2696942 w 4992467"/>
              <a:gd name="connsiteY51" fmla="*/ 19050 h 2143125"/>
              <a:gd name="connsiteX52" fmla="*/ 2763617 w 4992467"/>
              <a:gd name="connsiteY52" fmla="*/ 0 h 2143125"/>
              <a:gd name="connsiteX53" fmla="*/ 2982692 w 4992467"/>
              <a:gd name="connsiteY53" fmla="*/ 9525 h 2143125"/>
              <a:gd name="connsiteX54" fmla="*/ 3039842 w 4992467"/>
              <a:gd name="connsiteY54" fmla="*/ 28575 h 2143125"/>
              <a:gd name="connsiteX55" fmla="*/ 3077942 w 4992467"/>
              <a:gd name="connsiteY55" fmla="*/ 38100 h 2143125"/>
              <a:gd name="connsiteX56" fmla="*/ 3135092 w 4992467"/>
              <a:gd name="connsiteY56" fmla="*/ 57150 h 2143125"/>
              <a:gd name="connsiteX57" fmla="*/ 3192242 w 4992467"/>
              <a:gd name="connsiteY57" fmla="*/ 76200 h 2143125"/>
              <a:gd name="connsiteX58" fmla="*/ 3220817 w 4992467"/>
              <a:gd name="connsiteY58" fmla="*/ 85725 h 2143125"/>
              <a:gd name="connsiteX59" fmla="*/ 3249392 w 4992467"/>
              <a:gd name="connsiteY59" fmla="*/ 95250 h 2143125"/>
              <a:gd name="connsiteX60" fmla="*/ 3363692 w 4992467"/>
              <a:gd name="connsiteY60" fmla="*/ 104775 h 2143125"/>
              <a:gd name="connsiteX61" fmla="*/ 3420842 w 4992467"/>
              <a:gd name="connsiteY61" fmla="*/ 133350 h 2143125"/>
              <a:gd name="connsiteX62" fmla="*/ 3449417 w 4992467"/>
              <a:gd name="connsiteY62" fmla="*/ 161925 h 2143125"/>
              <a:gd name="connsiteX63" fmla="*/ 3506567 w 4992467"/>
              <a:gd name="connsiteY63" fmla="*/ 200025 h 2143125"/>
              <a:gd name="connsiteX64" fmla="*/ 3535142 w 4992467"/>
              <a:gd name="connsiteY64" fmla="*/ 219075 h 2143125"/>
              <a:gd name="connsiteX65" fmla="*/ 3563717 w 4992467"/>
              <a:gd name="connsiteY65" fmla="*/ 247650 h 2143125"/>
              <a:gd name="connsiteX66" fmla="*/ 3620867 w 4992467"/>
              <a:gd name="connsiteY66" fmla="*/ 266700 h 2143125"/>
              <a:gd name="connsiteX67" fmla="*/ 3678017 w 4992467"/>
              <a:gd name="connsiteY67" fmla="*/ 295275 h 2143125"/>
              <a:gd name="connsiteX68" fmla="*/ 3706592 w 4992467"/>
              <a:gd name="connsiteY68" fmla="*/ 314325 h 2143125"/>
              <a:gd name="connsiteX69" fmla="*/ 3744692 w 4992467"/>
              <a:gd name="connsiteY69" fmla="*/ 323850 h 2143125"/>
              <a:gd name="connsiteX70" fmla="*/ 3887567 w 4992467"/>
              <a:gd name="connsiteY70" fmla="*/ 342900 h 2143125"/>
              <a:gd name="connsiteX71" fmla="*/ 3944717 w 4992467"/>
              <a:gd name="connsiteY71" fmla="*/ 361950 h 2143125"/>
              <a:gd name="connsiteX72" fmla="*/ 3973292 w 4992467"/>
              <a:gd name="connsiteY72" fmla="*/ 371475 h 2143125"/>
              <a:gd name="connsiteX73" fmla="*/ 4030442 w 4992467"/>
              <a:gd name="connsiteY73" fmla="*/ 419100 h 2143125"/>
              <a:gd name="connsiteX74" fmla="*/ 4087592 w 4992467"/>
              <a:gd name="connsiteY74" fmla="*/ 457200 h 2143125"/>
              <a:gd name="connsiteX75" fmla="*/ 4116167 w 4992467"/>
              <a:gd name="connsiteY75" fmla="*/ 476250 h 2143125"/>
              <a:gd name="connsiteX76" fmla="*/ 4173317 w 4992467"/>
              <a:gd name="connsiteY76" fmla="*/ 514350 h 2143125"/>
              <a:gd name="connsiteX77" fmla="*/ 4201892 w 4992467"/>
              <a:gd name="connsiteY77" fmla="*/ 533400 h 2143125"/>
              <a:gd name="connsiteX78" fmla="*/ 4230467 w 4992467"/>
              <a:gd name="connsiteY78" fmla="*/ 542925 h 2143125"/>
              <a:gd name="connsiteX79" fmla="*/ 4259042 w 4992467"/>
              <a:gd name="connsiteY79" fmla="*/ 571500 h 2143125"/>
              <a:gd name="connsiteX80" fmla="*/ 4316192 w 4992467"/>
              <a:gd name="connsiteY80" fmla="*/ 600075 h 2143125"/>
              <a:gd name="connsiteX81" fmla="*/ 4344767 w 4992467"/>
              <a:gd name="connsiteY81" fmla="*/ 628650 h 2143125"/>
              <a:gd name="connsiteX82" fmla="*/ 4373342 w 4992467"/>
              <a:gd name="connsiteY82" fmla="*/ 638175 h 2143125"/>
              <a:gd name="connsiteX83" fmla="*/ 4459067 w 4992467"/>
              <a:gd name="connsiteY83" fmla="*/ 695325 h 2143125"/>
              <a:gd name="connsiteX84" fmla="*/ 4487642 w 4992467"/>
              <a:gd name="connsiteY84" fmla="*/ 714375 h 2143125"/>
              <a:gd name="connsiteX85" fmla="*/ 4516217 w 4992467"/>
              <a:gd name="connsiteY85" fmla="*/ 733425 h 2143125"/>
              <a:gd name="connsiteX86" fmla="*/ 4601942 w 4992467"/>
              <a:gd name="connsiteY86" fmla="*/ 809625 h 2143125"/>
              <a:gd name="connsiteX87" fmla="*/ 4630517 w 4992467"/>
              <a:gd name="connsiteY87" fmla="*/ 819150 h 2143125"/>
              <a:gd name="connsiteX88" fmla="*/ 4687667 w 4992467"/>
              <a:gd name="connsiteY88" fmla="*/ 857250 h 2143125"/>
              <a:gd name="connsiteX89" fmla="*/ 4754342 w 4992467"/>
              <a:gd name="connsiteY89" fmla="*/ 876300 h 2143125"/>
              <a:gd name="connsiteX90" fmla="*/ 4782917 w 4992467"/>
              <a:gd name="connsiteY90" fmla="*/ 885825 h 2143125"/>
              <a:gd name="connsiteX91" fmla="*/ 4849592 w 4992467"/>
              <a:gd name="connsiteY91" fmla="*/ 904875 h 2143125"/>
              <a:gd name="connsiteX92" fmla="*/ 4878167 w 4992467"/>
              <a:gd name="connsiteY92" fmla="*/ 923925 h 2143125"/>
              <a:gd name="connsiteX93" fmla="*/ 4906742 w 4992467"/>
              <a:gd name="connsiteY93" fmla="*/ 933450 h 2143125"/>
              <a:gd name="connsiteX94" fmla="*/ 4963892 w 4992467"/>
              <a:gd name="connsiteY94" fmla="*/ 971550 h 2143125"/>
              <a:gd name="connsiteX95" fmla="*/ 4992467 w 4992467"/>
              <a:gd name="connsiteY95" fmla="*/ 1008111 h 2143125"/>
              <a:gd name="connsiteX96" fmla="*/ 4220942 w 4992467"/>
              <a:gd name="connsiteY96" fmla="*/ 2038350 h 2143125"/>
              <a:gd name="connsiteX97" fmla="*/ 4154267 w 4992467"/>
              <a:gd name="connsiteY97" fmla="*/ 2114550 h 2143125"/>
              <a:gd name="connsiteX98" fmla="*/ 4106642 w 4992467"/>
              <a:gd name="connsiteY98" fmla="*/ 2124075 h 2143125"/>
              <a:gd name="connsiteX99" fmla="*/ 3906617 w 4992467"/>
              <a:gd name="connsiteY99" fmla="*/ 2143125 h 2143125"/>
              <a:gd name="connsiteX100" fmla="*/ 3458942 w 4992467"/>
              <a:gd name="connsiteY100" fmla="*/ 2124075 h 2143125"/>
              <a:gd name="connsiteX101" fmla="*/ 3344642 w 4992467"/>
              <a:gd name="connsiteY101" fmla="*/ 2095500 h 2143125"/>
              <a:gd name="connsiteX102" fmla="*/ 3297017 w 4992467"/>
              <a:gd name="connsiteY102" fmla="*/ 2085975 h 2143125"/>
              <a:gd name="connsiteX103" fmla="*/ 3068417 w 4992467"/>
              <a:gd name="connsiteY103" fmla="*/ 2095500 h 2143125"/>
              <a:gd name="connsiteX104" fmla="*/ 3030317 w 4992467"/>
              <a:gd name="connsiteY104" fmla="*/ 2105025 h 2143125"/>
              <a:gd name="connsiteX105" fmla="*/ 2925542 w 4992467"/>
              <a:gd name="connsiteY105" fmla="*/ 2114550 h 2143125"/>
              <a:gd name="connsiteX106" fmla="*/ 2858867 w 4992467"/>
              <a:gd name="connsiteY106" fmla="*/ 2124075 h 2143125"/>
              <a:gd name="connsiteX107" fmla="*/ 2011142 w 4992467"/>
              <a:gd name="connsiteY107" fmla="*/ 2114550 h 2143125"/>
              <a:gd name="connsiteX108" fmla="*/ 1887317 w 4992467"/>
              <a:gd name="connsiteY108" fmla="*/ 2095500 h 2143125"/>
              <a:gd name="connsiteX109" fmla="*/ 1639667 w 4992467"/>
              <a:gd name="connsiteY109" fmla="*/ 2085975 h 2143125"/>
              <a:gd name="connsiteX110" fmla="*/ 1553942 w 4992467"/>
              <a:gd name="connsiteY110" fmla="*/ 2076450 h 2143125"/>
              <a:gd name="connsiteX111" fmla="*/ 1525367 w 4992467"/>
              <a:gd name="connsiteY111" fmla="*/ 2066925 h 2143125"/>
              <a:gd name="connsiteX112" fmla="*/ 687167 w 4992467"/>
              <a:gd name="connsiteY112" fmla="*/ 2085975 h 2143125"/>
              <a:gd name="connsiteX113" fmla="*/ 620492 w 4992467"/>
              <a:gd name="connsiteY113" fmla="*/ 2076450 h 2143125"/>
              <a:gd name="connsiteX114" fmla="*/ 572867 w 4992467"/>
              <a:gd name="connsiteY114"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1367 w 4992467"/>
              <a:gd name="connsiteY13" fmla="*/ 809625 h 2143125"/>
              <a:gd name="connsiteX14" fmla="*/ 68042 w 4992467"/>
              <a:gd name="connsiteY14" fmla="*/ 733425 h 2143125"/>
              <a:gd name="connsiteX15" fmla="*/ 96617 w 4992467"/>
              <a:gd name="connsiteY15" fmla="*/ 714375 h 2143125"/>
              <a:gd name="connsiteX16" fmla="*/ 125192 w 4992467"/>
              <a:gd name="connsiteY16" fmla="*/ 695325 h 2143125"/>
              <a:gd name="connsiteX17" fmla="*/ 172817 w 4992467"/>
              <a:gd name="connsiteY17" fmla="*/ 647700 h 2143125"/>
              <a:gd name="connsiteX18" fmla="*/ 201392 w 4992467"/>
              <a:gd name="connsiteY18" fmla="*/ 638175 h 2143125"/>
              <a:gd name="connsiteX19" fmla="*/ 258542 w 4992467"/>
              <a:gd name="connsiteY19" fmla="*/ 600075 h 2143125"/>
              <a:gd name="connsiteX20" fmla="*/ 315692 w 4992467"/>
              <a:gd name="connsiteY20" fmla="*/ 571500 h 2143125"/>
              <a:gd name="connsiteX21" fmla="*/ 344267 w 4992467"/>
              <a:gd name="connsiteY21" fmla="*/ 561975 h 2143125"/>
              <a:gd name="connsiteX22" fmla="*/ 401417 w 4992467"/>
              <a:gd name="connsiteY22" fmla="*/ 523875 h 2143125"/>
              <a:gd name="connsiteX23" fmla="*/ 429992 w 4992467"/>
              <a:gd name="connsiteY23" fmla="*/ 504825 h 2143125"/>
              <a:gd name="connsiteX24" fmla="*/ 458567 w 4992467"/>
              <a:gd name="connsiteY24" fmla="*/ 495300 h 2143125"/>
              <a:gd name="connsiteX25" fmla="*/ 487142 w 4992467"/>
              <a:gd name="connsiteY25" fmla="*/ 476250 h 2143125"/>
              <a:gd name="connsiteX26" fmla="*/ 544292 w 4992467"/>
              <a:gd name="connsiteY26" fmla="*/ 457200 h 2143125"/>
              <a:gd name="connsiteX27" fmla="*/ 649067 w 4992467"/>
              <a:gd name="connsiteY27" fmla="*/ 428625 h 2143125"/>
              <a:gd name="connsiteX28" fmla="*/ 830042 w 4992467"/>
              <a:gd name="connsiteY28" fmla="*/ 409575 h 2143125"/>
              <a:gd name="connsiteX29" fmla="*/ 925292 w 4992467"/>
              <a:gd name="connsiteY29" fmla="*/ 381000 h 2143125"/>
              <a:gd name="connsiteX30" fmla="*/ 953867 w 4992467"/>
              <a:gd name="connsiteY30" fmla="*/ 361950 h 2143125"/>
              <a:gd name="connsiteX31" fmla="*/ 1011017 w 4992467"/>
              <a:gd name="connsiteY31" fmla="*/ 342900 h 2143125"/>
              <a:gd name="connsiteX32" fmla="*/ 1096742 w 4992467"/>
              <a:gd name="connsiteY32" fmla="*/ 304800 h 2143125"/>
              <a:gd name="connsiteX33" fmla="*/ 1182467 w 4992467"/>
              <a:gd name="connsiteY33" fmla="*/ 285750 h 2143125"/>
              <a:gd name="connsiteX34" fmla="*/ 1220567 w 4992467"/>
              <a:gd name="connsiteY34" fmla="*/ 276225 h 2143125"/>
              <a:gd name="connsiteX35" fmla="*/ 1411067 w 4992467"/>
              <a:gd name="connsiteY35" fmla="*/ 266700 h 2143125"/>
              <a:gd name="connsiteX36" fmla="*/ 1458692 w 4992467"/>
              <a:gd name="connsiteY36" fmla="*/ 257175 h 2143125"/>
              <a:gd name="connsiteX37" fmla="*/ 1487267 w 4992467"/>
              <a:gd name="connsiteY37" fmla="*/ 247650 h 2143125"/>
              <a:gd name="connsiteX38" fmla="*/ 1544417 w 4992467"/>
              <a:gd name="connsiteY38" fmla="*/ 238125 h 2143125"/>
              <a:gd name="connsiteX39" fmla="*/ 1658717 w 4992467"/>
              <a:gd name="connsiteY39" fmla="*/ 247650 h 2143125"/>
              <a:gd name="connsiteX40" fmla="*/ 1868267 w 4992467"/>
              <a:gd name="connsiteY40" fmla="*/ 228600 h 2143125"/>
              <a:gd name="connsiteX41" fmla="*/ 1953992 w 4992467"/>
              <a:gd name="connsiteY41" fmla="*/ 200025 h 2143125"/>
              <a:gd name="connsiteX42" fmla="*/ 1982567 w 4992467"/>
              <a:gd name="connsiteY42" fmla="*/ 190500 h 2143125"/>
              <a:gd name="connsiteX43" fmla="*/ 2011142 w 4992467"/>
              <a:gd name="connsiteY43" fmla="*/ 171450 h 2143125"/>
              <a:gd name="connsiteX44" fmla="*/ 2068292 w 4992467"/>
              <a:gd name="connsiteY44" fmla="*/ 152400 h 2143125"/>
              <a:gd name="connsiteX45" fmla="*/ 2154017 w 4992467"/>
              <a:gd name="connsiteY45" fmla="*/ 114300 h 2143125"/>
              <a:gd name="connsiteX46" fmla="*/ 2496917 w 4992467"/>
              <a:gd name="connsiteY46" fmla="*/ 95250 h 2143125"/>
              <a:gd name="connsiteX47" fmla="*/ 2582642 w 4992467"/>
              <a:gd name="connsiteY47" fmla="*/ 66675 h 2143125"/>
              <a:gd name="connsiteX48" fmla="*/ 2611217 w 4992467"/>
              <a:gd name="connsiteY48" fmla="*/ 57150 h 2143125"/>
              <a:gd name="connsiteX49" fmla="*/ 2639792 w 4992467"/>
              <a:gd name="connsiteY49" fmla="*/ 38100 h 2143125"/>
              <a:gd name="connsiteX50" fmla="*/ 2696942 w 4992467"/>
              <a:gd name="connsiteY50" fmla="*/ 19050 h 2143125"/>
              <a:gd name="connsiteX51" fmla="*/ 2763617 w 4992467"/>
              <a:gd name="connsiteY51" fmla="*/ 0 h 2143125"/>
              <a:gd name="connsiteX52" fmla="*/ 2982692 w 4992467"/>
              <a:gd name="connsiteY52" fmla="*/ 9525 h 2143125"/>
              <a:gd name="connsiteX53" fmla="*/ 3039842 w 4992467"/>
              <a:gd name="connsiteY53" fmla="*/ 28575 h 2143125"/>
              <a:gd name="connsiteX54" fmla="*/ 3077942 w 4992467"/>
              <a:gd name="connsiteY54" fmla="*/ 38100 h 2143125"/>
              <a:gd name="connsiteX55" fmla="*/ 3135092 w 4992467"/>
              <a:gd name="connsiteY55" fmla="*/ 57150 h 2143125"/>
              <a:gd name="connsiteX56" fmla="*/ 3192242 w 4992467"/>
              <a:gd name="connsiteY56" fmla="*/ 76200 h 2143125"/>
              <a:gd name="connsiteX57" fmla="*/ 3220817 w 4992467"/>
              <a:gd name="connsiteY57" fmla="*/ 85725 h 2143125"/>
              <a:gd name="connsiteX58" fmla="*/ 3249392 w 4992467"/>
              <a:gd name="connsiteY58" fmla="*/ 95250 h 2143125"/>
              <a:gd name="connsiteX59" fmla="*/ 3363692 w 4992467"/>
              <a:gd name="connsiteY59" fmla="*/ 104775 h 2143125"/>
              <a:gd name="connsiteX60" fmla="*/ 3420842 w 4992467"/>
              <a:gd name="connsiteY60" fmla="*/ 133350 h 2143125"/>
              <a:gd name="connsiteX61" fmla="*/ 3449417 w 4992467"/>
              <a:gd name="connsiteY61" fmla="*/ 161925 h 2143125"/>
              <a:gd name="connsiteX62" fmla="*/ 3506567 w 4992467"/>
              <a:gd name="connsiteY62" fmla="*/ 200025 h 2143125"/>
              <a:gd name="connsiteX63" fmla="*/ 3535142 w 4992467"/>
              <a:gd name="connsiteY63" fmla="*/ 219075 h 2143125"/>
              <a:gd name="connsiteX64" fmla="*/ 3563717 w 4992467"/>
              <a:gd name="connsiteY64" fmla="*/ 247650 h 2143125"/>
              <a:gd name="connsiteX65" fmla="*/ 3620867 w 4992467"/>
              <a:gd name="connsiteY65" fmla="*/ 266700 h 2143125"/>
              <a:gd name="connsiteX66" fmla="*/ 3678017 w 4992467"/>
              <a:gd name="connsiteY66" fmla="*/ 295275 h 2143125"/>
              <a:gd name="connsiteX67" fmla="*/ 3706592 w 4992467"/>
              <a:gd name="connsiteY67" fmla="*/ 314325 h 2143125"/>
              <a:gd name="connsiteX68" fmla="*/ 3744692 w 4992467"/>
              <a:gd name="connsiteY68" fmla="*/ 323850 h 2143125"/>
              <a:gd name="connsiteX69" fmla="*/ 3887567 w 4992467"/>
              <a:gd name="connsiteY69" fmla="*/ 342900 h 2143125"/>
              <a:gd name="connsiteX70" fmla="*/ 3944717 w 4992467"/>
              <a:gd name="connsiteY70" fmla="*/ 361950 h 2143125"/>
              <a:gd name="connsiteX71" fmla="*/ 3973292 w 4992467"/>
              <a:gd name="connsiteY71" fmla="*/ 371475 h 2143125"/>
              <a:gd name="connsiteX72" fmla="*/ 4030442 w 4992467"/>
              <a:gd name="connsiteY72" fmla="*/ 419100 h 2143125"/>
              <a:gd name="connsiteX73" fmla="*/ 4087592 w 4992467"/>
              <a:gd name="connsiteY73" fmla="*/ 457200 h 2143125"/>
              <a:gd name="connsiteX74" fmla="*/ 4116167 w 4992467"/>
              <a:gd name="connsiteY74" fmla="*/ 476250 h 2143125"/>
              <a:gd name="connsiteX75" fmla="*/ 4173317 w 4992467"/>
              <a:gd name="connsiteY75" fmla="*/ 514350 h 2143125"/>
              <a:gd name="connsiteX76" fmla="*/ 4201892 w 4992467"/>
              <a:gd name="connsiteY76" fmla="*/ 533400 h 2143125"/>
              <a:gd name="connsiteX77" fmla="*/ 4230467 w 4992467"/>
              <a:gd name="connsiteY77" fmla="*/ 542925 h 2143125"/>
              <a:gd name="connsiteX78" fmla="*/ 4259042 w 4992467"/>
              <a:gd name="connsiteY78" fmla="*/ 571500 h 2143125"/>
              <a:gd name="connsiteX79" fmla="*/ 4316192 w 4992467"/>
              <a:gd name="connsiteY79" fmla="*/ 600075 h 2143125"/>
              <a:gd name="connsiteX80" fmla="*/ 4344767 w 4992467"/>
              <a:gd name="connsiteY80" fmla="*/ 628650 h 2143125"/>
              <a:gd name="connsiteX81" fmla="*/ 4373342 w 4992467"/>
              <a:gd name="connsiteY81" fmla="*/ 638175 h 2143125"/>
              <a:gd name="connsiteX82" fmla="*/ 4459067 w 4992467"/>
              <a:gd name="connsiteY82" fmla="*/ 695325 h 2143125"/>
              <a:gd name="connsiteX83" fmla="*/ 4487642 w 4992467"/>
              <a:gd name="connsiteY83" fmla="*/ 714375 h 2143125"/>
              <a:gd name="connsiteX84" fmla="*/ 4516217 w 4992467"/>
              <a:gd name="connsiteY84" fmla="*/ 733425 h 2143125"/>
              <a:gd name="connsiteX85" fmla="*/ 4601942 w 4992467"/>
              <a:gd name="connsiteY85" fmla="*/ 809625 h 2143125"/>
              <a:gd name="connsiteX86" fmla="*/ 4630517 w 4992467"/>
              <a:gd name="connsiteY86" fmla="*/ 819150 h 2143125"/>
              <a:gd name="connsiteX87" fmla="*/ 4687667 w 4992467"/>
              <a:gd name="connsiteY87" fmla="*/ 857250 h 2143125"/>
              <a:gd name="connsiteX88" fmla="*/ 4754342 w 4992467"/>
              <a:gd name="connsiteY88" fmla="*/ 876300 h 2143125"/>
              <a:gd name="connsiteX89" fmla="*/ 4782917 w 4992467"/>
              <a:gd name="connsiteY89" fmla="*/ 885825 h 2143125"/>
              <a:gd name="connsiteX90" fmla="*/ 4849592 w 4992467"/>
              <a:gd name="connsiteY90" fmla="*/ 904875 h 2143125"/>
              <a:gd name="connsiteX91" fmla="*/ 4878167 w 4992467"/>
              <a:gd name="connsiteY91" fmla="*/ 923925 h 2143125"/>
              <a:gd name="connsiteX92" fmla="*/ 4906742 w 4992467"/>
              <a:gd name="connsiteY92" fmla="*/ 933450 h 2143125"/>
              <a:gd name="connsiteX93" fmla="*/ 4963892 w 4992467"/>
              <a:gd name="connsiteY93" fmla="*/ 971550 h 2143125"/>
              <a:gd name="connsiteX94" fmla="*/ 4992467 w 4992467"/>
              <a:gd name="connsiteY94" fmla="*/ 1008111 h 2143125"/>
              <a:gd name="connsiteX95" fmla="*/ 4220942 w 4992467"/>
              <a:gd name="connsiteY95" fmla="*/ 2038350 h 2143125"/>
              <a:gd name="connsiteX96" fmla="*/ 4154267 w 4992467"/>
              <a:gd name="connsiteY96" fmla="*/ 2114550 h 2143125"/>
              <a:gd name="connsiteX97" fmla="*/ 4106642 w 4992467"/>
              <a:gd name="connsiteY97" fmla="*/ 2124075 h 2143125"/>
              <a:gd name="connsiteX98" fmla="*/ 3906617 w 4992467"/>
              <a:gd name="connsiteY98" fmla="*/ 2143125 h 2143125"/>
              <a:gd name="connsiteX99" fmla="*/ 3458942 w 4992467"/>
              <a:gd name="connsiteY99" fmla="*/ 2124075 h 2143125"/>
              <a:gd name="connsiteX100" fmla="*/ 3344642 w 4992467"/>
              <a:gd name="connsiteY100" fmla="*/ 2095500 h 2143125"/>
              <a:gd name="connsiteX101" fmla="*/ 3297017 w 4992467"/>
              <a:gd name="connsiteY101" fmla="*/ 2085975 h 2143125"/>
              <a:gd name="connsiteX102" fmla="*/ 3068417 w 4992467"/>
              <a:gd name="connsiteY102" fmla="*/ 2095500 h 2143125"/>
              <a:gd name="connsiteX103" fmla="*/ 3030317 w 4992467"/>
              <a:gd name="connsiteY103" fmla="*/ 2105025 h 2143125"/>
              <a:gd name="connsiteX104" fmla="*/ 2925542 w 4992467"/>
              <a:gd name="connsiteY104" fmla="*/ 2114550 h 2143125"/>
              <a:gd name="connsiteX105" fmla="*/ 2858867 w 4992467"/>
              <a:gd name="connsiteY105" fmla="*/ 2124075 h 2143125"/>
              <a:gd name="connsiteX106" fmla="*/ 2011142 w 4992467"/>
              <a:gd name="connsiteY106" fmla="*/ 2114550 h 2143125"/>
              <a:gd name="connsiteX107" fmla="*/ 1887317 w 4992467"/>
              <a:gd name="connsiteY107" fmla="*/ 2095500 h 2143125"/>
              <a:gd name="connsiteX108" fmla="*/ 1639667 w 4992467"/>
              <a:gd name="connsiteY108" fmla="*/ 2085975 h 2143125"/>
              <a:gd name="connsiteX109" fmla="*/ 1553942 w 4992467"/>
              <a:gd name="connsiteY109" fmla="*/ 2076450 h 2143125"/>
              <a:gd name="connsiteX110" fmla="*/ 1525367 w 4992467"/>
              <a:gd name="connsiteY110" fmla="*/ 2066925 h 2143125"/>
              <a:gd name="connsiteX111" fmla="*/ 687167 w 4992467"/>
              <a:gd name="connsiteY111" fmla="*/ 2085975 h 2143125"/>
              <a:gd name="connsiteX112" fmla="*/ 620492 w 4992467"/>
              <a:gd name="connsiteY112" fmla="*/ 2076450 h 2143125"/>
              <a:gd name="connsiteX113" fmla="*/ 572867 w 4992467"/>
              <a:gd name="connsiteY113"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1367 w 4992467"/>
              <a:gd name="connsiteY12" fmla="*/ 809625 h 2143125"/>
              <a:gd name="connsiteX13" fmla="*/ 68042 w 4992467"/>
              <a:gd name="connsiteY13" fmla="*/ 733425 h 2143125"/>
              <a:gd name="connsiteX14" fmla="*/ 96617 w 4992467"/>
              <a:gd name="connsiteY14" fmla="*/ 714375 h 2143125"/>
              <a:gd name="connsiteX15" fmla="*/ 125192 w 4992467"/>
              <a:gd name="connsiteY15" fmla="*/ 695325 h 2143125"/>
              <a:gd name="connsiteX16" fmla="*/ 172817 w 4992467"/>
              <a:gd name="connsiteY16" fmla="*/ 647700 h 2143125"/>
              <a:gd name="connsiteX17" fmla="*/ 201392 w 4992467"/>
              <a:gd name="connsiteY17" fmla="*/ 638175 h 2143125"/>
              <a:gd name="connsiteX18" fmla="*/ 258542 w 4992467"/>
              <a:gd name="connsiteY18" fmla="*/ 600075 h 2143125"/>
              <a:gd name="connsiteX19" fmla="*/ 315692 w 4992467"/>
              <a:gd name="connsiteY19" fmla="*/ 571500 h 2143125"/>
              <a:gd name="connsiteX20" fmla="*/ 344267 w 4992467"/>
              <a:gd name="connsiteY20" fmla="*/ 561975 h 2143125"/>
              <a:gd name="connsiteX21" fmla="*/ 401417 w 4992467"/>
              <a:gd name="connsiteY21" fmla="*/ 523875 h 2143125"/>
              <a:gd name="connsiteX22" fmla="*/ 429992 w 4992467"/>
              <a:gd name="connsiteY22" fmla="*/ 504825 h 2143125"/>
              <a:gd name="connsiteX23" fmla="*/ 458567 w 4992467"/>
              <a:gd name="connsiteY23" fmla="*/ 495300 h 2143125"/>
              <a:gd name="connsiteX24" fmla="*/ 487142 w 4992467"/>
              <a:gd name="connsiteY24" fmla="*/ 476250 h 2143125"/>
              <a:gd name="connsiteX25" fmla="*/ 544292 w 4992467"/>
              <a:gd name="connsiteY25" fmla="*/ 457200 h 2143125"/>
              <a:gd name="connsiteX26" fmla="*/ 649067 w 4992467"/>
              <a:gd name="connsiteY26" fmla="*/ 428625 h 2143125"/>
              <a:gd name="connsiteX27" fmla="*/ 830042 w 4992467"/>
              <a:gd name="connsiteY27" fmla="*/ 409575 h 2143125"/>
              <a:gd name="connsiteX28" fmla="*/ 925292 w 4992467"/>
              <a:gd name="connsiteY28" fmla="*/ 381000 h 2143125"/>
              <a:gd name="connsiteX29" fmla="*/ 953867 w 4992467"/>
              <a:gd name="connsiteY29" fmla="*/ 361950 h 2143125"/>
              <a:gd name="connsiteX30" fmla="*/ 1011017 w 4992467"/>
              <a:gd name="connsiteY30" fmla="*/ 342900 h 2143125"/>
              <a:gd name="connsiteX31" fmla="*/ 1096742 w 4992467"/>
              <a:gd name="connsiteY31" fmla="*/ 304800 h 2143125"/>
              <a:gd name="connsiteX32" fmla="*/ 1182467 w 4992467"/>
              <a:gd name="connsiteY32" fmla="*/ 285750 h 2143125"/>
              <a:gd name="connsiteX33" fmla="*/ 1220567 w 4992467"/>
              <a:gd name="connsiteY33" fmla="*/ 276225 h 2143125"/>
              <a:gd name="connsiteX34" fmla="*/ 1411067 w 4992467"/>
              <a:gd name="connsiteY34" fmla="*/ 266700 h 2143125"/>
              <a:gd name="connsiteX35" fmla="*/ 1458692 w 4992467"/>
              <a:gd name="connsiteY35" fmla="*/ 257175 h 2143125"/>
              <a:gd name="connsiteX36" fmla="*/ 1487267 w 4992467"/>
              <a:gd name="connsiteY36" fmla="*/ 247650 h 2143125"/>
              <a:gd name="connsiteX37" fmla="*/ 1544417 w 4992467"/>
              <a:gd name="connsiteY37" fmla="*/ 238125 h 2143125"/>
              <a:gd name="connsiteX38" fmla="*/ 1658717 w 4992467"/>
              <a:gd name="connsiteY38" fmla="*/ 247650 h 2143125"/>
              <a:gd name="connsiteX39" fmla="*/ 1868267 w 4992467"/>
              <a:gd name="connsiteY39" fmla="*/ 228600 h 2143125"/>
              <a:gd name="connsiteX40" fmla="*/ 1953992 w 4992467"/>
              <a:gd name="connsiteY40" fmla="*/ 200025 h 2143125"/>
              <a:gd name="connsiteX41" fmla="*/ 1982567 w 4992467"/>
              <a:gd name="connsiteY41" fmla="*/ 190500 h 2143125"/>
              <a:gd name="connsiteX42" fmla="*/ 2011142 w 4992467"/>
              <a:gd name="connsiteY42" fmla="*/ 171450 h 2143125"/>
              <a:gd name="connsiteX43" fmla="*/ 2068292 w 4992467"/>
              <a:gd name="connsiteY43" fmla="*/ 152400 h 2143125"/>
              <a:gd name="connsiteX44" fmla="*/ 2154017 w 4992467"/>
              <a:gd name="connsiteY44" fmla="*/ 114300 h 2143125"/>
              <a:gd name="connsiteX45" fmla="*/ 2496917 w 4992467"/>
              <a:gd name="connsiteY45" fmla="*/ 95250 h 2143125"/>
              <a:gd name="connsiteX46" fmla="*/ 2582642 w 4992467"/>
              <a:gd name="connsiteY46" fmla="*/ 66675 h 2143125"/>
              <a:gd name="connsiteX47" fmla="*/ 2611217 w 4992467"/>
              <a:gd name="connsiteY47" fmla="*/ 57150 h 2143125"/>
              <a:gd name="connsiteX48" fmla="*/ 2639792 w 4992467"/>
              <a:gd name="connsiteY48" fmla="*/ 38100 h 2143125"/>
              <a:gd name="connsiteX49" fmla="*/ 2696942 w 4992467"/>
              <a:gd name="connsiteY49" fmla="*/ 19050 h 2143125"/>
              <a:gd name="connsiteX50" fmla="*/ 2763617 w 4992467"/>
              <a:gd name="connsiteY50" fmla="*/ 0 h 2143125"/>
              <a:gd name="connsiteX51" fmla="*/ 2982692 w 4992467"/>
              <a:gd name="connsiteY51" fmla="*/ 9525 h 2143125"/>
              <a:gd name="connsiteX52" fmla="*/ 3039842 w 4992467"/>
              <a:gd name="connsiteY52" fmla="*/ 28575 h 2143125"/>
              <a:gd name="connsiteX53" fmla="*/ 3077942 w 4992467"/>
              <a:gd name="connsiteY53" fmla="*/ 38100 h 2143125"/>
              <a:gd name="connsiteX54" fmla="*/ 3135092 w 4992467"/>
              <a:gd name="connsiteY54" fmla="*/ 57150 h 2143125"/>
              <a:gd name="connsiteX55" fmla="*/ 3192242 w 4992467"/>
              <a:gd name="connsiteY55" fmla="*/ 76200 h 2143125"/>
              <a:gd name="connsiteX56" fmla="*/ 3220817 w 4992467"/>
              <a:gd name="connsiteY56" fmla="*/ 85725 h 2143125"/>
              <a:gd name="connsiteX57" fmla="*/ 3249392 w 4992467"/>
              <a:gd name="connsiteY57" fmla="*/ 95250 h 2143125"/>
              <a:gd name="connsiteX58" fmla="*/ 3363692 w 4992467"/>
              <a:gd name="connsiteY58" fmla="*/ 104775 h 2143125"/>
              <a:gd name="connsiteX59" fmla="*/ 3420842 w 4992467"/>
              <a:gd name="connsiteY59" fmla="*/ 133350 h 2143125"/>
              <a:gd name="connsiteX60" fmla="*/ 3449417 w 4992467"/>
              <a:gd name="connsiteY60" fmla="*/ 161925 h 2143125"/>
              <a:gd name="connsiteX61" fmla="*/ 3506567 w 4992467"/>
              <a:gd name="connsiteY61" fmla="*/ 200025 h 2143125"/>
              <a:gd name="connsiteX62" fmla="*/ 3535142 w 4992467"/>
              <a:gd name="connsiteY62" fmla="*/ 219075 h 2143125"/>
              <a:gd name="connsiteX63" fmla="*/ 3563717 w 4992467"/>
              <a:gd name="connsiteY63" fmla="*/ 247650 h 2143125"/>
              <a:gd name="connsiteX64" fmla="*/ 3620867 w 4992467"/>
              <a:gd name="connsiteY64" fmla="*/ 266700 h 2143125"/>
              <a:gd name="connsiteX65" fmla="*/ 3678017 w 4992467"/>
              <a:gd name="connsiteY65" fmla="*/ 295275 h 2143125"/>
              <a:gd name="connsiteX66" fmla="*/ 3706592 w 4992467"/>
              <a:gd name="connsiteY66" fmla="*/ 314325 h 2143125"/>
              <a:gd name="connsiteX67" fmla="*/ 3744692 w 4992467"/>
              <a:gd name="connsiteY67" fmla="*/ 323850 h 2143125"/>
              <a:gd name="connsiteX68" fmla="*/ 3887567 w 4992467"/>
              <a:gd name="connsiteY68" fmla="*/ 342900 h 2143125"/>
              <a:gd name="connsiteX69" fmla="*/ 3944717 w 4992467"/>
              <a:gd name="connsiteY69" fmla="*/ 361950 h 2143125"/>
              <a:gd name="connsiteX70" fmla="*/ 3973292 w 4992467"/>
              <a:gd name="connsiteY70" fmla="*/ 371475 h 2143125"/>
              <a:gd name="connsiteX71" fmla="*/ 4030442 w 4992467"/>
              <a:gd name="connsiteY71" fmla="*/ 419100 h 2143125"/>
              <a:gd name="connsiteX72" fmla="*/ 4087592 w 4992467"/>
              <a:gd name="connsiteY72" fmla="*/ 457200 h 2143125"/>
              <a:gd name="connsiteX73" fmla="*/ 4116167 w 4992467"/>
              <a:gd name="connsiteY73" fmla="*/ 476250 h 2143125"/>
              <a:gd name="connsiteX74" fmla="*/ 4173317 w 4992467"/>
              <a:gd name="connsiteY74" fmla="*/ 514350 h 2143125"/>
              <a:gd name="connsiteX75" fmla="*/ 4201892 w 4992467"/>
              <a:gd name="connsiteY75" fmla="*/ 533400 h 2143125"/>
              <a:gd name="connsiteX76" fmla="*/ 4230467 w 4992467"/>
              <a:gd name="connsiteY76" fmla="*/ 542925 h 2143125"/>
              <a:gd name="connsiteX77" fmla="*/ 4259042 w 4992467"/>
              <a:gd name="connsiteY77" fmla="*/ 571500 h 2143125"/>
              <a:gd name="connsiteX78" fmla="*/ 4316192 w 4992467"/>
              <a:gd name="connsiteY78" fmla="*/ 600075 h 2143125"/>
              <a:gd name="connsiteX79" fmla="*/ 4344767 w 4992467"/>
              <a:gd name="connsiteY79" fmla="*/ 628650 h 2143125"/>
              <a:gd name="connsiteX80" fmla="*/ 4373342 w 4992467"/>
              <a:gd name="connsiteY80" fmla="*/ 638175 h 2143125"/>
              <a:gd name="connsiteX81" fmla="*/ 4459067 w 4992467"/>
              <a:gd name="connsiteY81" fmla="*/ 695325 h 2143125"/>
              <a:gd name="connsiteX82" fmla="*/ 4487642 w 4992467"/>
              <a:gd name="connsiteY82" fmla="*/ 714375 h 2143125"/>
              <a:gd name="connsiteX83" fmla="*/ 4516217 w 4992467"/>
              <a:gd name="connsiteY83" fmla="*/ 733425 h 2143125"/>
              <a:gd name="connsiteX84" fmla="*/ 4601942 w 4992467"/>
              <a:gd name="connsiteY84" fmla="*/ 809625 h 2143125"/>
              <a:gd name="connsiteX85" fmla="*/ 4630517 w 4992467"/>
              <a:gd name="connsiteY85" fmla="*/ 819150 h 2143125"/>
              <a:gd name="connsiteX86" fmla="*/ 4687667 w 4992467"/>
              <a:gd name="connsiteY86" fmla="*/ 857250 h 2143125"/>
              <a:gd name="connsiteX87" fmla="*/ 4754342 w 4992467"/>
              <a:gd name="connsiteY87" fmla="*/ 876300 h 2143125"/>
              <a:gd name="connsiteX88" fmla="*/ 4782917 w 4992467"/>
              <a:gd name="connsiteY88" fmla="*/ 885825 h 2143125"/>
              <a:gd name="connsiteX89" fmla="*/ 4849592 w 4992467"/>
              <a:gd name="connsiteY89" fmla="*/ 904875 h 2143125"/>
              <a:gd name="connsiteX90" fmla="*/ 4878167 w 4992467"/>
              <a:gd name="connsiteY90" fmla="*/ 923925 h 2143125"/>
              <a:gd name="connsiteX91" fmla="*/ 4906742 w 4992467"/>
              <a:gd name="connsiteY91" fmla="*/ 933450 h 2143125"/>
              <a:gd name="connsiteX92" fmla="*/ 4963892 w 4992467"/>
              <a:gd name="connsiteY92" fmla="*/ 971550 h 2143125"/>
              <a:gd name="connsiteX93" fmla="*/ 4992467 w 4992467"/>
              <a:gd name="connsiteY93" fmla="*/ 1008111 h 2143125"/>
              <a:gd name="connsiteX94" fmla="*/ 4220942 w 4992467"/>
              <a:gd name="connsiteY94" fmla="*/ 2038350 h 2143125"/>
              <a:gd name="connsiteX95" fmla="*/ 4154267 w 4992467"/>
              <a:gd name="connsiteY95" fmla="*/ 2114550 h 2143125"/>
              <a:gd name="connsiteX96" fmla="*/ 4106642 w 4992467"/>
              <a:gd name="connsiteY96" fmla="*/ 2124075 h 2143125"/>
              <a:gd name="connsiteX97" fmla="*/ 3906617 w 4992467"/>
              <a:gd name="connsiteY97" fmla="*/ 2143125 h 2143125"/>
              <a:gd name="connsiteX98" fmla="*/ 3458942 w 4992467"/>
              <a:gd name="connsiteY98" fmla="*/ 2124075 h 2143125"/>
              <a:gd name="connsiteX99" fmla="*/ 3344642 w 4992467"/>
              <a:gd name="connsiteY99" fmla="*/ 2095500 h 2143125"/>
              <a:gd name="connsiteX100" fmla="*/ 3297017 w 4992467"/>
              <a:gd name="connsiteY100" fmla="*/ 2085975 h 2143125"/>
              <a:gd name="connsiteX101" fmla="*/ 3068417 w 4992467"/>
              <a:gd name="connsiteY101" fmla="*/ 2095500 h 2143125"/>
              <a:gd name="connsiteX102" fmla="*/ 3030317 w 4992467"/>
              <a:gd name="connsiteY102" fmla="*/ 2105025 h 2143125"/>
              <a:gd name="connsiteX103" fmla="*/ 2925542 w 4992467"/>
              <a:gd name="connsiteY103" fmla="*/ 2114550 h 2143125"/>
              <a:gd name="connsiteX104" fmla="*/ 2858867 w 4992467"/>
              <a:gd name="connsiteY104" fmla="*/ 2124075 h 2143125"/>
              <a:gd name="connsiteX105" fmla="*/ 2011142 w 4992467"/>
              <a:gd name="connsiteY105" fmla="*/ 2114550 h 2143125"/>
              <a:gd name="connsiteX106" fmla="*/ 1887317 w 4992467"/>
              <a:gd name="connsiteY106" fmla="*/ 2095500 h 2143125"/>
              <a:gd name="connsiteX107" fmla="*/ 1639667 w 4992467"/>
              <a:gd name="connsiteY107" fmla="*/ 2085975 h 2143125"/>
              <a:gd name="connsiteX108" fmla="*/ 1553942 w 4992467"/>
              <a:gd name="connsiteY108" fmla="*/ 2076450 h 2143125"/>
              <a:gd name="connsiteX109" fmla="*/ 1525367 w 4992467"/>
              <a:gd name="connsiteY109" fmla="*/ 2066925 h 2143125"/>
              <a:gd name="connsiteX110" fmla="*/ 687167 w 4992467"/>
              <a:gd name="connsiteY110" fmla="*/ 2085975 h 2143125"/>
              <a:gd name="connsiteX111" fmla="*/ 620492 w 4992467"/>
              <a:gd name="connsiteY111" fmla="*/ 2076450 h 2143125"/>
              <a:gd name="connsiteX112" fmla="*/ 572867 w 4992467"/>
              <a:gd name="connsiteY112"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15692 w 4992467"/>
              <a:gd name="connsiteY10" fmla="*/ 1504950 h 2143125"/>
              <a:gd name="connsiteX11" fmla="*/ 1367 w 4992467"/>
              <a:gd name="connsiteY11" fmla="*/ 809625 h 2143125"/>
              <a:gd name="connsiteX12" fmla="*/ 68042 w 4992467"/>
              <a:gd name="connsiteY12" fmla="*/ 733425 h 2143125"/>
              <a:gd name="connsiteX13" fmla="*/ 96617 w 4992467"/>
              <a:gd name="connsiteY13" fmla="*/ 714375 h 2143125"/>
              <a:gd name="connsiteX14" fmla="*/ 125192 w 4992467"/>
              <a:gd name="connsiteY14" fmla="*/ 695325 h 2143125"/>
              <a:gd name="connsiteX15" fmla="*/ 172817 w 4992467"/>
              <a:gd name="connsiteY15" fmla="*/ 647700 h 2143125"/>
              <a:gd name="connsiteX16" fmla="*/ 201392 w 4992467"/>
              <a:gd name="connsiteY16" fmla="*/ 638175 h 2143125"/>
              <a:gd name="connsiteX17" fmla="*/ 258542 w 4992467"/>
              <a:gd name="connsiteY17" fmla="*/ 600075 h 2143125"/>
              <a:gd name="connsiteX18" fmla="*/ 315692 w 4992467"/>
              <a:gd name="connsiteY18" fmla="*/ 571500 h 2143125"/>
              <a:gd name="connsiteX19" fmla="*/ 344267 w 4992467"/>
              <a:gd name="connsiteY19" fmla="*/ 561975 h 2143125"/>
              <a:gd name="connsiteX20" fmla="*/ 401417 w 4992467"/>
              <a:gd name="connsiteY20" fmla="*/ 523875 h 2143125"/>
              <a:gd name="connsiteX21" fmla="*/ 429992 w 4992467"/>
              <a:gd name="connsiteY21" fmla="*/ 504825 h 2143125"/>
              <a:gd name="connsiteX22" fmla="*/ 458567 w 4992467"/>
              <a:gd name="connsiteY22" fmla="*/ 495300 h 2143125"/>
              <a:gd name="connsiteX23" fmla="*/ 487142 w 4992467"/>
              <a:gd name="connsiteY23" fmla="*/ 476250 h 2143125"/>
              <a:gd name="connsiteX24" fmla="*/ 544292 w 4992467"/>
              <a:gd name="connsiteY24" fmla="*/ 457200 h 2143125"/>
              <a:gd name="connsiteX25" fmla="*/ 649067 w 4992467"/>
              <a:gd name="connsiteY25" fmla="*/ 428625 h 2143125"/>
              <a:gd name="connsiteX26" fmla="*/ 830042 w 4992467"/>
              <a:gd name="connsiteY26" fmla="*/ 409575 h 2143125"/>
              <a:gd name="connsiteX27" fmla="*/ 925292 w 4992467"/>
              <a:gd name="connsiteY27" fmla="*/ 381000 h 2143125"/>
              <a:gd name="connsiteX28" fmla="*/ 953867 w 4992467"/>
              <a:gd name="connsiteY28" fmla="*/ 361950 h 2143125"/>
              <a:gd name="connsiteX29" fmla="*/ 1011017 w 4992467"/>
              <a:gd name="connsiteY29" fmla="*/ 342900 h 2143125"/>
              <a:gd name="connsiteX30" fmla="*/ 1096742 w 4992467"/>
              <a:gd name="connsiteY30" fmla="*/ 304800 h 2143125"/>
              <a:gd name="connsiteX31" fmla="*/ 1182467 w 4992467"/>
              <a:gd name="connsiteY31" fmla="*/ 285750 h 2143125"/>
              <a:gd name="connsiteX32" fmla="*/ 1220567 w 4992467"/>
              <a:gd name="connsiteY32" fmla="*/ 276225 h 2143125"/>
              <a:gd name="connsiteX33" fmla="*/ 1411067 w 4992467"/>
              <a:gd name="connsiteY33" fmla="*/ 266700 h 2143125"/>
              <a:gd name="connsiteX34" fmla="*/ 1458692 w 4992467"/>
              <a:gd name="connsiteY34" fmla="*/ 257175 h 2143125"/>
              <a:gd name="connsiteX35" fmla="*/ 1487267 w 4992467"/>
              <a:gd name="connsiteY35" fmla="*/ 247650 h 2143125"/>
              <a:gd name="connsiteX36" fmla="*/ 1544417 w 4992467"/>
              <a:gd name="connsiteY36" fmla="*/ 238125 h 2143125"/>
              <a:gd name="connsiteX37" fmla="*/ 1658717 w 4992467"/>
              <a:gd name="connsiteY37" fmla="*/ 247650 h 2143125"/>
              <a:gd name="connsiteX38" fmla="*/ 1868267 w 4992467"/>
              <a:gd name="connsiteY38" fmla="*/ 228600 h 2143125"/>
              <a:gd name="connsiteX39" fmla="*/ 1953992 w 4992467"/>
              <a:gd name="connsiteY39" fmla="*/ 200025 h 2143125"/>
              <a:gd name="connsiteX40" fmla="*/ 1982567 w 4992467"/>
              <a:gd name="connsiteY40" fmla="*/ 190500 h 2143125"/>
              <a:gd name="connsiteX41" fmla="*/ 2011142 w 4992467"/>
              <a:gd name="connsiteY41" fmla="*/ 171450 h 2143125"/>
              <a:gd name="connsiteX42" fmla="*/ 2068292 w 4992467"/>
              <a:gd name="connsiteY42" fmla="*/ 152400 h 2143125"/>
              <a:gd name="connsiteX43" fmla="*/ 2154017 w 4992467"/>
              <a:gd name="connsiteY43" fmla="*/ 114300 h 2143125"/>
              <a:gd name="connsiteX44" fmla="*/ 2496917 w 4992467"/>
              <a:gd name="connsiteY44" fmla="*/ 95250 h 2143125"/>
              <a:gd name="connsiteX45" fmla="*/ 2582642 w 4992467"/>
              <a:gd name="connsiteY45" fmla="*/ 66675 h 2143125"/>
              <a:gd name="connsiteX46" fmla="*/ 2611217 w 4992467"/>
              <a:gd name="connsiteY46" fmla="*/ 57150 h 2143125"/>
              <a:gd name="connsiteX47" fmla="*/ 2639792 w 4992467"/>
              <a:gd name="connsiteY47" fmla="*/ 38100 h 2143125"/>
              <a:gd name="connsiteX48" fmla="*/ 2696942 w 4992467"/>
              <a:gd name="connsiteY48" fmla="*/ 19050 h 2143125"/>
              <a:gd name="connsiteX49" fmla="*/ 2763617 w 4992467"/>
              <a:gd name="connsiteY49" fmla="*/ 0 h 2143125"/>
              <a:gd name="connsiteX50" fmla="*/ 2982692 w 4992467"/>
              <a:gd name="connsiteY50" fmla="*/ 9525 h 2143125"/>
              <a:gd name="connsiteX51" fmla="*/ 3039842 w 4992467"/>
              <a:gd name="connsiteY51" fmla="*/ 28575 h 2143125"/>
              <a:gd name="connsiteX52" fmla="*/ 3077942 w 4992467"/>
              <a:gd name="connsiteY52" fmla="*/ 38100 h 2143125"/>
              <a:gd name="connsiteX53" fmla="*/ 3135092 w 4992467"/>
              <a:gd name="connsiteY53" fmla="*/ 57150 h 2143125"/>
              <a:gd name="connsiteX54" fmla="*/ 3192242 w 4992467"/>
              <a:gd name="connsiteY54" fmla="*/ 76200 h 2143125"/>
              <a:gd name="connsiteX55" fmla="*/ 3220817 w 4992467"/>
              <a:gd name="connsiteY55" fmla="*/ 85725 h 2143125"/>
              <a:gd name="connsiteX56" fmla="*/ 3249392 w 4992467"/>
              <a:gd name="connsiteY56" fmla="*/ 95250 h 2143125"/>
              <a:gd name="connsiteX57" fmla="*/ 3363692 w 4992467"/>
              <a:gd name="connsiteY57" fmla="*/ 104775 h 2143125"/>
              <a:gd name="connsiteX58" fmla="*/ 3420842 w 4992467"/>
              <a:gd name="connsiteY58" fmla="*/ 133350 h 2143125"/>
              <a:gd name="connsiteX59" fmla="*/ 3449417 w 4992467"/>
              <a:gd name="connsiteY59" fmla="*/ 161925 h 2143125"/>
              <a:gd name="connsiteX60" fmla="*/ 3506567 w 4992467"/>
              <a:gd name="connsiteY60" fmla="*/ 200025 h 2143125"/>
              <a:gd name="connsiteX61" fmla="*/ 3535142 w 4992467"/>
              <a:gd name="connsiteY61" fmla="*/ 219075 h 2143125"/>
              <a:gd name="connsiteX62" fmla="*/ 3563717 w 4992467"/>
              <a:gd name="connsiteY62" fmla="*/ 247650 h 2143125"/>
              <a:gd name="connsiteX63" fmla="*/ 3620867 w 4992467"/>
              <a:gd name="connsiteY63" fmla="*/ 266700 h 2143125"/>
              <a:gd name="connsiteX64" fmla="*/ 3678017 w 4992467"/>
              <a:gd name="connsiteY64" fmla="*/ 295275 h 2143125"/>
              <a:gd name="connsiteX65" fmla="*/ 3706592 w 4992467"/>
              <a:gd name="connsiteY65" fmla="*/ 314325 h 2143125"/>
              <a:gd name="connsiteX66" fmla="*/ 3744692 w 4992467"/>
              <a:gd name="connsiteY66" fmla="*/ 323850 h 2143125"/>
              <a:gd name="connsiteX67" fmla="*/ 3887567 w 4992467"/>
              <a:gd name="connsiteY67" fmla="*/ 342900 h 2143125"/>
              <a:gd name="connsiteX68" fmla="*/ 3944717 w 4992467"/>
              <a:gd name="connsiteY68" fmla="*/ 361950 h 2143125"/>
              <a:gd name="connsiteX69" fmla="*/ 3973292 w 4992467"/>
              <a:gd name="connsiteY69" fmla="*/ 371475 h 2143125"/>
              <a:gd name="connsiteX70" fmla="*/ 4030442 w 4992467"/>
              <a:gd name="connsiteY70" fmla="*/ 419100 h 2143125"/>
              <a:gd name="connsiteX71" fmla="*/ 4087592 w 4992467"/>
              <a:gd name="connsiteY71" fmla="*/ 457200 h 2143125"/>
              <a:gd name="connsiteX72" fmla="*/ 4116167 w 4992467"/>
              <a:gd name="connsiteY72" fmla="*/ 476250 h 2143125"/>
              <a:gd name="connsiteX73" fmla="*/ 4173317 w 4992467"/>
              <a:gd name="connsiteY73" fmla="*/ 514350 h 2143125"/>
              <a:gd name="connsiteX74" fmla="*/ 4201892 w 4992467"/>
              <a:gd name="connsiteY74" fmla="*/ 533400 h 2143125"/>
              <a:gd name="connsiteX75" fmla="*/ 4230467 w 4992467"/>
              <a:gd name="connsiteY75" fmla="*/ 542925 h 2143125"/>
              <a:gd name="connsiteX76" fmla="*/ 4259042 w 4992467"/>
              <a:gd name="connsiteY76" fmla="*/ 571500 h 2143125"/>
              <a:gd name="connsiteX77" fmla="*/ 4316192 w 4992467"/>
              <a:gd name="connsiteY77" fmla="*/ 600075 h 2143125"/>
              <a:gd name="connsiteX78" fmla="*/ 4344767 w 4992467"/>
              <a:gd name="connsiteY78" fmla="*/ 628650 h 2143125"/>
              <a:gd name="connsiteX79" fmla="*/ 4373342 w 4992467"/>
              <a:gd name="connsiteY79" fmla="*/ 638175 h 2143125"/>
              <a:gd name="connsiteX80" fmla="*/ 4459067 w 4992467"/>
              <a:gd name="connsiteY80" fmla="*/ 695325 h 2143125"/>
              <a:gd name="connsiteX81" fmla="*/ 4487642 w 4992467"/>
              <a:gd name="connsiteY81" fmla="*/ 714375 h 2143125"/>
              <a:gd name="connsiteX82" fmla="*/ 4516217 w 4992467"/>
              <a:gd name="connsiteY82" fmla="*/ 733425 h 2143125"/>
              <a:gd name="connsiteX83" fmla="*/ 4601942 w 4992467"/>
              <a:gd name="connsiteY83" fmla="*/ 809625 h 2143125"/>
              <a:gd name="connsiteX84" fmla="*/ 4630517 w 4992467"/>
              <a:gd name="connsiteY84" fmla="*/ 819150 h 2143125"/>
              <a:gd name="connsiteX85" fmla="*/ 4687667 w 4992467"/>
              <a:gd name="connsiteY85" fmla="*/ 857250 h 2143125"/>
              <a:gd name="connsiteX86" fmla="*/ 4754342 w 4992467"/>
              <a:gd name="connsiteY86" fmla="*/ 876300 h 2143125"/>
              <a:gd name="connsiteX87" fmla="*/ 4782917 w 4992467"/>
              <a:gd name="connsiteY87" fmla="*/ 885825 h 2143125"/>
              <a:gd name="connsiteX88" fmla="*/ 4849592 w 4992467"/>
              <a:gd name="connsiteY88" fmla="*/ 904875 h 2143125"/>
              <a:gd name="connsiteX89" fmla="*/ 4878167 w 4992467"/>
              <a:gd name="connsiteY89" fmla="*/ 923925 h 2143125"/>
              <a:gd name="connsiteX90" fmla="*/ 4906742 w 4992467"/>
              <a:gd name="connsiteY90" fmla="*/ 933450 h 2143125"/>
              <a:gd name="connsiteX91" fmla="*/ 4963892 w 4992467"/>
              <a:gd name="connsiteY91" fmla="*/ 971550 h 2143125"/>
              <a:gd name="connsiteX92" fmla="*/ 4992467 w 4992467"/>
              <a:gd name="connsiteY92" fmla="*/ 1008111 h 2143125"/>
              <a:gd name="connsiteX93" fmla="*/ 4220942 w 4992467"/>
              <a:gd name="connsiteY93" fmla="*/ 2038350 h 2143125"/>
              <a:gd name="connsiteX94" fmla="*/ 4154267 w 4992467"/>
              <a:gd name="connsiteY94" fmla="*/ 2114550 h 2143125"/>
              <a:gd name="connsiteX95" fmla="*/ 4106642 w 4992467"/>
              <a:gd name="connsiteY95" fmla="*/ 2124075 h 2143125"/>
              <a:gd name="connsiteX96" fmla="*/ 3906617 w 4992467"/>
              <a:gd name="connsiteY96" fmla="*/ 2143125 h 2143125"/>
              <a:gd name="connsiteX97" fmla="*/ 3458942 w 4992467"/>
              <a:gd name="connsiteY97" fmla="*/ 2124075 h 2143125"/>
              <a:gd name="connsiteX98" fmla="*/ 3344642 w 4992467"/>
              <a:gd name="connsiteY98" fmla="*/ 2095500 h 2143125"/>
              <a:gd name="connsiteX99" fmla="*/ 3297017 w 4992467"/>
              <a:gd name="connsiteY99" fmla="*/ 2085975 h 2143125"/>
              <a:gd name="connsiteX100" fmla="*/ 3068417 w 4992467"/>
              <a:gd name="connsiteY100" fmla="*/ 2095500 h 2143125"/>
              <a:gd name="connsiteX101" fmla="*/ 3030317 w 4992467"/>
              <a:gd name="connsiteY101" fmla="*/ 2105025 h 2143125"/>
              <a:gd name="connsiteX102" fmla="*/ 2925542 w 4992467"/>
              <a:gd name="connsiteY102" fmla="*/ 2114550 h 2143125"/>
              <a:gd name="connsiteX103" fmla="*/ 2858867 w 4992467"/>
              <a:gd name="connsiteY103" fmla="*/ 2124075 h 2143125"/>
              <a:gd name="connsiteX104" fmla="*/ 2011142 w 4992467"/>
              <a:gd name="connsiteY104" fmla="*/ 2114550 h 2143125"/>
              <a:gd name="connsiteX105" fmla="*/ 1887317 w 4992467"/>
              <a:gd name="connsiteY105" fmla="*/ 2095500 h 2143125"/>
              <a:gd name="connsiteX106" fmla="*/ 1639667 w 4992467"/>
              <a:gd name="connsiteY106" fmla="*/ 2085975 h 2143125"/>
              <a:gd name="connsiteX107" fmla="*/ 1553942 w 4992467"/>
              <a:gd name="connsiteY107" fmla="*/ 2076450 h 2143125"/>
              <a:gd name="connsiteX108" fmla="*/ 1525367 w 4992467"/>
              <a:gd name="connsiteY108" fmla="*/ 2066925 h 2143125"/>
              <a:gd name="connsiteX109" fmla="*/ 687167 w 4992467"/>
              <a:gd name="connsiteY109" fmla="*/ 2085975 h 2143125"/>
              <a:gd name="connsiteX110" fmla="*/ 620492 w 4992467"/>
              <a:gd name="connsiteY110" fmla="*/ 2076450 h 2143125"/>
              <a:gd name="connsiteX111" fmla="*/ 572867 w 4992467"/>
              <a:gd name="connsiteY111"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1367 w 4992467"/>
              <a:gd name="connsiteY10" fmla="*/ 809625 h 2143125"/>
              <a:gd name="connsiteX11" fmla="*/ 68042 w 4992467"/>
              <a:gd name="connsiteY11" fmla="*/ 733425 h 2143125"/>
              <a:gd name="connsiteX12" fmla="*/ 96617 w 4992467"/>
              <a:gd name="connsiteY12" fmla="*/ 714375 h 2143125"/>
              <a:gd name="connsiteX13" fmla="*/ 125192 w 4992467"/>
              <a:gd name="connsiteY13" fmla="*/ 695325 h 2143125"/>
              <a:gd name="connsiteX14" fmla="*/ 172817 w 4992467"/>
              <a:gd name="connsiteY14" fmla="*/ 647700 h 2143125"/>
              <a:gd name="connsiteX15" fmla="*/ 201392 w 4992467"/>
              <a:gd name="connsiteY15" fmla="*/ 638175 h 2143125"/>
              <a:gd name="connsiteX16" fmla="*/ 258542 w 4992467"/>
              <a:gd name="connsiteY16" fmla="*/ 600075 h 2143125"/>
              <a:gd name="connsiteX17" fmla="*/ 315692 w 4992467"/>
              <a:gd name="connsiteY17" fmla="*/ 571500 h 2143125"/>
              <a:gd name="connsiteX18" fmla="*/ 344267 w 4992467"/>
              <a:gd name="connsiteY18" fmla="*/ 561975 h 2143125"/>
              <a:gd name="connsiteX19" fmla="*/ 401417 w 4992467"/>
              <a:gd name="connsiteY19" fmla="*/ 523875 h 2143125"/>
              <a:gd name="connsiteX20" fmla="*/ 429992 w 4992467"/>
              <a:gd name="connsiteY20" fmla="*/ 504825 h 2143125"/>
              <a:gd name="connsiteX21" fmla="*/ 458567 w 4992467"/>
              <a:gd name="connsiteY21" fmla="*/ 495300 h 2143125"/>
              <a:gd name="connsiteX22" fmla="*/ 487142 w 4992467"/>
              <a:gd name="connsiteY22" fmla="*/ 476250 h 2143125"/>
              <a:gd name="connsiteX23" fmla="*/ 544292 w 4992467"/>
              <a:gd name="connsiteY23" fmla="*/ 457200 h 2143125"/>
              <a:gd name="connsiteX24" fmla="*/ 649067 w 4992467"/>
              <a:gd name="connsiteY24" fmla="*/ 428625 h 2143125"/>
              <a:gd name="connsiteX25" fmla="*/ 830042 w 4992467"/>
              <a:gd name="connsiteY25" fmla="*/ 409575 h 2143125"/>
              <a:gd name="connsiteX26" fmla="*/ 925292 w 4992467"/>
              <a:gd name="connsiteY26" fmla="*/ 381000 h 2143125"/>
              <a:gd name="connsiteX27" fmla="*/ 953867 w 4992467"/>
              <a:gd name="connsiteY27" fmla="*/ 361950 h 2143125"/>
              <a:gd name="connsiteX28" fmla="*/ 1011017 w 4992467"/>
              <a:gd name="connsiteY28" fmla="*/ 342900 h 2143125"/>
              <a:gd name="connsiteX29" fmla="*/ 1096742 w 4992467"/>
              <a:gd name="connsiteY29" fmla="*/ 304800 h 2143125"/>
              <a:gd name="connsiteX30" fmla="*/ 1182467 w 4992467"/>
              <a:gd name="connsiteY30" fmla="*/ 285750 h 2143125"/>
              <a:gd name="connsiteX31" fmla="*/ 1220567 w 4992467"/>
              <a:gd name="connsiteY31" fmla="*/ 276225 h 2143125"/>
              <a:gd name="connsiteX32" fmla="*/ 1411067 w 4992467"/>
              <a:gd name="connsiteY32" fmla="*/ 266700 h 2143125"/>
              <a:gd name="connsiteX33" fmla="*/ 1458692 w 4992467"/>
              <a:gd name="connsiteY33" fmla="*/ 257175 h 2143125"/>
              <a:gd name="connsiteX34" fmla="*/ 1487267 w 4992467"/>
              <a:gd name="connsiteY34" fmla="*/ 247650 h 2143125"/>
              <a:gd name="connsiteX35" fmla="*/ 1544417 w 4992467"/>
              <a:gd name="connsiteY35" fmla="*/ 238125 h 2143125"/>
              <a:gd name="connsiteX36" fmla="*/ 1658717 w 4992467"/>
              <a:gd name="connsiteY36" fmla="*/ 247650 h 2143125"/>
              <a:gd name="connsiteX37" fmla="*/ 1868267 w 4992467"/>
              <a:gd name="connsiteY37" fmla="*/ 228600 h 2143125"/>
              <a:gd name="connsiteX38" fmla="*/ 1953992 w 4992467"/>
              <a:gd name="connsiteY38" fmla="*/ 200025 h 2143125"/>
              <a:gd name="connsiteX39" fmla="*/ 1982567 w 4992467"/>
              <a:gd name="connsiteY39" fmla="*/ 190500 h 2143125"/>
              <a:gd name="connsiteX40" fmla="*/ 2011142 w 4992467"/>
              <a:gd name="connsiteY40" fmla="*/ 171450 h 2143125"/>
              <a:gd name="connsiteX41" fmla="*/ 2068292 w 4992467"/>
              <a:gd name="connsiteY41" fmla="*/ 152400 h 2143125"/>
              <a:gd name="connsiteX42" fmla="*/ 2154017 w 4992467"/>
              <a:gd name="connsiteY42" fmla="*/ 114300 h 2143125"/>
              <a:gd name="connsiteX43" fmla="*/ 2496917 w 4992467"/>
              <a:gd name="connsiteY43" fmla="*/ 95250 h 2143125"/>
              <a:gd name="connsiteX44" fmla="*/ 2582642 w 4992467"/>
              <a:gd name="connsiteY44" fmla="*/ 66675 h 2143125"/>
              <a:gd name="connsiteX45" fmla="*/ 2611217 w 4992467"/>
              <a:gd name="connsiteY45" fmla="*/ 57150 h 2143125"/>
              <a:gd name="connsiteX46" fmla="*/ 2639792 w 4992467"/>
              <a:gd name="connsiteY46" fmla="*/ 38100 h 2143125"/>
              <a:gd name="connsiteX47" fmla="*/ 2696942 w 4992467"/>
              <a:gd name="connsiteY47" fmla="*/ 19050 h 2143125"/>
              <a:gd name="connsiteX48" fmla="*/ 2763617 w 4992467"/>
              <a:gd name="connsiteY48" fmla="*/ 0 h 2143125"/>
              <a:gd name="connsiteX49" fmla="*/ 2982692 w 4992467"/>
              <a:gd name="connsiteY49" fmla="*/ 9525 h 2143125"/>
              <a:gd name="connsiteX50" fmla="*/ 3039842 w 4992467"/>
              <a:gd name="connsiteY50" fmla="*/ 28575 h 2143125"/>
              <a:gd name="connsiteX51" fmla="*/ 3077942 w 4992467"/>
              <a:gd name="connsiteY51" fmla="*/ 38100 h 2143125"/>
              <a:gd name="connsiteX52" fmla="*/ 3135092 w 4992467"/>
              <a:gd name="connsiteY52" fmla="*/ 57150 h 2143125"/>
              <a:gd name="connsiteX53" fmla="*/ 3192242 w 4992467"/>
              <a:gd name="connsiteY53" fmla="*/ 76200 h 2143125"/>
              <a:gd name="connsiteX54" fmla="*/ 3220817 w 4992467"/>
              <a:gd name="connsiteY54" fmla="*/ 85725 h 2143125"/>
              <a:gd name="connsiteX55" fmla="*/ 3249392 w 4992467"/>
              <a:gd name="connsiteY55" fmla="*/ 95250 h 2143125"/>
              <a:gd name="connsiteX56" fmla="*/ 3363692 w 4992467"/>
              <a:gd name="connsiteY56" fmla="*/ 104775 h 2143125"/>
              <a:gd name="connsiteX57" fmla="*/ 3420842 w 4992467"/>
              <a:gd name="connsiteY57" fmla="*/ 133350 h 2143125"/>
              <a:gd name="connsiteX58" fmla="*/ 3449417 w 4992467"/>
              <a:gd name="connsiteY58" fmla="*/ 161925 h 2143125"/>
              <a:gd name="connsiteX59" fmla="*/ 3506567 w 4992467"/>
              <a:gd name="connsiteY59" fmla="*/ 200025 h 2143125"/>
              <a:gd name="connsiteX60" fmla="*/ 3535142 w 4992467"/>
              <a:gd name="connsiteY60" fmla="*/ 219075 h 2143125"/>
              <a:gd name="connsiteX61" fmla="*/ 3563717 w 4992467"/>
              <a:gd name="connsiteY61" fmla="*/ 247650 h 2143125"/>
              <a:gd name="connsiteX62" fmla="*/ 3620867 w 4992467"/>
              <a:gd name="connsiteY62" fmla="*/ 266700 h 2143125"/>
              <a:gd name="connsiteX63" fmla="*/ 3678017 w 4992467"/>
              <a:gd name="connsiteY63" fmla="*/ 295275 h 2143125"/>
              <a:gd name="connsiteX64" fmla="*/ 3706592 w 4992467"/>
              <a:gd name="connsiteY64" fmla="*/ 314325 h 2143125"/>
              <a:gd name="connsiteX65" fmla="*/ 3744692 w 4992467"/>
              <a:gd name="connsiteY65" fmla="*/ 323850 h 2143125"/>
              <a:gd name="connsiteX66" fmla="*/ 3887567 w 4992467"/>
              <a:gd name="connsiteY66" fmla="*/ 342900 h 2143125"/>
              <a:gd name="connsiteX67" fmla="*/ 3944717 w 4992467"/>
              <a:gd name="connsiteY67" fmla="*/ 361950 h 2143125"/>
              <a:gd name="connsiteX68" fmla="*/ 3973292 w 4992467"/>
              <a:gd name="connsiteY68" fmla="*/ 371475 h 2143125"/>
              <a:gd name="connsiteX69" fmla="*/ 4030442 w 4992467"/>
              <a:gd name="connsiteY69" fmla="*/ 419100 h 2143125"/>
              <a:gd name="connsiteX70" fmla="*/ 4087592 w 4992467"/>
              <a:gd name="connsiteY70" fmla="*/ 457200 h 2143125"/>
              <a:gd name="connsiteX71" fmla="*/ 4116167 w 4992467"/>
              <a:gd name="connsiteY71" fmla="*/ 476250 h 2143125"/>
              <a:gd name="connsiteX72" fmla="*/ 4173317 w 4992467"/>
              <a:gd name="connsiteY72" fmla="*/ 514350 h 2143125"/>
              <a:gd name="connsiteX73" fmla="*/ 4201892 w 4992467"/>
              <a:gd name="connsiteY73" fmla="*/ 533400 h 2143125"/>
              <a:gd name="connsiteX74" fmla="*/ 4230467 w 4992467"/>
              <a:gd name="connsiteY74" fmla="*/ 542925 h 2143125"/>
              <a:gd name="connsiteX75" fmla="*/ 4259042 w 4992467"/>
              <a:gd name="connsiteY75" fmla="*/ 571500 h 2143125"/>
              <a:gd name="connsiteX76" fmla="*/ 4316192 w 4992467"/>
              <a:gd name="connsiteY76" fmla="*/ 600075 h 2143125"/>
              <a:gd name="connsiteX77" fmla="*/ 4344767 w 4992467"/>
              <a:gd name="connsiteY77" fmla="*/ 628650 h 2143125"/>
              <a:gd name="connsiteX78" fmla="*/ 4373342 w 4992467"/>
              <a:gd name="connsiteY78" fmla="*/ 638175 h 2143125"/>
              <a:gd name="connsiteX79" fmla="*/ 4459067 w 4992467"/>
              <a:gd name="connsiteY79" fmla="*/ 695325 h 2143125"/>
              <a:gd name="connsiteX80" fmla="*/ 4487642 w 4992467"/>
              <a:gd name="connsiteY80" fmla="*/ 714375 h 2143125"/>
              <a:gd name="connsiteX81" fmla="*/ 4516217 w 4992467"/>
              <a:gd name="connsiteY81" fmla="*/ 733425 h 2143125"/>
              <a:gd name="connsiteX82" fmla="*/ 4601942 w 4992467"/>
              <a:gd name="connsiteY82" fmla="*/ 809625 h 2143125"/>
              <a:gd name="connsiteX83" fmla="*/ 4630517 w 4992467"/>
              <a:gd name="connsiteY83" fmla="*/ 819150 h 2143125"/>
              <a:gd name="connsiteX84" fmla="*/ 4687667 w 4992467"/>
              <a:gd name="connsiteY84" fmla="*/ 857250 h 2143125"/>
              <a:gd name="connsiteX85" fmla="*/ 4754342 w 4992467"/>
              <a:gd name="connsiteY85" fmla="*/ 876300 h 2143125"/>
              <a:gd name="connsiteX86" fmla="*/ 4782917 w 4992467"/>
              <a:gd name="connsiteY86" fmla="*/ 885825 h 2143125"/>
              <a:gd name="connsiteX87" fmla="*/ 4849592 w 4992467"/>
              <a:gd name="connsiteY87" fmla="*/ 904875 h 2143125"/>
              <a:gd name="connsiteX88" fmla="*/ 4878167 w 4992467"/>
              <a:gd name="connsiteY88" fmla="*/ 923925 h 2143125"/>
              <a:gd name="connsiteX89" fmla="*/ 4906742 w 4992467"/>
              <a:gd name="connsiteY89" fmla="*/ 933450 h 2143125"/>
              <a:gd name="connsiteX90" fmla="*/ 4963892 w 4992467"/>
              <a:gd name="connsiteY90" fmla="*/ 971550 h 2143125"/>
              <a:gd name="connsiteX91" fmla="*/ 4992467 w 4992467"/>
              <a:gd name="connsiteY91" fmla="*/ 1008111 h 2143125"/>
              <a:gd name="connsiteX92" fmla="*/ 4220942 w 4992467"/>
              <a:gd name="connsiteY92" fmla="*/ 2038350 h 2143125"/>
              <a:gd name="connsiteX93" fmla="*/ 4154267 w 4992467"/>
              <a:gd name="connsiteY93" fmla="*/ 2114550 h 2143125"/>
              <a:gd name="connsiteX94" fmla="*/ 4106642 w 4992467"/>
              <a:gd name="connsiteY94" fmla="*/ 2124075 h 2143125"/>
              <a:gd name="connsiteX95" fmla="*/ 3906617 w 4992467"/>
              <a:gd name="connsiteY95" fmla="*/ 2143125 h 2143125"/>
              <a:gd name="connsiteX96" fmla="*/ 3458942 w 4992467"/>
              <a:gd name="connsiteY96" fmla="*/ 2124075 h 2143125"/>
              <a:gd name="connsiteX97" fmla="*/ 3344642 w 4992467"/>
              <a:gd name="connsiteY97" fmla="*/ 2095500 h 2143125"/>
              <a:gd name="connsiteX98" fmla="*/ 3297017 w 4992467"/>
              <a:gd name="connsiteY98" fmla="*/ 2085975 h 2143125"/>
              <a:gd name="connsiteX99" fmla="*/ 3068417 w 4992467"/>
              <a:gd name="connsiteY99" fmla="*/ 2095500 h 2143125"/>
              <a:gd name="connsiteX100" fmla="*/ 3030317 w 4992467"/>
              <a:gd name="connsiteY100" fmla="*/ 2105025 h 2143125"/>
              <a:gd name="connsiteX101" fmla="*/ 2925542 w 4992467"/>
              <a:gd name="connsiteY101" fmla="*/ 2114550 h 2143125"/>
              <a:gd name="connsiteX102" fmla="*/ 2858867 w 4992467"/>
              <a:gd name="connsiteY102" fmla="*/ 2124075 h 2143125"/>
              <a:gd name="connsiteX103" fmla="*/ 2011142 w 4992467"/>
              <a:gd name="connsiteY103" fmla="*/ 2114550 h 2143125"/>
              <a:gd name="connsiteX104" fmla="*/ 1887317 w 4992467"/>
              <a:gd name="connsiteY104" fmla="*/ 2095500 h 2143125"/>
              <a:gd name="connsiteX105" fmla="*/ 1639667 w 4992467"/>
              <a:gd name="connsiteY105" fmla="*/ 2085975 h 2143125"/>
              <a:gd name="connsiteX106" fmla="*/ 1553942 w 4992467"/>
              <a:gd name="connsiteY106" fmla="*/ 2076450 h 2143125"/>
              <a:gd name="connsiteX107" fmla="*/ 1525367 w 4992467"/>
              <a:gd name="connsiteY107" fmla="*/ 2066925 h 2143125"/>
              <a:gd name="connsiteX108" fmla="*/ 687167 w 4992467"/>
              <a:gd name="connsiteY108" fmla="*/ 2085975 h 2143125"/>
              <a:gd name="connsiteX109" fmla="*/ 620492 w 4992467"/>
              <a:gd name="connsiteY109" fmla="*/ 2076450 h 2143125"/>
              <a:gd name="connsiteX110" fmla="*/ 572867 w 4992467"/>
              <a:gd name="connsiteY110"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1367 w 4992467"/>
              <a:gd name="connsiteY9" fmla="*/ 809625 h 2143125"/>
              <a:gd name="connsiteX10" fmla="*/ 68042 w 4992467"/>
              <a:gd name="connsiteY10" fmla="*/ 733425 h 2143125"/>
              <a:gd name="connsiteX11" fmla="*/ 96617 w 4992467"/>
              <a:gd name="connsiteY11" fmla="*/ 714375 h 2143125"/>
              <a:gd name="connsiteX12" fmla="*/ 125192 w 4992467"/>
              <a:gd name="connsiteY12" fmla="*/ 695325 h 2143125"/>
              <a:gd name="connsiteX13" fmla="*/ 172817 w 4992467"/>
              <a:gd name="connsiteY13" fmla="*/ 647700 h 2143125"/>
              <a:gd name="connsiteX14" fmla="*/ 201392 w 4992467"/>
              <a:gd name="connsiteY14" fmla="*/ 638175 h 2143125"/>
              <a:gd name="connsiteX15" fmla="*/ 258542 w 4992467"/>
              <a:gd name="connsiteY15" fmla="*/ 600075 h 2143125"/>
              <a:gd name="connsiteX16" fmla="*/ 315692 w 4992467"/>
              <a:gd name="connsiteY16" fmla="*/ 571500 h 2143125"/>
              <a:gd name="connsiteX17" fmla="*/ 344267 w 4992467"/>
              <a:gd name="connsiteY17" fmla="*/ 561975 h 2143125"/>
              <a:gd name="connsiteX18" fmla="*/ 401417 w 4992467"/>
              <a:gd name="connsiteY18" fmla="*/ 523875 h 2143125"/>
              <a:gd name="connsiteX19" fmla="*/ 429992 w 4992467"/>
              <a:gd name="connsiteY19" fmla="*/ 504825 h 2143125"/>
              <a:gd name="connsiteX20" fmla="*/ 458567 w 4992467"/>
              <a:gd name="connsiteY20" fmla="*/ 495300 h 2143125"/>
              <a:gd name="connsiteX21" fmla="*/ 487142 w 4992467"/>
              <a:gd name="connsiteY21" fmla="*/ 476250 h 2143125"/>
              <a:gd name="connsiteX22" fmla="*/ 544292 w 4992467"/>
              <a:gd name="connsiteY22" fmla="*/ 457200 h 2143125"/>
              <a:gd name="connsiteX23" fmla="*/ 649067 w 4992467"/>
              <a:gd name="connsiteY23" fmla="*/ 428625 h 2143125"/>
              <a:gd name="connsiteX24" fmla="*/ 830042 w 4992467"/>
              <a:gd name="connsiteY24" fmla="*/ 409575 h 2143125"/>
              <a:gd name="connsiteX25" fmla="*/ 925292 w 4992467"/>
              <a:gd name="connsiteY25" fmla="*/ 381000 h 2143125"/>
              <a:gd name="connsiteX26" fmla="*/ 953867 w 4992467"/>
              <a:gd name="connsiteY26" fmla="*/ 361950 h 2143125"/>
              <a:gd name="connsiteX27" fmla="*/ 1011017 w 4992467"/>
              <a:gd name="connsiteY27" fmla="*/ 342900 h 2143125"/>
              <a:gd name="connsiteX28" fmla="*/ 1096742 w 4992467"/>
              <a:gd name="connsiteY28" fmla="*/ 304800 h 2143125"/>
              <a:gd name="connsiteX29" fmla="*/ 1182467 w 4992467"/>
              <a:gd name="connsiteY29" fmla="*/ 285750 h 2143125"/>
              <a:gd name="connsiteX30" fmla="*/ 1220567 w 4992467"/>
              <a:gd name="connsiteY30" fmla="*/ 276225 h 2143125"/>
              <a:gd name="connsiteX31" fmla="*/ 1411067 w 4992467"/>
              <a:gd name="connsiteY31" fmla="*/ 266700 h 2143125"/>
              <a:gd name="connsiteX32" fmla="*/ 1458692 w 4992467"/>
              <a:gd name="connsiteY32" fmla="*/ 257175 h 2143125"/>
              <a:gd name="connsiteX33" fmla="*/ 1487267 w 4992467"/>
              <a:gd name="connsiteY33" fmla="*/ 247650 h 2143125"/>
              <a:gd name="connsiteX34" fmla="*/ 1544417 w 4992467"/>
              <a:gd name="connsiteY34" fmla="*/ 238125 h 2143125"/>
              <a:gd name="connsiteX35" fmla="*/ 1658717 w 4992467"/>
              <a:gd name="connsiteY35" fmla="*/ 247650 h 2143125"/>
              <a:gd name="connsiteX36" fmla="*/ 1868267 w 4992467"/>
              <a:gd name="connsiteY36" fmla="*/ 228600 h 2143125"/>
              <a:gd name="connsiteX37" fmla="*/ 1953992 w 4992467"/>
              <a:gd name="connsiteY37" fmla="*/ 200025 h 2143125"/>
              <a:gd name="connsiteX38" fmla="*/ 1982567 w 4992467"/>
              <a:gd name="connsiteY38" fmla="*/ 190500 h 2143125"/>
              <a:gd name="connsiteX39" fmla="*/ 2011142 w 4992467"/>
              <a:gd name="connsiteY39" fmla="*/ 171450 h 2143125"/>
              <a:gd name="connsiteX40" fmla="*/ 2068292 w 4992467"/>
              <a:gd name="connsiteY40" fmla="*/ 152400 h 2143125"/>
              <a:gd name="connsiteX41" fmla="*/ 2154017 w 4992467"/>
              <a:gd name="connsiteY41" fmla="*/ 114300 h 2143125"/>
              <a:gd name="connsiteX42" fmla="*/ 2496917 w 4992467"/>
              <a:gd name="connsiteY42" fmla="*/ 95250 h 2143125"/>
              <a:gd name="connsiteX43" fmla="*/ 2582642 w 4992467"/>
              <a:gd name="connsiteY43" fmla="*/ 66675 h 2143125"/>
              <a:gd name="connsiteX44" fmla="*/ 2611217 w 4992467"/>
              <a:gd name="connsiteY44" fmla="*/ 57150 h 2143125"/>
              <a:gd name="connsiteX45" fmla="*/ 2639792 w 4992467"/>
              <a:gd name="connsiteY45" fmla="*/ 38100 h 2143125"/>
              <a:gd name="connsiteX46" fmla="*/ 2696942 w 4992467"/>
              <a:gd name="connsiteY46" fmla="*/ 19050 h 2143125"/>
              <a:gd name="connsiteX47" fmla="*/ 2763617 w 4992467"/>
              <a:gd name="connsiteY47" fmla="*/ 0 h 2143125"/>
              <a:gd name="connsiteX48" fmla="*/ 2982692 w 4992467"/>
              <a:gd name="connsiteY48" fmla="*/ 9525 h 2143125"/>
              <a:gd name="connsiteX49" fmla="*/ 3039842 w 4992467"/>
              <a:gd name="connsiteY49" fmla="*/ 28575 h 2143125"/>
              <a:gd name="connsiteX50" fmla="*/ 3077942 w 4992467"/>
              <a:gd name="connsiteY50" fmla="*/ 38100 h 2143125"/>
              <a:gd name="connsiteX51" fmla="*/ 3135092 w 4992467"/>
              <a:gd name="connsiteY51" fmla="*/ 57150 h 2143125"/>
              <a:gd name="connsiteX52" fmla="*/ 3192242 w 4992467"/>
              <a:gd name="connsiteY52" fmla="*/ 76200 h 2143125"/>
              <a:gd name="connsiteX53" fmla="*/ 3220817 w 4992467"/>
              <a:gd name="connsiteY53" fmla="*/ 85725 h 2143125"/>
              <a:gd name="connsiteX54" fmla="*/ 3249392 w 4992467"/>
              <a:gd name="connsiteY54" fmla="*/ 95250 h 2143125"/>
              <a:gd name="connsiteX55" fmla="*/ 3363692 w 4992467"/>
              <a:gd name="connsiteY55" fmla="*/ 104775 h 2143125"/>
              <a:gd name="connsiteX56" fmla="*/ 3420842 w 4992467"/>
              <a:gd name="connsiteY56" fmla="*/ 133350 h 2143125"/>
              <a:gd name="connsiteX57" fmla="*/ 3449417 w 4992467"/>
              <a:gd name="connsiteY57" fmla="*/ 161925 h 2143125"/>
              <a:gd name="connsiteX58" fmla="*/ 3506567 w 4992467"/>
              <a:gd name="connsiteY58" fmla="*/ 200025 h 2143125"/>
              <a:gd name="connsiteX59" fmla="*/ 3535142 w 4992467"/>
              <a:gd name="connsiteY59" fmla="*/ 219075 h 2143125"/>
              <a:gd name="connsiteX60" fmla="*/ 3563717 w 4992467"/>
              <a:gd name="connsiteY60" fmla="*/ 247650 h 2143125"/>
              <a:gd name="connsiteX61" fmla="*/ 3620867 w 4992467"/>
              <a:gd name="connsiteY61" fmla="*/ 266700 h 2143125"/>
              <a:gd name="connsiteX62" fmla="*/ 3678017 w 4992467"/>
              <a:gd name="connsiteY62" fmla="*/ 295275 h 2143125"/>
              <a:gd name="connsiteX63" fmla="*/ 3706592 w 4992467"/>
              <a:gd name="connsiteY63" fmla="*/ 314325 h 2143125"/>
              <a:gd name="connsiteX64" fmla="*/ 3744692 w 4992467"/>
              <a:gd name="connsiteY64" fmla="*/ 323850 h 2143125"/>
              <a:gd name="connsiteX65" fmla="*/ 3887567 w 4992467"/>
              <a:gd name="connsiteY65" fmla="*/ 342900 h 2143125"/>
              <a:gd name="connsiteX66" fmla="*/ 3944717 w 4992467"/>
              <a:gd name="connsiteY66" fmla="*/ 361950 h 2143125"/>
              <a:gd name="connsiteX67" fmla="*/ 3973292 w 4992467"/>
              <a:gd name="connsiteY67" fmla="*/ 371475 h 2143125"/>
              <a:gd name="connsiteX68" fmla="*/ 4030442 w 4992467"/>
              <a:gd name="connsiteY68" fmla="*/ 419100 h 2143125"/>
              <a:gd name="connsiteX69" fmla="*/ 4087592 w 4992467"/>
              <a:gd name="connsiteY69" fmla="*/ 457200 h 2143125"/>
              <a:gd name="connsiteX70" fmla="*/ 4116167 w 4992467"/>
              <a:gd name="connsiteY70" fmla="*/ 476250 h 2143125"/>
              <a:gd name="connsiteX71" fmla="*/ 4173317 w 4992467"/>
              <a:gd name="connsiteY71" fmla="*/ 514350 h 2143125"/>
              <a:gd name="connsiteX72" fmla="*/ 4201892 w 4992467"/>
              <a:gd name="connsiteY72" fmla="*/ 533400 h 2143125"/>
              <a:gd name="connsiteX73" fmla="*/ 4230467 w 4992467"/>
              <a:gd name="connsiteY73" fmla="*/ 542925 h 2143125"/>
              <a:gd name="connsiteX74" fmla="*/ 4259042 w 4992467"/>
              <a:gd name="connsiteY74" fmla="*/ 571500 h 2143125"/>
              <a:gd name="connsiteX75" fmla="*/ 4316192 w 4992467"/>
              <a:gd name="connsiteY75" fmla="*/ 600075 h 2143125"/>
              <a:gd name="connsiteX76" fmla="*/ 4344767 w 4992467"/>
              <a:gd name="connsiteY76" fmla="*/ 628650 h 2143125"/>
              <a:gd name="connsiteX77" fmla="*/ 4373342 w 4992467"/>
              <a:gd name="connsiteY77" fmla="*/ 638175 h 2143125"/>
              <a:gd name="connsiteX78" fmla="*/ 4459067 w 4992467"/>
              <a:gd name="connsiteY78" fmla="*/ 695325 h 2143125"/>
              <a:gd name="connsiteX79" fmla="*/ 4487642 w 4992467"/>
              <a:gd name="connsiteY79" fmla="*/ 714375 h 2143125"/>
              <a:gd name="connsiteX80" fmla="*/ 4516217 w 4992467"/>
              <a:gd name="connsiteY80" fmla="*/ 733425 h 2143125"/>
              <a:gd name="connsiteX81" fmla="*/ 4601942 w 4992467"/>
              <a:gd name="connsiteY81" fmla="*/ 809625 h 2143125"/>
              <a:gd name="connsiteX82" fmla="*/ 4630517 w 4992467"/>
              <a:gd name="connsiteY82" fmla="*/ 819150 h 2143125"/>
              <a:gd name="connsiteX83" fmla="*/ 4687667 w 4992467"/>
              <a:gd name="connsiteY83" fmla="*/ 857250 h 2143125"/>
              <a:gd name="connsiteX84" fmla="*/ 4754342 w 4992467"/>
              <a:gd name="connsiteY84" fmla="*/ 876300 h 2143125"/>
              <a:gd name="connsiteX85" fmla="*/ 4782917 w 4992467"/>
              <a:gd name="connsiteY85" fmla="*/ 885825 h 2143125"/>
              <a:gd name="connsiteX86" fmla="*/ 4849592 w 4992467"/>
              <a:gd name="connsiteY86" fmla="*/ 904875 h 2143125"/>
              <a:gd name="connsiteX87" fmla="*/ 4878167 w 4992467"/>
              <a:gd name="connsiteY87" fmla="*/ 923925 h 2143125"/>
              <a:gd name="connsiteX88" fmla="*/ 4906742 w 4992467"/>
              <a:gd name="connsiteY88" fmla="*/ 933450 h 2143125"/>
              <a:gd name="connsiteX89" fmla="*/ 4963892 w 4992467"/>
              <a:gd name="connsiteY89" fmla="*/ 971550 h 2143125"/>
              <a:gd name="connsiteX90" fmla="*/ 4992467 w 4992467"/>
              <a:gd name="connsiteY90" fmla="*/ 1008111 h 2143125"/>
              <a:gd name="connsiteX91" fmla="*/ 4220942 w 4992467"/>
              <a:gd name="connsiteY91" fmla="*/ 2038350 h 2143125"/>
              <a:gd name="connsiteX92" fmla="*/ 4154267 w 4992467"/>
              <a:gd name="connsiteY92" fmla="*/ 2114550 h 2143125"/>
              <a:gd name="connsiteX93" fmla="*/ 4106642 w 4992467"/>
              <a:gd name="connsiteY93" fmla="*/ 2124075 h 2143125"/>
              <a:gd name="connsiteX94" fmla="*/ 3906617 w 4992467"/>
              <a:gd name="connsiteY94" fmla="*/ 2143125 h 2143125"/>
              <a:gd name="connsiteX95" fmla="*/ 3458942 w 4992467"/>
              <a:gd name="connsiteY95" fmla="*/ 2124075 h 2143125"/>
              <a:gd name="connsiteX96" fmla="*/ 3344642 w 4992467"/>
              <a:gd name="connsiteY96" fmla="*/ 2095500 h 2143125"/>
              <a:gd name="connsiteX97" fmla="*/ 3297017 w 4992467"/>
              <a:gd name="connsiteY97" fmla="*/ 2085975 h 2143125"/>
              <a:gd name="connsiteX98" fmla="*/ 3068417 w 4992467"/>
              <a:gd name="connsiteY98" fmla="*/ 2095500 h 2143125"/>
              <a:gd name="connsiteX99" fmla="*/ 3030317 w 4992467"/>
              <a:gd name="connsiteY99" fmla="*/ 2105025 h 2143125"/>
              <a:gd name="connsiteX100" fmla="*/ 2925542 w 4992467"/>
              <a:gd name="connsiteY100" fmla="*/ 2114550 h 2143125"/>
              <a:gd name="connsiteX101" fmla="*/ 2858867 w 4992467"/>
              <a:gd name="connsiteY101" fmla="*/ 2124075 h 2143125"/>
              <a:gd name="connsiteX102" fmla="*/ 2011142 w 4992467"/>
              <a:gd name="connsiteY102" fmla="*/ 2114550 h 2143125"/>
              <a:gd name="connsiteX103" fmla="*/ 1887317 w 4992467"/>
              <a:gd name="connsiteY103" fmla="*/ 2095500 h 2143125"/>
              <a:gd name="connsiteX104" fmla="*/ 1639667 w 4992467"/>
              <a:gd name="connsiteY104" fmla="*/ 2085975 h 2143125"/>
              <a:gd name="connsiteX105" fmla="*/ 1553942 w 4992467"/>
              <a:gd name="connsiteY105" fmla="*/ 2076450 h 2143125"/>
              <a:gd name="connsiteX106" fmla="*/ 1525367 w 4992467"/>
              <a:gd name="connsiteY106" fmla="*/ 2066925 h 2143125"/>
              <a:gd name="connsiteX107" fmla="*/ 687167 w 4992467"/>
              <a:gd name="connsiteY107" fmla="*/ 2085975 h 2143125"/>
              <a:gd name="connsiteX108" fmla="*/ 620492 w 4992467"/>
              <a:gd name="connsiteY108" fmla="*/ 2076450 h 2143125"/>
              <a:gd name="connsiteX109" fmla="*/ 572867 w 4992467"/>
              <a:gd name="connsiteY109"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82367 w 4992467"/>
              <a:gd name="connsiteY7" fmla="*/ 1647825 h 2143125"/>
              <a:gd name="connsiteX8" fmla="*/ 1367 w 4992467"/>
              <a:gd name="connsiteY8" fmla="*/ 809625 h 2143125"/>
              <a:gd name="connsiteX9" fmla="*/ 68042 w 4992467"/>
              <a:gd name="connsiteY9" fmla="*/ 733425 h 2143125"/>
              <a:gd name="connsiteX10" fmla="*/ 96617 w 4992467"/>
              <a:gd name="connsiteY10" fmla="*/ 714375 h 2143125"/>
              <a:gd name="connsiteX11" fmla="*/ 125192 w 4992467"/>
              <a:gd name="connsiteY11" fmla="*/ 695325 h 2143125"/>
              <a:gd name="connsiteX12" fmla="*/ 172817 w 4992467"/>
              <a:gd name="connsiteY12" fmla="*/ 647700 h 2143125"/>
              <a:gd name="connsiteX13" fmla="*/ 201392 w 4992467"/>
              <a:gd name="connsiteY13" fmla="*/ 638175 h 2143125"/>
              <a:gd name="connsiteX14" fmla="*/ 258542 w 4992467"/>
              <a:gd name="connsiteY14" fmla="*/ 600075 h 2143125"/>
              <a:gd name="connsiteX15" fmla="*/ 315692 w 4992467"/>
              <a:gd name="connsiteY15" fmla="*/ 571500 h 2143125"/>
              <a:gd name="connsiteX16" fmla="*/ 344267 w 4992467"/>
              <a:gd name="connsiteY16" fmla="*/ 561975 h 2143125"/>
              <a:gd name="connsiteX17" fmla="*/ 401417 w 4992467"/>
              <a:gd name="connsiteY17" fmla="*/ 523875 h 2143125"/>
              <a:gd name="connsiteX18" fmla="*/ 429992 w 4992467"/>
              <a:gd name="connsiteY18" fmla="*/ 504825 h 2143125"/>
              <a:gd name="connsiteX19" fmla="*/ 458567 w 4992467"/>
              <a:gd name="connsiteY19" fmla="*/ 495300 h 2143125"/>
              <a:gd name="connsiteX20" fmla="*/ 487142 w 4992467"/>
              <a:gd name="connsiteY20" fmla="*/ 476250 h 2143125"/>
              <a:gd name="connsiteX21" fmla="*/ 544292 w 4992467"/>
              <a:gd name="connsiteY21" fmla="*/ 457200 h 2143125"/>
              <a:gd name="connsiteX22" fmla="*/ 649067 w 4992467"/>
              <a:gd name="connsiteY22" fmla="*/ 428625 h 2143125"/>
              <a:gd name="connsiteX23" fmla="*/ 830042 w 4992467"/>
              <a:gd name="connsiteY23" fmla="*/ 409575 h 2143125"/>
              <a:gd name="connsiteX24" fmla="*/ 925292 w 4992467"/>
              <a:gd name="connsiteY24" fmla="*/ 381000 h 2143125"/>
              <a:gd name="connsiteX25" fmla="*/ 953867 w 4992467"/>
              <a:gd name="connsiteY25" fmla="*/ 361950 h 2143125"/>
              <a:gd name="connsiteX26" fmla="*/ 1011017 w 4992467"/>
              <a:gd name="connsiteY26" fmla="*/ 342900 h 2143125"/>
              <a:gd name="connsiteX27" fmla="*/ 1096742 w 4992467"/>
              <a:gd name="connsiteY27" fmla="*/ 304800 h 2143125"/>
              <a:gd name="connsiteX28" fmla="*/ 1182467 w 4992467"/>
              <a:gd name="connsiteY28" fmla="*/ 285750 h 2143125"/>
              <a:gd name="connsiteX29" fmla="*/ 1220567 w 4992467"/>
              <a:gd name="connsiteY29" fmla="*/ 276225 h 2143125"/>
              <a:gd name="connsiteX30" fmla="*/ 1411067 w 4992467"/>
              <a:gd name="connsiteY30" fmla="*/ 266700 h 2143125"/>
              <a:gd name="connsiteX31" fmla="*/ 1458692 w 4992467"/>
              <a:gd name="connsiteY31" fmla="*/ 257175 h 2143125"/>
              <a:gd name="connsiteX32" fmla="*/ 1487267 w 4992467"/>
              <a:gd name="connsiteY32" fmla="*/ 247650 h 2143125"/>
              <a:gd name="connsiteX33" fmla="*/ 1544417 w 4992467"/>
              <a:gd name="connsiteY33" fmla="*/ 238125 h 2143125"/>
              <a:gd name="connsiteX34" fmla="*/ 1658717 w 4992467"/>
              <a:gd name="connsiteY34" fmla="*/ 247650 h 2143125"/>
              <a:gd name="connsiteX35" fmla="*/ 1868267 w 4992467"/>
              <a:gd name="connsiteY35" fmla="*/ 228600 h 2143125"/>
              <a:gd name="connsiteX36" fmla="*/ 1953992 w 4992467"/>
              <a:gd name="connsiteY36" fmla="*/ 200025 h 2143125"/>
              <a:gd name="connsiteX37" fmla="*/ 1982567 w 4992467"/>
              <a:gd name="connsiteY37" fmla="*/ 190500 h 2143125"/>
              <a:gd name="connsiteX38" fmla="*/ 2011142 w 4992467"/>
              <a:gd name="connsiteY38" fmla="*/ 171450 h 2143125"/>
              <a:gd name="connsiteX39" fmla="*/ 2068292 w 4992467"/>
              <a:gd name="connsiteY39" fmla="*/ 152400 h 2143125"/>
              <a:gd name="connsiteX40" fmla="*/ 2154017 w 4992467"/>
              <a:gd name="connsiteY40" fmla="*/ 114300 h 2143125"/>
              <a:gd name="connsiteX41" fmla="*/ 2496917 w 4992467"/>
              <a:gd name="connsiteY41" fmla="*/ 95250 h 2143125"/>
              <a:gd name="connsiteX42" fmla="*/ 2582642 w 4992467"/>
              <a:gd name="connsiteY42" fmla="*/ 66675 h 2143125"/>
              <a:gd name="connsiteX43" fmla="*/ 2611217 w 4992467"/>
              <a:gd name="connsiteY43" fmla="*/ 57150 h 2143125"/>
              <a:gd name="connsiteX44" fmla="*/ 2639792 w 4992467"/>
              <a:gd name="connsiteY44" fmla="*/ 38100 h 2143125"/>
              <a:gd name="connsiteX45" fmla="*/ 2696942 w 4992467"/>
              <a:gd name="connsiteY45" fmla="*/ 19050 h 2143125"/>
              <a:gd name="connsiteX46" fmla="*/ 2763617 w 4992467"/>
              <a:gd name="connsiteY46" fmla="*/ 0 h 2143125"/>
              <a:gd name="connsiteX47" fmla="*/ 2982692 w 4992467"/>
              <a:gd name="connsiteY47" fmla="*/ 9525 h 2143125"/>
              <a:gd name="connsiteX48" fmla="*/ 3039842 w 4992467"/>
              <a:gd name="connsiteY48" fmla="*/ 28575 h 2143125"/>
              <a:gd name="connsiteX49" fmla="*/ 3077942 w 4992467"/>
              <a:gd name="connsiteY49" fmla="*/ 38100 h 2143125"/>
              <a:gd name="connsiteX50" fmla="*/ 3135092 w 4992467"/>
              <a:gd name="connsiteY50" fmla="*/ 57150 h 2143125"/>
              <a:gd name="connsiteX51" fmla="*/ 3192242 w 4992467"/>
              <a:gd name="connsiteY51" fmla="*/ 76200 h 2143125"/>
              <a:gd name="connsiteX52" fmla="*/ 3220817 w 4992467"/>
              <a:gd name="connsiteY52" fmla="*/ 85725 h 2143125"/>
              <a:gd name="connsiteX53" fmla="*/ 3249392 w 4992467"/>
              <a:gd name="connsiteY53" fmla="*/ 95250 h 2143125"/>
              <a:gd name="connsiteX54" fmla="*/ 3363692 w 4992467"/>
              <a:gd name="connsiteY54" fmla="*/ 104775 h 2143125"/>
              <a:gd name="connsiteX55" fmla="*/ 3420842 w 4992467"/>
              <a:gd name="connsiteY55" fmla="*/ 133350 h 2143125"/>
              <a:gd name="connsiteX56" fmla="*/ 3449417 w 4992467"/>
              <a:gd name="connsiteY56" fmla="*/ 161925 h 2143125"/>
              <a:gd name="connsiteX57" fmla="*/ 3506567 w 4992467"/>
              <a:gd name="connsiteY57" fmla="*/ 200025 h 2143125"/>
              <a:gd name="connsiteX58" fmla="*/ 3535142 w 4992467"/>
              <a:gd name="connsiteY58" fmla="*/ 219075 h 2143125"/>
              <a:gd name="connsiteX59" fmla="*/ 3563717 w 4992467"/>
              <a:gd name="connsiteY59" fmla="*/ 247650 h 2143125"/>
              <a:gd name="connsiteX60" fmla="*/ 3620867 w 4992467"/>
              <a:gd name="connsiteY60" fmla="*/ 266700 h 2143125"/>
              <a:gd name="connsiteX61" fmla="*/ 3678017 w 4992467"/>
              <a:gd name="connsiteY61" fmla="*/ 295275 h 2143125"/>
              <a:gd name="connsiteX62" fmla="*/ 3706592 w 4992467"/>
              <a:gd name="connsiteY62" fmla="*/ 314325 h 2143125"/>
              <a:gd name="connsiteX63" fmla="*/ 3744692 w 4992467"/>
              <a:gd name="connsiteY63" fmla="*/ 323850 h 2143125"/>
              <a:gd name="connsiteX64" fmla="*/ 3887567 w 4992467"/>
              <a:gd name="connsiteY64" fmla="*/ 342900 h 2143125"/>
              <a:gd name="connsiteX65" fmla="*/ 3944717 w 4992467"/>
              <a:gd name="connsiteY65" fmla="*/ 361950 h 2143125"/>
              <a:gd name="connsiteX66" fmla="*/ 3973292 w 4992467"/>
              <a:gd name="connsiteY66" fmla="*/ 371475 h 2143125"/>
              <a:gd name="connsiteX67" fmla="*/ 4030442 w 4992467"/>
              <a:gd name="connsiteY67" fmla="*/ 419100 h 2143125"/>
              <a:gd name="connsiteX68" fmla="*/ 4087592 w 4992467"/>
              <a:gd name="connsiteY68" fmla="*/ 457200 h 2143125"/>
              <a:gd name="connsiteX69" fmla="*/ 4116167 w 4992467"/>
              <a:gd name="connsiteY69" fmla="*/ 476250 h 2143125"/>
              <a:gd name="connsiteX70" fmla="*/ 4173317 w 4992467"/>
              <a:gd name="connsiteY70" fmla="*/ 514350 h 2143125"/>
              <a:gd name="connsiteX71" fmla="*/ 4201892 w 4992467"/>
              <a:gd name="connsiteY71" fmla="*/ 533400 h 2143125"/>
              <a:gd name="connsiteX72" fmla="*/ 4230467 w 4992467"/>
              <a:gd name="connsiteY72" fmla="*/ 542925 h 2143125"/>
              <a:gd name="connsiteX73" fmla="*/ 4259042 w 4992467"/>
              <a:gd name="connsiteY73" fmla="*/ 571500 h 2143125"/>
              <a:gd name="connsiteX74" fmla="*/ 4316192 w 4992467"/>
              <a:gd name="connsiteY74" fmla="*/ 600075 h 2143125"/>
              <a:gd name="connsiteX75" fmla="*/ 4344767 w 4992467"/>
              <a:gd name="connsiteY75" fmla="*/ 628650 h 2143125"/>
              <a:gd name="connsiteX76" fmla="*/ 4373342 w 4992467"/>
              <a:gd name="connsiteY76" fmla="*/ 638175 h 2143125"/>
              <a:gd name="connsiteX77" fmla="*/ 4459067 w 4992467"/>
              <a:gd name="connsiteY77" fmla="*/ 695325 h 2143125"/>
              <a:gd name="connsiteX78" fmla="*/ 4487642 w 4992467"/>
              <a:gd name="connsiteY78" fmla="*/ 714375 h 2143125"/>
              <a:gd name="connsiteX79" fmla="*/ 4516217 w 4992467"/>
              <a:gd name="connsiteY79" fmla="*/ 733425 h 2143125"/>
              <a:gd name="connsiteX80" fmla="*/ 4601942 w 4992467"/>
              <a:gd name="connsiteY80" fmla="*/ 809625 h 2143125"/>
              <a:gd name="connsiteX81" fmla="*/ 4630517 w 4992467"/>
              <a:gd name="connsiteY81" fmla="*/ 819150 h 2143125"/>
              <a:gd name="connsiteX82" fmla="*/ 4687667 w 4992467"/>
              <a:gd name="connsiteY82" fmla="*/ 857250 h 2143125"/>
              <a:gd name="connsiteX83" fmla="*/ 4754342 w 4992467"/>
              <a:gd name="connsiteY83" fmla="*/ 876300 h 2143125"/>
              <a:gd name="connsiteX84" fmla="*/ 4782917 w 4992467"/>
              <a:gd name="connsiteY84" fmla="*/ 885825 h 2143125"/>
              <a:gd name="connsiteX85" fmla="*/ 4849592 w 4992467"/>
              <a:gd name="connsiteY85" fmla="*/ 904875 h 2143125"/>
              <a:gd name="connsiteX86" fmla="*/ 4878167 w 4992467"/>
              <a:gd name="connsiteY86" fmla="*/ 923925 h 2143125"/>
              <a:gd name="connsiteX87" fmla="*/ 4906742 w 4992467"/>
              <a:gd name="connsiteY87" fmla="*/ 933450 h 2143125"/>
              <a:gd name="connsiteX88" fmla="*/ 4963892 w 4992467"/>
              <a:gd name="connsiteY88" fmla="*/ 971550 h 2143125"/>
              <a:gd name="connsiteX89" fmla="*/ 4992467 w 4992467"/>
              <a:gd name="connsiteY89" fmla="*/ 1008111 h 2143125"/>
              <a:gd name="connsiteX90" fmla="*/ 4220942 w 4992467"/>
              <a:gd name="connsiteY90" fmla="*/ 2038350 h 2143125"/>
              <a:gd name="connsiteX91" fmla="*/ 4154267 w 4992467"/>
              <a:gd name="connsiteY91" fmla="*/ 2114550 h 2143125"/>
              <a:gd name="connsiteX92" fmla="*/ 4106642 w 4992467"/>
              <a:gd name="connsiteY92" fmla="*/ 2124075 h 2143125"/>
              <a:gd name="connsiteX93" fmla="*/ 3906617 w 4992467"/>
              <a:gd name="connsiteY93" fmla="*/ 2143125 h 2143125"/>
              <a:gd name="connsiteX94" fmla="*/ 3458942 w 4992467"/>
              <a:gd name="connsiteY94" fmla="*/ 2124075 h 2143125"/>
              <a:gd name="connsiteX95" fmla="*/ 3344642 w 4992467"/>
              <a:gd name="connsiteY95" fmla="*/ 2095500 h 2143125"/>
              <a:gd name="connsiteX96" fmla="*/ 3297017 w 4992467"/>
              <a:gd name="connsiteY96" fmla="*/ 2085975 h 2143125"/>
              <a:gd name="connsiteX97" fmla="*/ 3068417 w 4992467"/>
              <a:gd name="connsiteY97" fmla="*/ 2095500 h 2143125"/>
              <a:gd name="connsiteX98" fmla="*/ 3030317 w 4992467"/>
              <a:gd name="connsiteY98" fmla="*/ 2105025 h 2143125"/>
              <a:gd name="connsiteX99" fmla="*/ 2925542 w 4992467"/>
              <a:gd name="connsiteY99" fmla="*/ 2114550 h 2143125"/>
              <a:gd name="connsiteX100" fmla="*/ 2858867 w 4992467"/>
              <a:gd name="connsiteY100" fmla="*/ 2124075 h 2143125"/>
              <a:gd name="connsiteX101" fmla="*/ 2011142 w 4992467"/>
              <a:gd name="connsiteY101" fmla="*/ 2114550 h 2143125"/>
              <a:gd name="connsiteX102" fmla="*/ 1887317 w 4992467"/>
              <a:gd name="connsiteY102" fmla="*/ 2095500 h 2143125"/>
              <a:gd name="connsiteX103" fmla="*/ 1639667 w 4992467"/>
              <a:gd name="connsiteY103" fmla="*/ 2085975 h 2143125"/>
              <a:gd name="connsiteX104" fmla="*/ 1553942 w 4992467"/>
              <a:gd name="connsiteY104" fmla="*/ 2076450 h 2143125"/>
              <a:gd name="connsiteX105" fmla="*/ 1525367 w 4992467"/>
              <a:gd name="connsiteY105" fmla="*/ 2066925 h 2143125"/>
              <a:gd name="connsiteX106" fmla="*/ 687167 w 4992467"/>
              <a:gd name="connsiteY106" fmla="*/ 2085975 h 2143125"/>
              <a:gd name="connsiteX107" fmla="*/ 620492 w 4992467"/>
              <a:gd name="connsiteY107" fmla="*/ 2076450 h 2143125"/>
              <a:gd name="connsiteX108" fmla="*/ 572867 w 4992467"/>
              <a:gd name="connsiteY108"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1367 w 4992467"/>
              <a:gd name="connsiteY7" fmla="*/ 809625 h 2143125"/>
              <a:gd name="connsiteX8" fmla="*/ 68042 w 4992467"/>
              <a:gd name="connsiteY8" fmla="*/ 733425 h 2143125"/>
              <a:gd name="connsiteX9" fmla="*/ 96617 w 4992467"/>
              <a:gd name="connsiteY9" fmla="*/ 714375 h 2143125"/>
              <a:gd name="connsiteX10" fmla="*/ 125192 w 4992467"/>
              <a:gd name="connsiteY10" fmla="*/ 695325 h 2143125"/>
              <a:gd name="connsiteX11" fmla="*/ 172817 w 4992467"/>
              <a:gd name="connsiteY11" fmla="*/ 647700 h 2143125"/>
              <a:gd name="connsiteX12" fmla="*/ 201392 w 4992467"/>
              <a:gd name="connsiteY12" fmla="*/ 638175 h 2143125"/>
              <a:gd name="connsiteX13" fmla="*/ 258542 w 4992467"/>
              <a:gd name="connsiteY13" fmla="*/ 600075 h 2143125"/>
              <a:gd name="connsiteX14" fmla="*/ 315692 w 4992467"/>
              <a:gd name="connsiteY14" fmla="*/ 571500 h 2143125"/>
              <a:gd name="connsiteX15" fmla="*/ 344267 w 4992467"/>
              <a:gd name="connsiteY15" fmla="*/ 561975 h 2143125"/>
              <a:gd name="connsiteX16" fmla="*/ 401417 w 4992467"/>
              <a:gd name="connsiteY16" fmla="*/ 523875 h 2143125"/>
              <a:gd name="connsiteX17" fmla="*/ 429992 w 4992467"/>
              <a:gd name="connsiteY17" fmla="*/ 504825 h 2143125"/>
              <a:gd name="connsiteX18" fmla="*/ 458567 w 4992467"/>
              <a:gd name="connsiteY18" fmla="*/ 495300 h 2143125"/>
              <a:gd name="connsiteX19" fmla="*/ 487142 w 4992467"/>
              <a:gd name="connsiteY19" fmla="*/ 476250 h 2143125"/>
              <a:gd name="connsiteX20" fmla="*/ 544292 w 4992467"/>
              <a:gd name="connsiteY20" fmla="*/ 457200 h 2143125"/>
              <a:gd name="connsiteX21" fmla="*/ 649067 w 4992467"/>
              <a:gd name="connsiteY21" fmla="*/ 428625 h 2143125"/>
              <a:gd name="connsiteX22" fmla="*/ 830042 w 4992467"/>
              <a:gd name="connsiteY22" fmla="*/ 409575 h 2143125"/>
              <a:gd name="connsiteX23" fmla="*/ 925292 w 4992467"/>
              <a:gd name="connsiteY23" fmla="*/ 381000 h 2143125"/>
              <a:gd name="connsiteX24" fmla="*/ 953867 w 4992467"/>
              <a:gd name="connsiteY24" fmla="*/ 361950 h 2143125"/>
              <a:gd name="connsiteX25" fmla="*/ 1011017 w 4992467"/>
              <a:gd name="connsiteY25" fmla="*/ 342900 h 2143125"/>
              <a:gd name="connsiteX26" fmla="*/ 1096742 w 4992467"/>
              <a:gd name="connsiteY26" fmla="*/ 304800 h 2143125"/>
              <a:gd name="connsiteX27" fmla="*/ 1182467 w 4992467"/>
              <a:gd name="connsiteY27" fmla="*/ 285750 h 2143125"/>
              <a:gd name="connsiteX28" fmla="*/ 1220567 w 4992467"/>
              <a:gd name="connsiteY28" fmla="*/ 276225 h 2143125"/>
              <a:gd name="connsiteX29" fmla="*/ 1411067 w 4992467"/>
              <a:gd name="connsiteY29" fmla="*/ 266700 h 2143125"/>
              <a:gd name="connsiteX30" fmla="*/ 1458692 w 4992467"/>
              <a:gd name="connsiteY30" fmla="*/ 257175 h 2143125"/>
              <a:gd name="connsiteX31" fmla="*/ 1487267 w 4992467"/>
              <a:gd name="connsiteY31" fmla="*/ 247650 h 2143125"/>
              <a:gd name="connsiteX32" fmla="*/ 1544417 w 4992467"/>
              <a:gd name="connsiteY32" fmla="*/ 238125 h 2143125"/>
              <a:gd name="connsiteX33" fmla="*/ 1658717 w 4992467"/>
              <a:gd name="connsiteY33" fmla="*/ 247650 h 2143125"/>
              <a:gd name="connsiteX34" fmla="*/ 1868267 w 4992467"/>
              <a:gd name="connsiteY34" fmla="*/ 228600 h 2143125"/>
              <a:gd name="connsiteX35" fmla="*/ 1953992 w 4992467"/>
              <a:gd name="connsiteY35" fmla="*/ 200025 h 2143125"/>
              <a:gd name="connsiteX36" fmla="*/ 1982567 w 4992467"/>
              <a:gd name="connsiteY36" fmla="*/ 190500 h 2143125"/>
              <a:gd name="connsiteX37" fmla="*/ 2011142 w 4992467"/>
              <a:gd name="connsiteY37" fmla="*/ 171450 h 2143125"/>
              <a:gd name="connsiteX38" fmla="*/ 2068292 w 4992467"/>
              <a:gd name="connsiteY38" fmla="*/ 152400 h 2143125"/>
              <a:gd name="connsiteX39" fmla="*/ 2154017 w 4992467"/>
              <a:gd name="connsiteY39" fmla="*/ 114300 h 2143125"/>
              <a:gd name="connsiteX40" fmla="*/ 2496917 w 4992467"/>
              <a:gd name="connsiteY40" fmla="*/ 95250 h 2143125"/>
              <a:gd name="connsiteX41" fmla="*/ 2582642 w 4992467"/>
              <a:gd name="connsiteY41" fmla="*/ 66675 h 2143125"/>
              <a:gd name="connsiteX42" fmla="*/ 2611217 w 4992467"/>
              <a:gd name="connsiteY42" fmla="*/ 57150 h 2143125"/>
              <a:gd name="connsiteX43" fmla="*/ 2639792 w 4992467"/>
              <a:gd name="connsiteY43" fmla="*/ 38100 h 2143125"/>
              <a:gd name="connsiteX44" fmla="*/ 2696942 w 4992467"/>
              <a:gd name="connsiteY44" fmla="*/ 19050 h 2143125"/>
              <a:gd name="connsiteX45" fmla="*/ 2763617 w 4992467"/>
              <a:gd name="connsiteY45" fmla="*/ 0 h 2143125"/>
              <a:gd name="connsiteX46" fmla="*/ 2982692 w 4992467"/>
              <a:gd name="connsiteY46" fmla="*/ 9525 h 2143125"/>
              <a:gd name="connsiteX47" fmla="*/ 3039842 w 4992467"/>
              <a:gd name="connsiteY47" fmla="*/ 28575 h 2143125"/>
              <a:gd name="connsiteX48" fmla="*/ 3077942 w 4992467"/>
              <a:gd name="connsiteY48" fmla="*/ 38100 h 2143125"/>
              <a:gd name="connsiteX49" fmla="*/ 3135092 w 4992467"/>
              <a:gd name="connsiteY49" fmla="*/ 57150 h 2143125"/>
              <a:gd name="connsiteX50" fmla="*/ 3192242 w 4992467"/>
              <a:gd name="connsiteY50" fmla="*/ 76200 h 2143125"/>
              <a:gd name="connsiteX51" fmla="*/ 3220817 w 4992467"/>
              <a:gd name="connsiteY51" fmla="*/ 85725 h 2143125"/>
              <a:gd name="connsiteX52" fmla="*/ 3249392 w 4992467"/>
              <a:gd name="connsiteY52" fmla="*/ 95250 h 2143125"/>
              <a:gd name="connsiteX53" fmla="*/ 3363692 w 4992467"/>
              <a:gd name="connsiteY53" fmla="*/ 104775 h 2143125"/>
              <a:gd name="connsiteX54" fmla="*/ 3420842 w 4992467"/>
              <a:gd name="connsiteY54" fmla="*/ 133350 h 2143125"/>
              <a:gd name="connsiteX55" fmla="*/ 3449417 w 4992467"/>
              <a:gd name="connsiteY55" fmla="*/ 161925 h 2143125"/>
              <a:gd name="connsiteX56" fmla="*/ 3506567 w 4992467"/>
              <a:gd name="connsiteY56" fmla="*/ 200025 h 2143125"/>
              <a:gd name="connsiteX57" fmla="*/ 3535142 w 4992467"/>
              <a:gd name="connsiteY57" fmla="*/ 219075 h 2143125"/>
              <a:gd name="connsiteX58" fmla="*/ 3563717 w 4992467"/>
              <a:gd name="connsiteY58" fmla="*/ 247650 h 2143125"/>
              <a:gd name="connsiteX59" fmla="*/ 3620867 w 4992467"/>
              <a:gd name="connsiteY59" fmla="*/ 266700 h 2143125"/>
              <a:gd name="connsiteX60" fmla="*/ 3678017 w 4992467"/>
              <a:gd name="connsiteY60" fmla="*/ 295275 h 2143125"/>
              <a:gd name="connsiteX61" fmla="*/ 3706592 w 4992467"/>
              <a:gd name="connsiteY61" fmla="*/ 314325 h 2143125"/>
              <a:gd name="connsiteX62" fmla="*/ 3744692 w 4992467"/>
              <a:gd name="connsiteY62" fmla="*/ 323850 h 2143125"/>
              <a:gd name="connsiteX63" fmla="*/ 3887567 w 4992467"/>
              <a:gd name="connsiteY63" fmla="*/ 342900 h 2143125"/>
              <a:gd name="connsiteX64" fmla="*/ 3944717 w 4992467"/>
              <a:gd name="connsiteY64" fmla="*/ 361950 h 2143125"/>
              <a:gd name="connsiteX65" fmla="*/ 3973292 w 4992467"/>
              <a:gd name="connsiteY65" fmla="*/ 371475 h 2143125"/>
              <a:gd name="connsiteX66" fmla="*/ 4030442 w 4992467"/>
              <a:gd name="connsiteY66" fmla="*/ 419100 h 2143125"/>
              <a:gd name="connsiteX67" fmla="*/ 4087592 w 4992467"/>
              <a:gd name="connsiteY67" fmla="*/ 457200 h 2143125"/>
              <a:gd name="connsiteX68" fmla="*/ 4116167 w 4992467"/>
              <a:gd name="connsiteY68" fmla="*/ 476250 h 2143125"/>
              <a:gd name="connsiteX69" fmla="*/ 4173317 w 4992467"/>
              <a:gd name="connsiteY69" fmla="*/ 514350 h 2143125"/>
              <a:gd name="connsiteX70" fmla="*/ 4201892 w 4992467"/>
              <a:gd name="connsiteY70" fmla="*/ 533400 h 2143125"/>
              <a:gd name="connsiteX71" fmla="*/ 4230467 w 4992467"/>
              <a:gd name="connsiteY71" fmla="*/ 542925 h 2143125"/>
              <a:gd name="connsiteX72" fmla="*/ 4259042 w 4992467"/>
              <a:gd name="connsiteY72" fmla="*/ 571500 h 2143125"/>
              <a:gd name="connsiteX73" fmla="*/ 4316192 w 4992467"/>
              <a:gd name="connsiteY73" fmla="*/ 600075 h 2143125"/>
              <a:gd name="connsiteX74" fmla="*/ 4344767 w 4992467"/>
              <a:gd name="connsiteY74" fmla="*/ 628650 h 2143125"/>
              <a:gd name="connsiteX75" fmla="*/ 4373342 w 4992467"/>
              <a:gd name="connsiteY75" fmla="*/ 638175 h 2143125"/>
              <a:gd name="connsiteX76" fmla="*/ 4459067 w 4992467"/>
              <a:gd name="connsiteY76" fmla="*/ 695325 h 2143125"/>
              <a:gd name="connsiteX77" fmla="*/ 4487642 w 4992467"/>
              <a:gd name="connsiteY77" fmla="*/ 714375 h 2143125"/>
              <a:gd name="connsiteX78" fmla="*/ 4516217 w 4992467"/>
              <a:gd name="connsiteY78" fmla="*/ 733425 h 2143125"/>
              <a:gd name="connsiteX79" fmla="*/ 4601942 w 4992467"/>
              <a:gd name="connsiteY79" fmla="*/ 809625 h 2143125"/>
              <a:gd name="connsiteX80" fmla="*/ 4630517 w 4992467"/>
              <a:gd name="connsiteY80" fmla="*/ 819150 h 2143125"/>
              <a:gd name="connsiteX81" fmla="*/ 4687667 w 4992467"/>
              <a:gd name="connsiteY81" fmla="*/ 857250 h 2143125"/>
              <a:gd name="connsiteX82" fmla="*/ 4754342 w 4992467"/>
              <a:gd name="connsiteY82" fmla="*/ 876300 h 2143125"/>
              <a:gd name="connsiteX83" fmla="*/ 4782917 w 4992467"/>
              <a:gd name="connsiteY83" fmla="*/ 885825 h 2143125"/>
              <a:gd name="connsiteX84" fmla="*/ 4849592 w 4992467"/>
              <a:gd name="connsiteY84" fmla="*/ 904875 h 2143125"/>
              <a:gd name="connsiteX85" fmla="*/ 4878167 w 4992467"/>
              <a:gd name="connsiteY85" fmla="*/ 923925 h 2143125"/>
              <a:gd name="connsiteX86" fmla="*/ 4906742 w 4992467"/>
              <a:gd name="connsiteY86" fmla="*/ 933450 h 2143125"/>
              <a:gd name="connsiteX87" fmla="*/ 4963892 w 4992467"/>
              <a:gd name="connsiteY87" fmla="*/ 971550 h 2143125"/>
              <a:gd name="connsiteX88" fmla="*/ 4992467 w 4992467"/>
              <a:gd name="connsiteY88" fmla="*/ 1008111 h 2143125"/>
              <a:gd name="connsiteX89" fmla="*/ 4220942 w 4992467"/>
              <a:gd name="connsiteY89" fmla="*/ 2038350 h 2143125"/>
              <a:gd name="connsiteX90" fmla="*/ 4154267 w 4992467"/>
              <a:gd name="connsiteY90" fmla="*/ 2114550 h 2143125"/>
              <a:gd name="connsiteX91" fmla="*/ 4106642 w 4992467"/>
              <a:gd name="connsiteY91" fmla="*/ 2124075 h 2143125"/>
              <a:gd name="connsiteX92" fmla="*/ 3906617 w 4992467"/>
              <a:gd name="connsiteY92" fmla="*/ 2143125 h 2143125"/>
              <a:gd name="connsiteX93" fmla="*/ 3458942 w 4992467"/>
              <a:gd name="connsiteY93" fmla="*/ 2124075 h 2143125"/>
              <a:gd name="connsiteX94" fmla="*/ 3344642 w 4992467"/>
              <a:gd name="connsiteY94" fmla="*/ 2095500 h 2143125"/>
              <a:gd name="connsiteX95" fmla="*/ 3297017 w 4992467"/>
              <a:gd name="connsiteY95" fmla="*/ 2085975 h 2143125"/>
              <a:gd name="connsiteX96" fmla="*/ 3068417 w 4992467"/>
              <a:gd name="connsiteY96" fmla="*/ 2095500 h 2143125"/>
              <a:gd name="connsiteX97" fmla="*/ 3030317 w 4992467"/>
              <a:gd name="connsiteY97" fmla="*/ 2105025 h 2143125"/>
              <a:gd name="connsiteX98" fmla="*/ 2925542 w 4992467"/>
              <a:gd name="connsiteY98" fmla="*/ 2114550 h 2143125"/>
              <a:gd name="connsiteX99" fmla="*/ 2858867 w 4992467"/>
              <a:gd name="connsiteY99" fmla="*/ 2124075 h 2143125"/>
              <a:gd name="connsiteX100" fmla="*/ 2011142 w 4992467"/>
              <a:gd name="connsiteY100" fmla="*/ 2114550 h 2143125"/>
              <a:gd name="connsiteX101" fmla="*/ 1887317 w 4992467"/>
              <a:gd name="connsiteY101" fmla="*/ 2095500 h 2143125"/>
              <a:gd name="connsiteX102" fmla="*/ 1639667 w 4992467"/>
              <a:gd name="connsiteY102" fmla="*/ 2085975 h 2143125"/>
              <a:gd name="connsiteX103" fmla="*/ 1553942 w 4992467"/>
              <a:gd name="connsiteY103" fmla="*/ 2076450 h 2143125"/>
              <a:gd name="connsiteX104" fmla="*/ 1525367 w 4992467"/>
              <a:gd name="connsiteY104" fmla="*/ 2066925 h 2143125"/>
              <a:gd name="connsiteX105" fmla="*/ 687167 w 4992467"/>
              <a:gd name="connsiteY105" fmla="*/ 2085975 h 2143125"/>
              <a:gd name="connsiteX106" fmla="*/ 620492 w 4992467"/>
              <a:gd name="connsiteY106" fmla="*/ 2076450 h 2143125"/>
              <a:gd name="connsiteX107" fmla="*/ 572867 w 4992467"/>
              <a:gd name="connsiteY107"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1367 w 4992467"/>
              <a:gd name="connsiteY6" fmla="*/ 809625 h 2143125"/>
              <a:gd name="connsiteX7" fmla="*/ 68042 w 4992467"/>
              <a:gd name="connsiteY7" fmla="*/ 733425 h 2143125"/>
              <a:gd name="connsiteX8" fmla="*/ 96617 w 4992467"/>
              <a:gd name="connsiteY8" fmla="*/ 714375 h 2143125"/>
              <a:gd name="connsiteX9" fmla="*/ 125192 w 4992467"/>
              <a:gd name="connsiteY9" fmla="*/ 695325 h 2143125"/>
              <a:gd name="connsiteX10" fmla="*/ 172817 w 4992467"/>
              <a:gd name="connsiteY10" fmla="*/ 647700 h 2143125"/>
              <a:gd name="connsiteX11" fmla="*/ 201392 w 4992467"/>
              <a:gd name="connsiteY11" fmla="*/ 638175 h 2143125"/>
              <a:gd name="connsiteX12" fmla="*/ 258542 w 4992467"/>
              <a:gd name="connsiteY12" fmla="*/ 600075 h 2143125"/>
              <a:gd name="connsiteX13" fmla="*/ 315692 w 4992467"/>
              <a:gd name="connsiteY13" fmla="*/ 571500 h 2143125"/>
              <a:gd name="connsiteX14" fmla="*/ 344267 w 4992467"/>
              <a:gd name="connsiteY14" fmla="*/ 561975 h 2143125"/>
              <a:gd name="connsiteX15" fmla="*/ 401417 w 4992467"/>
              <a:gd name="connsiteY15" fmla="*/ 523875 h 2143125"/>
              <a:gd name="connsiteX16" fmla="*/ 429992 w 4992467"/>
              <a:gd name="connsiteY16" fmla="*/ 504825 h 2143125"/>
              <a:gd name="connsiteX17" fmla="*/ 458567 w 4992467"/>
              <a:gd name="connsiteY17" fmla="*/ 495300 h 2143125"/>
              <a:gd name="connsiteX18" fmla="*/ 487142 w 4992467"/>
              <a:gd name="connsiteY18" fmla="*/ 476250 h 2143125"/>
              <a:gd name="connsiteX19" fmla="*/ 544292 w 4992467"/>
              <a:gd name="connsiteY19" fmla="*/ 457200 h 2143125"/>
              <a:gd name="connsiteX20" fmla="*/ 649067 w 4992467"/>
              <a:gd name="connsiteY20" fmla="*/ 428625 h 2143125"/>
              <a:gd name="connsiteX21" fmla="*/ 830042 w 4992467"/>
              <a:gd name="connsiteY21" fmla="*/ 409575 h 2143125"/>
              <a:gd name="connsiteX22" fmla="*/ 925292 w 4992467"/>
              <a:gd name="connsiteY22" fmla="*/ 381000 h 2143125"/>
              <a:gd name="connsiteX23" fmla="*/ 953867 w 4992467"/>
              <a:gd name="connsiteY23" fmla="*/ 361950 h 2143125"/>
              <a:gd name="connsiteX24" fmla="*/ 1011017 w 4992467"/>
              <a:gd name="connsiteY24" fmla="*/ 342900 h 2143125"/>
              <a:gd name="connsiteX25" fmla="*/ 1096742 w 4992467"/>
              <a:gd name="connsiteY25" fmla="*/ 304800 h 2143125"/>
              <a:gd name="connsiteX26" fmla="*/ 1182467 w 4992467"/>
              <a:gd name="connsiteY26" fmla="*/ 285750 h 2143125"/>
              <a:gd name="connsiteX27" fmla="*/ 1220567 w 4992467"/>
              <a:gd name="connsiteY27" fmla="*/ 276225 h 2143125"/>
              <a:gd name="connsiteX28" fmla="*/ 1411067 w 4992467"/>
              <a:gd name="connsiteY28" fmla="*/ 266700 h 2143125"/>
              <a:gd name="connsiteX29" fmla="*/ 1458692 w 4992467"/>
              <a:gd name="connsiteY29" fmla="*/ 257175 h 2143125"/>
              <a:gd name="connsiteX30" fmla="*/ 1487267 w 4992467"/>
              <a:gd name="connsiteY30" fmla="*/ 247650 h 2143125"/>
              <a:gd name="connsiteX31" fmla="*/ 1544417 w 4992467"/>
              <a:gd name="connsiteY31" fmla="*/ 238125 h 2143125"/>
              <a:gd name="connsiteX32" fmla="*/ 1658717 w 4992467"/>
              <a:gd name="connsiteY32" fmla="*/ 247650 h 2143125"/>
              <a:gd name="connsiteX33" fmla="*/ 1868267 w 4992467"/>
              <a:gd name="connsiteY33" fmla="*/ 228600 h 2143125"/>
              <a:gd name="connsiteX34" fmla="*/ 1953992 w 4992467"/>
              <a:gd name="connsiteY34" fmla="*/ 200025 h 2143125"/>
              <a:gd name="connsiteX35" fmla="*/ 1982567 w 4992467"/>
              <a:gd name="connsiteY35" fmla="*/ 190500 h 2143125"/>
              <a:gd name="connsiteX36" fmla="*/ 2011142 w 4992467"/>
              <a:gd name="connsiteY36" fmla="*/ 171450 h 2143125"/>
              <a:gd name="connsiteX37" fmla="*/ 2068292 w 4992467"/>
              <a:gd name="connsiteY37" fmla="*/ 152400 h 2143125"/>
              <a:gd name="connsiteX38" fmla="*/ 2154017 w 4992467"/>
              <a:gd name="connsiteY38" fmla="*/ 114300 h 2143125"/>
              <a:gd name="connsiteX39" fmla="*/ 2496917 w 4992467"/>
              <a:gd name="connsiteY39" fmla="*/ 95250 h 2143125"/>
              <a:gd name="connsiteX40" fmla="*/ 2582642 w 4992467"/>
              <a:gd name="connsiteY40" fmla="*/ 66675 h 2143125"/>
              <a:gd name="connsiteX41" fmla="*/ 2611217 w 4992467"/>
              <a:gd name="connsiteY41" fmla="*/ 57150 h 2143125"/>
              <a:gd name="connsiteX42" fmla="*/ 2639792 w 4992467"/>
              <a:gd name="connsiteY42" fmla="*/ 38100 h 2143125"/>
              <a:gd name="connsiteX43" fmla="*/ 2696942 w 4992467"/>
              <a:gd name="connsiteY43" fmla="*/ 19050 h 2143125"/>
              <a:gd name="connsiteX44" fmla="*/ 2763617 w 4992467"/>
              <a:gd name="connsiteY44" fmla="*/ 0 h 2143125"/>
              <a:gd name="connsiteX45" fmla="*/ 2982692 w 4992467"/>
              <a:gd name="connsiteY45" fmla="*/ 9525 h 2143125"/>
              <a:gd name="connsiteX46" fmla="*/ 3039842 w 4992467"/>
              <a:gd name="connsiteY46" fmla="*/ 28575 h 2143125"/>
              <a:gd name="connsiteX47" fmla="*/ 3077942 w 4992467"/>
              <a:gd name="connsiteY47" fmla="*/ 38100 h 2143125"/>
              <a:gd name="connsiteX48" fmla="*/ 3135092 w 4992467"/>
              <a:gd name="connsiteY48" fmla="*/ 57150 h 2143125"/>
              <a:gd name="connsiteX49" fmla="*/ 3192242 w 4992467"/>
              <a:gd name="connsiteY49" fmla="*/ 76200 h 2143125"/>
              <a:gd name="connsiteX50" fmla="*/ 3220817 w 4992467"/>
              <a:gd name="connsiteY50" fmla="*/ 85725 h 2143125"/>
              <a:gd name="connsiteX51" fmla="*/ 3249392 w 4992467"/>
              <a:gd name="connsiteY51" fmla="*/ 95250 h 2143125"/>
              <a:gd name="connsiteX52" fmla="*/ 3363692 w 4992467"/>
              <a:gd name="connsiteY52" fmla="*/ 104775 h 2143125"/>
              <a:gd name="connsiteX53" fmla="*/ 3420842 w 4992467"/>
              <a:gd name="connsiteY53" fmla="*/ 133350 h 2143125"/>
              <a:gd name="connsiteX54" fmla="*/ 3449417 w 4992467"/>
              <a:gd name="connsiteY54" fmla="*/ 161925 h 2143125"/>
              <a:gd name="connsiteX55" fmla="*/ 3506567 w 4992467"/>
              <a:gd name="connsiteY55" fmla="*/ 200025 h 2143125"/>
              <a:gd name="connsiteX56" fmla="*/ 3535142 w 4992467"/>
              <a:gd name="connsiteY56" fmla="*/ 219075 h 2143125"/>
              <a:gd name="connsiteX57" fmla="*/ 3563717 w 4992467"/>
              <a:gd name="connsiteY57" fmla="*/ 247650 h 2143125"/>
              <a:gd name="connsiteX58" fmla="*/ 3620867 w 4992467"/>
              <a:gd name="connsiteY58" fmla="*/ 266700 h 2143125"/>
              <a:gd name="connsiteX59" fmla="*/ 3678017 w 4992467"/>
              <a:gd name="connsiteY59" fmla="*/ 295275 h 2143125"/>
              <a:gd name="connsiteX60" fmla="*/ 3706592 w 4992467"/>
              <a:gd name="connsiteY60" fmla="*/ 314325 h 2143125"/>
              <a:gd name="connsiteX61" fmla="*/ 3744692 w 4992467"/>
              <a:gd name="connsiteY61" fmla="*/ 323850 h 2143125"/>
              <a:gd name="connsiteX62" fmla="*/ 3887567 w 4992467"/>
              <a:gd name="connsiteY62" fmla="*/ 342900 h 2143125"/>
              <a:gd name="connsiteX63" fmla="*/ 3944717 w 4992467"/>
              <a:gd name="connsiteY63" fmla="*/ 361950 h 2143125"/>
              <a:gd name="connsiteX64" fmla="*/ 3973292 w 4992467"/>
              <a:gd name="connsiteY64" fmla="*/ 371475 h 2143125"/>
              <a:gd name="connsiteX65" fmla="*/ 4030442 w 4992467"/>
              <a:gd name="connsiteY65" fmla="*/ 419100 h 2143125"/>
              <a:gd name="connsiteX66" fmla="*/ 4087592 w 4992467"/>
              <a:gd name="connsiteY66" fmla="*/ 457200 h 2143125"/>
              <a:gd name="connsiteX67" fmla="*/ 4116167 w 4992467"/>
              <a:gd name="connsiteY67" fmla="*/ 476250 h 2143125"/>
              <a:gd name="connsiteX68" fmla="*/ 4173317 w 4992467"/>
              <a:gd name="connsiteY68" fmla="*/ 514350 h 2143125"/>
              <a:gd name="connsiteX69" fmla="*/ 4201892 w 4992467"/>
              <a:gd name="connsiteY69" fmla="*/ 533400 h 2143125"/>
              <a:gd name="connsiteX70" fmla="*/ 4230467 w 4992467"/>
              <a:gd name="connsiteY70" fmla="*/ 542925 h 2143125"/>
              <a:gd name="connsiteX71" fmla="*/ 4259042 w 4992467"/>
              <a:gd name="connsiteY71" fmla="*/ 571500 h 2143125"/>
              <a:gd name="connsiteX72" fmla="*/ 4316192 w 4992467"/>
              <a:gd name="connsiteY72" fmla="*/ 600075 h 2143125"/>
              <a:gd name="connsiteX73" fmla="*/ 4344767 w 4992467"/>
              <a:gd name="connsiteY73" fmla="*/ 628650 h 2143125"/>
              <a:gd name="connsiteX74" fmla="*/ 4373342 w 4992467"/>
              <a:gd name="connsiteY74" fmla="*/ 638175 h 2143125"/>
              <a:gd name="connsiteX75" fmla="*/ 4459067 w 4992467"/>
              <a:gd name="connsiteY75" fmla="*/ 695325 h 2143125"/>
              <a:gd name="connsiteX76" fmla="*/ 4487642 w 4992467"/>
              <a:gd name="connsiteY76" fmla="*/ 714375 h 2143125"/>
              <a:gd name="connsiteX77" fmla="*/ 4516217 w 4992467"/>
              <a:gd name="connsiteY77" fmla="*/ 733425 h 2143125"/>
              <a:gd name="connsiteX78" fmla="*/ 4601942 w 4992467"/>
              <a:gd name="connsiteY78" fmla="*/ 809625 h 2143125"/>
              <a:gd name="connsiteX79" fmla="*/ 4630517 w 4992467"/>
              <a:gd name="connsiteY79" fmla="*/ 819150 h 2143125"/>
              <a:gd name="connsiteX80" fmla="*/ 4687667 w 4992467"/>
              <a:gd name="connsiteY80" fmla="*/ 857250 h 2143125"/>
              <a:gd name="connsiteX81" fmla="*/ 4754342 w 4992467"/>
              <a:gd name="connsiteY81" fmla="*/ 876300 h 2143125"/>
              <a:gd name="connsiteX82" fmla="*/ 4782917 w 4992467"/>
              <a:gd name="connsiteY82" fmla="*/ 885825 h 2143125"/>
              <a:gd name="connsiteX83" fmla="*/ 4849592 w 4992467"/>
              <a:gd name="connsiteY83" fmla="*/ 904875 h 2143125"/>
              <a:gd name="connsiteX84" fmla="*/ 4878167 w 4992467"/>
              <a:gd name="connsiteY84" fmla="*/ 923925 h 2143125"/>
              <a:gd name="connsiteX85" fmla="*/ 4906742 w 4992467"/>
              <a:gd name="connsiteY85" fmla="*/ 933450 h 2143125"/>
              <a:gd name="connsiteX86" fmla="*/ 4963892 w 4992467"/>
              <a:gd name="connsiteY86" fmla="*/ 971550 h 2143125"/>
              <a:gd name="connsiteX87" fmla="*/ 4992467 w 4992467"/>
              <a:gd name="connsiteY87" fmla="*/ 1008111 h 2143125"/>
              <a:gd name="connsiteX88" fmla="*/ 4220942 w 4992467"/>
              <a:gd name="connsiteY88" fmla="*/ 2038350 h 2143125"/>
              <a:gd name="connsiteX89" fmla="*/ 4154267 w 4992467"/>
              <a:gd name="connsiteY89" fmla="*/ 2114550 h 2143125"/>
              <a:gd name="connsiteX90" fmla="*/ 4106642 w 4992467"/>
              <a:gd name="connsiteY90" fmla="*/ 2124075 h 2143125"/>
              <a:gd name="connsiteX91" fmla="*/ 3906617 w 4992467"/>
              <a:gd name="connsiteY91" fmla="*/ 2143125 h 2143125"/>
              <a:gd name="connsiteX92" fmla="*/ 3458942 w 4992467"/>
              <a:gd name="connsiteY92" fmla="*/ 2124075 h 2143125"/>
              <a:gd name="connsiteX93" fmla="*/ 3344642 w 4992467"/>
              <a:gd name="connsiteY93" fmla="*/ 2095500 h 2143125"/>
              <a:gd name="connsiteX94" fmla="*/ 3297017 w 4992467"/>
              <a:gd name="connsiteY94" fmla="*/ 2085975 h 2143125"/>
              <a:gd name="connsiteX95" fmla="*/ 3068417 w 4992467"/>
              <a:gd name="connsiteY95" fmla="*/ 2095500 h 2143125"/>
              <a:gd name="connsiteX96" fmla="*/ 3030317 w 4992467"/>
              <a:gd name="connsiteY96" fmla="*/ 2105025 h 2143125"/>
              <a:gd name="connsiteX97" fmla="*/ 2925542 w 4992467"/>
              <a:gd name="connsiteY97" fmla="*/ 2114550 h 2143125"/>
              <a:gd name="connsiteX98" fmla="*/ 2858867 w 4992467"/>
              <a:gd name="connsiteY98" fmla="*/ 2124075 h 2143125"/>
              <a:gd name="connsiteX99" fmla="*/ 2011142 w 4992467"/>
              <a:gd name="connsiteY99" fmla="*/ 2114550 h 2143125"/>
              <a:gd name="connsiteX100" fmla="*/ 1887317 w 4992467"/>
              <a:gd name="connsiteY100" fmla="*/ 2095500 h 2143125"/>
              <a:gd name="connsiteX101" fmla="*/ 1639667 w 4992467"/>
              <a:gd name="connsiteY101" fmla="*/ 2085975 h 2143125"/>
              <a:gd name="connsiteX102" fmla="*/ 1553942 w 4992467"/>
              <a:gd name="connsiteY102" fmla="*/ 2076450 h 2143125"/>
              <a:gd name="connsiteX103" fmla="*/ 1525367 w 4992467"/>
              <a:gd name="connsiteY103" fmla="*/ 2066925 h 2143125"/>
              <a:gd name="connsiteX104" fmla="*/ 687167 w 4992467"/>
              <a:gd name="connsiteY104" fmla="*/ 2085975 h 2143125"/>
              <a:gd name="connsiteX105" fmla="*/ 620492 w 4992467"/>
              <a:gd name="connsiteY105" fmla="*/ 2076450 h 2143125"/>
              <a:gd name="connsiteX106" fmla="*/ 572867 w 4992467"/>
              <a:gd name="connsiteY106"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1367 w 4992467"/>
              <a:gd name="connsiteY5" fmla="*/ 809625 h 2143125"/>
              <a:gd name="connsiteX6" fmla="*/ 68042 w 4992467"/>
              <a:gd name="connsiteY6" fmla="*/ 733425 h 2143125"/>
              <a:gd name="connsiteX7" fmla="*/ 96617 w 4992467"/>
              <a:gd name="connsiteY7" fmla="*/ 714375 h 2143125"/>
              <a:gd name="connsiteX8" fmla="*/ 125192 w 4992467"/>
              <a:gd name="connsiteY8" fmla="*/ 695325 h 2143125"/>
              <a:gd name="connsiteX9" fmla="*/ 172817 w 4992467"/>
              <a:gd name="connsiteY9" fmla="*/ 647700 h 2143125"/>
              <a:gd name="connsiteX10" fmla="*/ 201392 w 4992467"/>
              <a:gd name="connsiteY10" fmla="*/ 638175 h 2143125"/>
              <a:gd name="connsiteX11" fmla="*/ 258542 w 4992467"/>
              <a:gd name="connsiteY11" fmla="*/ 600075 h 2143125"/>
              <a:gd name="connsiteX12" fmla="*/ 315692 w 4992467"/>
              <a:gd name="connsiteY12" fmla="*/ 571500 h 2143125"/>
              <a:gd name="connsiteX13" fmla="*/ 344267 w 4992467"/>
              <a:gd name="connsiteY13" fmla="*/ 561975 h 2143125"/>
              <a:gd name="connsiteX14" fmla="*/ 401417 w 4992467"/>
              <a:gd name="connsiteY14" fmla="*/ 523875 h 2143125"/>
              <a:gd name="connsiteX15" fmla="*/ 429992 w 4992467"/>
              <a:gd name="connsiteY15" fmla="*/ 504825 h 2143125"/>
              <a:gd name="connsiteX16" fmla="*/ 458567 w 4992467"/>
              <a:gd name="connsiteY16" fmla="*/ 495300 h 2143125"/>
              <a:gd name="connsiteX17" fmla="*/ 487142 w 4992467"/>
              <a:gd name="connsiteY17" fmla="*/ 476250 h 2143125"/>
              <a:gd name="connsiteX18" fmla="*/ 544292 w 4992467"/>
              <a:gd name="connsiteY18" fmla="*/ 457200 h 2143125"/>
              <a:gd name="connsiteX19" fmla="*/ 649067 w 4992467"/>
              <a:gd name="connsiteY19" fmla="*/ 428625 h 2143125"/>
              <a:gd name="connsiteX20" fmla="*/ 830042 w 4992467"/>
              <a:gd name="connsiteY20" fmla="*/ 409575 h 2143125"/>
              <a:gd name="connsiteX21" fmla="*/ 925292 w 4992467"/>
              <a:gd name="connsiteY21" fmla="*/ 381000 h 2143125"/>
              <a:gd name="connsiteX22" fmla="*/ 953867 w 4992467"/>
              <a:gd name="connsiteY22" fmla="*/ 361950 h 2143125"/>
              <a:gd name="connsiteX23" fmla="*/ 1011017 w 4992467"/>
              <a:gd name="connsiteY23" fmla="*/ 342900 h 2143125"/>
              <a:gd name="connsiteX24" fmla="*/ 1096742 w 4992467"/>
              <a:gd name="connsiteY24" fmla="*/ 304800 h 2143125"/>
              <a:gd name="connsiteX25" fmla="*/ 1182467 w 4992467"/>
              <a:gd name="connsiteY25" fmla="*/ 285750 h 2143125"/>
              <a:gd name="connsiteX26" fmla="*/ 1220567 w 4992467"/>
              <a:gd name="connsiteY26" fmla="*/ 276225 h 2143125"/>
              <a:gd name="connsiteX27" fmla="*/ 1411067 w 4992467"/>
              <a:gd name="connsiteY27" fmla="*/ 266700 h 2143125"/>
              <a:gd name="connsiteX28" fmla="*/ 1458692 w 4992467"/>
              <a:gd name="connsiteY28" fmla="*/ 257175 h 2143125"/>
              <a:gd name="connsiteX29" fmla="*/ 1487267 w 4992467"/>
              <a:gd name="connsiteY29" fmla="*/ 247650 h 2143125"/>
              <a:gd name="connsiteX30" fmla="*/ 1544417 w 4992467"/>
              <a:gd name="connsiteY30" fmla="*/ 238125 h 2143125"/>
              <a:gd name="connsiteX31" fmla="*/ 1658717 w 4992467"/>
              <a:gd name="connsiteY31" fmla="*/ 247650 h 2143125"/>
              <a:gd name="connsiteX32" fmla="*/ 1868267 w 4992467"/>
              <a:gd name="connsiteY32" fmla="*/ 228600 h 2143125"/>
              <a:gd name="connsiteX33" fmla="*/ 1953992 w 4992467"/>
              <a:gd name="connsiteY33" fmla="*/ 200025 h 2143125"/>
              <a:gd name="connsiteX34" fmla="*/ 1982567 w 4992467"/>
              <a:gd name="connsiteY34" fmla="*/ 190500 h 2143125"/>
              <a:gd name="connsiteX35" fmla="*/ 2011142 w 4992467"/>
              <a:gd name="connsiteY35" fmla="*/ 171450 h 2143125"/>
              <a:gd name="connsiteX36" fmla="*/ 2068292 w 4992467"/>
              <a:gd name="connsiteY36" fmla="*/ 152400 h 2143125"/>
              <a:gd name="connsiteX37" fmla="*/ 2154017 w 4992467"/>
              <a:gd name="connsiteY37" fmla="*/ 114300 h 2143125"/>
              <a:gd name="connsiteX38" fmla="*/ 2496917 w 4992467"/>
              <a:gd name="connsiteY38" fmla="*/ 95250 h 2143125"/>
              <a:gd name="connsiteX39" fmla="*/ 2582642 w 4992467"/>
              <a:gd name="connsiteY39" fmla="*/ 66675 h 2143125"/>
              <a:gd name="connsiteX40" fmla="*/ 2611217 w 4992467"/>
              <a:gd name="connsiteY40" fmla="*/ 57150 h 2143125"/>
              <a:gd name="connsiteX41" fmla="*/ 2639792 w 4992467"/>
              <a:gd name="connsiteY41" fmla="*/ 38100 h 2143125"/>
              <a:gd name="connsiteX42" fmla="*/ 2696942 w 4992467"/>
              <a:gd name="connsiteY42" fmla="*/ 19050 h 2143125"/>
              <a:gd name="connsiteX43" fmla="*/ 2763617 w 4992467"/>
              <a:gd name="connsiteY43" fmla="*/ 0 h 2143125"/>
              <a:gd name="connsiteX44" fmla="*/ 2982692 w 4992467"/>
              <a:gd name="connsiteY44" fmla="*/ 9525 h 2143125"/>
              <a:gd name="connsiteX45" fmla="*/ 3039842 w 4992467"/>
              <a:gd name="connsiteY45" fmla="*/ 28575 h 2143125"/>
              <a:gd name="connsiteX46" fmla="*/ 3077942 w 4992467"/>
              <a:gd name="connsiteY46" fmla="*/ 38100 h 2143125"/>
              <a:gd name="connsiteX47" fmla="*/ 3135092 w 4992467"/>
              <a:gd name="connsiteY47" fmla="*/ 57150 h 2143125"/>
              <a:gd name="connsiteX48" fmla="*/ 3192242 w 4992467"/>
              <a:gd name="connsiteY48" fmla="*/ 76200 h 2143125"/>
              <a:gd name="connsiteX49" fmla="*/ 3220817 w 4992467"/>
              <a:gd name="connsiteY49" fmla="*/ 85725 h 2143125"/>
              <a:gd name="connsiteX50" fmla="*/ 3249392 w 4992467"/>
              <a:gd name="connsiteY50" fmla="*/ 95250 h 2143125"/>
              <a:gd name="connsiteX51" fmla="*/ 3363692 w 4992467"/>
              <a:gd name="connsiteY51" fmla="*/ 104775 h 2143125"/>
              <a:gd name="connsiteX52" fmla="*/ 3420842 w 4992467"/>
              <a:gd name="connsiteY52" fmla="*/ 133350 h 2143125"/>
              <a:gd name="connsiteX53" fmla="*/ 3449417 w 4992467"/>
              <a:gd name="connsiteY53" fmla="*/ 161925 h 2143125"/>
              <a:gd name="connsiteX54" fmla="*/ 3506567 w 4992467"/>
              <a:gd name="connsiteY54" fmla="*/ 200025 h 2143125"/>
              <a:gd name="connsiteX55" fmla="*/ 3535142 w 4992467"/>
              <a:gd name="connsiteY55" fmla="*/ 219075 h 2143125"/>
              <a:gd name="connsiteX56" fmla="*/ 3563717 w 4992467"/>
              <a:gd name="connsiteY56" fmla="*/ 247650 h 2143125"/>
              <a:gd name="connsiteX57" fmla="*/ 3620867 w 4992467"/>
              <a:gd name="connsiteY57" fmla="*/ 266700 h 2143125"/>
              <a:gd name="connsiteX58" fmla="*/ 3678017 w 4992467"/>
              <a:gd name="connsiteY58" fmla="*/ 295275 h 2143125"/>
              <a:gd name="connsiteX59" fmla="*/ 3706592 w 4992467"/>
              <a:gd name="connsiteY59" fmla="*/ 314325 h 2143125"/>
              <a:gd name="connsiteX60" fmla="*/ 3744692 w 4992467"/>
              <a:gd name="connsiteY60" fmla="*/ 323850 h 2143125"/>
              <a:gd name="connsiteX61" fmla="*/ 3887567 w 4992467"/>
              <a:gd name="connsiteY61" fmla="*/ 342900 h 2143125"/>
              <a:gd name="connsiteX62" fmla="*/ 3944717 w 4992467"/>
              <a:gd name="connsiteY62" fmla="*/ 361950 h 2143125"/>
              <a:gd name="connsiteX63" fmla="*/ 3973292 w 4992467"/>
              <a:gd name="connsiteY63" fmla="*/ 371475 h 2143125"/>
              <a:gd name="connsiteX64" fmla="*/ 4030442 w 4992467"/>
              <a:gd name="connsiteY64" fmla="*/ 419100 h 2143125"/>
              <a:gd name="connsiteX65" fmla="*/ 4087592 w 4992467"/>
              <a:gd name="connsiteY65" fmla="*/ 457200 h 2143125"/>
              <a:gd name="connsiteX66" fmla="*/ 4116167 w 4992467"/>
              <a:gd name="connsiteY66" fmla="*/ 476250 h 2143125"/>
              <a:gd name="connsiteX67" fmla="*/ 4173317 w 4992467"/>
              <a:gd name="connsiteY67" fmla="*/ 514350 h 2143125"/>
              <a:gd name="connsiteX68" fmla="*/ 4201892 w 4992467"/>
              <a:gd name="connsiteY68" fmla="*/ 533400 h 2143125"/>
              <a:gd name="connsiteX69" fmla="*/ 4230467 w 4992467"/>
              <a:gd name="connsiteY69" fmla="*/ 542925 h 2143125"/>
              <a:gd name="connsiteX70" fmla="*/ 4259042 w 4992467"/>
              <a:gd name="connsiteY70" fmla="*/ 571500 h 2143125"/>
              <a:gd name="connsiteX71" fmla="*/ 4316192 w 4992467"/>
              <a:gd name="connsiteY71" fmla="*/ 600075 h 2143125"/>
              <a:gd name="connsiteX72" fmla="*/ 4344767 w 4992467"/>
              <a:gd name="connsiteY72" fmla="*/ 628650 h 2143125"/>
              <a:gd name="connsiteX73" fmla="*/ 4373342 w 4992467"/>
              <a:gd name="connsiteY73" fmla="*/ 638175 h 2143125"/>
              <a:gd name="connsiteX74" fmla="*/ 4459067 w 4992467"/>
              <a:gd name="connsiteY74" fmla="*/ 695325 h 2143125"/>
              <a:gd name="connsiteX75" fmla="*/ 4487642 w 4992467"/>
              <a:gd name="connsiteY75" fmla="*/ 714375 h 2143125"/>
              <a:gd name="connsiteX76" fmla="*/ 4516217 w 4992467"/>
              <a:gd name="connsiteY76" fmla="*/ 733425 h 2143125"/>
              <a:gd name="connsiteX77" fmla="*/ 4601942 w 4992467"/>
              <a:gd name="connsiteY77" fmla="*/ 809625 h 2143125"/>
              <a:gd name="connsiteX78" fmla="*/ 4630517 w 4992467"/>
              <a:gd name="connsiteY78" fmla="*/ 819150 h 2143125"/>
              <a:gd name="connsiteX79" fmla="*/ 4687667 w 4992467"/>
              <a:gd name="connsiteY79" fmla="*/ 857250 h 2143125"/>
              <a:gd name="connsiteX80" fmla="*/ 4754342 w 4992467"/>
              <a:gd name="connsiteY80" fmla="*/ 876300 h 2143125"/>
              <a:gd name="connsiteX81" fmla="*/ 4782917 w 4992467"/>
              <a:gd name="connsiteY81" fmla="*/ 885825 h 2143125"/>
              <a:gd name="connsiteX82" fmla="*/ 4849592 w 4992467"/>
              <a:gd name="connsiteY82" fmla="*/ 904875 h 2143125"/>
              <a:gd name="connsiteX83" fmla="*/ 4878167 w 4992467"/>
              <a:gd name="connsiteY83" fmla="*/ 923925 h 2143125"/>
              <a:gd name="connsiteX84" fmla="*/ 4906742 w 4992467"/>
              <a:gd name="connsiteY84" fmla="*/ 933450 h 2143125"/>
              <a:gd name="connsiteX85" fmla="*/ 4963892 w 4992467"/>
              <a:gd name="connsiteY85" fmla="*/ 971550 h 2143125"/>
              <a:gd name="connsiteX86" fmla="*/ 4992467 w 4992467"/>
              <a:gd name="connsiteY86" fmla="*/ 1008111 h 2143125"/>
              <a:gd name="connsiteX87" fmla="*/ 4220942 w 4992467"/>
              <a:gd name="connsiteY87" fmla="*/ 2038350 h 2143125"/>
              <a:gd name="connsiteX88" fmla="*/ 4154267 w 4992467"/>
              <a:gd name="connsiteY88" fmla="*/ 2114550 h 2143125"/>
              <a:gd name="connsiteX89" fmla="*/ 4106642 w 4992467"/>
              <a:gd name="connsiteY89" fmla="*/ 2124075 h 2143125"/>
              <a:gd name="connsiteX90" fmla="*/ 3906617 w 4992467"/>
              <a:gd name="connsiteY90" fmla="*/ 2143125 h 2143125"/>
              <a:gd name="connsiteX91" fmla="*/ 3458942 w 4992467"/>
              <a:gd name="connsiteY91" fmla="*/ 2124075 h 2143125"/>
              <a:gd name="connsiteX92" fmla="*/ 3344642 w 4992467"/>
              <a:gd name="connsiteY92" fmla="*/ 2095500 h 2143125"/>
              <a:gd name="connsiteX93" fmla="*/ 3297017 w 4992467"/>
              <a:gd name="connsiteY93" fmla="*/ 2085975 h 2143125"/>
              <a:gd name="connsiteX94" fmla="*/ 3068417 w 4992467"/>
              <a:gd name="connsiteY94" fmla="*/ 2095500 h 2143125"/>
              <a:gd name="connsiteX95" fmla="*/ 3030317 w 4992467"/>
              <a:gd name="connsiteY95" fmla="*/ 2105025 h 2143125"/>
              <a:gd name="connsiteX96" fmla="*/ 2925542 w 4992467"/>
              <a:gd name="connsiteY96" fmla="*/ 2114550 h 2143125"/>
              <a:gd name="connsiteX97" fmla="*/ 2858867 w 4992467"/>
              <a:gd name="connsiteY97" fmla="*/ 2124075 h 2143125"/>
              <a:gd name="connsiteX98" fmla="*/ 2011142 w 4992467"/>
              <a:gd name="connsiteY98" fmla="*/ 2114550 h 2143125"/>
              <a:gd name="connsiteX99" fmla="*/ 1887317 w 4992467"/>
              <a:gd name="connsiteY99" fmla="*/ 2095500 h 2143125"/>
              <a:gd name="connsiteX100" fmla="*/ 1639667 w 4992467"/>
              <a:gd name="connsiteY100" fmla="*/ 2085975 h 2143125"/>
              <a:gd name="connsiteX101" fmla="*/ 1553942 w 4992467"/>
              <a:gd name="connsiteY101" fmla="*/ 2076450 h 2143125"/>
              <a:gd name="connsiteX102" fmla="*/ 1525367 w 4992467"/>
              <a:gd name="connsiteY102" fmla="*/ 2066925 h 2143125"/>
              <a:gd name="connsiteX103" fmla="*/ 687167 w 4992467"/>
              <a:gd name="connsiteY103" fmla="*/ 2085975 h 2143125"/>
              <a:gd name="connsiteX104" fmla="*/ 620492 w 4992467"/>
              <a:gd name="connsiteY104" fmla="*/ 2076450 h 2143125"/>
              <a:gd name="connsiteX105" fmla="*/ 572867 w 4992467"/>
              <a:gd name="connsiteY105"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1367 w 4992467"/>
              <a:gd name="connsiteY4" fmla="*/ 809625 h 2143125"/>
              <a:gd name="connsiteX5" fmla="*/ 68042 w 4992467"/>
              <a:gd name="connsiteY5" fmla="*/ 733425 h 2143125"/>
              <a:gd name="connsiteX6" fmla="*/ 96617 w 4992467"/>
              <a:gd name="connsiteY6" fmla="*/ 714375 h 2143125"/>
              <a:gd name="connsiteX7" fmla="*/ 125192 w 4992467"/>
              <a:gd name="connsiteY7" fmla="*/ 695325 h 2143125"/>
              <a:gd name="connsiteX8" fmla="*/ 172817 w 4992467"/>
              <a:gd name="connsiteY8" fmla="*/ 647700 h 2143125"/>
              <a:gd name="connsiteX9" fmla="*/ 201392 w 4992467"/>
              <a:gd name="connsiteY9" fmla="*/ 638175 h 2143125"/>
              <a:gd name="connsiteX10" fmla="*/ 258542 w 4992467"/>
              <a:gd name="connsiteY10" fmla="*/ 600075 h 2143125"/>
              <a:gd name="connsiteX11" fmla="*/ 315692 w 4992467"/>
              <a:gd name="connsiteY11" fmla="*/ 571500 h 2143125"/>
              <a:gd name="connsiteX12" fmla="*/ 344267 w 4992467"/>
              <a:gd name="connsiteY12" fmla="*/ 561975 h 2143125"/>
              <a:gd name="connsiteX13" fmla="*/ 401417 w 4992467"/>
              <a:gd name="connsiteY13" fmla="*/ 523875 h 2143125"/>
              <a:gd name="connsiteX14" fmla="*/ 429992 w 4992467"/>
              <a:gd name="connsiteY14" fmla="*/ 504825 h 2143125"/>
              <a:gd name="connsiteX15" fmla="*/ 458567 w 4992467"/>
              <a:gd name="connsiteY15" fmla="*/ 495300 h 2143125"/>
              <a:gd name="connsiteX16" fmla="*/ 487142 w 4992467"/>
              <a:gd name="connsiteY16" fmla="*/ 476250 h 2143125"/>
              <a:gd name="connsiteX17" fmla="*/ 544292 w 4992467"/>
              <a:gd name="connsiteY17" fmla="*/ 457200 h 2143125"/>
              <a:gd name="connsiteX18" fmla="*/ 649067 w 4992467"/>
              <a:gd name="connsiteY18" fmla="*/ 428625 h 2143125"/>
              <a:gd name="connsiteX19" fmla="*/ 830042 w 4992467"/>
              <a:gd name="connsiteY19" fmla="*/ 409575 h 2143125"/>
              <a:gd name="connsiteX20" fmla="*/ 925292 w 4992467"/>
              <a:gd name="connsiteY20" fmla="*/ 381000 h 2143125"/>
              <a:gd name="connsiteX21" fmla="*/ 953867 w 4992467"/>
              <a:gd name="connsiteY21" fmla="*/ 361950 h 2143125"/>
              <a:gd name="connsiteX22" fmla="*/ 1011017 w 4992467"/>
              <a:gd name="connsiteY22" fmla="*/ 342900 h 2143125"/>
              <a:gd name="connsiteX23" fmla="*/ 1096742 w 4992467"/>
              <a:gd name="connsiteY23" fmla="*/ 304800 h 2143125"/>
              <a:gd name="connsiteX24" fmla="*/ 1182467 w 4992467"/>
              <a:gd name="connsiteY24" fmla="*/ 285750 h 2143125"/>
              <a:gd name="connsiteX25" fmla="*/ 1220567 w 4992467"/>
              <a:gd name="connsiteY25" fmla="*/ 276225 h 2143125"/>
              <a:gd name="connsiteX26" fmla="*/ 1411067 w 4992467"/>
              <a:gd name="connsiteY26" fmla="*/ 266700 h 2143125"/>
              <a:gd name="connsiteX27" fmla="*/ 1458692 w 4992467"/>
              <a:gd name="connsiteY27" fmla="*/ 257175 h 2143125"/>
              <a:gd name="connsiteX28" fmla="*/ 1487267 w 4992467"/>
              <a:gd name="connsiteY28" fmla="*/ 247650 h 2143125"/>
              <a:gd name="connsiteX29" fmla="*/ 1544417 w 4992467"/>
              <a:gd name="connsiteY29" fmla="*/ 238125 h 2143125"/>
              <a:gd name="connsiteX30" fmla="*/ 1658717 w 4992467"/>
              <a:gd name="connsiteY30" fmla="*/ 247650 h 2143125"/>
              <a:gd name="connsiteX31" fmla="*/ 1868267 w 4992467"/>
              <a:gd name="connsiteY31" fmla="*/ 228600 h 2143125"/>
              <a:gd name="connsiteX32" fmla="*/ 1953992 w 4992467"/>
              <a:gd name="connsiteY32" fmla="*/ 200025 h 2143125"/>
              <a:gd name="connsiteX33" fmla="*/ 1982567 w 4992467"/>
              <a:gd name="connsiteY33" fmla="*/ 190500 h 2143125"/>
              <a:gd name="connsiteX34" fmla="*/ 2011142 w 4992467"/>
              <a:gd name="connsiteY34" fmla="*/ 171450 h 2143125"/>
              <a:gd name="connsiteX35" fmla="*/ 2068292 w 4992467"/>
              <a:gd name="connsiteY35" fmla="*/ 152400 h 2143125"/>
              <a:gd name="connsiteX36" fmla="*/ 2154017 w 4992467"/>
              <a:gd name="connsiteY36" fmla="*/ 114300 h 2143125"/>
              <a:gd name="connsiteX37" fmla="*/ 2496917 w 4992467"/>
              <a:gd name="connsiteY37" fmla="*/ 95250 h 2143125"/>
              <a:gd name="connsiteX38" fmla="*/ 2582642 w 4992467"/>
              <a:gd name="connsiteY38" fmla="*/ 66675 h 2143125"/>
              <a:gd name="connsiteX39" fmla="*/ 2611217 w 4992467"/>
              <a:gd name="connsiteY39" fmla="*/ 57150 h 2143125"/>
              <a:gd name="connsiteX40" fmla="*/ 2639792 w 4992467"/>
              <a:gd name="connsiteY40" fmla="*/ 38100 h 2143125"/>
              <a:gd name="connsiteX41" fmla="*/ 2696942 w 4992467"/>
              <a:gd name="connsiteY41" fmla="*/ 19050 h 2143125"/>
              <a:gd name="connsiteX42" fmla="*/ 2763617 w 4992467"/>
              <a:gd name="connsiteY42" fmla="*/ 0 h 2143125"/>
              <a:gd name="connsiteX43" fmla="*/ 2982692 w 4992467"/>
              <a:gd name="connsiteY43" fmla="*/ 9525 h 2143125"/>
              <a:gd name="connsiteX44" fmla="*/ 3039842 w 4992467"/>
              <a:gd name="connsiteY44" fmla="*/ 28575 h 2143125"/>
              <a:gd name="connsiteX45" fmla="*/ 3077942 w 4992467"/>
              <a:gd name="connsiteY45" fmla="*/ 38100 h 2143125"/>
              <a:gd name="connsiteX46" fmla="*/ 3135092 w 4992467"/>
              <a:gd name="connsiteY46" fmla="*/ 57150 h 2143125"/>
              <a:gd name="connsiteX47" fmla="*/ 3192242 w 4992467"/>
              <a:gd name="connsiteY47" fmla="*/ 76200 h 2143125"/>
              <a:gd name="connsiteX48" fmla="*/ 3220817 w 4992467"/>
              <a:gd name="connsiteY48" fmla="*/ 85725 h 2143125"/>
              <a:gd name="connsiteX49" fmla="*/ 3249392 w 4992467"/>
              <a:gd name="connsiteY49" fmla="*/ 95250 h 2143125"/>
              <a:gd name="connsiteX50" fmla="*/ 3363692 w 4992467"/>
              <a:gd name="connsiteY50" fmla="*/ 104775 h 2143125"/>
              <a:gd name="connsiteX51" fmla="*/ 3420842 w 4992467"/>
              <a:gd name="connsiteY51" fmla="*/ 133350 h 2143125"/>
              <a:gd name="connsiteX52" fmla="*/ 3449417 w 4992467"/>
              <a:gd name="connsiteY52" fmla="*/ 161925 h 2143125"/>
              <a:gd name="connsiteX53" fmla="*/ 3506567 w 4992467"/>
              <a:gd name="connsiteY53" fmla="*/ 200025 h 2143125"/>
              <a:gd name="connsiteX54" fmla="*/ 3535142 w 4992467"/>
              <a:gd name="connsiteY54" fmla="*/ 219075 h 2143125"/>
              <a:gd name="connsiteX55" fmla="*/ 3563717 w 4992467"/>
              <a:gd name="connsiteY55" fmla="*/ 247650 h 2143125"/>
              <a:gd name="connsiteX56" fmla="*/ 3620867 w 4992467"/>
              <a:gd name="connsiteY56" fmla="*/ 266700 h 2143125"/>
              <a:gd name="connsiteX57" fmla="*/ 3678017 w 4992467"/>
              <a:gd name="connsiteY57" fmla="*/ 295275 h 2143125"/>
              <a:gd name="connsiteX58" fmla="*/ 3706592 w 4992467"/>
              <a:gd name="connsiteY58" fmla="*/ 314325 h 2143125"/>
              <a:gd name="connsiteX59" fmla="*/ 3744692 w 4992467"/>
              <a:gd name="connsiteY59" fmla="*/ 323850 h 2143125"/>
              <a:gd name="connsiteX60" fmla="*/ 3887567 w 4992467"/>
              <a:gd name="connsiteY60" fmla="*/ 342900 h 2143125"/>
              <a:gd name="connsiteX61" fmla="*/ 3944717 w 4992467"/>
              <a:gd name="connsiteY61" fmla="*/ 361950 h 2143125"/>
              <a:gd name="connsiteX62" fmla="*/ 3973292 w 4992467"/>
              <a:gd name="connsiteY62" fmla="*/ 371475 h 2143125"/>
              <a:gd name="connsiteX63" fmla="*/ 4030442 w 4992467"/>
              <a:gd name="connsiteY63" fmla="*/ 419100 h 2143125"/>
              <a:gd name="connsiteX64" fmla="*/ 4087592 w 4992467"/>
              <a:gd name="connsiteY64" fmla="*/ 457200 h 2143125"/>
              <a:gd name="connsiteX65" fmla="*/ 4116167 w 4992467"/>
              <a:gd name="connsiteY65" fmla="*/ 476250 h 2143125"/>
              <a:gd name="connsiteX66" fmla="*/ 4173317 w 4992467"/>
              <a:gd name="connsiteY66" fmla="*/ 514350 h 2143125"/>
              <a:gd name="connsiteX67" fmla="*/ 4201892 w 4992467"/>
              <a:gd name="connsiteY67" fmla="*/ 533400 h 2143125"/>
              <a:gd name="connsiteX68" fmla="*/ 4230467 w 4992467"/>
              <a:gd name="connsiteY68" fmla="*/ 542925 h 2143125"/>
              <a:gd name="connsiteX69" fmla="*/ 4259042 w 4992467"/>
              <a:gd name="connsiteY69" fmla="*/ 571500 h 2143125"/>
              <a:gd name="connsiteX70" fmla="*/ 4316192 w 4992467"/>
              <a:gd name="connsiteY70" fmla="*/ 600075 h 2143125"/>
              <a:gd name="connsiteX71" fmla="*/ 4344767 w 4992467"/>
              <a:gd name="connsiteY71" fmla="*/ 628650 h 2143125"/>
              <a:gd name="connsiteX72" fmla="*/ 4373342 w 4992467"/>
              <a:gd name="connsiteY72" fmla="*/ 638175 h 2143125"/>
              <a:gd name="connsiteX73" fmla="*/ 4459067 w 4992467"/>
              <a:gd name="connsiteY73" fmla="*/ 695325 h 2143125"/>
              <a:gd name="connsiteX74" fmla="*/ 4487642 w 4992467"/>
              <a:gd name="connsiteY74" fmla="*/ 714375 h 2143125"/>
              <a:gd name="connsiteX75" fmla="*/ 4516217 w 4992467"/>
              <a:gd name="connsiteY75" fmla="*/ 733425 h 2143125"/>
              <a:gd name="connsiteX76" fmla="*/ 4601942 w 4992467"/>
              <a:gd name="connsiteY76" fmla="*/ 809625 h 2143125"/>
              <a:gd name="connsiteX77" fmla="*/ 4630517 w 4992467"/>
              <a:gd name="connsiteY77" fmla="*/ 819150 h 2143125"/>
              <a:gd name="connsiteX78" fmla="*/ 4687667 w 4992467"/>
              <a:gd name="connsiteY78" fmla="*/ 857250 h 2143125"/>
              <a:gd name="connsiteX79" fmla="*/ 4754342 w 4992467"/>
              <a:gd name="connsiteY79" fmla="*/ 876300 h 2143125"/>
              <a:gd name="connsiteX80" fmla="*/ 4782917 w 4992467"/>
              <a:gd name="connsiteY80" fmla="*/ 885825 h 2143125"/>
              <a:gd name="connsiteX81" fmla="*/ 4849592 w 4992467"/>
              <a:gd name="connsiteY81" fmla="*/ 904875 h 2143125"/>
              <a:gd name="connsiteX82" fmla="*/ 4878167 w 4992467"/>
              <a:gd name="connsiteY82" fmla="*/ 923925 h 2143125"/>
              <a:gd name="connsiteX83" fmla="*/ 4906742 w 4992467"/>
              <a:gd name="connsiteY83" fmla="*/ 933450 h 2143125"/>
              <a:gd name="connsiteX84" fmla="*/ 4963892 w 4992467"/>
              <a:gd name="connsiteY84" fmla="*/ 971550 h 2143125"/>
              <a:gd name="connsiteX85" fmla="*/ 4992467 w 4992467"/>
              <a:gd name="connsiteY85" fmla="*/ 1008111 h 2143125"/>
              <a:gd name="connsiteX86" fmla="*/ 4220942 w 4992467"/>
              <a:gd name="connsiteY86" fmla="*/ 2038350 h 2143125"/>
              <a:gd name="connsiteX87" fmla="*/ 4154267 w 4992467"/>
              <a:gd name="connsiteY87" fmla="*/ 2114550 h 2143125"/>
              <a:gd name="connsiteX88" fmla="*/ 4106642 w 4992467"/>
              <a:gd name="connsiteY88" fmla="*/ 2124075 h 2143125"/>
              <a:gd name="connsiteX89" fmla="*/ 3906617 w 4992467"/>
              <a:gd name="connsiteY89" fmla="*/ 2143125 h 2143125"/>
              <a:gd name="connsiteX90" fmla="*/ 3458942 w 4992467"/>
              <a:gd name="connsiteY90" fmla="*/ 2124075 h 2143125"/>
              <a:gd name="connsiteX91" fmla="*/ 3344642 w 4992467"/>
              <a:gd name="connsiteY91" fmla="*/ 2095500 h 2143125"/>
              <a:gd name="connsiteX92" fmla="*/ 3297017 w 4992467"/>
              <a:gd name="connsiteY92" fmla="*/ 2085975 h 2143125"/>
              <a:gd name="connsiteX93" fmla="*/ 3068417 w 4992467"/>
              <a:gd name="connsiteY93" fmla="*/ 2095500 h 2143125"/>
              <a:gd name="connsiteX94" fmla="*/ 3030317 w 4992467"/>
              <a:gd name="connsiteY94" fmla="*/ 2105025 h 2143125"/>
              <a:gd name="connsiteX95" fmla="*/ 2925542 w 4992467"/>
              <a:gd name="connsiteY95" fmla="*/ 2114550 h 2143125"/>
              <a:gd name="connsiteX96" fmla="*/ 2858867 w 4992467"/>
              <a:gd name="connsiteY96" fmla="*/ 2124075 h 2143125"/>
              <a:gd name="connsiteX97" fmla="*/ 2011142 w 4992467"/>
              <a:gd name="connsiteY97" fmla="*/ 2114550 h 2143125"/>
              <a:gd name="connsiteX98" fmla="*/ 1887317 w 4992467"/>
              <a:gd name="connsiteY98" fmla="*/ 2095500 h 2143125"/>
              <a:gd name="connsiteX99" fmla="*/ 1639667 w 4992467"/>
              <a:gd name="connsiteY99" fmla="*/ 2085975 h 2143125"/>
              <a:gd name="connsiteX100" fmla="*/ 1553942 w 4992467"/>
              <a:gd name="connsiteY100" fmla="*/ 2076450 h 2143125"/>
              <a:gd name="connsiteX101" fmla="*/ 1525367 w 4992467"/>
              <a:gd name="connsiteY101" fmla="*/ 2066925 h 2143125"/>
              <a:gd name="connsiteX102" fmla="*/ 687167 w 4992467"/>
              <a:gd name="connsiteY102" fmla="*/ 2085975 h 2143125"/>
              <a:gd name="connsiteX103" fmla="*/ 620492 w 4992467"/>
              <a:gd name="connsiteY103" fmla="*/ 2076450 h 2143125"/>
              <a:gd name="connsiteX104" fmla="*/ 572867 w 4992467"/>
              <a:gd name="connsiteY104"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1367 w 4992467"/>
              <a:gd name="connsiteY3" fmla="*/ 809625 h 2143125"/>
              <a:gd name="connsiteX4" fmla="*/ 68042 w 4992467"/>
              <a:gd name="connsiteY4" fmla="*/ 733425 h 2143125"/>
              <a:gd name="connsiteX5" fmla="*/ 96617 w 4992467"/>
              <a:gd name="connsiteY5" fmla="*/ 714375 h 2143125"/>
              <a:gd name="connsiteX6" fmla="*/ 125192 w 4992467"/>
              <a:gd name="connsiteY6" fmla="*/ 695325 h 2143125"/>
              <a:gd name="connsiteX7" fmla="*/ 172817 w 4992467"/>
              <a:gd name="connsiteY7" fmla="*/ 647700 h 2143125"/>
              <a:gd name="connsiteX8" fmla="*/ 201392 w 4992467"/>
              <a:gd name="connsiteY8" fmla="*/ 638175 h 2143125"/>
              <a:gd name="connsiteX9" fmla="*/ 258542 w 4992467"/>
              <a:gd name="connsiteY9" fmla="*/ 600075 h 2143125"/>
              <a:gd name="connsiteX10" fmla="*/ 315692 w 4992467"/>
              <a:gd name="connsiteY10" fmla="*/ 571500 h 2143125"/>
              <a:gd name="connsiteX11" fmla="*/ 344267 w 4992467"/>
              <a:gd name="connsiteY11" fmla="*/ 561975 h 2143125"/>
              <a:gd name="connsiteX12" fmla="*/ 401417 w 4992467"/>
              <a:gd name="connsiteY12" fmla="*/ 523875 h 2143125"/>
              <a:gd name="connsiteX13" fmla="*/ 429992 w 4992467"/>
              <a:gd name="connsiteY13" fmla="*/ 504825 h 2143125"/>
              <a:gd name="connsiteX14" fmla="*/ 458567 w 4992467"/>
              <a:gd name="connsiteY14" fmla="*/ 495300 h 2143125"/>
              <a:gd name="connsiteX15" fmla="*/ 487142 w 4992467"/>
              <a:gd name="connsiteY15" fmla="*/ 476250 h 2143125"/>
              <a:gd name="connsiteX16" fmla="*/ 544292 w 4992467"/>
              <a:gd name="connsiteY16" fmla="*/ 457200 h 2143125"/>
              <a:gd name="connsiteX17" fmla="*/ 649067 w 4992467"/>
              <a:gd name="connsiteY17" fmla="*/ 428625 h 2143125"/>
              <a:gd name="connsiteX18" fmla="*/ 830042 w 4992467"/>
              <a:gd name="connsiteY18" fmla="*/ 409575 h 2143125"/>
              <a:gd name="connsiteX19" fmla="*/ 925292 w 4992467"/>
              <a:gd name="connsiteY19" fmla="*/ 381000 h 2143125"/>
              <a:gd name="connsiteX20" fmla="*/ 953867 w 4992467"/>
              <a:gd name="connsiteY20" fmla="*/ 361950 h 2143125"/>
              <a:gd name="connsiteX21" fmla="*/ 1011017 w 4992467"/>
              <a:gd name="connsiteY21" fmla="*/ 342900 h 2143125"/>
              <a:gd name="connsiteX22" fmla="*/ 1096742 w 4992467"/>
              <a:gd name="connsiteY22" fmla="*/ 304800 h 2143125"/>
              <a:gd name="connsiteX23" fmla="*/ 1182467 w 4992467"/>
              <a:gd name="connsiteY23" fmla="*/ 285750 h 2143125"/>
              <a:gd name="connsiteX24" fmla="*/ 1220567 w 4992467"/>
              <a:gd name="connsiteY24" fmla="*/ 276225 h 2143125"/>
              <a:gd name="connsiteX25" fmla="*/ 1411067 w 4992467"/>
              <a:gd name="connsiteY25" fmla="*/ 266700 h 2143125"/>
              <a:gd name="connsiteX26" fmla="*/ 1458692 w 4992467"/>
              <a:gd name="connsiteY26" fmla="*/ 257175 h 2143125"/>
              <a:gd name="connsiteX27" fmla="*/ 1487267 w 4992467"/>
              <a:gd name="connsiteY27" fmla="*/ 247650 h 2143125"/>
              <a:gd name="connsiteX28" fmla="*/ 1544417 w 4992467"/>
              <a:gd name="connsiteY28" fmla="*/ 238125 h 2143125"/>
              <a:gd name="connsiteX29" fmla="*/ 1658717 w 4992467"/>
              <a:gd name="connsiteY29" fmla="*/ 247650 h 2143125"/>
              <a:gd name="connsiteX30" fmla="*/ 1868267 w 4992467"/>
              <a:gd name="connsiteY30" fmla="*/ 228600 h 2143125"/>
              <a:gd name="connsiteX31" fmla="*/ 1953992 w 4992467"/>
              <a:gd name="connsiteY31" fmla="*/ 200025 h 2143125"/>
              <a:gd name="connsiteX32" fmla="*/ 1982567 w 4992467"/>
              <a:gd name="connsiteY32" fmla="*/ 190500 h 2143125"/>
              <a:gd name="connsiteX33" fmla="*/ 2011142 w 4992467"/>
              <a:gd name="connsiteY33" fmla="*/ 171450 h 2143125"/>
              <a:gd name="connsiteX34" fmla="*/ 2068292 w 4992467"/>
              <a:gd name="connsiteY34" fmla="*/ 152400 h 2143125"/>
              <a:gd name="connsiteX35" fmla="*/ 2154017 w 4992467"/>
              <a:gd name="connsiteY35" fmla="*/ 114300 h 2143125"/>
              <a:gd name="connsiteX36" fmla="*/ 2496917 w 4992467"/>
              <a:gd name="connsiteY36" fmla="*/ 95250 h 2143125"/>
              <a:gd name="connsiteX37" fmla="*/ 2582642 w 4992467"/>
              <a:gd name="connsiteY37" fmla="*/ 66675 h 2143125"/>
              <a:gd name="connsiteX38" fmla="*/ 2611217 w 4992467"/>
              <a:gd name="connsiteY38" fmla="*/ 57150 h 2143125"/>
              <a:gd name="connsiteX39" fmla="*/ 2639792 w 4992467"/>
              <a:gd name="connsiteY39" fmla="*/ 38100 h 2143125"/>
              <a:gd name="connsiteX40" fmla="*/ 2696942 w 4992467"/>
              <a:gd name="connsiteY40" fmla="*/ 19050 h 2143125"/>
              <a:gd name="connsiteX41" fmla="*/ 2763617 w 4992467"/>
              <a:gd name="connsiteY41" fmla="*/ 0 h 2143125"/>
              <a:gd name="connsiteX42" fmla="*/ 2982692 w 4992467"/>
              <a:gd name="connsiteY42" fmla="*/ 9525 h 2143125"/>
              <a:gd name="connsiteX43" fmla="*/ 3039842 w 4992467"/>
              <a:gd name="connsiteY43" fmla="*/ 28575 h 2143125"/>
              <a:gd name="connsiteX44" fmla="*/ 3077942 w 4992467"/>
              <a:gd name="connsiteY44" fmla="*/ 38100 h 2143125"/>
              <a:gd name="connsiteX45" fmla="*/ 3135092 w 4992467"/>
              <a:gd name="connsiteY45" fmla="*/ 57150 h 2143125"/>
              <a:gd name="connsiteX46" fmla="*/ 3192242 w 4992467"/>
              <a:gd name="connsiteY46" fmla="*/ 76200 h 2143125"/>
              <a:gd name="connsiteX47" fmla="*/ 3220817 w 4992467"/>
              <a:gd name="connsiteY47" fmla="*/ 85725 h 2143125"/>
              <a:gd name="connsiteX48" fmla="*/ 3249392 w 4992467"/>
              <a:gd name="connsiteY48" fmla="*/ 95250 h 2143125"/>
              <a:gd name="connsiteX49" fmla="*/ 3363692 w 4992467"/>
              <a:gd name="connsiteY49" fmla="*/ 104775 h 2143125"/>
              <a:gd name="connsiteX50" fmla="*/ 3420842 w 4992467"/>
              <a:gd name="connsiteY50" fmla="*/ 133350 h 2143125"/>
              <a:gd name="connsiteX51" fmla="*/ 3449417 w 4992467"/>
              <a:gd name="connsiteY51" fmla="*/ 161925 h 2143125"/>
              <a:gd name="connsiteX52" fmla="*/ 3506567 w 4992467"/>
              <a:gd name="connsiteY52" fmla="*/ 200025 h 2143125"/>
              <a:gd name="connsiteX53" fmla="*/ 3535142 w 4992467"/>
              <a:gd name="connsiteY53" fmla="*/ 219075 h 2143125"/>
              <a:gd name="connsiteX54" fmla="*/ 3563717 w 4992467"/>
              <a:gd name="connsiteY54" fmla="*/ 247650 h 2143125"/>
              <a:gd name="connsiteX55" fmla="*/ 3620867 w 4992467"/>
              <a:gd name="connsiteY55" fmla="*/ 266700 h 2143125"/>
              <a:gd name="connsiteX56" fmla="*/ 3678017 w 4992467"/>
              <a:gd name="connsiteY56" fmla="*/ 295275 h 2143125"/>
              <a:gd name="connsiteX57" fmla="*/ 3706592 w 4992467"/>
              <a:gd name="connsiteY57" fmla="*/ 314325 h 2143125"/>
              <a:gd name="connsiteX58" fmla="*/ 3744692 w 4992467"/>
              <a:gd name="connsiteY58" fmla="*/ 323850 h 2143125"/>
              <a:gd name="connsiteX59" fmla="*/ 3887567 w 4992467"/>
              <a:gd name="connsiteY59" fmla="*/ 342900 h 2143125"/>
              <a:gd name="connsiteX60" fmla="*/ 3944717 w 4992467"/>
              <a:gd name="connsiteY60" fmla="*/ 361950 h 2143125"/>
              <a:gd name="connsiteX61" fmla="*/ 3973292 w 4992467"/>
              <a:gd name="connsiteY61" fmla="*/ 371475 h 2143125"/>
              <a:gd name="connsiteX62" fmla="*/ 4030442 w 4992467"/>
              <a:gd name="connsiteY62" fmla="*/ 419100 h 2143125"/>
              <a:gd name="connsiteX63" fmla="*/ 4087592 w 4992467"/>
              <a:gd name="connsiteY63" fmla="*/ 457200 h 2143125"/>
              <a:gd name="connsiteX64" fmla="*/ 4116167 w 4992467"/>
              <a:gd name="connsiteY64" fmla="*/ 476250 h 2143125"/>
              <a:gd name="connsiteX65" fmla="*/ 4173317 w 4992467"/>
              <a:gd name="connsiteY65" fmla="*/ 514350 h 2143125"/>
              <a:gd name="connsiteX66" fmla="*/ 4201892 w 4992467"/>
              <a:gd name="connsiteY66" fmla="*/ 533400 h 2143125"/>
              <a:gd name="connsiteX67" fmla="*/ 4230467 w 4992467"/>
              <a:gd name="connsiteY67" fmla="*/ 542925 h 2143125"/>
              <a:gd name="connsiteX68" fmla="*/ 4259042 w 4992467"/>
              <a:gd name="connsiteY68" fmla="*/ 571500 h 2143125"/>
              <a:gd name="connsiteX69" fmla="*/ 4316192 w 4992467"/>
              <a:gd name="connsiteY69" fmla="*/ 600075 h 2143125"/>
              <a:gd name="connsiteX70" fmla="*/ 4344767 w 4992467"/>
              <a:gd name="connsiteY70" fmla="*/ 628650 h 2143125"/>
              <a:gd name="connsiteX71" fmla="*/ 4373342 w 4992467"/>
              <a:gd name="connsiteY71" fmla="*/ 638175 h 2143125"/>
              <a:gd name="connsiteX72" fmla="*/ 4459067 w 4992467"/>
              <a:gd name="connsiteY72" fmla="*/ 695325 h 2143125"/>
              <a:gd name="connsiteX73" fmla="*/ 4487642 w 4992467"/>
              <a:gd name="connsiteY73" fmla="*/ 714375 h 2143125"/>
              <a:gd name="connsiteX74" fmla="*/ 4516217 w 4992467"/>
              <a:gd name="connsiteY74" fmla="*/ 733425 h 2143125"/>
              <a:gd name="connsiteX75" fmla="*/ 4601942 w 4992467"/>
              <a:gd name="connsiteY75" fmla="*/ 809625 h 2143125"/>
              <a:gd name="connsiteX76" fmla="*/ 4630517 w 4992467"/>
              <a:gd name="connsiteY76" fmla="*/ 819150 h 2143125"/>
              <a:gd name="connsiteX77" fmla="*/ 4687667 w 4992467"/>
              <a:gd name="connsiteY77" fmla="*/ 857250 h 2143125"/>
              <a:gd name="connsiteX78" fmla="*/ 4754342 w 4992467"/>
              <a:gd name="connsiteY78" fmla="*/ 876300 h 2143125"/>
              <a:gd name="connsiteX79" fmla="*/ 4782917 w 4992467"/>
              <a:gd name="connsiteY79" fmla="*/ 885825 h 2143125"/>
              <a:gd name="connsiteX80" fmla="*/ 4849592 w 4992467"/>
              <a:gd name="connsiteY80" fmla="*/ 904875 h 2143125"/>
              <a:gd name="connsiteX81" fmla="*/ 4878167 w 4992467"/>
              <a:gd name="connsiteY81" fmla="*/ 923925 h 2143125"/>
              <a:gd name="connsiteX82" fmla="*/ 4906742 w 4992467"/>
              <a:gd name="connsiteY82" fmla="*/ 933450 h 2143125"/>
              <a:gd name="connsiteX83" fmla="*/ 4963892 w 4992467"/>
              <a:gd name="connsiteY83" fmla="*/ 971550 h 2143125"/>
              <a:gd name="connsiteX84" fmla="*/ 4992467 w 4992467"/>
              <a:gd name="connsiteY84" fmla="*/ 1008111 h 2143125"/>
              <a:gd name="connsiteX85" fmla="*/ 4220942 w 4992467"/>
              <a:gd name="connsiteY85" fmla="*/ 2038350 h 2143125"/>
              <a:gd name="connsiteX86" fmla="*/ 4154267 w 4992467"/>
              <a:gd name="connsiteY86" fmla="*/ 2114550 h 2143125"/>
              <a:gd name="connsiteX87" fmla="*/ 4106642 w 4992467"/>
              <a:gd name="connsiteY87" fmla="*/ 2124075 h 2143125"/>
              <a:gd name="connsiteX88" fmla="*/ 3906617 w 4992467"/>
              <a:gd name="connsiteY88" fmla="*/ 2143125 h 2143125"/>
              <a:gd name="connsiteX89" fmla="*/ 3458942 w 4992467"/>
              <a:gd name="connsiteY89" fmla="*/ 2124075 h 2143125"/>
              <a:gd name="connsiteX90" fmla="*/ 3344642 w 4992467"/>
              <a:gd name="connsiteY90" fmla="*/ 2095500 h 2143125"/>
              <a:gd name="connsiteX91" fmla="*/ 3297017 w 4992467"/>
              <a:gd name="connsiteY91" fmla="*/ 2085975 h 2143125"/>
              <a:gd name="connsiteX92" fmla="*/ 3068417 w 4992467"/>
              <a:gd name="connsiteY92" fmla="*/ 2095500 h 2143125"/>
              <a:gd name="connsiteX93" fmla="*/ 3030317 w 4992467"/>
              <a:gd name="connsiteY93" fmla="*/ 2105025 h 2143125"/>
              <a:gd name="connsiteX94" fmla="*/ 2925542 w 4992467"/>
              <a:gd name="connsiteY94" fmla="*/ 2114550 h 2143125"/>
              <a:gd name="connsiteX95" fmla="*/ 2858867 w 4992467"/>
              <a:gd name="connsiteY95" fmla="*/ 2124075 h 2143125"/>
              <a:gd name="connsiteX96" fmla="*/ 2011142 w 4992467"/>
              <a:gd name="connsiteY96" fmla="*/ 2114550 h 2143125"/>
              <a:gd name="connsiteX97" fmla="*/ 1887317 w 4992467"/>
              <a:gd name="connsiteY97" fmla="*/ 2095500 h 2143125"/>
              <a:gd name="connsiteX98" fmla="*/ 1639667 w 4992467"/>
              <a:gd name="connsiteY98" fmla="*/ 2085975 h 2143125"/>
              <a:gd name="connsiteX99" fmla="*/ 1553942 w 4992467"/>
              <a:gd name="connsiteY99" fmla="*/ 2076450 h 2143125"/>
              <a:gd name="connsiteX100" fmla="*/ 1525367 w 4992467"/>
              <a:gd name="connsiteY100" fmla="*/ 2066925 h 2143125"/>
              <a:gd name="connsiteX101" fmla="*/ 687167 w 4992467"/>
              <a:gd name="connsiteY101" fmla="*/ 2085975 h 2143125"/>
              <a:gd name="connsiteX102" fmla="*/ 620492 w 4992467"/>
              <a:gd name="connsiteY102" fmla="*/ 2076450 h 2143125"/>
              <a:gd name="connsiteX103" fmla="*/ 572867 w 4992467"/>
              <a:gd name="connsiteY103" fmla="*/ 2095500 h 2143125"/>
              <a:gd name="connsiteX0" fmla="*/ 572867 w 4992467"/>
              <a:gd name="connsiteY0" fmla="*/ 2095500 h 2143125"/>
              <a:gd name="connsiteX1" fmla="*/ 572867 w 4992467"/>
              <a:gd name="connsiteY1" fmla="*/ 2095500 h 2143125"/>
              <a:gd name="connsiteX2" fmla="*/ 1367 w 4992467"/>
              <a:gd name="connsiteY2" fmla="*/ 809625 h 2143125"/>
              <a:gd name="connsiteX3" fmla="*/ 68042 w 4992467"/>
              <a:gd name="connsiteY3" fmla="*/ 733425 h 2143125"/>
              <a:gd name="connsiteX4" fmla="*/ 96617 w 4992467"/>
              <a:gd name="connsiteY4" fmla="*/ 714375 h 2143125"/>
              <a:gd name="connsiteX5" fmla="*/ 125192 w 4992467"/>
              <a:gd name="connsiteY5" fmla="*/ 695325 h 2143125"/>
              <a:gd name="connsiteX6" fmla="*/ 172817 w 4992467"/>
              <a:gd name="connsiteY6" fmla="*/ 647700 h 2143125"/>
              <a:gd name="connsiteX7" fmla="*/ 201392 w 4992467"/>
              <a:gd name="connsiteY7" fmla="*/ 638175 h 2143125"/>
              <a:gd name="connsiteX8" fmla="*/ 258542 w 4992467"/>
              <a:gd name="connsiteY8" fmla="*/ 600075 h 2143125"/>
              <a:gd name="connsiteX9" fmla="*/ 315692 w 4992467"/>
              <a:gd name="connsiteY9" fmla="*/ 571500 h 2143125"/>
              <a:gd name="connsiteX10" fmla="*/ 344267 w 4992467"/>
              <a:gd name="connsiteY10" fmla="*/ 561975 h 2143125"/>
              <a:gd name="connsiteX11" fmla="*/ 401417 w 4992467"/>
              <a:gd name="connsiteY11" fmla="*/ 523875 h 2143125"/>
              <a:gd name="connsiteX12" fmla="*/ 429992 w 4992467"/>
              <a:gd name="connsiteY12" fmla="*/ 504825 h 2143125"/>
              <a:gd name="connsiteX13" fmla="*/ 458567 w 4992467"/>
              <a:gd name="connsiteY13" fmla="*/ 495300 h 2143125"/>
              <a:gd name="connsiteX14" fmla="*/ 487142 w 4992467"/>
              <a:gd name="connsiteY14" fmla="*/ 476250 h 2143125"/>
              <a:gd name="connsiteX15" fmla="*/ 544292 w 4992467"/>
              <a:gd name="connsiteY15" fmla="*/ 457200 h 2143125"/>
              <a:gd name="connsiteX16" fmla="*/ 649067 w 4992467"/>
              <a:gd name="connsiteY16" fmla="*/ 428625 h 2143125"/>
              <a:gd name="connsiteX17" fmla="*/ 830042 w 4992467"/>
              <a:gd name="connsiteY17" fmla="*/ 409575 h 2143125"/>
              <a:gd name="connsiteX18" fmla="*/ 925292 w 4992467"/>
              <a:gd name="connsiteY18" fmla="*/ 381000 h 2143125"/>
              <a:gd name="connsiteX19" fmla="*/ 953867 w 4992467"/>
              <a:gd name="connsiteY19" fmla="*/ 361950 h 2143125"/>
              <a:gd name="connsiteX20" fmla="*/ 1011017 w 4992467"/>
              <a:gd name="connsiteY20" fmla="*/ 342900 h 2143125"/>
              <a:gd name="connsiteX21" fmla="*/ 1096742 w 4992467"/>
              <a:gd name="connsiteY21" fmla="*/ 304800 h 2143125"/>
              <a:gd name="connsiteX22" fmla="*/ 1182467 w 4992467"/>
              <a:gd name="connsiteY22" fmla="*/ 285750 h 2143125"/>
              <a:gd name="connsiteX23" fmla="*/ 1220567 w 4992467"/>
              <a:gd name="connsiteY23" fmla="*/ 276225 h 2143125"/>
              <a:gd name="connsiteX24" fmla="*/ 1411067 w 4992467"/>
              <a:gd name="connsiteY24" fmla="*/ 266700 h 2143125"/>
              <a:gd name="connsiteX25" fmla="*/ 1458692 w 4992467"/>
              <a:gd name="connsiteY25" fmla="*/ 257175 h 2143125"/>
              <a:gd name="connsiteX26" fmla="*/ 1487267 w 4992467"/>
              <a:gd name="connsiteY26" fmla="*/ 247650 h 2143125"/>
              <a:gd name="connsiteX27" fmla="*/ 1544417 w 4992467"/>
              <a:gd name="connsiteY27" fmla="*/ 238125 h 2143125"/>
              <a:gd name="connsiteX28" fmla="*/ 1658717 w 4992467"/>
              <a:gd name="connsiteY28" fmla="*/ 247650 h 2143125"/>
              <a:gd name="connsiteX29" fmla="*/ 1868267 w 4992467"/>
              <a:gd name="connsiteY29" fmla="*/ 228600 h 2143125"/>
              <a:gd name="connsiteX30" fmla="*/ 1953992 w 4992467"/>
              <a:gd name="connsiteY30" fmla="*/ 200025 h 2143125"/>
              <a:gd name="connsiteX31" fmla="*/ 1982567 w 4992467"/>
              <a:gd name="connsiteY31" fmla="*/ 190500 h 2143125"/>
              <a:gd name="connsiteX32" fmla="*/ 2011142 w 4992467"/>
              <a:gd name="connsiteY32" fmla="*/ 171450 h 2143125"/>
              <a:gd name="connsiteX33" fmla="*/ 2068292 w 4992467"/>
              <a:gd name="connsiteY33" fmla="*/ 152400 h 2143125"/>
              <a:gd name="connsiteX34" fmla="*/ 2154017 w 4992467"/>
              <a:gd name="connsiteY34" fmla="*/ 114300 h 2143125"/>
              <a:gd name="connsiteX35" fmla="*/ 2496917 w 4992467"/>
              <a:gd name="connsiteY35" fmla="*/ 95250 h 2143125"/>
              <a:gd name="connsiteX36" fmla="*/ 2582642 w 4992467"/>
              <a:gd name="connsiteY36" fmla="*/ 66675 h 2143125"/>
              <a:gd name="connsiteX37" fmla="*/ 2611217 w 4992467"/>
              <a:gd name="connsiteY37" fmla="*/ 57150 h 2143125"/>
              <a:gd name="connsiteX38" fmla="*/ 2639792 w 4992467"/>
              <a:gd name="connsiteY38" fmla="*/ 38100 h 2143125"/>
              <a:gd name="connsiteX39" fmla="*/ 2696942 w 4992467"/>
              <a:gd name="connsiteY39" fmla="*/ 19050 h 2143125"/>
              <a:gd name="connsiteX40" fmla="*/ 2763617 w 4992467"/>
              <a:gd name="connsiteY40" fmla="*/ 0 h 2143125"/>
              <a:gd name="connsiteX41" fmla="*/ 2982692 w 4992467"/>
              <a:gd name="connsiteY41" fmla="*/ 9525 h 2143125"/>
              <a:gd name="connsiteX42" fmla="*/ 3039842 w 4992467"/>
              <a:gd name="connsiteY42" fmla="*/ 28575 h 2143125"/>
              <a:gd name="connsiteX43" fmla="*/ 3077942 w 4992467"/>
              <a:gd name="connsiteY43" fmla="*/ 38100 h 2143125"/>
              <a:gd name="connsiteX44" fmla="*/ 3135092 w 4992467"/>
              <a:gd name="connsiteY44" fmla="*/ 57150 h 2143125"/>
              <a:gd name="connsiteX45" fmla="*/ 3192242 w 4992467"/>
              <a:gd name="connsiteY45" fmla="*/ 76200 h 2143125"/>
              <a:gd name="connsiteX46" fmla="*/ 3220817 w 4992467"/>
              <a:gd name="connsiteY46" fmla="*/ 85725 h 2143125"/>
              <a:gd name="connsiteX47" fmla="*/ 3249392 w 4992467"/>
              <a:gd name="connsiteY47" fmla="*/ 95250 h 2143125"/>
              <a:gd name="connsiteX48" fmla="*/ 3363692 w 4992467"/>
              <a:gd name="connsiteY48" fmla="*/ 104775 h 2143125"/>
              <a:gd name="connsiteX49" fmla="*/ 3420842 w 4992467"/>
              <a:gd name="connsiteY49" fmla="*/ 133350 h 2143125"/>
              <a:gd name="connsiteX50" fmla="*/ 3449417 w 4992467"/>
              <a:gd name="connsiteY50" fmla="*/ 161925 h 2143125"/>
              <a:gd name="connsiteX51" fmla="*/ 3506567 w 4992467"/>
              <a:gd name="connsiteY51" fmla="*/ 200025 h 2143125"/>
              <a:gd name="connsiteX52" fmla="*/ 3535142 w 4992467"/>
              <a:gd name="connsiteY52" fmla="*/ 219075 h 2143125"/>
              <a:gd name="connsiteX53" fmla="*/ 3563717 w 4992467"/>
              <a:gd name="connsiteY53" fmla="*/ 247650 h 2143125"/>
              <a:gd name="connsiteX54" fmla="*/ 3620867 w 4992467"/>
              <a:gd name="connsiteY54" fmla="*/ 266700 h 2143125"/>
              <a:gd name="connsiteX55" fmla="*/ 3678017 w 4992467"/>
              <a:gd name="connsiteY55" fmla="*/ 295275 h 2143125"/>
              <a:gd name="connsiteX56" fmla="*/ 3706592 w 4992467"/>
              <a:gd name="connsiteY56" fmla="*/ 314325 h 2143125"/>
              <a:gd name="connsiteX57" fmla="*/ 3744692 w 4992467"/>
              <a:gd name="connsiteY57" fmla="*/ 323850 h 2143125"/>
              <a:gd name="connsiteX58" fmla="*/ 3887567 w 4992467"/>
              <a:gd name="connsiteY58" fmla="*/ 342900 h 2143125"/>
              <a:gd name="connsiteX59" fmla="*/ 3944717 w 4992467"/>
              <a:gd name="connsiteY59" fmla="*/ 361950 h 2143125"/>
              <a:gd name="connsiteX60" fmla="*/ 3973292 w 4992467"/>
              <a:gd name="connsiteY60" fmla="*/ 371475 h 2143125"/>
              <a:gd name="connsiteX61" fmla="*/ 4030442 w 4992467"/>
              <a:gd name="connsiteY61" fmla="*/ 419100 h 2143125"/>
              <a:gd name="connsiteX62" fmla="*/ 4087592 w 4992467"/>
              <a:gd name="connsiteY62" fmla="*/ 457200 h 2143125"/>
              <a:gd name="connsiteX63" fmla="*/ 4116167 w 4992467"/>
              <a:gd name="connsiteY63" fmla="*/ 476250 h 2143125"/>
              <a:gd name="connsiteX64" fmla="*/ 4173317 w 4992467"/>
              <a:gd name="connsiteY64" fmla="*/ 514350 h 2143125"/>
              <a:gd name="connsiteX65" fmla="*/ 4201892 w 4992467"/>
              <a:gd name="connsiteY65" fmla="*/ 533400 h 2143125"/>
              <a:gd name="connsiteX66" fmla="*/ 4230467 w 4992467"/>
              <a:gd name="connsiteY66" fmla="*/ 542925 h 2143125"/>
              <a:gd name="connsiteX67" fmla="*/ 4259042 w 4992467"/>
              <a:gd name="connsiteY67" fmla="*/ 571500 h 2143125"/>
              <a:gd name="connsiteX68" fmla="*/ 4316192 w 4992467"/>
              <a:gd name="connsiteY68" fmla="*/ 600075 h 2143125"/>
              <a:gd name="connsiteX69" fmla="*/ 4344767 w 4992467"/>
              <a:gd name="connsiteY69" fmla="*/ 628650 h 2143125"/>
              <a:gd name="connsiteX70" fmla="*/ 4373342 w 4992467"/>
              <a:gd name="connsiteY70" fmla="*/ 638175 h 2143125"/>
              <a:gd name="connsiteX71" fmla="*/ 4459067 w 4992467"/>
              <a:gd name="connsiteY71" fmla="*/ 695325 h 2143125"/>
              <a:gd name="connsiteX72" fmla="*/ 4487642 w 4992467"/>
              <a:gd name="connsiteY72" fmla="*/ 714375 h 2143125"/>
              <a:gd name="connsiteX73" fmla="*/ 4516217 w 4992467"/>
              <a:gd name="connsiteY73" fmla="*/ 733425 h 2143125"/>
              <a:gd name="connsiteX74" fmla="*/ 4601942 w 4992467"/>
              <a:gd name="connsiteY74" fmla="*/ 809625 h 2143125"/>
              <a:gd name="connsiteX75" fmla="*/ 4630517 w 4992467"/>
              <a:gd name="connsiteY75" fmla="*/ 819150 h 2143125"/>
              <a:gd name="connsiteX76" fmla="*/ 4687667 w 4992467"/>
              <a:gd name="connsiteY76" fmla="*/ 857250 h 2143125"/>
              <a:gd name="connsiteX77" fmla="*/ 4754342 w 4992467"/>
              <a:gd name="connsiteY77" fmla="*/ 876300 h 2143125"/>
              <a:gd name="connsiteX78" fmla="*/ 4782917 w 4992467"/>
              <a:gd name="connsiteY78" fmla="*/ 885825 h 2143125"/>
              <a:gd name="connsiteX79" fmla="*/ 4849592 w 4992467"/>
              <a:gd name="connsiteY79" fmla="*/ 904875 h 2143125"/>
              <a:gd name="connsiteX80" fmla="*/ 4878167 w 4992467"/>
              <a:gd name="connsiteY80" fmla="*/ 923925 h 2143125"/>
              <a:gd name="connsiteX81" fmla="*/ 4906742 w 4992467"/>
              <a:gd name="connsiteY81" fmla="*/ 933450 h 2143125"/>
              <a:gd name="connsiteX82" fmla="*/ 4963892 w 4992467"/>
              <a:gd name="connsiteY82" fmla="*/ 971550 h 2143125"/>
              <a:gd name="connsiteX83" fmla="*/ 4992467 w 4992467"/>
              <a:gd name="connsiteY83" fmla="*/ 1008111 h 2143125"/>
              <a:gd name="connsiteX84" fmla="*/ 4220942 w 4992467"/>
              <a:gd name="connsiteY84" fmla="*/ 2038350 h 2143125"/>
              <a:gd name="connsiteX85" fmla="*/ 4154267 w 4992467"/>
              <a:gd name="connsiteY85" fmla="*/ 2114550 h 2143125"/>
              <a:gd name="connsiteX86" fmla="*/ 4106642 w 4992467"/>
              <a:gd name="connsiteY86" fmla="*/ 2124075 h 2143125"/>
              <a:gd name="connsiteX87" fmla="*/ 3906617 w 4992467"/>
              <a:gd name="connsiteY87" fmla="*/ 2143125 h 2143125"/>
              <a:gd name="connsiteX88" fmla="*/ 3458942 w 4992467"/>
              <a:gd name="connsiteY88" fmla="*/ 2124075 h 2143125"/>
              <a:gd name="connsiteX89" fmla="*/ 3344642 w 4992467"/>
              <a:gd name="connsiteY89" fmla="*/ 2095500 h 2143125"/>
              <a:gd name="connsiteX90" fmla="*/ 3297017 w 4992467"/>
              <a:gd name="connsiteY90" fmla="*/ 2085975 h 2143125"/>
              <a:gd name="connsiteX91" fmla="*/ 3068417 w 4992467"/>
              <a:gd name="connsiteY91" fmla="*/ 2095500 h 2143125"/>
              <a:gd name="connsiteX92" fmla="*/ 3030317 w 4992467"/>
              <a:gd name="connsiteY92" fmla="*/ 2105025 h 2143125"/>
              <a:gd name="connsiteX93" fmla="*/ 2925542 w 4992467"/>
              <a:gd name="connsiteY93" fmla="*/ 2114550 h 2143125"/>
              <a:gd name="connsiteX94" fmla="*/ 2858867 w 4992467"/>
              <a:gd name="connsiteY94" fmla="*/ 2124075 h 2143125"/>
              <a:gd name="connsiteX95" fmla="*/ 2011142 w 4992467"/>
              <a:gd name="connsiteY95" fmla="*/ 2114550 h 2143125"/>
              <a:gd name="connsiteX96" fmla="*/ 1887317 w 4992467"/>
              <a:gd name="connsiteY96" fmla="*/ 2095500 h 2143125"/>
              <a:gd name="connsiteX97" fmla="*/ 1639667 w 4992467"/>
              <a:gd name="connsiteY97" fmla="*/ 2085975 h 2143125"/>
              <a:gd name="connsiteX98" fmla="*/ 1553942 w 4992467"/>
              <a:gd name="connsiteY98" fmla="*/ 2076450 h 2143125"/>
              <a:gd name="connsiteX99" fmla="*/ 1525367 w 4992467"/>
              <a:gd name="connsiteY99" fmla="*/ 2066925 h 2143125"/>
              <a:gd name="connsiteX100" fmla="*/ 687167 w 4992467"/>
              <a:gd name="connsiteY100" fmla="*/ 2085975 h 2143125"/>
              <a:gd name="connsiteX101" fmla="*/ 620492 w 4992467"/>
              <a:gd name="connsiteY101" fmla="*/ 2076450 h 2143125"/>
              <a:gd name="connsiteX102" fmla="*/ 572867 w 4992467"/>
              <a:gd name="connsiteY102" fmla="*/ 2095500 h 2143125"/>
              <a:gd name="connsiteX0" fmla="*/ 572867 w 4992467"/>
              <a:gd name="connsiteY0" fmla="*/ 2095500 h 2143125"/>
              <a:gd name="connsiteX1" fmla="*/ 572867 w 4992467"/>
              <a:gd name="connsiteY1" fmla="*/ 2095500 h 2143125"/>
              <a:gd name="connsiteX2" fmla="*/ 1367 w 4992467"/>
              <a:gd name="connsiteY2" fmla="*/ 809625 h 2143125"/>
              <a:gd name="connsiteX3" fmla="*/ 68042 w 4992467"/>
              <a:gd name="connsiteY3" fmla="*/ 733425 h 2143125"/>
              <a:gd name="connsiteX4" fmla="*/ 96617 w 4992467"/>
              <a:gd name="connsiteY4" fmla="*/ 714375 h 2143125"/>
              <a:gd name="connsiteX5" fmla="*/ 125192 w 4992467"/>
              <a:gd name="connsiteY5" fmla="*/ 695325 h 2143125"/>
              <a:gd name="connsiteX6" fmla="*/ 172817 w 4992467"/>
              <a:gd name="connsiteY6" fmla="*/ 647700 h 2143125"/>
              <a:gd name="connsiteX7" fmla="*/ 201392 w 4992467"/>
              <a:gd name="connsiteY7" fmla="*/ 638175 h 2143125"/>
              <a:gd name="connsiteX8" fmla="*/ 258542 w 4992467"/>
              <a:gd name="connsiteY8" fmla="*/ 600075 h 2143125"/>
              <a:gd name="connsiteX9" fmla="*/ 315692 w 4992467"/>
              <a:gd name="connsiteY9" fmla="*/ 571500 h 2143125"/>
              <a:gd name="connsiteX10" fmla="*/ 344267 w 4992467"/>
              <a:gd name="connsiteY10" fmla="*/ 561975 h 2143125"/>
              <a:gd name="connsiteX11" fmla="*/ 401417 w 4992467"/>
              <a:gd name="connsiteY11" fmla="*/ 523875 h 2143125"/>
              <a:gd name="connsiteX12" fmla="*/ 429992 w 4992467"/>
              <a:gd name="connsiteY12" fmla="*/ 504825 h 2143125"/>
              <a:gd name="connsiteX13" fmla="*/ 458567 w 4992467"/>
              <a:gd name="connsiteY13" fmla="*/ 495300 h 2143125"/>
              <a:gd name="connsiteX14" fmla="*/ 487142 w 4992467"/>
              <a:gd name="connsiteY14" fmla="*/ 476250 h 2143125"/>
              <a:gd name="connsiteX15" fmla="*/ 544292 w 4992467"/>
              <a:gd name="connsiteY15" fmla="*/ 457200 h 2143125"/>
              <a:gd name="connsiteX16" fmla="*/ 649067 w 4992467"/>
              <a:gd name="connsiteY16" fmla="*/ 428625 h 2143125"/>
              <a:gd name="connsiteX17" fmla="*/ 830042 w 4992467"/>
              <a:gd name="connsiteY17" fmla="*/ 409575 h 2143125"/>
              <a:gd name="connsiteX18" fmla="*/ 925292 w 4992467"/>
              <a:gd name="connsiteY18" fmla="*/ 381000 h 2143125"/>
              <a:gd name="connsiteX19" fmla="*/ 953867 w 4992467"/>
              <a:gd name="connsiteY19" fmla="*/ 361950 h 2143125"/>
              <a:gd name="connsiteX20" fmla="*/ 1011017 w 4992467"/>
              <a:gd name="connsiteY20" fmla="*/ 342900 h 2143125"/>
              <a:gd name="connsiteX21" fmla="*/ 1096742 w 4992467"/>
              <a:gd name="connsiteY21" fmla="*/ 304800 h 2143125"/>
              <a:gd name="connsiteX22" fmla="*/ 1182467 w 4992467"/>
              <a:gd name="connsiteY22" fmla="*/ 285750 h 2143125"/>
              <a:gd name="connsiteX23" fmla="*/ 1220567 w 4992467"/>
              <a:gd name="connsiteY23" fmla="*/ 276225 h 2143125"/>
              <a:gd name="connsiteX24" fmla="*/ 1411067 w 4992467"/>
              <a:gd name="connsiteY24" fmla="*/ 266700 h 2143125"/>
              <a:gd name="connsiteX25" fmla="*/ 1458692 w 4992467"/>
              <a:gd name="connsiteY25" fmla="*/ 257175 h 2143125"/>
              <a:gd name="connsiteX26" fmla="*/ 1487267 w 4992467"/>
              <a:gd name="connsiteY26" fmla="*/ 247650 h 2143125"/>
              <a:gd name="connsiteX27" fmla="*/ 1544417 w 4992467"/>
              <a:gd name="connsiteY27" fmla="*/ 238125 h 2143125"/>
              <a:gd name="connsiteX28" fmla="*/ 1658717 w 4992467"/>
              <a:gd name="connsiteY28" fmla="*/ 247650 h 2143125"/>
              <a:gd name="connsiteX29" fmla="*/ 1868267 w 4992467"/>
              <a:gd name="connsiteY29" fmla="*/ 228600 h 2143125"/>
              <a:gd name="connsiteX30" fmla="*/ 1953992 w 4992467"/>
              <a:gd name="connsiteY30" fmla="*/ 200025 h 2143125"/>
              <a:gd name="connsiteX31" fmla="*/ 1982567 w 4992467"/>
              <a:gd name="connsiteY31" fmla="*/ 190500 h 2143125"/>
              <a:gd name="connsiteX32" fmla="*/ 2011142 w 4992467"/>
              <a:gd name="connsiteY32" fmla="*/ 171450 h 2143125"/>
              <a:gd name="connsiteX33" fmla="*/ 2068292 w 4992467"/>
              <a:gd name="connsiteY33" fmla="*/ 152400 h 2143125"/>
              <a:gd name="connsiteX34" fmla="*/ 2154017 w 4992467"/>
              <a:gd name="connsiteY34" fmla="*/ 114300 h 2143125"/>
              <a:gd name="connsiteX35" fmla="*/ 2496917 w 4992467"/>
              <a:gd name="connsiteY35" fmla="*/ 95250 h 2143125"/>
              <a:gd name="connsiteX36" fmla="*/ 2582642 w 4992467"/>
              <a:gd name="connsiteY36" fmla="*/ 66675 h 2143125"/>
              <a:gd name="connsiteX37" fmla="*/ 2611217 w 4992467"/>
              <a:gd name="connsiteY37" fmla="*/ 57150 h 2143125"/>
              <a:gd name="connsiteX38" fmla="*/ 2639792 w 4992467"/>
              <a:gd name="connsiteY38" fmla="*/ 38100 h 2143125"/>
              <a:gd name="connsiteX39" fmla="*/ 2696942 w 4992467"/>
              <a:gd name="connsiteY39" fmla="*/ 19050 h 2143125"/>
              <a:gd name="connsiteX40" fmla="*/ 2763617 w 4992467"/>
              <a:gd name="connsiteY40" fmla="*/ 0 h 2143125"/>
              <a:gd name="connsiteX41" fmla="*/ 2982692 w 4992467"/>
              <a:gd name="connsiteY41" fmla="*/ 9525 h 2143125"/>
              <a:gd name="connsiteX42" fmla="*/ 3039842 w 4992467"/>
              <a:gd name="connsiteY42" fmla="*/ 28575 h 2143125"/>
              <a:gd name="connsiteX43" fmla="*/ 3077942 w 4992467"/>
              <a:gd name="connsiteY43" fmla="*/ 38100 h 2143125"/>
              <a:gd name="connsiteX44" fmla="*/ 3135092 w 4992467"/>
              <a:gd name="connsiteY44" fmla="*/ 57150 h 2143125"/>
              <a:gd name="connsiteX45" fmla="*/ 3192242 w 4992467"/>
              <a:gd name="connsiteY45" fmla="*/ 76200 h 2143125"/>
              <a:gd name="connsiteX46" fmla="*/ 3220817 w 4992467"/>
              <a:gd name="connsiteY46" fmla="*/ 85725 h 2143125"/>
              <a:gd name="connsiteX47" fmla="*/ 3249392 w 4992467"/>
              <a:gd name="connsiteY47" fmla="*/ 95250 h 2143125"/>
              <a:gd name="connsiteX48" fmla="*/ 3363692 w 4992467"/>
              <a:gd name="connsiteY48" fmla="*/ 104775 h 2143125"/>
              <a:gd name="connsiteX49" fmla="*/ 3420842 w 4992467"/>
              <a:gd name="connsiteY49" fmla="*/ 133350 h 2143125"/>
              <a:gd name="connsiteX50" fmla="*/ 3449417 w 4992467"/>
              <a:gd name="connsiteY50" fmla="*/ 161925 h 2143125"/>
              <a:gd name="connsiteX51" fmla="*/ 3506567 w 4992467"/>
              <a:gd name="connsiteY51" fmla="*/ 200025 h 2143125"/>
              <a:gd name="connsiteX52" fmla="*/ 3535142 w 4992467"/>
              <a:gd name="connsiteY52" fmla="*/ 219075 h 2143125"/>
              <a:gd name="connsiteX53" fmla="*/ 3563717 w 4992467"/>
              <a:gd name="connsiteY53" fmla="*/ 247650 h 2143125"/>
              <a:gd name="connsiteX54" fmla="*/ 3620867 w 4992467"/>
              <a:gd name="connsiteY54" fmla="*/ 266700 h 2143125"/>
              <a:gd name="connsiteX55" fmla="*/ 3678017 w 4992467"/>
              <a:gd name="connsiteY55" fmla="*/ 295275 h 2143125"/>
              <a:gd name="connsiteX56" fmla="*/ 3706592 w 4992467"/>
              <a:gd name="connsiteY56" fmla="*/ 314325 h 2143125"/>
              <a:gd name="connsiteX57" fmla="*/ 3744692 w 4992467"/>
              <a:gd name="connsiteY57" fmla="*/ 323850 h 2143125"/>
              <a:gd name="connsiteX58" fmla="*/ 3887567 w 4992467"/>
              <a:gd name="connsiteY58" fmla="*/ 342900 h 2143125"/>
              <a:gd name="connsiteX59" fmla="*/ 3944717 w 4992467"/>
              <a:gd name="connsiteY59" fmla="*/ 361950 h 2143125"/>
              <a:gd name="connsiteX60" fmla="*/ 3973292 w 4992467"/>
              <a:gd name="connsiteY60" fmla="*/ 371475 h 2143125"/>
              <a:gd name="connsiteX61" fmla="*/ 4030442 w 4992467"/>
              <a:gd name="connsiteY61" fmla="*/ 419100 h 2143125"/>
              <a:gd name="connsiteX62" fmla="*/ 4087592 w 4992467"/>
              <a:gd name="connsiteY62" fmla="*/ 457200 h 2143125"/>
              <a:gd name="connsiteX63" fmla="*/ 4116167 w 4992467"/>
              <a:gd name="connsiteY63" fmla="*/ 476250 h 2143125"/>
              <a:gd name="connsiteX64" fmla="*/ 4173317 w 4992467"/>
              <a:gd name="connsiteY64" fmla="*/ 514350 h 2143125"/>
              <a:gd name="connsiteX65" fmla="*/ 4201892 w 4992467"/>
              <a:gd name="connsiteY65" fmla="*/ 533400 h 2143125"/>
              <a:gd name="connsiteX66" fmla="*/ 4230467 w 4992467"/>
              <a:gd name="connsiteY66" fmla="*/ 542925 h 2143125"/>
              <a:gd name="connsiteX67" fmla="*/ 4259042 w 4992467"/>
              <a:gd name="connsiteY67" fmla="*/ 571500 h 2143125"/>
              <a:gd name="connsiteX68" fmla="*/ 4316192 w 4992467"/>
              <a:gd name="connsiteY68" fmla="*/ 600075 h 2143125"/>
              <a:gd name="connsiteX69" fmla="*/ 4344767 w 4992467"/>
              <a:gd name="connsiteY69" fmla="*/ 628650 h 2143125"/>
              <a:gd name="connsiteX70" fmla="*/ 4373342 w 4992467"/>
              <a:gd name="connsiteY70" fmla="*/ 638175 h 2143125"/>
              <a:gd name="connsiteX71" fmla="*/ 4459067 w 4992467"/>
              <a:gd name="connsiteY71" fmla="*/ 695325 h 2143125"/>
              <a:gd name="connsiteX72" fmla="*/ 4487642 w 4992467"/>
              <a:gd name="connsiteY72" fmla="*/ 714375 h 2143125"/>
              <a:gd name="connsiteX73" fmla="*/ 4516217 w 4992467"/>
              <a:gd name="connsiteY73" fmla="*/ 733425 h 2143125"/>
              <a:gd name="connsiteX74" fmla="*/ 4601942 w 4992467"/>
              <a:gd name="connsiteY74" fmla="*/ 809625 h 2143125"/>
              <a:gd name="connsiteX75" fmla="*/ 4630517 w 4992467"/>
              <a:gd name="connsiteY75" fmla="*/ 819150 h 2143125"/>
              <a:gd name="connsiteX76" fmla="*/ 4687667 w 4992467"/>
              <a:gd name="connsiteY76" fmla="*/ 857250 h 2143125"/>
              <a:gd name="connsiteX77" fmla="*/ 4754342 w 4992467"/>
              <a:gd name="connsiteY77" fmla="*/ 876300 h 2143125"/>
              <a:gd name="connsiteX78" fmla="*/ 4782917 w 4992467"/>
              <a:gd name="connsiteY78" fmla="*/ 885825 h 2143125"/>
              <a:gd name="connsiteX79" fmla="*/ 4849592 w 4992467"/>
              <a:gd name="connsiteY79" fmla="*/ 904875 h 2143125"/>
              <a:gd name="connsiteX80" fmla="*/ 4878167 w 4992467"/>
              <a:gd name="connsiteY80" fmla="*/ 923925 h 2143125"/>
              <a:gd name="connsiteX81" fmla="*/ 4906742 w 4992467"/>
              <a:gd name="connsiteY81" fmla="*/ 933450 h 2143125"/>
              <a:gd name="connsiteX82" fmla="*/ 4963892 w 4992467"/>
              <a:gd name="connsiteY82" fmla="*/ 971550 h 2143125"/>
              <a:gd name="connsiteX83" fmla="*/ 4992467 w 4992467"/>
              <a:gd name="connsiteY83" fmla="*/ 1008111 h 2143125"/>
              <a:gd name="connsiteX84" fmla="*/ 4220942 w 4992467"/>
              <a:gd name="connsiteY84" fmla="*/ 2038350 h 2143125"/>
              <a:gd name="connsiteX85" fmla="*/ 4154267 w 4992467"/>
              <a:gd name="connsiteY85" fmla="*/ 2114550 h 2143125"/>
              <a:gd name="connsiteX86" fmla="*/ 4106642 w 4992467"/>
              <a:gd name="connsiteY86" fmla="*/ 2124075 h 2143125"/>
              <a:gd name="connsiteX87" fmla="*/ 3906617 w 4992467"/>
              <a:gd name="connsiteY87" fmla="*/ 2143125 h 2143125"/>
              <a:gd name="connsiteX88" fmla="*/ 3458942 w 4992467"/>
              <a:gd name="connsiteY88" fmla="*/ 2124075 h 2143125"/>
              <a:gd name="connsiteX89" fmla="*/ 3344642 w 4992467"/>
              <a:gd name="connsiteY89" fmla="*/ 2095500 h 2143125"/>
              <a:gd name="connsiteX90" fmla="*/ 3297017 w 4992467"/>
              <a:gd name="connsiteY90" fmla="*/ 2085975 h 2143125"/>
              <a:gd name="connsiteX91" fmla="*/ 3068417 w 4992467"/>
              <a:gd name="connsiteY91" fmla="*/ 2095500 h 2143125"/>
              <a:gd name="connsiteX92" fmla="*/ 3030317 w 4992467"/>
              <a:gd name="connsiteY92" fmla="*/ 2105025 h 2143125"/>
              <a:gd name="connsiteX93" fmla="*/ 2925542 w 4992467"/>
              <a:gd name="connsiteY93" fmla="*/ 2114550 h 2143125"/>
              <a:gd name="connsiteX94" fmla="*/ 2858867 w 4992467"/>
              <a:gd name="connsiteY94" fmla="*/ 2124075 h 2143125"/>
              <a:gd name="connsiteX95" fmla="*/ 2011142 w 4992467"/>
              <a:gd name="connsiteY95" fmla="*/ 2114550 h 2143125"/>
              <a:gd name="connsiteX96" fmla="*/ 1887317 w 4992467"/>
              <a:gd name="connsiteY96" fmla="*/ 2095500 h 2143125"/>
              <a:gd name="connsiteX97" fmla="*/ 1639667 w 4992467"/>
              <a:gd name="connsiteY97" fmla="*/ 2085975 h 2143125"/>
              <a:gd name="connsiteX98" fmla="*/ 1553942 w 4992467"/>
              <a:gd name="connsiteY98" fmla="*/ 2076450 h 2143125"/>
              <a:gd name="connsiteX99" fmla="*/ 1525367 w 4992467"/>
              <a:gd name="connsiteY99" fmla="*/ 2066925 h 2143125"/>
              <a:gd name="connsiteX100" fmla="*/ 687167 w 4992467"/>
              <a:gd name="connsiteY100" fmla="*/ 2085975 h 2143125"/>
              <a:gd name="connsiteX101" fmla="*/ 572867 w 4992467"/>
              <a:gd name="connsiteY101" fmla="*/ 2095500 h 2143125"/>
              <a:gd name="connsiteX0" fmla="*/ 572867 w 4992467"/>
              <a:gd name="connsiteY0" fmla="*/ 2095500 h 2143125"/>
              <a:gd name="connsiteX1" fmla="*/ 572867 w 4992467"/>
              <a:gd name="connsiteY1" fmla="*/ 2095500 h 2143125"/>
              <a:gd name="connsiteX2" fmla="*/ 1367 w 4992467"/>
              <a:gd name="connsiteY2" fmla="*/ 809625 h 2143125"/>
              <a:gd name="connsiteX3" fmla="*/ 68042 w 4992467"/>
              <a:gd name="connsiteY3" fmla="*/ 733425 h 2143125"/>
              <a:gd name="connsiteX4" fmla="*/ 96617 w 4992467"/>
              <a:gd name="connsiteY4" fmla="*/ 714375 h 2143125"/>
              <a:gd name="connsiteX5" fmla="*/ 125192 w 4992467"/>
              <a:gd name="connsiteY5" fmla="*/ 695325 h 2143125"/>
              <a:gd name="connsiteX6" fmla="*/ 172817 w 4992467"/>
              <a:gd name="connsiteY6" fmla="*/ 647700 h 2143125"/>
              <a:gd name="connsiteX7" fmla="*/ 201392 w 4992467"/>
              <a:gd name="connsiteY7" fmla="*/ 638175 h 2143125"/>
              <a:gd name="connsiteX8" fmla="*/ 258542 w 4992467"/>
              <a:gd name="connsiteY8" fmla="*/ 600075 h 2143125"/>
              <a:gd name="connsiteX9" fmla="*/ 315692 w 4992467"/>
              <a:gd name="connsiteY9" fmla="*/ 571500 h 2143125"/>
              <a:gd name="connsiteX10" fmla="*/ 344267 w 4992467"/>
              <a:gd name="connsiteY10" fmla="*/ 561975 h 2143125"/>
              <a:gd name="connsiteX11" fmla="*/ 401417 w 4992467"/>
              <a:gd name="connsiteY11" fmla="*/ 523875 h 2143125"/>
              <a:gd name="connsiteX12" fmla="*/ 429992 w 4992467"/>
              <a:gd name="connsiteY12" fmla="*/ 504825 h 2143125"/>
              <a:gd name="connsiteX13" fmla="*/ 458567 w 4992467"/>
              <a:gd name="connsiteY13" fmla="*/ 495300 h 2143125"/>
              <a:gd name="connsiteX14" fmla="*/ 487142 w 4992467"/>
              <a:gd name="connsiteY14" fmla="*/ 476250 h 2143125"/>
              <a:gd name="connsiteX15" fmla="*/ 544292 w 4992467"/>
              <a:gd name="connsiteY15" fmla="*/ 457200 h 2143125"/>
              <a:gd name="connsiteX16" fmla="*/ 649067 w 4992467"/>
              <a:gd name="connsiteY16" fmla="*/ 428625 h 2143125"/>
              <a:gd name="connsiteX17" fmla="*/ 830042 w 4992467"/>
              <a:gd name="connsiteY17" fmla="*/ 409575 h 2143125"/>
              <a:gd name="connsiteX18" fmla="*/ 925292 w 4992467"/>
              <a:gd name="connsiteY18" fmla="*/ 381000 h 2143125"/>
              <a:gd name="connsiteX19" fmla="*/ 953867 w 4992467"/>
              <a:gd name="connsiteY19" fmla="*/ 361950 h 2143125"/>
              <a:gd name="connsiteX20" fmla="*/ 1011017 w 4992467"/>
              <a:gd name="connsiteY20" fmla="*/ 342900 h 2143125"/>
              <a:gd name="connsiteX21" fmla="*/ 1096742 w 4992467"/>
              <a:gd name="connsiteY21" fmla="*/ 304800 h 2143125"/>
              <a:gd name="connsiteX22" fmla="*/ 1182467 w 4992467"/>
              <a:gd name="connsiteY22" fmla="*/ 285750 h 2143125"/>
              <a:gd name="connsiteX23" fmla="*/ 1220567 w 4992467"/>
              <a:gd name="connsiteY23" fmla="*/ 276225 h 2143125"/>
              <a:gd name="connsiteX24" fmla="*/ 1411067 w 4992467"/>
              <a:gd name="connsiteY24" fmla="*/ 266700 h 2143125"/>
              <a:gd name="connsiteX25" fmla="*/ 1458692 w 4992467"/>
              <a:gd name="connsiteY25" fmla="*/ 257175 h 2143125"/>
              <a:gd name="connsiteX26" fmla="*/ 1487267 w 4992467"/>
              <a:gd name="connsiteY26" fmla="*/ 247650 h 2143125"/>
              <a:gd name="connsiteX27" fmla="*/ 1544417 w 4992467"/>
              <a:gd name="connsiteY27" fmla="*/ 238125 h 2143125"/>
              <a:gd name="connsiteX28" fmla="*/ 1658717 w 4992467"/>
              <a:gd name="connsiteY28" fmla="*/ 247650 h 2143125"/>
              <a:gd name="connsiteX29" fmla="*/ 1868267 w 4992467"/>
              <a:gd name="connsiteY29" fmla="*/ 228600 h 2143125"/>
              <a:gd name="connsiteX30" fmla="*/ 1953992 w 4992467"/>
              <a:gd name="connsiteY30" fmla="*/ 200025 h 2143125"/>
              <a:gd name="connsiteX31" fmla="*/ 1982567 w 4992467"/>
              <a:gd name="connsiteY31" fmla="*/ 190500 h 2143125"/>
              <a:gd name="connsiteX32" fmla="*/ 2011142 w 4992467"/>
              <a:gd name="connsiteY32" fmla="*/ 171450 h 2143125"/>
              <a:gd name="connsiteX33" fmla="*/ 2068292 w 4992467"/>
              <a:gd name="connsiteY33" fmla="*/ 152400 h 2143125"/>
              <a:gd name="connsiteX34" fmla="*/ 2154017 w 4992467"/>
              <a:gd name="connsiteY34" fmla="*/ 114300 h 2143125"/>
              <a:gd name="connsiteX35" fmla="*/ 2496917 w 4992467"/>
              <a:gd name="connsiteY35" fmla="*/ 95250 h 2143125"/>
              <a:gd name="connsiteX36" fmla="*/ 2582642 w 4992467"/>
              <a:gd name="connsiteY36" fmla="*/ 66675 h 2143125"/>
              <a:gd name="connsiteX37" fmla="*/ 2611217 w 4992467"/>
              <a:gd name="connsiteY37" fmla="*/ 57150 h 2143125"/>
              <a:gd name="connsiteX38" fmla="*/ 2639792 w 4992467"/>
              <a:gd name="connsiteY38" fmla="*/ 38100 h 2143125"/>
              <a:gd name="connsiteX39" fmla="*/ 2696942 w 4992467"/>
              <a:gd name="connsiteY39" fmla="*/ 19050 h 2143125"/>
              <a:gd name="connsiteX40" fmla="*/ 2763617 w 4992467"/>
              <a:gd name="connsiteY40" fmla="*/ 0 h 2143125"/>
              <a:gd name="connsiteX41" fmla="*/ 2982692 w 4992467"/>
              <a:gd name="connsiteY41" fmla="*/ 9525 h 2143125"/>
              <a:gd name="connsiteX42" fmla="*/ 3039842 w 4992467"/>
              <a:gd name="connsiteY42" fmla="*/ 28575 h 2143125"/>
              <a:gd name="connsiteX43" fmla="*/ 3077942 w 4992467"/>
              <a:gd name="connsiteY43" fmla="*/ 38100 h 2143125"/>
              <a:gd name="connsiteX44" fmla="*/ 3135092 w 4992467"/>
              <a:gd name="connsiteY44" fmla="*/ 57150 h 2143125"/>
              <a:gd name="connsiteX45" fmla="*/ 3192242 w 4992467"/>
              <a:gd name="connsiteY45" fmla="*/ 76200 h 2143125"/>
              <a:gd name="connsiteX46" fmla="*/ 3220817 w 4992467"/>
              <a:gd name="connsiteY46" fmla="*/ 85725 h 2143125"/>
              <a:gd name="connsiteX47" fmla="*/ 3249392 w 4992467"/>
              <a:gd name="connsiteY47" fmla="*/ 95250 h 2143125"/>
              <a:gd name="connsiteX48" fmla="*/ 3363692 w 4992467"/>
              <a:gd name="connsiteY48" fmla="*/ 104775 h 2143125"/>
              <a:gd name="connsiteX49" fmla="*/ 3420842 w 4992467"/>
              <a:gd name="connsiteY49" fmla="*/ 133350 h 2143125"/>
              <a:gd name="connsiteX50" fmla="*/ 3449417 w 4992467"/>
              <a:gd name="connsiteY50" fmla="*/ 161925 h 2143125"/>
              <a:gd name="connsiteX51" fmla="*/ 3506567 w 4992467"/>
              <a:gd name="connsiteY51" fmla="*/ 200025 h 2143125"/>
              <a:gd name="connsiteX52" fmla="*/ 3535142 w 4992467"/>
              <a:gd name="connsiteY52" fmla="*/ 219075 h 2143125"/>
              <a:gd name="connsiteX53" fmla="*/ 3563717 w 4992467"/>
              <a:gd name="connsiteY53" fmla="*/ 247650 h 2143125"/>
              <a:gd name="connsiteX54" fmla="*/ 3620867 w 4992467"/>
              <a:gd name="connsiteY54" fmla="*/ 266700 h 2143125"/>
              <a:gd name="connsiteX55" fmla="*/ 3678017 w 4992467"/>
              <a:gd name="connsiteY55" fmla="*/ 295275 h 2143125"/>
              <a:gd name="connsiteX56" fmla="*/ 3706592 w 4992467"/>
              <a:gd name="connsiteY56" fmla="*/ 314325 h 2143125"/>
              <a:gd name="connsiteX57" fmla="*/ 3744692 w 4992467"/>
              <a:gd name="connsiteY57" fmla="*/ 323850 h 2143125"/>
              <a:gd name="connsiteX58" fmla="*/ 3887567 w 4992467"/>
              <a:gd name="connsiteY58" fmla="*/ 342900 h 2143125"/>
              <a:gd name="connsiteX59" fmla="*/ 3944717 w 4992467"/>
              <a:gd name="connsiteY59" fmla="*/ 361950 h 2143125"/>
              <a:gd name="connsiteX60" fmla="*/ 3973292 w 4992467"/>
              <a:gd name="connsiteY60" fmla="*/ 371475 h 2143125"/>
              <a:gd name="connsiteX61" fmla="*/ 4030442 w 4992467"/>
              <a:gd name="connsiteY61" fmla="*/ 419100 h 2143125"/>
              <a:gd name="connsiteX62" fmla="*/ 4087592 w 4992467"/>
              <a:gd name="connsiteY62" fmla="*/ 457200 h 2143125"/>
              <a:gd name="connsiteX63" fmla="*/ 4116167 w 4992467"/>
              <a:gd name="connsiteY63" fmla="*/ 476250 h 2143125"/>
              <a:gd name="connsiteX64" fmla="*/ 4173317 w 4992467"/>
              <a:gd name="connsiteY64" fmla="*/ 514350 h 2143125"/>
              <a:gd name="connsiteX65" fmla="*/ 4201892 w 4992467"/>
              <a:gd name="connsiteY65" fmla="*/ 533400 h 2143125"/>
              <a:gd name="connsiteX66" fmla="*/ 4230467 w 4992467"/>
              <a:gd name="connsiteY66" fmla="*/ 542925 h 2143125"/>
              <a:gd name="connsiteX67" fmla="*/ 4259042 w 4992467"/>
              <a:gd name="connsiteY67" fmla="*/ 571500 h 2143125"/>
              <a:gd name="connsiteX68" fmla="*/ 4316192 w 4992467"/>
              <a:gd name="connsiteY68" fmla="*/ 600075 h 2143125"/>
              <a:gd name="connsiteX69" fmla="*/ 4344767 w 4992467"/>
              <a:gd name="connsiteY69" fmla="*/ 628650 h 2143125"/>
              <a:gd name="connsiteX70" fmla="*/ 4373342 w 4992467"/>
              <a:gd name="connsiteY70" fmla="*/ 638175 h 2143125"/>
              <a:gd name="connsiteX71" fmla="*/ 4459067 w 4992467"/>
              <a:gd name="connsiteY71" fmla="*/ 695325 h 2143125"/>
              <a:gd name="connsiteX72" fmla="*/ 4487642 w 4992467"/>
              <a:gd name="connsiteY72" fmla="*/ 714375 h 2143125"/>
              <a:gd name="connsiteX73" fmla="*/ 4516217 w 4992467"/>
              <a:gd name="connsiteY73" fmla="*/ 733425 h 2143125"/>
              <a:gd name="connsiteX74" fmla="*/ 4601942 w 4992467"/>
              <a:gd name="connsiteY74" fmla="*/ 809625 h 2143125"/>
              <a:gd name="connsiteX75" fmla="*/ 4630517 w 4992467"/>
              <a:gd name="connsiteY75" fmla="*/ 819150 h 2143125"/>
              <a:gd name="connsiteX76" fmla="*/ 4687667 w 4992467"/>
              <a:gd name="connsiteY76" fmla="*/ 857250 h 2143125"/>
              <a:gd name="connsiteX77" fmla="*/ 4754342 w 4992467"/>
              <a:gd name="connsiteY77" fmla="*/ 876300 h 2143125"/>
              <a:gd name="connsiteX78" fmla="*/ 4782917 w 4992467"/>
              <a:gd name="connsiteY78" fmla="*/ 885825 h 2143125"/>
              <a:gd name="connsiteX79" fmla="*/ 4849592 w 4992467"/>
              <a:gd name="connsiteY79" fmla="*/ 904875 h 2143125"/>
              <a:gd name="connsiteX80" fmla="*/ 4878167 w 4992467"/>
              <a:gd name="connsiteY80" fmla="*/ 923925 h 2143125"/>
              <a:gd name="connsiteX81" fmla="*/ 4906742 w 4992467"/>
              <a:gd name="connsiteY81" fmla="*/ 933450 h 2143125"/>
              <a:gd name="connsiteX82" fmla="*/ 4963892 w 4992467"/>
              <a:gd name="connsiteY82" fmla="*/ 971550 h 2143125"/>
              <a:gd name="connsiteX83" fmla="*/ 4992467 w 4992467"/>
              <a:gd name="connsiteY83" fmla="*/ 1008111 h 2143125"/>
              <a:gd name="connsiteX84" fmla="*/ 4220942 w 4992467"/>
              <a:gd name="connsiteY84" fmla="*/ 2038350 h 2143125"/>
              <a:gd name="connsiteX85" fmla="*/ 4154267 w 4992467"/>
              <a:gd name="connsiteY85" fmla="*/ 2114550 h 2143125"/>
              <a:gd name="connsiteX86" fmla="*/ 4106642 w 4992467"/>
              <a:gd name="connsiteY86" fmla="*/ 2124075 h 2143125"/>
              <a:gd name="connsiteX87" fmla="*/ 3906617 w 4992467"/>
              <a:gd name="connsiteY87" fmla="*/ 2143125 h 2143125"/>
              <a:gd name="connsiteX88" fmla="*/ 3458942 w 4992467"/>
              <a:gd name="connsiteY88" fmla="*/ 2124075 h 2143125"/>
              <a:gd name="connsiteX89" fmla="*/ 3344642 w 4992467"/>
              <a:gd name="connsiteY89" fmla="*/ 2095500 h 2143125"/>
              <a:gd name="connsiteX90" fmla="*/ 3297017 w 4992467"/>
              <a:gd name="connsiteY90" fmla="*/ 2085975 h 2143125"/>
              <a:gd name="connsiteX91" fmla="*/ 3068417 w 4992467"/>
              <a:gd name="connsiteY91" fmla="*/ 2095500 h 2143125"/>
              <a:gd name="connsiteX92" fmla="*/ 3030317 w 4992467"/>
              <a:gd name="connsiteY92" fmla="*/ 2105025 h 2143125"/>
              <a:gd name="connsiteX93" fmla="*/ 2925542 w 4992467"/>
              <a:gd name="connsiteY93" fmla="*/ 2114550 h 2143125"/>
              <a:gd name="connsiteX94" fmla="*/ 2858867 w 4992467"/>
              <a:gd name="connsiteY94" fmla="*/ 2124075 h 2143125"/>
              <a:gd name="connsiteX95" fmla="*/ 2011142 w 4992467"/>
              <a:gd name="connsiteY95" fmla="*/ 2114550 h 2143125"/>
              <a:gd name="connsiteX96" fmla="*/ 1887317 w 4992467"/>
              <a:gd name="connsiteY96" fmla="*/ 2095500 h 2143125"/>
              <a:gd name="connsiteX97" fmla="*/ 1639667 w 4992467"/>
              <a:gd name="connsiteY97" fmla="*/ 2085975 h 2143125"/>
              <a:gd name="connsiteX98" fmla="*/ 1553942 w 4992467"/>
              <a:gd name="connsiteY98" fmla="*/ 2076450 h 2143125"/>
              <a:gd name="connsiteX99" fmla="*/ 1525367 w 4992467"/>
              <a:gd name="connsiteY99" fmla="*/ 2066925 h 2143125"/>
              <a:gd name="connsiteX100" fmla="*/ 572867 w 4992467"/>
              <a:gd name="connsiteY100" fmla="*/ 2095500 h 2143125"/>
              <a:gd name="connsiteX0" fmla="*/ 572867 w 4992467"/>
              <a:gd name="connsiteY0" fmla="*/ 2095500 h 2143125"/>
              <a:gd name="connsiteX1" fmla="*/ 572867 w 4992467"/>
              <a:gd name="connsiteY1" fmla="*/ 2095500 h 2143125"/>
              <a:gd name="connsiteX2" fmla="*/ 1367 w 4992467"/>
              <a:gd name="connsiteY2" fmla="*/ 809625 h 2143125"/>
              <a:gd name="connsiteX3" fmla="*/ 68042 w 4992467"/>
              <a:gd name="connsiteY3" fmla="*/ 733425 h 2143125"/>
              <a:gd name="connsiteX4" fmla="*/ 96617 w 4992467"/>
              <a:gd name="connsiteY4" fmla="*/ 714375 h 2143125"/>
              <a:gd name="connsiteX5" fmla="*/ 125192 w 4992467"/>
              <a:gd name="connsiteY5" fmla="*/ 695325 h 2143125"/>
              <a:gd name="connsiteX6" fmla="*/ 172817 w 4992467"/>
              <a:gd name="connsiteY6" fmla="*/ 647700 h 2143125"/>
              <a:gd name="connsiteX7" fmla="*/ 201392 w 4992467"/>
              <a:gd name="connsiteY7" fmla="*/ 638175 h 2143125"/>
              <a:gd name="connsiteX8" fmla="*/ 258542 w 4992467"/>
              <a:gd name="connsiteY8" fmla="*/ 600075 h 2143125"/>
              <a:gd name="connsiteX9" fmla="*/ 315692 w 4992467"/>
              <a:gd name="connsiteY9" fmla="*/ 571500 h 2143125"/>
              <a:gd name="connsiteX10" fmla="*/ 344267 w 4992467"/>
              <a:gd name="connsiteY10" fmla="*/ 561975 h 2143125"/>
              <a:gd name="connsiteX11" fmla="*/ 401417 w 4992467"/>
              <a:gd name="connsiteY11" fmla="*/ 523875 h 2143125"/>
              <a:gd name="connsiteX12" fmla="*/ 429992 w 4992467"/>
              <a:gd name="connsiteY12" fmla="*/ 504825 h 2143125"/>
              <a:gd name="connsiteX13" fmla="*/ 458567 w 4992467"/>
              <a:gd name="connsiteY13" fmla="*/ 495300 h 2143125"/>
              <a:gd name="connsiteX14" fmla="*/ 487142 w 4992467"/>
              <a:gd name="connsiteY14" fmla="*/ 476250 h 2143125"/>
              <a:gd name="connsiteX15" fmla="*/ 544292 w 4992467"/>
              <a:gd name="connsiteY15" fmla="*/ 457200 h 2143125"/>
              <a:gd name="connsiteX16" fmla="*/ 649067 w 4992467"/>
              <a:gd name="connsiteY16" fmla="*/ 428625 h 2143125"/>
              <a:gd name="connsiteX17" fmla="*/ 830042 w 4992467"/>
              <a:gd name="connsiteY17" fmla="*/ 409575 h 2143125"/>
              <a:gd name="connsiteX18" fmla="*/ 925292 w 4992467"/>
              <a:gd name="connsiteY18" fmla="*/ 381000 h 2143125"/>
              <a:gd name="connsiteX19" fmla="*/ 953867 w 4992467"/>
              <a:gd name="connsiteY19" fmla="*/ 361950 h 2143125"/>
              <a:gd name="connsiteX20" fmla="*/ 1011017 w 4992467"/>
              <a:gd name="connsiteY20" fmla="*/ 342900 h 2143125"/>
              <a:gd name="connsiteX21" fmla="*/ 1096742 w 4992467"/>
              <a:gd name="connsiteY21" fmla="*/ 304800 h 2143125"/>
              <a:gd name="connsiteX22" fmla="*/ 1182467 w 4992467"/>
              <a:gd name="connsiteY22" fmla="*/ 285750 h 2143125"/>
              <a:gd name="connsiteX23" fmla="*/ 1220567 w 4992467"/>
              <a:gd name="connsiteY23" fmla="*/ 276225 h 2143125"/>
              <a:gd name="connsiteX24" fmla="*/ 1411067 w 4992467"/>
              <a:gd name="connsiteY24" fmla="*/ 266700 h 2143125"/>
              <a:gd name="connsiteX25" fmla="*/ 1458692 w 4992467"/>
              <a:gd name="connsiteY25" fmla="*/ 257175 h 2143125"/>
              <a:gd name="connsiteX26" fmla="*/ 1487267 w 4992467"/>
              <a:gd name="connsiteY26" fmla="*/ 247650 h 2143125"/>
              <a:gd name="connsiteX27" fmla="*/ 1544417 w 4992467"/>
              <a:gd name="connsiteY27" fmla="*/ 238125 h 2143125"/>
              <a:gd name="connsiteX28" fmla="*/ 1658717 w 4992467"/>
              <a:gd name="connsiteY28" fmla="*/ 247650 h 2143125"/>
              <a:gd name="connsiteX29" fmla="*/ 1868267 w 4992467"/>
              <a:gd name="connsiteY29" fmla="*/ 228600 h 2143125"/>
              <a:gd name="connsiteX30" fmla="*/ 1953992 w 4992467"/>
              <a:gd name="connsiteY30" fmla="*/ 200025 h 2143125"/>
              <a:gd name="connsiteX31" fmla="*/ 1982567 w 4992467"/>
              <a:gd name="connsiteY31" fmla="*/ 190500 h 2143125"/>
              <a:gd name="connsiteX32" fmla="*/ 2011142 w 4992467"/>
              <a:gd name="connsiteY32" fmla="*/ 171450 h 2143125"/>
              <a:gd name="connsiteX33" fmla="*/ 2068292 w 4992467"/>
              <a:gd name="connsiteY33" fmla="*/ 152400 h 2143125"/>
              <a:gd name="connsiteX34" fmla="*/ 2154017 w 4992467"/>
              <a:gd name="connsiteY34" fmla="*/ 114300 h 2143125"/>
              <a:gd name="connsiteX35" fmla="*/ 2496917 w 4992467"/>
              <a:gd name="connsiteY35" fmla="*/ 95250 h 2143125"/>
              <a:gd name="connsiteX36" fmla="*/ 2582642 w 4992467"/>
              <a:gd name="connsiteY36" fmla="*/ 66675 h 2143125"/>
              <a:gd name="connsiteX37" fmla="*/ 2611217 w 4992467"/>
              <a:gd name="connsiteY37" fmla="*/ 57150 h 2143125"/>
              <a:gd name="connsiteX38" fmla="*/ 2639792 w 4992467"/>
              <a:gd name="connsiteY38" fmla="*/ 38100 h 2143125"/>
              <a:gd name="connsiteX39" fmla="*/ 2696942 w 4992467"/>
              <a:gd name="connsiteY39" fmla="*/ 19050 h 2143125"/>
              <a:gd name="connsiteX40" fmla="*/ 2763617 w 4992467"/>
              <a:gd name="connsiteY40" fmla="*/ 0 h 2143125"/>
              <a:gd name="connsiteX41" fmla="*/ 2982692 w 4992467"/>
              <a:gd name="connsiteY41" fmla="*/ 9525 h 2143125"/>
              <a:gd name="connsiteX42" fmla="*/ 3039842 w 4992467"/>
              <a:gd name="connsiteY42" fmla="*/ 28575 h 2143125"/>
              <a:gd name="connsiteX43" fmla="*/ 3077942 w 4992467"/>
              <a:gd name="connsiteY43" fmla="*/ 38100 h 2143125"/>
              <a:gd name="connsiteX44" fmla="*/ 3135092 w 4992467"/>
              <a:gd name="connsiteY44" fmla="*/ 57150 h 2143125"/>
              <a:gd name="connsiteX45" fmla="*/ 3192242 w 4992467"/>
              <a:gd name="connsiteY45" fmla="*/ 76200 h 2143125"/>
              <a:gd name="connsiteX46" fmla="*/ 3220817 w 4992467"/>
              <a:gd name="connsiteY46" fmla="*/ 85725 h 2143125"/>
              <a:gd name="connsiteX47" fmla="*/ 3249392 w 4992467"/>
              <a:gd name="connsiteY47" fmla="*/ 95250 h 2143125"/>
              <a:gd name="connsiteX48" fmla="*/ 3363692 w 4992467"/>
              <a:gd name="connsiteY48" fmla="*/ 104775 h 2143125"/>
              <a:gd name="connsiteX49" fmla="*/ 3420842 w 4992467"/>
              <a:gd name="connsiteY49" fmla="*/ 133350 h 2143125"/>
              <a:gd name="connsiteX50" fmla="*/ 3449417 w 4992467"/>
              <a:gd name="connsiteY50" fmla="*/ 161925 h 2143125"/>
              <a:gd name="connsiteX51" fmla="*/ 3506567 w 4992467"/>
              <a:gd name="connsiteY51" fmla="*/ 200025 h 2143125"/>
              <a:gd name="connsiteX52" fmla="*/ 3535142 w 4992467"/>
              <a:gd name="connsiteY52" fmla="*/ 219075 h 2143125"/>
              <a:gd name="connsiteX53" fmla="*/ 3563717 w 4992467"/>
              <a:gd name="connsiteY53" fmla="*/ 247650 h 2143125"/>
              <a:gd name="connsiteX54" fmla="*/ 3620867 w 4992467"/>
              <a:gd name="connsiteY54" fmla="*/ 266700 h 2143125"/>
              <a:gd name="connsiteX55" fmla="*/ 3678017 w 4992467"/>
              <a:gd name="connsiteY55" fmla="*/ 295275 h 2143125"/>
              <a:gd name="connsiteX56" fmla="*/ 3706592 w 4992467"/>
              <a:gd name="connsiteY56" fmla="*/ 314325 h 2143125"/>
              <a:gd name="connsiteX57" fmla="*/ 3744692 w 4992467"/>
              <a:gd name="connsiteY57" fmla="*/ 323850 h 2143125"/>
              <a:gd name="connsiteX58" fmla="*/ 3887567 w 4992467"/>
              <a:gd name="connsiteY58" fmla="*/ 342900 h 2143125"/>
              <a:gd name="connsiteX59" fmla="*/ 3944717 w 4992467"/>
              <a:gd name="connsiteY59" fmla="*/ 361950 h 2143125"/>
              <a:gd name="connsiteX60" fmla="*/ 3973292 w 4992467"/>
              <a:gd name="connsiteY60" fmla="*/ 371475 h 2143125"/>
              <a:gd name="connsiteX61" fmla="*/ 4030442 w 4992467"/>
              <a:gd name="connsiteY61" fmla="*/ 419100 h 2143125"/>
              <a:gd name="connsiteX62" fmla="*/ 4087592 w 4992467"/>
              <a:gd name="connsiteY62" fmla="*/ 457200 h 2143125"/>
              <a:gd name="connsiteX63" fmla="*/ 4116167 w 4992467"/>
              <a:gd name="connsiteY63" fmla="*/ 476250 h 2143125"/>
              <a:gd name="connsiteX64" fmla="*/ 4173317 w 4992467"/>
              <a:gd name="connsiteY64" fmla="*/ 514350 h 2143125"/>
              <a:gd name="connsiteX65" fmla="*/ 4201892 w 4992467"/>
              <a:gd name="connsiteY65" fmla="*/ 533400 h 2143125"/>
              <a:gd name="connsiteX66" fmla="*/ 4230467 w 4992467"/>
              <a:gd name="connsiteY66" fmla="*/ 542925 h 2143125"/>
              <a:gd name="connsiteX67" fmla="*/ 4259042 w 4992467"/>
              <a:gd name="connsiteY67" fmla="*/ 571500 h 2143125"/>
              <a:gd name="connsiteX68" fmla="*/ 4316192 w 4992467"/>
              <a:gd name="connsiteY68" fmla="*/ 600075 h 2143125"/>
              <a:gd name="connsiteX69" fmla="*/ 4344767 w 4992467"/>
              <a:gd name="connsiteY69" fmla="*/ 628650 h 2143125"/>
              <a:gd name="connsiteX70" fmla="*/ 4373342 w 4992467"/>
              <a:gd name="connsiteY70" fmla="*/ 638175 h 2143125"/>
              <a:gd name="connsiteX71" fmla="*/ 4459067 w 4992467"/>
              <a:gd name="connsiteY71" fmla="*/ 695325 h 2143125"/>
              <a:gd name="connsiteX72" fmla="*/ 4487642 w 4992467"/>
              <a:gd name="connsiteY72" fmla="*/ 714375 h 2143125"/>
              <a:gd name="connsiteX73" fmla="*/ 4516217 w 4992467"/>
              <a:gd name="connsiteY73" fmla="*/ 733425 h 2143125"/>
              <a:gd name="connsiteX74" fmla="*/ 4601942 w 4992467"/>
              <a:gd name="connsiteY74" fmla="*/ 809625 h 2143125"/>
              <a:gd name="connsiteX75" fmla="*/ 4630517 w 4992467"/>
              <a:gd name="connsiteY75" fmla="*/ 819150 h 2143125"/>
              <a:gd name="connsiteX76" fmla="*/ 4687667 w 4992467"/>
              <a:gd name="connsiteY76" fmla="*/ 857250 h 2143125"/>
              <a:gd name="connsiteX77" fmla="*/ 4754342 w 4992467"/>
              <a:gd name="connsiteY77" fmla="*/ 876300 h 2143125"/>
              <a:gd name="connsiteX78" fmla="*/ 4782917 w 4992467"/>
              <a:gd name="connsiteY78" fmla="*/ 885825 h 2143125"/>
              <a:gd name="connsiteX79" fmla="*/ 4849592 w 4992467"/>
              <a:gd name="connsiteY79" fmla="*/ 904875 h 2143125"/>
              <a:gd name="connsiteX80" fmla="*/ 4878167 w 4992467"/>
              <a:gd name="connsiteY80" fmla="*/ 923925 h 2143125"/>
              <a:gd name="connsiteX81" fmla="*/ 4906742 w 4992467"/>
              <a:gd name="connsiteY81" fmla="*/ 933450 h 2143125"/>
              <a:gd name="connsiteX82" fmla="*/ 4963892 w 4992467"/>
              <a:gd name="connsiteY82" fmla="*/ 971550 h 2143125"/>
              <a:gd name="connsiteX83" fmla="*/ 4992467 w 4992467"/>
              <a:gd name="connsiteY83" fmla="*/ 1008111 h 2143125"/>
              <a:gd name="connsiteX84" fmla="*/ 4220942 w 4992467"/>
              <a:gd name="connsiteY84" fmla="*/ 2038350 h 2143125"/>
              <a:gd name="connsiteX85" fmla="*/ 4154267 w 4992467"/>
              <a:gd name="connsiteY85" fmla="*/ 2114550 h 2143125"/>
              <a:gd name="connsiteX86" fmla="*/ 4106642 w 4992467"/>
              <a:gd name="connsiteY86" fmla="*/ 2124075 h 2143125"/>
              <a:gd name="connsiteX87" fmla="*/ 3906617 w 4992467"/>
              <a:gd name="connsiteY87" fmla="*/ 2143125 h 2143125"/>
              <a:gd name="connsiteX88" fmla="*/ 3458942 w 4992467"/>
              <a:gd name="connsiteY88" fmla="*/ 2124075 h 2143125"/>
              <a:gd name="connsiteX89" fmla="*/ 3344642 w 4992467"/>
              <a:gd name="connsiteY89" fmla="*/ 2095500 h 2143125"/>
              <a:gd name="connsiteX90" fmla="*/ 3297017 w 4992467"/>
              <a:gd name="connsiteY90" fmla="*/ 2085975 h 2143125"/>
              <a:gd name="connsiteX91" fmla="*/ 3068417 w 4992467"/>
              <a:gd name="connsiteY91" fmla="*/ 2095500 h 2143125"/>
              <a:gd name="connsiteX92" fmla="*/ 3030317 w 4992467"/>
              <a:gd name="connsiteY92" fmla="*/ 2105025 h 2143125"/>
              <a:gd name="connsiteX93" fmla="*/ 2925542 w 4992467"/>
              <a:gd name="connsiteY93" fmla="*/ 2114550 h 2143125"/>
              <a:gd name="connsiteX94" fmla="*/ 2858867 w 4992467"/>
              <a:gd name="connsiteY94" fmla="*/ 2124075 h 2143125"/>
              <a:gd name="connsiteX95" fmla="*/ 2011142 w 4992467"/>
              <a:gd name="connsiteY95" fmla="*/ 2114550 h 2143125"/>
              <a:gd name="connsiteX96" fmla="*/ 1887317 w 4992467"/>
              <a:gd name="connsiteY96" fmla="*/ 2095500 h 2143125"/>
              <a:gd name="connsiteX97" fmla="*/ 1639667 w 4992467"/>
              <a:gd name="connsiteY97" fmla="*/ 2085975 h 2143125"/>
              <a:gd name="connsiteX98" fmla="*/ 1553942 w 4992467"/>
              <a:gd name="connsiteY98" fmla="*/ 2076450 h 2143125"/>
              <a:gd name="connsiteX99" fmla="*/ 572867 w 4992467"/>
              <a:gd name="connsiteY99" fmla="*/ 2095500 h 2143125"/>
              <a:gd name="connsiteX0" fmla="*/ 572867 w 4992467"/>
              <a:gd name="connsiteY0" fmla="*/ 2095500 h 2143125"/>
              <a:gd name="connsiteX1" fmla="*/ 572867 w 4992467"/>
              <a:gd name="connsiteY1" fmla="*/ 2095500 h 2143125"/>
              <a:gd name="connsiteX2" fmla="*/ 1367 w 4992467"/>
              <a:gd name="connsiteY2" fmla="*/ 809625 h 2143125"/>
              <a:gd name="connsiteX3" fmla="*/ 68042 w 4992467"/>
              <a:gd name="connsiteY3" fmla="*/ 733425 h 2143125"/>
              <a:gd name="connsiteX4" fmla="*/ 96617 w 4992467"/>
              <a:gd name="connsiteY4" fmla="*/ 714375 h 2143125"/>
              <a:gd name="connsiteX5" fmla="*/ 125192 w 4992467"/>
              <a:gd name="connsiteY5" fmla="*/ 695325 h 2143125"/>
              <a:gd name="connsiteX6" fmla="*/ 172817 w 4992467"/>
              <a:gd name="connsiteY6" fmla="*/ 647700 h 2143125"/>
              <a:gd name="connsiteX7" fmla="*/ 201392 w 4992467"/>
              <a:gd name="connsiteY7" fmla="*/ 638175 h 2143125"/>
              <a:gd name="connsiteX8" fmla="*/ 258542 w 4992467"/>
              <a:gd name="connsiteY8" fmla="*/ 600075 h 2143125"/>
              <a:gd name="connsiteX9" fmla="*/ 315692 w 4992467"/>
              <a:gd name="connsiteY9" fmla="*/ 571500 h 2143125"/>
              <a:gd name="connsiteX10" fmla="*/ 344267 w 4992467"/>
              <a:gd name="connsiteY10" fmla="*/ 561975 h 2143125"/>
              <a:gd name="connsiteX11" fmla="*/ 401417 w 4992467"/>
              <a:gd name="connsiteY11" fmla="*/ 523875 h 2143125"/>
              <a:gd name="connsiteX12" fmla="*/ 429992 w 4992467"/>
              <a:gd name="connsiteY12" fmla="*/ 504825 h 2143125"/>
              <a:gd name="connsiteX13" fmla="*/ 458567 w 4992467"/>
              <a:gd name="connsiteY13" fmla="*/ 495300 h 2143125"/>
              <a:gd name="connsiteX14" fmla="*/ 487142 w 4992467"/>
              <a:gd name="connsiteY14" fmla="*/ 476250 h 2143125"/>
              <a:gd name="connsiteX15" fmla="*/ 544292 w 4992467"/>
              <a:gd name="connsiteY15" fmla="*/ 457200 h 2143125"/>
              <a:gd name="connsiteX16" fmla="*/ 649067 w 4992467"/>
              <a:gd name="connsiteY16" fmla="*/ 428625 h 2143125"/>
              <a:gd name="connsiteX17" fmla="*/ 830042 w 4992467"/>
              <a:gd name="connsiteY17" fmla="*/ 409575 h 2143125"/>
              <a:gd name="connsiteX18" fmla="*/ 925292 w 4992467"/>
              <a:gd name="connsiteY18" fmla="*/ 381000 h 2143125"/>
              <a:gd name="connsiteX19" fmla="*/ 953867 w 4992467"/>
              <a:gd name="connsiteY19" fmla="*/ 361950 h 2143125"/>
              <a:gd name="connsiteX20" fmla="*/ 1011017 w 4992467"/>
              <a:gd name="connsiteY20" fmla="*/ 342900 h 2143125"/>
              <a:gd name="connsiteX21" fmla="*/ 1096742 w 4992467"/>
              <a:gd name="connsiteY21" fmla="*/ 304800 h 2143125"/>
              <a:gd name="connsiteX22" fmla="*/ 1182467 w 4992467"/>
              <a:gd name="connsiteY22" fmla="*/ 285750 h 2143125"/>
              <a:gd name="connsiteX23" fmla="*/ 1220567 w 4992467"/>
              <a:gd name="connsiteY23" fmla="*/ 276225 h 2143125"/>
              <a:gd name="connsiteX24" fmla="*/ 1411067 w 4992467"/>
              <a:gd name="connsiteY24" fmla="*/ 266700 h 2143125"/>
              <a:gd name="connsiteX25" fmla="*/ 1458692 w 4992467"/>
              <a:gd name="connsiteY25" fmla="*/ 257175 h 2143125"/>
              <a:gd name="connsiteX26" fmla="*/ 1487267 w 4992467"/>
              <a:gd name="connsiteY26" fmla="*/ 247650 h 2143125"/>
              <a:gd name="connsiteX27" fmla="*/ 1544417 w 4992467"/>
              <a:gd name="connsiteY27" fmla="*/ 238125 h 2143125"/>
              <a:gd name="connsiteX28" fmla="*/ 1658717 w 4992467"/>
              <a:gd name="connsiteY28" fmla="*/ 247650 h 2143125"/>
              <a:gd name="connsiteX29" fmla="*/ 1868267 w 4992467"/>
              <a:gd name="connsiteY29" fmla="*/ 228600 h 2143125"/>
              <a:gd name="connsiteX30" fmla="*/ 1953992 w 4992467"/>
              <a:gd name="connsiteY30" fmla="*/ 200025 h 2143125"/>
              <a:gd name="connsiteX31" fmla="*/ 1982567 w 4992467"/>
              <a:gd name="connsiteY31" fmla="*/ 190500 h 2143125"/>
              <a:gd name="connsiteX32" fmla="*/ 2011142 w 4992467"/>
              <a:gd name="connsiteY32" fmla="*/ 171450 h 2143125"/>
              <a:gd name="connsiteX33" fmla="*/ 2068292 w 4992467"/>
              <a:gd name="connsiteY33" fmla="*/ 152400 h 2143125"/>
              <a:gd name="connsiteX34" fmla="*/ 2154017 w 4992467"/>
              <a:gd name="connsiteY34" fmla="*/ 114300 h 2143125"/>
              <a:gd name="connsiteX35" fmla="*/ 2496917 w 4992467"/>
              <a:gd name="connsiteY35" fmla="*/ 95250 h 2143125"/>
              <a:gd name="connsiteX36" fmla="*/ 2582642 w 4992467"/>
              <a:gd name="connsiteY36" fmla="*/ 66675 h 2143125"/>
              <a:gd name="connsiteX37" fmla="*/ 2611217 w 4992467"/>
              <a:gd name="connsiteY37" fmla="*/ 57150 h 2143125"/>
              <a:gd name="connsiteX38" fmla="*/ 2639792 w 4992467"/>
              <a:gd name="connsiteY38" fmla="*/ 38100 h 2143125"/>
              <a:gd name="connsiteX39" fmla="*/ 2696942 w 4992467"/>
              <a:gd name="connsiteY39" fmla="*/ 19050 h 2143125"/>
              <a:gd name="connsiteX40" fmla="*/ 2763617 w 4992467"/>
              <a:gd name="connsiteY40" fmla="*/ 0 h 2143125"/>
              <a:gd name="connsiteX41" fmla="*/ 2982692 w 4992467"/>
              <a:gd name="connsiteY41" fmla="*/ 9525 h 2143125"/>
              <a:gd name="connsiteX42" fmla="*/ 3039842 w 4992467"/>
              <a:gd name="connsiteY42" fmla="*/ 28575 h 2143125"/>
              <a:gd name="connsiteX43" fmla="*/ 3077942 w 4992467"/>
              <a:gd name="connsiteY43" fmla="*/ 38100 h 2143125"/>
              <a:gd name="connsiteX44" fmla="*/ 3135092 w 4992467"/>
              <a:gd name="connsiteY44" fmla="*/ 57150 h 2143125"/>
              <a:gd name="connsiteX45" fmla="*/ 3192242 w 4992467"/>
              <a:gd name="connsiteY45" fmla="*/ 76200 h 2143125"/>
              <a:gd name="connsiteX46" fmla="*/ 3220817 w 4992467"/>
              <a:gd name="connsiteY46" fmla="*/ 85725 h 2143125"/>
              <a:gd name="connsiteX47" fmla="*/ 3249392 w 4992467"/>
              <a:gd name="connsiteY47" fmla="*/ 95250 h 2143125"/>
              <a:gd name="connsiteX48" fmla="*/ 3363692 w 4992467"/>
              <a:gd name="connsiteY48" fmla="*/ 104775 h 2143125"/>
              <a:gd name="connsiteX49" fmla="*/ 3420842 w 4992467"/>
              <a:gd name="connsiteY49" fmla="*/ 133350 h 2143125"/>
              <a:gd name="connsiteX50" fmla="*/ 3449417 w 4992467"/>
              <a:gd name="connsiteY50" fmla="*/ 161925 h 2143125"/>
              <a:gd name="connsiteX51" fmla="*/ 3506567 w 4992467"/>
              <a:gd name="connsiteY51" fmla="*/ 200025 h 2143125"/>
              <a:gd name="connsiteX52" fmla="*/ 3535142 w 4992467"/>
              <a:gd name="connsiteY52" fmla="*/ 219075 h 2143125"/>
              <a:gd name="connsiteX53" fmla="*/ 3563717 w 4992467"/>
              <a:gd name="connsiteY53" fmla="*/ 247650 h 2143125"/>
              <a:gd name="connsiteX54" fmla="*/ 3620867 w 4992467"/>
              <a:gd name="connsiteY54" fmla="*/ 266700 h 2143125"/>
              <a:gd name="connsiteX55" fmla="*/ 3678017 w 4992467"/>
              <a:gd name="connsiteY55" fmla="*/ 295275 h 2143125"/>
              <a:gd name="connsiteX56" fmla="*/ 3706592 w 4992467"/>
              <a:gd name="connsiteY56" fmla="*/ 314325 h 2143125"/>
              <a:gd name="connsiteX57" fmla="*/ 3744692 w 4992467"/>
              <a:gd name="connsiteY57" fmla="*/ 323850 h 2143125"/>
              <a:gd name="connsiteX58" fmla="*/ 3887567 w 4992467"/>
              <a:gd name="connsiteY58" fmla="*/ 342900 h 2143125"/>
              <a:gd name="connsiteX59" fmla="*/ 3944717 w 4992467"/>
              <a:gd name="connsiteY59" fmla="*/ 361950 h 2143125"/>
              <a:gd name="connsiteX60" fmla="*/ 3973292 w 4992467"/>
              <a:gd name="connsiteY60" fmla="*/ 371475 h 2143125"/>
              <a:gd name="connsiteX61" fmla="*/ 4030442 w 4992467"/>
              <a:gd name="connsiteY61" fmla="*/ 419100 h 2143125"/>
              <a:gd name="connsiteX62" fmla="*/ 4087592 w 4992467"/>
              <a:gd name="connsiteY62" fmla="*/ 457200 h 2143125"/>
              <a:gd name="connsiteX63" fmla="*/ 4116167 w 4992467"/>
              <a:gd name="connsiteY63" fmla="*/ 476250 h 2143125"/>
              <a:gd name="connsiteX64" fmla="*/ 4173317 w 4992467"/>
              <a:gd name="connsiteY64" fmla="*/ 514350 h 2143125"/>
              <a:gd name="connsiteX65" fmla="*/ 4201892 w 4992467"/>
              <a:gd name="connsiteY65" fmla="*/ 533400 h 2143125"/>
              <a:gd name="connsiteX66" fmla="*/ 4230467 w 4992467"/>
              <a:gd name="connsiteY66" fmla="*/ 542925 h 2143125"/>
              <a:gd name="connsiteX67" fmla="*/ 4259042 w 4992467"/>
              <a:gd name="connsiteY67" fmla="*/ 571500 h 2143125"/>
              <a:gd name="connsiteX68" fmla="*/ 4316192 w 4992467"/>
              <a:gd name="connsiteY68" fmla="*/ 600075 h 2143125"/>
              <a:gd name="connsiteX69" fmla="*/ 4344767 w 4992467"/>
              <a:gd name="connsiteY69" fmla="*/ 628650 h 2143125"/>
              <a:gd name="connsiteX70" fmla="*/ 4373342 w 4992467"/>
              <a:gd name="connsiteY70" fmla="*/ 638175 h 2143125"/>
              <a:gd name="connsiteX71" fmla="*/ 4459067 w 4992467"/>
              <a:gd name="connsiteY71" fmla="*/ 695325 h 2143125"/>
              <a:gd name="connsiteX72" fmla="*/ 4487642 w 4992467"/>
              <a:gd name="connsiteY72" fmla="*/ 714375 h 2143125"/>
              <a:gd name="connsiteX73" fmla="*/ 4516217 w 4992467"/>
              <a:gd name="connsiteY73" fmla="*/ 733425 h 2143125"/>
              <a:gd name="connsiteX74" fmla="*/ 4601942 w 4992467"/>
              <a:gd name="connsiteY74" fmla="*/ 809625 h 2143125"/>
              <a:gd name="connsiteX75" fmla="*/ 4630517 w 4992467"/>
              <a:gd name="connsiteY75" fmla="*/ 819150 h 2143125"/>
              <a:gd name="connsiteX76" fmla="*/ 4687667 w 4992467"/>
              <a:gd name="connsiteY76" fmla="*/ 857250 h 2143125"/>
              <a:gd name="connsiteX77" fmla="*/ 4754342 w 4992467"/>
              <a:gd name="connsiteY77" fmla="*/ 876300 h 2143125"/>
              <a:gd name="connsiteX78" fmla="*/ 4782917 w 4992467"/>
              <a:gd name="connsiteY78" fmla="*/ 885825 h 2143125"/>
              <a:gd name="connsiteX79" fmla="*/ 4849592 w 4992467"/>
              <a:gd name="connsiteY79" fmla="*/ 904875 h 2143125"/>
              <a:gd name="connsiteX80" fmla="*/ 4878167 w 4992467"/>
              <a:gd name="connsiteY80" fmla="*/ 923925 h 2143125"/>
              <a:gd name="connsiteX81" fmla="*/ 4906742 w 4992467"/>
              <a:gd name="connsiteY81" fmla="*/ 933450 h 2143125"/>
              <a:gd name="connsiteX82" fmla="*/ 4963892 w 4992467"/>
              <a:gd name="connsiteY82" fmla="*/ 971550 h 2143125"/>
              <a:gd name="connsiteX83" fmla="*/ 4992467 w 4992467"/>
              <a:gd name="connsiteY83" fmla="*/ 1008111 h 2143125"/>
              <a:gd name="connsiteX84" fmla="*/ 4220942 w 4992467"/>
              <a:gd name="connsiteY84" fmla="*/ 2038350 h 2143125"/>
              <a:gd name="connsiteX85" fmla="*/ 4154267 w 4992467"/>
              <a:gd name="connsiteY85" fmla="*/ 2114550 h 2143125"/>
              <a:gd name="connsiteX86" fmla="*/ 4106642 w 4992467"/>
              <a:gd name="connsiteY86" fmla="*/ 2124075 h 2143125"/>
              <a:gd name="connsiteX87" fmla="*/ 3906617 w 4992467"/>
              <a:gd name="connsiteY87" fmla="*/ 2143125 h 2143125"/>
              <a:gd name="connsiteX88" fmla="*/ 3458942 w 4992467"/>
              <a:gd name="connsiteY88" fmla="*/ 2124075 h 2143125"/>
              <a:gd name="connsiteX89" fmla="*/ 3344642 w 4992467"/>
              <a:gd name="connsiteY89" fmla="*/ 2095500 h 2143125"/>
              <a:gd name="connsiteX90" fmla="*/ 3297017 w 4992467"/>
              <a:gd name="connsiteY90" fmla="*/ 2085975 h 2143125"/>
              <a:gd name="connsiteX91" fmla="*/ 3068417 w 4992467"/>
              <a:gd name="connsiteY91" fmla="*/ 2095500 h 2143125"/>
              <a:gd name="connsiteX92" fmla="*/ 3030317 w 4992467"/>
              <a:gd name="connsiteY92" fmla="*/ 2105025 h 2143125"/>
              <a:gd name="connsiteX93" fmla="*/ 2925542 w 4992467"/>
              <a:gd name="connsiteY93" fmla="*/ 2114550 h 2143125"/>
              <a:gd name="connsiteX94" fmla="*/ 2858867 w 4992467"/>
              <a:gd name="connsiteY94" fmla="*/ 2124075 h 2143125"/>
              <a:gd name="connsiteX95" fmla="*/ 2011142 w 4992467"/>
              <a:gd name="connsiteY95" fmla="*/ 2114550 h 2143125"/>
              <a:gd name="connsiteX96" fmla="*/ 1887317 w 4992467"/>
              <a:gd name="connsiteY96" fmla="*/ 2095500 h 2143125"/>
              <a:gd name="connsiteX97" fmla="*/ 1639667 w 4992467"/>
              <a:gd name="connsiteY97" fmla="*/ 2085975 h 2143125"/>
              <a:gd name="connsiteX98" fmla="*/ 572867 w 4992467"/>
              <a:gd name="connsiteY98" fmla="*/ 2095500 h 2143125"/>
              <a:gd name="connsiteX0" fmla="*/ 572867 w 4992467"/>
              <a:gd name="connsiteY0" fmla="*/ 2095500 h 2143125"/>
              <a:gd name="connsiteX1" fmla="*/ 572867 w 4992467"/>
              <a:gd name="connsiteY1" fmla="*/ 2095500 h 2143125"/>
              <a:gd name="connsiteX2" fmla="*/ 1367 w 4992467"/>
              <a:gd name="connsiteY2" fmla="*/ 809625 h 2143125"/>
              <a:gd name="connsiteX3" fmla="*/ 68042 w 4992467"/>
              <a:gd name="connsiteY3" fmla="*/ 733425 h 2143125"/>
              <a:gd name="connsiteX4" fmla="*/ 96617 w 4992467"/>
              <a:gd name="connsiteY4" fmla="*/ 714375 h 2143125"/>
              <a:gd name="connsiteX5" fmla="*/ 125192 w 4992467"/>
              <a:gd name="connsiteY5" fmla="*/ 695325 h 2143125"/>
              <a:gd name="connsiteX6" fmla="*/ 172817 w 4992467"/>
              <a:gd name="connsiteY6" fmla="*/ 647700 h 2143125"/>
              <a:gd name="connsiteX7" fmla="*/ 201392 w 4992467"/>
              <a:gd name="connsiteY7" fmla="*/ 638175 h 2143125"/>
              <a:gd name="connsiteX8" fmla="*/ 258542 w 4992467"/>
              <a:gd name="connsiteY8" fmla="*/ 600075 h 2143125"/>
              <a:gd name="connsiteX9" fmla="*/ 315692 w 4992467"/>
              <a:gd name="connsiteY9" fmla="*/ 571500 h 2143125"/>
              <a:gd name="connsiteX10" fmla="*/ 344267 w 4992467"/>
              <a:gd name="connsiteY10" fmla="*/ 561975 h 2143125"/>
              <a:gd name="connsiteX11" fmla="*/ 401417 w 4992467"/>
              <a:gd name="connsiteY11" fmla="*/ 523875 h 2143125"/>
              <a:gd name="connsiteX12" fmla="*/ 429992 w 4992467"/>
              <a:gd name="connsiteY12" fmla="*/ 504825 h 2143125"/>
              <a:gd name="connsiteX13" fmla="*/ 458567 w 4992467"/>
              <a:gd name="connsiteY13" fmla="*/ 495300 h 2143125"/>
              <a:gd name="connsiteX14" fmla="*/ 487142 w 4992467"/>
              <a:gd name="connsiteY14" fmla="*/ 476250 h 2143125"/>
              <a:gd name="connsiteX15" fmla="*/ 544292 w 4992467"/>
              <a:gd name="connsiteY15" fmla="*/ 457200 h 2143125"/>
              <a:gd name="connsiteX16" fmla="*/ 649067 w 4992467"/>
              <a:gd name="connsiteY16" fmla="*/ 428625 h 2143125"/>
              <a:gd name="connsiteX17" fmla="*/ 830042 w 4992467"/>
              <a:gd name="connsiteY17" fmla="*/ 409575 h 2143125"/>
              <a:gd name="connsiteX18" fmla="*/ 925292 w 4992467"/>
              <a:gd name="connsiteY18" fmla="*/ 381000 h 2143125"/>
              <a:gd name="connsiteX19" fmla="*/ 953867 w 4992467"/>
              <a:gd name="connsiteY19" fmla="*/ 361950 h 2143125"/>
              <a:gd name="connsiteX20" fmla="*/ 1011017 w 4992467"/>
              <a:gd name="connsiteY20" fmla="*/ 342900 h 2143125"/>
              <a:gd name="connsiteX21" fmla="*/ 1096742 w 4992467"/>
              <a:gd name="connsiteY21" fmla="*/ 304800 h 2143125"/>
              <a:gd name="connsiteX22" fmla="*/ 1182467 w 4992467"/>
              <a:gd name="connsiteY22" fmla="*/ 285750 h 2143125"/>
              <a:gd name="connsiteX23" fmla="*/ 1220567 w 4992467"/>
              <a:gd name="connsiteY23" fmla="*/ 276225 h 2143125"/>
              <a:gd name="connsiteX24" fmla="*/ 1411067 w 4992467"/>
              <a:gd name="connsiteY24" fmla="*/ 266700 h 2143125"/>
              <a:gd name="connsiteX25" fmla="*/ 1458692 w 4992467"/>
              <a:gd name="connsiteY25" fmla="*/ 257175 h 2143125"/>
              <a:gd name="connsiteX26" fmla="*/ 1487267 w 4992467"/>
              <a:gd name="connsiteY26" fmla="*/ 247650 h 2143125"/>
              <a:gd name="connsiteX27" fmla="*/ 1544417 w 4992467"/>
              <a:gd name="connsiteY27" fmla="*/ 238125 h 2143125"/>
              <a:gd name="connsiteX28" fmla="*/ 1658717 w 4992467"/>
              <a:gd name="connsiteY28" fmla="*/ 247650 h 2143125"/>
              <a:gd name="connsiteX29" fmla="*/ 1868267 w 4992467"/>
              <a:gd name="connsiteY29" fmla="*/ 228600 h 2143125"/>
              <a:gd name="connsiteX30" fmla="*/ 1953992 w 4992467"/>
              <a:gd name="connsiteY30" fmla="*/ 200025 h 2143125"/>
              <a:gd name="connsiteX31" fmla="*/ 1982567 w 4992467"/>
              <a:gd name="connsiteY31" fmla="*/ 190500 h 2143125"/>
              <a:gd name="connsiteX32" fmla="*/ 2011142 w 4992467"/>
              <a:gd name="connsiteY32" fmla="*/ 171450 h 2143125"/>
              <a:gd name="connsiteX33" fmla="*/ 2068292 w 4992467"/>
              <a:gd name="connsiteY33" fmla="*/ 152400 h 2143125"/>
              <a:gd name="connsiteX34" fmla="*/ 2154017 w 4992467"/>
              <a:gd name="connsiteY34" fmla="*/ 114300 h 2143125"/>
              <a:gd name="connsiteX35" fmla="*/ 2496917 w 4992467"/>
              <a:gd name="connsiteY35" fmla="*/ 95250 h 2143125"/>
              <a:gd name="connsiteX36" fmla="*/ 2582642 w 4992467"/>
              <a:gd name="connsiteY36" fmla="*/ 66675 h 2143125"/>
              <a:gd name="connsiteX37" fmla="*/ 2611217 w 4992467"/>
              <a:gd name="connsiteY37" fmla="*/ 57150 h 2143125"/>
              <a:gd name="connsiteX38" fmla="*/ 2639792 w 4992467"/>
              <a:gd name="connsiteY38" fmla="*/ 38100 h 2143125"/>
              <a:gd name="connsiteX39" fmla="*/ 2696942 w 4992467"/>
              <a:gd name="connsiteY39" fmla="*/ 19050 h 2143125"/>
              <a:gd name="connsiteX40" fmla="*/ 2763617 w 4992467"/>
              <a:gd name="connsiteY40" fmla="*/ 0 h 2143125"/>
              <a:gd name="connsiteX41" fmla="*/ 2982692 w 4992467"/>
              <a:gd name="connsiteY41" fmla="*/ 9525 h 2143125"/>
              <a:gd name="connsiteX42" fmla="*/ 3039842 w 4992467"/>
              <a:gd name="connsiteY42" fmla="*/ 28575 h 2143125"/>
              <a:gd name="connsiteX43" fmla="*/ 3077942 w 4992467"/>
              <a:gd name="connsiteY43" fmla="*/ 38100 h 2143125"/>
              <a:gd name="connsiteX44" fmla="*/ 3135092 w 4992467"/>
              <a:gd name="connsiteY44" fmla="*/ 57150 h 2143125"/>
              <a:gd name="connsiteX45" fmla="*/ 3192242 w 4992467"/>
              <a:gd name="connsiteY45" fmla="*/ 76200 h 2143125"/>
              <a:gd name="connsiteX46" fmla="*/ 3220817 w 4992467"/>
              <a:gd name="connsiteY46" fmla="*/ 85725 h 2143125"/>
              <a:gd name="connsiteX47" fmla="*/ 3249392 w 4992467"/>
              <a:gd name="connsiteY47" fmla="*/ 95250 h 2143125"/>
              <a:gd name="connsiteX48" fmla="*/ 3363692 w 4992467"/>
              <a:gd name="connsiteY48" fmla="*/ 104775 h 2143125"/>
              <a:gd name="connsiteX49" fmla="*/ 3420842 w 4992467"/>
              <a:gd name="connsiteY49" fmla="*/ 133350 h 2143125"/>
              <a:gd name="connsiteX50" fmla="*/ 3449417 w 4992467"/>
              <a:gd name="connsiteY50" fmla="*/ 161925 h 2143125"/>
              <a:gd name="connsiteX51" fmla="*/ 3506567 w 4992467"/>
              <a:gd name="connsiteY51" fmla="*/ 200025 h 2143125"/>
              <a:gd name="connsiteX52" fmla="*/ 3535142 w 4992467"/>
              <a:gd name="connsiteY52" fmla="*/ 219075 h 2143125"/>
              <a:gd name="connsiteX53" fmla="*/ 3563717 w 4992467"/>
              <a:gd name="connsiteY53" fmla="*/ 247650 h 2143125"/>
              <a:gd name="connsiteX54" fmla="*/ 3620867 w 4992467"/>
              <a:gd name="connsiteY54" fmla="*/ 266700 h 2143125"/>
              <a:gd name="connsiteX55" fmla="*/ 3678017 w 4992467"/>
              <a:gd name="connsiteY55" fmla="*/ 295275 h 2143125"/>
              <a:gd name="connsiteX56" fmla="*/ 3706592 w 4992467"/>
              <a:gd name="connsiteY56" fmla="*/ 314325 h 2143125"/>
              <a:gd name="connsiteX57" fmla="*/ 3744692 w 4992467"/>
              <a:gd name="connsiteY57" fmla="*/ 323850 h 2143125"/>
              <a:gd name="connsiteX58" fmla="*/ 3887567 w 4992467"/>
              <a:gd name="connsiteY58" fmla="*/ 342900 h 2143125"/>
              <a:gd name="connsiteX59" fmla="*/ 3944717 w 4992467"/>
              <a:gd name="connsiteY59" fmla="*/ 361950 h 2143125"/>
              <a:gd name="connsiteX60" fmla="*/ 3973292 w 4992467"/>
              <a:gd name="connsiteY60" fmla="*/ 371475 h 2143125"/>
              <a:gd name="connsiteX61" fmla="*/ 4030442 w 4992467"/>
              <a:gd name="connsiteY61" fmla="*/ 419100 h 2143125"/>
              <a:gd name="connsiteX62" fmla="*/ 4087592 w 4992467"/>
              <a:gd name="connsiteY62" fmla="*/ 457200 h 2143125"/>
              <a:gd name="connsiteX63" fmla="*/ 4116167 w 4992467"/>
              <a:gd name="connsiteY63" fmla="*/ 476250 h 2143125"/>
              <a:gd name="connsiteX64" fmla="*/ 4173317 w 4992467"/>
              <a:gd name="connsiteY64" fmla="*/ 514350 h 2143125"/>
              <a:gd name="connsiteX65" fmla="*/ 4201892 w 4992467"/>
              <a:gd name="connsiteY65" fmla="*/ 533400 h 2143125"/>
              <a:gd name="connsiteX66" fmla="*/ 4230467 w 4992467"/>
              <a:gd name="connsiteY66" fmla="*/ 542925 h 2143125"/>
              <a:gd name="connsiteX67" fmla="*/ 4259042 w 4992467"/>
              <a:gd name="connsiteY67" fmla="*/ 571500 h 2143125"/>
              <a:gd name="connsiteX68" fmla="*/ 4316192 w 4992467"/>
              <a:gd name="connsiteY68" fmla="*/ 600075 h 2143125"/>
              <a:gd name="connsiteX69" fmla="*/ 4344767 w 4992467"/>
              <a:gd name="connsiteY69" fmla="*/ 628650 h 2143125"/>
              <a:gd name="connsiteX70" fmla="*/ 4373342 w 4992467"/>
              <a:gd name="connsiteY70" fmla="*/ 638175 h 2143125"/>
              <a:gd name="connsiteX71" fmla="*/ 4459067 w 4992467"/>
              <a:gd name="connsiteY71" fmla="*/ 695325 h 2143125"/>
              <a:gd name="connsiteX72" fmla="*/ 4487642 w 4992467"/>
              <a:gd name="connsiteY72" fmla="*/ 714375 h 2143125"/>
              <a:gd name="connsiteX73" fmla="*/ 4516217 w 4992467"/>
              <a:gd name="connsiteY73" fmla="*/ 733425 h 2143125"/>
              <a:gd name="connsiteX74" fmla="*/ 4601942 w 4992467"/>
              <a:gd name="connsiteY74" fmla="*/ 809625 h 2143125"/>
              <a:gd name="connsiteX75" fmla="*/ 4630517 w 4992467"/>
              <a:gd name="connsiteY75" fmla="*/ 819150 h 2143125"/>
              <a:gd name="connsiteX76" fmla="*/ 4687667 w 4992467"/>
              <a:gd name="connsiteY76" fmla="*/ 857250 h 2143125"/>
              <a:gd name="connsiteX77" fmla="*/ 4754342 w 4992467"/>
              <a:gd name="connsiteY77" fmla="*/ 876300 h 2143125"/>
              <a:gd name="connsiteX78" fmla="*/ 4782917 w 4992467"/>
              <a:gd name="connsiteY78" fmla="*/ 885825 h 2143125"/>
              <a:gd name="connsiteX79" fmla="*/ 4849592 w 4992467"/>
              <a:gd name="connsiteY79" fmla="*/ 904875 h 2143125"/>
              <a:gd name="connsiteX80" fmla="*/ 4878167 w 4992467"/>
              <a:gd name="connsiteY80" fmla="*/ 923925 h 2143125"/>
              <a:gd name="connsiteX81" fmla="*/ 4906742 w 4992467"/>
              <a:gd name="connsiteY81" fmla="*/ 933450 h 2143125"/>
              <a:gd name="connsiteX82" fmla="*/ 4963892 w 4992467"/>
              <a:gd name="connsiteY82" fmla="*/ 971550 h 2143125"/>
              <a:gd name="connsiteX83" fmla="*/ 4992467 w 4992467"/>
              <a:gd name="connsiteY83" fmla="*/ 1008111 h 2143125"/>
              <a:gd name="connsiteX84" fmla="*/ 4220942 w 4992467"/>
              <a:gd name="connsiteY84" fmla="*/ 2038350 h 2143125"/>
              <a:gd name="connsiteX85" fmla="*/ 4154267 w 4992467"/>
              <a:gd name="connsiteY85" fmla="*/ 2114550 h 2143125"/>
              <a:gd name="connsiteX86" fmla="*/ 4106642 w 4992467"/>
              <a:gd name="connsiteY86" fmla="*/ 2124075 h 2143125"/>
              <a:gd name="connsiteX87" fmla="*/ 3906617 w 4992467"/>
              <a:gd name="connsiteY87" fmla="*/ 2143125 h 2143125"/>
              <a:gd name="connsiteX88" fmla="*/ 3458942 w 4992467"/>
              <a:gd name="connsiteY88" fmla="*/ 2124075 h 2143125"/>
              <a:gd name="connsiteX89" fmla="*/ 3344642 w 4992467"/>
              <a:gd name="connsiteY89" fmla="*/ 2095500 h 2143125"/>
              <a:gd name="connsiteX90" fmla="*/ 3297017 w 4992467"/>
              <a:gd name="connsiteY90" fmla="*/ 2085975 h 2143125"/>
              <a:gd name="connsiteX91" fmla="*/ 3068417 w 4992467"/>
              <a:gd name="connsiteY91" fmla="*/ 2095500 h 2143125"/>
              <a:gd name="connsiteX92" fmla="*/ 3030317 w 4992467"/>
              <a:gd name="connsiteY92" fmla="*/ 2105025 h 2143125"/>
              <a:gd name="connsiteX93" fmla="*/ 2925542 w 4992467"/>
              <a:gd name="connsiteY93" fmla="*/ 2114550 h 2143125"/>
              <a:gd name="connsiteX94" fmla="*/ 2858867 w 4992467"/>
              <a:gd name="connsiteY94" fmla="*/ 2124075 h 2143125"/>
              <a:gd name="connsiteX95" fmla="*/ 2011142 w 4992467"/>
              <a:gd name="connsiteY95" fmla="*/ 2114550 h 2143125"/>
              <a:gd name="connsiteX96" fmla="*/ 1887317 w 4992467"/>
              <a:gd name="connsiteY96" fmla="*/ 2095500 h 2143125"/>
              <a:gd name="connsiteX97" fmla="*/ 572867 w 4992467"/>
              <a:gd name="connsiteY97" fmla="*/ 2095500 h 2143125"/>
              <a:gd name="connsiteX0" fmla="*/ 572867 w 4992467"/>
              <a:gd name="connsiteY0" fmla="*/ 2095500 h 2143125"/>
              <a:gd name="connsiteX1" fmla="*/ 572867 w 4992467"/>
              <a:gd name="connsiteY1" fmla="*/ 2095500 h 2143125"/>
              <a:gd name="connsiteX2" fmla="*/ 1367 w 4992467"/>
              <a:gd name="connsiteY2" fmla="*/ 809625 h 2143125"/>
              <a:gd name="connsiteX3" fmla="*/ 68042 w 4992467"/>
              <a:gd name="connsiteY3" fmla="*/ 733425 h 2143125"/>
              <a:gd name="connsiteX4" fmla="*/ 96617 w 4992467"/>
              <a:gd name="connsiteY4" fmla="*/ 714375 h 2143125"/>
              <a:gd name="connsiteX5" fmla="*/ 125192 w 4992467"/>
              <a:gd name="connsiteY5" fmla="*/ 695325 h 2143125"/>
              <a:gd name="connsiteX6" fmla="*/ 172817 w 4992467"/>
              <a:gd name="connsiteY6" fmla="*/ 647700 h 2143125"/>
              <a:gd name="connsiteX7" fmla="*/ 201392 w 4992467"/>
              <a:gd name="connsiteY7" fmla="*/ 638175 h 2143125"/>
              <a:gd name="connsiteX8" fmla="*/ 258542 w 4992467"/>
              <a:gd name="connsiteY8" fmla="*/ 600075 h 2143125"/>
              <a:gd name="connsiteX9" fmla="*/ 315692 w 4992467"/>
              <a:gd name="connsiteY9" fmla="*/ 571500 h 2143125"/>
              <a:gd name="connsiteX10" fmla="*/ 344267 w 4992467"/>
              <a:gd name="connsiteY10" fmla="*/ 561975 h 2143125"/>
              <a:gd name="connsiteX11" fmla="*/ 401417 w 4992467"/>
              <a:gd name="connsiteY11" fmla="*/ 523875 h 2143125"/>
              <a:gd name="connsiteX12" fmla="*/ 429992 w 4992467"/>
              <a:gd name="connsiteY12" fmla="*/ 504825 h 2143125"/>
              <a:gd name="connsiteX13" fmla="*/ 458567 w 4992467"/>
              <a:gd name="connsiteY13" fmla="*/ 495300 h 2143125"/>
              <a:gd name="connsiteX14" fmla="*/ 487142 w 4992467"/>
              <a:gd name="connsiteY14" fmla="*/ 476250 h 2143125"/>
              <a:gd name="connsiteX15" fmla="*/ 544292 w 4992467"/>
              <a:gd name="connsiteY15" fmla="*/ 457200 h 2143125"/>
              <a:gd name="connsiteX16" fmla="*/ 649067 w 4992467"/>
              <a:gd name="connsiteY16" fmla="*/ 428625 h 2143125"/>
              <a:gd name="connsiteX17" fmla="*/ 830042 w 4992467"/>
              <a:gd name="connsiteY17" fmla="*/ 409575 h 2143125"/>
              <a:gd name="connsiteX18" fmla="*/ 925292 w 4992467"/>
              <a:gd name="connsiteY18" fmla="*/ 381000 h 2143125"/>
              <a:gd name="connsiteX19" fmla="*/ 953867 w 4992467"/>
              <a:gd name="connsiteY19" fmla="*/ 361950 h 2143125"/>
              <a:gd name="connsiteX20" fmla="*/ 1011017 w 4992467"/>
              <a:gd name="connsiteY20" fmla="*/ 342900 h 2143125"/>
              <a:gd name="connsiteX21" fmla="*/ 1096742 w 4992467"/>
              <a:gd name="connsiteY21" fmla="*/ 304800 h 2143125"/>
              <a:gd name="connsiteX22" fmla="*/ 1182467 w 4992467"/>
              <a:gd name="connsiteY22" fmla="*/ 285750 h 2143125"/>
              <a:gd name="connsiteX23" fmla="*/ 1220567 w 4992467"/>
              <a:gd name="connsiteY23" fmla="*/ 276225 h 2143125"/>
              <a:gd name="connsiteX24" fmla="*/ 1411067 w 4992467"/>
              <a:gd name="connsiteY24" fmla="*/ 266700 h 2143125"/>
              <a:gd name="connsiteX25" fmla="*/ 1458692 w 4992467"/>
              <a:gd name="connsiteY25" fmla="*/ 257175 h 2143125"/>
              <a:gd name="connsiteX26" fmla="*/ 1487267 w 4992467"/>
              <a:gd name="connsiteY26" fmla="*/ 247650 h 2143125"/>
              <a:gd name="connsiteX27" fmla="*/ 1544417 w 4992467"/>
              <a:gd name="connsiteY27" fmla="*/ 238125 h 2143125"/>
              <a:gd name="connsiteX28" fmla="*/ 1658717 w 4992467"/>
              <a:gd name="connsiteY28" fmla="*/ 247650 h 2143125"/>
              <a:gd name="connsiteX29" fmla="*/ 1868267 w 4992467"/>
              <a:gd name="connsiteY29" fmla="*/ 228600 h 2143125"/>
              <a:gd name="connsiteX30" fmla="*/ 1953992 w 4992467"/>
              <a:gd name="connsiteY30" fmla="*/ 200025 h 2143125"/>
              <a:gd name="connsiteX31" fmla="*/ 1982567 w 4992467"/>
              <a:gd name="connsiteY31" fmla="*/ 190500 h 2143125"/>
              <a:gd name="connsiteX32" fmla="*/ 2011142 w 4992467"/>
              <a:gd name="connsiteY32" fmla="*/ 171450 h 2143125"/>
              <a:gd name="connsiteX33" fmla="*/ 2068292 w 4992467"/>
              <a:gd name="connsiteY33" fmla="*/ 152400 h 2143125"/>
              <a:gd name="connsiteX34" fmla="*/ 2154017 w 4992467"/>
              <a:gd name="connsiteY34" fmla="*/ 114300 h 2143125"/>
              <a:gd name="connsiteX35" fmla="*/ 2496917 w 4992467"/>
              <a:gd name="connsiteY35" fmla="*/ 95250 h 2143125"/>
              <a:gd name="connsiteX36" fmla="*/ 2582642 w 4992467"/>
              <a:gd name="connsiteY36" fmla="*/ 66675 h 2143125"/>
              <a:gd name="connsiteX37" fmla="*/ 2611217 w 4992467"/>
              <a:gd name="connsiteY37" fmla="*/ 57150 h 2143125"/>
              <a:gd name="connsiteX38" fmla="*/ 2639792 w 4992467"/>
              <a:gd name="connsiteY38" fmla="*/ 38100 h 2143125"/>
              <a:gd name="connsiteX39" fmla="*/ 2696942 w 4992467"/>
              <a:gd name="connsiteY39" fmla="*/ 19050 h 2143125"/>
              <a:gd name="connsiteX40" fmla="*/ 2763617 w 4992467"/>
              <a:gd name="connsiteY40" fmla="*/ 0 h 2143125"/>
              <a:gd name="connsiteX41" fmla="*/ 2982692 w 4992467"/>
              <a:gd name="connsiteY41" fmla="*/ 9525 h 2143125"/>
              <a:gd name="connsiteX42" fmla="*/ 3039842 w 4992467"/>
              <a:gd name="connsiteY42" fmla="*/ 28575 h 2143125"/>
              <a:gd name="connsiteX43" fmla="*/ 3077942 w 4992467"/>
              <a:gd name="connsiteY43" fmla="*/ 38100 h 2143125"/>
              <a:gd name="connsiteX44" fmla="*/ 3135092 w 4992467"/>
              <a:gd name="connsiteY44" fmla="*/ 57150 h 2143125"/>
              <a:gd name="connsiteX45" fmla="*/ 3192242 w 4992467"/>
              <a:gd name="connsiteY45" fmla="*/ 76200 h 2143125"/>
              <a:gd name="connsiteX46" fmla="*/ 3220817 w 4992467"/>
              <a:gd name="connsiteY46" fmla="*/ 85725 h 2143125"/>
              <a:gd name="connsiteX47" fmla="*/ 3249392 w 4992467"/>
              <a:gd name="connsiteY47" fmla="*/ 95250 h 2143125"/>
              <a:gd name="connsiteX48" fmla="*/ 3363692 w 4992467"/>
              <a:gd name="connsiteY48" fmla="*/ 104775 h 2143125"/>
              <a:gd name="connsiteX49" fmla="*/ 3420842 w 4992467"/>
              <a:gd name="connsiteY49" fmla="*/ 133350 h 2143125"/>
              <a:gd name="connsiteX50" fmla="*/ 3449417 w 4992467"/>
              <a:gd name="connsiteY50" fmla="*/ 161925 h 2143125"/>
              <a:gd name="connsiteX51" fmla="*/ 3506567 w 4992467"/>
              <a:gd name="connsiteY51" fmla="*/ 200025 h 2143125"/>
              <a:gd name="connsiteX52" fmla="*/ 3535142 w 4992467"/>
              <a:gd name="connsiteY52" fmla="*/ 219075 h 2143125"/>
              <a:gd name="connsiteX53" fmla="*/ 3563717 w 4992467"/>
              <a:gd name="connsiteY53" fmla="*/ 247650 h 2143125"/>
              <a:gd name="connsiteX54" fmla="*/ 3620867 w 4992467"/>
              <a:gd name="connsiteY54" fmla="*/ 266700 h 2143125"/>
              <a:gd name="connsiteX55" fmla="*/ 3678017 w 4992467"/>
              <a:gd name="connsiteY55" fmla="*/ 295275 h 2143125"/>
              <a:gd name="connsiteX56" fmla="*/ 3706592 w 4992467"/>
              <a:gd name="connsiteY56" fmla="*/ 314325 h 2143125"/>
              <a:gd name="connsiteX57" fmla="*/ 3744692 w 4992467"/>
              <a:gd name="connsiteY57" fmla="*/ 323850 h 2143125"/>
              <a:gd name="connsiteX58" fmla="*/ 3887567 w 4992467"/>
              <a:gd name="connsiteY58" fmla="*/ 342900 h 2143125"/>
              <a:gd name="connsiteX59" fmla="*/ 3944717 w 4992467"/>
              <a:gd name="connsiteY59" fmla="*/ 361950 h 2143125"/>
              <a:gd name="connsiteX60" fmla="*/ 3973292 w 4992467"/>
              <a:gd name="connsiteY60" fmla="*/ 371475 h 2143125"/>
              <a:gd name="connsiteX61" fmla="*/ 4030442 w 4992467"/>
              <a:gd name="connsiteY61" fmla="*/ 419100 h 2143125"/>
              <a:gd name="connsiteX62" fmla="*/ 4087592 w 4992467"/>
              <a:gd name="connsiteY62" fmla="*/ 457200 h 2143125"/>
              <a:gd name="connsiteX63" fmla="*/ 4116167 w 4992467"/>
              <a:gd name="connsiteY63" fmla="*/ 476250 h 2143125"/>
              <a:gd name="connsiteX64" fmla="*/ 4173317 w 4992467"/>
              <a:gd name="connsiteY64" fmla="*/ 514350 h 2143125"/>
              <a:gd name="connsiteX65" fmla="*/ 4201892 w 4992467"/>
              <a:gd name="connsiteY65" fmla="*/ 533400 h 2143125"/>
              <a:gd name="connsiteX66" fmla="*/ 4230467 w 4992467"/>
              <a:gd name="connsiteY66" fmla="*/ 542925 h 2143125"/>
              <a:gd name="connsiteX67" fmla="*/ 4259042 w 4992467"/>
              <a:gd name="connsiteY67" fmla="*/ 571500 h 2143125"/>
              <a:gd name="connsiteX68" fmla="*/ 4316192 w 4992467"/>
              <a:gd name="connsiteY68" fmla="*/ 600075 h 2143125"/>
              <a:gd name="connsiteX69" fmla="*/ 4344767 w 4992467"/>
              <a:gd name="connsiteY69" fmla="*/ 628650 h 2143125"/>
              <a:gd name="connsiteX70" fmla="*/ 4373342 w 4992467"/>
              <a:gd name="connsiteY70" fmla="*/ 638175 h 2143125"/>
              <a:gd name="connsiteX71" fmla="*/ 4459067 w 4992467"/>
              <a:gd name="connsiteY71" fmla="*/ 695325 h 2143125"/>
              <a:gd name="connsiteX72" fmla="*/ 4487642 w 4992467"/>
              <a:gd name="connsiteY72" fmla="*/ 714375 h 2143125"/>
              <a:gd name="connsiteX73" fmla="*/ 4516217 w 4992467"/>
              <a:gd name="connsiteY73" fmla="*/ 733425 h 2143125"/>
              <a:gd name="connsiteX74" fmla="*/ 4601942 w 4992467"/>
              <a:gd name="connsiteY74" fmla="*/ 809625 h 2143125"/>
              <a:gd name="connsiteX75" fmla="*/ 4630517 w 4992467"/>
              <a:gd name="connsiteY75" fmla="*/ 819150 h 2143125"/>
              <a:gd name="connsiteX76" fmla="*/ 4687667 w 4992467"/>
              <a:gd name="connsiteY76" fmla="*/ 857250 h 2143125"/>
              <a:gd name="connsiteX77" fmla="*/ 4754342 w 4992467"/>
              <a:gd name="connsiteY77" fmla="*/ 876300 h 2143125"/>
              <a:gd name="connsiteX78" fmla="*/ 4782917 w 4992467"/>
              <a:gd name="connsiteY78" fmla="*/ 885825 h 2143125"/>
              <a:gd name="connsiteX79" fmla="*/ 4849592 w 4992467"/>
              <a:gd name="connsiteY79" fmla="*/ 904875 h 2143125"/>
              <a:gd name="connsiteX80" fmla="*/ 4878167 w 4992467"/>
              <a:gd name="connsiteY80" fmla="*/ 923925 h 2143125"/>
              <a:gd name="connsiteX81" fmla="*/ 4906742 w 4992467"/>
              <a:gd name="connsiteY81" fmla="*/ 933450 h 2143125"/>
              <a:gd name="connsiteX82" fmla="*/ 4963892 w 4992467"/>
              <a:gd name="connsiteY82" fmla="*/ 971550 h 2143125"/>
              <a:gd name="connsiteX83" fmla="*/ 4992467 w 4992467"/>
              <a:gd name="connsiteY83" fmla="*/ 1008111 h 2143125"/>
              <a:gd name="connsiteX84" fmla="*/ 4220942 w 4992467"/>
              <a:gd name="connsiteY84" fmla="*/ 2038350 h 2143125"/>
              <a:gd name="connsiteX85" fmla="*/ 4154267 w 4992467"/>
              <a:gd name="connsiteY85" fmla="*/ 2114550 h 2143125"/>
              <a:gd name="connsiteX86" fmla="*/ 4106642 w 4992467"/>
              <a:gd name="connsiteY86" fmla="*/ 2124075 h 2143125"/>
              <a:gd name="connsiteX87" fmla="*/ 3906617 w 4992467"/>
              <a:gd name="connsiteY87" fmla="*/ 2143125 h 2143125"/>
              <a:gd name="connsiteX88" fmla="*/ 3458942 w 4992467"/>
              <a:gd name="connsiteY88" fmla="*/ 2124075 h 2143125"/>
              <a:gd name="connsiteX89" fmla="*/ 3344642 w 4992467"/>
              <a:gd name="connsiteY89" fmla="*/ 2095500 h 2143125"/>
              <a:gd name="connsiteX90" fmla="*/ 3297017 w 4992467"/>
              <a:gd name="connsiteY90" fmla="*/ 2085975 h 2143125"/>
              <a:gd name="connsiteX91" fmla="*/ 3068417 w 4992467"/>
              <a:gd name="connsiteY91" fmla="*/ 2095500 h 2143125"/>
              <a:gd name="connsiteX92" fmla="*/ 3030317 w 4992467"/>
              <a:gd name="connsiteY92" fmla="*/ 2105025 h 2143125"/>
              <a:gd name="connsiteX93" fmla="*/ 2925542 w 4992467"/>
              <a:gd name="connsiteY93" fmla="*/ 2114550 h 2143125"/>
              <a:gd name="connsiteX94" fmla="*/ 2858867 w 4992467"/>
              <a:gd name="connsiteY94" fmla="*/ 2124075 h 2143125"/>
              <a:gd name="connsiteX95" fmla="*/ 2011142 w 4992467"/>
              <a:gd name="connsiteY95" fmla="*/ 2114550 h 2143125"/>
              <a:gd name="connsiteX96" fmla="*/ 572867 w 4992467"/>
              <a:gd name="connsiteY96" fmla="*/ 2095500 h 2143125"/>
              <a:gd name="connsiteX0" fmla="*/ 572867 w 4992467"/>
              <a:gd name="connsiteY0" fmla="*/ 2095500 h 2143125"/>
              <a:gd name="connsiteX1" fmla="*/ 572867 w 4992467"/>
              <a:gd name="connsiteY1" fmla="*/ 2095500 h 2143125"/>
              <a:gd name="connsiteX2" fmla="*/ 1367 w 4992467"/>
              <a:gd name="connsiteY2" fmla="*/ 809625 h 2143125"/>
              <a:gd name="connsiteX3" fmla="*/ 68042 w 4992467"/>
              <a:gd name="connsiteY3" fmla="*/ 733425 h 2143125"/>
              <a:gd name="connsiteX4" fmla="*/ 96617 w 4992467"/>
              <a:gd name="connsiteY4" fmla="*/ 714375 h 2143125"/>
              <a:gd name="connsiteX5" fmla="*/ 125192 w 4992467"/>
              <a:gd name="connsiteY5" fmla="*/ 695325 h 2143125"/>
              <a:gd name="connsiteX6" fmla="*/ 172817 w 4992467"/>
              <a:gd name="connsiteY6" fmla="*/ 647700 h 2143125"/>
              <a:gd name="connsiteX7" fmla="*/ 201392 w 4992467"/>
              <a:gd name="connsiteY7" fmla="*/ 638175 h 2143125"/>
              <a:gd name="connsiteX8" fmla="*/ 258542 w 4992467"/>
              <a:gd name="connsiteY8" fmla="*/ 600075 h 2143125"/>
              <a:gd name="connsiteX9" fmla="*/ 315692 w 4992467"/>
              <a:gd name="connsiteY9" fmla="*/ 571500 h 2143125"/>
              <a:gd name="connsiteX10" fmla="*/ 344267 w 4992467"/>
              <a:gd name="connsiteY10" fmla="*/ 561975 h 2143125"/>
              <a:gd name="connsiteX11" fmla="*/ 401417 w 4992467"/>
              <a:gd name="connsiteY11" fmla="*/ 523875 h 2143125"/>
              <a:gd name="connsiteX12" fmla="*/ 429992 w 4992467"/>
              <a:gd name="connsiteY12" fmla="*/ 504825 h 2143125"/>
              <a:gd name="connsiteX13" fmla="*/ 458567 w 4992467"/>
              <a:gd name="connsiteY13" fmla="*/ 495300 h 2143125"/>
              <a:gd name="connsiteX14" fmla="*/ 487142 w 4992467"/>
              <a:gd name="connsiteY14" fmla="*/ 476250 h 2143125"/>
              <a:gd name="connsiteX15" fmla="*/ 544292 w 4992467"/>
              <a:gd name="connsiteY15" fmla="*/ 457200 h 2143125"/>
              <a:gd name="connsiteX16" fmla="*/ 649067 w 4992467"/>
              <a:gd name="connsiteY16" fmla="*/ 428625 h 2143125"/>
              <a:gd name="connsiteX17" fmla="*/ 830042 w 4992467"/>
              <a:gd name="connsiteY17" fmla="*/ 409575 h 2143125"/>
              <a:gd name="connsiteX18" fmla="*/ 925292 w 4992467"/>
              <a:gd name="connsiteY18" fmla="*/ 381000 h 2143125"/>
              <a:gd name="connsiteX19" fmla="*/ 953867 w 4992467"/>
              <a:gd name="connsiteY19" fmla="*/ 361950 h 2143125"/>
              <a:gd name="connsiteX20" fmla="*/ 1011017 w 4992467"/>
              <a:gd name="connsiteY20" fmla="*/ 342900 h 2143125"/>
              <a:gd name="connsiteX21" fmla="*/ 1096742 w 4992467"/>
              <a:gd name="connsiteY21" fmla="*/ 304800 h 2143125"/>
              <a:gd name="connsiteX22" fmla="*/ 1182467 w 4992467"/>
              <a:gd name="connsiteY22" fmla="*/ 285750 h 2143125"/>
              <a:gd name="connsiteX23" fmla="*/ 1220567 w 4992467"/>
              <a:gd name="connsiteY23" fmla="*/ 276225 h 2143125"/>
              <a:gd name="connsiteX24" fmla="*/ 1411067 w 4992467"/>
              <a:gd name="connsiteY24" fmla="*/ 266700 h 2143125"/>
              <a:gd name="connsiteX25" fmla="*/ 1458692 w 4992467"/>
              <a:gd name="connsiteY25" fmla="*/ 257175 h 2143125"/>
              <a:gd name="connsiteX26" fmla="*/ 1487267 w 4992467"/>
              <a:gd name="connsiteY26" fmla="*/ 247650 h 2143125"/>
              <a:gd name="connsiteX27" fmla="*/ 1544417 w 4992467"/>
              <a:gd name="connsiteY27" fmla="*/ 238125 h 2143125"/>
              <a:gd name="connsiteX28" fmla="*/ 1658717 w 4992467"/>
              <a:gd name="connsiteY28" fmla="*/ 247650 h 2143125"/>
              <a:gd name="connsiteX29" fmla="*/ 1868267 w 4992467"/>
              <a:gd name="connsiteY29" fmla="*/ 228600 h 2143125"/>
              <a:gd name="connsiteX30" fmla="*/ 1953992 w 4992467"/>
              <a:gd name="connsiteY30" fmla="*/ 200025 h 2143125"/>
              <a:gd name="connsiteX31" fmla="*/ 1982567 w 4992467"/>
              <a:gd name="connsiteY31" fmla="*/ 190500 h 2143125"/>
              <a:gd name="connsiteX32" fmla="*/ 2011142 w 4992467"/>
              <a:gd name="connsiteY32" fmla="*/ 171450 h 2143125"/>
              <a:gd name="connsiteX33" fmla="*/ 2068292 w 4992467"/>
              <a:gd name="connsiteY33" fmla="*/ 152400 h 2143125"/>
              <a:gd name="connsiteX34" fmla="*/ 2154017 w 4992467"/>
              <a:gd name="connsiteY34" fmla="*/ 114300 h 2143125"/>
              <a:gd name="connsiteX35" fmla="*/ 2496917 w 4992467"/>
              <a:gd name="connsiteY35" fmla="*/ 95250 h 2143125"/>
              <a:gd name="connsiteX36" fmla="*/ 2582642 w 4992467"/>
              <a:gd name="connsiteY36" fmla="*/ 66675 h 2143125"/>
              <a:gd name="connsiteX37" fmla="*/ 2611217 w 4992467"/>
              <a:gd name="connsiteY37" fmla="*/ 57150 h 2143125"/>
              <a:gd name="connsiteX38" fmla="*/ 2639792 w 4992467"/>
              <a:gd name="connsiteY38" fmla="*/ 38100 h 2143125"/>
              <a:gd name="connsiteX39" fmla="*/ 2696942 w 4992467"/>
              <a:gd name="connsiteY39" fmla="*/ 19050 h 2143125"/>
              <a:gd name="connsiteX40" fmla="*/ 2763617 w 4992467"/>
              <a:gd name="connsiteY40" fmla="*/ 0 h 2143125"/>
              <a:gd name="connsiteX41" fmla="*/ 2982692 w 4992467"/>
              <a:gd name="connsiteY41" fmla="*/ 9525 h 2143125"/>
              <a:gd name="connsiteX42" fmla="*/ 3039842 w 4992467"/>
              <a:gd name="connsiteY42" fmla="*/ 28575 h 2143125"/>
              <a:gd name="connsiteX43" fmla="*/ 3077942 w 4992467"/>
              <a:gd name="connsiteY43" fmla="*/ 38100 h 2143125"/>
              <a:gd name="connsiteX44" fmla="*/ 3135092 w 4992467"/>
              <a:gd name="connsiteY44" fmla="*/ 57150 h 2143125"/>
              <a:gd name="connsiteX45" fmla="*/ 3192242 w 4992467"/>
              <a:gd name="connsiteY45" fmla="*/ 76200 h 2143125"/>
              <a:gd name="connsiteX46" fmla="*/ 3220817 w 4992467"/>
              <a:gd name="connsiteY46" fmla="*/ 85725 h 2143125"/>
              <a:gd name="connsiteX47" fmla="*/ 3249392 w 4992467"/>
              <a:gd name="connsiteY47" fmla="*/ 95250 h 2143125"/>
              <a:gd name="connsiteX48" fmla="*/ 3363692 w 4992467"/>
              <a:gd name="connsiteY48" fmla="*/ 104775 h 2143125"/>
              <a:gd name="connsiteX49" fmla="*/ 3420842 w 4992467"/>
              <a:gd name="connsiteY49" fmla="*/ 133350 h 2143125"/>
              <a:gd name="connsiteX50" fmla="*/ 3449417 w 4992467"/>
              <a:gd name="connsiteY50" fmla="*/ 161925 h 2143125"/>
              <a:gd name="connsiteX51" fmla="*/ 3506567 w 4992467"/>
              <a:gd name="connsiteY51" fmla="*/ 200025 h 2143125"/>
              <a:gd name="connsiteX52" fmla="*/ 3535142 w 4992467"/>
              <a:gd name="connsiteY52" fmla="*/ 219075 h 2143125"/>
              <a:gd name="connsiteX53" fmla="*/ 3563717 w 4992467"/>
              <a:gd name="connsiteY53" fmla="*/ 247650 h 2143125"/>
              <a:gd name="connsiteX54" fmla="*/ 3620867 w 4992467"/>
              <a:gd name="connsiteY54" fmla="*/ 266700 h 2143125"/>
              <a:gd name="connsiteX55" fmla="*/ 3678017 w 4992467"/>
              <a:gd name="connsiteY55" fmla="*/ 295275 h 2143125"/>
              <a:gd name="connsiteX56" fmla="*/ 3706592 w 4992467"/>
              <a:gd name="connsiteY56" fmla="*/ 314325 h 2143125"/>
              <a:gd name="connsiteX57" fmla="*/ 3744692 w 4992467"/>
              <a:gd name="connsiteY57" fmla="*/ 323850 h 2143125"/>
              <a:gd name="connsiteX58" fmla="*/ 3887567 w 4992467"/>
              <a:gd name="connsiteY58" fmla="*/ 342900 h 2143125"/>
              <a:gd name="connsiteX59" fmla="*/ 3944717 w 4992467"/>
              <a:gd name="connsiteY59" fmla="*/ 361950 h 2143125"/>
              <a:gd name="connsiteX60" fmla="*/ 3973292 w 4992467"/>
              <a:gd name="connsiteY60" fmla="*/ 371475 h 2143125"/>
              <a:gd name="connsiteX61" fmla="*/ 4030442 w 4992467"/>
              <a:gd name="connsiteY61" fmla="*/ 419100 h 2143125"/>
              <a:gd name="connsiteX62" fmla="*/ 4087592 w 4992467"/>
              <a:gd name="connsiteY62" fmla="*/ 457200 h 2143125"/>
              <a:gd name="connsiteX63" fmla="*/ 4116167 w 4992467"/>
              <a:gd name="connsiteY63" fmla="*/ 476250 h 2143125"/>
              <a:gd name="connsiteX64" fmla="*/ 4173317 w 4992467"/>
              <a:gd name="connsiteY64" fmla="*/ 514350 h 2143125"/>
              <a:gd name="connsiteX65" fmla="*/ 4201892 w 4992467"/>
              <a:gd name="connsiteY65" fmla="*/ 533400 h 2143125"/>
              <a:gd name="connsiteX66" fmla="*/ 4230467 w 4992467"/>
              <a:gd name="connsiteY66" fmla="*/ 542925 h 2143125"/>
              <a:gd name="connsiteX67" fmla="*/ 4259042 w 4992467"/>
              <a:gd name="connsiteY67" fmla="*/ 571500 h 2143125"/>
              <a:gd name="connsiteX68" fmla="*/ 4316192 w 4992467"/>
              <a:gd name="connsiteY68" fmla="*/ 600075 h 2143125"/>
              <a:gd name="connsiteX69" fmla="*/ 4344767 w 4992467"/>
              <a:gd name="connsiteY69" fmla="*/ 628650 h 2143125"/>
              <a:gd name="connsiteX70" fmla="*/ 4373342 w 4992467"/>
              <a:gd name="connsiteY70" fmla="*/ 638175 h 2143125"/>
              <a:gd name="connsiteX71" fmla="*/ 4459067 w 4992467"/>
              <a:gd name="connsiteY71" fmla="*/ 695325 h 2143125"/>
              <a:gd name="connsiteX72" fmla="*/ 4487642 w 4992467"/>
              <a:gd name="connsiteY72" fmla="*/ 714375 h 2143125"/>
              <a:gd name="connsiteX73" fmla="*/ 4516217 w 4992467"/>
              <a:gd name="connsiteY73" fmla="*/ 733425 h 2143125"/>
              <a:gd name="connsiteX74" fmla="*/ 4601942 w 4992467"/>
              <a:gd name="connsiteY74" fmla="*/ 809625 h 2143125"/>
              <a:gd name="connsiteX75" fmla="*/ 4630517 w 4992467"/>
              <a:gd name="connsiteY75" fmla="*/ 819150 h 2143125"/>
              <a:gd name="connsiteX76" fmla="*/ 4687667 w 4992467"/>
              <a:gd name="connsiteY76" fmla="*/ 857250 h 2143125"/>
              <a:gd name="connsiteX77" fmla="*/ 4754342 w 4992467"/>
              <a:gd name="connsiteY77" fmla="*/ 876300 h 2143125"/>
              <a:gd name="connsiteX78" fmla="*/ 4782917 w 4992467"/>
              <a:gd name="connsiteY78" fmla="*/ 885825 h 2143125"/>
              <a:gd name="connsiteX79" fmla="*/ 4849592 w 4992467"/>
              <a:gd name="connsiteY79" fmla="*/ 904875 h 2143125"/>
              <a:gd name="connsiteX80" fmla="*/ 4878167 w 4992467"/>
              <a:gd name="connsiteY80" fmla="*/ 923925 h 2143125"/>
              <a:gd name="connsiteX81" fmla="*/ 4906742 w 4992467"/>
              <a:gd name="connsiteY81" fmla="*/ 933450 h 2143125"/>
              <a:gd name="connsiteX82" fmla="*/ 4963892 w 4992467"/>
              <a:gd name="connsiteY82" fmla="*/ 971550 h 2143125"/>
              <a:gd name="connsiteX83" fmla="*/ 4992467 w 4992467"/>
              <a:gd name="connsiteY83" fmla="*/ 1008111 h 2143125"/>
              <a:gd name="connsiteX84" fmla="*/ 4220942 w 4992467"/>
              <a:gd name="connsiteY84" fmla="*/ 2038350 h 2143125"/>
              <a:gd name="connsiteX85" fmla="*/ 4154267 w 4992467"/>
              <a:gd name="connsiteY85" fmla="*/ 2114550 h 2143125"/>
              <a:gd name="connsiteX86" fmla="*/ 4106642 w 4992467"/>
              <a:gd name="connsiteY86" fmla="*/ 2124075 h 2143125"/>
              <a:gd name="connsiteX87" fmla="*/ 3906617 w 4992467"/>
              <a:gd name="connsiteY87" fmla="*/ 2143125 h 2143125"/>
              <a:gd name="connsiteX88" fmla="*/ 3458942 w 4992467"/>
              <a:gd name="connsiteY88" fmla="*/ 2124075 h 2143125"/>
              <a:gd name="connsiteX89" fmla="*/ 3344642 w 4992467"/>
              <a:gd name="connsiteY89" fmla="*/ 2095500 h 2143125"/>
              <a:gd name="connsiteX90" fmla="*/ 3297017 w 4992467"/>
              <a:gd name="connsiteY90" fmla="*/ 2085975 h 2143125"/>
              <a:gd name="connsiteX91" fmla="*/ 3068417 w 4992467"/>
              <a:gd name="connsiteY91" fmla="*/ 2095500 h 2143125"/>
              <a:gd name="connsiteX92" fmla="*/ 3030317 w 4992467"/>
              <a:gd name="connsiteY92" fmla="*/ 2105025 h 2143125"/>
              <a:gd name="connsiteX93" fmla="*/ 2925542 w 4992467"/>
              <a:gd name="connsiteY93" fmla="*/ 2114550 h 2143125"/>
              <a:gd name="connsiteX94" fmla="*/ 2858867 w 4992467"/>
              <a:gd name="connsiteY94" fmla="*/ 2124075 h 2143125"/>
              <a:gd name="connsiteX95" fmla="*/ 572867 w 4992467"/>
              <a:gd name="connsiteY95" fmla="*/ 2095500 h 2143125"/>
              <a:gd name="connsiteX0" fmla="*/ 572867 w 4992467"/>
              <a:gd name="connsiteY0" fmla="*/ 2095500 h 2143125"/>
              <a:gd name="connsiteX1" fmla="*/ 572867 w 4992467"/>
              <a:gd name="connsiteY1" fmla="*/ 2095500 h 2143125"/>
              <a:gd name="connsiteX2" fmla="*/ 1367 w 4992467"/>
              <a:gd name="connsiteY2" fmla="*/ 809625 h 2143125"/>
              <a:gd name="connsiteX3" fmla="*/ 68042 w 4992467"/>
              <a:gd name="connsiteY3" fmla="*/ 733425 h 2143125"/>
              <a:gd name="connsiteX4" fmla="*/ 96617 w 4992467"/>
              <a:gd name="connsiteY4" fmla="*/ 714375 h 2143125"/>
              <a:gd name="connsiteX5" fmla="*/ 125192 w 4992467"/>
              <a:gd name="connsiteY5" fmla="*/ 695325 h 2143125"/>
              <a:gd name="connsiteX6" fmla="*/ 172817 w 4992467"/>
              <a:gd name="connsiteY6" fmla="*/ 647700 h 2143125"/>
              <a:gd name="connsiteX7" fmla="*/ 201392 w 4992467"/>
              <a:gd name="connsiteY7" fmla="*/ 638175 h 2143125"/>
              <a:gd name="connsiteX8" fmla="*/ 258542 w 4992467"/>
              <a:gd name="connsiteY8" fmla="*/ 600075 h 2143125"/>
              <a:gd name="connsiteX9" fmla="*/ 315692 w 4992467"/>
              <a:gd name="connsiteY9" fmla="*/ 571500 h 2143125"/>
              <a:gd name="connsiteX10" fmla="*/ 344267 w 4992467"/>
              <a:gd name="connsiteY10" fmla="*/ 561975 h 2143125"/>
              <a:gd name="connsiteX11" fmla="*/ 401417 w 4992467"/>
              <a:gd name="connsiteY11" fmla="*/ 523875 h 2143125"/>
              <a:gd name="connsiteX12" fmla="*/ 429992 w 4992467"/>
              <a:gd name="connsiteY12" fmla="*/ 504825 h 2143125"/>
              <a:gd name="connsiteX13" fmla="*/ 458567 w 4992467"/>
              <a:gd name="connsiteY13" fmla="*/ 495300 h 2143125"/>
              <a:gd name="connsiteX14" fmla="*/ 487142 w 4992467"/>
              <a:gd name="connsiteY14" fmla="*/ 476250 h 2143125"/>
              <a:gd name="connsiteX15" fmla="*/ 544292 w 4992467"/>
              <a:gd name="connsiteY15" fmla="*/ 457200 h 2143125"/>
              <a:gd name="connsiteX16" fmla="*/ 649067 w 4992467"/>
              <a:gd name="connsiteY16" fmla="*/ 428625 h 2143125"/>
              <a:gd name="connsiteX17" fmla="*/ 830042 w 4992467"/>
              <a:gd name="connsiteY17" fmla="*/ 409575 h 2143125"/>
              <a:gd name="connsiteX18" fmla="*/ 925292 w 4992467"/>
              <a:gd name="connsiteY18" fmla="*/ 381000 h 2143125"/>
              <a:gd name="connsiteX19" fmla="*/ 953867 w 4992467"/>
              <a:gd name="connsiteY19" fmla="*/ 361950 h 2143125"/>
              <a:gd name="connsiteX20" fmla="*/ 1011017 w 4992467"/>
              <a:gd name="connsiteY20" fmla="*/ 342900 h 2143125"/>
              <a:gd name="connsiteX21" fmla="*/ 1096742 w 4992467"/>
              <a:gd name="connsiteY21" fmla="*/ 304800 h 2143125"/>
              <a:gd name="connsiteX22" fmla="*/ 1182467 w 4992467"/>
              <a:gd name="connsiteY22" fmla="*/ 285750 h 2143125"/>
              <a:gd name="connsiteX23" fmla="*/ 1220567 w 4992467"/>
              <a:gd name="connsiteY23" fmla="*/ 276225 h 2143125"/>
              <a:gd name="connsiteX24" fmla="*/ 1411067 w 4992467"/>
              <a:gd name="connsiteY24" fmla="*/ 266700 h 2143125"/>
              <a:gd name="connsiteX25" fmla="*/ 1458692 w 4992467"/>
              <a:gd name="connsiteY25" fmla="*/ 257175 h 2143125"/>
              <a:gd name="connsiteX26" fmla="*/ 1487267 w 4992467"/>
              <a:gd name="connsiteY26" fmla="*/ 247650 h 2143125"/>
              <a:gd name="connsiteX27" fmla="*/ 1544417 w 4992467"/>
              <a:gd name="connsiteY27" fmla="*/ 238125 h 2143125"/>
              <a:gd name="connsiteX28" fmla="*/ 1658717 w 4992467"/>
              <a:gd name="connsiteY28" fmla="*/ 247650 h 2143125"/>
              <a:gd name="connsiteX29" fmla="*/ 1868267 w 4992467"/>
              <a:gd name="connsiteY29" fmla="*/ 228600 h 2143125"/>
              <a:gd name="connsiteX30" fmla="*/ 1953992 w 4992467"/>
              <a:gd name="connsiteY30" fmla="*/ 200025 h 2143125"/>
              <a:gd name="connsiteX31" fmla="*/ 1982567 w 4992467"/>
              <a:gd name="connsiteY31" fmla="*/ 190500 h 2143125"/>
              <a:gd name="connsiteX32" fmla="*/ 2011142 w 4992467"/>
              <a:gd name="connsiteY32" fmla="*/ 171450 h 2143125"/>
              <a:gd name="connsiteX33" fmla="*/ 2068292 w 4992467"/>
              <a:gd name="connsiteY33" fmla="*/ 152400 h 2143125"/>
              <a:gd name="connsiteX34" fmla="*/ 2154017 w 4992467"/>
              <a:gd name="connsiteY34" fmla="*/ 114300 h 2143125"/>
              <a:gd name="connsiteX35" fmla="*/ 2496917 w 4992467"/>
              <a:gd name="connsiteY35" fmla="*/ 95250 h 2143125"/>
              <a:gd name="connsiteX36" fmla="*/ 2582642 w 4992467"/>
              <a:gd name="connsiteY36" fmla="*/ 66675 h 2143125"/>
              <a:gd name="connsiteX37" fmla="*/ 2611217 w 4992467"/>
              <a:gd name="connsiteY37" fmla="*/ 57150 h 2143125"/>
              <a:gd name="connsiteX38" fmla="*/ 2639792 w 4992467"/>
              <a:gd name="connsiteY38" fmla="*/ 38100 h 2143125"/>
              <a:gd name="connsiteX39" fmla="*/ 2696942 w 4992467"/>
              <a:gd name="connsiteY39" fmla="*/ 19050 h 2143125"/>
              <a:gd name="connsiteX40" fmla="*/ 2763617 w 4992467"/>
              <a:gd name="connsiteY40" fmla="*/ 0 h 2143125"/>
              <a:gd name="connsiteX41" fmla="*/ 2982692 w 4992467"/>
              <a:gd name="connsiteY41" fmla="*/ 9525 h 2143125"/>
              <a:gd name="connsiteX42" fmla="*/ 3039842 w 4992467"/>
              <a:gd name="connsiteY42" fmla="*/ 28575 h 2143125"/>
              <a:gd name="connsiteX43" fmla="*/ 3077942 w 4992467"/>
              <a:gd name="connsiteY43" fmla="*/ 38100 h 2143125"/>
              <a:gd name="connsiteX44" fmla="*/ 3135092 w 4992467"/>
              <a:gd name="connsiteY44" fmla="*/ 57150 h 2143125"/>
              <a:gd name="connsiteX45" fmla="*/ 3192242 w 4992467"/>
              <a:gd name="connsiteY45" fmla="*/ 76200 h 2143125"/>
              <a:gd name="connsiteX46" fmla="*/ 3220817 w 4992467"/>
              <a:gd name="connsiteY46" fmla="*/ 85725 h 2143125"/>
              <a:gd name="connsiteX47" fmla="*/ 3249392 w 4992467"/>
              <a:gd name="connsiteY47" fmla="*/ 95250 h 2143125"/>
              <a:gd name="connsiteX48" fmla="*/ 3363692 w 4992467"/>
              <a:gd name="connsiteY48" fmla="*/ 104775 h 2143125"/>
              <a:gd name="connsiteX49" fmla="*/ 3420842 w 4992467"/>
              <a:gd name="connsiteY49" fmla="*/ 133350 h 2143125"/>
              <a:gd name="connsiteX50" fmla="*/ 3449417 w 4992467"/>
              <a:gd name="connsiteY50" fmla="*/ 161925 h 2143125"/>
              <a:gd name="connsiteX51" fmla="*/ 3506567 w 4992467"/>
              <a:gd name="connsiteY51" fmla="*/ 200025 h 2143125"/>
              <a:gd name="connsiteX52" fmla="*/ 3535142 w 4992467"/>
              <a:gd name="connsiteY52" fmla="*/ 219075 h 2143125"/>
              <a:gd name="connsiteX53" fmla="*/ 3563717 w 4992467"/>
              <a:gd name="connsiteY53" fmla="*/ 247650 h 2143125"/>
              <a:gd name="connsiteX54" fmla="*/ 3620867 w 4992467"/>
              <a:gd name="connsiteY54" fmla="*/ 266700 h 2143125"/>
              <a:gd name="connsiteX55" fmla="*/ 3678017 w 4992467"/>
              <a:gd name="connsiteY55" fmla="*/ 295275 h 2143125"/>
              <a:gd name="connsiteX56" fmla="*/ 3706592 w 4992467"/>
              <a:gd name="connsiteY56" fmla="*/ 314325 h 2143125"/>
              <a:gd name="connsiteX57" fmla="*/ 3744692 w 4992467"/>
              <a:gd name="connsiteY57" fmla="*/ 323850 h 2143125"/>
              <a:gd name="connsiteX58" fmla="*/ 3887567 w 4992467"/>
              <a:gd name="connsiteY58" fmla="*/ 342900 h 2143125"/>
              <a:gd name="connsiteX59" fmla="*/ 3944717 w 4992467"/>
              <a:gd name="connsiteY59" fmla="*/ 361950 h 2143125"/>
              <a:gd name="connsiteX60" fmla="*/ 3973292 w 4992467"/>
              <a:gd name="connsiteY60" fmla="*/ 371475 h 2143125"/>
              <a:gd name="connsiteX61" fmla="*/ 4030442 w 4992467"/>
              <a:gd name="connsiteY61" fmla="*/ 419100 h 2143125"/>
              <a:gd name="connsiteX62" fmla="*/ 4087592 w 4992467"/>
              <a:gd name="connsiteY62" fmla="*/ 457200 h 2143125"/>
              <a:gd name="connsiteX63" fmla="*/ 4116167 w 4992467"/>
              <a:gd name="connsiteY63" fmla="*/ 476250 h 2143125"/>
              <a:gd name="connsiteX64" fmla="*/ 4173317 w 4992467"/>
              <a:gd name="connsiteY64" fmla="*/ 514350 h 2143125"/>
              <a:gd name="connsiteX65" fmla="*/ 4201892 w 4992467"/>
              <a:gd name="connsiteY65" fmla="*/ 533400 h 2143125"/>
              <a:gd name="connsiteX66" fmla="*/ 4230467 w 4992467"/>
              <a:gd name="connsiteY66" fmla="*/ 542925 h 2143125"/>
              <a:gd name="connsiteX67" fmla="*/ 4259042 w 4992467"/>
              <a:gd name="connsiteY67" fmla="*/ 571500 h 2143125"/>
              <a:gd name="connsiteX68" fmla="*/ 4316192 w 4992467"/>
              <a:gd name="connsiteY68" fmla="*/ 600075 h 2143125"/>
              <a:gd name="connsiteX69" fmla="*/ 4344767 w 4992467"/>
              <a:gd name="connsiteY69" fmla="*/ 628650 h 2143125"/>
              <a:gd name="connsiteX70" fmla="*/ 4373342 w 4992467"/>
              <a:gd name="connsiteY70" fmla="*/ 638175 h 2143125"/>
              <a:gd name="connsiteX71" fmla="*/ 4459067 w 4992467"/>
              <a:gd name="connsiteY71" fmla="*/ 695325 h 2143125"/>
              <a:gd name="connsiteX72" fmla="*/ 4487642 w 4992467"/>
              <a:gd name="connsiteY72" fmla="*/ 714375 h 2143125"/>
              <a:gd name="connsiteX73" fmla="*/ 4516217 w 4992467"/>
              <a:gd name="connsiteY73" fmla="*/ 733425 h 2143125"/>
              <a:gd name="connsiteX74" fmla="*/ 4601942 w 4992467"/>
              <a:gd name="connsiteY74" fmla="*/ 809625 h 2143125"/>
              <a:gd name="connsiteX75" fmla="*/ 4630517 w 4992467"/>
              <a:gd name="connsiteY75" fmla="*/ 819150 h 2143125"/>
              <a:gd name="connsiteX76" fmla="*/ 4687667 w 4992467"/>
              <a:gd name="connsiteY76" fmla="*/ 857250 h 2143125"/>
              <a:gd name="connsiteX77" fmla="*/ 4754342 w 4992467"/>
              <a:gd name="connsiteY77" fmla="*/ 876300 h 2143125"/>
              <a:gd name="connsiteX78" fmla="*/ 4782917 w 4992467"/>
              <a:gd name="connsiteY78" fmla="*/ 885825 h 2143125"/>
              <a:gd name="connsiteX79" fmla="*/ 4849592 w 4992467"/>
              <a:gd name="connsiteY79" fmla="*/ 904875 h 2143125"/>
              <a:gd name="connsiteX80" fmla="*/ 4878167 w 4992467"/>
              <a:gd name="connsiteY80" fmla="*/ 923925 h 2143125"/>
              <a:gd name="connsiteX81" fmla="*/ 4906742 w 4992467"/>
              <a:gd name="connsiteY81" fmla="*/ 933450 h 2143125"/>
              <a:gd name="connsiteX82" fmla="*/ 4963892 w 4992467"/>
              <a:gd name="connsiteY82" fmla="*/ 971550 h 2143125"/>
              <a:gd name="connsiteX83" fmla="*/ 4992467 w 4992467"/>
              <a:gd name="connsiteY83" fmla="*/ 1008111 h 2143125"/>
              <a:gd name="connsiteX84" fmla="*/ 4220942 w 4992467"/>
              <a:gd name="connsiteY84" fmla="*/ 2038350 h 2143125"/>
              <a:gd name="connsiteX85" fmla="*/ 4154267 w 4992467"/>
              <a:gd name="connsiteY85" fmla="*/ 2114550 h 2143125"/>
              <a:gd name="connsiteX86" fmla="*/ 4106642 w 4992467"/>
              <a:gd name="connsiteY86" fmla="*/ 2124075 h 2143125"/>
              <a:gd name="connsiteX87" fmla="*/ 3906617 w 4992467"/>
              <a:gd name="connsiteY87" fmla="*/ 2143125 h 2143125"/>
              <a:gd name="connsiteX88" fmla="*/ 3458942 w 4992467"/>
              <a:gd name="connsiteY88" fmla="*/ 2124075 h 2143125"/>
              <a:gd name="connsiteX89" fmla="*/ 3344642 w 4992467"/>
              <a:gd name="connsiteY89" fmla="*/ 2095500 h 2143125"/>
              <a:gd name="connsiteX90" fmla="*/ 3297017 w 4992467"/>
              <a:gd name="connsiteY90" fmla="*/ 2085975 h 2143125"/>
              <a:gd name="connsiteX91" fmla="*/ 3068417 w 4992467"/>
              <a:gd name="connsiteY91" fmla="*/ 2095500 h 2143125"/>
              <a:gd name="connsiteX92" fmla="*/ 3030317 w 4992467"/>
              <a:gd name="connsiteY92" fmla="*/ 2105025 h 2143125"/>
              <a:gd name="connsiteX93" fmla="*/ 2925542 w 4992467"/>
              <a:gd name="connsiteY93" fmla="*/ 2114550 h 2143125"/>
              <a:gd name="connsiteX94" fmla="*/ 572867 w 4992467"/>
              <a:gd name="connsiteY94" fmla="*/ 2095500 h 2143125"/>
              <a:gd name="connsiteX0" fmla="*/ 572867 w 4992467"/>
              <a:gd name="connsiteY0" fmla="*/ 2095500 h 2143125"/>
              <a:gd name="connsiteX1" fmla="*/ 572867 w 4992467"/>
              <a:gd name="connsiteY1" fmla="*/ 2095500 h 2143125"/>
              <a:gd name="connsiteX2" fmla="*/ 1367 w 4992467"/>
              <a:gd name="connsiteY2" fmla="*/ 809625 h 2143125"/>
              <a:gd name="connsiteX3" fmla="*/ 68042 w 4992467"/>
              <a:gd name="connsiteY3" fmla="*/ 733425 h 2143125"/>
              <a:gd name="connsiteX4" fmla="*/ 96617 w 4992467"/>
              <a:gd name="connsiteY4" fmla="*/ 714375 h 2143125"/>
              <a:gd name="connsiteX5" fmla="*/ 125192 w 4992467"/>
              <a:gd name="connsiteY5" fmla="*/ 695325 h 2143125"/>
              <a:gd name="connsiteX6" fmla="*/ 172817 w 4992467"/>
              <a:gd name="connsiteY6" fmla="*/ 647700 h 2143125"/>
              <a:gd name="connsiteX7" fmla="*/ 201392 w 4992467"/>
              <a:gd name="connsiteY7" fmla="*/ 638175 h 2143125"/>
              <a:gd name="connsiteX8" fmla="*/ 258542 w 4992467"/>
              <a:gd name="connsiteY8" fmla="*/ 600075 h 2143125"/>
              <a:gd name="connsiteX9" fmla="*/ 315692 w 4992467"/>
              <a:gd name="connsiteY9" fmla="*/ 571500 h 2143125"/>
              <a:gd name="connsiteX10" fmla="*/ 344267 w 4992467"/>
              <a:gd name="connsiteY10" fmla="*/ 561975 h 2143125"/>
              <a:gd name="connsiteX11" fmla="*/ 401417 w 4992467"/>
              <a:gd name="connsiteY11" fmla="*/ 523875 h 2143125"/>
              <a:gd name="connsiteX12" fmla="*/ 429992 w 4992467"/>
              <a:gd name="connsiteY12" fmla="*/ 504825 h 2143125"/>
              <a:gd name="connsiteX13" fmla="*/ 458567 w 4992467"/>
              <a:gd name="connsiteY13" fmla="*/ 495300 h 2143125"/>
              <a:gd name="connsiteX14" fmla="*/ 487142 w 4992467"/>
              <a:gd name="connsiteY14" fmla="*/ 476250 h 2143125"/>
              <a:gd name="connsiteX15" fmla="*/ 544292 w 4992467"/>
              <a:gd name="connsiteY15" fmla="*/ 457200 h 2143125"/>
              <a:gd name="connsiteX16" fmla="*/ 649067 w 4992467"/>
              <a:gd name="connsiteY16" fmla="*/ 428625 h 2143125"/>
              <a:gd name="connsiteX17" fmla="*/ 830042 w 4992467"/>
              <a:gd name="connsiteY17" fmla="*/ 409575 h 2143125"/>
              <a:gd name="connsiteX18" fmla="*/ 925292 w 4992467"/>
              <a:gd name="connsiteY18" fmla="*/ 381000 h 2143125"/>
              <a:gd name="connsiteX19" fmla="*/ 953867 w 4992467"/>
              <a:gd name="connsiteY19" fmla="*/ 361950 h 2143125"/>
              <a:gd name="connsiteX20" fmla="*/ 1011017 w 4992467"/>
              <a:gd name="connsiteY20" fmla="*/ 342900 h 2143125"/>
              <a:gd name="connsiteX21" fmla="*/ 1096742 w 4992467"/>
              <a:gd name="connsiteY21" fmla="*/ 304800 h 2143125"/>
              <a:gd name="connsiteX22" fmla="*/ 1182467 w 4992467"/>
              <a:gd name="connsiteY22" fmla="*/ 285750 h 2143125"/>
              <a:gd name="connsiteX23" fmla="*/ 1220567 w 4992467"/>
              <a:gd name="connsiteY23" fmla="*/ 276225 h 2143125"/>
              <a:gd name="connsiteX24" fmla="*/ 1411067 w 4992467"/>
              <a:gd name="connsiteY24" fmla="*/ 266700 h 2143125"/>
              <a:gd name="connsiteX25" fmla="*/ 1458692 w 4992467"/>
              <a:gd name="connsiteY25" fmla="*/ 257175 h 2143125"/>
              <a:gd name="connsiteX26" fmla="*/ 1487267 w 4992467"/>
              <a:gd name="connsiteY26" fmla="*/ 247650 h 2143125"/>
              <a:gd name="connsiteX27" fmla="*/ 1544417 w 4992467"/>
              <a:gd name="connsiteY27" fmla="*/ 238125 h 2143125"/>
              <a:gd name="connsiteX28" fmla="*/ 1658717 w 4992467"/>
              <a:gd name="connsiteY28" fmla="*/ 247650 h 2143125"/>
              <a:gd name="connsiteX29" fmla="*/ 1868267 w 4992467"/>
              <a:gd name="connsiteY29" fmla="*/ 228600 h 2143125"/>
              <a:gd name="connsiteX30" fmla="*/ 1953992 w 4992467"/>
              <a:gd name="connsiteY30" fmla="*/ 200025 h 2143125"/>
              <a:gd name="connsiteX31" fmla="*/ 1982567 w 4992467"/>
              <a:gd name="connsiteY31" fmla="*/ 190500 h 2143125"/>
              <a:gd name="connsiteX32" fmla="*/ 2011142 w 4992467"/>
              <a:gd name="connsiteY32" fmla="*/ 171450 h 2143125"/>
              <a:gd name="connsiteX33" fmla="*/ 2068292 w 4992467"/>
              <a:gd name="connsiteY33" fmla="*/ 152400 h 2143125"/>
              <a:gd name="connsiteX34" fmla="*/ 2154017 w 4992467"/>
              <a:gd name="connsiteY34" fmla="*/ 114300 h 2143125"/>
              <a:gd name="connsiteX35" fmla="*/ 2496917 w 4992467"/>
              <a:gd name="connsiteY35" fmla="*/ 95250 h 2143125"/>
              <a:gd name="connsiteX36" fmla="*/ 2582642 w 4992467"/>
              <a:gd name="connsiteY36" fmla="*/ 66675 h 2143125"/>
              <a:gd name="connsiteX37" fmla="*/ 2611217 w 4992467"/>
              <a:gd name="connsiteY37" fmla="*/ 57150 h 2143125"/>
              <a:gd name="connsiteX38" fmla="*/ 2639792 w 4992467"/>
              <a:gd name="connsiteY38" fmla="*/ 38100 h 2143125"/>
              <a:gd name="connsiteX39" fmla="*/ 2696942 w 4992467"/>
              <a:gd name="connsiteY39" fmla="*/ 19050 h 2143125"/>
              <a:gd name="connsiteX40" fmla="*/ 2763617 w 4992467"/>
              <a:gd name="connsiteY40" fmla="*/ 0 h 2143125"/>
              <a:gd name="connsiteX41" fmla="*/ 2982692 w 4992467"/>
              <a:gd name="connsiteY41" fmla="*/ 9525 h 2143125"/>
              <a:gd name="connsiteX42" fmla="*/ 3039842 w 4992467"/>
              <a:gd name="connsiteY42" fmla="*/ 28575 h 2143125"/>
              <a:gd name="connsiteX43" fmla="*/ 3077942 w 4992467"/>
              <a:gd name="connsiteY43" fmla="*/ 38100 h 2143125"/>
              <a:gd name="connsiteX44" fmla="*/ 3135092 w 4992467"/>
              <a:gd name="connsiteY44" fmla="*/ 57150 h 2143125"/>
              <a:gd name="connsiteX45" fmla="*/ 3192242 w 4992467"/>
              <a:gd name="connsiteY45" fmla="*/ 76200 h 2143125"/>
              <a:gd name="connsiteX46" fmla="*/ 3220817 w 4992467"/>
              <a:gd name="connsiteY46" fmla="*/ 85725 h 2143125"/>
              <a:gd name="connsiteX47" fmla="*/ 3249392 w 4992467"/>
              <a:gd name="connsiteY47" fmla="*/ 95250 h 2143125"/>
              <a:gd name="connsiteX48" fmla="*/ 3363692 w 4992467"/>
              <a:gd name="connsiteY48" fmla="*/ 104775 h 2143125"/>
              <a:gd name="connsiteX49" fmla="*/ 3420842 w 4992467"/>
              <a:gd name="connsiteY49" fmla="*/ 133350 h 2143125"/>
              <a:gd name="connsiteX50" fmla="*/ 3449417 w 4992467"/>
              <a:gd name="connsiteY50" fmla="*/ 161925 h 2143125"/>
              <a:gd name="connsiteX51" fmla="*/ 3506567 w 4992467"/>
              <a:gd name="connsiteY51" fmla="*/ 200025 h 2143125"/>
              <a:gd name="connsiteX52" fmla="*/ 3535142 w 4992467"/>
              <a:gd name="connsiteY52" fmla="*/ 219075 h 2143125"/>
              <a:gd name="connsiteX53" fmla="*/ 3563717 w 4992467"/>
              <a:gd name="connsiteY53" fmla="*/ 247650 h 2143125"/>
              <a:gd name="connsiteX54" fmla="*/ 3620867 w 4992467"/>
              <a:gd name="connsiteY54" fmla="*/ 266700 h 2143125"/>
              <a:gd name="connsiteX55" fmla="*/ 3678017 w 4992467"/>
              <a:gd name="connsiteY55" fmla="*/ 295275 h 2143125"/>
              <a:gd name="connsiteX56" fmla="*/ 3706592 w 4992467"/>
              <a:gd name="connsiteY56" fmla="*/ 314325 h 2143125"/>
              <a:gd name="connsiteX57" fmla="*/ 3744692 w 4992467"/>
              <a:gd name="connsiteY57" fmla="*/ 323850 h 2143125"/>
              <a:gd name="connsiteX58" fmla="*/ 3887567 w 4992467"/>
              <a:gd name="connsiteY58" fmla="*/ 342900 h 2143125"/>
              <a:gd name="connsiteX59" fmla="*/ 3944717 w 4992467"/>
              <a:gd name="connsiteY59" fmla="*/ 361950 h 2143125"/>
              <a:gd name="connsiteX60" fmla="*/ 3973292 w 4992467"/>
              <a:gd name="connsiteY60" fmla="*/ 371475 h 2143125"/>
              <a:gd name="connsiteX61" fmla="*/ 4030442 w 4992467"/>
              <a:gd name="connsiteY61" fmla="*/ 419100 h 2143125"/>
              <a:gd name="connsiteX62" fmla="*/ 4087592 w 4992467"/>
              <a:gd name="connsiteY62" fmla="*/ 457200 h 2143125"/>
              <a:gd name="connsiteX63" fmla="*/ 4116167 w 4992467"/>
              <a:gd name="connsiteY63" fmla="*/ 476250 h 2143125"/>
              <a:gd name="connsiteX64" fmla="*/ 4173317 w 4992467"/>
              <a:gd name="connsiteY64" fmla="*/ 514350 h 2143125"/>
              <a:gd name="connsiteX65" fmla="*/ 4201892 w 4992467"/>
              <a:gd name="connsiteY65" fmla="*/ 533400 h 2143125"/>
              <a:gd name="connsiteX66" fmla="*/ 4230467 w 4992467"/>
              <a:gd name="connsiteY66" fmla="*/ 542925 h 2143125"/>
              <a:gd name="connsiteX67" fmla="*/ 4259042 w 4992467"/>
              <a:gd name="connsiteY67" fmla="*/ 571500 h 2143125"/>
              <a:gd name="connsiteX68" fmla="*/ 4316192 w 4992467"/>
              <a:gd name="connsiteY68" fmla="*/ 600075 h 2143125"/>
              <a:gd name="connsiteX69" fmla="*/ 4344767 w 4992467"/>
              <a:gd name="connsiteY69" fmla="*/ 628650 h 2143125"/>
              <a:gd name="connsiteX70" fmla="*/ 4373342 w 4992467"/>
              <a:gd name="connsiteY70" fmla="*/ 638175 h 2143125"/>
              <a:gd name="connsiteX71" fmla="*/ 4459067 w 4992467"/>
              <a:gd name="connsiteY71" fmla="*/ 695325 h 2143125"/>
              <a:gd name="connsiteX72" fmla="*/ 4487642 w 4992467"/>
              <a:gd name="connsiteY72" fmla="*/ 714375 h 2143125"/>
              <a:gd name="connsiteX73" fmla="*/ 4516217 w 4992467"/>
              <a:gd name="connsiteY73" fmla="*/ 733425 h 2143125"/>
              <a:gd name="connsiteX74" fmla="*/ 4601942 w 4992467"/>
              <a:gd name="connsiteY74" fmla="*/ 809625 h 2143125"/>
              <a:gd name="connsiteX75" fmla="*/ 4630517 w 4992467"/>
              <a:gd name="connsiteY75" fmla="*/ 819150 h 2143125"/>
              <a:gd name="connsiteX76" fmla="*/ 4687667 w 4992467"/>
              <a:gd name="connsiteY76" fmla="*/ 857250 h 2143125"/>
              <a:gd name="connsiteX77" fmla="*/ 4754342 w 4992467"/>
              <a:gd name="connsiteY77" fmla="*/ 876300 h 2143125"/>
              <a:gd name="connsiteX78" fmla="*/ 4782917 w 4992467"/>
              <a:gd name="connsiteY78" fmla="*/ 885825 h 2143125"/>
              <a:gd name="connsiteX79" fmla="*/ 4849592 w 4992467"/>
              <a:gd name="connsiteY79" fmla="*/ 904875 h 2143125"/>
              <a:gd name="connsiteX80" fmla="*/ 4878167 w 4992467"/>
              <a:gd name="connsiteY80" fmla="*/ 923925 h 2143125"/>
              <a:gd name="connsiteX81" fmla="*/ 4906742 w 4992467"/>
              <a:gd name="connsiteY81" fmla="*/ 933450 h 2143125"/>
              <a:gd name="connsiteX82" fmla="*/ 4963892 w 4992467"/>
              <a:gd name="connsiteY82" fmla="*/ 971550 h 2143125"/>
              <a:gd name="connsiteX83" fmla="*/ 4992467 w 4992467"/>
              <a:gd name="connsiteY83" fmla="*/ 1008111 h 2143125"/>
              <a:gd name="connsiteX84" fmla="*/ 4220942 w 4992467"/>
              <a:gd name="connsiteY84" fmla="*/ 2038350 h 2143125"/>
              <a:gd name="connsiteX85" fmla="*/ 4154267 w 4992467"/>
              <a:gd name="connsiteY85" fmla="*/ 2114550 h 2143125"/>
              <a:gd name="connsiteX86" fmla="*/ 4106642 w 4992467"/>
              <a:gd name="connsiteY86" fmla="*/ 2124075 h 2143125"/>
              <a:gd name="connsiteX87" fmla="*/ 3906617 w 4992467"/>
              <a:gd name="connsiteY87" fmla="*/ 2143125 h 2143125"/>
              <a:gd name="connsiteX88" fmla="*/ 3458942 w 4992467"/>
              <a:gd name="connsiteY88" fmla="*/ 2124075 h 2143125"/>
              <a:gd name="connsiteX89" fmla="*/ 3344642 w 4992467"/>
              <a:gd name="connsiteY89" fmla="*/ 2095500 h 2143125"/>
              <a:gd name="connsiteX90" fmla="*/ 3297017 w 4992467"/>
              <a:gd name="connsiteY90" fmla="*/ 2085975 h 2143125"/>
              <a:gd name="connsiteX91" fmla="*/ 3068417 w 4992467"/>
              <a:gd name="connsiteY91" fmla="*/ 2095500 h 2143125"/>
              <a:gd name="connsiteX92" fmla="*/ 3030317 w 4992467"/>
              <a:gd name="connsiteY92" fmla="*/ 2105025 h 2143125"/>
              <a:gd name="connsiteX93" fmla="*/ 572867 w 4992467"/>
              <a:gd name="connsiteY93" fmla="*/ 2095500 h 2143125"/>
              <a:gd name="connsiteX0" fmla="*/ 572867 w 4992467"/>
              <a:gd name="connsiteY0" fmla="*/ 2095500 h 2143125"/>
              <a:gd name="connsiteX1" fmla="*/ 572867 w 4992467"/>
              <a:gd name="connsiteY1" fmla="*/ 2095500 h 2143125"/>
              <a:gd name="connsiteX2" fmla="*/ 1367 w 4992467"/>
              <a:gd name="connsiteY2" fmla="*/ 809625 h 2143125"/>
              <a:gd name="connsiteX3" fmla="*/ 68042 w 4992467"/>
              <a:gd name="connsiteY3" fmla="*/ 733425 h 2143125"/>
              <a:gd name="connsiteX4" fmla="*/ 96617 w 4992467"/>
              <a:gd name="connsiteY4" fmla="*/ 714375 h 2143125"/>
              <a:gd name="connsiteX5" fmla="*/ 125192 w 4992467"/>
              <a:gd name="connsiteY5" fmla="*/ 695325 h 2143125"/>
              <a:gd name="connsiteX6" fmla="*/ 172817 w 4992467"/>
              <a:gd name="connsiteY6" fmla="*/ 647700 h 2143125"/>
              <a:gd name="connsiteX7" fmla="*/ 201392 w 4992467"/>
              <a:gd name="connsiteY7" fmla="*/ 638175 h 2143125"/>
              <a:gd name="connsiteX8" fmla="*/ 258542 w 4992467"/>
              <a:gd name="connsiteY8" fmla="*/ 600075 h 2143125"/>
              <a:gd name="connsiteX9" fmla="*/ 315692 w 4992467"/>
              <a:gd name="connsiteY9" fmla="*/ 571500 h 2143125"/>
              <a:gd name="connsiteX10" fmla="*/ 344267 w 4992467"/>
              <a:gd name="connsiteY10" fmla="*/ 561975 h 2143125"/>
              <a:gd name="connsiteX11" fmla="*/ 401417 w 4992467"/>
              <a:gd name="connsiteY11" fmla="*/ 523875 h 2143125"/>
              <a:gd name="connsiteX12" fmla="*/ 429992 w 4992467"/>
              <a:gd name="connsiteY12" fmla="*/ 504825 h 2143125"/>
              <a:gd name="connsiteX13" fmla="*/ 458567 w 4992467"/>
              <a:gd name="connsiteY13" fmla="*/ 495300 h 2143125"/>
              <a:gd name="connsiteX14" fmla="*/ 487142 w 4992467"/>
              <a:gd name="connsiteY14" fmla="*/ 476250 h 2143125"/>
              <a:gd name="connsiteX15" fmla="*/ 544292 w 4992467"/>
              <a:gd name="connsiteY15" fmla="*/ 457200 h 2143125"/>
              <a:gd name="connsiteX16" fmla="*/ 649067 w 4992467"/>
              <a:gd name="connsiteY16" fmla="*/ 428625 h 2143125"/>
              <a:gd name="connsiteX17" fmla="*/ 830042 w 4992467"/>
              <a:gd name="connsiteY17" fmla="*/ 409575 h 2143125"/>
              <a:gd name="connsiteX18" fmla="*/ 925292 w 4992467"/>
              <a:gd name="connsiteY18" fmla="*/ 381000 h 2143125"/>
              <a:gd name="connsiteX19" fmla="*/ 953867 w 4992467"/>
              <a:gd name="connsiteY19" fmla="*/ 361950 h 2143125"/>
              <a:gd name="connsiteX20" fmla="*/ 1011017 w 4992467"/>
              <a:gd name="connsiteY20" fmla="*/ 342900 h 2143125"/>
              <a:gd name="connsiteX21" fmla="*/ 1096742 w 4992467"/>
              <a:gd name="connsiteY21" fmla="*/ 304800 h 2143125"/>
              <a:gd name="connsiteX22" fmla="*/ 1182467 w 4992467"/>
              <a:gd name="connsiteY22" fmla="*/ 285750 h 2143125"/>
              <a:gd name="connsiteX23" fmla="*/ 1220567 w 4992467"/>
              <a:gd name="connsiteY23" fmla="*/ 276225 h 2143125"/>
              <a:gd name="connsiteX24" fmla="*/ 1411067 w 4992467"/>
              <a:gd name="connsiteY24" fmla="*/ 266700 h 2143125"/>
              <a:gd name="connsiteX25" fmla="*/ 1458692 w 4992467"/>
              <a:gd name="connsiteY25" fmla="*/ 257175 h 2143125"/>
              <a:gd name="connsiteX26" fmla="*/ 1487267 w 4992467"/>
              <a:gd name="connsiteY26" fmla="*/ 247650 h 2143125"/>
              <a:gd name="connsiteX27" fmla="*/ 1544417 w 4992467"/>
              <a:gd name="connsiteY27" fmla="*/ 238125 h 2143125"/>
              <a:gd name="connsiteX28" fmla="*/ 1658717 w 4992467"/>
              <a:gd name="connsiteY28" fmla="*/ 247650 h 2143125"/>
              <a:gd name="connsiteX29" fmla="*/ 1868267 w 4992467"/>
              <a:gd name="connsiteY29" fmla="*/ 228600 h 2143125"/>
              <a:gd name="connsiteX30" fmla="*/ 1953992 w 4992467"/>
              <a:gd name="connsiteY30" fmla="*/ 200025 h 2143125"/>
              <a:gd name="connsiteX31" fmla="*/ 1982567 w 4992467"/>
              <a:gd name="connsiteY31" fmla="*/ 190500 h 2143125"/>
              <a:gd name="connsiteX32" fmla="*/ 2011142 w 4992467"/>
              <a:gd name="connsiteY32" fmla="*/ 171450 h 2143125"/>
              <a:gd name="connsiteX33" fmla="*/ 2068292 w 4992467"/>
              <a:gd name="connsiteY33" fmla="*/ 152400 h 2143125"/>
              <a:gd name="connsiteX34" fmla="*/ 2154017 w 4992467"/>
              <a:gd name="connsiteY34" fmla="*/ 114300 h 2143125"/>
              <a:gd name="connsiteX35" fmla="*/ 2496917 w 4992467"/>
              <a:gd name="connsiteY35" fmla="*/ 95250 h 2143125"/>
              <a:gd name="connsiteX36" fmla="*/ 2582642 w 4992467"/>
              <a:gd name="connsiteY36" fmla="*/ 66675 h 2143125"/>
              <a:gd name="connsiteX37" fmla="*/ 2611217 w 4992467"/>
              <a:gd name="connsiteY37" fmla="*/ 57150 h 2143125"/>
              <a:gd name="connsiteX38" fmla="*/ 2639792 w 4992467"/>
              <a:gd name="connsiteY38" fmla="*/ 38100 h 2143125"/>
              <a:gd name="connsiteX39" fmla="*/ 2696942 w 4992467"/>
              <a:gd name="connsiteY39" fmla="*/ 19050 h 2143125"/>
              <a:gd name="connsiteX40" fmla="*/ 2763617 w 4992467"/>
              <a:gd name="connsiteY40" fmla="*/ 0 h 2143125"/>
              <a:gd name="connsiteX41" fmla="*/ 2982692 w 4992467"/>
              <a:gd name="connsiteY41" fmla="*/ 9525 h 2143125"/>
              <a:gd name="connsiteX42" fmla="*/ 3039842 w 4992467"/>
              <a:gd name="connsiteY42" fmla="*/ 28575 h 2143125"/>
              <a:gd name="connsiteX43" fmla="*/ 3077942 w 4992467"/>
              <a:gd name="connsiteY43" fmla="*/ 38100 h 2143125"/>
              <a:gd name="connsiteX44" fmla="*/ 3135092 w 4992467"/>
              <a:gd name="connsiteY44" fmla="*/ 57150 h 2143125"/>
              <a:gd name="connsiteX45" fmla="*/ 3192242 w 4992467"/>
              <a:gd name="connsiteY45" fmla="*/ 76200 h 2143125"/>
              <a:gd name="connsiteX46" fmla="*/ 3220817 w 4992467"/>
              <a:gd name="connsiteY46" fmla="*/ 85725 h 2143125"/>
              <a:gd name="connsiteX47" fmla="*/ 3249392 w 4992467"/>
              <a:gd name="connsiteY47" fmla="*/ 95250 h 2143125"/>
              <a:gd name="connsiteX48" fmla="*/ 3363692 w 4992467"/>
              <a:gd name="connsiteY48" fmla="*/ 104775 h 2143125"/>
              <a:gd name="connsiteX49" fmla="*/ 3420842 w 4992467"/>
              <a:gd name="connsiteY49" fmla="*/ 133350 h 2143125"/>
              <a:gd name="connsiteX50" fmla="*/ 3449417 w 4992467"/>
              <a:gd name="connsiteY50" fmla="*/ 161925 h 2143125"/>
              <a:gd name="connsiteX51" fmla="*/ 3506567 w 4992467"/>
              <a:gd name="connsiteY51" fmla="*/ 200025 h 2143125"/>
              <a:gd name="connsiteX52" fmla="*/ 3535142 w 4992467"/>
              <a:gd name="connsiteY52" fmla="*/ 219075 h 2143125"/>
              <a:gd name="connsiteX53" fmla="*/ 3563717 w 4992467"/>
              <a:gd name="connsiteY53" fmla="*/ 247650 h 2143125"/>
              <a:gd name="connsiteX54" fmla="*/ 3620867 w 4992467"/>
              <a:gd name="connsiteY54" fmla="*/ 266700 h 2143125"/>
              <a:gd name="connsiteX55" fmla="*/ 3678017 w 4992467"/>
              <a:gd name="connsiteY55" fmla="*/ 295275 h 2143125"/>
              <a:gd name="connsiteX56" fmla="*/ 3706592 w 4992467"/>
              <a:gd name="connsiteY56" fmla="*/ 314325 h 2143125"/>
              <a:gd name="connsiteX57" fmla="*/ 3744692 w 4992467"/>
              <a:gd name="connsiteY57" fmla="*/ 323850 h 2143125"/>
              <a:gd name="connsiteX58" fmla="*/ 3887567 w 4992467"/>
              <a:gd name="connsiteY58" fmla="*/ 342900 h 2143125"/>
              <a:gd name="connsiteX59" fmla="*/ 3944717 w 4992467"/>
              <a:gd name="connsiteY59" fmla="*/ 361950 h 2143125"/>
              <a:gd name="connsiteX60" fmla="*/ 3973292 w 4992467"/>
              <a:gd name="connsiteY60" fmla="*/ 371475 h 2143125"/>
              <a:gd name="connsiteX61" fmla="*/ 4030442 w 4992467"/>
              <a:gd name="connsiteY61" fmla="*/ 419100 h 2143125"/>
              <a:gd name="connsiteX62" fmla="*/ 4087592 w 4992467"/>
              <a:gd name="connsiteY62" fmla="*/ 457200 h 2143125"/>
              <a:gd name="connsiteX63" fmla="*/ 4116167 w 4992467"/>
              <a:gd name="connsiteY63" fmla="*/ 476250 h 2143125"/>
              <a:gd name="connsiteX64" fmla="*/ 4173317 w 4992467"/>
              <a:gd name="connsiteY64" fmla="*/ 514350 h 2143125"/>
              <a:gd name="connsiteX65" fmla="*/ 4201892 w 4992467"/>
              <a:gd name="connsiteY65" fmla="*/ 533400 h 2143125"/>
              <a:gd name="connsiteX66" fmla="*/ 4230467 w 4992467"/>
              <a:gd name="connsiteY66" fmla="*/ 542925 h 2143125"/>
              <a:gd name="connsiteX67" fmla="*/ 4259042 w 4992467"/>
              <a:gd name="connsiteY67" fmla="*/ 571500 h 2143125"/>
              <a:gd name="connsiteX68" fmla="*/ 4316192 w 4992467"/>
              <a:gd name="connsiteY68" fmla="*/ 600075 h 2143125"/>
              <a:gd name="connsiteX69" fmla="*/ 4344767 w 4992467"/>
              <a:gd name="connsiteY69" fmla="*/ 628650 h 2143125"/>
              <a:gd name="connsiteX70" fmla="*/ 4373342 w 4992467"/>
              <a:gd name="connsiteY70" fmla="*/ 638175 h 2143125"/>
              <a:gd name="connsiteX71" fmla="*/ 4459067 w 4992467"/>
              <a:gd name="connsiteY71" fmla="*/ 695325 h 2143125"/>
              <a:gd name="connsiteX72" fmla="*/ 4487642 w 4992467"/>
              <a:gd name="connsiteY72" fmla="*/ 714375 h 2143125"/>
              <a:gd name="connsiteX73" fmla="*/ 4516217 w 4992467"/>
              <a:gd name="connsiteY73" fmla="*/ 733425 h 2143125"/>
              <a:gd name="connsiteX74" fmla="*/ 4601942 w 4992467"/>
              <a:gd name="connsiteY74" fmla="*/ 809625 h 2143125"/>
              <a:gd name="connsiteX75" fmla="*/ 4630517 w 4992467"/>
              <a:gd name="connsiteY75" fmla="*/ 819150 h 2143125"/>
              <a:gd name="connsiteX76" fmla="*/ 4687667 w 4992467"/>
              <a:gd name="connsiteY76" fmla="*/ 857250 h 2143125"/>
              <a:gd name="connsiteX77" fmla="*/ 4754342 w 4992467"/>
              <a:gd name="connsiteY77" fmla="*/ 876300 h 2143125"/>
              <a:gd name="connsiteX78" fmla="*/ 4782917 w 4992467"/>
              <a:gd name="connsiteY78" fmla="*/ 885825 h 2143125"/>
              <a:gd name="connsiteX79" fmla="*/ 4849592 w 4992467"/>
              <a:gd name="connsiteY79" fmla="*/ 904875 h 2143125"/>
              <a:gd name="connsiteX80" fmla="*/ 4878167 w 4992467"/>
              <a:gd name="connsiteY80" fmla="*/ 923925 h 2143125"/>
              <a:gd name="connsiteX81" fmla="*/ 4906742 w 4992467"/>
              <a:gd name="connsiteY81" fmla="*/ 933450 h 2143125"/>
              <a:gd name="connsiteX82" fmla="*/ 4963892 w 4992467"/>
              <a:gd name="connsiteY82" fmla="*/ 971550 h 2143125"/>
              <a:gd name="connsiteX83" fmla="*/ 4992467 w 4992467"/>
              <a:gd name="connsiteY83" fmla="*/ 1008111 h 2143125"/>
              <a:gd name="connsiteX84" fmla="*/ 4220942 w 4992467"/>
              <a:gd name="connsiteY84" fmla="*/ 2038350 h 2143125"/>
              <a:gd name="connsiteX85" fmla="*/ 4154267 w 4992467"/>
              <a:gd name="connsiteY85" fmla="*/ 2114550 h 2143125"/>
              <a:gd name="connsiteX86" fmla="*/ 4106642 w 4992467"/>
              <a:gd name="connsiteY86" fmla="*/ 2124075 h 2143125"/>
              <a:gd name="connsiteX87" fmla="*/ 3906617 w 4992467"/>
              <a:gd name="connsiteY87" fmla="*/ 2143125 h 2143125"/>
              <a:gd name="connsiteX88" fmla="*/ 3458942 w 4992467"/>
              <a:gd name="connsiteY88" fmla="*/ 2124075 h 2143125"/>
              <a:gd name="connsiteX89" fmla="*/ 3344642 w 4992467"/>
              <a:gd name="connsiteY89" fmla="*/ 2095500 h 2143125"/>
              <a:gd name="connsiteX90" fmla="*/ 3297017 w 4992467"/>
              <a:gd name="connsiteY90" fmla="*/ 2085975 h 2143125"/>
              <a:gd name="connsiteX91" fmla="*/ 3068417 w 4992467"/>
              <a:gd name="connsiteY91" fmla="*/ 2095500 h 2143125"/>
              <a:gd name="connsiteX92" fmla="*/ 3032629 w 4992467"/>
              <a:gd name="connsiteY92" fmla="*/ 2143125 h 2143125"/>
              <a:gd name="connsiteX93" fmla="*/ 572867 w 4992467"/>
              <a:gd name="connsiteY93" fmla="*/ 2095500 h 2143125"/>
              <a:gd name="connsiteX0" fmla="*/ 572867 w 4992467"/>
              <a:gd name="connsiteY0" fmla="*/ 2095500 h 2143125"/>
              <a:gd name="connsiteX1" fmla="*/ 572867 w 4992467"/>
              <a:gd name="connsiteY1" fmla="*/ 2095500 h 2143125"/>
              <a:gd name="connsiteX2" fmla="*/ 1367 w 4992467"/>
              <a:gd name="connsiteY2" fmla="*/ 809625 h 2143125"/>
              <a:gd name="connsiteX3" fmla="*/ 68042 w 4992467"/>
              <a:gd name="connsiteY3" fmla="*/ 733425 h 2143125"/>
              <a:gd name="connsiteX4" fmla="*/ 96617 w 4992467"/>
              <a:gd name="connsiteY4" fmla="*/ 714375 h 2143125"/>
              <a:gd name="connsiteX5" fmla="*/ 125192 w 4992467"/>
              <a:gd name="connsiteY5" fmla="*/ 695325 h 2143125"/>
              <a:gd name="connsiteX6" fmla="*/ 172817 w 4992467"/>
              <a:gd name="connsiteY6" fmla="*/ 647700 h 2143125"/>
              <a:gd name="connsiteX7" fmla="*/ 201392 w 4992467"/>
              <a:gd name="connsiteY7" fmla="*/ 638175 h 2143125"/>
              <a:gd name="connsiteX8" fmla="*/ 258542 w 4992467"/>
              <a:gd name="connsiteY8" fmla="*/ 600075 h 2143125"/>
              <a:gd name="connsiteX9" fmla="*/ 315692 w 4992467"/>
              <a:gd name="connsiteY9" fmla="*/ 571500 h 2143125"/>
              <a:gd name="connsiteX10" fmla="*/ 344267 w 4992467"/>
              <a:gd name="connsiteY10" fmla="*/ 561975 h 2143125"/>
              <a:gd name="connsiteX11" fmla="*/ 401417 w 4992467"/>
              <a:gd name="connsiteY11" fmla="*/ 523875 h 2143125"/>
              <a:gd name="connsiteX12" fmla="*/ 429992 w 4992467"/>
              <a:gd name="connsiteY12" fmla="*/ 504825 h 2143125"/>
              <a:gd name="connsiteX13" fmla="*/ 458567 w 4992467"/>
              <a:gd name="connsiteY13" fmla="*/ 495300 h 2143125"/>
              <a:gd name="connsiteX14" fmla="*/ 487142 w 4992467"/>
              <a:gd name="connsiteY14" fmla="*/ 476250 h 2143125"/>
              <a:gd name="connsiteX15" fmla="*/ 544292 w 4992467"/>
              <a:gd name="connsiteY15" fmla="*/ 457200 h 2143125"/>
              <a:gd name="connsiteX16" fmla="*/ 649067 w 4992467"/>
              <a:gd name="connsiteY16" fmla="*/ 428625 h 2143125"/>
              <a:gd name="connsiteX17" fmla="*/ 830042 w 4992467"/>
              <a:gd name="connsiteY17" fmla="*/ 409575 h 2143125"/>
              <a:gd name="connsiteX18" fmla="*/ 925292 w 4992467"/>
              <a:gd name="connsiteY18" fmla="*/ 381000 h 2143125"/>
              <a:gd name="connsiteX19" fmla="*/ 953867 w 4992467"/>
              <a:gd name="connsiteY19" fmla="*/ 361950 h 2143125"/>
              <a:gd name="connsiteX20" fmla="*/ 1011017 w 4992467"/>
              <a:gd name="connsiteY20" fmla="*/ 342900 h 2143125"/>
              <a:gd name="connsiteX21" fmla="*/ 1096742 w 4992467"/>
              <a:gd name="connsiteY21" fmla="*/ 304800 h 2143125"/>
              <a:gd name="connsiteX22" fmla="*/ 1182467 w 4992467"/>
              <a:gd name="connsiteY22" fmla="*/ 285750 h 2143125"/>
              <a:gd name="connsiteX23" fmla="*/ 1220567 w 4992467"/>
              <a:gd name="connsiteY23" fmla="*/ 276225 h 2143125"/>
              <a:gd name="connsiteX24" fmla="*/ 1411067 w 4992467"/>
              <a:gd name="connsiteY24" fmla="*/ 266700 h 2143125"/>
              <a:gd name="connsiteX25" fmla="*/ 1458692 w 4992467"/>
              <a:gd name="connsiteY25" fmla="*/ 257175 h 2143125"/>
              <a:gd name="connsiteX26" fmla="*/ 1487267 w 4992467"/>
              <a:gd name="connsiteY26" fmla="*/ 247650 h 2143125"/>
              <a:gd name="connsiteX27" fmla="*/ 1544417 w 4992467"/>
              <a:gd name="connsiteY27" fmla="*/ 238125 h 2143125"/>
              <a:gd name="connsiteX28" fmla="*/ 1658717 w 4992467"/>
              <a:gd name="connsiteY28" fmla="*/ 247650 h 2143125"/>
              <a:gd name="connsiteX29" fmla="*/ 1868267 w 4992467"/>
              <a:gd name="connsiteY29" fmla="*/ 228600 h 2143125"/>
              <a:gd name="connsiteX30" fmla="*/ 1953992 w 4992467"/>
              <a:gd name="connsiteY30" fmla="*/ 200025 h 2143125"/>
              <a:gd name="connsiteX31" fmla="*/ 1982567 w 4992467"/>
              <a:gd name="connsiteY31" fmla="*/ 190500 h 2143125"/>
              <a:gd name="connsiteX32" fmla="*/ 2011142 w 4992467"/>
              <a:gd name="connsiteY32" fmla="*/ 171450 h 2143125"/>
              <a:gd name="connsiteX33" fmla="*/ 2068292 w 4992467"/>
              <a:gd name="connsiteY33" fmla="*/ 152400 h 2143125"/>
              <a:gd name="connsiteX34" fmla="*/ 2154017 w 4992467"/>
              <a:gd name="connsiteY34" fmla="*/ 114300 h 2143125"/>
              <a:gd name="connsiteX35" fmla="*/ 2496917 w 4992467"/>
              <a:gd name="connsiteY35" fmla="*/ 95250 h 2143125"/>
              <a:gd name="connsiteX36" fmla="*/ 2582642 w 4992467"/>
              <a:gd name="connsiteY36" fmla="*/ 66675 h 2143125"/>
              <a:gd name="connsiteX37" fmla="*/ 2611217 w 4992467"/>
              <a:gd name="connsiteY37" fmla="*/ 57150 h 2143125"/>
              <a:gd name="connsiteX38" fmla="*/ 2639792 w 4992467"/>
              <a:gd name="connsiteY38" fmla="*/ 38100 h 2143125"/>
              <a:gd name="connsiteX39" fmla="*/ 2696942 w 4992467"/>
              <a:gd name="connsiteY39" fmla="*/ 19050 h 2143125"/>
              <a:gd name="connsiteX40" fmla="*/ 2763617 w 4992467"/>
              <a:gd name="connsiteY40" fmla="*/ 0 h 2143125"/>
              <a:gd name="connsiteX41" fmla="*/ 2982692 w 4992467"/>
              <a:gd name="connsiteY41" fmla="*/ 9525 h 2143125"/>
              <a:gd name="connsiteX42" fmla="*/ 3039842 w 4992467"/>
              <a:gd name="connsiteY42" fmla="*/ 28575 h 2143125"/>
              <a:gd name="connsiteX43" fmla="*/ 3077942 w 4992467"/>
              <a:gd name="connsiteY43" fmla="*/ 38100 h 2143125"/>
              <a:gd name="connsiteX44" fmla="*/ 3135092 w 4992467"/>
              <a:gd name="connsiteY44" fmla="*/ 57150 h 2143125"/>
              <a:gd name="connsiteX45" fmla="*/ 3192242 w 4992467"/>
              <a:gd name="connsiteY45" fmla="*/ 76200 h 2143125"/>
              <a:gd name="connsiteX46" fmla="*/ 3220817 w 4992467"/>
              <a:gd name="connsiteY46" fmla="*/ 85725 h 2143125"/>
              <a:gd name="connsiteX47" fmla="*/ 3249392 w 4992467"/>
              <a:gd name="connsiteY47" fmla="*/ 95250 h 2143125"/>
              <a:gd name="connsiteX48" fmla="*/ 3363692 w 4992467"/>
              <a:gd name="connsiteY48" fmla="*/ 104775 h 2143125"/>
              <a:gd name="connsiteX49" fmla="*/ 3420842 w 4992467"/>
              <a:gd name="connsiteY49" fmla="*/ 133350 h 2143125"/>
              <a:gd name="connsiteX50" fmla="*/ 3449417 w 4992467"/>
              <a:gd name="connsiteY50" fmla="*/ 161925 h 2143125"/>
              <a:gd name="connsiteX51" fmla="*/ 3506567 w 4992467"/>
              <a:gd name="connsiteY51" fmla="*/ 200025 h 2143125"/>
              <a:gd name="connsiteX52" fmla="*/ 3535142 w 4992467"/>
              <a:gd name="connsiteY52" fmla="*/ 219075 h 2143125"/>
              <a:gd name="connsiteX53" fmla="*/ 3563717 w 4992467"/>
              <a:gd name="connsiteY53" fmla="*/ 247650 h 2143125"/>
              <a:gd name="connsiteX54" fmla="*/ 3620867 w 4992467"/>
              <a:gd name="connsiteY54" fmla="*/ 266700 h 2143125"/>
              <a:gd name="connsiteX55" fmla="*/ 3678017 w 4992467"/>
              <a:gd name="connsiteY55" fmla="*/ 295275 h 2143125"/>
              <a:gd name="connsiteX56" fmla="*/ 3706592 w 4992467"/>
              <a:gd name="connsiteY56" fmla="*/ 314325 h 2143125"/>
              <a:gd name="connsiteX57" fmla="*/ 3744692 w 4992467"/>
              <a:gd name="connsiteY57" fmla="*/ 323850 h 2143125"/>
              <a:gd name="connsiteX58" fmla="*/ 3887567 w 4992467"/>
              <a:gd name="connsiteY58" fmla="*/ 342900 h 2143125"/>
              <a:gd name="connsiteX59" fmla="*/ 3944717 w 4992467"/>
              <a:gd name="connsiteY59" fmla="*/ 361950 h 2143125"/>
              <a:gd name="connsiteX60" fmla="*/ 3973292 w 4992467"/>
              <a:gd name="connsiteY60" fmla="*/ 371475 h 2143125"/>
              <a:gd name="connsiteX61" fmla="*/ 4030442 w 4992467"/>
              <a:gd name="connsiteY61" fmla="*/ 419100 h 2143125"/>
              <a:gd name="connsiteX62" fmla="*/ 4087592 w 4992467"/>
              <a:gd name="connsiteY62" fmla="*/ 457200 h 2143125"/>
              <a:gd name="connsiteX63" fmla="*/ 4116167 w 4992467"/>
              <a:gd name="connsiteY63" fmla="*/ 476250 h 2143125"/>
              <a:gd name="connsiteX64" fmla="*/ 4173317 w 4992467"/>
              <a:gd name="connsiteY64" fmla="*/ 514350 h 2143125"/>
              <a:gd name="connsiteX65" fmla="*/ 4201892 w 4992467"/>
              <a:gd name="connsiteY65" fmla="*/ 533400 h 2143125"/>
              <a:gd name="connsiteX66" fmla="*/ 4230467 w 4992467"/>
              <a:gd name="connsiteY66" fmla="*/ 542925 h 2143125"/>
              <a:gd name="connsiteX67" fmla="*/ 4259042 w 4992467"/>
              <a:gd name="connsiteY67" fmla="*/ 571500 h 2143125"/>
              <a:gd name="connsiteX68" fmla="*/ 4316192 w 4992467"/>
              <a:gd name="connsiteY68" fmla="*/ 600075 h 2143125"/>
              <a:gd name="connsiteX69" fmla="*/ 4344767 w 4992467"/>
              <a:gd name="connsiteY69" fmla="*/ 628650 h 2143125"/>
              <a:gd name="connsiteX70" fmla="*/ 4373342 w 4992467"/>
              <a:gd name="connsiteY70" fmla="*/ 638175 h 2143125"/>
              <a:gd name="connsiteX71" fmla="*/ 4459067 w 4992467"/>
              <a:gd name="connsiteY71" fmla="*/ 695325 h 2143125"/>
              <a:gd name="connsiteX72" fmla="*/ 4487642 w 4992467"/>
              <a:gd name="connsiteY72" fmla="*/ 714375 h 2143125"/>
              <a:gd name="connsiteX73" fmla="*/ 4516217 w 4992467"/>
              <a:gd name="connsiteY73" fmla="*/ 733425 h 2143125"/>
              <a:gd name="connsiteX74" fmla="*/ 4601942 w 4992467"/>
              <a:gd name="connsiteY74" fmla="*/ 809625 h 2143125"/>
              <a:gd name="connsiteX75" fmla="*/ 4630517 w 4992467"/>
              <a:gd name="connsiteY75" fmla="*/ 819150 h 2143125"/>
              <a:gd name="connsiteX76" fmla="*/ 4687667 w 4992467"/>
              <a:gd name="connsiteY76" fmla="*/ 857250 h 2143125"/>
              <a:gd name="connsiteX77" fmla="*/ 4754342 w 4992467"/>
              <a:gd name="connsiteY77" fmla="*/ 876300 h 2143125"/>
              <a:gd name="connsiteX78" fmla="*/ 4782917 w 4992467"/>
              <a:gd name="connsiteY78" fmla="*/ 885825 h 2143125"/>
              <a:gd name="connsiteX79" fmla="*/ 4849592 w 4992467"/>
              <a:gd name="connsiteY79" fmla="*/ 904875 h 2143125"/>
              <a:gd name="connsiteX80" fmla="*/ 4878167 w 4992467"/>
              <a:gd name="connsiteY80" fmla="*/ 923925 h 2143125"/>
              <a:gd name="connsiteX81" fmla="*/ 4906742 w 4992467"/>
              <a:gd name="connsiteY81" fmla="*/ 933450 h 2143125"/>
              <a:gd name="connsiteX82" fmla="*/ 4963892 w 4992467"/>
              <a:gd name="connsiteY82" fmla="*/ 971550 h 2143125"/>
              <a:gd name="connsiteX83" fmla="*/ 4992467 w 4992467"/>
              <a:gd name="connsiteY83" fmla="*/ 1008111 h 2143125"/>
              <a:gd name="connsiteX84" fmla="*/ 4220942 w 4992467"/>
              <a:gd name="connsiteY84" fmla="*/ 2038350 h 2143125"/>
              <a:gd name="connsiteX85" fmla="*/ 4154267 w 4992467"/>
              <a:gd name="connsiteY85" fmla="*/ 2114550 h 2143125"/>
              <a:gd name="connsiteX86" fmla="*/ 4106642 w 4992467"/>
              <a:gd name="connsiteY86" fmla="*/ 2124075 h 2143125"/>
              <a:gd name="connsiteX87" fmla="*/ 3906617 w 4992467"/>
              <a:gd name="connsiteY87" fmla="*/ 2143125 h 2143125"/>
              <a:gd name="connsiteX88" fmla="*/ 3458942 w 4992467"/>
              <a:gd name="connsiteY88" fmla="*/ 2124075 h 2143125"/>
              <a:gd name="connsiteX89" fmla="*/ 3344642 w 4992467"/>
              <a:gd name="connsiteY89" fmla="*/ 2095500 h 2143125"/>
              <a:gd name="connsiteX90" fmla="*/ 3297017 w 4992467"/>
              <a:gd name="connsiteY90" fmla="*/ 2085975 h 2143125"/>
              <a:gd name="connsiteX91" fmla="*/ 3068417 w 4992467"/>
              <a:gd name="connsiteY91" fmla="*/ 2095500 h 2143125"/>
              <a:gd name="connsiteX92" fmla="*/ 572867 w 4992467"/>
              <a:gd name="connsiteY92" fmla="*/ 2095500 h 2143125"/>
              <a:gd name="connsiteX0" fmla="*/ 572867 w 4992467"/>
              <a:gd name="connsiteY0" fmla="*/ 2095500 h 2143125"/>
              <a:gd name="connsiteX1" fmla="*/ 572867 w 4992467"/>
              <a:gd name="connsiteY1" fmla="*/ 2095500 h 2143125"/>
              <a:gd name="connsiteX2" fmla="*/ 1367 w 4992467"/>
              <a:gd name="connsiteY2" fmla="*/ 809625 h 2143125"/>
              <a:gd name="connsiteX3" fmla="*/ 68042 w 4992467"/>
              <a:gd name="connsiteY3" fmla="*/ 733425 h 2143125"/>
              <a:gd name="connsiteX4" fmla="*/ 96617 w 4992467"/>
              <a:gd name="connsiteY4" fmla="*/ 714375 h 2143125"/>
              <a:gd name="connsiteX5" fmla="*/ 125192 w 4992467"/>
              <a:gd name="connsiteY5" fmla="*/ 695325 h 2143125"/>
              <a:gd name="connsiteX6" fmla="*/ 172817 w 4992467"/>
              <a:gd name="connsiteY6" fmla="*/ 647700 h 2143125"/>
              <a:gd name="connsiteX7" fmla="*/ 201392 w 4992467"/>
              <a:gd name="connsiteY7" fmla="*/ 638175 h 2143125"/>
              <a:gd name="connsiteX8" fmla="*/ 258542 w 4992467"/>
              <a:gd name="connsiteY8" fmla="*/ 600075 h 2143125"/>
              <a:gd name="connsiteX9" fmla="*/ 315692 w 4992467"/>
              <a:gd name="connsiteY9" fmla="*/ 571500 h 2143125"/>
              <a:gd name="connsiteX10" fmla="*/ 344267 w 4992467"/>
              <a:gd name="connsiteY10" fmla="*/ 561975 h 2143125"/>
              <a:gd name="connsiteX11" fmla="*/ 401417 w 4992467"/>
              <a:gd name="connsiteY11" fmla="*/ 523875 h 2143125"/>
              <a:gd name="connsiteX12" fmla="*/ 429992 w 4992467"/>
              <a:gd name="connsiteY12" fmla="*/ 504825 h 2143125"/>
              <a:gd name="connsiteX13" fmla="*/ 458567 w 4992467"/>
              <a:gd name="connsiteY13" fmla="*/ 495300 h 2143125"/>
              <a:gd name="connsiteX14" fmla="*/ 487142 w 4992467"/>
              <a:gd name="connsiteY14" fmla="*/ 476250 h 2143125"/>
              <a:gd name="connsiteX15" fmla="*/ 544292 w 4992467"/>
              <a:gd name="connsiteY15" fmla="*/ 457200 h 2143125"/>
              <a:gd name="connsiteX16" fmla="*/ 649067 w 4992467"/>
              <a:gd name="connsiteY16" fmla="*/ 428625 h 2143125"/>
              <a:gd name="connsiteX17" fmla="*/ 830042 w 4992467"/>
              <a:gd name="connsiteY17" fmla="*/ 409575 h 2143125"/>
              <a:gd name="connsiteX18" fmla="*/ 925292 w 4992467"/>
              <a:gd name="connsiteY18" fmla="*/ 381000 h 2143125"/>
              <a:gd name="connsiteX19" fmla="*/ 953867 w 4992467"/>
              <a:gd name="connsiteY19" fmla="*/ 361950 h 2143125"/>
              <a:gd name="connsiteX20" fmla="*/ 1011017 w 4992467"/>
              <a:gd name="connsiteY20" fmla="*/ 342900 h 2143125"/>
              <a:gd name="connsiteX21" fmla="*/ 1096742 w 4992467"/>
              <a:gd name="connsiteY21" fmla="*/ 304800 h 2143125"/>
              <a:gd name="connsiteX22" fmla="*/ 1182467 w 4992467"/>
              <a:gd name="connsiteY22" fmla="*/ 285750 h 2143125"/>
              <a:gd name="connsiteX23" fmla="*/ 1220567 w 4992467"/>
              <a:gd name="connsiteY23" fmla="*/ 276225 h 2143125"/>
              <a:gd name="connsiteX24" fmla="*/ 1411067 w 4992467"/>
              <a:gd name="connsiteY24" fmla="*/ 266700 h 2143125"/>
              <a:gd name="connsiteX25" fmla="*/ 1458692 w 4992467"/>
              <a:gd name="connsiteY25" fmla="*/ 257175 h 2143125"/>
              <a:gd name="connsiteX26" fmla="*/ 1487267 w 4992467"/>
              <a:gd name="connsiteY26" fmla="*/ 247650 h 2143125"/>
              <a:gd name="connsiteX27" fmla="*/ 1544417 w 4992467"/>
              <a:gd name="connsiteY27" fmla="*/ 238125 h 2143125"/>
              <a:gd name="connsiteX28" fmla="*/ 1658717 w 4992467"/>
              <a:gd name="connsiteY28" fmla="*/ 247650 h 2143125"/>
              <a:gd name="connsiteX29" fmla="*/ 1868267 w 4992467"/>
              <a:gd name="connsiteY29" fmla="*/ 228600 h 2143125"/>
              <a:gd name="connsiteX30" fmla="*/ 1953992 w 4992467"/>
              <a:gd name="connsiteY30" fmla="*/ 200025 h 2143125"/>
              <a:gd name="connsiteX31" fmla="*/ 1982567 w 4992467"/>
              <a:gd name="connsiteY31" fmla="*/ 190500 h 2143125"/>
              <a:gd name="connsiteX32" fmla="*/ 2011142 w 4992467"/>
              <a:gd name="connsiteY32" fmla="*/ 171450 h 2143125"/>
              <a:gd name="connsiteX33" fmla="*/ 2068292 w 4992467"/>
              <a:gd name="connsiteY33" fmla="*/ 152400 h 2143125"/>
              <a:gd name="connsiteX34" fmla="*/ 2154017 w 4992467"/>
              <a:gd name="connsiteY34" fmla="*/ 114300 h 2143125"/>
              <a:gd name="connsiteX35" fmla="*/ 2496917 w 4992467"/>
              <a:gd name="connsiteY35" fmla="*/ 95250 h 2143125"/>
              <a:gd name="connsiteX36" fmla="*/ 2582642 w 4992467"/>
              <a:gd name="connsiteY36" fmla="*/ 66675 h 2143125"/>
              <a:gd name="connsiteX37" fmla="*/ 2611217 w 4992467"/>
              <a:gd name="connsiteY37" fmla="*/ 57150 h 2143125"/>
              <a:gd name="connsiteX38" fmla="*/ 2639792 w 4992467"/>
              <a:gd name="connsiteY38" fmla="*/ 38100 h 2143125"/>
              <a:gd name="connsiteX39" fmla="*/ 2696942 w 4992467"/>
              <a:gd name="connsiteY39" fmla="*/ 19050 h 2143125"/>
              <a:gd name="connsiteX40" fmla="*/ 2763617 w 4992467"/>
              <a:gd name="connsiteY40" fmla="*/ 0 h 2143125"/>
              <a:gd name="connsiteX41" fmla="*/ 2982692 w 4992467"/>
              <a:gd name="connsiteY41" fmla="*/ 9525 h 2143125"/>
              <a:gd name="connsiteX42" fmla="*/ 3039842 w 4992467"/>
              <a:gd name="connsiteY42" fmla="*/ 28575 h 2143125"/>
              <a:gd name="connsiteX43" fmla="*/ 3077942 w 4992467"/>
              <a:gd name="connsiteY43" fmla="*/ 38100 h 2143125"/>
              <a:gd name="connsiteX44" fmla="*/ 3135092 w 4992467"/>
              <a:gd name="connsiteY44" fmla="*/ 57150 h 2143125"/>
              <a:gd name="connsiteX45" fmla="*/ 3192242 w 4992467"/>
              <a:gd name="connsiteY45" fmla="*/ 76200 h 2143125"/>
              <a:gd name="connsiteX46" fmla="*/ 3220817 w 4992467"/>
              <a:gd name="connsiteY46" fmla="*/ 85725 h 2143125"/>
              <a:gd name="connsiteX47" fmla="*/ 3249392 w 4992467"/>
              <a:gd name="connsiteY47" fmla="*/ 95250 h 2143125"/>
              <a:gd name="connsiteX48" fmla="*/ 3363692 w 4992467"/>
              <a:gd name="connsiteY48" fmla="*/ 104775 h 2143125"/>
              <a:gd name="connsiteX49" fmla="*/ 3420842 w 4992467"/>
              <a:gd name="connsiteY49" fmla="*/ 133350 h 2143125"/>
              <a:gd name="connsiteX50" fmla="*/ 3449417 w 4992467"/>
              <a:gd name="connsiteY50" fmla="*/ 161925 h 2143125"/>
              <a:gd name="connsiteX51" fmla="*/ 3506567 w 4992467"/>
              <a:gd name="connsiteY51" fmla="*/ 200025 h 2143125"/>
              <a:gd name="connsiteX52" fmla="*/ 3535142 w 4992467"/>
              <a:gd name="connsiteY52" fmla="*/ 219075 h 2143125"/>
              <a:gd name="connsiteX53" fmla="*/ 3563717 w 4992467"/>
              <a:gd name="connsiteY53" fmla="*/ 247650 h 2143125"/>
              <a:gd name="connsiteX54" fmla="*/ 3620867 w 4992467"/>
              <a:gd name="connsiteY54" fmla="*/ 266700 h 2143125"/>
              <a:gd name="connsiteX55" fmla="*/ 3678017 w 4992467"/>
              <a:gd name="connsiteY55" fmla="*/ 295275 h 2143125"/>
              <a:gd name="connsiteX56" fmla="*/ 3706592 w 4992467"/>
              <a:gd name="connsiteY56" fmla="*/ 314325 h 2143125"/>
              <a:gd name="connsiteX57" fmla="*/ 3744692 w 4992467"/>
              <a:gd name="connsiteY57" fmla="*/ 323850 h 2143125"/>
              <a:gd name="connsiteX58" fmla="*/ 3887567 w 4992467"/>
              <a:gd name="connsiteY58" fmla="*/ 342900 h 2143125"/>
              <a:gd name="connsiteX59" fmla="*/ 3944717 w 4992467"/>
              <a:gd name="connsiteY59" fmla="*/ 361950 h 2143125"/>
              <a:gd name="connsiteX60" fmla="*/ 3973292 w 4992467"/>
              <a:gd name="connsiteY60" fmla="*/ 371475 h 2143125"/>
              <a:gd name="connsiteX61" fmla="*/ 4030442 w 4992467"/>
              <a:gd name="connsiteY61" fmla="*/ 419100 h 2143125"/>
              <a:gd name="connsiteX62" fmla="*/ 4087592 w 4992467"/>
              <a:gd name="connsiteY62" fmla="*/ 457200 h 2143125"/>
              <a:gd name="connsiteX63" fmla="*/ 4116167 w 4992467"/>
              <a:gd name="connsiteY63" fmla="*/ 476250 h 2143125"/>
              <a:gd name="connsiteX64" fmla="*/ 4173317 w 4992467"/>
              <a:gd name="connsiteY64" fmla="*/ 514350 h 2143125"/>
              <a:gd name="connsiteX65" fmla="*/ 4201892 w 4992467"/>
              <a:gd name="connsiteY65" fmla="*/ 533400 h 2143125"/>
              <a:gd name="connsiteX66" fmla="*/ 4230467 w 4992467"/>
              <a:gd name="connsiteY66" fmla="*/ 542925 h 2143125"/>
              <a:gd name="connsiteX67" fmla="*/ 4259042 w 4992467"/>
              <a:gd name="connsiteY67" fmla="*/ 571500 h 2143125"/>
              <a:gd name="connsiteX68" fmla="*/ 4316192 w 4992467"/>
              <a:gd name="connsiteY68" fmla="*/ 600075 h 2143125"/>
              <a:gd name="connsiteX69" fmla="*/ 4344767 w 4992467"/>
              <a:gd name="connsiteY69" fmla="*/ 628650 h 2143125"/>
              <a:gd name="connsiteX70" fmla="*/ 4373342 w 4992467"/>
              <a:gd name="connsiteY70" fmla="*/ 638175 h 2143125"/>
              <a:gd name="connsiteX71" fmla="*/ 4459067 w 4992467"/>
              <a:gd name="connsiteY71" fmla="*/ 695325 h 2143125"/>
              <a:gd name="connsiteX72" fmla="*/ 4487642 w 4992467"/>
              <a:gd name="connsiteY72" fmla="*/ 714375 h 2143125"/>
              <a:gd name="connsiteX73" fmla="*/ 4516217 w 4992467"/>
              <a:gd name="connsiteY73" fmla="*/ 733425 h 2143125"/>
              <a:gd name="connsiteX74" fmla="*/ 4601942 w 4992467"/>
              <a:gd name="connsiteY74" fmla="*/ 809625 h 2143125"/>
              <a:gd name="connsiteX75" fmla="*/ 4630517 w 4992467"/>
              <a:gd name="connsiteY75" fmla="*/ 819150 h 2143125"/>
              <a:gd name="connsiteX76" fmla="*/ 4687667 w 4992467"/>
              <a:gd name="connsiteY76" fmla="*/ 857250 h 2143125"/>
              <a:gd name="connsiteX77" fmla="*/ 4754342 w 4992467"/>
              <a:gd name="connsiteY77" fmla="*/ 876300 h 2143125"/>
              <a:gd name="connsiteX78" fmla="*/ 4782917 w 4992467"/>
              <a:gd name="connsiteY78" fmla="*/ 885825 h 2143125"/>
              <a:gd name="connsiteX79" fmla="*/ 4849592 w 4992467"/>
              <a:gd name="connsiteY79" fmla="*/ 904875 h 2143125"/>
              <a:gd name="connsiteX80" fmla="*/ 4878167 w 4992467"/>
              <a:gd name="connsiteY80" fmla="*/ 923925 h 2143125"/>
              <a:gd name="connsiteX81" fmla="*/ 4906742 w 4992467"/>
              <a:gd name="connsiteY81" fmla="*/ 933450 h 2143125"/>
              <a:gd name="connsiteX82" fmla="*/ 4963892 w 4992467"/>
              <a:gd name="connsiteY82" fmla="*/ 971550 h 2143125"/>
              <a:gd name="connsiteX83" fmla="*/ 4992467 w 4992467"/>
              <a:gd name="connsiteY83" fmla="*/ 1008111 h 2143125"/>
              <a:gd name="connsiteX84" fmla="*/ 4220942 w 4992467"/>
              <a:gd name="connsiteY84" fmla="*/ 2038350 h 2143125"/>
              <a:gd name="connsiteX85" fmla="*/ 4154267 w 4992467"/>
              <a:gd name="connsiteY85" fmla="*/ 2114550 h 2143125"/>
              <a:gd name="connsiteX86" fmla="*/ 4106642 w 4992467"/>
              <a:gd name="connsiteY86" fmla="*/ 2124075 h 2143125"/>
              <a:gd name="connsiteX87" fmla="*/ 3906617 w 4992467"/>
              <a:gd name="connsiteY87" fmla="*/ 2143125 h 2143125"/>
              <a:gd name="connsiteX88" fmla="*/ 3458942 w 4992467"/>
              <a:gd name="connsiteY88" fmla="*/ 2124075 h 2143125"/>
              <a:gd name="connsiteX89" fmla="*/ 3344642 w 4992467"/>
              <a:gd name="connsiteY89" fmla="*/ 2095500 h 2143125"/>
              <a:gd name="connsiteX90" fmla="*/ 3297017 w 4992467"/>
              <a:gd name="connsiteY90" fmla="*/ 2085975 h 2143125"/>
              <a:gd name="connsiteX91" fmla="*/ 572867 w 4992467"/>
              <a:gd name="connsiteY91" fmla="*/ 2095500 h 2143125"/>
              <a:gd name="connsiteX0" fmla="*/ 572867 w 4992467"/>
              <a:gd name="connsiteY0" fmla="*/ 2095500 h 2143125"/>
              <a:gd name="connsiteX1" fmla="*/ 572867 w 4992467"/>
              <a:gd name="connsiteY1" fmla="*/ 2095500 h 2143125"/>
              <a:gd name="connsiteX2" fmla="*/ 1367 w 4992467"/>
              <a:gd name="connsiteY2" fmla="*/ 809625 h 2143125"/>
              <a:gd name="connsiteX3" fmla="*/ 68042 w 4992467"/>
              <a:gd name="connsiteY3" fmla="*/ 733425 h 2143125"/>
              <a:gd name="connsiteX4" fmla="*/ 96617 w 4992467"/>
              <a:gd name="connsiteY4" fmla="*/ 714375 h 2143125"/>
              <a:gd name="connsiteX5" fmla="*/ 125192 w 4992467"/>
              <a:gd name="connsiteY5" fmla="*/ 695325 h 2143125"/>
              <a:gd name="connsiteX6" fmla="*/ 172817 w 4992467"/>
              <a:gd name="connsiteY6" fmla="*/ 647700 h 2143125"/>
              <a:gd name="connsiteX7" fmla="*/ 201392 w 4992467"/>
              <a:gd name="connsiteY7" fmla="*/ 638175 h 2143125"/>
              <a:gd name="connsiteX8" fmla="*/ 258542 w 4992467"/>
              <a:gd name="connsiteY8" fmla="*/ 600075 h 2143125"/>
              <a:gd name="connsiteX9" fmla="*/ 315692 w 4992467"/>
              <a:gd name="connsiteY9" fmla="*/ 571500 h 2143125"/>
              <a:gd name="connsiteX10" fmla="*/ 344267 w 4992467"/>
              <a:gd name="connsiteY10" fmla="*/ 561975 h 2143125"/>
              <a:gd name="connsiteX11" fmla="*/ 401417 w 4992467"/>
              <a:gd name="connsiteY11" fmla="*/ 523875 h 2143125"/>
              <a:gd name="connsiteX12" fmla="*/ 429992 w 4992467"/>
              <a:gd name="connsiteY12" fmla="*/ 504825 h 2143125"/>
              <a:gd name="connsiteX13" fmla="*/ 458567 w 4992467"/>
              <a:gd name="connsiteY13" fmla="*/ 495300 h 2143125"/>
              <a:gd name="connsiteX14" fmla="*/ 487142 w 4992467"/>
              <a:gd name="connsiteY14" fmla="*/ 476250 h 2143125"/>
              <a:gd name="connsiteX15" fmla="*/ 544292 w 4992467"/>
              <a:gd name="connsiteY15" fmla="*/ 457200 h 2143125"/>
              <a:gd name="connsiteX16" fmla="*/ 649067 w 4992467"/>
              <a:gd name="connsiteY16" fmla="*/ 428625 h 2143125"/>
              <a:gd name="connsiteX17" fmla="*/ 830042 w 4992467"/>
              <a:gd name="connsiteY17" fmla="*/ 409575 h 2143125"/>
              <a:gd name="connsiteX18" fmla="*/ 925292 w 4992467"/>
              <a:gd name="connsiteY18" fmla="*/ 381000 h 2143125"/>
              <a:gd name="connsiteX19" fmla="*/ 953867 w 4992467"/>
              <a:gd name="connsiteY19" fmla="*/ 361950 h 2143125"/>
              <a:gd name="connsiteX20" fmla="*/ 1011017 w 4992467"/>
              <a:gd name="connsiteY20" fmla="*/ 342900 h 2143125"/>
              <a:gd name="connsiteX21" fmla="*/ 1096742 w 4992467"/>
              <a:gd name="connsiteY21" fmla="*/ 304800 h 2143125"/>
              <a:gd name="connsiteX22" fmla="*/ 1182467 w 4992467"/>
              <a:gd name="connsiteY22" fmla="*/ 285750 h 2143125"/>
              <a:gd name="connsiteX23" fmla="*/ 1220567 w 4992467"/>
              <a:gd name="connsiteY23" fmla="*/ 276225 h 2143125"/>
              <a:gd name="connsiteX24" fmla="*/ 1411067 w 4992467"/>
              <a:gd name="connsiteY24" fmla="*/ 266700 h 2143125"/>
              <a:gd name="connsiteX25" fmla="*/ 1458692 w 4992467"/>
              <a:gd name="connsiteY25" fmla="*/ 257175 h 2143125"/>
              <a:gd name="connsiteX26" fmla="*/ 1487267 w 4992467"/>
              <a:gd name="connsiteY26" fmla="*/ 247650 h 2143125"/>
              <a:gd name="connsiteX27" fmla="*/ 1544417 w 4992467"/>
              <a:gd name="connsiteY27" fmla="*/ 238125 h 2143125"/>
              <a:gd name="connsiteX28" fmla="*/ 1658717 w 4992467"/>
              <a:gd name="connsiteY28" fmla="*/ 247650 h 2143125"/>
              <a:gd name="connsiteX29" fmla="*/ 1868267 w 4992467"/>
              <a:gd name="connsiteY29" fmla="*/ 228600 h 2143125"/>
              <a:gd name="connsiteX30" fmla="*/ 1953992 w 4992467"/>
              <a:gd name="connsiteY30" fmla="*/ 200025 h 2143125"/>
              <a:gd name="connsiteX31" fmla="*/ 1982567 w 4992467"/>
              <a:gd name="connsiteY31" fmla="*/ 190500 h 2143125"/>
              <a:gd name="connsiteX32" fmla="*/ 2011142 w 4992467"/>
              <a:gd name="connsiteY32" fmla="*/ 171450 h 2143125"/>
              <a:gd name="connsiteX33" fmla="*/ 2068292 w 4992467"/>
              <a:gd name="connsiteY33" fmla="*/ 152400 h 2143125"/>
              <a:gd name="connsiteX34" fmla="*/ 2154017 w 4992467"/>
              <a:gd name="connsiteY34" fmla="*/ 114300 h 2143125"/>
              <a:gd name="connsiteX35" fmla="*/ 2496917 w 4992467"/>
              <a:gd name="connsiteY35" fmla="*/ 95250 h 2143125"/>
              <a:gd name="connsiteX36" fmla="*/ 2582642 w 4992467"/>
              <a:gd name="connsiteY36" fmla="*/ 66675 h 2143125"/>
              <a:gd name="connsiteX37" fmla="*/ 2611217 w 4992467"/>
              <a:gd name="connsiteY37" fmla="*/ 57150 h 2143125"/>
              <a:gd name="connsiteX38" fmla="*/ 2639792 w 4992467"/>
              <a:gd name="connsiteY38" fmla="*/ 38100 h 2143125"/>
              <a:gd name="connsiteX39" fmla="*/ 2696942 w 4992467"/>
              <a:gd name="connsiteY39" fmla="*/ 19050 h 2143125"/>
              <a:gd name="connsiteX40" fmla="*/ 2763617 w 4992467"/>
              <a:gd name="connsiteY40" fmla="*/ 0 h 2143125"/>
              <a:gd name="connsiteX41" fmla="*/ 2982692 w 4992467"/>
              <a:gd name="connsiteY41" fmla="*/ 9525 h 2143125"/>
              <a:gd name="connsiteX42" fmla="*/ 3039842 w 4992467"/>
              <a:gd name="connsiteY42" fmla="*/ 28575 h 2143125"/>
              <a:gd name="connsiteX43" fmla="*/ 3077942 w 4992467"/>
              <a:gd name="connsiteY43" fmla="*/ 38100 h 2143125"/>
              <a:gd name="connsiteX44" fmla="*/ 3135092 w 4992467"/>
              <a:gd name="connsiteY44" fmla="*/ 57150 h 2143125"/>
              <a:gd name="connsiteX45" fmla="*/ 3192242 w 4992467"/>
              <a:gd name="connsiteY45" fmla="*/ 76200 h 2143125"/>
              <a:gd name="connsiteX46" fmla="*/ 3220817 w 4992467"/>
              <a:gd name="connsiteY46" fmla="*/ 85725 h 2143125"/>
              <a:gd name="connsiteX47" fmla="*/ 3249392 w 4992467"/>
              <a:gd name="connsiteY47" fmla="*/ 95250 h 2143125"/>
              <a:gd name="connsiteX48" fmla="*/ 3363692 w 4992467"/>
              <a:gd name="connsiteY48" fmla="*/ 104775 h 2143125"/>
              <a:gd name="connsiteX49" fmla="*/ 3420842 w 4992467"/>
              <a:gd name="connsiteY49" fmla="*/ 133350 h 2143125"/>
              <a:gd name="connsiteX50" fmla="*/ 3449417 w 4992467"/>
              <a:gd name="connsiteY50" fmla="*/ 161925 h 2143125"/>
              <a:gd name="connsiteX51" fmla="*/ 3506567 w 4992467"/>
              <a:gd name="connsiteY51" fmla="*/ 200025 h 2143125"/>
              <a:gd name="connsiteX52" fmla="*/ 3535142 w 4992467"/>
              <a:gd name="connsiteY52" fmla="*/ 219075 h 2143125"/>
              <a:gd name="connsiteX53" fmla="*/ 3563717 w 4992467"/>
              <a:gd name="connsiteY53" fmla="*/ 247650 h 2143125"/>
              <a:gd name="connsiteX54" fmla="*/ 3620867 w 4992467"/>
              <a:gd name="connsiteY54" fmla="*/ 266700 h 2143125"/>
              <a:gd name="connsiteX55" fmla="*/ 3678017 w 4992467"/>
              <a:gd name="connsiteY55" fmla="*/ 295275 h 2143125"/>
              <a:gd name="connsiteX56" fmla="*/ 3706592 w 4992467"/>
              <a:gd name="connsiteY56" fmla="*/ 314325 h 2143125"/>
              <a:gd name="connsiteX57" fmla="*/ 3744692 w 4992467"/>
              <a:gd name="connsiteY57" fmla="*/ 323850 h 2143125"/>
              <a:gd name="connsiteX58" fmla="*/ 3887567 w 4992467"/>
              <a:gd name="connsiteY58" fmla="*/ 342900 h 2143125"/>
              <a:gd name="connsiteX59" fmla="*/ 3944717 w 4992467"/>
              <a:gd name="connsiteY59" fmla="*/ 361950 h 2143125"/>
              <a:gd name="connsiteX60" fmla="*/ 3973292 w 4992467"/>
              <a:gd name="connsiteY60" fmla="*/ 371475 h 2143125"/>
              <a:gd name="connsiteX61" fmla="*/ 4030442 w 4992467"/>
              <a:gd name="connsiteY61" fmla="*/ 419100 h 2143125"/>
              <a:gd name="connsiteX62" fmla="*/ 4087592 w 4992467"/>
              <a:gd name="connsiteY62" fmla="*/ 457200 h 2143125"/>
              <a:gd name="connsiteX63" fmla="*/ 4116167 w 4992467"/>
              <a:gd name="connsiteY63" fmla="*/ 476250 h 2143125"/>
              <a:gd name="connsiteX64" fmla="*/ 4173317 w 4992467"/>
              <a:gd name="connsiteY64" fmla="*/ 514350 h 2143125"/>
              <a:gd name="connsiteX65" fmla="*/ 4201892 w 4992467"/>
              <a:gd name="connsiteY65" fmla="*/ 533400 h 2143125"/>
              <a:gd name="connsiteX66" fmla="*/ 4230467 w 4992467"/>
              <a:gd name="connsiteY66" fmla="*/ 542925 h 2143125"/>
              <a:gd name="connsiteX67" fmla="*/ 4259042 w 4992467"/>
              <a:gd name="connsiteY67" fmla="*/ 571500 h 2143125"/>
              <a:gd name="connsiteX68" fmla="*/ 4316192 w 4992467"/>
              <a:gd name="connsiteY68" fmla="*/ 600075 h 2143125"/>
              <a:gd name="connsiteX69" fmla="*/ 4344767 w 4992467"/>
              <a:gd name="connsiteY69" fmla="*/ 628650 h 2143125"/>
              <a:gd name="connsiteX70" fmla="*/ 4373342 w 4992467"/>
              <a:gd name="connsiteY70" fmla="*/ 638175 h 2143125"/>
              <a:gd name="connsiteX71" fmla="*/ 4459067 w 4992467"/>
              <a:gd name="connsiteY71" fmla="*/ 695325 h 2143125"/>
              <a:gd name="connsiteX72" fmla="*/ 4487642 w 4992467"/>
              <a:gd name="connsiteY72" fmla="*/ 714375 h 2143125"/>
              <a:gd name="connsiteX73" fmla="*/ 4516217 w 4992467"/>
              <a:gd name="connsiteY73" fmla="*/ 733425 h 2143125"/>
              <a:gd name="connsiteX74" fmla="*/ 4601942 w 4992467"/>
              <a:gd name="connsiteY74" fmla="*/ 809625 h 2143125"/>
              <a:gd name="connsiteX75" fmla="*/ 4630517 w 4992467"/>
              <a:gd name="connsiteY75" fmla="*/ 819150 h 2143125"/>
              <a:gd name="connsiteX76" fmla="*/ 4687667 w 4992467"/>
              <a:gd name="connsiteY76" fmla="*/ 857250 h 2143125"/>
              <a:gd name="connsiteX77" fmla="*/ 4754342 w 4992467"/>
              <a:gd name="connsiteY77" fmla="*/ 876300 h 2143125"/>
              <a:gd name="connsiteX78" fmla="*/ 4782917 w 4992467"/>
              <a:gd name="connsiteY78" fmla="*/ 885825 h 2143125"/>
              <a:gd name="connsiteX79" fmla="*/ 4849592 w 4992467"/>
              <a:gd name="connsiteY79" fmla="*/ 904875 h 2143125"/>
              <a:gd name="connsiteX80" fmla="*/ 4878167 w 4992467"/>
              <a:gd name="connsiteY80" fmla="*/ 923925 h 2143125"/>
              <a:gd name="connsiteX81" fmla="*/ 4906742 w 4992467"/>
              <a:gd name="connsiteY81" fmla="*/ 933450 h 2143125"/>
              <a:gd name="connsiteX82" fmla="*/ 4963892 w 4992467"/>
              <a:gd name="connsiteY82" fmla="*/ 971550 h 2143125"/>
              <a:gd name="connsiteX83" fmla="*/ 4992467 w 4992467"/>
              <a:gd name="connsiteY83" fmla="*/ 1008111 h 2143125"/>
              <a:gd name="connsiteX84" fmla="*/ 4220942 w 4992467"/>
              <a:gd name="connsiteY84" fmla="*/ 2038350 h 2143125"/>
              <a:gd name="connsiteX85" fmla="*/ 4154267 w 4992467"/>
              <a:gd name="connsiteY85" fmla="*/ 2114550 h 2143125"/>
              <a:gd name="connsiteX86" fmla="*/ 4106642 w 4992467"/>
              <a:gd name="connsiteY86" fmla="*/ 2124075 h 2143125"/>
              <a:gd name="connsiteX87" fmla="*/ 3906617 w 4992467"/>
              <a:gd name="connsiteY87" fmla="*/ 2143125 h 2143125"/>
              <a:gd name="connsiteX88" fmla="*/ 3458942 w 4992467"/>
              <a:gd name="connsiteY88" fmla="*/ 2124075 h 2143125"/>
              <a:gd name="connsiteX89" fmla="*/ 3344642 w 4992467"/>
              <a:gd name="connsiteY89" fmla="*/ 2095500 h 2143125"/>
              <a:gd name="connsiteX90" fmla="*/ 572867 w 4992467"/>
              <a:gd name="connsiteY90" fmla="*/ 2095500 h 2143125"/>
              <a:gd name="connsiteX0" fmla="*/ 572867 w 4992467"/>
              <a:gd name="connsiteY0" fmla="*/ 2095500 h 2143125"/>
              <a:gd name="connsiteX1" fmla="*/ 572867 w 4992467"/>
              <a:gd name="connsiteY1" fmla="*/ 2095500 h 2143125"/>
              <a:gd name="connsiteX2" fmla="*/ 1367 w 4992467"/>
              <a:gd name="connsiteY2" fmla="*/ 809625 h 2143125"/>
              <a:gd name="connsiteX3" fmla="*/ 68042 w 4992467"/>
              <a:gd name="connsiteY3" fmla="*/ 733425 h 2143125"/>
              <a:gd name="connsiteX4" fmla="*/ 96617 w 4992467"/>
              <a:gd name="connsiteY4" fmla="*/ 714375 h 2143125"/>
              <a:gd name="connsiteX5" fmla="*/ 125192 w 4992467"/>
              <a:gd name="connsiteY5" fmla="*/ 695325 h 2143125"/>
              <a:gd name="connsiteX6" fmla="*/ 172817 w 4992467"/>
              <a:gd name="connsiteY6" fmla="*/ 647700 h 2143125"/>
              <a:gd name="connsiteX7" fmla="*/ 201392 w 4992467"/>
              <a:gd name="connsiteY7" fmla="*/ 638175 h 2143125"/>
              <a:gd name="connsiteX8" fmla="*/ 258542 w 4992467"/>
              <a:gd name="connsiteY8" fmla="*/ 600075 h 2143125"/>
              <a:gd name="connsiteX9" fmla="*/ 315692 w 4992467"/>
              <a:gd name="connsiteY9" fmla="*/ 571500 h 2143125"/>
              <a:gd name="connsiteX10" fmla="*/ 344267 w 4992467"/>
              <a:gd name="connsiteY10" fmla="*/ 561975 h 2143125"/>
              <a:gd name="connsiteX11" fmla="*/ 401417 w 4992467"/>
              <a:gd name="connsiteY11" fmla="*/ 523875 h 2143125"/>
              <a:gd name="connsiteX12" fmla="*/ 429992 w 4992467"/>
              <a:gd name="connsiteY12" fmla="*/ 504825 h 2143125"/>
              <a:gd name="connsiteX13" fmla="*/ 458567 w 4992467"/>
              <a:gd name="connsiteY13" fmla="*/ 495300 h 2143125"/>
              <a:gd name="connsiteX14" fmla="*/ 487142 w 4992467"/>
              <a:gd name="connsiteY14" fmla="*/ 476250 h 2143125"/>
              <a:gd name="connsiteX15" fmla="*/ 544292 w 4992467"/>
              <a:gd name="connsiteY15" fmla="*/ 457200 h 2143125"/>
              <a:gd name="connsiteX16" fmla="*/ 649067 w 4992467"/>
              <a:gd name="connsiteY16" fmla="*/ 428625 h 2143125"/>
              <a:gd name="connsiteX17" fmla="*/ 830042 w 4992467"/>
              <a:gd name="connsiteY17" fmla="*/ 409575 h 2143125"/>
              <a:gd name="connsiteX18" fmla="*/ 925292 w 4992467"/>
              <a:gd name="connsiteY18" fmla="*/ 381000 h 2143125"/>
              <a:gd name="connsiteX19" fmla="*/ 953867 w 4992467"/>
              <a:gd name="connsiteY19" fmla="*/ 361950 h 2143125"/>
              <a:gd name="connsiteX20" fmla="*/ 1011017 w 4992467"/>
              <a:gd name="connsiteY20" fmla="*/ 342900 h 2143125"/>
              <a:gd name="connsiteX21" fmla="*/ 1096742 w 4992467"/>
              <a:gd name="connsiteY21" fmla="*/ 304800 h 2143125"/>
              <a:gd name="connsiteX22" fmla="*/ 1182467 w 4992467"/>
              <a:gd name="connsiteY22" fmla="*/ 285750 h 2143125"/>
              <a:gd name="connsiteX23" fmla="*/ 1220567 w 4992467"/>
              <a:gd name="connsiteY23" fmla="*/ 276225 h 2143125"/>
              <a:gd name="connsiteX24" fmla="*/ 1411067 w 4992467"/>
              <a:gd name="connsiteY24" fmla="*/ 266700 h 2143125"/>
              <a:gd name="connsiteX25" fmla="*/ 1458692 w 4992467"/>
              <a:gd name="connsiteY25" fmla="*/ 257175 h 2143125"/>
              <a:gd name="connsiteX26" fmla="*/ 1487267 w 4992467"/>
              <a:gd name="connsiteY26" fmla="*/ 247650 h 2143125"/>
              <a:gd name="connsiteX27" fmla="*/ 1544417 w 4992467"/>
              <a:gd name="connsiteY27" fmla="*/ 238125 h 2143125"/>
              <a:gd name="connsiteX28" fmla="*/ 1658717 w 4992467"/>
              <a:gd name="connsiteY28" fmla="*/ 247650 h 2143125"/>
              <a:gd name="connsiteX29" fmla="*/ 1868267 w 4992467"/>
              <a:gd name="connsiteY29" fmla="*/ 228600 h 2143125"/>
              <a:gd name="connsiteX30" fmla="*/ 1953992 w 4992467"/>
              <a:gd name="connsiteY30" fmla="*/ 200025 h 2143125"/>
              <a:gd name="connsiteX31" fmla="*/ 1982567 w 4992467"/>
              <a:gd name="connsiteY31" fmla="*/ 190500 h 2143125"/>
              <a:gd name="connsiteX32" fmla="*/ 2011142 w 4992467"/>
              <a:gd name="connsiteY32" fmla="*/ 171450 h 2143125"/>
              <a:gd name="connsiteX33" fmla="*/ 2068292 w 4992467"/>
              <a:gd name="connsiteY33" fmla="*/ 152400 h 2143125"/>
              <a:gd name="connsiteX34" fmla="*/ 2154017 w 4992467"/>
              <a:gd name="connsiteY34" fmla="*/ 114300 h 2143125"/>
              <a:gd name="connsiteX35" fmla="*/ 2496917 w 4992467"/>
              <a:gd name="connsiteY35" fmla="*/ 95250 h 2143125"/>
              <a:gd name="connsiteX36" fmla="*/ 2582642 w 4992467"/>
              <a:gd name="connsiteY36" fmla="*/ 66675 h 2143125"/>
              <a:gd name="connsiteX37" fmla="*/ 2611217 w 4992467"/>
              <a:gd name="connsiteY37" fmla="*/ 57150 h 2143125"/>
              <a:gd name="connsiteX38" fmla="*/ 2639792 w 4992467"/>
              <a:gd name="connsiteY38" fmla="*/ 38100 h 2143125"/>
              <a:gd name="connsiteX39" fmla="*/ 2696942 w 4992467"/>
              <a:gd name="connsiteY39" fmla="*/ 19050 h 2143125"/>
              <a:gd name="connsiteX40" fmla="*/ 2763617 w 4992467"/>
              <a:gd name="connsiteY40" fmla="*/ 0 h 2143125"/>
              <a:gd name="connsiteX41" fmla="*/ 2982692 w 4992467"/>
              <a:gd name="connsiteY41" fmla="*/ 9525 h 2143125"/>
              <a:gd name="connsiteX42" fmla="*/ 3039842 w 4992467"/>
              <a:gd name="connsiteY42" fmla="*/ 28575 h 2143125"/>
              <a:gd name="connsiteX43" fmla="*/ 3077942 w 4992467"/>
              <a:gd name="connsiteY43" fmla="*/ 38100 h 2143125"/>
              <a:gd name="connsiteX44" fmla="*/ 3135092 w 4992467"/>
              <a:gd name="connsiteY44" fmla="*/ 57150 h 2143125"/>
              <a:gd name="connsiteX45" fmla="*/ 3192242 w 4992467"/>
              <a:gd name="connsiteY45" fmla="*/ 76200 h 2143125"/>
              <a:gd name="connsiteX46" fmla="*/ 3220817 w 4992467"/>
              <a:gd name="connsiteY46" fmla="*/ 85725 h 2143125"/>
              <a:gd name="connsiteX47" fmla="*/ 3249392 w 4992467"/>
              <a:gd name="connsiteY47" fmla="*/ 95250 h 2143125"/>
              <a:gd name="connsiteX48" fmla="*/ 3363692 w 4992467"/>
              <a:gd name="connsiteY48" fmla="*/ 104775 h 2143125"/>
              <a:gd name="connsiteX49" fmla="*/ 3420842 w 4992467"/>
              <a:gd name="connsiteY49" fmla="*/ 133350 h 2143125"/>
              <a:gd name="connsiteX50" fmla="*/ 3449417 w 4992467"/>
              <a:gd name="connsiteY50" fmla="*/ 161925 h 2143125"/>
              <a:gd name="connsiteX51" fmla="*/ 3506567 w 4992467"/>
              <a:gd name="connsiteY51" fmla="*/ 200025 h 2143125"/>
              <a:gd name="connsiteX52" fmla="*/ 3535142 w 4992467"/>
              <a:gd name="connsiteY52" fmla="*/ 219075 h 2143125"/>
              <a:gd name="connsiteX53" fmla="*/ 3563717 w 4992467"/>
              <a:gd name="connsiteY53" fmla="*/ 247650 h 2143125"/>
              <a:gd name="connsiteX54" fmla="*/ 3620867 w 4992467"/>
              <a:gd name="connsiteY54" fmla="*/ 266700 h 2143125"/>
              <a:gd name="connsiteX55" fmla="*/ 3678017 w 4992467"/>
              <a:gd name="connsiteY55" fmla="*/ 295275 h 2143125"/>
              <a:gd name="connsiteX56" fmla="*/ 3706592 w 4992467"/>
              <a:gd name="connsiteY56" fmla="*/ 314325 h 2143125"/>
              <a:gd name="connsiteX57" fmla="*/ 3744692 w 4992467"/>
              <a:gd name="connsiteY57" fmla="*/ 323850 h 2143125"/>
              <a:gd name="connsiteX58" fmla="*/ 3887567 w 4992467"/>
              <a:gd name="connsiteY58" fmla="*/ 342900 h 2143125"/>
              <a:gd name="connsiteX59" fmla="*/ 3944717 w 4992467"/>
              <a:gd name="connsiteY59" fmla="*/ 361950 h 2143125"/>
              <a:gd name="connsiteX60" fmla="*/ 3973292 w 4992467"/>
              <a:gd name="connsiteY60" fmla="*/ 371475 h 2143125"/>
              <a:gd name="connsiteX61" fmla="*/ 4030442 w 4992467"/>
              <a:gd name="connsiteY61" fmla="*/ 419100 h 2143125"/>
              <a:gd name="connsiteX62" fmla="*/ 4087592 w 4992467"/>
              <a:gd name="connsiteY62" fmla="*/ 457200 h 2143125"/>
              <a:gd name="connsiteX63" fmla="*/ 4116167 w 4992467"/>
              <a:gd name="connsiteY63" fmla="*/ 476250 h 2143125"/>
              <a:gd name="connsiteX64" fmla="*/ 4173317 w 4992467"/>
              <a:gd name="connsiteY64" fmla="*/ 514350 h 2143125"/>
              <a:gd name="connsiteX65" fmla="*/ 4201892 w 4992467"/>
              <a:gd name="connsiteY65" fmla="*/ 533400 h 2143125"/>
              <a:gd name="connsiteX66" fmla="*/ 4230467 w 4992467"/>
              <a:gd name="connsiteY66" fmla="*/ 542925 h 2143125"/>
              <a:gd name="connsiteX67" fmla="*/ 4259042 w 4992467"/>
              <a:gd name="connsiteY67" fmla="*/ 571500 h 2143125"/>
              <a:gd name="connsiteX68" fmla="*/ 4316192 w 4992467"/>
              <a:gd name="connsiteY68" fmla="*/ 600075 h 2143125"/>
              <a:gd name="connsiteX69" fmla="*/ 4344767 w 4992467"/>
              <a:gd name="connsiteY69" fmla="*/ 628650 h 2143125"/>
              <a:gd name="connsiteX70" fmla="*/ 4373342 w 4992467"/>
              <a:gd name="connsiteY70" fmla="*/ 638175 h 2143125"/>
              <a:gd name="connsiteX71" fmla="*/ 4459067 w 4992467"/>
              <a:gd name="connsiteY71" fmla="*/ 695325 h 2143125"/>
              <a:gd name="connsiteX72" fmla="*/ 4487642 w 4992467"/>
              <a:gd name="connsiteY72" fmla="*/ 714375 h 2143125"/>
              <a:gd name="connsiteX73" fmla="*/ 4516217 w 4992467"/>
              <a:gd name="connsiteY73" fmla="*/ 733425 h 2143125"/>
              <a:gd name="connsiteX74" fmla="*/ 4601942 w 4992467"/>
              <a:gd name="connsiteY74" fmla="*/ 809625 h 2143125"/>
              <a:gd name="connsiteX75" fmla="*/ 4630517 w 4992467"/>
              <a:gd name="connsiteY75" fmla="*/ 819150 h 2143125"/>
              <a:gd name="connsiteX76" fmla="*/ 4687667 w 4992467"/>
              <a:gd name="connsiteY76" fmla="*/ 857250 h 2143125"/>
              <a:gd name="connsiteX77" fmla="*/ 4754342 w 4992467"/>
              <a:gd name="connsiteY77" fmla="*/ 876300 h 2143125"/>
              <a:gd name="connsiteX78" fmla="*/ 4782917 w 4992467"/>
              <a:gd name="connsiteY78" fmla="*/ 885825 h 2143125"/>
              <a:gd name="connsiteX79" fmla="*/ 4849592 w 4992467"/>
              <a:gd name="connsiteY79" fmla="*/ 904875 h 2143125"/>
              <a:gd name="connsiteX80" fmla="*/ 4878167 w 4992467"/>
              <a:gd name="connsiteY80" fmla="*/ 923925 h 2143125"/>
              <a:gd name="connsiteX81" fmla="*/ 4906742 w 4992467"/>
              <a:gd name="connsiteY81" fmla="*/ 933450 h 2143125"/>
              <a:gd name="connsiteX82" fmla="*/ 4963892 w 4992467"/>
              <a:gd name="connsiteY82" fmla="*/ 971550 h 2143125"/>
              <a:gd name="connsiteX83" fmla="*/ 4992467 w 4992467"/>
              <a:gd name="connsiteY83" fmla="*/ 1008111 h 2143125"/>
              <a:gd name="connsiteX84" fmla="*/ 4220942 w 4992467"/>
              <a:gd name="connsiteY84" fmla="*/ 2038350 h 2143125"/>
              <a:gd name="connsiteX85" fmla="*/ 4154267 w 4992467"/>
              <a:gd name="connsiteY85" fmla="*/ 2114550 h 2143125"/>
              <a:gd name="connsiteX86" fmla="*/ 4106642 w 4992467"/>
              <a:gd name="connsiteY86" fmla="*/ 2124075 h 2143125"/>
              <a:gd name="connsiteX87" fmla="*/ 3906617 w 4992467"/>
              <a:gd name="connsiteY87" fmla="*/ 2143125 h 2143125"/>
              <a:gd name="connsiteX88" fmla="*/ 3458942 w 4992467"/>
              <a:gd name="connsiteY88" fmla="*/ 2124075 h 2143125"/>
              <a:gd name="connsiteX89" fmla="*/ 572867 w 4992467"/>
              <a:gd name="connsiteY89" fmla="*/ 2095500 h 2143125"/>
              <a:gd name="connsiteX0" fmla="*/ 572867 w 4992467"/>
              <a:gd name="connsiteY0" fmla="*/ 2095500 h 2143125"/>
              <a:gd name="connsiteX1" fmla="*/ 572867 w 4992467"/>
              <a:gd name="connsiteY1" fmla="*/ 2095500 h 2143125"/>
              <a:gd name="connsiteX2" fmla="*/ 1367 w 4992467"/>
              <a:gd name="connsiteY2" fmla="*/ 809625 h 2143125"/>
              <a:gd name="connsiteX3" fmla="*/ 68042 w 4992467"/>
              <a:gd name="connsiteY3" fmla="*/ 733425 h 2143125"/>
              <a:gd name="connsiteX4" fmla="*/ 96617 w 4992467"/>
              <a:gd name="connsiteY4" fmla="*/ 714375 h 2143125"/>
              <a:gd name="connsiteX5" fmla="*/ 125192 w 4992467"/>
              <a:gd name="connsiteY5" fmla="*/ 695325 h 2143125"/>
              <a:gd name="connsiteX6" fmla="*/ 172817 w 4992467"/>
              <a:gd name="connsiteY6" fmla="*/ 647700 h 2143125"/>
              <a:gd name="connsiteX7" fmla="*/ 201392 w 4992467"/>
              <a:gd name="connsiteY7" fmla="*/ 638175 h 2143125"/>
              <a:gd name="connsiteX8" fmla="*/ 258542 w 4992467"/>
              <a:gd name="connsiteY8" fmla="*/ 600075 h 2143125"/>
              <a:gd name="connsiteX9" fmla="*/ 315692 w 4992467"/>
              <a:gd name="connsiteY9" fmla="*/ 571500 h 2143125"/>
              <a:gd name="connsiteX10" fmla="*/ 344267 w 4992467"/>
              <a:gd name="connsiteY10" fmla="*/ 561975 h 2143125"/>
              <a:gd name="connsiteX11" fmla="*/ 401417 w 4992467"/>
              <a:gd name="connsiteY11" fmla="*/ 523875 h 2143125"/>
              <a:gd name="connsiteX12" fmla="*/ 429992 w 4992467"/>
              <a:gd name="connsiteY12" fmla="*/ 504825 h 2143125"/>
              <a:gd name="connsiteX13" fmla="*/ 458567 w 4992467"/>
              <a:gd name="connsiteY13" fmla="*/ 495300 h 2143125"/>
              <a:gd name="connsiteX14" fmla="*/ 487142 w 4992467"/>
              <a:gd name="connsiteY14" fmla="*/ 476250 h 2143125"/>
              <a:gd name="connsiteX15" fmla="*/ 544292 w 4992467"/>
              <a:gd name="connsiteY15" fmla="*/ 457200 h 2143125"/>
              <a:gd name="connsiteX16" fmla="*/ 649067 w 4992467"/>
              <a:gd name="connsiteY16" fmla="*/ 428625 h 2143125"/>
              <a:gd name="connsiteX17" fmla="*/ 830042 w 4992467"/>
              <a:gd name="connsiteY17" fmla="*/ 409575 h 2143125"/>
              <a:gd name="connsiteX18" fmla="*/ 925292 w 4992467"/>
              <a:gd name="connsiteY18" fmla="*/ 381000 h 2143125"/>
              <a:gd name="connsiteX19" fmla="*/ 953867 w 4992467"/>
              <a:gd name="connsiteY19" fmla="*/ 361950 h 2143125"/>
              <a:gd name="connsiteX20" fmla="*/ 1011017 w 4992467"/>
              <a:gd name="connsiteY20" fmla="*/ 342900 h 2143125"/>
              <a:gd name="connsiteX21" fmla="*/ 1096742 w 4992467"/>
              <a:gd name="connsiteY21" fmla="*/ 304800 h 2143125"/>
              <a:gd name="connsiteX22" fmla="*/ 1182467 w 4992467"/>
              <a:gd name="connsiteY22" fmla="*/ 285750 h 2143125"/>
              <a:gd name="connsiteX23" fmla="*/ 1220567 w 4992467"/>
              <a:gd name="connsiteY23" fmla="*/ 276225 h 2143125"/>
              <a:gd name="connsiteX24" fmla="*/ 1411067 w 4992467"/>
              <a:gd name="connsiteY24" fmla="*/ 266700 h 2143125"/>
              <a:gd name="connsiteX25" fmla="*/ 1458692 w 4992467"/>
              <a:gd name="connsiteY25" fmla="*/ 257175 h 2143125"/>
              <a:gd name="connsiteX26" fmla="*/ 1487267 w 4992467"/>
              <a:gd name="connsiteY26" fmla="*/ 247650 h 2143125"/>
              <a:gd name="connsiteX27" fmla="*/ 1544417 w 4992467"/>
              <a:gd name="connsiteY27" fmla="*/ 238125 h 2143125"/>
              <a:gd name="connsiteX28" fmla="*/ 1658717 w 4992467"/>
              <a:gd name="connsiteY28" fmla="*/ 247650 h 2143125"/>
              <a:gd name="connsiteX29" fmla="*/ 1868267 w 4992467"/>
              <a:gd name="connsiteY29" fmla="*/ 228600 h 2143125"/>
              <a:gd name="connsiteX30" fmla="*/ 1953992 w 4992467"/>
              <a:gd name="connsiteY30" fmla="*/ 200025 h 2143125"/>
              <a:gd name="connsiteX31" fmla="*/ 1982567 w 4992467"/>
              <a:gd name="connsiteY31" fmla="*/ 190500 h 2143125"/>
              <a:gd name="connsiteX32" fmla="*/ 2011142 w 4992467"/>
              <a:gd name="connsiteY32" fmla="*/ 171450 h 2143125"/>
              <a:gd name="connsiteX33" fmla="*/ 2068292 w 4992467"/>
              <a:gd name="connsiteY33" fmla="*/ 152400 h 2143125"/>
              <a:gd name="connsiteX34" fmla="*/ 2154017 w 4992467"/>
              <a:gd name="connsiteY34" fmla="*/ 114300 h 2143125"/>
              <a:gd name="connsiteX35" fmla="*/ 2496917 w 4992467"/>
              <a:gd name="connsiteY35" fmla="*/ 95250 h 2143125"/>
              <a:gd name="connsiteX36" fmla="*/ 2582642 w 4992467"/>
              <a:gd name="connsiteY36" fmla="*/ 66675 h 2143125"/>
              <a:gd name="connsiteX37" fmla="*/ 2611217 w 4992467"/>
              <a:gd name="connsiteY37" fmla="*/ 57150 h 2143125"/>
              <a:gd name="connsiteX38" fmla="*/ 2639792 w 4992467"/>
              <a:gd name="connsiteY38" fmla="*/ 38100 h 2143125"/>
              <a:gd name="connsiteX39" fmla="*/ 2696942 w 4992467"/>
              <a:gd name="connsiteY39" fmla="*/ 19050 h 2143125"/>
              <a:gd name="connsiteX40" fmla="*/ 2763617 w 4992467"/>
              <a:gd name="connsiteY40" fmla="*/ 0 h 2143125"/>
              <a:gd name="connsiteX41" fmla="*/ 2982692 w 4992467"/>
              <a:gd name="connsiteY41" fmla="*/ 9525 h 2143125"/>
              <a:gd name="connsiteX42" fmla="*/ 3039842 w 4992467"/>
              <a:gd name="connsiteY42" fmla="*/ 28575 h 2143125"/>
              <a:gd name="connsiteX43" fmla="*/ 3077942 w 4992467"/>
              <a:gd name="connsiteY43" fmla="*/ 38100 h 2143125"/>
              <a:gd name="connsiteX44" fmla="*/ 3135092 w 4992467"/>
              <a:gd name="connsiteY44" fmla="*/ 57150 h 2143125"/>
              <a:gd name="connsiteX45" fmla="*/ 3192242 w 4992467"/>
              <a:gd name="connsiteY45" fmla="*/ 76200 h 2143125"/>
              <a:gd name="connsiteX46" fmla="*/ 3220817 w 4992467"/>
              <a:gd name="connsiteY46" fmla="*/ 85725 h 2143125"/>
              <a:gd name="connsiteX47" fmla="*/ 3249392 w 4992467"/>
              <a:gd name="connsiteY47" fmla="*/ 95250 h 2143125"/>
              <a:gd name="connsiteX48" fmla="*/ 3363692 w 4992467"/>
              <a:gd name="connsiteY48" fmla="*/ 104775 h 2143125"/>
              <a:gd name="connsiteX49" fmla="*/ 3420842 w 4992467"/>
              <a:gd name="connsiteY49" fmla="*/ 133350 h 2143125"/>
              <a:gd name="connsiteX50" fmla="*/ 3449417 w 4992467"/>
              <a:gd name="connsiteY50" fmla="*/ 161925 h 2143125"/>
              <a:gd name="connsiteX51" fmla="*/ 3506567 w 4992467"/>
              <a:gd name="connsiteY51" fmla="*/ 200025 h 2143125"/>
              <a:gd name="connsiteX52" fmla="*/ 3535142 w 4992467"/>
              <a:gd name="connsiteY52" fmla="*/ 219075 h 2143125"/>
              <a:gd name="connsiteX53" fmla="*/ 3563717 w 4992467"/>
              <a:gd name="connsiteY53" fmla="*/ 247650 h 2143125"/>
              <a:gd name="connsiteX54" fmla="*/ 3620867 w 4992467"/>
              <a:gd name="connsiteY54" fmla="*/ 266700 h 2143125"/>
              <a:gd name="connsiteX55" fmla="*/ 3678017 w 4992467"/>
              <a:gd name="connsiteY55" fmla="*/ 295275 h 2143125"/>
              <a:gd name="connsiteX56" fmla="*/ 3706592 w 4992467"/>
              <a:gd name="connsiteY56" fmla="*/ 314325 h 2143125"/>
              <a:gd name="connsiteX57" fmla="*/ 3744692 w 4992467"/>
              <a:gd name="connsiteY57" fmla="*/ 323850 h 2143125"/>
              <a:gd name="connsiteX58" fmla="*/ 3887567 w 4992467"/>
              <a:gd name="connsiteY58" fmla="*/ 342900 h 2143125"/>
              <a:gd name="connsiteX59" fmla="*/ 3944717 w 4992467"/>
              <a:gd name="connsiteY59" fmla="*/ 361950 h 2143125"/>
              <a:gd name="connsiteX60" fmla="*/ 3973292 w 4992467"/>
              <a:gd name="connsiteY60" fmla="*/ 371475 h 2143125"/>
              <a:gd name="connsiteX61" fmla="*/ 4030442 w 4992467"/>
              <a:gd name="connsiteY61" fmla="*/ 419100 h 2143125"/>
              <a:gd name="connsiteX62" fmla="*/ 4087592 w 4992467"/>
              <a:gd name="connsiteY62" fmla="*/ 457200 h 2143125"/>
              <a:gd name="connsiteX63" fmla="*/ 4116167 w 4992467"/>
              <a:gd name="connsiteY63" fmla="*/ 476250 h 2143125"/>
              <a:gd name="connsiteX64" fmla="*/ 4173317 w 4992467"/>
              <a:gd name="connsiteY64" fmla="*/ 514350 h 2143125"/>
              <a:gd name="connsiteX65" fmla="*/ 4201892 w 4992467"/>
              <a:gd name="connsiteY65" fmla="*/ 533400 h 2143125"/>
              <a:gd name="connsiteX66" fmla="*/ 4230467 w 4992467"/>
              <a:gd name="connsiteY66" fmla="*/ 542925 h 2143125"/>
              <a:gd name="connsiteX67" fmla="*/ 4259042 w 4992467"/>
              <a:gd name="connsiteY67" fmla="*/ 571500 h 2143125"/>
              <a:gd name="connsiteX68" fmla="*/ 4316192 w 4992467"/>
              <a:gd name="connsiteY68" fmla="*/ 600075 h 2143125"/>
              <a:gd name="connsiteX69" fmla="*/ 4344767 w 4992467"/>
              <a:gd name="connsiteY69" fmla="*/ 628650 h 2143125"/>
              <a:gd name="connsiteX70" fmla="*/ 4373342 w 4992467"/>
              <a:gd name="connsiteY70" fmla="*/ 638175 h 2143125"/>
              <a:gd name="connsiteX71" fmla="*/ 4459067 w 4992467"/>
              <a:gd name="connsiteY71" fmla="*/ 695325 h 2143125"/>
              <a:gd name="connsiteX72" fmla="*/ 4487642 w 4992467"/>
              <a:gd name="connsiteY72" fmla="*/ 714375 h 2143125"/>
              <a:gd name="connsiteX73" fmla="*/ 4516217 w 4992467"/>
              <a:gd name="connsiteY73" fmla="*/ 733425 h 2143125"/>
              <a:gd name="connsiteX74" fmla="*/ 4601942 w 4992467"/>
              <a:gd name="connsiteY74" fmla="*/ 809625 h 2143125"/>
              <a:gd name="connsiteX75" fmla="*/ 4630517 w 4992467"/>
              <a:gd name="connsiteY75" fmla="*/ 819150 h 2143125"/>
              <a:gd name="connsiteX76" fmla="*/ 4687667 w 4992467"/>
              <a:gd name="connsiteY76" fmla="*/ 857250 h 2143125"/>
              <a:gd name="connsiteX77" fmla="*/ 4754342 w 4992467"/>
              <a:gd name="connsiteY77" fmla="*/ 876300 h 2143125"/>
              <a:gd name="connsiteX78" fmla="*/ 4782917 w 4992467"/>
              <a:gd name="connsiteY78" fmla="*/ 885825 h 2143125"/>
              <a:gd name="connsiteX79" fmla="*/ 4849592 w 4992467"/>
              <a:gd name="connsiteY79" fmla="*/ 904875 h 2143125"/>
              <a:gd name="connsiteX80" fmla="*/ 4878167 w 4992467"/>
              <a:gd name="connsiteY80" fmla="*/ 923925 h 2143125"/>
              <a:gd name="connsiteX81" fmla="*/ 4906742 w 4992467"/>
              <a:gd name="connsiteY81" fmla="*/ 933450 h 2143125"/>
              <a:gd name="connsiteX82" fmla="*/ 4963892 w 4992467"/>
              <a:gd name="connsiteY82" fmla="*/ 971550 h 2143125"/>
              <a:gd name="connsiteX83" fmla="*/ 4992467 w 4992467"/>
              <a:gd name="connsiteY83" fmla="*/ 1008111 h 2143125"/>
              <a:gd name="connsiteX84" fmla="*/ 4220942 w 4992467"/>
              <a:gd name="connsiteY84" fmla="*/ 2038350 h 2143125"/>
              <a:gd name="connsiteX85" fmla="*/ 4154267 w 4992467"/>
              <a:gd name="connsiteY85" fmla="*/ 2114550 h 2143125"/>
              <a:gd name="connsiteX86" fmla="*/ 4106642 w 4992467"/>
              <a:gd name="connsiteY86" fmla="*/ 2124075 h 2143125"/>
              <a:gd name="connsiteX87" fmla="*/ 3906617 w 4992467"/>
              <a:gd name="connsiteY87" fmla="*/ 2143125 h 2143125"/>
              <a:gd name="connsiteX88" fmla="*/ 572867 w 4992467"/>
              <a:gd name="connsiteY88" fmla="*/ 2095500 h 2143125"/>
              <a:gd name="connsiteX0" fmla="*/ 572867 w 4992467"/>
              <a:gd name="connsiteY0" fmla="*/ 2095500 h 2124075"/>
              <a:gd name="connsiteX1" fmla="*/ 572867 w 4992467"/>
              <a:gd name="connsiteY1" fmla="*/ 2095500 h 2124075"/>
              <a:gd name="connsiteX2" fmla="*/ 1367 w 4992467"/>
              <a:gd name="connsiteY2" fmla="*/ 809625 h 2124075"/>
              <a:gd name="connsiteX3" fmla="*/ 68042 w 4992467"/>
              <a:gd name="connsiteY3" fmla="*/ 733425 h 2124075"/>
              <a:gd name="connsiteX4" fmla="*/ 96617 w 4992467"/>
              <a:gd name="connsiteY4" fmla="*/ 714375 h 2124075"/>
              <a:gd name="connsiteX5" fmla="*/ 125192 w 4992467"/>
              <a:gd name="connsiteY5" fmla="*/ 695325 h 2124075"/>
              <a:gd name="connsiteX6" fmla="*/ 172817 w 4992467"/>
              <a:gd name="connsiteY6" fmla="*/ 647700 h 2124075"/>
              <a:gd name="connsiteX7" fmla="*/ 201392 w 4992467"/>
              <a:gd name="connsiteY7" fmla="*/ 638175 h 2124075"/>
              <a:gd name="connsiteX8" fmla="*/ 258542 w 4992467"/>
              <a:gd name="connsiteY8" fmla="*/ 600075 h 2124075"/>
              <a:gd name="connsiteX9" fmla="*/ 315692 w 4992467"/>
              <a:gd name="connsiteY9" fmla="*/ 571500 h 2124075"/>
              <a:gd name="connsiteX10" fmla="*/ 344267 w 4992467"/>
              <a:gd name="connsiteY10" fmla="*/ 561975 h 2124075"/>
              <a:gd name="connsiteX11" fmla="*/ 401417 w 4992467"/>
              <a:gd name="connsiteY11" fmla="*/ 523875 h 2124075"/>
              <a:gd name="connsiteX12" fmla="*/ 429992 w 4992467"/>
              <a:gd name="connsiteY12" fmla="*/ 504825 h 2124075"/>
              <a:gd name="connsiteX13" fmla="*/ 458567 w 4992467"/>
              <a:gd name="connsiteY13" fmla="*/ 495300 h 2124075"/>
              <a:gd name="connsiteX14" fmla="*/ 487142 w 4992467"/>
              <a:gd name="connsiteY14" fmla="*/ 476250 h 2124075"/>
              <a:gd name="connsiteX15" fmla="*/ 544292 w 4992467"/>
              <a:gd name="connsiteY15" fmla="*/ 457200 h 2124075"/>
              <a:gd name="connsiteX16" fmla="*/ 649067 w 4992467"/>
              <a:gd name="connsiteY16" fmla="*/ 428625 h 2124075"/>
              <a:gd name="connsiteX17" fmla="*/ 830042 w 4992467"/>
              <a:gd name="connsiteY17" fmla="*/ 409575 h 2124075"/>
              <a:gd name="connsiteX18" fmla="*/ 925292 w 4992467"/>
              <a:gd name="connsiteY18" fmla="*/ 381000 h 2124075"/>
              <a:gd name="connsiteX19" fmla="*/ 953867 w 4992467"/>
              <a:gd name="connsiteY19" fmla="*/ 361950 h 2124075"/>
              <a:gd name="connsiteX20" fmla="*/ 1011017 w 4992467"/>
              <a:gd name="connsiteY20" fmla="*/ 342900 h 2124075"/>
              <a:gd name="connsiteX21" fmla="*/ 1096742 w 4992467"/>
              <a:gd name="connsiteY21" fmla="*/ 304800 h 2124075"/>
              <a:gd name="connsiteX22" fmla="*/ 1182467 w 4992467"/>
              <a:gd name="connsiteY22" fmla="*/ 285750 h 2124075"/>
              <a:gd name="connsiteX23" fmla="*/ 1220567 w 4992467"/>
              <a:gd name="connsiteY23" fmla="*/ 276225 h 2124075"/>
              <a:gd name="connsiteX24" fmla="*/ 1411067 w 4992467"/>
              <a:gd name="connsiteY24" fmla="*/ 266700 h 2124075"/>
              <a:gd name="connsiteX25" fmla="*/ 1458692 w 4992467"/>
              <a:gd name="connsiteY25" fmla="*/ 257175 h 2124075"/>
              <a:gd name="connsiteX26" fmla="*/ 1487267 w 4992467"/>
              <a:gd name="connsiteY26" fmla="*/ 247650 h 2124075"/>
              <a:gd name="connsiteX27" fmla="*/ 1544417 w 4992467"/>
              <a:gd name="connsiteY27" fmla="*/ 238125 h 2124075"/>
              <a:gd name="connsiteX28" fmla="*/ 1658717 w 4992467"/>
              <a:gd name="connsiteY28" fmla="*/ 247650 h 2124075"/>
              <a:gd name="connsiteX29" fmla="*/ 1868267 w 4992467"/>
              <a:gd name="connsiteY29" fmla="*/ 228600 h 2124075"/>
              <a:gd name="connsiteX30" fmla="*/ 1953992 w 4992467"/>
              <a:gd name="connsiteY30" fmla="*/ 200025 h 2124075"/>
              <a:gd name="connsiteX31" fmla="*/ 1982567 w 4992467"/>
              <a:gd name="connsiteY31" fmla="*/ 190500 h 2124075"/>
              <a:gd name="connsiteX32" fmla="*/ 2011142 w 4992467"/>
              <a:gd name="connsiteY32" fmla="*/ 171450 h 2124075"/>
              <a:gd name="connsiteX33" fmla="*/ 2068292 w 4992467"/>
              <a:gd name="connsiteY33" fmla="*/ 152400 h 2124075"/>
              <a:gd name="connsiteX34" fmla="*/ 2154017 w 4992467"/>
              <a:gd name="connsiteY34" fmla="*/ 114300 h 2124075"/>
              <a:gd name="connsiteX35" fmla="*/ 2496917 w 4992467"/>
              <a:gd name="connsiteY35" fmla="*/ 95250 h 2124075"/>
              <a:gd name="connsiteX36" fmla="*/ 2582642 w 4992467"/>
              <a:gd name="connsiteY36" fmla="*/ 66675 h 2124075"/>
              <a:gd name="connsiteX37" fmla="*/ 2611217 w 4992467"/>
              <a:gd name="connsiteY37" fmla="*/ 57150 h 2124075"/>
              <a:gd name="connsiteX38" fmla="*/ 2639792 w 4992467"/>
              <a:gd name="connsiteY38" fmla="*/ 38100 h 2124075"/>
              <a:gd name="connsiteX39" fmla="*/ 2696942 w 4992467"/>
              <a:gd name="connsiteY39" fmla="*/ 19050 h 2124075"/>
              <a:gd name="connsiteX40" fmla="*/ 2763617 w 4992467"/>
              <a:gd name="connsiteY40" fmla="*/ 0 h 2124075"/>
              <a:gd name="connsiteX41" fmla="*/ 2982692 w 4992467"/>
              <a:gd name="connsiteY41" fmla="*/ 9525 h 2124075"/>
              <a:gd name="connsiteX42" fmla="*/ 3039842 w 4992467"/>
              <a:gd name="connsiteY42" fmla="*/ 28575 h 2124075"/>
              <a:gd name="connsiteX43" fmla="*/ 3077942 w 4992467"/>
              <a:gd name="connsiteY43" fmla="*/ 38100 h 2124075"/>
              <a:gd name="connsiteX44" fmla="*/ 3135092 w 4992467"/>
              <a:gd name="connsiteY44" fmla="*/ 57150 h 2124075"/>
              <a:gd name="connsiteX45" fmla="*/ 3192242 w 4992467"/>
              <a:gd name="connsiteY45" fmla="*/ 76200 h 2124075"/>
              <a:gd name="connsiteX46" fmla="*/ 3220817 w 4992467"/>
              <a:gd name="connsiteY46" fmla="*/ 85725 h 2124075"/>
              <a:gd name="connsiteX47" fmla="*/ 3249392 w 4992467"/>
              <a:gd name="connsiteY47" fmla="*/ 95250 h 2124075"/>
              <a:gd name="connsiteX48" fmla="*/ 3363692 w 4992467"/>
              <a:gd name="connsiteY48" fmla="*/ 104775 h 2124075"/>
              <a:gd name="connsiteX49" fmla="*/ 3420842 w 4992467"/>
              <a:gd name="connsiteY49" fmla="*/ 133350 h 2124075"/>
              <a:gd name="connsiteX50" fmla="*/ 3449417 w 4992467"/>
              <a:gd name="connsiteY50" fmla="*/ 161925 h 2124075"/>
              <a:gd name="connsiteX51" fmla="*/ 3506567 w 4992467"/>
              <a:gd name="connsiteY51" fmla="*/ 200025 h 2124075"/>
              <a:gd name="connsiteX52" fmla="*/ 3535142 w 4992467"/>
              <a:gd name="connsiteY52" fmla="*/ 219075 h 2124075"/>
              <a:gd name="connsiteX53" fmla="*/ 3563717 w 4992467"/>
              <a:gd name="connsiteY53" fmla="*/ 247650 h 2124075"/>
              <a:gd name="connsiteX54" fmla="*/ 3620867 w 4992467"/>
              <a:gd name="connsiteY54" fmla="*/ 266700 h 2124075"/>
              <a:gd name="connsiteX55" fmla="*/ 3678017 w 4992467"/>
              <a:gd name="connsiteY55" fmla="*/ 295275 h 2124075"/>
              <a:gd name="connsiteX56" fmla="*/ 3706592 w 4992467"/>
              <a:gd name="connsiteY56" fmla="*/ 314325 h 2124075"/>
              <a:gd name="connsiteX57" fmla="*/ 3744692 w 4992467"/>
              <a:gd name="connsiteY57" fmla="*/ 323850 h 2124075"/>
              <a:gd name="connsiteX58" fmla="*/ 3887567 w 4992467"/>
              <a:gd name="connsiteY58" fmla="*/ 342900 h 2124075"/>
              <a:gd name="connsiteX59" fmla="*/ 3944717 w 4992467"/>
              <a:gd name="connsiteY59" fmla="*/ 361950 h 2124075"/>
              <a:gd name="connsiteX60" fmla="*/ 3973292 w 4992467"/>
              <a:gd name="connsiteY60" fmla="*/ 371475 h 2124075"/>
              <a:gd name="connsiteX61" fmla="*/ 4030442 w 4992467"/>
              <a:gd name="connsiteY61" fmla="*/ 419100 h 2124075"/>
              <a:gd name="connsiteX62" fmla="*/ 4087592 w 4992467"/>
              <a:gd name="connsiteY62" fmla="*/ 457200 h 2124075"/>
              <a:gd name="connsiteX63" fmla="*/ 4116167 w 4992467"/>
              <a:gd name="connsiteY63" fmla="*/ 476250 h 2124075"/>
              <a:gd name="connsiteX64" fmla="*/ 4173317 w 4992467"/>
              <a:gd name="connsiteY64" fmla="*/ 514350 h 2124075"/>
              <a:gd name="connsiteX65" fmla="*/ 4201892 w 4992467"/>
              <a:gd name="connsiteY65" fmla="*/ 533400 h 2124075"/>
              <a:gd name="connsiteX66" fmla="*/ 4230467 w 4992467"/>
              <a:gd name="connsiteY66" fmla="*/ 542925 h 2124075"/>
              <a:gd name="connsiteX67" fmla="*/ 4259042 w 4992467"/>
              <a:gd name="connsiteY67" fmla="*/ 571500 h 2124075"/>
              <a:gd name="connsiteX68" fmla="*/ 4316192 w 4992467"/>
              <a:gd name="connsiteY68" fmla="*/ 600075 h 2124075"/>
              <a:gd name="connsiteX69" fmla="*/ 4344767 w 4992467"/>
              <a:gd name="connsiteY69" fmla="*/ 628650 h 2124075"/>
              <a:gd name="connsiteX70" fmla="*/ 4373342 w 4992467"/>
              <a:gd name="connsiteY70" fmla="*/ 638175 h 2124075"/>
              <a:gd name="connsiteX71" fmla="*/ 4459067 w 4992467"/>
              <a:gd name="connsiteY71" fmla="*/ 695325 h 2124075"/>
              <a:gd name="connsiteX72" fmla="*/ 4487642 w 4992467"/>
              <a:gd name="connsiteY72" fmla="*/ 714375 h 2124075"/>
              <a:gd name="connsiteX73" fmla="*/ 4516217 w 4992467"/>
              <a:gd name="connsiteY73" fmla="*/ 733425 h 2124075"/>
              <a:gd name="connsiteX74" fmla="*/ 4601942 w 4992467"/>
              <a:gd name="connsiteY74" fmla="*/ 809625 h 2124075"/>
              <a:gd name="connsiteX75" fmla="*/ 4630517 w 4992467"/>
              <a:gd name="connsiteY75" fmla="*/ 819150 h 2124075"/>
              <a:gd name="connsiteX76" fmla="*/ 4687667 w 4992467"/>
              <a:gd name="connsiteY76" fmla="*/ 857250 h 2124075"/>
              <a:gd name="connsiteX77" fmla="*/ 4754342 w 4992467"/>
              <a:gd name="connsiteY77" fmla="*/ 876300 h 2124075"/>
              <a:gd name="connsiteX78" fmla="*/ 4782917 w 4992467"/>
              <a:gd name="connsiteY78" fmla="*/ 885825 h 2124075"/>
              <a:gd name="connsiteX79" fmla="*/ 4849592 w 4992467"/>
              <a:gd name="connsiteY79" fmla="*/ 904875 h 2124075"/>
              <a:gd name="connsiteX80" fmla="*/ 4878167 w 4992467"/>
              <a:gd name="connsiteY80" fmla="*/ 923925 h 2124075"/>
              <a:gd name="connsiteX81" fmla="*/ 4906742 w 4992467"/>
              <a:gd name="connsiteY81" fmla="*/ 933450 h 2124075"/>
              <a:gd name="connsiteX82" fmla="*/ 4963892 w 4992467"/>
              <a:gd name="connsiteY82" fmla="*/ 971550 h 2124075"/>
              <a:gd name="connsiteX83" fmla="*/ 4992467 w 4992467"/>
              <a:gd name="connsiteY83" fmla="*/ 1008111 h 2124075"/>
              <a:gd name="connsiteX84" fmla="*/ 4220942 w 4992467"/>
              <a:gd name="connsiteY84" fmla="*/ 2038350 h 2124075"/>
              <a:gd name="connsiteX85" fmla="*/ 4154267 w 4992467"/>
              <a:gd name="connsiteY85" fmla="*/ 2114550 h 2124075"/>
              <a:gd name="connsiteX86" fmla="*/ 4106642 w 4992467"/>
              <a:gd name="connsiteY86" fmla="*/ 2124075 h 2124075"/>
              <a:gd name="connsiteX87" fmla="*/ 572867 w 4992467"/>
              <a:gd name="connsiteY87" fmla="*/ 2095500 h 2124075"/>
              <a:gd name="connsiteX0" fmla="*/ 572867 w 4992467"/>
              <a:gd name="connsiteY0" fmla="*/ 2095500 h 2124075"/>
              <a:gd name="connsiteX1" fmla="*/ 572867 w 4992467"/>
              <a:gd name="connsiteY1" fmla="*/ 2095500 h 2124075"/>
              <a:gd name="connsiteX2" fmla="*/ 1367 w 4992467"/>
              <a:gd name="connsiteY2" fmla="*/ 809625 h 2124075"/>
              <a:gd name="connsiteX3" fmla="*/ 68042 w 4992467"/>
              <a:gd name="connsiteY3" fmla="*/ 733425 h 2124075"/>
              <a:gd name="connsiteX4" fmla="*/ 96617 w 4992467"/>
              <a:gd name="connsiteY4" fmla="*/ 714375 h 2124075"/>
              <a:gd name="connsiteX5" fmla="*/ 125192 w 4992467"/>
              <a:gd name="connsiteY5" fmla="*/ 695325 h 2124075"/>
              <a:gd name="connsiteX6" fmla="*/ 172817 w 4992467"/>
              <a:gd name="connsiteY6" fmla="*/ 647700 h 2124075"/>
              <a:gd name="connsiteX7" fmla="*/ 201392 w 4992467"/>
              <a:gd name="connsiteY7" fmla="*/ 638175 h 2124075"/>
              <a:gd name="connsiteX8" fmla="*/ 258542 w 4992467"/>
              <a:gd name="connsiteY8" fmla="*/ 600075 h 2124075"/>
              <a:gd name="connsiteX9" fmla="*/ 315692 w 4992467"/>
              <a:gd name="connsiteY9" fmla="*/ 571500 h 2124075"/>
              <a:gd name="connsiteX10" fmla="*/ 344267 w 4992467"/>
              <a:gd name="connsiteY10" fmla="*/ 561975 h 2124075"/>
              <a:gd name="connsiteX11" fmla="*/ 401417 w 4992467"/>
              <a:gd name="connsiteY11" fmla="*/ 523875 h 2124075"/>
              <a:gd name="connsiteX12" fmla="*/ 429992 w 4992467"/>
              <a:gd name="connsiteY12" fmla="*/ 504825 h 2124075"/>
              <a:gd name="connsiteX13" fmla="*/ 458567 w 4992467"/>
              <a:gd name="connsiteY13" fmla="*/ 495300 h 2124075"/>
              <a:gd name="connsiteX14" fmla="*/ 487142 w 4992467"/>
              <a:gd name="connsiteY14" fmla="*/ 476250 h 2124075"/>
              <a:gd name="connsiteX15" fmla="*/ 544292 w 4992467"/>
              <a:gd name="connsiteY15" fmla="*/ 457200 h 2124075"/>
              <a:gd name="connsiteX16" fmla="*/ 649067 w 4992467"/>
              <a:gd name="connsiteY16" fmla="*/ 428625 h 2124075"/>
              <a:gd name="connsiteX17" fmla="*/ 830042 w 4992467"/>
              <a:gd name="connsiteY17" fmla="*/ 409575 h 2124075"/>
              <a:gd name="connsiteX18" fmla="*/ 925292 w 4992467"/>
              <a:gd name="connsiteY18" fmla="*/ 381000 h 2124075"/>
              <a:gd name="connsiteX19" fmla="*/ 953867 w 4992467"/>
              <a:gd name="connsiteY19" fmla="*/ 361950 h 2124075"/>
              <a:gd name="connsiteX20" fmla="*/ 1011017 w 4992467"/>
              <a:gd name="connsiteY20" fmla="*/ 342900 h 2124075"/>
              <a:gd name="connsiteX21" fmla="*/ 1096742 w 4992467"/>
              <a:gd name="connsiteY21" fmla="*/ 304800 h 2124075"/>
              <a:gd name="connsiteX22" fmla="*/ 1182467 w 4992467"/>
              <a:gd name="connsiteY22" fmla="*/ 285750 h 2124075"/>
              <a:gd name="connsiteX23" fmla="*/ 1220567 w 4992467"/>
              <a:gd name="connsiteY23" fmla="*/ 276225 h 2124075"/>
              <a:gd name="connsiteX24" fmla="*/ 1411067 w 4992467"/>
              <a:gd name="connsiteY24" fmla="*/ 266700 h 2124075"/>
              <a:gd name="connsiteX25" fmla="*/ 1458692 w 4992467"/>
              <a:gd name="connsiteY25" fmla="*/ 257175 h 2124075"/>
              <a:gd name="connsiteX26" fmla="*/ 1487267 w 4992467"/>
              <a:gd name="connsiteY26" fmla="*/ 247650 h 2124075"/>
              <a:gd name="connsiteX27" fmla="*/ 1544417 w 4992467"/>
              <a:gd name="connsiteY27" fmla="*/ 238125 h 2124075"/>
              <a:gd name="connsiteX28" fmla="*/ 1658717 w 4992467"/>
              <a:gd name="connsiteY28" fmla="*/ 247650 h 2124075"/>
              <a:gd name="connsiteX29" fmla="*/ 1868267 w 4992467"/>
              <a:gd name="connsiteY29" fmla="*/ 228600 h 2124075"/>
              <a:gd name="connsiteX30" fmla="*/ 1953992 w 4992467"/>
              <a:gd name="connsiteY30" fmla="*/ 200025 h 2124075"/>
              <a:gd name="connsiteX31" fmla="*/ 1982567 w 4992467"/>
              <a:gd name="connsiteY31" fmla="*/ 190500 h 2124075"/>
              <a:gd name="connsiteX32" fmla="*/ 2011142 w 4992467"/>
              <a:gd name="connsiteY32" fmla="*/ 171450 h 2124075"/>
              <a:gd name="connsiteX33" fmla="*/ 2068292 w 4992467"/>
              <a:gd name="connsiteY33" fmla="*/ 152400 h 2124075"/>
              <a:gd name="connsiteX34" fmla="*/ 2154017 w 4992467"/>
              <a:gd name="connsiteY34" fmla="*/ 114300 h 2124075"/>
              <a:gd name="connsiteX35" fmla="*/ 2496917 w 4992467"/>
              <a:gd name="connsiteY35" fmla="*/ 95250 h 2124075"/>
              <a:gd name="connsiteX36" fmla="*/ 2582642 w 4992467"/>
              <a:gd name="connsiteY36" fmla="*/ 66675 h 2124075"/>
              <a:gd name="connsiteX37" fmla="*/ 2611217 w 4992467"/>
              <a:gd name="connsiteY37" fmla="*/ 57150 h 2124075"/>
              <a:gd name="connsiteX38" fmla="*/ 2639792 w 4992467"/>
              <a:gd name="connsiteY38" fmla="*/ 38100 h 2124075"/>
              <a:gd name="connsiteX39" fmla="*/ 2696942 w 4992467"/>
              <a:gd name="connsiteY39" fmla="*/ 19050 h 2124075"/>
              <a:gd name="connsiteX40" fmla="*/ 2763617 w 4992467"/>
              <a:gd name="connsiteY40" fmla="*/ 0 h 2124075"/>
              <a:gd name="connsiteX41" fmla="*/ 2982692 w 4992467"/>
              <a:gd name="connsiteY41" fmla="*/ 9525 h 2124075"/>
              <a:gd name="connsiteX42" fmla="*/ 3039842 w 4992467"/>
              <a:gd name="connsiteY42" fmla="*/ 28575 h 2124075"/>
              <a:gd name="connsiteX43" fmla="*/ 3077942 w 4992467"/>
              <a:gd name="connsiteY43" fmla="*/ 38100 h 2124075"/>
              <a:gd name="connsiteX44" fmla="*/ 3135092 w 4992467"/>
              <a:gd name="connsiteY44" fmla="*/ 57150 h 2124075"/>
              <a:gd name="connsiteX45" fmla="*/ 3192242 w 4992467"/>
              <a:gd name="connsiteY45" fmla="*/ 76200 h 2124075"/>
              <a:gd name="connsiteX46" fmla="*/ 3220817 w 4992467"/>
              <a:gd name="connsiteY46" fmla="*/ 85725 h 2124075"/>
              <a:gd name="connsiteX47" fmla="*/ 3249392 w 4992467"/>
              <a:gd name="connsiteY47" fmla="*/ 95250 h 2124075"/>
              <a:gd name="connsiteX48" fmla="*/ 3363692 w 4992467"/>
              <a:gd name="connsiteY48" fmla="*/ 104775 h 2124075"/>
              <a:gd name="connsiteX49" fmla="*/ 3420842 w 4992467"/>
              <a:gd name="connsiteY49" fmla="*/ 133350 h 2124075"/>
              <a:gd name="connsiteX50" fmla="*/ 3449417 w 4992467"/>
              <a:gd name="connsiteY50" fmla="*/ 161925 h 2124075"/>
              <a:gd name="connsiteX51" fmla="*/ 3506567 w 4992467"/>
              <a:gd name="connsiteY51" fmla="*/ 200025 h 2124075"/>
              <a:gd name="connsiteX52" fmla="*/ 3535142 w 4992467"/>
              <a:gd name="connsiteY52" fmla="*/ 219075 h 2124075"/>
              <a:gd name="connsiteX53" fmla="*/ 3563717 w 4992467"/>
              <a:gd name="connsiteY53" fmla="*/ 247650 h 2124075"/>
              <a:gd name="connsiteX54" fmla="*/ 3620867 w 4992467"/>
              <a:gd name="connsiteY54" fmla="*/ 266700 h 2124075"/>
              <a:gd name="connsiteX55" fmla="*/ 3678017 w 4992467"/>
              <a:gd name="connsiteY55" fmla="*/ 295275 h 2124075"/>
              <a:gd name="connsiteX56" fmla="*/ 3706592 w 4992467"/>
              <a:gd name="connsiteY56" fmla="*/ 314325 h 2124075"/>
              <a:gd name="connsiteX57" fmla="*/ 3744692 w 4992467"/>
              <a:gd name="connsiteY57" fmla="*/ 323850 h 2124075"/>
              <a:gd name="connsiteX58" fmla="*/ 3887567 w 4992467"/>
              <a:gd name="connsiteY58" fmla="*/ 342900 h 2124075"/>
              <a:gd name="connsiteX59" fmla="*/ 3944717 w 4992467"/>
              <a:gd name="connsiteY59" fmla="*/ 361950 h 2124075"/>
              <a:gd name="connsiteX60" fmla="*/ 3973292 w 4992467"/>
              <a:gd name="connsiteY60" fmla="*/ 371475 h 2124075"/>
              <a:gd name="connsiteX61" fmla="*/ 4030442 w 4992467"/>
              <a:gd name="connsiteY61" fmla="*/ 419100 h 2124075"/>
              <a:gd name="connsiteX62" fmla="*/ 4087592 w 4992467"/>
              <a:gd name="connsiteY62" fmla="*/ 457200 h 2124075"/>
              <a:gd name="connsiteX63" fmla="*/ 4116167 w 4992467"/>
              <a:gd name="connsiteY63" fmla="*/ 476250 h 2124075"/>
              <a:gd name="connsiteX64" fmla="*/ 4173317 w 4992467"/>
              <a:gd name="connsiteY64" fmla="*/ 514350 h 2124075"/>
              <a:gd name="connsiteX65" fmla="*/ 4201892 w 4992467"/>
              <a:gd name="connsiteY65" fmla="*/ 533400 h 2124075"/>
              <a:gd name="connsiteX66" fmla="*/ 4230467 w 4992467"/>
              <a:gd name="connsiteY66" fmla="*/ 542925 h 2124075"/>
              <a:gd name="connsiteX67" fmla="*/ 4259042 w 4992467"/>
              <a:gd name="connsiteY67" fmla="*/ 571500 h 2124075"/>
              <a:gd name="connsiteX68" fmla="*/ 4316192 w 4992467"/>
              <a:gd name="connsiteY68" fmla="*/ 600075 h 2124075"/>
              <a:gd name="connsiteX69" fmla="*/ 4344767 w 4992467"/>
              <a:gd name="connsiteY69" fmla="*/ 628650 h 2124075"/>
              <a:gd name="connsiteX70" fmla="*/ 4373342 w 4992467"/>
              <a:gd name="connsiteY70" fmla="*/ 638175 h 2124075"/>
              <a:gd name="connsiteX71" fmla="*/ 4459067 w 4992467"/>
              <a:gd name="connsiteY71" fmla="*/ 695325 h 2124075"/>
              <a:gd name="connsiteX72" fmla="*/ 4487642 w 4992467"/>
              <a:gd name="connsiteY72" fmla="*/ 714375 h 2124075"/>
              <a:gd name="connsiteX73" fmla="*/ 4516217 w 4992467"/>
              <a:gd name="connsiteY73" fmla="*/ 733425 h 2124075"/>
              <a:gd name="connsiteX74" fmla="*/ 4601942 w 4992467"/>
              <a:gd name="connsiteY74" fmla="*/ 809625 h 2124075"/>
              <a:gd name="connsiteX75" fmla="*/ 4630517 w 4992467"/>
              <a:gd name="connsiteY75" fmla="*/ 819150 h 2124075"/>
              <a:gd name="connsiteX76" fmla="*/ 4687667 w 4992467"/>
              <a:gd name="connsiteY76" fmla="*/ 857250 h 2124075"/>
              <a:gd name="connsiteX77" fmla="*/ 4754342 w 4992467"/>
              <a:gd name="connsiteY77" fmla="*/ 876300 h 2124075"/>
              <a:gd name="connsiteX78" fmla="*/ 4782917 w 4992467"/>
              <a:gd name="connsiteY78" fmla="*/ 885825 h 2124075"/>
              <a:gd name="connsiteX79" fmla="*/ 4849592 w 4992467"/>
              <a:gd name="connsiteY79" fmla="*/ 904875 h 2124075"/>
              <a:gd name="connsiteX80" fmla="*/ 4878167 w 4992467"/>
              <a:gd name="connsiteY80" fmla="*/ 923925 h 2124075"/>
              <a:gd name="connsiteX81" fmla="*/ 4906742 w 4992467"/>
              <a:gd name="connsiteY81" fmla="*/ 933450 h 2124075"/>
              <a:gd name="connsiteX82" fmla="*/ 4963892 w 4992467"/>
              <a:gd name="connsiteY82" fmla="*/ 971550 h 2124075"/>
              <a:gd name="connsiteX83" fmla="*/ 4992467 w 4992467"/>
              <a:gd name="connsiteY83" fmla="*/ 1008111 h 2124075"/>
              <a:gd name="connsiteX84" fmla="*/ 4220942 w 4992467"/>
              <a:gd name="connsiteY84" fmla="*/ 2038350 h 2124075"/>
              <a:gd name="connsiteX85" fmla="*/ 4154267 w 4992467"/>
              <a:gd name="connsiteY85" fmla="*/ 2114550 h 2124075"/>
              <a:gd name="connsiteX86" fmla="*/ 572867 w 4992467"/>
              <a:gd name="connsiteY86" fmla="*/ 2095500 h 2124075"/>
              <a:gd name="connsiteX0" fmla="*/ 572867 w 4992467"/>
              <a:gd name="connsiteY0" fmla="*/ 2095500 h 2124075"/>
              <a:gd name="connsiteX1" fmla="*/ 572867 w 4992467"/>
              <a:gd name="connsiteY1" fmla="*/ 2095500 h 2124075"/>
              <a:gd name="connsiteX2" fmla="*/ 1367 w 4992467"/>
              <a:gd name="connsiteY2" fmla="*/ 809625 h 2124075"/>
              <a:gd name="connsiteX3" fmla="*/ 68042 w 4992467"/>
              <a:gd name="connsiteY3" fmla="*/ 733425 h 2124075"/>
              <a:gd name="connsiteX4" fmla="*/ 96617 w 4992467"/>
              <a:gd name="connsiteY4" fmla="*/ 714375 h 2124075"/>
              <a:gd name="connsiteX5" fmla="*/ 125192 w 4992467"/>
              <a:gd name="connsiteY5" fmla="*/ 695325 h 2124075"/>
              <a:gd name="connsiteX6" fmla="*/ 172817 w 4992467"/>
              <a:gd name="connsiteY6" fmla="*/ 647700 h 2124075"/>
              <a:gd name="connsiteX7" fmla="*/ 201392 w 4992467"/>
              <a:gd name="connsiteY7" fmla="*/ 638175 h 2124075"/>
              <a:gd name="connsiteX8" fmla="*/ 258542 w 4992467"/>
              <a:gd name="connsiteY8" fmla="*/ 600075 h 2124075"/>
              <a:gd name="connsiteX9" fmla="*/ 315692 w 4992467"/>
              <a:gd name="connsiteY9" fmla="*/ 571500 h 2124075"/>
              <a:gd name="connsiteX10" fmla="*/ 344267 w 4992467"/>
              <a:gd name="connsiteY10" fmla="*/ 561975 h 2124075"/>
              <a:gd name="connsiteX11" fmla="*/ 401417 w 4992467"/>
              <a:gd name="connsiteY11" fmla="*/ 523875 h 2124075"/>
              <a:gd name="connsiteX12" fmla="*/ 429992 w 4992467"/>
              <a:gd name="connsiteY12" fmla="*/ 504825 h 2124075"/>
              <a:gd name="connsiteX13" fmla="*/ 458567 w 4992467"/>
              <a:gd name="connsiteY13" fmla="*/ 495300 h 2124075"/>
              <a:gd name="connsiteX14" fmla="*/ 487142 w 4992467"/>
              <a:gd name="connsiteY14" fmla="*/ 476250 h 2124075"/>
              <a:gd name="connsiteX15" fmla="*/ 544292 w 4992467"/>
              <a:gd name="connsiteY15" fmla="*/ 457200 h 2124075"/>
              <a:gd name="connsiteX16" fmla="*/ 649067 w 4992467"/>
              <a:gd name="connsiteY16" fmla="*/ 428625 h 2124075"/>
              <a:gd name="connsiteX17" fmla="*/ 830042 w 4992467"/>
              <a:gd name="connsiteY17" fmla="*/ 409575 h 2124075"/>
              <a:gd name="connsiteX18" fmla="*/ 925292 w 4992467"/>
              <a:gd name="connsiteY18" fmla="*/ 381000 h 2124075"/>
              <a:gd name="connsiteX19" fmla="*/ 953867 w 4992467"/>
              <a:gd name="connsiteY19" fmla="*/ 361950 h 2124075"/>
              <a:gd name="connsiteX20" fmla="*/ 1011017 w 4992467"/>
              <a:gd name="connsiteY20" fmla="*/ 342900 h 2124075"/>
              <a:gd name="connsiteX21" fmla="*/ 1096742 w 4992467"/>
              <a:gd name="connsiteY21" fmla="*/ 304800 h 2124075"/>
              <a:gd name="connsiteX22" fmla="*/ 1182467 w 4992467"/>
              <a:gd name="connsiteY22" fmla="*/ 285750 h 2124075"/>
              <a:gd name="connsiteX23" fmla="*/ 1220567 w 4992467"/>
              <a:gd name="connsiteY23" fmla="*/ 276225 h 2124075"/>
              <a:gd name="connsiteX24" fmla="*/ 1411067 w 4992467"/>
              <a:gd name="connsiteY24" fmla="*/ 266700 h 2124075"/>
              <a:gd name="connsiteX25" fmla="*/ 1458692 w 4992467"/>
              <a:gd name="connsiteY25" fmla="*/ 257175 h 2124075"/>
              <a:gd name="connsiteX26" fmla="*/ 1487267 w 4992467"/>
              <a:gd name="connsiteY26" fmla="*/ 247650 h 2124075"/>
              <a:gd name="connsiteX27" fmla="*/ 1544417 w 4992467"/>
              <a:gd name="connsiteY27" fmla="*/ 238125 h 2124075"/>
              <a:gd name="connsiteX28" fmla="*/ 1658717 w 4992467"/>
              <a:gd name="connsiteY28" fmla="*/ 247650 h 2124075"/>
              <a:gd name="connsiteX29" fmla="*/ 1868267 w 4992467"/>
              <a:gd name="connsiteY29" fmla="*/ 228600 h 2124075"/>
              <a:gd name="connsiteX30" fmla="*/ 1953992 w 4992467"/>
              <a:gd name="connsiteY30" fmla="*/ 200025 h 2124075"/>
              <a:gd name="connsiteX31" fmla="*/ 1982567 w 4992467"/>
              <a:gd name="connsiteY31" fmla="*/ 190500 h 2124075"/>
              <a:gd name="connsiteX32" fmla="*/ 2011142 w 4992467"/>
              <a:gd name="connsiteY32" fmla="*/ 171450 h 2124075"/>
              <a:gd name="connsiteX33" fmla="*/ 2068292 w 4992467"/>
              <a:gd name="connsiteY33" fmla="*/ 152400 h 2124075"/>
              <a:gd name="connsiteX34" fmla="*/ 2154017 w 4992467"/>
              <a:gd name="connsiteY34" fmla="*/ 114300 h 2124075"/>
              <a:gd name="connsiteX35" fmla="*/ 2496917 w 4992467"/>
              <a:gd name="connsiteY35" fmla="*/ 95250 h 2124075"/>
              <a:gd name="connsiteX36" fmla="*/ 2582642 w 4992467"/>
              <a:gd name="connsiteY36" fmla="*/ 66675 h 2124075"/>
              <a:gd name="connsiteX37" fmla="*/ 2611217 w 4992467"/>
              <a:gd name="connsiteY37" fmla="*/ 57150 h 2124075"/>
              <a:gd name="connsiteX38" fmla="*/ 2639792 w 4992467"/>
              <a:gd name="connsiteY38" fmla="*/ 38100 h 2124075"/>
              <a:gd name="connsiteX39" fmla="*/ 2696942 w 4992467"/>
              <a:gd name="connsiteY39" fmla="*/ 19050 h 2124075"/>
              <a:gd name="connsiteX40" fmla="*/ 2763617 w 4992467"/>
              <a:gd name="connsiteY40" fmla="*/ 0 h 2124075"/>
              <a:gd name="connsiteX41" fmla="*/ 2982692 w 4992467"/>
              <a:gd name="connsiteY41" fmla="*/ 9525 h 2124075"/>
              <a:gd name="connsiteX42" fmla="*/ 3039842 w 4992467"/>
              <a:gd name="connsiteY42" fmla="*/ 28575 h 2124075"/>
              <a:gd name="connsiteX43" fmla="*/ 3077942 w 4992467"/>
              <a:gd name="connsiteY43" fmla="*/ 38100 h 2124075"/>
              <a:gd name="connsiteX44" fmla="*/ 3135092 w 4992467"/>
              <a:gd name="connsiteY44" fmla="*/ 57150 h 2124075"/>
              <a:gd name="connsiteX45" fmla="*/ 3192242 w 4992467"/>
              <a:gd name="connsiteY45" fmla="*/ 76200 h 2124075"/>
              <a:gd name="connsiteX46" fmla="*/ 3220817 w 4992467"/>
              <a:gd name="connsiteY46" fmla="*/ 85725 h 2124075"/>
              <a:gd name="connsiteX47" fmla="*/ 3249392 w 4992467"/>
              <a:gd name="connsiteY47" fmla="*/ 95250 h 2124075"/>
              <a:gd name="connsiteX48" fmla="*/ 3363692 w 4992467"/>
              <a:gd name="connsiteY48" fmla="*/ 104775 h 2124075"/>
              <a:gd name="connsiteX49" fmla="*/ 3420842 w 4992467"/>
              <a:gd name="connsiteY49" fmla="*/ 133350 h 2124075"/>
              <a:gd name="connsiteX50" fmla="*/ 3449417 w 4992467"/>
              <a:gd name="connsiteY50" fmla="*/ 161925 h 2124075"/>
              <a:gd name="connsiteX51" fmla="*/ 3506567 w 4992467"/>
              <a:gd name="connsiteY51" fmla="*/ 200025 h 2124075"/>
              <a:gd name="connsiteX52" fmla="*/ 3535142 w 4992467"/>
              <a:gd name="connsiteY52" fmla="*/ 219075 h 2124075"/>
              <a:gd name="connsiteX53" fmla="*/ 3563717 w 4992467"/>
              <a:gd name="connsiteY53" fmla="*/ 247650 h 2124075"/>
              <a:gd name="connsiteX54" fmla="*/ 3620867 w 4992467"/>
              <a:gd name="connsiteY54" fmla="*/ 266700 h 2124075"/>
              <a:gd name="connsiteX55" fmla="*/ 3678017 w 4992467"/>
              <a:gd name="connsiteY55" fmla="*/ 295275 h 2124075"/>
              <a:gd name="connsiteX56" fmla="*/ 3706592 w 4992467"/>
              <a:gd name="connsiteY56" fmla="*/ 314325 h 2124075"/>
              <a:gd name="connsiteX57" fmla="*/ 3744692 w 4992467"/>
              <a:gd name="connsiteY57" fmla="*/ 323850 h 2124075"/>
              <a:gd name="connsiteX58" fmla="*/ 3887567 w 4992467"/>
              <a:gd name="connsiteY58" fmla="*/ 342900 h 2124075"/>
              <a:gd name="connsiteX59" fmla="*/ 3944717 w 4992467"/>
              <a:gd name="connsiteY59" fmla="*/ 361950 h 2124075"/>
              <a:gd name="connsiteX60" fmla="*/ 3973292 w 4992467"/>
              <a:gd name="connsiteY60" fmla="*/ 371475 h 2124075"/>
              <a:gd name="connsiteX61" fmla="*/ 4030442 w 4992467"/>
              <a:gd name="connsiteY61" fmla="*/ 419100 h 2124075"/>
              <a:gd name="connsiteX62" fmla="*/ 4087592 w 4992467"/>
              <a:gd name="connsiteY62" fmla="*/ 457200 h 2124075"/>
              <a:gd name="connsiteX63" fmla="*/ 4116167 w 4992467"/>
              <a:gd name="connsiteY63" fmla="*/ 476250 h 2124075"/>
              <a:gd name="connsiteX64" fmla="*/ 4173317 w 4992467"/>
              <a:gd name="connsiteY64" fmla="*/ 514350 h 2124075"/>
              <a:gd name="connsiteX65" fmla="*/ 4201892 w 4992467"/>
              <a:gd name="connsiteY65" fmla="*/ 533400 h 2124075"/>
              <a:gd name="connsiteX66" fmla="*/ 4230467 w 4992467"/>
              <a:gd name="connsiteY66" fmla="*/ 542925 h 2124075"/>
              <a:gd name="connsiteX67" fmla="*/ 4259042 w 4992467"/>
              <a:gd name="connsiteY67" fmla="*/ 571500 h 2124075"/>
              <a:gd name="connsiteX68" fmla="*/ 4316192 w 4992467"/>
              <a:gd name="connsiteY68" fmla="*/ 600075 h 2124075"/>
              <a:gd name="connsiteX69" fmla="*/ 4344767 w 4992467"/>
              <a:gd name="connsiteY69" fmla="*/ 628650 h 2124075"/>
              <a:gd name="connsiteX70" fmla="*/ 4373342 w 4992467"/>
              <a:gd name="connsiteY70" fmla="*/ 638175 h 2124075"/>
              <a:gd name="connsiteX71" fmla="*/ 4459067 w 4992467"/>
              <a:gd name="connsiteY71" fmla="*/ 695325 h 2124075"/>
              <a:gd name="connsiteX72" fmla="*/ 4487642 w 4992467"/>
              <a:gd name="connsiteY72" fmla="*/ 714375 h 2124075"/>
              <a:gd name="connsiteX73" fmla="*/ 4516217 w 4992467"/>
              <a:gd name="connsiteY73" fmla="*/ 733425 h 2124075"/>
              <a:gd name="connsiteX74" fmla="*/ 4601942 w 4992467"/>
              <a:gd name="connsiteY74" fmla="*/ 809625 h 2124075"/>
              <a:gd name="connsiteX75" fmla="*/ 4630517 w 4992467"/>
              <a:gd name="connsiteY75" fmla="*/ 819150 h 2124075"/>
              <a:gd name="connsiteX76" fmla="*/ 4687667 w 4992467"/>
              <a:gd name="connsiteY76" fmla="*/ 857250 h 2124075"/>
              <a:gd name="connsiteX77" fmla="*/ 4754342 w 4992467"/>
              <a:gd name="connsiteY77" fmla="*/ 876300 h 2124075"/>
              <a:gd name="connsiteX78" fmla="*/ 4782917 w 4992467"/>
              <a:gd name="connsiteY78" fmla="*/ 885825 h 2124075"/>
              <a:gd name="connsiteX79" fmla="*/ 4849592 w 4992467"/>
              <a:gd name="connsiteY79" fmla="*/ 904875 h 2124075"/>
              <a:gd name="connsiteX80" fmla="*/ 4878167 w 4992467"/>
              <a:gd name="connsiteY80" fmla="*/ 923925 h 2124075"/>
              <a:gd name="connsiteX81" fmla="*/ 4906742 w 4992467"/>
              <a:gd name="connsiteY81" fmla="*/ 933450 h 2124075"/>
              <a:gd name="connsiteX82" fmla="*/ 4963892 w 4992467"/>
              <a:gd name="connsiteY82" fmla="*/ 971550 h 2124075"/>
              <a:gd name="connsiteX83" fmla="*/ 4992467 w 4992467"/>
              <a:gd name="connsiteY83" fmla="*/ 1008111 h 2124075"/>
              <a:gd name="connsiteX84" fmla="*/ 4154267 w 4992467"/>
              <a:gd name="connsiteY84" fmla="*/ 2114550 h 2124075"/>
              <a:gd name="connsiteX85" fmla="*/ 572867 w 4992467"/>
              <a:gd name="connsiteY85" fmla="*/ 2095500 h 2124075"/>
              <a:gd name="connsiteX0" fmla="*/ 572867 w 4992467"/>
              <a:gd name="connsiteY0" fmla="*/ 2095500 h 2124075"/>
              <a:gd name="connsiteX1" fmla="*/ 572867 w 4992467"/>
              <a:gd name="connsiteY1" fmla="*/ 2095500 h 2124075"/>
              <a:gd name="connsiteX2" fmla="*/ 1367 w 4992467"/>
              <a:gd name="connsiteY2" fmla="*/ 809625 h 2124075"/>
              <a:gd name="connsiteX3" fmla="*/ 68042 w 4992467"/>
              <a:gd name="connsiteY3" fmla="*/ 733425 h 2124075"/>
              <a:gd name="connsiteX4" fmla="*/ 96617 w 4992467"/>
              <a:gd name="connsiteY4" fmla="*/ 714375 h 2124075"/>
              <a:gd name="connsiteX5" fmla="*/ 125192 w 4992467"/>
              <a:gd name="connsiteY5" fmla="*/ 695325 h 2124075"/>
              <a:gd name="connsiteX6" fmla="*/ 172817 w 4992467"/>
              <a:gd name="connsiteY6" fmla="*/ 647700 h 2124075"/>
              <a:gd name="connsiteX7" fmla="*/ 201392 w 4992467"/>
              <a:gd name="connsiteY7" fmla="*/ 638175 h 2124075"/>
              <a:gd name="connsiteX8" fmla="*/ 258542 w 4992467"/>
              <a:gd name="connsiteY8" fmla="*/ 600075 h 2124075"/>
              <a:gd name="connsiteX9" fmla="*/ 315692 w 4992467"/>
              <a:gd name="connsiteY9" fmla="*/ 571500 h 2124075"/>
              <a:gd name="connsiteX10" fmla="*/ 344267 w 4992467"/>
              <a:gd name="connsiteY10" fmla="*/ 561975 h 2124075"/>
              <a:gd name="connsiteX11" fmla="*/ 401417 w 4992467"/>
              <a:gd name="connsiteY11" fmla="*/ 523875 h 2124075"/>
              <a:gd name="connsiteX12" fmla="*/ 429992 w 4992467"/>
              <a:gd name="connsiteY12" fmla="*/ 504825 h 2124075"/>
              <a:gd name="connsiteX13" fmla="*/ 458567 w 4992467"/>
              <a:gd name="connsiteY13" fmla="*/ 495300 h 2124075"/>
              <a:gd name="connsiteX14" fmla="*/ 487142 w 4992467"/>
              <a:gd name="connsiteY14" fmla="*/ 476250 h 2124075"/>
              <a:gd name="connsiteX15" fmla="*/ 544292 w 4992467"/>
              <a:gd name="connsiteY15" fmla="*/ 457200 h 2124075"/>
              <a:gd name="connsiteX16" fmla="*/ 649067 w 4992467"/>
              <a:gd name="connsiteY16" fmla="*/ 428625 h 2124075"/>
              <a:gd name="connsiteX17" fmla="*/ 830042 w 4992467"/>
              <a:gd name="connsiteY17" fmla="*/ 409575 h 2124075"/>
              <a:gd name="connsiteX18" fmla="*/ 925292 w 4992467"/>
              <a:gd name="connsiteY18" fmla="*/ 381000 h 2124075"/>
              <a:gd name="connsiteX19" fmla="*/ 953867 w 4992467"/>
              <a:gd name="connsiteY19" fmla="*/ 361950 h 2124075"/>
              <a:gd name="connsiteX20" fmla="*/ 1011017 w 4992467"/>
              <a:gd name="connsiteY20" fmla="*/ 342900 h 2124075"/>
              <a:gd name="connsiteX21" fmla="*/ 1096742 w 4992467"/>
              <a:gd name="connsiteY21" fmla="*/ 304800 h 2124075"/>
              <a:gd name="connsiteX22" fmla="*/ 1182467 w 4992467"/>
              <a:gd name="connsiteY22" fmla="*/ 285750 h 2124075"/>
              <a:gd name="connsiteX23" fmla="*/ 1220567 w 4992467"/>
              <a:gd name="connsiteY23" fmla="*/ 276225 h 2124075"/>
              <a:gd name="connsiteX24" fmla="*/ 1411067 w 4992467"/>
              <a:gd name="connsiteY24" fmla="*/ 266700 h 2124075"/>
              <a:gd name="connsiteX25" fmla="*/ 1458692 w 4992467"/>
              <a:gd name="connsiteY25" fmla="*/ 257175 h 2124075"/>
              <a:gd name="connsiteX26" fmla="*/ 1487267 w 4992467"/>
              <a:gd name="connsiteY26" fmla="*/ 247650 h 2124075"/>
              <a:gd name="connsiteX27" fmla="*/ 1544417 w 4992467"/>
              <a:gd name="connsiteY27" fmla="*/ 238125 h 2124075"/>
              <a:gd name="connsiteX28" fmla="*/ 1658717 w 4992467"/>
              <a:gd name="connsiteY28" fmla="*/ 247650 h 2124075"/>
              <a:gd name="connsiteX29" fmla="*/ 1868267 w 4992467"/>
              <a:gd name="connsiteY29" fmla="*/ 228600 h 2124075"/>
              <a:gd name="connsiteX30" fmla="*/ 1953992 w 4992467"/>
              <a:gd name="connsiteY30" fmla="*/ 200025 h 2124075"/>
              <a:gd name="connsiteX31" fmla="*/ 1982567 w 4992467"/>
              <a:gd name="connsiteY31" fmla="*/ 190500 h 2124075"/>
              <a:gd name="connsiteX32" fmla="*/ 2011142 w 4992467"/>
              <a:gd name="connsiteY32" fmla="*/ 171450 h 2124075"/>
              <a:gd name="connsiteX33" fmla="*/ 2068292 w 4992467"/>
              <a:gd name="connsiteY33" fmla="*/ 152400 h 2124075"/>
              <a:gd name="connsiteX34" fmla="*/ 2154017 w 4992467"/>
              <a:gd name="connsiteY34" fmla="*/ 114300 h 2124075"/>
              <a:gd name="connsiteX35" fmla="*/ 2496917 w 4992467"/>
              <a:gd name="connsiteY35" fmla="*/ 95250 h 2124075"/>
              <a:gd name="connsiteX36" fmla="*/ 2582642 w 4992467"/>
              <a:gd name="connsiteY36" fmla="*/ 66675 h 2124075"/>
              <a:gd name="connsiteX37" fmla="*/ 2611217 w 4992467"/>
              <a:gd name="connsiteY37" fmla="*/ 57150 h 2124075"/>
              <a:gd name="connsiteX38" fmla="*/ 2639792 w 4992467"/>
              <a:gd name="connsiteY38" fmla="*/ 38100 h 2124075"/>
              <a:gd name="connsiteX39" fmla="*/ 2696942 w 4992467"/>
              <a:gd name="connsiteY39" fmla="*/ 19050 h 2124075"/>
              <a:gd name="connsiteX40" fmla="*/ 2763617 w 4992467"/>
              <a:gd name="connsiteY40" fmla="*/ 0 h 2124075"/>
              <a:gd name="connsiteX41" fmla="*/ 2982692 w 4992467"/>
              <a:gd name="connsiteY41" fmla="*/ 9525 h 2124075"/>
              <a:gd name="connsiteX42" fmla="*/ 3039842 w 4992467"/>
              <a:gd name="connsiteY42" fmla="*/ 28575 h 2124075"/>
              <a:gd name="connsiteX43" fmla="*/ 3077942 w 4992467"/>
              <a:gd name="connsiteY43" fmla="*/ 38100 h 2124075"/>
              <a:gd name="connsiteX44" fmla="*/ 3135092 w 4992467"/>
              <a:gd name="connsiteY44" fmla="*/ 57150 h 2124075"/>
              <a:gd name="connsiteX45" fmla="*/ 3192242 w 4992467"/>
              <a:gd name="connsiteY45" fmla="*/ 76200 h 2124075"/>
              <a:gd name="connsiteX46" fmla="*/ 3220817 w 4992467"/>
              <a:gd name="connsiteY46" fmla="*/ 85725 h 2124075"/>
              <a:gd name="connsiteX47" fmla="*/ 3249392 w 4992467"/>
              <a:gd name="connsiteY47" fmla="*/ 95250 h 2124075"/>
              <a:gd name="connsiteX48" fmla="*/ 3363692 w 4992467"/>
              <a:gd name="connsiteY48" fmla="*/ 104775 h 2124075"/>
              <a:gd name="connsiteX49" fmla="*/ 3420842 w 4992467"/>
              <a:gd name="connsiteY49" fmla="*/ 133350 h 2124075"/>
              <a:gd name="connsiteX50" fmla="*/ 3449417 w 4992467"/>
              <a:gd name="connsiteY50" fmla="*/ 161925 h 2124075"/>
              <a:gd name="connsiteX51" fmla="*/ 3506567 w 4992467"/>
              <a:gd name="connsiteY51" fmla="*/ 200025 h 2124075"/>
              <a:gd name="connsiteX52" fmla="*/ 3535142 w 4992467"/>
              <a:gd name="connsiteY52" fmla="*/ 219075 h 2124075"/>
              <a:gd name="connsiteX53" fmla="*/ 3563717 w 4992467"/>
              <a:gd name="connsiteY53" fmla="*/ 247650 h 2124075"/>
              <a:gd name="connsiteX54" fmla="*/ 3620867 w 4992467"/>
              <a:gd name="connsiteY54" fmla="*/ 266700 h 2124075"/>
              <a:gd name="connsiteX55" fmla="*/ 3678017 w 4992467"/>
              <a:gd name="connsiteY55" fmla="*/ 295275 h 2124075"/>
              <a:gd name="connsiteX56" fmla="*/ 3706592 w 4992467"/>
              <a:gd name="connsiteY56" fmla="*/ 314325 h 2124075"/>
              <a:gd name="connsiteX57" fmla="*/ 3744692 w 4992467"/>
              <a:gd name="connsiteY57" fmla="*/ 323850 h 2124075"/>
              <a:gd name="connsiteX58" fmla="*/ 3887567 w 4992467"/>
              <a:gd name="connsiteY58" fmla="*/ 342900 h 2124075"/>
              <a:gd name="connsiteX59" fmla="*/ 3944717 w 4992467"/>
              <a:gd name="connsiteY59" fmla="*/ 361950 h 2124075"/>
              <a:gd name="connsiteX60" fmla="*/ 3973292 w 4992467"/>
              <a:gd name="connsiteY60" fmla="*/ 371475 h 2124075"/>
              <a:gd name="connsiteX61" fmla="*/ 4030442 w 4992467"/>
              <a:gd name="connsiteY61" fmla="*/ 419100 h 2124075"/>
              <a:gd name="connsiteX62" fmla="*/ 4087592 w 4992467"/>
              <a:gd name="connsiteY62" fmla="*/ 457200 h 2124075"/>
              <a:gd name="connsiteX63" fmla="*/ 4116167 w 4992467"/>
              <a:gd name="connsiteY63" fmla="*/ 476250 h 2124075"/>
              <a:gd name="connsiteX64" fmla="*/ 4173317 w 4992467"/>
              <a:gd name="connsiteY64" fmla="*/ 514350 h 2124075"/>
              <a:gd name="connsiteX65" fmla="*/ 4201892 w 4992467"/>
              <a:gd name="connsiteY65" fmla="*/ 533400 h 2124075"/>
              <a:gd name="connsiteX66" fmla="*/ 4230467 w 4992467"/>
              <a:gd name="connsiteY66" fmla="*/ 542925 h 2124075"/>
              <a:gd name="connsiteX67" fmla="*/ 4316192 w 4992467"/>
              <a:gd name="connsiteY67" fmla="*/ 600075 h 2124075"/>
              <a:gd name="connsiteX68" fmla="*/ 4344767 w 4992467"/>
              <a:gd name="connsiteY68" fmla="*/ 628650 h 2124075"/>
              <a:gd name="connsiteX69" fmla="*/ 4373342 w 4992467"/>
              <a:gd name="connsiteY69" fmla="*/ 638175 h 2124075"/>
              <a:gd name="connsiteX70" fmla="*/ 4459067 w 4992467"/>
              <a:gd name="connsiteY70" fmla="*/ 695325 h 2124075"/>
              <a:gd name="connsiteX71" fmla="*/ 4487642 w 4992467"/>
              <a:gd name="connsiteY71" fmla="*/ 714375 h 2124075"/>
              <a:gd name="connsiteX72" fmla="*/ 4516217 w 4992467"/>
              <a:gd name="connsiteY72" fmla="*/ 733425 h 2124075"/>
              <a:gd name="connsiteX73" fmla="*/ 4601942 w 4992467"/>
              <a:gd name="connsiteY73" fmla="*/ 809625 h 2124075"/>
              <a:gd name="connsiteX74" fmla="*/ 4630517 w 4992467"/>
              <a:gd name="connsiteY74" fmla="*/ 819150 h 2124075"/>
              <a:gd name="connsiteX75" fmla="*/ 4687667 w 4992467"/>
              <a:gd name="connsiteY75" fmla="*/ 857250 h 2124075"/>
              <a:gd name="connsiteX76" fmla="*/ 4754342 w 4992467"/>
              <a:gd name="connsiteY76" fmla="*/ 876300 h 2124075"/>
              <a:gd name="connsiteX77" fmla="*/ 4782917 w 4992467"/>
              <a:gd name="connsiteY77" fmla="*/ 885825 h 2124075"/>
              <a:gd name="connsiteX78" fmla="*/ 4849592 w 4992467"/>
              <a:gd name="connsiteY78" fmla="*/ 904875 h 2124075"/>
              <a:gd name="connsiteX79" fmla="*/ 4878167 w 4992467"/>
              <a:gd name="connsiteY79" fmla="*/ 923925 h 2124075"/>
              <a:gd name="connsiteX80" fmla="*/ 4906742 w 4992467"/>
              <a:gd name="connsiteY80" fmla="*/ 933450 h 2124075"/>
              <a:gd name="connsiteX81" fmla="*/ 4963892 w 4992467"/>
              <a:gd name="connsiteY81" fmla="*/ 971550 h 2124075"/>
              <a:gd name="connsiteX82" fmla="*/ 4992467 w 4992467"/>
              <a:gd name="connsiteY82" fmla="*/ 1008111 h 2124075"/>
              <a:gd name="connsiteX83" fmla="*/ 4154267 w 4992467"/>
              <a:gd name="connsiteY83" fmla="*/ 2114550 h 2124075"/>
              <a:gd name="connsiteX84" fmla="*/ 572867 w 4992467"/>
              <a:gd name="connsiteY84" fmla="*/ 2095500 h 2124075"/>
              <a:gd name="connsiteX0" fmla="*/ 756071 w 4992467"/>
              <a:gd name="connsiteY0" fmla="*/ 1764196 h 2124075"/>
              <a:gd name="connsiteX1" fmla="*/ 572867 w 4992467"/>
              <a:gd name="connsiteY1" fmla="*/ 2095500 h 2124075"/>
              <a:gd name="connsiteX2" fmla="*/ 1367 w 4992467"/>
              <a:gd name="connsiteY2" fmla="*/ 809625 h 2124075"/>
              <a:gd name="connsiteX3" fmla="*/ 68042 w 4992467"/>
              <a:gd name="connsiteY3" fmla="*/ 733425 h 2124075"/>
              <a:gd name="connsiteX4" fmla="*/ 96617 w 4992467"/>
              <a:gd name="connsiteY4" fmla="*/ 714375 h 2124075"/>
              <a:gd name="connsiteX5" fmla="*/ 125192 w 4992467"/>
              <a:gd name="connsiteY5" fmla="*/ 695325 h 2124075"/>
              <a:gd name="connsiteX6" fmla="*/ 172817 w 4992467"/>
              <a:gd name="connsiteY6" fmla="*/ 647700 h 2124075"/>
              <a:gd name="connsiteX7" fmla="*/ 201392 w 4992467"/>
              <a:gd name="connsiteY7" fmla="*/ 638175 h 2124075"/>
              <a:gd name="connsiteX8" fmla="*/ 258542 w 4992467"/>
              <a:gd name="connsiteY8" fmla="*/ 600075 h 2124075"/>
              <a:gd name="connsiteX9" fmla="*/ 315692 w 4992467"/>
              <a:gd name="connsiteY9" fmla="*/ 571500 h 2124075"/>
              <a:gd name="connsiteX10" fmla="*/ 344267 w 4992467"/>
              <a:gd name="connsiteY10" fmla="*/ 561975 h 2124075"/>
              <a:gd name="connsiteX11" fmla="*/ 401417 w 4992467"/>
              <a:gd name="connsiteY11" fmla="*/ 523875 h 2124075"/>
              <a:gd name="connsiteX12" fmla="*/ 429992 w 4992467"/>
              <a:gd name="connsiteY12" fmla="*/ 504825 h 2124075"/>
              <a:gd name="connsiteX13" fmla="*/ 458567 w 4992467"/>
              <a:gd name="connsiteY13" fmla="*/ 495300 h 2124075"/>
              <a:gd name="connsiteX14" fmla="*/ 487142 w 4992467"/>
              <a:gd name="connsiteY14" fmla="*/ 476250 h 2124075"/>
              <a:gd name="connsiteX15" fmla="*/ 544292 w 4992467"/>
              <a:gd name="connsiteY15" fmla="*/ 457200 h 2124075"/>
              <a:gd name="connsiteX16" fmla="*/ 649067 w 4992467"/>
              <a:gd name="connsiteY16" fmla="*/ 428625 h 2124075"/>
              <a:gd name="connsiteX17" fmla="*/ 830042 w 4992467"/>
              <a:gd name="connsiteY17" fmla="*/ 409575 h 2124075"/>
              <a:gd name="connsiteX18" fmla="*/ 925292 w 4992467"/>
              <a:gd name="connsiteY18" fmla="*/ 381000 h 2124075"/>
              <a:gd name="connsiteX19" fmla="*/ 953867 w 4992467"/>
              <a:gd name="connsiteY19" fmla="*/ 361950 h 2124075"/>
              <a:gd name="connsiteX20" fmla="*/ 1011017 w 4992467"/>
              <a:gd name="connsiteY20" fmla="*/ 342900 h 2124075"/>
              <a:gd name="connsiteX21" fmla="*/ 1096742 w 4992467"/>
              <a:gd name="connsiteY21" fmla="*/ 304800 h 2124075"/>
              <a:gd name="connsiteX22" fmla="*/ 1182467 w 4992467"/>
              <a:gd name="connsiteY22" fmla="*/ 285750 h 2124075"/>
              <a:gd name="connsiteX23" fmla="*/ 1220567 w 4992467"/>
              <a:gd name="connsiteY23" fmla="*/ 276225 h 2124075"/>
              <a:gd name="connsiteX24" fmla="*/ 1411067 w 4992467"/>
              <a:gd name="connsiteY24" fmla="*/ 266700 h 2124075"/>
              <a:gd name="connsiteX25" fmla="*/ 1458692 w 4992467"/>
              <a:gd name="connsiteY25" fmla="*/ 257175 h 2124075"/>
              <a:gd name="connsiteX26" fmla="*/ 1487267 w 4992467"/>
              <a:gd name="connsiteY26" fmla="*/ 247650 h 2124075"/>
              <a:gd name="connsiteX27" fmla="*/ 1544417 w 4992467"/>
              <a:gd name="connsiteY27" fmla="*/ 238125 h 2124075"/>
              <a:gd name="connsiteX28" fmla="*/ 1658717 w 4992467"/>
              <a:gd name="connsiteY28" fmla="*/ 247650 h 2124075"/>
              <a:gd name="connsiteX29" fmla="*/ 1868267 w 4992467"/>
              <a:gd name="connsiteY29" fmla="*/ 228600 h 2124075"/>
              <a:gd name="connsiteX30" fmla="*/ 1953992 w 4992467"/>
              <a:gd name="connsiteY30" fmla="*/ 200025 h 2124075"/>
              <a:gd name="connsiteX31" fmla="*/ 1982567 w 4992467"/>
              <a:gd name="connsiteY31" fmla="*/ 190500 h 2124075"/>
              <a:gd name="connsiteX32" fmla="*/ 2011142 w 4992467"/>
              <a:gd name="connsiteY32" fmla="*/ 171450 h 2124075"/>
              <a:gd name="connsiteX33" fmla="*/ 2068292 w 4992467"/>
              <a:gd name="connsiteY33" fmla="*/ 152400 h 2124075"/>
              <a:gd name="connsiteX34" fmla="*/ 2154017 w 4992467"/>
              <a:gd name="connsiteY34" fmla="*/ 114300 h 2124075"/>
              <a:gd name="connsiteX35" fmla="*/ 2496917 w 4992467"/>
              <a:gd name="connsiteY35" fmla="*/ 95250 h 2124075"/>
              <a:gd name="connsiteX36" fmla="*/ 2582642 w 4992467"/>
              <a:gd name="connsiteY36" fmla="*/ 66675 h 2124075"/>
              <a:gd name="connsiteX37" fmla="*/ 2611217 w 4992467"/>
              <a:gd name="connsiteY37" fmla="*/ 57150 h 2124075"/>
              <a:gd name="connsiteX38" fmla="*/ 2639792 w 4992467"/>
              <a:gd name="connsiteY38" fmla="*/ 38100 h 2124075"/>
              <a:gd name="connsiteX39" fmla="*/ 2696942 w 4992467"/>
              <a:gd name="connsiteY39" fmla="*/ 19050 h 2124075"/>
              <a:gd name="connsiteX40" fmla="*/ 2763617 w 4992467"/>
              <a:gd name="connsiteY40" fmla="*/ 0 h 2124075"/>
              <a:gd name="connsiteX41" fmla="*/ 2982692 w 4992467"/>
              <a:gd name="connsiteY41" fmla="*/ 9525 h 2124075"/>
              <a:gd name="connsiteX42" fmla="*/ 3039842 w 4992467"/>
              <a:gd name="connsiteY42" fmla="*/ 28575 h 2124075"/>
              <a:gd name="connsiteX43" fmla="*/ 3077942 w 4992467"/>
              <a:gd name="connsiteY43" fmla="*/ 38100 h 2124075"/>
              <a:gd name="connsiteX44" fmla="*/ 3135092 w 4992467"/>
              <a:gd name="connsiteY44" fmla="*/ 57150 h 2124075"/>
              <a:gd name="connsiteX45" fmla="*/ 3192242 w 4992467"/>
              <a:gd name="connsiteY45" fmla="*/ 76200 h 2124075"/>
              <a:gd name="connsiteX46" fmla="*/ 3220817 w 4992467"/>
              <a:gd name="connsiteY46" fmla="*/ 85725 h 2124075"/>
              <a:gd name="connsiteX47" fmla="*/ 3249392 w 4992467"/>
              <a:gd name="connsiteY47" fmla="*/ 95250 h 2124075"/>
              <a:gd name="connsiteX48" fmla="*/ 3363692 w 4992467"/>
              <a:gd name="connsiteY48" fmla="*/ 104775 h 2124075"/>
              <a:gd name="connsiteX49" fmla="*/ 3420842 w 4992467"/>
              <a:gd name="connsiteY49" fmla="*/ 133350 h 2124075"/>
              <a:gd name="connsiteX50" fmla="*/ 3449417 w 4992467"/>
              <a:gd name="connsiteY50" fmla="*/ 161925 h 2124075"/>
              <a:gd name="connsiteX51" fmla="*/ 3506567 w 4992467"/>
              <a:gd name="connsiteY51" fmla="*/ 200025 h 2124075"/>
              <a:gd name="connsiteX52" fmla="*/ 3535142 w 4992467"/>
              <a:gd name="connsiteY52" fmla="*/ 219075 h 2124075"/>
              <a:gd name="connsiteX53" fmla="*/ 3563717 w 4992467"/>
              <a:gd name="connsiteY53" fmla="*/ 247650 h 2124075"/>
              <a:gd name="connsiteX54" fmla="*/ 3620867 w 4992467"/>
              <a:gd name="connsiteY54" fmla="*/ 266700 h 2124075"/>
              <a:gd name="connsiteX55" fmla="*/ 3678017 w 4992467"/>
              <a:gd name="connsiteY55" fmla="*/ 295275 h 2124075"/>
              <a:gd name="connsiteX56" fmla="*/ 3706592 w 4992467"/>
              <a:gd name="connsiteY56" fmla="*/ 314325 h 2124075"/>
              <a:gd name="connsiteX57" fmla="*/ 3744692 w 4992467"/>
              <a:gd name="connsiteY57" fmla="*/ 323850 h 2124075"/>
              <a:gd name="connsiteX58" fmla="*/ 3887567 w 4992467"/>
              <a:gd name="connsiteY58" fmla="*/ 342900 h 2124075"/>
              <a:gd name="connsiteX59" fmla="*/ 3944717 w 4992467"/>
              <a:gd name="connsiteY59" fmla="*/ 361950 h 2124075"/>
              <a:gd name="connsiteX60" fmla="*/ 3973292 w 4992467"/>
              <a:gd name="connsiteY60" fmla="*/ 371475 h 2124075"/>
              <a:gd name="connsiteX61" fmla="*/ 4030442 w 4992467"/>
              <a:gd name="connsiteY61" fmla="*/ 419100 h 2124075"/>
              <a:gd name="connsiteX62" fmla="*/ 4087592 w 4992467"/>
              <a:gd name="connsiteY62" fmla="*/ 457200 h 2124075"/>
              <a:gd name="connsiteX63" fmla="*/ 4116167 w 4992467"/>
              <a:gd name="connsiteY63" fmla="*/ 476250 h 2124075"/>
              <a:gd name="connsiteX64" fmla="*/ 4173317 w 4992467"/>
              <a:gd name="connsiteY64" fmla="*/ 514350 h 2124075"/>
              <a:gd name="connsiteX65" fmla="*/ 4201892 w 4992467"/>
              <a:gd name="connsiteY65" fmla="*/ 533400 h 2124075"/>
              <a:gd name="connsiteX66" fmla="*/ 4230467 w 4992467"/>
              <a:gd name="connsiteY66" fmla="*/ 542925 h 2124075"/>
              <a:gd name="connsiteX67" fmla="*/ 4316192 w 4992467"/>
              <a:gd name="connsiteY67" fmla="*/ 600075 h 2124075"/>
              <a:gd name="connsiteX68" fmla="*/ 4344767 w 4992467"/>
              <a:gd name="connsiteY68" fmla="*/ 628650 h 2124075"/>
              <a:gd name="connsiteX69" fmla="*/ 4373342 w 4992467"/>
              <a:gd name="connsiteY69" fmla="*/ 638175 h 2124075"/>
              <a:gd name="connsiteX70" fmla="*/ 4459067 w 4992467"/>
              <a:gd name="connsiteY70" fmla="*/ 695325 h 2124075"/>
              <a:gd name="connsiteX71" fmla="*/ 4487642 w 4992467"/>
              <a:gd name="connsiteY71" fmla="*/ 714375 h 2124075"/>
              <a:gd name="connsiteX72" fmla="*/ 4516217 w 4992467"/>
              <a:gd name="connsiteY72" fmla="*/ 733425 h 2124075"/>
              <a:gd name="connsiteX73" fmla="*/ 4601942 w 4992467"/>
              <a:gd name="connsiteY73" fmla="*/ 809625 h 2124075"/>
              <a:gd name="connsiteX74" fmla="*/ 4630517 w 4992467"/>
              <a:gd name="connsiteY74" fmla="*/ 819150 h 2124075"/>
              <a:gd name="connsiteX75" fmla="*/ 4687667 w 4992467"/>
              <a:gd name="connsiteY75" fmla="*/ 857250 h 2124075"/>
              <a:gd name="connsiteX76" fmla="*/ 4754342 w 4992467"/>
              <a:gd name="connsiteY76" fmla="*/ 876300 h 2124075"/>
              <a:gd name="connsiteX77" fmla="*/ 4782917 w 4992467"/>
              <a:gd name="connsiteY77" fmla="*/ 885825 h 2124075"/>
              <a:gd name="connsiteX78" fmla="*/ 4849592 w 4992467"/>
              <a:gd name="connsiteY78" fmla="*/ 904875 h 2124075"/>
              <a:gd name="connsiteX79" fmla="*/ 4878167 w 4992467"/>
              <a:gd name="connsiteY79" fmla="*/ 923925 h 2124075"/>
              <a:gd name="connsiteX80" fmla="*/ 4906742 w 4992467"/>
              <a:gd name="connsiteY80" fmla="*/ 933450 h 2124075"/>
              <a:gd name="connsiteX81" fmla="*/ 4963892 w 4992467"/>
              <a:gd name="connsiteY81" fmla="*/ 971550 h 2124075"/>
              <a:gd name="connsiteX82" fmla="*/ 4992467 w 4992467"/>
              <a:gd name="connsiteY82" fmla="*/ 1008111 h 2124075"/>
              <a:gd name="connsiteX83" fmla="*/ 4154267 w 4992467"/>
              <a:gd name="connsiteY83" fmla="*/ 2114550 h 2124075"/>
              <a:gd name="connsiteX84" fmla="*/ 756071 w 4992467"/>
              <a:gd name="connsiteY84" fmla="*/ 1764196 h 2124075"/>
              <a:gd name="connsiteX0" fmla="*/ 756071 w 4992467"/>
              <a:gd name="connsiteY0" fmla="*/ 1764196 h 2095500"/>
              <a:gd name="connsiteX1" fmla="*/ 572867 w 4992467"/>
              <a:gd name="connsiteY1" fmla="*/ 2095500 h 2095500"/>
              <a:gd name="connsiteX2" fmla="*/ 1367 w 4992467"/>
              <a:gd name="connsiteY2" fmla="*/ 809625 h 2095500"/>
              <a:gd name="connsiteX3" fmla="*/ 68042 w 4992467"/>
              <a:gd name="connsiteY3" fmla="*/ 733425 h 2095500"/>
              <a:gd name="connsiteX4" fmla="*/ 96617 w 4992467"/>
              <a:gd name="connsiteY4" fmla="*/ 714375 h 2095500"/>
              <a:gd name="connsiteX5" fmla="*/ 125192 w 4992467"/>
              <a:gd name="connsiteY5" fmla="*/ 695325 h 2095500"/>
              <a:gd name="connsiteX6" fmla="*/ 172817 w 4992467"/>
              <a:gd name="connsiteY6" fmla="*/ 647700 h 2095500"/>
              <a:gd name="connsiteX7" fmla="*/ 201392 w 4992467"/>
              <a:gd name="connsiteY7" fmla="*/ 638175 h 2095500"/>
              <a:gd name="connsiteX8" fmla="*/ 258542 w 4992467"/>
              <a:gd name="connsiteY8" fmla="*/ 600075 h 2095500"/>
              <a:gd name="connsiteX9" fmla="*/ 315692 w 4992467"/>
              <a:gd name="connsiteY9" fmla="*/ 571500 h 2095500"/>
              <a:gd name="connsiteX10" fmla="*/ 344267 w 4992467"/>
              <a:gd name="connsiteY10" fmla="*/ 561975 h 2095500"/>
              <a:gd name="connsiteX11" fmla="*/ 401417 w 4992467"/>
              <a:gd name="connsiteY11" fmla="*/ 523875 h 2095500"/>
              <a:gd name="connsiteX12" fmla="*/ 429992 w 4992467"/>
              <a:gd name="connsiteY12" fmla="*/ 504825 h 2095500"/>
              <a:gd name="connsiteX13" fmla="*/ 458567 w 4992467"/>
              <a:gd name="connsiteY13" fmla="*/ 495300 h 2095500"/>
              <a:gd name="connsiteX14" fmla="*/ 487142 w 4992467"/>
              <a:gd name="connsiteY14" fmla="*/ 476250 h 2095500"/>
              <a:gd name="connsiteX15" fmla="*/ 544292 w 4992467"/>
              <a:gd name="connsiteY15" fmla="*/ 457200 h 2095500"/>
              <a:gd name="connsiteX16" fmla="*/ 649067 w 4992467"/>
              <a:gd name="connsiteY16" fmla="*/ 428625 h 2095500"/>
              <a:gd name="connsiteX17" fmla="*/ 830042 w 4992467"/>
              <a:gd name="connsiteY17" fmla="*/ 409575 h 2095500"/>
              <a:gd name="connsiteX18" fmla="*/ 925292 w 4992467"/>
              <a:gd name="connsiteY18" fmla="*/ 381000 h 2095500"/>
              <a:gd name="connsiteX19" fmla="*/ 953867 w 4992467"/>
              <a:gd name="connsiteY19" fmla="*/ 361950 h 2095500"/>
              <a:gd name="connsiteX20" fmla="*/ 1011017 w 4992467"/>
              <a:gd name="connsiteY20" fmla="*/ 342900 h 2095500"/>
              <a:gd name="connsiteX21" fmla="*/ 1096742 w 4992467"/>
              <a:gd name="connsiteY21" fmla="*/ 304800 h 2095500"/>
              <a:gd name="connsiteX22" fmla="*/ 1182467 w 4992467"/>
              <a:gd name="connsiteY22" fmla="*/ 285750 h 2095500"/>
              <a:gd name="connsiteX23" fmla="*/ 1220567 w 4992467"/>
              <a:gd name="connsiteY23" fmla="*/ 276225 h 2095500"/>
              <a:gd name="connsiteX24" fmla="*/ 1411067 w 4992467"/>
              <a:gd name="connsiteY24" fmla="*/ 266700 h 2095500"/>
              <a:gd name="connsiteX25" fmla="*/ 1458692 w 4992467"/>
              <a:gd name="connsiteY25" fmla="*/ 257175 h 2095500"/>
              <a:gd name="connsiteX26" fmla="*/ 1487267 w 4992467"/>
              <a:gd name="connsiteY26" fmla="*/ 247650 h 2095500"/>
              <a:gd name="connsiteX27" fmla="*/ 1544417 w 4992467"/>
              <a:gd name="connsiteY27" fmla="*/ 238125 h 2095500"/>
              <a:gd name="connsiteX28" fmla="*/ 1658717 w 4992467"/>
              <a:gd name="connsiteY28" fmla="*/ 247650 h 2095500"/>
              <a:gd name="connsiteX29" fmla="*/ 1868267 w 4992467"/>
              <a:gd name="connsiteY29" fmla="*/ 228600 h 2095500"/>
              <a:gd name="connsiteX30" fmla="*/ 1953992 w 4992467"/>
              <a:gd name="connsiteY30" fmla="*/ 200025 h 2095500"/>
              <a:gd name="connsiteX31" fmla="*/ 1982567 w 4992467"/>
              <a:gd name="connsiteY31" fmla="*/ 190500 h 2095500"/>
              <a:gd name="connsiteX32" fmla="*/ 2011142 w 4992467"/>
              <a:gd name="connsiteY32" fmla="*/ 171450 h 2095500"/>
              <a:gd name="connsiteX33" fmla="*/ 2068292 w 4992467"/>
              <a:gd name="connsiteY33" fmla="*/ 152400 h 2095500"/>
              <a:gd name="connsiteX34" fmla="*/ 2154017 w 4992467"/>
              <a:gd name="connsiteY34" fmla="*/ 114300 h 2095500"/>
              <a:gd name="connsiteX35" fmla="*/ 2496917 w 4992467"/>
              <a:gd name="connsiteY35" fmla="*/ 95250 h 2095500"/>
              <a:gd name="connsiteX36" fmla="*/ 2582642 w 4992467"/>
              <a:gd name="connsiteY36" fmla="*/ 66675 h 2095500"/>
              <a:gd name="connsiteX37" fmla="*/ 2611217 w 4992467"/>
              <a:gd name="connsiteY37" fmla="*/ 57150 h 2095500"/>
              <a:gd name="connsiteX38" fmla="*/ 2639792 w 4992467"/>
              <a:gd name="connsiteY38" fmla="*/ 38100 h 2095500"/>
              <a:gd name="connsiteX39" fmla="*/ 2696942 w 4992467"/>
              <a:gd name="connsiteY39" fmla="*/ 19050 h 2095500"/>
              <a:gd name="connsiteX40" fmla="*/ 2763617 w 4992467"/>
              <a:gd name="connsiteY40" fmla="*/ 0 h 2095500"/>
              <a:gd name="connsiteX41" fmla="*/ 2982692 w 4992467"/>
              <a:gd name="connsiteY41" fmla="*/ 9525 h 2095500"/>
              <a:gd name="connsiteX42" fmla="*/ 3039842 w 4992467"/>
              <a:gd name="connsiteY42" fmla="*/ 28575 h 2095500"/>
              <a:gd name="connsiteX43" fmla="*/ 3077942 w 4992467"/>
              <a:gd name="connsiteY43" fmla="*/ 38100 h 2095500"/>
              <a:gd name="connsiteX44" fmla="*/ 3135092 w 4992467"/>
              <a:gd name="connsiteY44" fmla="*/ 57150 h 2095500"/>
              <a:gd name="connsiteX45" fmla="*/ 3192242 w 4992467"/>
              <a:gd name="connsiteY45" fmla="*/ 76200 h 2095500"/>
              <a:gd name="connsiteX46" fmla="*/ 3220817 w 4992467"/>
              <a:gd name="connsiteY46" fmla="*/ 85725 h 2095500"/>
              <a:gd name="connsiteX47" fmla="*/ 3249392 w 4992467"/>
              <a:gd name="connsiteY47" fmla="*/ 95250 h 2095500"/>
              <a:gd name="connsiteX48" fmla="*/ 3363692 w 4992467"/>
              <a:gd name="connsiteY48" fmla="*/ 104775 h 2095500"/>
              <a:gd name="connsiteX49" fmla="*/ 3420842 w 4992467"/>
              <a:gd name="connsiteY49" fmla="*/ 133350 h 2095500"/>
              <a:gd name="connsiteX50" fmla="*/ 3449417 w 4992467"/>
              <a:gd name="connsiteY50" fmla="*/ 161925 h 2095500"/>
              <a:gd name="connsiteX51" fmla="*/ 3506567 w 4992467"/>
              <a:gd name="connsiteY51" fmla="*/ 200025 h 2095500"/>
              <a:gd name="connsiteX52" fmla="*/ 3535142 w 4992467"/>
              <a:gd name="connsiteY52" fmla="*/ 219075 h 2095500"/>
              <a:gd name="connsiteX53" fmla="*/ 3563717 w 4992467"/>
              <a:gd name="connsiteY53" fmla="*/ 247650 h 2095500"/>
              <a:gd name="connsiteX54" fmla="*/ 3620867 w 4992467"/>
              <a:gd name="connsiteY54" fmla="*/ 266700 h 2095500"/>
              <a:gd name="connsiteX55" fmla="*/ 3678017 w 4992467"/>
              <a:gd name="connsiteY55" fmla="*/ 295275 h 2095500"/>
              <a:gd name="connsiteX56" fmla="*/ 3706592 w 4992467"/>
              <a:gd name="connsiteY56" fmla="*/ 314325 h 2095500"/>
              <a:gd name="connsiteX57" fmla="*/ 3744692 w 4992467"/>
              <a:gd name="connsiteY57" fmla="*/ 323850 h 2095500"/>
              <a:gd name="connsiteX58" fmla="*/ 3887567 w 4992467"/>
              <a:gd name="connsiteY58" fmla="*/ 342900 h 2095500"/>
              <a:gd name="connsiteX59" fmla="*/ 3944717 w 4992467"/>
              <a:gd name="connsiteY59" fmla="*/ 361950 h 2095500"/>
              <a:gd name="connsiteX60" fmla="*/ 3973292 w 4992467"/>
              <a:gd name="connsiteY60" fmla="*/ 371475 h 2095500"/>
              <a:gd name="connsiteX61" fmla="*/ 4030442 w 4992467"/>
              <a:gd name="connsiteY61" fmla="*/ 419100 h 2095500"/>
              <a:gd name="connsiteX62" fmla="*/ 4087592 w 4992467"/>
              <a:gd name="connsiteY62" fmla="*/ 457200 h 2095500"/>
              <a:gd name="connsiteX63" fmla="*/ 4116167 w 4992467"/>
              <a:gd name="connsiteY63" fmla="*/ 476250 h 2095500"/>
              <a:gd name="connsiteX64" fmla="*/ 4173317 w 4992467"/>
              <a:gd name="connsiteY64" fmla="*/ 514350 h 2095500"/>
              <a:gd name="connsiteX65" fmla="*/ 4201892 w 4992467"/>
              <a:gd name="connsiteY65" fmla="*/ 533400 h 2095500"/>
              <a:gd name="connsiteX66" fmla="*/ 4230467 w 4992467"/>
              <a:gd name="connsiteY66" fmla="*/ 542925 h 2095500"/>
              <a:gd name="connsiteX67" fmla="*/ 4316192 w 4992467"/>
              <a:gd name="connsiteY67" fmla="*/ 600075 h 2095500"/>
              <a:gd name="connsiteX68" fmla="*/ 4344767 w 4992467"/>
              <a:gd name="connsiteY68" fmla="*/ 628650 h 2095500"/>
              <a:gd name="connsiteX69" fmla="*/ 4373342 w 4992467"/>
              <a:gd name="connsiteY69" fmla="*/ 638175 h 2095500"/>
              <a:gd name="connsiteX70" fmla="*/ 4459067 w 4992467"/>
              <a:gd name="connsiteY70" fmla="*/ 695325 h 2095500"/>
              <a:gd name="connsiteX71" fmla="*/ 4487642 w 4992467"/>
              <a:gd name="connsiteY71" fmla="*/ 714375 h 2095500"/>
              <a:gd name="connsiteX72" fmla="*/ 4516217 w 4992467"/>
              <a:gd name="connsiteY72" fmla="*/ 733425 h 2095500"/>
              <a:gd name="connsiteX73" fmla="*/ 4601942 w 4992467"/>
              <a:gd name="connsiteY73" fmla="*/ 809625 h 2095500"/>
              <a:gd name="connsiteX74" fmla="*/ 4630517 w 4992467"/>
              <a:gd name="connsiteY74" fmla="*/ 819150 h 2095500"/>
              <a:gd name="connsiteX75" fmla="*/ 4687667 w 4992467"/>
              <a:gd name="connsiteY75" fmla="*/ 857250 h 2095500"/>
              <a:gd name="connsiteX76" fmla="*/ 4754342 w 4992467"/>
              <a:gd name="connsiteY76" fmla="*/ 876300 h 2095500"/>
              <a:gd name="connsiteX77" fmla="*/ 4782917 w 4992467"/>
              <a:gd name="connsiteY77" fmla="*/ 885825 h 2095500"/>
              <a:gd name="connsiteX78" fmla="*/ 4849592 w 4992467"/>
              <a:gd name="connsiteY78" fmla="*/ 904875 h 2095500"/>
              <a:gd name="connsiteX79" fmla="*/ 4878167 w 4992467"/>
              <a:gd name="connsiteY79" fmla="*/ 923925 h 2095500"/>
              <a:gd name="connsiteX80" fmla="*/ 4906742 w 4992467"/>
              <a:gd name="connsiteY80" fmla="*/ 933450 h 2095500"/>
              <a:gd name="connsiteX81" fmla="*/ 4963892 w 4992467"/>
              <a:gd name="connsiteY81" fmla="*/ 971550 h 2095500"/>
              <a:gd name="connsiteX82" fmla="*/ 4992467 w 4992467"/>
              <a:gd name="connsiteY82" fmla="*/ 1008111 h 2095500"/>
              <a:gd name="connsiteX83" fmla="*/ 4344929 w 4992467"/>
              <a:gd name="connsiteY83" fmla="*/ 1980218 h 2095500"/>
              <a:gd name="connsiteX84" fmla="*/ 756071 w 4992467"/>
              <a:gd name="connsiteY84" fmla="*/ 1764196 h 2095500"/>
              <a:gd name="connsiteX0" fmla="*/ 756071 w 4992467"/>
              <a:gd name="connsiteY0" fmla="*/ 1764196 h 1989743"/>
              <a:gd name="connsiteX1" fmla="*/ 1367 w 4992467"/>
              <a:gd name="connsiteY1" fmla="*/ 809625 h 1989743"/>
              <a:gd name="connsiteX2" fmla="*/ 68042 w 4992467"/>
              <a:gd name="connsiteY2" fmla="*/ 733425 h 1989743"/>
              <a:gd name="connsiteX3" fmla="*/ 96617 w 4992467"/>
              <a:gd name="connsiteY3" fmla="*/ 714375 h 1989743"/>
              <a:gd name="connsiteX4" fmla="*/ 125192 w 4992467"/>
              <a:gd name="connsiteY4" fmla="*/ 695325 h 1989743"/>
              <a:gd name="connsiteX5" fmla="*/ 172817 w 4992467"/>
              <a:gd name="connsiteY5" fmla="*/ 647700 h 1989743"/>
              <a:gd name="connsiteX6" fmla="*/ 201392 w 4992467"/>
              <a:gd name="connsiteY6" fmla="*/ 638175 h 1989743"/>
              <a:gd name="connsiteX7" fmla="*/ 258542 w 4992467"/>
              <a:gd name="connsiteY7" fmla="*/ 600075 h 1989743"/>
              <a:gd name="connsiteX8" fmla="*/ 315692 w 4992467"/>
              <a:gd name="connsiteY8" fmla="*/ 571500 h 1989743"/>
              <a:gd name="connsiteX9" fmla="*/ 344267 w 4992467"/>
              <a:gd name="connsiteY9" fmla="*/ 561975 h 1989743"/>
              <a:gd name="connsiteX10" fmla="*/ 401417 w 4992467"/>
              <a:gd name="connsiteY10" fmla="*/ 523875 h 1989743"/>
              <a:gd name="connsiteX11" fmla="*/ 429992 w 4992467"/>
              <a:gd name="connsiteY11" fmla="*/ 504825 h 1989743"/>
              <a:gd name="connsiteX12" fmla="*/ 458567 w 4992467"/>
              <a:gd name="connsiteY12" fmla="*/ 495300 h 1989743"/>
              <a:gd name="connsiteX13" fmla="*/ 487142 w 4992467"/>
              <a:gd name="connsiteY13" fmla="*/ 476250 h 1989743"/>
              <a:gd name="connsiteX14" fmla="*/ 544292 w 4992467"/>
              <a:gd name="connsiteY14" fmla="*/ 457200 h 1989743"/>
              <a:gd name="connsiteX15" fmla="*/ 649067 w 4992467"/>
              <a:gd name="connsiteY15" fmla="*/ 428625 h 1989743"/>
              <a:gd name="connsiteX16" fmla="*/ 830042 w 4992467"/>
              <a:gd name="connsiteY16" fmla="*/ 409575 h 1989743"/>
              <a:gd name="connsiteX17" fmla="*/ 925292 w 4992467"/>
              <a:gd name="connsiteY17" fmla="*/ 381000 h 1989743"/>
              <a:gd name="connsiteX18" fmla="*/ 953867 w 4992467"/>
              <a:gd name="connsiteY18" fmla="*/ 361950 h 1989743"/>
              <a:gd name="connsiteX19" fmla="*/ 1011017 w 4992467"/>
              <a:gd name="connsiteY19" fmla="*/ 342900 h 1989743"/>
              <a:gd name="connsiteX20" fmla="*/ 1096742 w 4992467"/>
              <a:gd name="connsiteY20" fmla="*/ 304800 h 1989743"/>
              <a:gd name="connsiteX21" fmla="*/ 1182467 w 4992467"/>
              <a:gd name="connsiteY21" fmla="*/ 285750 h 1989743"/>
              <a:gd name="connsiteX22" fmla="*/ 1220567 w 4992467"/>
              <a:gd name="connsiteY22" fmla="*/ 276225 h 1989743"/>
              <a:gd name="connsiteX23" fmla="*/ 1411067 w 4992467"/>
              <a:gd name="connsiteY23" fmla="*/ 266700 h 1989743"/>
              <a:gd name="connsiteX24" fmla="*/ 1458692 w 4992467"/>
              <a:gd name="connsiteY24" fmla="*/ 257175 h 1989743"/>
              <a:gd name="connsiteX25" fmla="*/ 1487267 w 4992467"/>
              <a:gd name="connsiteY25" fmla="*/ 247650 h 1989743"/>
              <a:gd name="connsiteX26" fmla="*/ 1544417 w 4992467"/>
              <a:gd name="connsiteY26" fmla="*/ 238125 h 1989743"/>
              <a:gd name="connsiteX27" fmla="*/ 1658717 w 4992467"/>
              <a:gd name="connsiteY27" fmla="*/ 247650 h 1989743"/>
              <a:gd name="connsiteX28" fmla="*/ 1868267 w 4992467"/>
              <a:gd name="connsiteY28" fmla="*/ 228600 h 1989743"/>
              <a:gd name="connsiteX29" fmla="*/ 1953992 w 4992467"/>
              <a:gd name="connsiteY29" fmla="*/ 200025 h 1989743"/>
              <a:gd name="connsiteX30" fmla="*/ 1982567 w 4992467"/>
              <a:gd name="connsiteY30" fmla="*/ 190500 h 1989743"/>
              <a:gd name="connsiteX31" fmla="*/ 2011142 w 4992467"/>
              <a:gd name="connsiteY31" fmla="*/ 171450 h 1989743"/>
              <a:gd name="connsiteX32" fmla="*/ 2068292 w 4992467"/>
              <a:gd name="connsiteY32" fmla="*/ 152400 h 1989743"/>
              <a:gd name="connsiteX33" fmla="*/ 2154017 w 4992467"/>
              <a:gd name="connsiteY33" fmla="*/ 114300 h 1989743"/>
              <a:gd name="connsiteX34" fmla="*/ 2496917 w 4992467"/>
              <a:gd name="connsiteY34" fmla="*/ 95250 h 1989743"/>
              <a:gd name="connsiteX35" fmla="*/ 2582642 w 4992467"/>
              <a:gd name="connsiteY35" fmla="*/ 66675 h 1989743"/>
              <a:gd name="connsiteX36" fmla="*/ 2611217 w 4992467"/>
              <a:gd name="connsiteY36" fmla="*/ 57150 h 1989743"/>
              <a:gd name="connsiteX37" fmla="*/ 2639792 w 4992467"/>
              <a:gd name="connsiteY37" fmla="*/ 38100 h 1989743"/>
              <a:gd name="connsiteX38" fmla="*/ 2696942 w 4992467"/>
              <a:gd name="connsiteY38" fmla="*/ 19050 h 1989743"/>
              <a:gd name="connsiteX39" fmla="*/ 2763617 w 4992467"/>
              <a:gd name="connsiteY39" fmla="*/ 0 h 1989743"/>
              <a:gd name="connsiteX40" fmla="*/ 2982692 w 4992467"/>
              <a:gd name="connsiteY40" fmla="*/ 9525 h 1989743"/>
              <a:gd name="connsiteX41" fmla="*/ 3039842 w 4992467"/>
              <a:gd name="connsiteY41" fmla="*/ 28575 h 1989743"/>
              <a:gd name="connsiteX42" fmla="*/ 3077942 w 4992467"/>
              <a:gd name="connsiteY42" fmla="*/ 38100 h 1989743"/>
              <a:gd name="connsiteX43" fmla="*/ 3135092 w 4992467"/>
              <a:gd name="connsiteY43" fmla="*/ 57150 h 1989743"/>
              <a:gd name="connsiteX44" fmla="*/ 3192242 w 4992467"/>
              <a:gd name="connsiteY44" fmla="*/ 76200 h 1989743"/>
              <a:gd name="connsiteX45" fmla="*/ 3220817 w 4992467"/>
              <a:gd name="connsiteY45" fmla="*/ 85725 h 1989743"/>
              <a:gd name="connsiteX46" fmla="*/ 3249392 w 4992467"/>
              <a:gd name="connsiteY46" fmla="*/ 95250 h 1989743"/>
              <a:gd name="connsiteX47" fmla="*/ 3363692 w 4992467"/>
              <a:gd name="connsiteY47" fmla="*/ 104775 h 1989743"/>
              <a:gd name="connsiteX48" fmla="*/ 3420842 w 4992467"/>
              <a:gd name="connsiteY48" fmla="*/ 133350 h 1989743"/>
              <a:gd name="connsiteX49" fmla="*/ 3449417 w 4992467"/>
              <a:gd name="connsiteY49" fmla="*/ 161925 h 1989743"/>
              <a:gd name="connsiteX50" fmla="*/ 3506567 w 4992467"/>
              <a:gd name="connsiteY50" fmla="*/ 200025 h 1989743"/>
              <a:gd name="connsiteX51" fmla="*/ 3535142 w 4992467"/>
              <a:gd name="connsiteY51" fmla="*/ 219075 h 1989743"/>
              <a:gd name="connsiteX52" fmla="*/ 3563717 w 4992467"/>
              <a:gd name="connsiteY52" fmla="*/ 247650 h 1989743"/>
              <a:gd name="connsiteX53" fmla="*/ 3620867 w 4992467"/>
              <a:gd name="connsiteY53" fmla="*/ 266700 h 1989743"/>
              <a:gd name="connsiteX54" fmla="*/ 3678017 w 4992467"/>
              <a:gd name="connsiteY54" fmla="*/ 295275 h 1989743"/>
              <a:gd name="connsiteX55" fmla="*/ 3706592 w 4992467"/>
              <a:gd name="connsiteY55" fmla="*/ 314325 h 1989743"/>
              <a:gd name="connsiteX56" fmla="*/ 3744692 w 4992467"/>
              <a:gd name="connsiteY56" fmla="*/ 323850 h 1989743"/>
              <a:gd name="connsiteX57" fmla="*/ 3887567 w 4992467"/>
              <a:gd name="connsiteY57" fmla="*/ 342900 h 1989743"/>
              <a:gd name="connsiteX58" fmla="*/ 3944717 w 4992467"/>
              <a:gd name="connsiteY58" fmla="*/ 361950 h 1989743"/>
              <a:gd name="connsiteX59" fmla="*/ 3973292 w 4992467"/>
              <a:gd name="connsiteY59" fmla="*/ 371475 h 1989743"/>
              <a:gd name="connsiteX60" fmla="*/ 4030442 w 4992467"/>
              <a:gd name="connsiteY60" fmla="*/ 419100 h 1989743"/>
              <a:gd name="connsiteX61" fmla="*/ 4087592 w 4992467"/>
              <a:gd name="connsiteY61" fmla="*/ 457200 h 1989743"/>
              <a:gd name="connsiteX62" fmla="*/ 4116167 w 4992467"/>
              <a:gd name="connsiteY62" fmla="*/ 476250 h 1989743"/>
              <a:gd name="connsiteX63" fmla="*/ 4173317 w 4992467"/>
              <a:gd name="connsiteY63" fmla="*/ 514350 h 1989743"/>
              <a:gd name="connsiteX64" fmla="*/ 4201892 w 4992467"/>
              <a:gd name="connsiteY64" fmla="*/ 533400 h 1989743"/>
              <a:gd name="connsiteX65" fmla="*/ 4230467 w 4992467"/>
              <a:gd name="connsiteY65" fmla="*/ 542925 h 1989743"/>
              <a:gd name="connsiteX66" fmla="*/ 4316192 w 4992467"/>
              <a:gd name="connsiteY66" fmla="*/ 600075 h 1989743"/>
              <a:gd name="connsiteX67" fmla="*/ 4344767 w 4992467"/>
              <a:gd name="connsiteY67" fmla="*/ 628650 h 1989743"/>
              <a:gd name="connsiteX68" fmla="*/ 4373342 w 4992467"/>
              <a:gd name="connsiteY68" fmla="*/ 638175 h 1989743"/>
              <a:gd name="connsiteX69" fmla="*/ 4459067 w 4992467"/>
              <a:gd name="connsiteY69" fmla="*/ 695325 h 1989743"/>
              <a:gd name="connsiteX70" fmla="*/ 4487642 w 4992467"/>
              <a:gd name="connsiteY70" fmla="*/ 714375 h 1989743"/>
              <a:gd name="connsiteX71" fmla="*/ 4516217 w 4992467"/>
              <a:gd name="connsiteY71" fmla="*/ 733425 h 1989743"/>
              <a:gd name="connsiteX72" fmla="*/ 4601942 w 4992467"/>
              <a:gd name="connsiteY72" fmla="*/ 809625 h 1989743"/>
              <a:gd name="connsiteX73" fmla="*/ 4630517 w 4992467"/>
              <a:gd name="connsiteY73" fmla="*/ 819150 h 1989743"/>
              <a:gd name="connsiteX74" fmla="*/ 4687667 w 4992467"/>
              <a:gd name="connsiteY74" fmla="*/ 857250 h 1989743"/>
              <a:gd name="connsiteX75" fmla="*/ 4754342 w 4992467"/>
              <a:gd name="connsiteY75" fmla="*/ 876300 h 1989743"/>
              <a:gd name="connsiteX76" fmla="*/ 4782917 w 4992467"/>
              <a:gd name="connsiteY76" fmla="*/ 885825 h 1989743"/>
              <a:gd name="connsiteX77" fmla="*/ 4849592 w 4992467"/>
              <a:gd name="connsiteY77" fmla="*/ 904875 h 1989743"/>
              <a:gd name="connsiteX78" fmla="*/ 4878167 w 4992467"/>
              <a:gd name="connsiteY78" fmla="*/ 923925 h 1989743"/>
              <a:gd name="connsiteX79" fmla="*/ 4906742 w 4992467"/>
              <a:gd name="connsiteY79" fmla="*/ 933450 h 1989743"/>
              <a:gd name="connsiteX80" fmla="*/ 4963892 w 4992467"/>
              <a:gd name="connsiteY80" fmla="*/ 971550 h 1989743"/>
              <a:gd name="connsiteX81" fmla="*/ 4992467 w 4992467"/>
              <a:gd name="connsiteY81" fmla="*/ 1008111 h 1989743"/>
              <a:gd name="connsiteX82" fmla="*/ 4344929 w 4992467"/>
              <a:gd name="connsiteY82" fmla="*/ 1980218 h 1989743"/>
              <a:gd name="connsiteX83" fmla="*/ 756071 w 4992467"/>
              <a:gd name="connsiteY83" fmla="*/ 1764196 h 1989743"/>
              <a:gd name="connsiteX0" fmla="*/ 756071 w 4992467"/>
              <a:gd name="connsiteY0" fmla="*/ 1764196 h 1836205"/>
              <a:gd name="connsiteX1" fmla="*/ 1367 w 4992467"/>
              <a:gd name="connsiteY1" fmla="*/ 809625 h 1836205"/>
              <a:gd name="connsiteX2" fmla="*/ 68042 w 4992467"/>
              <a:gd name="connsiteY2" fmla="*/ 733425 h 1836205"/>
              <a:gd name="connsiteX3" fmla="*/ 96617 w 4992467"/>
              <a:gd name="connsiteY3" fmla="*/ 714375 h 1836205"/>
              <a:gd name="connsiteX4" fmla="*/ 125192 w 4992467"/>
              <a:gd name="connsiteY4" fmla="*/ 695325 h 1836205"/>
              <a:gd name="connsiteX5" fmla="*/ 172817 w 4992467"/>
              <a:gd name="connsiteY5" fmla="*/ 647700 h 1836205"/>
              <a:gd name="connsiteX6" fmla="*/ 201392 w 4992467"/>
              <a:gd name="connsiteY6" fmla="*/ 638175 h 1836205"/>
              <a:gd name="connsiteX7" fmla="*/ 258542 w 4992467"/>
              <a:gd name="connsiteY7" fmla="*/ 600075 h 1836205"/>
              <a:gd name="connsiteX8" fmla="*/ 315692 w 4992467"/>
              <a:gd name="connsiteY8" fmla="*/ 571500 h 1836205"/>
              <a:gd name="connsiteX9" fmla="*/ 344267 w 4992467"/>
              <a:gd name="connsiteY9" fmla="*/ 561975 h 1836205"/>
              <a:gd name="connsiteX10" fmla="*/ 401417 w 4992467"/>
              <a:gd name="connsiteY10" fmla="*/ 523875 h 1836205"/>
              <a:gd name="connsiteX11" fmla="*/ 429992 w 4992467"/>
              <a:gd name="connsiteY11" fmla="*/ 504825 h 1836205"/>
              <a:gd name="connsiteX12" fmla="*/ 458567 w 4992467"/>
              <a:gd name="connsiteY12" fmla="*/ 495300 h 1836205"/>
              <a:gd name="connsiteX13" fmla="*/ 487142 w 4992467"/>
              <a:gd name="connsiteY13" fmla="*/ 476250 h 1836205"/>
              <a:gd name="connsiteX14" fmla="*/ 544292 w 4992467"/>
              <a:gd name="connsiteY14" fmla="*/ 457200 h 1836205"/>
              <a:gd name="connsiteX15" fmla="*/ 649067 w 4992467"/>
              <a:gd name="connsiteY15" fmla="*/ 428625 h 1836205"/>
              <a:gd name="connsiteX16" fmla="*/ 830042 w 4992467"/>
              <a:gd name="connsiteY16" fmla="*/ 409575 h 1836205"/>
              <a:gd name="connsiteX17" fmla="*/ 925292 w 4992467"/>
              <a:gd name="connsiteY17" fmla="*/ 381000 h 1836205"/>
              <a:gd name="connsiteX18" fmla="*/ 953867 w 4992467"/>
              <a:gd name="connsiteY18" fmla="*/ 361950 h 1836205"/>
              <a:gd name="connsiteX19" fmla="*/ 1011017 w 4992467"/>
              <a:gd name="connsiteY19" fmla="*/ 342900 h 1836205"/>
              <a:gd name="connsiteX20" fmla="*/ 1096742 w 4992467"/>
              <a:gd name="connsiteY20" fmla="*/ 304800 h 1836205"/>
              <a:gd name="connsiteX21" fmla="*/ 1182467 w 4992467"/>
              <a:gd name="connsiteY21" fmla="*/ 285750 h 1836205"/>
              <a:gd name="connsiteX22" fmla="*/ 1220567 w 4992467"/>
              <a:gd name="connsiteY22" fmla="*/ 276225 h 1836205"/>
              <a:gd name="connsiteX23" fmla="*/ 1411067 w 4992467"/>
              <a:gd name="connsiteY23" fmla="*/ 266700 h 1836205"/>
              <a:gd name="connsiteX24" fmla="*/ 1458692 w 4992467"/>
              <a:gd name="connsiteY24" fmla="*/ 257175 h 1836205"/>
              <a:gd name="connsiteX25" fmla="*/ 1487267 w 4992467"/>
              <a:gd name="connsiteY25" fmla="*/ 247650 h 1836205"/>
              <a:gd name="connsiteX26" fmla="*/ 1544417 w 4992467"/>
              <a:gd name="connsiteY26" fmla="*/ 238125 h 1836205"/>
              <a:gd name="connsiteX27" fmla="*/ 1658717 w 4992467"/>
              <a:gd name="connsiteY27" fmla="*/ 247650 h 1836205"/>
              <a:gd name="connsiteX28" fmla="*/ 1868267 w 4992467"/>
              <a:gd name="connsiteY28" fmla="*/ 228600 h 1836205"/>
              <a:gd name="connsiteX29" fmla="*/ 1953992 w 4992467"/>
              <a:gd name="connsiteY29" fmla="*/ 200025 h 1836205"/>
              <a:gd name="connsiteX30" fmla="*/ 1982567 w 4992467"/>
              <a:gd name="connsiteY30" fmla="*/ 190500 h 1836205"/>
              <a:gd name="connsiteX31" fmla="*/ 2011142 w 4992467"/>
              <a:gd name="connsiteY31" fmla="*/ 171450 h 1836205"/>
              <a:gd name="connsiteX32" fmla="*/ 2068292 w 4992467"/>
              <a:gd name="connsiteY32" fmla="*/ 152400 h 1836205"/>
              <a:gd name="connsiteX33" fmla="*/ 2154017 w 4992467"/>
              <a:gd name="connsiteY33" fmla="*/ 114300 h 1836205"/>
              <a:gd name="connsiteX34" fmla="*/ 2496917 w 4992467"/>
              <a:gd name="connsiteY34" fmla="*/ 95250 h 1836205"/>
              <a:gd name="connsiteX35" fmla="*/ 2582642 w 4992467"/>
              <a:gd name="connsiteY35" fmla="*/ 66675 h 1836205"/>
              <a:gd name="connsiteX36" fmla="*/ 2611217 w 4992467"/>
              <a:gd name="connsiteY36" fmla="*/ 57150 h 1836205"/>
              <a:gd name="connsiteX37" fmla="*/ 2639792 w 4992467"/>
              <a:gd name="connsiteY37" fmla="*/ 38100 h 1836205"/>
              <a:gd name="connsiteX38" fmla="*/ 2696942 w 4992467"/>
              <a:gd name="connsiteY38" fmla="*/ 19050 h 1836205"/>
              <a:gd name="connsiteX39" fmla="*/ 2763617 w 4992467"/>
              <a:gd name="connsiteY39" fmla="*/ 0 h 1836205"/>
              <a:gd name="connsiteX40" fmla="*/ 2982692 w 4992467"/>
              <a:gd name="connsiteY40" fmla="*/ 9525 h 1836205"/>
              <a:gd name="connsiteX41" fmla="*/ 3039842 w 4992467"/>
              <a:gd name="connsiteY41" fmla="*/ 28575 h 1836205"/>
              <a:gd name="connsiteX42" fmla="*/ 3077942 w 4992467"/>
              <a:gd name="connsiteY42" fmla="*/ 38100 h 1836205"/>
              <a:gd name="connsiteX43" fmla="*/ 3135092 w 4992467"/>
              <a:gd name="connsiteY43" fmla="*/ 57150 h 1836205"/>
              <a:gd name="connsiteX44" fmla="*/ 3192242 w 4992467"/>
              <a:gd name="connsiteY44" fmla="*/ 76200 h 1836205"/>
              <a:gd name="connsiteX45" fmla="*/ 3220817 w 4992467"/>
              <a:gd name="connsiteY45" fmla="*/ 85725 h 1836205"/>
              <a:gd name="connsiteX46" fmla="*/ 3249392 w 4992467"/>
              <a:gd name="connsiteY46" fmla="*/ 95250 h 1836205"/>
              <a:gd name="connsiteX47" fmla="*/ 3363692 w 4992467"/>
              <a:gd name="connsiteY47" fmla="*/ 104775 h 1836205"/>
              <a:gd name="connsiteX48" fmla="*/ 3420842 w 4992467"/>
              <a:gd name="connsiteY48" fmla="*/ 133350 h 1836205"/>
              <a:gd name="connsiteX49" fmla="*/ 3449417 w 4992467"/>
              <a:gd name="connsiteY49" fmla="*/ 161925 h 1836205"/>
              <a:gd name="connsiteX50" fmla="*/ 3506567 w 4992467"/>
              <a:gd name="connsiteY50" fmla="*/ 200025 h 1836205"/>
              <a:gd name="connsiteX51" fmla="*/ 3535142 w 4992467"/>
              <a:gd name="connsiteY51" fmla="*/ 219075 h 1836205"/>
              <a:gd name="connsiteX52" fmla="*/ 3563717 w 4992467"/>
              <a:gd name="connsiteY52" fmla="*/ 247650 h 1836205"/>
              <a:gd name="connsiteX53" fmla="*/ 3620867 w 4992467"/>
              <a:gd name="connsiteY53" fmla="*/ 266700 h 1836205"/>
              <a:gd name="connsiteX54" fmla="*/ 3678017 w 4992467"/>
              <a:gd name="connsiteY54" fmla="*/ 295275 h 1836205"/>
              <a:gd name="connsiteX55" fmla="*/ 3706592 w 4992467"/>
              <a:gd name="connsiteY55" fmla="*/ 314325 h 1836205"/>
              <a:gd name="connsiteX56" fmla="*/ 3744692 w 4992467"/>
              <a:gd name="connsiteY56" fmla="*/ 323850 h 1836205"/>
              <a:gd name="connsiteX57" fmla="*/ 3887567 w 4992467"/>
              <a:gd name="connsiteY57" fmla="*/ 342900 h 1836205"/>
              <a:gd name="connsiteX58" fmla="*/ 3944717 w 4992467"/>
              <a:gd name="connsiteY58" fmla="*/ 361950 h 1836205"/>
              <a:gd name="connsiteX59" fmla="*/ 3973292 w 4992467"/>
              <a:gd name="connsiteY59" fmla="*/ 371475 h 1836205"/>
              <a:gd name="connsiteX60" fmla="*/ 4030442 w 4992467"/>
              <a:gd name="connsiteY60" fmla="*/ 419100 h 1836205"/>
              <a:gd name="connsiteX61" fmla="*/ 4087592 w 4992467"/>
              <a:gd name="connsiteY61" fmla="*/ 457200 h 1836205"/>
              <a:gd name="connsiteX62" fmla="*/ 4116167 w 4992467"/>
              <a:gd name="connsiteY62" fmla="*/ 476250 h 1836205"/>
              <a:gd name="connsiteX63" fmla="*/ 4173317 w 4992467"/>
              <a:gd name="connsiteY63" fmla="*/ 514350 h 1836205"/>
              <a:gd name="connsiteX64" fmla="*/ 4201892 w 4992467"/>
              <a:gd name="connsiteY64" fmla="*/ 533400 h 1836205"/>
              <a:gd name="connsiteX65" fmla="*/ 4230467 w 4992467"/>
              <a:gd name="connsiteY65" fmla="*/ 542925 h 1836205"/>
              <a:gd name="connsiteX66" fmla="*/ 4316192 w 4992467"/>
              <a:gd name="connsiteY66" fmla="*/ 600075 h 1836205"/>
              <a:gd name="connsiteX67" fmla="*/ 4344767 w 4992467"/>
              <a:gd name="connsiteY67" fmla="*/ 628650 h 1836205"/>
              <a:gd name="connsiteX68" fmla="*/ 4373342 w 4992467"/>
              <a:gd name="connsiteY68" fmla="*/ 638175 h 1836205"/>
              <a:gd name="connsiteX69" fmla="*/ 4459067 w 4992467"/>
              <a:gd name="connsiteY69" fmla="*/ 695325 h 1836205"/>
              <a:gd name="connsiteX70" fmla="*/ 4487642 w 4992467"/>
              <a:gd name="connsiteY70" fmla="*/ 714375 h 1836205"/>
              <a:gd name="connsiteX71" fmla="*/ 4516217 w 4992467"/>
              <a:gd name="connsiteY71" fmla="*/ 733425 h 1836205"/>
              <a:gd name="connsiteX72" fmla="*/ 4601942 w 4992467"/>
              <a:gd name="connsiteY72" fmla="*/ 809625 h 1836205"/>
              <a:gd name="connsiteX73" fmla="*/ 4630517 w 4992467"/>
              <a:gd name="connsiteY73" fmla="*/ 819150 h 1836205"/>
              <a:gd name="connsiteX74" fmla="*/ 4687667 w 4992467"/>
              <a:gd name="connsiteY74" fmla="*/ 857250 h 1836205"/>
              <a:gd name="connsiteX75" fmla="*/ 4754342 w 4992467"/>
              <a:gd name="connsiteY75" fmla="*/ 876300 h 1836205"/>
              <a:gd name="connsiteX76" fmla="*/ 4782917 w 4992467"/>
              <a:gd name="connsiteY76" fmla="*/ 885825 h 1836205"/>
              <a:gd name="connsiteX77" fmla="*/ 4849592 w 4992467"/>
              <a:gd name="connsiteY77" fmla="*/ 904875 h 1836205"/>
              <a:gd name="connsiteX78" fmla="*/ 4878167 w 4992467"/>
              <a:gd name="connsiteY78" fmla="*/ 923925 h 1836205"/>
              <a:gd name="connsiteX79" fmla="*/ 4906742 w 4992467"/>
              <a:gd name="connsiteY79" fmla="*/ 933450 h 1836205"/>
              <a:gd name="connsiteX80" fmla="*/ 4963892 w 4992467"/>
              <a:gd name="connsiteY80" fmla="*/ 971550 h 1836205"/>
              <a:gd name="connsiteX81" fmla="*/ 4992467 w 4992467"/>
              <a:gd name="connsiteY81" fmla="*/ 1008111 h 1836205"/>
              <a:gd name="connsiteX82" fmla="*/ 4344929 w 4992467"/>
              <a:gd name="connsiteY82" fmla="*/ 1836205 h 1836205"/>
              <a:gd name="connsiteX83" fmla="*/ 756071 w 4992467"/>
              <a:gd name="connsiteY83" fmla="*/ 1764196 h 1836205"/>
              <a:gd name="connsiteX0" fmla="*/ 600513 w 4992467"/>
              <a:gd name="connsiteY0" fmla="*/ 1836205 h 1836205"/>
              <a:gd name="connsiteX1" fmla="*/ 1367 w 4992467"/>
              <a:gd name="connsiteY1" fmla="*/ 809625 h 1836205"/>
              <a:gd name="connsiteX2" fmla="*/ 68042 w 4992467"/>
              <a:gd name="connsiteY2" fmla="*/ 733425 h 1836205"/>
              <a:gd name="connsiteX3" fmla="*/ 96617 w 4992467"/>
              <a:gd name="connsiteY3" fmla="*/ 714375 h 1836205"/>
              <a:gd name="connsiteX4" fmla="*/ 125192 w 4992467"/>
              <a:gd name="connsiteY4" fmla="*/ 695325 h 1836205"/>
              <a:gd name="connsiteX5" fmla="*/ 172817 w 4992467"/>
              <a:gd name="connsiteY5" fmla="*/ 647700 h 1836205"/>
              <a:gd name="connsiteX6" fmla="*/ 201392 w 4992467"/>
              <a:gd name="connsiteY6" fmla="*/ 638175 h 1836205"/>
              <a:gd name="connsiteX7" fmla="*/ 258542 w 4992467"/>
              <a:gd name="connsiteY7" fmla="*/ 600075 h 1836205"/>
              <a:gd name="connsiteX8" fmla="*/ 315692 w 4992467"/>
              <a:gd name="connsiteY8" fmla="*/ 571500 h 1836205"/>
              <a:gd name="connsiteX9" fmla="*/ 344267 w 4992467"/>
              <a:gd name="connsiteY9" fmla="*/ 561975 h 1836205"/>
              <a:gd name="connsiteX10" fmla="*/ 401417 w 4992467"/>
              <a:gd name="connsiteY10" fmla="*/ 523875 h 1836205"/>
              <a:gd name="connsiteX11" fmla="*/ 429992 w 4992467"/>
              <a:gd name="connsiteY11" fmla="*/ 504825 h 1836205"/>
              <a:gd name="connsiteX12" fmla="*/ 458567 w 4992467"/>
              <a:gd name="connsiteY12" fmla="*/ 495300 h 1836205"/>
              <a:gd name="connsiteX13" fmla="*/ 487142 w 4992467"/>
              <a:gd name="connsiteY13" fmla="*/ 476250 h 1836205"/>
              <a:gd name="connsiteX14" fmla="*/ 544292 w 4992467"/>
              <a:gd name="connsiteY14" fmla="*/ 457200 h 1836205"/>
              <a:gd name="connsiteX15" fmla="*/ 649067 w 4992467"/>
              <a:gd name="connsiteY15" fmla="*/ 428625 h 1836205"/>
              <a:gd name="connsiteX16" fmla="*/ 830042 w 4992467"/>
              <a:gd name="connsiteY16" fmla="*/ 409575 h 1836205"/>
              <a:gd name="connsiteX17" fmla="*/ 925292 w 4992467"/>
              <a:gd name="connsiteY17" fmla="*/ 381000 h 1836205"/>
              <a:gd name="connsiteX18" fmla="*/ 953867 w 4992467"/>
              <a:gd name="connsiteY18" fmla="*/ 361950 h 1836205"/>
              <a:gd name="connsiteX19" fmla="*/ 1011017 w 4992467"/>
              <a:gd name="connsiteY19" fmla="*/ 342900 h 1836205"/>
              <a:gd name="connsiteX20" fmla="*/ 1096742 w 4992467"/>
              <a:gd name="connsiteY20" fmla="*/ 304800 h 1836205"/>
              <a:gd name="connsiteX21" fmla="*/ 1182467 w 4992467"/>
              <a:gd name="connsiteY21" fmla="*/ 285750 h 1836205"/>
              <a:gd name="connsiteX22" fmla="*/ 1220567 w 4992467"/>
              <a:gd name="connsiteY22" fmla="*/ 276225 h 1836205"/>
              <a:gd name="connsiteX23" fmla="*/ 1411067 w 4992467"/>
              <a:gd name="connsiteY23" fmla="*/ 266700 h 1836205"/>
              <a:gd name="connsiteX24" fmla="*/ 1458692 w 4992467"/>
              <a:gd name="connsiteY24" fmla="*/ 257175 h 1836205"/>
              <a:gd name="connsiteX25" fmla="*/ 1487267 w 4992467"/>
              <a:gd name="connsiteY25" fmla="*/ 247650 h 1836205"/>
              <a:gd name="connsiteX26" fmla="*/ 1544417 w 4992467"/>
              <a:gd name="connsiteY26" fmla="*/ 238125 h 1836205"/>
              <a:gd name="connsiteX27" fmla="*/ 1658717 w 4992467"/>
              <a:gd name="connsiteY27" fmla="*/ 247650 h 1836205"/>
              <a:gd name="connsiteX28" fmla="*/ 1868267 w 4992467"/>
              <a:gd name="connsiteY28" fmla="*/ 228600 h 1836205"/>
              <a:gd name="connsiteX29" fmla="*/ 1953992 w 4992467"/>
              <a:gd name="connsiteY29" fmla="*/ 200025 h 1836205"/>
              <a:gd name="connsiteX30" fmla="*/ 1982567 w 4992467"/>
              <a:gd name="connsiteY30" fmla="*/ 190500 h 1836205"/>
              <a:gd name="connsiteX31" fmla="*/ 2011142 w 4992467"/>
              <a:gd name="connsiteY31" fmla="*/ 171450 h 1836205"/>
              <a:gd name="connsiteX32" fmla="*/ 2068292 w 4992467"/>
              <a:gd name="connsiteY32" fmla="*/ 152400 h 1836205"/>
              <a:gd name="connsiteX33" fmla="*/ 2154017 w 4992467"/>
              <a:gd name="connsiteY33" fmla="*/ 114300 h 1836205"/>
              <a:gd name="connsiteX34" fmla="*/ 2496917 w 4992467"/>
              <a:gd name="connsiteY34" fmla="*/ 95250 h 1836205"/>
              <a:gd name="connsiteX35" fmla="*/ 2582642 w 4992467"/>
              <a:gd name="connsiteY35" fmla="*/ 66675 h 1836205"/>
              <a:gd name="connsiteX36" fmla="*/ 2611217 w 4992467"/>
              <a:gd name="connsiteY36" fmla="*/ 57150 h 1836205"/>
              <a:gd name="connsiteX37" fmla="*/ 2639792 w 4992467"/>
              <a:gd name="connsiteY37" fmla="*/ 38100 h 1836205"/>
              <a:gd name="connsiteX38" fmla="*/ 2696942 w 4992467"/>
              <a:gd name="connsiteY38" fmla="*/ 19050 h 1836205"/>
              <a:gd name="connsiteX39" fmla="*/ 2763617 w 4992467"/>
              <a:gd name="connsiteY39" fmla="*/ 0 h 1836205"/>
              <a:gd name="connsiteX40" fmla="*/ 2982692 w 4992467"/>
              <a:gd name="connsiteY40" fmla="*/ 9525 h 1836205"/>
              <a:gd name="connsiteX41" fmla="*/ 3039842 w 4992467"/>
              <a:gd name="connsiteY41" fmla="*/ 28575 h 1836205"/>
              <a:gd name="connsiteX42" fmla="*/ 3077942 w 4992467"/>
              <a:gd name="connsiteY42" fmla="*/ 38100 h 1836205"/>
              <a:gd name="connsiteX43" fmla="*/ 3135092 w 4992467"/>
              <a:gd name="connsiteY43" fmla="*/ 57150 h 1836205"/>
              <a:gd name="connsiteX44" fmla="*/ 3192242 w 4992467"/>
              <a:gd name="connsiteY44" fmla="*/ 76200 h 1836205"/>
              <a:gd name="connsiteX45" fmla="*/ 3220817 w 4992467"/>
              <a:gd name="connsiteY45" fmla="*/ 85725 h 1836205"/>
              <a:gd name="connsiteX46" fmla="*/ 3249392 w 4992467"/>
              <a:gd name="connsiteY46" fmla="*/ 95250 h 1836205"/>
              <a:gd name="connsiteX47" fmla="*/ 3363692 w 4992467"/>
              <a:gd name="connsiteY47" fmla="*/ 104775 h 1836205"/>
              <a:gd name="connsiteX48" fmla="*/ 3420842 w 4992467"/>
              <a:gd name="connsiteY48" fmla="*/ 133350 h 1836205"/>
              <a:gd name="connsiteX49" fmla="*/ 3449417 w 4992467"/>
              <a:gd name="connsiteY49" fmla="*/ 161925 h 1836205"/>
              <a:gd name="connsiteX50" fmla="*/ 3506567 w 4992467"/>
              <a:gd name="connsiteY50" fmla="*/ 200025 h 1836205"/>
              <a:gd name="connsiteX51" fmla="*/ 3535142 w 4992467"/>
              <a:gd name="connsiteY51" fmla="*/ 219075 h 1836205"/>
              <a:gd name="connsiteX52" fmla="*/ 3563717 w 4992467"/>
              <a:gd name="connsiteY52" fmla="*/ 247650 h 1836205"/>
              <a:gd name="connsiteX53" fmla="*/ 3620867 w 4992467"/>
              <a:gd name="connsiteY53" fmla="*/ 266700 h 1836205"/>
              <a:gd name="connsiteX54" fmla="*/ 3678017 w 4992467"/>
              <a:gd name="connsiteY54" fmla="*/ 295275 h 1836205"/>
              <a:gd name="connsiteX55" fmla="*/ 3706592 w 4992467"/>
              <a:gd name="connsiteY55" fmla="*/ 314325 h 1836205"/>
              <a:gd name="connsiteX56" fmla="*/ 3744692 w 4992467"/>
              <a:gd name="connsiteY56" fmla="*/ 323850 h 1836205"/>
              <a:gd name="connsiteX57" fmla="*/ 3887567 w 4992467"/>
              <a:gd name="connsiteY57" fmla="*/ 342900 h 1836205"/>
              <a:gd name="connsiteX58" fmla="*/ 3944717 w 4992467"/>
              <a:gd name="connsiteY58" fmla="*/ 361950 h 1836205"/>
              <a:gd name="connsiteX59" fmla="*/ 3973292 w 4992467"/>
              <a:gd name="connsiteY59" fmla="*/ 371475 h 1836205"/>
              <a:gd name="connsiteX60" fmla="*/ 4030442 w 4992467"/>
              <a:gd name="connsiteY60" fmla="*/ 419100 h 1836205"/>
              <a:gd name="connsiteX61" fmla="*/ 4087592 w 4992467"/>
              <a:gd name="connsiteY61" fmla="*/ 457200 h 1836205"/>
              <a:gd name="connsiteX62" fmla="*/ 4116167 w 4992467"/>
              <a:gd name="connsiteY62" fmla="*/ 476250 h 1836205"/>
              <a:gd name="connsiteX63" fmla="*/ 4173317 w 4992467"/>
              <a:gd name="connsiteY63" fmla="*/ 514350 h 1836205"/>
              <a:gd name="connsiteX64" fmla="*/ 4201892 w 4992467"/>
              <a:gd name="connsiteY64" fmla="*/ 533400 h 1836205"/>
              <a:gd name="connsiteX65" fmla="*/ 4230467 w 4992467"/>
              <a:gd name="connsiteY65" fmla="*/ 542925 h 1836205"/>
              <a:gd name="connsiteX66" fmla="*/ 4316192 w 4992467"/>
              <a:gd name="connsiteY66" fmla="*/ 600075 h 1836205"/>
              <a:gd name="connsiteX67" fmla="*/ 4344767 w 4992467"/>
              <a:gd name="connsiteY67" fmla="*/ 628650 h 1836205"/>
              <a:gd name="connsiteX68" fmla="*/ 4373342 w 4992467"/>
              <a:gd name="connsiteY68" fmla="*/ 638175 h 1836205"/>
              <a:gd name="connsiteX69" fmla="*/ 4459067 w 4992467"/>
              <a:gd name="connsiteY69" fmla="*/ 695325 h 1836205"/>
              <a:gd name="connsiteX70" fmla="*/ 4487642 w 4992467"/>
              <a:gd name="connsiteY70" fmla="*/ 714375 h 1836205"/>
              <a:gd name="connsiteX71" fmla="*/ 4516217 w 4992467"/>
              <a:gd name="connsiteY71" fmla="*/ 733425 h 1836205"/>
              <a:gd name="connsiteX72" fmla="*/ 4601942 w 4992467"/>
              <a:gd name="connsiteY72" fmla="*/ 809625 h 1836205"/>
              <a:gd name="connsiteX73" fmla="*/ 4630517 w 4992467"/>
              <a:gd name="connsiteY73" fmla="*/ 819150 h 1836205"/>
              <a:gd name="connsiteX74" fmla="*/ 4687667 w 4992467"/>
              <a:gd name="connsiteY74" fmla="*/ 857250 h 1836205"/>
              <a:gd name="connsiteX75" fmla="*/ 4754342 w 4992467"/>
              <a:gd name="connsiteY75" fmla="*/ 876300 h 1836205"/>
              <a:gd name="connsiteX76" fmla="*/ 4782917 w 4992467"/>
              <a:gd name="connsiteY76" fmla="*/ 885825 h 1836205"/>
              <a:gd name="connsiteX77" fmla="*/ 4849592 w 4992467"/>
              <a:gd name="connsiteY77" fmla="*/ 904875 h 1836205"/>
              <a:gd name="connsiteX78" fmla="*/ 4878167 w 4992467"/>
              <a:gd name="connsiteY78" fmla="*/ 923925 h 1836205"/>
              <a:gd name="connsiteX79" fmla="*/ 4906742 w 4992467"/>
              <a:gd name="connsiteY79" fmla="*/ 933450 h 1836205"/>
              <a:gd name="connsiteX80" fmla="*/ 4963892 w 4992467"/>
              <a:gd name="connsiteY80" fmla="*/ 971550 h 1836205"/>
              <a:gd name="connsiteX81" fmla="*/ 4992467 w 4992467"/>
              <a:gd name="connsiteY81" fmla="*/ 1008111 h 1836205"/>
              <a:gd name="connsiteX82" fmla="*/ 4344929 w 4992467"/>
              <a:gd name="connsiteY82" fmla="*/ 1836205 h 1836205"/>
              <a:gd name="connsiteX83" fmla="*/ 600513 w 4992467"/>
              <a:gd name="connsiteY83" fmla="*/ 1836205 h 1836205"/>
              <a:gd name="connsiteX0" fmla="*/ 600513 w 4992467"/>
              <a:gd name="connsiteY0" fmla="*/ 1836205 h 1836205"/>
              <a:gd name="connsiteX1" fmla="*/ 1367 w 4992467"/>
              <a:gd name="connsiteY1" fmla="*/ 809625 h 1836205"/>
              <a:gd name="connsiteX2" fmla="*/ 68042 w 4992467"/>
              <a:gd name="connsiteY2" fmla="*/ 733425 h 1836205"/>
              <a:gd name="connsiteX3" fmla="*/ 96617 w 4992467"/>
              <a:gd name="connsiteY3" fmla="*/ 714375 h 1836205"/>
              <a:gd name="connsiteX4" fmla="*/ 125192 w 4992467"/>
              <a:gd name="connsiteY4" fmla="*/ 695325 h 1836205"/>
              <a:gd name="connsiteX5" fmla="*/ 172817 w 4992467"/>
              <a:gd name="connsiteY5" fmla="*/ 647700 h 1836205"/>
              <a:gd name="connsiteX6" fmla="*/ 201392 w 4992467"/>
              <a:gd name="connsiteY6" fmla="*/ 638175 h 1836205"/>
              <a:gd name="connsiteX7" fmla="*/ 258542 w 4992467"/>
              <a:gd name="connsiteY7" fmla="*/ 600075 h 1836205"/>
              <a:gd name="connsiteX8" fmla="*/ 315692 w 4992467"/>
              <a:gd name="connsiteY8" fmla="*/ 571500 h 1836205"/>
              <a:gd name="connsiteX9" fmla="*/ 344267 w 4992467"/>
              <a:gd name="connsiteY9" fmla="*/ 561975 h 1836205"/>
              <a:gd name="connsiteX10" fmla="*/ 401417 w 4992467"/>
              <a:gd name="connsiteY10" fmla="*/ 523875 h 1836205"/>
              <a:gd name="connsiteX11" fmla="*/ 429992 w 4992467"/>
              <a:gd name="connsiteY11" fmla="*/ 504825 h 1836205"/>
              <a:gd name="connsiteX12" fmla="*/ 458567 w 4992467"/>
              <a:gd name="connsiteY12" fmla="*/ 495300 h 1836205"/>
              <a:gd name="connsiteX13" fmla="*/ 487142 w 4992467"/>
              <a:gd name="connsiteY13" fmla="*/ 476250 h 1836205"/>
              <a:gd name="connsiteX14" fmla="*/ 544292 w 4992467"/>
              <a:gd name="connsiteY14" fmla="*/ 457200 h 1836205"/>
              <a:gd name="connsiteX15" fmla="*/ 649067 w 4992467"/>
              <a:gd name="connsiteY15" fmla="*/ 428625 h 1836205"/>
              <a:gd name="connsiteX16" fmla="*/ 830042 w 4992467"/>
              <a:gd name="connsiteY16" fmla="*/ 409575 h 1836205"/>
              <a:gd name="connsiteX17" fmla="*/ 925292 w 4992467"/>
              <a:gd name="connsiteY17" fmla="*/ 381000 h 1836205"/>
              <a:gd name="connsiteX18" fmla="*/ 953867 w 4992467"/>
              <a:gd name="connsiteY18" fmla="*/ 361950 h 1836205"/>
              <a:gd name="connsiteX19" fmla="*/ 1011017 w 4992467"/>
              <a:gd name="connsiteY19" fmla="*/ 342900 h 1836205"/>
              <a:gd name="connsiteX20" fmla="*/ 1096742 w 4992467"/>
              <a:gd name="connsiteY20" fmla="*/ 304800 h 1836205"/>
              <a:gd name="connsiteX21" fmla="*/ 1182467 w 4992467"/>
              <a:gd name="connsiteY21" fmla="*/ 285750 h 1836205"/>
              <a:gd name="connsiteX22" fmla="*/ 1220567 w 4992467"/>
              <a:gd name="connsiteY22" fmla="*/ 276225 h 1836205"/>
              <a:gd name="connsiteX23" fmla="*/ 1411067 w 4992467"/>
              <a:gd name="connsiteY23" fmla="*/ 266700 h 1836205"/>
              <a:gd name="connsiteX24" fmla="*/ 1458692 w 4992467"/>
              <a:gd name="connsiteY24" fmla="*/ 257175 h 1836205"/>
              <a:gd name="connsiteX25" fmla="*/ 1487267 w 4992467"/>
              <a:gd name="connsiteY25" fmla="*/ 247650 h 1836205"/>
              <a:gd name="connsiteX26" fmla="*/ 1544417 w 4992467"/>
              <a:gd name="connsiteY26" fmla="*/ 238125 h 1836205"/>
              <a:gd name="connsiteX27" fmla="*/ 1658717 w 4992467"/>
              <a:gd name="connsiteY27" fmla="*/ 247650 h 1836205"/>
              <a:gd name="connsiteX28" fmla="*/ 1868267 w 4992467"/>
              <a:gd name="connsiteY28" fmla="*/ 228600 h 1836205"/>
              <a:gd name="connsiteX29" fmla="*/ 1953992 w 4992467"/>
              <a:gd name="connsiteY29" fmla="*/ 200025 h 1836205"/>
              <a:gd name="connsiteX30" fmla="*/ 1982567 w 4992467"/>
              <a:gd name="connsiteY30" fmla="*/ 190500 h 1836205"/>
              <a:gd name="connsiteX31" fmla="*/ 2011142 w 4992467"/>
              <a:gd name="connsiteY31" fmla="*/ 171450 h 1836205"/>
              <a:gd name="connsiteX32" fmla="*/ 2068292 w 4992467"/>
              <a:gd name="connsiteY32" fmla="*/ 152400 h 1836205"/>
              <a:gd name="connsiteX33" fmla="*/ 2154017 w 4992467"/>
              <a:gd name="connsiteY33" fmla="*/ 114300 h 1836205"/>
              <a:gd name="connsiteX34" fmla="*/ 2496917 w 4992467"/>
              <a:gd name="connsiteY34" fmla="*/ 95250 h 1836205"/>
              <a:gd name="connsiteX35" fmla="*/ 2582642 w 4992467"/>
              <a:gd name="connsiteY35" fmla="*/ 66675 h 1836205"/>
              <a:gd name="connsiteX36" fmla="*/ 2611217 w 4992467"/>
              <a:gd name="connsiteY36" fmla="*/ 57150 h 1836205"/>
              <a:gd name="connsiteX37" fmla="*/ 2639792 w 4992467"/>
              <a:gd name="connsiteY37" fmla="*/ 38100 h 1836205"/>
              <a:gd name="connsiteX38" fmla="*/ 2696942 w 4992467"/>
              <a:gd name="connsiteY38" fmla="*/ 19050 h 1836205"/>
              <a:gd name="connsiteX39" fmla="*/ 2763617 w 4992467"/>
              <a:gd name="connsiteY39" fmla="*/ 0 h 1836205"/>
              <a:gd name="connsiteX40" fmla="*/ 2982692 w 4992467"/>
              <a:gd name="connsiteY40" fmla="*/ 9525 h 1836205"/>
              <a:gd name="connsiteX41" fmla="*/ 3039842 w 4992467"/>
              <a:gd name="connsiteY41" fmla="*/ 28575 h 1836205"/>
              <a:gd name="connsiteX42" fmla="*/ 3077942 w 4992467"/>
              <a:gd name="connsiteY42" fmla="*/ 38100 h 1836205"/>
              <a:gd name="connsiteX43" fmla="*/ 3135092 w 4992467"/>
              <a:gd name="connsiteY43" fmla="*/ 57150 h 1836205"/>
              <a:gd name="connsiteX44" fmla="*/ 3192242 w 4992467"/>
              <a:gd name="connsiteY44" fmla="*/ 76200 h 1836205"/>
              <a:gd name="connsiteX45" fmla="*/ 3220817 w 4992467"/>
              <a:gd name="connsiteY45" fmla="*/ 85725 h 1836205"/>
              <a:gd name="connsiteX46" fmla="*/ 3249392 w 4992467"/>
              <a:gd name="connsiteY46" fmla="*/ 95250 h 1836205"/>
              <a:gd name="connsiteX47" fmla="*/ 3363692 w 4992467"/>
              <a:gd name="connsiteY47" fmla="*/ 104775 h 1836205"/>
              <a:gd name="connsiteX48" fmla="*/ 3420842 w 4992467"/>
              <a:gd name="connsiteY48" fmla="*/ 133350 h 1836205"/>
              <a:gd name="connsiteX49" fmla="*/ 3449417 w 4992467"/>
              <a:gd name="connsiteY49" fmla="*/ 161925 h 1836205"/>
              <a:gd name="connsiteX50" fmla="*/ 3506567 w 4992467"/>
              <a:gd name="connsiteY50" fmla="*/ 200025 h 1836205"/>
              <a:gd name="connsiteX51" fmla="*/ 3535142 w 4992467"/>
              <a:gd name="connsiteY51" fmla="*/ 219075 h 1836205"/>
              <a:gd name="connsiteX52" fmla="*/ 3563717 w 4992467"/>
              <a:gd name="connsiteY52" fmla="*/ 247650 h 1836205"/>
              <a:gd name="connsiteX53" fmla="*/ 3620867 w 4992467"/>
              <a:gd name="connsiteY53" fmla="*/ 266700 h 1836205"/>
              <a:gd name="connsiteX54" fmla="*/ 3678017 w 4992467"/>
              <a:gd name="connsiteY54" fmla="*/ 295275 h 1836205"/>
              <a:gd name="connsiteX55" fmla="*/ 3706592 w 4992467"/>
              <a:gd name="connsiteY55" fmla="*/ 314325 h 1836205"/>
              <a:gd name="connsiteX56" fmla="*/ 3744692 w 4992467"/>
              <a:gd name="connsiteY56" fmla="*/ 323850 h 1836205"/>
              <a:gd name="connsiteX57" fmla="*/ 3887567 w 4992467"/>
              <a:gd name="connsiteY57" fmla="*/ 342900 h 1836205"/>
              <a:gd name="connsiteX58" fmla="*/ 3944717 w 4992467"/>
              <a:gd name="connsiteY58" fmla="*/ 361950 h 1836205"/>
              <a:gd name="connsiteX59" fmla="*/ 3973292 w 4992467"/>
              <a:gd name="connsiteY59" fmla="*/ 371475 h 1836205"/>
              <a:gd name="connsiteX60" fmla="*/ 4030442 w 4992467"/>
              <a:gd name="connsiteY60" fmla="*/ 419100 h 1836205"/>
              <a:gd name="connsiteX61" fmla="*/ 4087592 w 4992467"/>
              <a:gd name="connsiteY61" fmla="*/ 457200 h 1836205"/>
              <a:gd name="connsiteX62" fmla="*/ 4116167 w 4992467"/>
              <a:gd name="connsiteY62" fmla="*/ 476250 h 1836205"/>
              <a:gd name="connsiteX63" fmla="*/ 4173317 w 4992467"/>
              <a:gd name="connsiteY63" fmla="*/ 514350 h 1836205"/>
              <a:gd name="connsiteX64" fmla="*/ 4201892 w 4992467"/>
              <a:gd name="connsiteY64" fmla="*/ 533400 h 1836205"/>
              <a:gd name="connsiteX65" fmla="*/ 4230467 w 4992467"/>
              <a:gd name="connsiteY65" fmla="*/ 542925 h 1836205"/>
              <a:gd name="connsiteX66" fmla="*/ 4316192 w 4992467"/>
              <a:gd name="connsiteY66" fmla="*/ 600075 h 1836205"/>
              <a:gd name="connsiteX67" fmla="*/ 4344767 w 4992467"/>
              <a:gd name="connsiteY67" fmla="*/ 628650 h 1836205"/>
              <a:gd name="connsiteX68" fmla="*/ 4373342 w 4992467"/>
              <a:gd name="connsiteY68" fmla="*/ 638175 h 1836205"/>
              <a:gd name="connsiteX69" fmla="*/ 4459067 w 4992467"/>
              <a:gd name="connsiteY69" fmla="*/ 695325 h 1836205"/>
              <a:gd name="connsiteX70" fmla="*/ 4487642 w 4992467"/>
              <a:gd name="connsiteY70" fmla="*/ 714375 h 1836205"/>
              <a:gd name="connsiteX71" fmla="*/ 4516217 w 4992467"/>
              <a:gd name="connsiteY71" fmla="*/ 733425 h 1836205"/>
              <a:gd name="connsiteX72" fmla="*/ 4601942 w 4992467"/>
              <a:gd name="connsiteY72" fmla="*/ 809625 h 1836205"/>
              <a:gd name="connsiteX73" fmla="*/ 4630517 w 4992467"/>
              <a:gd name="connsiteY73" fmla="*/ 819150 h 1836205"/>
              <a:gd name="connsiteX74" fmla="*/ 4687667 w 4992467"/>
              <a:gd name="connsiteY74" fmla="*/ 857250 h 1836205"/>
              <a:gd name="connsiteX75" fmla="*/ 4754342 w 4992467"/>
              <a:gd name="connsiteY75" fmla="*/ 876300 h 1836205"/>
              <a:gd name="connsiteX76" fmla="*/ 4782917 w 4992467"/>
              <a:gd name="connsiteY76" fmla="*/ 885825 h 1836205"/>
              <a:gd name="connsiteX77" fmla="*/ 4849592 w 4992467"/>
              <a:gd name="connsiteY77" fmla="*/ 904875 h 1836205"/>
              <a:gd name="connsiteX78" fmla="*/ 4878167 w 4992467"/>
              <a:gd name="connsiteY78" fmla="*/ 923925 h 1836205"/>
              <a:gd name="connsiteX79" fmla="*/ 4906742 w 4992467"/>
              <a:gd name="connsiteY79" fmla="*/ 933450 h 1836205"/>
              <a:gd name="connsiteX80" fmla="*/ 4963892 w 4992467"/>
              <a:gd name="connsiteY80" fmla="*/ 971550 h 1836205"/>
              <a:gd name="connsiteX81" fmla="*/ 4992467 w 4992467"/>
              <a:gd name="connsiteY81" fmla="*/ 1008111 h 1836205"/>
              <a:gd name="connsiteX82" fmla="*/ 4452941 w 4992467"/>
              <a:gd name="connsiteY82" fmla="*/ 1728193 h 1836205"/>
              <a:gd name="connsiteX83" fmla="*/ 600513 w 4992467"/>
              <a:gd name="connsiteY83" fmla="*/ 1836205 h 1836205"/>
              <a:gd name="connsiteX0" fmla="*/ 564509 w 4992467"/>
              <a:gd name="connsiteY0" fmla="*/ 1728193 h 1728193"/>
              <a:gd name="connsiteX1" fmla="*/ 1367 w 4992467"/>
              <a:gd name="connsiteY1" fmla="*/ 809625 h 1728193"/>
              <a:gd name="connsiteX2" fmla="*/ 68042 w 4992467"/>
              <a:gd name="connsiteY2" fmla="*/ 733425 h 1728193"/>
              <a:gd name="connsiteX3" fmla="*/ 96617 w 4992467"/>
              <a:gd name="connsiteY3" fmla="*/ 714375 h 1728193"/>
              <a:gd name="connsiteX4" fmla="*/ 125192 w 4992467"/>
              <a:gd name="connsiteY4" fmla="*/ 695325 h 1728193"/>
              <a:gd name="connsiteX5" fmla="*/ 172817 w 4992467"/>
              <a:gd name="connsiteY5" fmla="*/ 647700 h 1728193"/>
              <a:gd name="connsiteX6" fmla="*/ 201392 w 4992467"/>
              <a:gd name="connsiteY6" fmla="*/ 638175 h 1728193"/>
              <a:gd name="connsiteX7" fmla="*/ 258542 w 4992467"/>
              <a:gd name="connsiteY7" fmla="*/ 600075 h 1728193"/>
              <a:gd name="connsiteX8" fmla="*/ 315692 w 4992467"/>
              <a:gd name="connsiteY8" fmla="*/ 571500 h 1728193"/>
              <a:gd name="connsiteX9" fmla="*/ 344267 w 4992467"/>
              <a:gd name="connsiteY9" fmla="*/ 561975 h 1728193"/>
              <a:gd name="connsiteX10" fmla="*/ 401417 w 4992467"/>
              <a:gd name="connsiteY10" fmla="*/ 523875 h 1728193"/>
              <a:gd name="connsiteX11" fmla="*/ 429992 w 4992467"/>
              <a:gd name="connsiteY11" fmla="*/ 504825 h 1728193"/>
              <a:gd name="connsiteX12" fmla="*/ 458567 w 4992467"/>
              <a:gd name="connsiteY12" fmla="*/ 495300 h 1728193"/>
              <a:gd name="connsiteX13" fmla="*/ 487142 w 4992467"/>
              <a:gd name="connsiteY13" fmla="*/ 476250 h 1728193"/>
              <a:gd name="connsiteX14" fmla="*/ 544292 w 4992467"/>
              <a:gd name="connsiteY14" fmla="*/ 457200 h 1728193"/>
              <a:gd name="connsiteX15" fmla="*/ 649067 w 4992467"/>
              <a:gd name="connsiteY15" fmla="*/ 428625 h 1728193"/>
              <a:gd name="connsiteX16" fmla="*/ 830042 w 4992467"/>
              <a:gd name="connsiteY16" fmla="*/ 409575 h 1728193"/>
              <a:gd name="connsiteX17" fmla="*/ 925292 w 4992467"/>
              <a:gd name="connsiteY17" fmla="*/ 381000 h 1728193"/>
              <a:gd name="connsiteX18" fmla="*/ 953867 w 4992467"/>
              <a:gd name="connsiteY18" fmla="*/ 361950 h 1728193"/>
              <a:gd name="connsiteX19" fmla="*/ 1011017 w 4992467"/>
              <a:gd name="connsiteY19" fmla="*/ 342900 h 1728193"/>
              <a:gd name="connsiteX20" fmla="*/ 1096742 w 4992467"/>
              <a:gd name="connsiteY20" fmla="*/ 304800 h 1728193"/>
              <a:gd name="connsiteX21" fmla="*/ 1182467 w 4992467"/>
              <a:gd name="connsiteY21" fmla="*/ 285750 h 1728193"/>
              <a:gd name="connsiteX22" fmla="*/ 1220567 w 4992467"/>
              <a:gd name="connsiteY22" fmla="*/ 276225 h 1728193"/>
              <a:gd name="connsiteX23" fmla="*/ 1411067 w 4992467"/>
              <a:gd name="connsiteY23" fmla="*/ 266700 h 1728193"/>
              <a:gd name="connsiteX24" fmla="*/ 1458692 w 4992467"/>
              <a:gd name="connsiteY24" fmla="*/ 257175 h 1728193"/>
              <a:gd name="connsiteX25" fmla="*/ 1487267 w 4992467"/>
              <a:gd name="connsiteY25" fmla="*/ 247650 h 1728193"/>
              <a:gd name="connsiteX26" fmla="*/ 1544417 w 4992467"/>
              <a:gd name="connsiteY26" fmla="*/ 238125 h 1728193"/>
              <a:gd name="connsiteX27" fmla="*/ 1658717 w 4992467"/>
              <a:gd name="connsiteY27" fmla="*/ 247650 h 1728193"/>
              <a:gd name="connsiteX28" fmla="*/ 1868267 w 4992467"/>
              <a:gd name="connsiteY28" fmla="*/ 228600 h 1728193"/>
              <a:gd name="connsiteX29" fmla="*/ 1953992 w 4992467"/>
              <a:gd name="connsiteY29" fmla="*/ 200025 h 1728193"/>
              <a:gd name="connsiteX30" fmla="*/ 1982567 w 4992467"/>
              <a:gd name="connsiteY30" fmla="*/ 190500 h 1728193"/>
              <a:gd name="connsiteX31" fmla="*/ 2011142 w 4992467"/>
              <a:gd name="connsiteY31" fmla="*/ 171450 h 1728193"/>
              <a:gd name="connsiteX32" fmla="*/ 2068292 w 4992467"/>
              <a:gd name="connsiteY32" fmla="*/ 152400 h 1728193"/>
              <a:gd name="connsiteX33" fmla="*/ 2154017 w 4992467"/>
              <a:gd name="connsiteY33" fmla="*/ 114300 h 1728193"/>
              <a:gd name="connsiteX34" fmla="*/ 2496917 w 4992467"/>
              <a:gd name="connsiteY34" fmla="*/ 95250 h 1728193"/>
              <a:gd name="connsiteX35" fmla="*/ 2582642 w 4992467"/>
              <a:gd name="connsiteY35" fmla="*/ 66675 h 1728193"/>
              <a:gd name="connsiteX36" fmla="*/ 2611217 w 4992467"/>
              <a:gd name="connsiteY36" fmla="*/ 57150 h 1728193"/>
              <a:gd name="connsiteX37" fmla="*/ 2639792 w 4992467"/>
              <a:gd name="connsiteY37" fmla="*/ 38100 h 1728193"/>
              <a:gd name="connsiteX38" fmla="*/ 2696942 w 4992467"/>
              <a:gd name="connsiteY38" fmla="*/ 19050 h 1728193"/>
              <a:gd name="connsiteX39" fmla="*/ 2763617 w 4992467"/>
              <a:gd name="connsiteY39" fmla="*/ 0 h 1728193"/>
              <a:gd name="connsiteX40" fmla="*/ 2982692 w 4992467"/>
              <a:gd name="connsiteY40" fmla="*/ 9525 h 1728193"/>
              <a:gd name="connsiteX41" fmla="*/ 3039842 w 4992467"/>
              <a:gd name="connsiteY41" fmla="*/ 28575 h 1728193"/>
              <a:gd name="connsiteX42" fmla="*/ 3077942 w 4992467"/>
              <a:gd name="connsiteY42" fmla="*/ 38100 h 1728193"/>
              <a:gd name="connsiteX43" fmla="*/ 3135092 w 4992467"/>
              <a:gd name="connsiteY43" fmla="*/ 57150 h 1728193"/>
              <a:gd name="connsiteX44" fmla="*/ 3192242 w 4992467"/>
              <a:gd name="connsiteY44" fmla="*/ 76200 h 1728193"/>
              <a:gd name="connsiteX45" fmla="*/ 3220817 w 4992467"/>
              <a:gd name="connsiteY45" fmla="*/ 85725 h 1728193"/>
              <a:gd name="connsiteX46" fmla="*/ 3249392 w 4992467"/>
              <a:gd name="connsiteY46" fmla="*/ 95250 h 1728193"/>
              <a:gd name="connsiteX47" fmla="*/ 3363692 w 4992467"/>
              <a:gd name="connsiteY47" fmla="*/ 104775 h 1728193"/>
              <a:gd name="connsiteX48" fmla="*/ 3420842 w 4992467"/>
              <a:gd name="connsiteY48" fmla="*/ 133350 h 1728193"/>
              <a:gd name="connsiteX49" fmla="*/ 3449417 w 4992467"/>
              <a:gd name="connsiteY49" fmla="*/ 161925 h 1728193"/>
              <a:gd name="connsiteX50" fmla="*/ 3506567 w 4992467"/>
              <a:gd name="connsiteY50" fmla="*/ 200025 h 1728193"/>
              <a:gd name="connsiteX51" fmla="*/ 3535142 w 4992467"/>
              <a:gd name="connsiteY51" fmla="*/ 219075 h 1728193"/>
              <a:gd name="connsiteX52" fmla="*/ 3563717 w 4992467"/>
              <a:gd name="connsiteY52" fmla="*/ 247650 h 1728193"/>
              <a:gd name="connsiteX53" fmla="*/ 3620867 w 4992467"/>
              <a:gd name="connsiteY53" fmla="*/ 266700 h 1728193"/>
              <a:gd name="connsiteX54" fmla="*/ 3678017 w 4992467"/>
              <a:gd name="connsiteY54" fmla="*/ 295275 h 1728193"/>
              <a:gd name="connsiteX55" fmla="*/ 3706592 w 4992467"/>
              <a:gd name="connsiteY55" fmla="*/ 314325 h 1728193"/>
              <a:gd name="connsiteX56" fmla="*/ 3744692 w 4992467"/>
              <a:gd name="connsiteY56" fmla="*/ 323850 h 1728193"/>
              <a:gd name="connsiteX57" fmla="*/ 3887567 w 4992467"/>
              <a:gd name="connsiteY57" fmla="*/ 342900 h 1728193"/>
              <a:gd name="connsiteX58" fmla="*/ 3944717 w 4992467"/>
              <a:gd name="connsiteY58" fmla="*/ 361950 h 1728193"/>
              <a:gd name="connsiteX59" fmla="*/ 3973292 w 4992467"/>
              <a:gd name="connsiteY59" fmla="*/ 371475 h 1728193"/>
              <a:gd name="connsiteX60" fmla="*/ 4030442 w 4992467"/>
              <a:gd name="connsiteY60" fmla="*/ 419100 h 1728193"/>
              <a:gd name="connsiteX61" fmla="*/ 4087592 w 4992467"/>
              <a:gd name="connsiteY61" fmla="*/ 457200 h 1728193"/>
              <a:gd name="connsiteX62" fmla="*/ 4116167 w 4992467"/>
              <a:gd name="connsiteY62" fmla="*/ 476250 h 1728193"/>
              <a:gd name="connsiteX63" fmla="*/ 4173317 w 4992467"/>
              <a:gd name="connsiteY63" fmla="*/ 514350 h 1728193"/>
              <a:gd name="connsiteX64" fmla="*/ 4201892 w 4992467"/>
              <a:gd name="connsiteY64" fmla="*/ 533400 h 1728193"/>
              <a:gd name="connsiteX65" fmla="*/ 4230467 w 4992467"/>
              <a:gd name="connsiteY65" fmla="*/ 542925 h 1728193"/>
              <a:gd name="connsiteX66" fmla="*/ 4316192 w 4992467"/>
              <a:gd name="connsiteY66" fmla="*/ 600075 h 1728193"/>
              <a:gd name="connsiteX67" fmla="*/ 4344767 w 4992467"/>
              <a:gd name="connsiteY67" fmla="*/ 628650 h 1728193"/>
              <a:gd name="connsiteX68" fmla="*/ 4373342 w 4992467"/>
              <a:gd name="connsiteY68" fmla="*/ 638175 h 1728193"/>
              <a:gd name="connsiteX69" fmla="*/ 4459067 w 4992467"/>
              <a:gd name="connsiteY69" fmla="*/ 695325 h 1728193"/>
              <a:gd name="connsiteX70" fmla="*/ 4487642 w 4992467"/>
              <a:gd name="connsiteY70" fmla="*/ 714375 h 1728193"/>
              <a:gd name="connsiteX71" fmla="*/ 4516217 w 4992467"/>
              <a:gd name="connsiteY71" fmla="*/ 733425 h 1728193"/>
              <a:gd name="connsiteX72" fmla="*/ 4601942 w 4992467"/>
              <a:gd name="connsiteY72" fmla="*/ 809625 h 1728193"/>
              <a:gd name="connsiteX73" fmla="*/ 4630517 w 4992467"/>
              <a:gd name="connsiteY73" fmla="*/ 819150 h 1728193"/>
              <a:gd name="connsiteX74" fmla="*/ 4687667 w 4992467"/>
              <a:gd name="connsiteY74" fmla="*/ 857250 h 1728193"/>
              <a:gd name="connsiteX75" fmla="*/ 4754342 w 4992467"/>
              <a:gd name="connsiteY75" fmla="*/ 876300 h 1728193"/>
              <a:gd name="connsiteX76" fmla="*/ 4782917 w 4992467"/>
              <a:gd name="connsiteY76" fmla="*/ 885825 h 1728193"/>
              <a:gd name="connsiteX77" fmla="*/ 4849592 w 4992467"/>
              <a:gd name="connsiteY77" fmla="*/ 904875 h 1728193"/>
              <a:gd name="connsiteX78" fmla="*/ 4878167 w 4992467"/>
              <a:gd name="connsiteY78" fmla="*/ 923925 h 1728193"/>
              <a:gd name="connsiteX79" fmla="*/ 4906742 w 4992467"/>
              <a:gd name="connsiteY79" fmla="*/ 933450 h 1728193"/>
              <a:gd name="connsiteX80" fmla="*/ 4963892 w 4992467"/>
              <a:gd name="connsiteY80" fmla="*/ 971550 h 1728193"/>
              <a:gd name="connsiteX81" fmla="*/ 4992467 w 4992467"/>
              <a:gd name="connsiteY81" fmla="*/ 1008111 h 1728193"/>
              <a:gd name="connsiteX82" fmla="*/ 4452941 w 4992467"/>
              <a:gd name="connsiteY82" fmla="*/ 1728193 h 1728193"/>
              <a:gd name="connsiteX83" fmla="*/ 564509 w 4992467"/>
              <a:gd name="connsiteY83" fmla="*/ 1728193 h 1728193"/>
              <a:gd name="connsiteX0" fmla="*/ 492501 w 4992467"/>
              <a:gd name="connsiteY0" fmla="*/ 1584177 h 1728193"/>
              <a:gd name="connsiteX1" fmla="*/ 1367 w 4992467"/>
              <a:gd name="connsiteY1" fmla="*/ 809625 h 1728193"/>
              <a:gd name="connsiteX2" fmla="*/ 68042 w 4992467"/>
              <a:gd name="connsiteY2" fmla="*/ 733425 h 1728193"/>
              <a:gd name="connsiteX3" fmla="*/ 96617 w 4992467"/>
              <a:gd name="connsiteY3" fmla="*/ 714375 h 1728193"/>
              <a:gd name="connsiteX4" fmla="*/ 125192 w 4992467"/>
              <a:gd name="connsiteY4" fmla="*/ 695325 h 1728193"/>
              <a:gd name="connsiteX5" fmla="*/ 172817 w 4992467"/>
              <a:gd name="connsiteY5" fmla="*/ 647700 h 1728193"/>
              <a:gd name="connsiteX6" fmla="*/ 201392 w 4992467"/>
              <a:gd name="connsiteY6" fmla="*/ 638175 h 1728193"/>
              <a:gd name="connsiteX7" fmla="*/ 258542 w 4992467"/>
              <a:gd name="connsiteY7" fmla="*/ 600075 h 1728193"/>
              <a:gd name="connsiteX8" fmla="*/ 315692 w 4992467"/>
              <a:gd name="connsiteY8" fmla="*/ 571500 h 1728193"/>
              <a:gd name="connsiteX9" fmla="*/ 344267 w 4992467"/>
              <a:gd name="connsiteY9" fmla="*/ 561975 h 1728193"/>
              <a:gd name="connsiteX10" fmla="*/ 401417 w 4992467"/>
              <a:gd name="connsiteY10" fmla="*/ 523875 h 1728193"/>
              <a:gd name="connsiteX11" fmla="*/ 429992 w 4992467"/>
              <a:gd name="connsiteY11" fmla="*/ 504825 h 1728193"/>
              <a:gd name="connsiteX12" fmla="*/ 458567 w 4992467"/>
              <a:gd name="connsiteY12" fmla="*/ 495300 h 1728193"/>
              <a:gd name="connsiteX13" fmla="*/ 487142 w 4992467"/>
              <a:gd name="connsiteY13" fmla="*/ 476250 h 1728193"/>
              <a:gd name="connsiteX14" fmla="*/ 544292 w 4992467"/>
              <a:gd name="connsiteY14" fmla="*/ 457200 h 1728193"/>
              <a:gd name="connsiteX15" fmla="*/ 649067 w 4992467"/>
              <a:gd name="connsiteY15" fmla="*/ 428625 h 1728193"/>
              <a:gd name="connsiteX16" fmla="*/ 830042 w 4992467"/>
              <a:gd name="connsiteY16" fmla="*/ 409575 h 1728193"/>
              <a:gd name="connsiteX17" fmla="*/ 925292 w 4992467"/>
              <a:gd name="connsiteY17" fmla="*/ 381000 h 1728193"/>
              <a:gd name="connsiteX18" fmla="*/ 953867 w 4992467"/>
              <a:gd name="connsiteY18" fmla="*/ 361950 h 1728193"/>
              <a:gd name="connsiteX19" fmla="*/ 1011017 w 4992467"/>
              <a:gd name="connsiteY19" fmla="*/ 342900 h 1728193"/>
              <a:gd name="connsiteX20" fmla="*/ 1096742 w 4992467"/>
              <a:gd name="connsiteY20" fmla="*/ 304800 h 1728193"/>
              <a:gd name="connsiteX21" fmla="*/ 1182467 w 4992467"/>
              <a:gd name="connsiteY21" fmla="*/ 285750 h 1728193"/>
              <a:gd name="connsiteX22" fmla="*/ 1220567 w 4992467"/>
              <a:gd name="connsiteY22" fmla="*/ 276225 h 1728193"/>
              <a:gd name="connsiteX23" fmla="*/ 1411067 w 4992467"/>
              <a:gd name="connsiteY23" fmla="*/ 266700 h 1728193"/>
              <a:gd name="connsiteX24" fmla="*/ 1458692 w 4992467"/>
              <a:gd name="connsiteY24" fmla="*/ 257175 h 1728193"/>
              <a:gd name="connsiteX25" fmla="*/ 1487267 w 4992467"/>
              <a:gd name="connsiteY25" fmla="*/ 247650 h 1728193"/>
              <a:gd name="connsiteX26" fmla="*/ 1544417 w 4992467"/>
              <a:gd name="connsiteY26" fmla="*/ 238125 h 1728193"/>
              <a:gd name="connsiteX27" fmla="*/ 1658717 w 4992467"/>
              <a:gd name="connsiteY27" fmla="*/ 247650 h 1728193"/>
              <a:gd name="connsiteX28" fmla="*/ 1868267 w 4992467"/>
              <a:gd name="connsiteY28" fmla="*/ 228600 h 1728193"/>
              <a:gd name="connsiteX29" fmla="*/ 1953992 w 4992467"/>
              <a:gd name="connsiteY29" fmla="*/ 200025 h 1728193"/>
              <a:gd name="connsiteX30" fmla="*/ 1982567 w 4992467"/>
              <a:gd name="connsiteY30" fmla="*/ 190500 h 1728193"/>
              <a:gd name="connsiteX31" fmla="*/ 2011142 w 4992467"/>
              <a:gd name="connsiteY31" fmla="*/ 171450 h 1728193"/>
              <a:gd name="connsiteX32" fmla="*/ 2068292 w 4992467"/>
              <a:gd name="connsiteY32" fmla="*/ 152400 h 1728193"/>
              <a:gd name="connsiteX33" fmla="*/ 2154017 w 4992467"/>
              <a:gd name="connsiteY33" fmla="*/ 114300 h 1728193"/>
              <a:gd name="connsiteX34" fmla="*/ 2496917 w 4992467"/>
              <a:gd name="connsiteY34" fmla="*/ 95250 h 1728193"/>
              <a:gd name="connsiteX35" fmla="*/ 2582642 w 4992467"/>
              <a:gd name="connsiteY35" fmla="*/ 66675 h 1728193"/>
              <a:gd name="connsiteX36" fmla="*/ 2611217 w 4992467"/>
              <a:gd name="connsiteY36" fmla="*/ 57150 h 1728193"/>
              <a:gd name="connsiteX37" fmla="*/ 2639792 w 4992467"/>
              <a:gd name="connsiteY37" fmla="*/ 38100 h 1728193"/>
              <a:gd name="connsiteX38" fmla="*/ 2696942 w 4992467"/>
              <a:gd name="connsiteY38" fmla="*/ 19050 h 1728193"/>
              <a:gd name="connsiteX39" fmla="*/ 2763617 w 4992467"/>
              <a:gd name="connsiteY39" fmla="*/ 0 h 1728193"/>
              <a:gd name="connsiteX40" fmla="*/ 2982692 w 4992467"/>
              <a:gd name="connsiteY40" fmla="*/ 9525 h 1728193"/>
              <a:gd name="connsiteX41" fmla="*/ 3039842 w 4992467"/>
              <a:gd name="connsiteY41" fmla="*/ 28575 h 1728193"/>
              <a:gd name="connsiteX42" fmla="*/ 3077942 w 4992467"/>
              <a:gd name="connsiteY42" fmla="*/ 38100 h 1728193"/>
              <a:gd name="connsiteX43" fmla="*/ 3135092 w 4992467"/>
              <a:gd name="connsiteY43" fmla="*/ 57150 h 1728193"/>
              <a:gd name="connsiteX44" fmla="*/ 3192242 w 4992467"/>
              <a:gd name="connsiteY44" fmla="*/ 76200 h 1728193"/>
              <a:gd name="connsiteX45" fmla="*/ 3220817 w 4992467"/>
              <a:gd name="connsiteY45" fmla="*/ 85725 h 1728193"/>
              <a:gd name="connsiteX46" fmla="*/ 3249392 w 4992467"/>
              <a:gd name="connsiteY46" fmla="*/ 95250 h 1728193"/>
              <a:gd name="connsiteX47" fmla="*/ 3363692 w 4992467"/>
              <a:gd name="connsiteY47" fmla="*/ 104775 h 1728193"/>
              <a:gd name="connsiteX48" fmla="*/ 3420842 w 4992467"/>
              <a:gd name="connsiteY48" fmla="*/ 133350 h 1728193"/>
              <a:gd name="connsiteX49" fmla="*/ 3449417 w 4992467"/>
              <a:gd name="connsiteY49" fmla="*/ 161925 h 1728193"/>
              <a:gd name="connsiteX50" fmla="*/ 3506567 w 4992467"/>
              <a:gd name="connsiteY50" fmla="*/ 200025 h 1728193"/>
              <a:gd name="connsiteX51" fmla="*/ 3535142 w 4992467"/>
              <a:gd name="connsiteY51" fmla="*/ 219075 h 1728193"/>
              <a:gd name="connsiteX52" fmla="*/ 3563717 w 4992467"/>
              <a:gd name="connsiteY52" fmla="*/ 247650 h 1728193"/>
              <a:gd name="connsiteX53" fmla="*/ 3620867 w 4992467"/>
              <a:gd name="connsiteY53" fmla="*/ 266700 h 1728193"/>
              <a:gd name="connsiteX54" fmla="*/ 3678017 w 4992467"/>
              <a:gd name="connsiteY54" fmla="*/ 295275 h 1728193"/>
              <a:gd name="connsiteX55" fmla="*/ 3706592 w 4992467"/>
              <a:gd name="connsiteY55" fmla="*/ 314325 h 1728193"/>
              <a:gd name="connsiteX56" fmla="*/ 3744692 w 4992467"/>
              <a:gd name="connsiteY56" fmla="*/ 323850 h 1728193"/>
              <a:gd name="connsiteX57" fmla="*/ 3887567 w 4992467"/>
              <a:gd name="connsiteY57" fmla="*/ 342900 h 1728193"/>
              <a:gd name="connsiteX58" fmla="*/ 3944717 w 4992467"/>
              <a:gd name="connsiteY58" fmla="*/ 361950 h 1728193"/>
              <a:gd name="connsiteX59" fmla="*/ 3973292 w 4992467"/>
              <a:gd name="connsiteY59" fmla="*/ 371475 h 1728193"/>
              <a:gd name="connsiteX60" fmla="*/ 4030442 w 4992467"/>
              <a:gd name="connsiteY60" fmla="*/ 419100 h 1728193"/>
              <a:gd name="connsiteX61" fmla="*/ 4087592 w 4992467"/>
              <a:gd name="connsiteY61" fmla="*/ 457200 h 1728193"/>
              <a:gd name="connsiteX62" fmla="*/ 4116167 w 4992467"/>
              <a:gd name="connsiteY62" fmla="*/ 476250 h 1728193"/>
              <a:gd name="connsiteX63" fmla="*/ 4173317 w 4992467"/>
              <a:gd name="connsiteY63" fmla="*/ 514350 h 1728193"/>
              <a:gd name="connsiteX64" fmla="*/ 4201892 w 4992467"/>
              <a:gd name="connsiteY64" fmla="*/ 533400 h 1728193"/>
              <a:gd name="connsiteX65" fmla="*/ 4230467 w 4992467"/>
              <a:gd name="connsiteY65" fmla="*/ 542925 h 1728193"/>
              <a:gd name="connsiteX66" fmla="*/ 4316192 w 4992467"/>
              <a:gd name="connsiteY66" fmla="*/ 600075 h 1728193"/>
              <a:gd name="connsiteX67" fmla="*/ 4344767 w 4992467"/>
              <a:gd name="connsiteY67" fmla="*/ 628650 h 1728193"/>
              <a:gd name="connsiteX68" fmla="*/ 4373342 w 4992467"/>
              <a:gd name="connsiteY68" fmla="*/ 638175 h 1728193"/>
              <a:gd name="connsiteX69" fmla="*/ 4459067 w 4992467"/>
              <a:gd name="connsiteY69" fmla="*/ 695325 h 1728193"/>
              <a:gd name="connsiteX70" fmla="*/ 4487642 w 4992467"/>
              <a:gd name="connsiteY70" fmla="*/ 714375 h 1728193"/>
              <a:gd name="connsiteX71" fmla="*/ 4516217 w 4992467"/>
              <a:gd name="connsiteY71" fmla="*/ 733425 h 1728193"/>
              <a:gd name="connsiteX72" fmla="*/ 4601942 w 4992467"/>
              <a:gd name="connsiteY72" fmla="*/ 809625 h 1728193"/>
              <a:gd name="connsiteX73" fmla="*/ 4630517 w 4992467"/>
              <a:gd name="connsiteY73" fmla="*/ 819150 h 1728193"/>
              <a:gd name="connsiteX74" fmla="*/ 4687667 w 4992467"/>
              <a:gd name="connsiteY74" fmla="*/ 857250 h 1728193"/>
              <a:gd name="connsiteX75" fmla="*/ 4754342 w 4992467"/>
              <a:gd name="connsiteY75" fmla="*/ 876300 h 1728193"/>
              <a:gd name="connsiteX76" fmla="*/ 4782917 w 4992467"/>
              <a:gd name="connsiteY76" fmla="*/ 885825 h 1728193"/>
              <a:gd name="connsiteX77" fmla="*/ 4849592 w 4992467"/>
              <a:gd name="connsiteY77" fmla="*/ 904875 h 1728193"/>
              <a:gd name="connsiteX78" fmla="*/ 4878167 w 4992467"/>
              <a:gd name="connsiteY78" fmla="*/ 923925 h 1728193"/>
              <a:gd name="connsiteX79" fmla="*/ 4906742 w 4992467"/>
              <a:gd name="connsiteY79" fmla="*/ 933450 h 1728193"/>
              <a:gd name="connsiteX80" fmla="*/ 4963892 w 4992467"/>
              <a:gd name="connsiteY80" fmla="*/ 971550 h 1728193"/>
              <a:gd name="connsiteX81" fmla="*/ 4992467 w 4992467"/>
              <a:gd name="connsiteY81" fmla="*/ 1008111 h 1728193"/>
              <a:gd name="connsiteX82" fmla="*/ 4452941 w 4992467"/>
              <a:gd name="connsiteY82" fmla="*/ 1728193 h 1728193"/>
              <a:gd name="connsiteX83" fmla="*/ 492501 w 4992467"/>
              <a:gd name="connsiteY83" fmla="*/ 1584177 h 1728193"/>
              <a:gd name="connsiteX0" fmla="*/ 492501 w 4992467"/>
              <a:gd name="connsiteY0" fmla="*/ 1584177 h 1584177"/>
              <a:gd name="connsiteX1" fmla="*/ 1367 w 4992467"/>
              <a:gd name="connsiteY1" fmla="*/ 809625 h 1584177"/>
              <a:gd name="connsiteX2" fmla="*/ 68042 w 4992467"/>
              <a:gd name="connsiteY2" fmla="*/ 733425 h 1584177"/>
              <a:gd name="connsiteX3" fmla="*/ 96617 w 4992467"/>
              <a:gd name="connsiteY3" fmla="*/ 714375 h 1584177"/>
              <a:gd name="connsiteX4" fmla="*/ 125192 w 4992467"/>
              <a:gd name="connsiteY4" fmla="*/ 695325 h 1584177"/>
              <a:gd name="connsiteX5" fmla="*/ 172817 w 4992467"/>
              <a:gd name="connsiteY5" fmla="*/ 647700 h 1584177"/>
              <a:gd name="connsiteX6" fmla="*/ 201392 w 4992467"/>
              <a:gd name="connsiteY6" fmla="*/ 638175 h 1584177"/>
              <a:gd name="connsiteX7" fmla="*/ 258542 w 4992467"/>
              <a:gd name="connsiteY7" fmla="*/ 600075 h 1584177"/>
              <a:gd name="connsiteX8" fmla="*/ 315692 w 4992467"/>
              <a:gd name="connsiteY8" fmla="*/ 571500 h 1584177"/>
              <a:gd name="connsiteX9" fmla="*/ 344267 w 4992467"/>
              <a:gd name="connsiteY9" fmla="*/ 561975 h 1584177"/>
              <a:gd name="connsiteX10" fmla="*/ 401417 w 4992467"/>
              <a:gd name="connsiteY10" fmla="*/ 523875 h 1584177"/>
              <a:gd name="connsiteX11" fmla="*/ 429992 w 4992467"/>
              <a:gd name="connsiteY11" fmla="*/ 504825 h 1584177"/>
              <a:gd name="connsiteX12" fmla="*/ 458567 w 4992467"/>
              <a:gd name="connsiteY12" fmla="*/ 495300 h 1584177"/>
              <a:gd name="connsiteX13" fmla="*/ 487142 w 4992467"/>
              <a:gd name="connsiteY13" fmla="*/ 476250 h 1584177"/>
              <a:gd name="connsiteX14" fmla="*/ 544292 w 4992467"/>
              <a:gd name="connsiteY14" fmla="*/ 457200 h 1584177"/>
              <a:gd name="connsiteX15" fmla="*/ 649067 w 4992467"/>
              <a:gd name="connsiteY15" fmla="*/ 428625 h 1584177"/>
              <a:gd name="connsiteX16" fmla="*/ 830042 w 4992467"/>
              <a:gd name="connsiteY16" fmla="*/ 409575 h 1584177"/>
              <a:gd name="connsiteX17" fmla="*/ 925292 w 4992467"/>
              <a:gd name="connsiteY17" fmla="*/ 381000 h 1584177"/>
              <a:gd name="connsiteX18" fmla="*/ 953867 w 4992467"/>
              <a:gd name="connsiteY18" fmla="*/ 361950 h 1584177"/>
              <a:gd name="connsiteX19" fmla="*/ 1011017 w 4992467"/>
              <a:gd name="connsiteY19" fmla="*/ 342900 h 1584177"/>
              <a:gd name="connsiteX20" fmla="*/ 1096742 w 4992467"/>
              <a:gd name="connsiteY20" fmla="*/ 304800 h 1584177"/>
              <a:gd name="connsiteX21" fmla="*/ 1182467 w 4992467"/>
              <a:gd name="connsiteY21" fmla="*/ 285750 h 1584177"/>
              <a:gd name="connsiteX22" fmla="*/ 1220567 w 4992467"/>
              <a:gd name="connsiteY22" fmla="*/ 276225 h 1584177"/>
              <a:gd name="connsiteX23" fmla="*/ 1411067 w 4992467"/>
              <a:gd name="connsiteY23" fmla="*/ 266700 h 1584177"/>
              <a:gd name="connsiteX24" fmla="*/ 1458692 w 4992467"/>
              <a:gd name="connsiteY24" fmla="*/ 257175 h 1584177"/>
              <a:gd name="connsiteX25" fmla="*/ 1487267 w 4992467"/>
              <a:gd name="connsiteY25" fmla="*/ 247650 h 1584177"/>
              <a:gd name="connsiteX26" fmla="*/ 1544417 w 4992467"/>
              <a:gd name="connsiteY26" fmla="*/ 238125 h 1584177"/>
              <a:gd name="connsiteX27" fmla="*/ 1658717 w 4992467"/>
              <a:gd name="connsiteY27" fmla="*/ 247650 h 1584177"/>
              <a:gd name="connsiteX28" fmla="*/ 1868267 w 4992467"/>
              <a:gd name="connsiteY28" fmla="*/ 228600 h 1584177"/>
              <a:gd name="connsiteX29" fmla="*/ 1953992 w 4992467"/>
              <a:gd name="connsiteY29" fmla="*/ 200025 h 1584177"/>
              <a:gd name="connsiteX30" fmla="*/ 1982567 w 4992467"/>
              <a:gd name="connsiteY30" fmla="*/ 190500 h 1584177"/>
              <a:gd name="connsiteX31" fmla="*/ 2011142 w 4992467"/>
              <a:gd name="connsiteY31" fmla="*/ 171450 h 1584177"/>
              <a:gd name="connsiteX32" fmla="*/ 2068292 w 4992467"/>
              <a:gd name="connsiteY32" fmla="*/ 152400 h 1584177"/>
              <a:gd name="connsiteX33" fmla="*/ 2154017 w 4992467"/>
              <a:gd name="connsiteY33" fmla="*/ 114300 h 1584177"/>
              <a:gd name="connsiteX34" fmla="*/ 2496917 w 4992467"/>
              <a:gd name="connsiteY34" fmla="*/ 95250 h 1584177"/>
              <a:gd name="connsiteX35" fmla="*/ 2582642 w 4992467"/>
              <a:gd name="connsiteY35" fmla="*/ 66675 h 1584177"/>
              <a:gd name="connsiteX36" fmla="*/ 2611217 w 4992467"/>
              <a:gd name="connsiteY36" fmla="*/ 57150 h 1584177"/>
              <a:gd name="connsiteX37" fmla="*/ 2639792 w 4992467"/>
              <a:gd name="connsiteY37" fmla="*/ 38100 h 1584177"/>
              <a:gd name="connsiteX38" fmla="*/ 2696942 w 4992467"/>
              <a:gd name="connsiteY38" fmla="*/ 19050 h 1584177"/>
              <a:gd name="connsiteX39" fmla="*/ 2763617 w 4992467"/>
              <a:gd name="connsiteY39" fmla="*/ 0 h 1584177"/>
              <a:gd name="connsiteX40" fmla="*/ 2982692 w 4992467"/>
              <a:gd name="connsiteY40" fmla="*/ 9525 h 1584177"/>
              <a:gd name="connsiteX41" fmla="*/ 3039842 w 4992467"/>
              <a:gd name="connsiteY41" fmla="*/ 28575 h 1584177"/>
              <a:gd name="connsiteX42" fmla="*/ 3077942 w 4992467"/>
              <a:gd name="connsiteY42" fmla="*/ 38100 h 1584177"/>
              <a:gd name="connsiteX43" fmla="*/ 3135092 w 4992467"/>
              <a:gd name="connsiteY43" fmla="*/ 57150 h 1584177"/>
              <a:gd name="connsiteX44" fmla="*/ 3192242 w 4992467"/>
              <a:gd name="connsiteY44" fmla="*/ 76200 h 1584177"/>
              <a:gd name="connsiteX45" fmla="*/ 3220817 w 4992467"/>
              <a:gd name="connsiteY45" fmla="*/ 85725 h 1584177"/>
              <a:gd name="connsiteX46" fmla="*/ 3249392 w 4992467"/>
              <a:gd name="connsiteY46" fmla="*/ 95250 h 1584177"/>
              <a:gd name="connsiteX47" fmla="*/ 3363692 w 4992467"/>
              <a:gd name="connsiteY47" fmla="*/ 104775 h 1584177"/>
              <a:gd name="connsiteX48" fmla="*/ 3420842 w 4992467"/>
              <a:gd name="connsiteY48" fmla="*/ 133350 h 1584177"/>
              <a:gd name="connsiteX49" fmla="*/ 3449417 w 4992467"/>
              <a:gd name="connsiteY49" fmla="*/ 161925 h 1584177"/>
              <a:gd name="connsiteX50" fmla="*/ 3506567 w 4992467"/>
              <a:gd name="connsiteY50" fmla="*/ 200025 h 1584177"/>
              <a:gd name="connsiteX51" fmla="*/ 3535142 w 4992467"/>
              <a:gd name="connsiteY51" fmla="*/ 219075 h 1584177"/>
              <a:gd name="connsiteX52" fmla="*/ 3563717 w 4992467"/>
              <a:gd name="connsiteY52" fmla="*/ 247650 h 1584177"/>
              <a:gd name="connsiteX53" fmla="*/ 3620867 w 4992467"/>
              <a:gd name="connsiteY53" fmla="*/ 266700 h 1584177"/>
              <a:gd name="connsiteX54" fmla="*/ 3678017 w 4992467"/>
              <a:gd name="connsiteY54" fmla="*/ 295275 h 1584177"/>
              <a:gd name="connsiteX55" fmla="*/ 3706592 w 4992467"/>
              <a:gd name="connsiteY55" fmla="*/ 314325 h 1584177"/>
              <a:gd name="connsiteX56" fmla="*/ 3744692 w 4992467"/>
              <a:gd name="connsiteY56" fmla="*/ 323850 h 1584177"/>
              <a:gd name="connsiteX57" fmla="*/ 3887567 w 4992467"/>
              <a:gd name="connsiteY57" fmla="*/ 342900 h 1584177"/>
              <a:gd name="connsiteX58" fmla="*/ 3944717 w 4992467"/>
              <a:gd name="connsiteY58" fmla="*/ 361950 h 1584177"/>
              <a:gd name="connsiteX59" fmla="*/ 3973292 w 4992467"/>
              <a:gd name="connsiteY59" fmla="*/ 371475 h 1584177"/>
              <a:gd name="connsiteX60" fmla="*/ 4030442 w 4992467"/>
              <a:gd name="connsiteY60" fmla="*/ 419100 h 1584177"/>
              <a:gd name="connsiteX61" fmla="*/ 4087592 w 4992467"/>
              <a:gd name="connsiteY61" fmla="*/ 457200 h 1584177"/>
              <a:gd name="connsiteX62" fmla="*/ 4116167 w 4992467"/>
              <a:gd name="connsiteY62" fmla="*/ 476250 h 1584177"/>
              <a:gd name="connsiteX63" fmla="*/ 4173317 w 4992467"/>
              <a:gd name="connsiteY63" fmla="*/ 514350 h 1584177"/>
              <a:gd name="connsiteX64" fmla="*/ 4201892 w 4992467"/>
              <a:gd name="connsiteY64" fmla="*/ 533400 h 1584177"/>
              <a:gd name="connsiteX65" fmla="*/ 4230467 w 4992467"/>
              <a:gd name="connsiteY65" fmla="*/ 542925 h 1584177"/>
              <a:gd name="connsiteX66" fmla="*/ 4316192 w 4992467"/>
              <a:gd name="connsiteY66" fmla="*/ 600075 h 1584177"/>
              <a:gd name="connsiteX67" fmla="*/ 4344767 w 4992467"/>
              <a:gd name="connsiteY67" fmla="*/ 628650 h 1584177"/>
              <a:gd name="connsiteX68" fmla="*/ 4373342 w 4992467"/>
              <a:gd name="connsiteY68" fmla="*/ 638175 h 1584177"/>
              <a:gd name="connsiteX69" fmla="*/ 4459067 w 4992467"/>
              <a:gd name="connsiteY69" fmla="*/ 695325 h 1584177"/>
              <a:gd name="connsiteX70" fmla="*/ 4487642 w 4992467"/>
              <a:gd name="connsiteY70" fmla="*/ 714375 h 1584177"/>
              <a:gd name="connsiteX71" fmla="*/ 4516217 w 4992467"/>
              <a:gd name="connsiteY71" fmla="*/ 733425 h 1584177"/>
              <a:gd name="connsiteX72" fmla="*/ 4601942 w 4992467"/>
              <a:gd name="connsiteY72" fmla="*/ 809625 h 1584177"/>
              <a:gd name="connsiteX73" fmla="*/ 4630517 w 4992467"/>
              <a:gd name="connsiteY73" fmla="*/ 819150 h 1584177"/>
              <a:gd name="connsiteX74" fmla="*/ 4687667 w 4992467"/>
              <a:gd name="connsiteY74" fmla="*/ 857250 h 1584177"/>
              <a:gd name="connsiteX75" fmla="*/ 4754342 w 4992467"/>
              <a:gd name="connsiteY75" fmla="*/ 876300 h 1584177"/>
              <a:gd name="connsiteX76" fmla="*/ 4782917 w 4992467"/>
              <a:gd name="connsiteY76" fmla="*/ 885825 h 1584177"/>
              <a:gd name="connsiteX77" fmla="*/ 4849592 w 4992467"/>
              <a:gd name="connsiteY77" fmla="*/ 904875 h 1584177"/>
              <a:gd name="connsiteX78" fmla="*/ 4878167 w 4992467"/>
              <a:gd name="connsiteY78" fmla="*/ 923925 h 1584177"/>
              <a:gd name="connsiteX79" fmla="*/ 4906742 w 4992467"/>
              <a:gd name="connsiteY79" fmla="*/ 933450 h 1584177"/>
              <a:gd name="connsiteX80" fmla="*/ 4963892 w 4992467"/>
              <a:gd name="connsiteY80" fmla="*/ 971550 h 1584177"/>
              <a:gd name="connsiteX81" fmla="*/ 4992467 w 4992467"/>
              <a:gd name="connsiteY81" fmla="*/ 1008111 h 1584177"/>
              <a:gd name="connsiteX82" fmla="*/ 4632961 w 4992467"/>
              <a:gd name="connsiteY82" fmla="*/ 1478781 h 1584177"/>
              <a:gd name="connsiteX83" fmla="*/ 492501 w 4992467"/>
              <a:gd name="connsiteY83" fmla="*/ 1584177 h 1584177"/>
              <a:gd name="connsiteX0" fmla="*/ 384489 w 4992467"/>
              <a:gd name="connsiteY0" fmla="*/ 1478781 h 1478781"/>
              <a:gd name="connsiteX1" fmla="*/ 1367 w 4992467"/>
              <a:gd name="connsiteY1" fmla="*/ 809625 h 1478781"/>
              <a:gd name="connsiteX2" fmla="*/ 68042 w 4992467"/>
              <a:gd name="connsiteY2" fmla="*/ 733425 h 1478781"/>
              <a:gd name="connsiteX3" fmla="*/ 96617 w 4992467"/>
              <a:gd name="connsiteY3" fmla="*/ 714375 h 1478781"/>
              <a:gd name="connsiteX4" fmla="*/ 125192 w 4992467"/>
              <a:gd name="connsiteY4" fmla="*/ 695325 h 1478781"/>
              <a:gd name="connsiteX5" fmla="*/ 172817 w 4992467"/>
              <a:gd name="connsiteY5" fmla="*/ 647700 h 1478781"/>
              <a:gd name="connsiteX6" fmla="*/ 201392 w 4992467"/>
              <a:gd name="connsiteY6" fmla="*/ 638175 h 1478781"/>
              <a:gd name="connsiteX7" fmla="*/ 258542 w 4992467"/>
              <a:gd name="connsiteY7" fmla="*/ 600075 h 1478781"/>
              <a:gd name="connsiteX8" fmla="*/ 315692 w 4992467"/>
              <a:gd name="connsiteY8" fmla="*/ 571500 h 1478781"/>
              <a:gd name="connsiteX9" fmla="*/ 344267 w 4992467"/>
              <a:gd name="connsiteY9" fmla="*/ 561975 h 1478781"/>
              <a:gd name="connsiteX10" fmla="*/ 401417 w 4992467"/>
              <a:gd name="connsiteY10" fmla="*/ 523875 h 1478781"/>
              <a:gd name="connsiteX11" fmla="*/ 429992 w 4992467"/>
              <a:gd name="connsiteY11" fmla="*/ 504825 h 1478781"/>
              <a:gd name="connsiteX12" fmla="*/ 458567 w 4992467"/>
              <a:gd name="connsiteY12" fmla="*/ 495300 h 1478781"/>
              <a:gd name="connsiteX13" fmla="*/ 487142 w 4992467"/>
              <a:gd name="connsiteY13" fmla="*/ 476250 h 1478781"/>
              <a:gd name="connsiteX14" fmla="*/ 544292 w 4992467"/>
              <a:gd name="connsiteY14" fmla="*/ 457200 h 1478781"/>
              <a:gd name="connsiteX15" fmla="*/ 649067 w 4992467"/>
              <a:gd name="connsiteY15" fmla="*/ 428625 h 1478781"/>
              <a:gd name="connsiteX16" fmla="*/ 830042 w 4992467"/>
              <a:gd name="connsiteY16" fmla="*/ 409575 h 1478781"/>
              <a:gd name="connsiteX17" fmla="*/ 925292 w 4992467"/>
              <a:gd name="connsiteY17" fmla="*/ 381000 h 1478781"/>
              <a:gd name="connsiteX18" fmla="*/ 953867 w 4992467"/>
              <a:gd name="connsiteY18" fmla="*/ 361950 h 1478781"/>
              <a:gd name="connsiteX19" fmla="*/ 1011017 w 4992467"/>
              <a:gd name="connsiteY19" fmla="*/ 342900 h 1478781"/>
              <a:gd name="connsiteX20" fmla="*/ 1096742 w 4992467"/>
              <a:gd name="connsiteY20" fmla="*/ 304800 h 1478781"/>
              <a:gd name="connsiteX21" fmla="*/ 1182467 w 4992467"/>
              <a:gd name="connsiteY21" fmla="*/ 285750 h 1478781"/>
              <a:gd name="connsiteX22" fmla="*/ 1220567 w 4992467"/>
              <a:gd name="connsiteY22" fmla="*/ 276225 h 1478781"/>
              <a:gd name="connsiteX23" fmla="*/ 1411067 w 4992467"/>
              <a:gd name="connsiteY23" fmla="*/ 266700 h 1478781"/>
              <a:gd name="connsiteX24" fmla="*/ 1458692 w 4992467"/>
              <a:gd name="connsiteY24" fmla="*/ 257175 h 1478781"/>
              <a:gd name="connsiteX25" fmla="*/ 1487267 w 4992467"/>
              <a:gd name="connsiteY25" fmla="*/ 247650 h 1478781"/>
              <a:gd name="connsiteX26" fmla="*/ 1544417 w 4992467"/>
              <a:gd name="connsiteY26" fmla="*/ 238125 h 1478781"/>
              <a:gd name="connsiteX27" fmla="*/ 1658717 w 4992467"/>
              <a:gd name="connsiteY27" fmla="*/ 247650 h 1478781"/>
              <a:gd name="connsiteX28" fmla="*/ 1868267 w 4992467"/>
              <a:gd name="connsiteY28" fmla="*/ 228600 h 1478781"/>
              <a:gd name="connsiteX29" fmla="*/ 1953992 w 4992467"/>
              <a:gd name="connsiteY29" fmla="*/ 200025 h 1478781"/>
              <a:gd name="connsiteX30" fmla="*/ 1982567 w 4992467"/>
              <a:gd name="connsiteY30" fmla="*/ 190500 h 1478781"/>
              <a:gd name="connsiteX31" fmla="*/ 2011142 w 4992467"/>
              <a:gd name="connsiteY31" fmla="*/ 171450 h 1478781"/>
              <a:gd name="connsiteX32" fmla="*/ 2068292 w 4992467"/>
              <a:gd name="connsiteY32" fmla="*/ 152400 h 1478781"/>
              <a:gd name="connsiteX33" fmla="*/ 2154017 w 4992467"/>
              <a:gd name="connsiteY33" fmla="*/ 114300 h 1478781"/>
              <a:gd name="connsiteX34" fmla="*/ 2496917 w 4992467"/>
              <a:gd name="connsiteY34" fmla="*/ 95250 h 1478781"/>
              <a:gd name="connsiteX35" fmla="*/ 2582642 w 4992467"/>
              <a:gd name="connsiteY35" fmla="*/ 66675 h 1478781"/>
              <a:gd name="connsiteX36" fmla="*/ 2611217 w 4992467"/>
              <a:gd name="connsiteY36" fmla="*/ 57150 h 1478781"/>
              <a:gd name="connsiteX37" fmla="*/ 2639792 w 4992467"/>
              <a:gd name="connsiteY37" fmla="*/ 38100 h 1478781"/>
              <a:gd name="connsiteX38" fmla="*/ 2696942 w 4992467"/>
              <a:gd name="connsiteY38" fmla="*/ 19050 h 1478781"/>
              <a:gd name="connsiteX39" fmla="*/ 2763617 w 4992467"/>
              <a:gd name="connsiteY39" fmla="*/ 0 h 1478781"/>
              <a:gd name="connsiteX40" fmla="*/ 2982692 w 4992467"/>
              <a:gd name="connsiteY40" fmla="*/ 9525 h 1478781"/>
              <a:gd name="connsiteX41" fmla="*/ 3039842 w 4992467"/>
              <a:gd name="connsiteY41" fmla="*/ 28575 h 1478781"/>
              <a:gd name="connsiteX42" fmla="*/ 3077942 w 4992467"/>
              <a:gd name="connsiteY42" fmla="*/ 38100 h 1478781"/>
              <a:gd name="connsiteX43" fmla="*/ 3135092 w 4992467"/>
              <a:gd name="connsiteY43" fmla="*/ 57150 h 1478781"/>
              <a:gd name="connsiteX44" fmla="*/ 3192242 w 4992467"/>
              <a:gd name="connsiteY44" fmla="*/ 76200 h 1478781"/>
              <a:gd name="connsiteX45" fmla="*/ 3220817 w 4992467"/>
              <a:gd name="connsiteY45" fmla="*/ 85725 h 1478781"/>
              <a:gd name="connsiteX46" fmla="*/ 3249392 w 4992467"/>
              <a:gd name="connsiteY46" fmla="*/ 95250 h 1478781"/>
              <a:gd name="connsiteX47" fmla="*/ 3363692 w 4992467"/>
              <a:gd name="connsiteY47" fmla="*/ 104775 h 1478781"/>
              <a:gd name="connsiteX48" fmla="*/ 3420842 w 4992467"/>
              <a:gd name="connsiteY48" fmla="*/ 133350 h 1478781"/>
              <a:gd name="connsiteX49" fmla="*/ 3449417 w 4992467"/>
              <a:gd name="connsiteY49" fmla="*/ 161925 h 1478781"/>
              <a:gd name="connsiteX50" fmla="*/ 3506567 w 4992467"/>
              <a:gd name="connsiteY50" fmla="*/ 200025 h 1478781"/>
              <a:gd name="connsiteX51" fmla="*/ 3535142 w 4992467"/>
              <a:gd name="connsiteY51" fmla="*/ 219075 h 1478781"/>
              <a:gd name="connsiteX52" fmla="*/ 3563717 w 4992467"/>
              <a:gd name="connsiteY52" fmla="*/ 247650 h 1478781"/>
              <a:gd name="connsiteX53" fmla="*/ 3620867 w 4992467"/>
              <a:gd name="connsiteY53" fmla="*/ 266700 h 1478781"/>
              <a:gd name="connsiteX54" fmla="*/ 3678017 w 4992467"/>
              <a:gd name="connsiteY54" fmla="*/ 295275 h 1478781"/>
              <a:gd name="connsiteX55" fmla="*/ 3706592 w 4992467"/>
              <a:gd name="connsiteY55" fmla="*/ 314325 h 1478781"/>
              <a:gd name="connsiteX56" fmla="*/ 3744692 w 4992467"/>
              <a:gd name="connsiteY56" fmla="*/ 323850 h 1478781"/>
              <a:gd name="connsiteX57" fmla="*/ 3887567 w 4992467"/>
              <a:gd name="connsiteY57" fmla="*/ 342900 h 1478781"/>
              <a:gd name="connsiteX58" fmla="*/ 3944717 w 4992467"/>
              <a:gd name="connsiteY58" fmla="*/ 361950 h 1478781"/>
              <a:gd name="connsiteX59" fmla="*/ 3973292 w 4992467"/>
              <a:gd name="connsiteY59" fmla="*/ 371475 h 1478781"/>
              <a:gd name="connsiteX60" fmla="*/ 4030442 w 4992467"/>
              <a:gd name="connsiteY60" fmla="*/ 419100 h 1478781"/>
              <a:gd name="connsiteX61" fmla="*/ 4087592 w 4992467"/>
              <a:gd name="connsiteY61" fmla="*/ 457200 h 1478781"/>
              <a:gd name="connsiteX62" fmla="*/ 4116167 w 4992467"/>
              <a:gd name="connsiteY62" fmla="*/ 476250 h 1478781"/>
              <a:gd name="connsiteX63" fmla="*/ 4173317 w 4992467"/>
              <a:gd name="connsiteY63" fmla="*/ 514350 h 1478781"/>
              <a:gd name="connsiteX64" fmla="*/ 4201892 w 4992467"/>
              <a:gd name="connsiteY64" fmla="*/ 533400 h 1478781"/>
              <a:gd name="connsiteX65" fmla="*/ 4230467 w 4992467"/>
              <a:gd name="connsiteY65" fmla="*/ 542925 h 1478781"/>
              <a:gd name="connsiteX66" fmla="*/ 4316192 w 4992467"/>
              <a:gd name="connsiteY66" fmla="*/ 600075 h 1478781"/>
              <a:gd name="connsiteX67" fmla="*/ 4344767 w 4992467"/>
              <a:gd name="connsiteY67" fmla="*/ 628650 h 1478781"/>
              <a:gd name="connsiteX68" fmla="*/ 4373342 w 4992467"/>
              <a:gd name="connsiteY68" fmla="*/ 638175 h 1478781"/>
              <a:gd name="connsiteX69" fmla="*/ 4459067 w 4992467"/>
              <a:gd name="connsiteY69" fmla="*/ 695325 h 1478781"/>
              <a:gd name="connsiteX70" fmla="*/ 4487642 w 4992467"/>
              <a:gd name="connsiteY70" fmla="*/ 714375 h 1478781"/>
              <a:gd name="connsiteX71" fmla="*/ 4516217 w 4992467"/>
              <a:gd name="connsiteY71" fmla="*/ 733425 h 1478781"/>
              <a:gd name="connsiteX72" fmla="*/ 4601942 w 4992467"/>
              <a:gd name="connsiteY72" fmla="*/ 809625 h 1478781"/>
              <a:gd name="connsiteX73" fmla="*/ 4630517 w 4992467"/>
              <a:gd name="connsiteY73" fmla="*/ 819150 h 1478781"/>
              <a:gd name="connsiteX74" fmla="*/ 4687667 w 4992467"/>
              <a:gd name="connsiteY74" fmla="*/ 857250 h 1478781"/>
              <a:gd name="connsiteX75" fmla="*/ 4754342 w 4992467"/>
              <a:gd name="connsiteY75" fmla="*/ 876300 h 1478781"/>
              <a:gd name="connsiteX76" fmla="*/ 4782917 w 4992467"/>
              <a:gd name="connsiteY76" fmla="*/ 885825 h 1478781"/>
              <a:gd name="connsiteX77" fmla="*/ 4849592 w 4992467"/>
              <a:gd name="connsiteY77" fmla="*/ 904875 h 1478781"/>
              <a:gd name="connsiteX78" fmla="*/ 4878167 w 4992467"/>
              <a:gd name="connsiteY78" fmla="*/ 923925 h 1478781"/>
              <a:gd name="connsiteX79" fmla="*/ 4906742 w 4992467"/>
              <a:gd name="connsiteY79" fmla="*/ 933450 h 1478781"/>
              <a:gd name="connsiteX80" fmla="*/ 4963892 w 4992467"/>
              <a:gd name="connsiteY80" fmla="*/ 971550 h 1478781"/>
              <a:gd name="connsiteX81" fmla="*/ 4992467 w 4992467"/>
              <a:gd name="connsiteY81" fmla="*/ 1008111 h 1478781"/>
              <a:gd name="connsiteX82" fmla="*/ 4632961 w 4992467"/>
              <a:gd name="connsiteY82" fmla="*/ 1478781 h 1478781"/>
              <a:gd name="connsiteX83" fmla="*/ 384489 w 4992467"/>
              <a:gd name="connsiteY83" fmla="*/ 1478781 h 1478781"/>
              <a:gd name="connsiteX0" fmla="*/ 445950 w 5053928"/>
              <a:gd name="connsiteY0" fmla="*/ 1478781 h 1478781"/>
              <a:gd name="connsiteX1" fmla="*/ 0 w 5053928"/>
              <a:gd name="connsiteY1" fmla="*/ 974725 h 1478781"/>
              <a:gd name="connsiteX2" fmla="*/ 129503 w 5053928"/>
              <a:gd name="connsiteY2" fmla="*/ 733425 h 1478781"/>
              <a:gd name="connsiteX3" fmla="*/ 158078 w 5053928"/>
              <a:gd name="connsiteY3" fmla="*/ 714375 h 1478781"/>
              <a:gd name="connsiteX4" fmla="*/ 186653 w 5053928"/>
              <a:gd name="connsiteY4" fmla="*/ 695325 h 1478781"/>
              <a:gd name="connsiteX5" fmla="*/ 234278 w 5053928"/>
              <a:gd name="connsiteY5" fmla="*/ 647700 h 1478781"/>
              <a:gd name="connsiteX6" fmla="*/ 262853 w 5053928"/>
              <a:gd name="connsiteY6" fmla="*/ 638175 h 1478781"/>
              <a:gd name="connsiteX7" fmla="*/ 320003 w 5053928"/>
              <a:gd name="connsiteY7" fmla="*/ 600075 h 1478781"/>
              <a:gd name="connsiteX8" fmla="*/ 377153 w 5053928"/>
              <a:gd name="connsiteY8" fmla="*/ 571500 h 1478781"/>
              <a:gd name="connsiteX9" fmla="*/ 405728 w 5053928"/>
              <a:gd name="connsiteY9" fmla="*/ 561975 h 1478781"/>
              <a:gd name="connsiteX10" fmla="*/ 462878 w 5053928"/>
              <a:gd name="connsiteY10" fmla="*/ 523875 h 1478781"/>
              <a:gd name="connsiteX11" fmla="*/ 491453 w 5053928"/>
              <a:gd name="connsiteY11" fmla="*/ 504825 h 1478781"/>
              <a:gd name="connsiteX12" fmla="*/ 520028 w 5053928"/>
              <a:gd name="connsiteY12" fmla="*/ 495300 h 1478781"/>
              <a:gd name="connsiteX13" fmla="*/ 548603 w 5053928"/>
              <a:gd name="connsiteY13" fmla="*/ 476250 h 1478781"/>
              <a:gd name="connsiteX14" fmla="*/ 605753 w 5053928"/>
              <a:gd name="connsiteY14" fmla="*/ 457200 h 1478781"/>
              <a:gd name="connsiteX15" fmla="*/ 710528 w 5053928"/>
              <a:gd name="connsiteY15" fmla="*/ 428625 h 1478781"/>
              <a:gd name="connsiteX16" fmla="*/ 891503 w 5053928"/>
              <a:gd name="connsiteY16" fmla="*/ 409575 h 1478781"/>
              <a:gd name="connsiteX17" fmla="*/ 986753 w 5053928"/>
              <a:gd name="connsiteY17" fmla="*/ 381000 h 1478781"/>
              <a:gd name="connsiteX18" fmla="*/ 1015328 w 5053928"/>
              <a:gd name="connsiteY18" fmla="*/ 361950 h 1478781"/>
              <a:gd name="connsiteX19" fmla="*/ 1072478 w 5053928"/>
              <a:gd name="connsiteY19" fmla="*/ 342900 h 1478781"/>
              <a:gd name="connsiteX20" fmla="*/ 1158203 w 5053928"/>
              <a:gd name="connsiteY20" fmla="*/ 304800 h 1478781"/>
              <a:gd name="connsiteX21" fmla="*/ 1243928 w 5053928"/>
              <a:gd name="connsiteY21" fmla="*/ 285750 h 1478781"/>
              <a:gd name="connsiteX22" fmla="*/ 1282028 w 5053928"/>
              <a:gd name="connsiteY22" fmla="*/ 276225 h 1478781"/>
              <a:gd name="connsiteX23" fmla="*/ 1472528 w 5053928"/>
              <a:gd name="connsiteY23" fmla="*/ 266700 h 1478781"/>
              <a:gd name="connsiteX24" fmla="*/ 1520153 w 5053928"/>
              <a:gd name="connsiteY24" fmla="*/ 257175 h 1478781"/>
              <a:gd name="connsiteX25" fmla="*/ 1548728 w 5053928"/>
              <a:gd name="connsiteY25" fmla="*/ 247650 h 1478781"/>
              <a:gd name="connsiteX26" fmla="*/ 1605878 w 5053928"/>
              <a:gd name="connsiteY26" fmla="*/ 238125 h 1478781"/>
              <a:gd name="connsiteX27" fmla="*/ 1720178 w 5053928"/>
              <a:gd name="connsiteY27" fmla="*/ 247650 h 1478781"/>
              <a:gd name="connsiteX28" fmla="*/ 1929728 w 5053928"/>
              <a:gd name="connsiteY28" fmla="*/ 228600 h 1478781"/>
              <a:gd name="connsiteX29" fmla="*/ 2015453 w 5053928"/>
              <a:gd name="connsiteY29" fmla="*/ 200025 h 1478781"/>
              <a:gd name="connsiteX30" fmla="*/ 2044028 w 5053928"/>
              <a:gd name="connsiteY30" fmla="*/ 190500 h 1478781"/>
              <a:gd name="connsiteX31" fmla="*/ 2072603 w 5053928"/>
              <a:gd name="connsiteY31" fmla="*/ 171450 h 1478781"/>
              <a:gd name="connsiteX32" fmla="*/ 2129753 w 5053928"/>
              <a:gd name="connsiteY32" fmla="*/ 152400 h 1478781"/>
              <a:gd name="connsiteX33" fmla="*/ 2215478 w 5053928"/>
              <a:gd name="connsiteY33" fmla="*/ 114300 h 1478781"/>
              <a:gd name="connsiteX34" fmla="*/ 2558378 w 5053928"/>
              <a:gd name="connsiteY34" fmla="*/ 95250 h 1478781"/>
              <a:gd name="connsiteX35" fmla="*/ 2644103 w 5053928"/>
              <a:gd name="connsiteY35" fmla="*/ 66675 h 1478781"/>
              <a:gd name="connsiteX36" fmla="*/ 2672678 w 5053928"/>
              <a:gd name="connsiteY36" fmla="*/ 57150 h 1478781"/>
              <a:gd name="connsiteX37" fmla="*/ 2701253 w 5053928"/>
              <a:gd name="connsiteY37" fmla="*/ 38100 h 1478781"/>
              <a:gd name="connsiteX38" fmla="*/ 2758403 w 5053928"/>
              <a:gd name="connsiteY38" fmla="*/ 19050 h 1478781"/>
              <a:gd name="connsiteX39" fmla="*/ 2825078 w 5053928"/>
              <a:gd name="connsiteY39" fmla="*/ 0 h 1478781"/>
              <a:gd name="connsiteX40" fmla="*/ 3044153 w 5053928"/>
              <a:gd name="connsiteY40" fmla="*/ 9525 h 1478781"/>
              <a:gd name="connsiteX41" fmla="*/ 3101303 w 5053928"/>
              <a:gd name="connsiteY41" fmla="*/ 28575 h 1478781"/>
              <a:gd name="connsiteX42" fmla="*/ 3139403 w 5053928"/>
              <a:gd name="connsiteY42" fmla="*/ 38100 h 1478781"/>
              <a:gd name="connsiteX43" fmla="*/ 3196553 w 5053928"/>
              <a:gd name="connsiteY43" fmla="*/ 57150 h 1478781"/>
              <a:gd name="connsiteX44" fmla="*/ 3253703 w 5053928"/>
              <a:gd name="connsiteY44" fmla="*/ 76200 h 1478781"/>
              <a:gd name="connsiteX45" fmla="*/ 3282278 w 5053928"/>
              <a:gd name="connsiteY45" fmla="*/ 85725 h 1478781"/>
              <a:gd name="connsiteX46" fmla="*/ 3310853 w 5053928"/>
              <a:gd name="connsiteY46" fmla="*/ 95250 h 1478781"/>
              <a:gd name="connsiteX47" fmla="*/ 3425153 w 5053928"/>
              <a:gd name="connsiteY47" fmla="*/ 104775 h 1478781"/>
              <a:gd name="connsiteX48" fmla="*/ 3482303 w 5053928"/>
              <a:gd name="connsiteY48" fmla="*/ 133350 h 1478781"/>
              <a:gd name="connsiteX49" fmla="*/ 3510878 w 5053928"/>
              <a:gd name="connsiteY49" fmla="*/ 161925 h 1478781"/>
              <a:gd name="connsiteX50" fmla="*/ 3568028 w 5053928"/>
              <a:gd name="connsiteY50" fmla="*/ 200025 h 1478781"/>
              <a:gd name="connsiteX51" fmla="*/ 3596603 w 5053928"/>
              <a:gd name="connsiteY51" fmla="*/ 219075 h 1478781"/>
              <a:gd name="connsiteX52" fmla="*/ 3625178 w 5053928"/>
              <a:gd name="connsiteY52" fmla="*/ 247650 h 1478781"/>
              <a:gd name="connsiteX53" fmla="*/ 3682328 w 5053928"/>
              <a:gd name="connsiteY53" fmla="*/ 266700 h 1478781"/>
              <a:gd name="connsiteX54" fmla="*/ 3739478 w 5053928"/>
              <a:gd name="connsiteY54" fmla="*/ 295275 h 1478781"/>
              <a:gd name="connsiteX55" fmla="*/ 3768053 w 5053928"/>
              <a:gd name="connsiteY55" fmla="*/ 314325 h 1478781"/>
              <a:gd name="connsiteX56" fmla="*/ 3806153 w 5053928"/>
              <a:gd name="connsiteY56" fmla="*/ 323850 h 1478781"/>
              <a:gd name="connsiteX57" fmla="*/ 3949028 w 5053928"/>
              <a:gd name="connsiteY57" fmla="*/ 342900 h 1478781"/>
              <a:gd name="connsiteX58" fmla="*/ 4006178 w 5053928"/>
              <a:gd name="connsiteY58" fmla="*/ 361950 h 1478781"/>
              <a:gd name="connsiteX59" fmla="*/ 4034753 w 5053928"/>
              <a:gd name="connsiteY59" fmla="*/ 371475 h 1478781"/>
              <a:gd name="connsiteX60" fmla="*/ 4091903 w 5053928"/>
              <a:gd name="connsiteY60" fmla="*/ 419100 h 1478781"/>
              <a:gd name="connsiteX61" fmla="*/ 4149053 w 5053928"/>
              <a:gd name="connsiteY61" fmla="*/ 457200 h 1478781"/>
              <a:gd name="connsiteX62" fmla="*/ 4177628 w 5053928"/>
              <a:gd name="connsiteY62" fmla="*/ 476250 h 1478781"/>
              <a:gd name="connsiteX63" fmla="*/ 4234778 w 5053928"/>
              <a:gd name="connsiteY63" fmla="*/ 514350 h 1478781"/>
              <a:gd name="connsiteX64" fmla="*/ 4263353 w 5053928"/>
              <a:gd name="connsiteY64" fmla="*/ 533400 h 1478781"/>
              <a:gd name="connsiteX65" fmla="*/ 4291928 w 5053928"/>
              <a:gd name="connsiteY65" fmla="*/ 542925 h 1478781"/>
              <a:gd name="connsiteX66" fmla="*/ 4377653 w 5053928"/>
              <a:gd name="connsiteY66" fmla="*/ 600075 h 1478781"/>
              <a:gd name="connsiteX67" fmla="*/ 4406228 w 5053928"/>
              <a:gd name="connsiteY67" fmla="*/ 628650 h 1478781"/>
              <a:gd name="connsiteX68" fmla="*/ 4434803 w 5053928"/>
              <a:gd name="connsiteY68" fmla="*/ 638175 h 1478781"/>
              <a:gd name="connsiteX69" fmla="*/ 4520528 w 5053928"/>
              <a:gd name="connsiteY69" fmla="*/ 695325 h 1478781"/>
              <a:gd name="connsiteX70" fmla="*/ 4549103 w 5053928"/>
              <a:gd name="connsiteY70" fmla="*/ 714375 h 1478781"/>
              <a:gd name="connsiteX71" fmla="*/ 4577678 w 5053928"/>
              <a:gd name="connsiteY71" fmla="*/ 733425 h 1478781"/>
              <a:gd name="connsiteX72" fmla="*/ 4663403 w 5053928"/>
              <a:gd name="connsiteY72" fmla="*/ 809625 h 1478781"/>
              <a:gd name="connsiteX73" fmla="*/ 4691978 w 5053928"/>
              <a:gd name="connsiteY73" fmla="*/ 819150 h 1478781"/>
              <a:gd name="connsiteX74" fmla="*/ 4749128 w 5053928"/>
              <a:gd name="connsiteY74" fmla="*/ 857250 h 1478781"/>
              <a:gd name="connsiteX75" fmla="*/ 4815803 w 5053928"/>
              <a:gd name="connsiteY75" fmla="*/ 876300 h 1478781"/>
              <a:gd name="connsiteX76" fmla="*/ 4844378 w 5053928"/>
              <a:gd name="connsiteY76" fmla="*/ 885825 h 1478781"/>
              <a:gd name="connsiteX77" fmla="*/ 4911053 w 5053928"/>
              <a:gd name="connsiteY77" fmla="*/ 904875 h 1478781"/>
              <a:gd name="connsiteX78" fmla="*/ 4939628 w 5053928"/>
              <a:gd name="connsiteY78" fmla="*/ 923925 h 1478781"/>
              <a:gd name="connsiteX79" fmla="*/ 4968203 w 5053928"/>
              <a:gd name="connsiteY79" fmla="*/ 933450 h 1478781"/>
              <a:gd name="connsiteX80" fmla="*/ 5025353 w 5053928"/>
              <a:gd name="connsiteY80" fmla="*/ 971550 h 1478781"/>
              <a:gd name="connsiteX81" fmla="*/ 5053928 w 5053928"/>
              <a:gd name="connsiteY81" fmla="*/ 1008111 h 1478781"/>
              <a:gd name="connsiteX82" fmla="*/ 4694422 w 5053928"/>
              <a:gd name="connsiteY82" fmla="*/ 1478781 h 1478781"/>
              <a:gd name="connsiteX83" fmla="*/ 445950 w 5053928"/>
              <a:gd name="connsiteY83" fmla="*/ 1478781 h 1478781"/>
              <a:gd name="connsiteX0" fmla="*/ 445950 w 5053928"/>
              <a:gd name="connsiteY0" fmla="*/ 1478781 h 1478781"/>
              <a:gd name="connsiteX1" fmla="*/ 0 w 5053928"/>
              <a:gd name="connsiteY1" fmla="*/ 974725 h 1478781"/>
              <a:gd name="connsiteX2" fmla="*/ 85910 w 5053928"/>
              <a:gd name="connsiteY2" fmla="*/ 827134 h 1478781"/>
              <a:gd name="connsiteX3" fmla="*/ 158078 w 5053928"/>
              <a:gd name="connsiteY3" fmla="*/ 714375 h 1478781"/>
              <a:gd name="connsiteX4" fmla="*/ 186653 w 5053928"/>
              <a:gd name="connsiteY4" fmla="*/ 695325 h 1478781"/>
              <a:gd name="connsiteX5" fmla="*/ 234278 w 5053928"/>
              <a:gd name="connsiteY5" fmla="*/ 647700 h 1478781"/>
              <a:gd name="connsiteX6" fmla="*/ 262853 w 5053928"/>
              <a:gd name="connsiteY6" fmla="*/ 638175 h 1478781"/>
              <a:gd name="connsiteX7" fmla="*/ 320003 w 5053928"/>
              <a:gd name="connsiteY7" fmla="*/ 600075 h 1478781"/>
              <a:gd name="connsiteX8" fmla="*/ 377153 w 5053928"/>
              <a:gd name="connsiteY8" fmla="*/ 571500 h 1478781"/>
              <a:gd name="connsiteX9" fmla="*/ 405728 w 5053928"/>
              <a:gd name="connsiteY9" fmla="*/ 561975 h 1478781"/>
              <a:gd name="connsiteX10" fmla="*/ 462878 w 5053928"/>
              <a:gd name="connsiteY10" fmla="*/ 523875 h 1478781"/>
              <a:gd name="connsiteX11" fmla="*/ 491453 w 5053928"/>
              <a:gd name="connsiteY11" fmla="*/ 504825 h 1478781"/>
              <a:gd name="connsiteX12" fmla="*/ 520028 w 5053928"/>
              <a:gd name="connsiteY12" fmla="*/ 495300 h 1478781"/>
              <a:gd name="connsiteX13" fmla="*/ 548603 w 5053928"/>
              <a:gd name="connsiteY13" fmla="*/ 476250 h 1478781"/>
              <a:gd name="connsiteX14" fmla="*/ 605753 w 5053928"/>
              <a:gd name="connsiteY14" fmla="*/ 457200 h 1478781"/>
              <a:gd name="connsiteX15" fmla="*/ 710528 w 5053928"/>
              <a:gd name="connsiteY15" fmla="*/ 428625 h 1478781"/>
              <a:gd name="connsiteX16" fmla="*/ 891503 w 5053928"/>
              <a:gd name="connsiteY16" fmla="*/ 409575 h 1478781"/>
              <a:gd name="connsiteX17" fmla="*/ 986753 w 5053928"/>
              <a:gd name="connsiteY17" fmla="*/ 381000 h 1478781"/>
              <a:gd name="connsiteX18" fmla="*/ 1015328 w 5053928"/>
              <a:gd name="connsiteY18" fmla="*/ 361950 h 1478781"/>
              <a:gd name="connsiteX19" fmla="*/ 1072478 w 5053928"/>
              <a:gd name="connsiteY19" fmla="*/ 342900 h 1478781"/>
              <a:gd name="connsiteX20" fmla="*/ 1158203 w 5053928"/>
              <a:gd name="connsiteY20" fmla="*/ 304800 h 1478781"/>
              <a:gd name="connsiteX21" fmla="*/ 1243928 w 5053928"/>
              <a:gd name="connsiteY21" fmla="*/ 285750 h 1478781"/>
              <a:gd name="connsiteX22" fmla="*/ 1282028 w 5053928"/>
              <a:gd name="connsiteY22" fmla="*/ 276225 h 1478781"/>
              <a:gd name="connsiteX23" fmla="*/ 1472528 w 5053928"/>
              <a:gd name="connsiteY23" fmla="*/ 266700 h 1478781"/>
              <a:gd name="connsiteX24" fmla="*/ 1520153 w 5053928"/>
              <a:gd name="connsiteY24" fmla="*/ 257175 h 1478781"/>
              <a:gd name="connsiteX25" fmla="*/ 1548728 w 5053928"/>
              <a:gd name="connsiteY25" fmla="*/ 247650 h 1478781"/>
              <a:gd name="connsiteX26" fmla="*/ 1605878 w 5053928"/>
              <a:gd name="connsiteY26" fmla="*/ 238125 h 1478781"/>
              <a:gd name="connsiteX27" fmla="*/ 1720178 w 5053928"/>
              <a:gd name="connsiteY27" fmla="*/ 247650 h 1478781"/>
              <a:gd name="connsiteX28" fmla="*/ 1929728 w 5053928"/>
              <a:gd name="connsiteY28" fmla="*/ 228600 h 1478781"/>
              <a:gd name="connsiteX29" fmla="*/ 2015453 w 5053928"/>
              <a:gd name="connsiteY29" fmla="*/ 200025 h 1478781"/>
              <a:gd name="connsiteX30" fmla="*/ 2044028 w 5053928"/>
              <a:gd name="connsiteY30" fmla="*/ 190500 h 1478781"/>
              <a:gd name="connsiteX31" fmla="*/ 2072603 w 5053928"/>
              <a:gd name="connsiteY31" fmla="*/ 171450 h 1478781"/>
              <a:gd name="connsiteX32" fmla="*/ 2129753 w 5053928"/>
              <a:gd name="connsiteY32" fmla="*/ 152400 h 1478781"/>
              <a:gd name="connsiteX33" fmla="*/ 2215478 w 5053928"/>
              <a:gd name="connsiteY33" fmla="*/ 114300 h 1478781"/>
              <a:gd name="connsiteX34" fmla="*/ 2558378 w 5053928"/>
              <a:gd name="connsiteY34" fmla="*/ 95250 h 1478781"/>
              <a:gd name="connsiteX35" fmla="*/ 2644103 w 5053928"/>
              <a:gd name="connsiteY35" fmla="*/ 66675 h 1478781"/>
              <a:gd name="connsiteX36" fmla="*/ 2672678 w 5053928"/>
              <a:gd name="connsiteY36" fmla="*/ 57150 h 1478781"/>
              <a:gd name="connsiteX37" fmla="*/ 2701253 w 5053928"/>
              <a:gd name="connsiteY37" fmla="*/ 38100 h 1478781"/>
              <a:gd name="connsiteX38" fmla="*/ 2758403 w 5053928"/>
              <a:gd name="connsiteY38" fmla="*/ 19050 h 1478781"/>
              <a:gd name="connsiteX39" fmla="*/ 2825078 w 5053928"/>
              <a:gd name="connsiteY39" fmla="*/ 0 h 1478781"/>
              <a:gd name="connsiteX40" fmla="*/ 3044153 w 5053928"/>
              <a:gd name="connsiteY40" fmla="*/ 9525 h 1478781"/>
              <a:gd name="connsiteX41" fmla="*/ 3101303 w 5053928"/>
              <a:gd name="connsiteY41" fmla="*/ 28575 h 1478781"/>
              <a:gd name="connsiteX42" fmla="*/ 3139403 w 5053928"/>
              <a:gd name="connsiteY42" fmla="*/ 38100 h 1478781"/>
              <a:gd name="connsiteX43" fmla="*/ 3196553 w 5053928"/>
              <a:gd name="connsiteY43" fmla="*/ 57150 h 1478781"/>
              <a:gd name="connsiteX44" fmla="*/ 3253703 w 5053928"/>
              <a:gd name="connsiteY44" fmla="*/ 76200 h 1478781"/>
              <a:gd name="connsiteX45" fmla="*/ 3282278 w 5053928"/>
              <a:gd name="connsiteY45" fmla="*/ 85725 h 1478781"/>
              <a:gd name="connsiteX46" fmla="*/ 3310853 w 5053928"/>
              <a:gd name="connsiteY46" fmla="*/ 95250 h 1478781"/>
              <a:gd name="connsiteX47" fmla="*/ 3425153 w 5053928"/>
              <a:gd name="connsiteY47" fmla="*/ 104775 h 1478781"/>
              <a:gd name="connsiteX48" fmla="*/ 3482303 w 5053928"/>
              <a:gd name="connsiteY48" fmla="*/ 133350 h 1478781"/>
              <a:gd name="connsiteX49" fmla="*/ 3510878 w 5053928"/>
              <a:gd name="connsiteY49" fmla="*/ 161925 h 1478781"/>
              <a:gd name="connsiteX50" fmla="*/ 3568028 w 5053928"/>
              <a:gd name="connsiteY50" fmla="*/ 200025 h 1478781"/>
              <a:gd name="connsiteX51" fmla="*/ 3596603 w 5053928"/>
              <a:gd name="connsiteY51" fmla="*/ 219075 h 1478781"/>
              <a:gd name="connsiteX52" fmla="*/ 3625178 w 5053928"/>
              <a:gd name="connsiteY52" fmla="*/ 247650 h 1478781"/>
              <a:gd name="connsiteX53" fmla="*/ 3682328 w 5053928"/>
              <a:gd name="connsiteY53" fmla="*/ 266700 h 1478781"/>
              <a:gd name="connsiteX54" fmla="*/ 3739478 w 5053928"/>
              <a:gd name="connsiteY54" fmla="*/ 295275 h 1478781"/>
              <a:gd name="connsiteX55" fmla="*/ 3768053 w 5053928"/>
              <a:gd name="connsiteY55" fmla="*/ 314325 h 1478781"/>
              <a:gd name="connsiteX56" fmla="*/ 3806153 w 5053928"/>
              <a:gd name="connsiteY56" fmla="*/ 323850 h 1478781"/>
              <a:gd name="connsiteX57" fmla="*/ 3949028 w 5053928"/>
              <a:gd name="connsiteY57" fmla="*/ 342900 h 1478781"/>
              <a:gd name="connsiteX58" fmla="*/ 4006178 w 5053928"/>
              <a:gd name="connsiteY58" fmla="*/ 361950 h 1478781"/>
              <a:gd name="connsiteX59" fmla="*/ 4034753 w 5053928"/>
              <a:gd name="connsiteY59" fmla="*/ 371475 h 1478781"/>
              <a:gd name="connsiteX60" fmla="*/ 4091903 w 5053928"/>
              <a:gd name="connsiteY60" fmla="*/ 419100 h 1478781"/>
              <a:gd name="connsiteX61" fmla="*/ 4149053 w 5053928"/>
              <a:gd name="connsiteY61" fmla="*/ 457200 h 1478781"/>
              <a:gd name="connsiteX62" fmla="*/ 4177628 w 5053928"/>
              <a:gd name="connsiteY62" fmla="*/ 476250 h 1478781"/>
              <a:gd name="connsiteX63" fmla="*/ 4234778 w 5053928"/>
              <a:gd name="connsiteY63" fmla="*/ 514350 h 1478781"/>
              <a:gd name="connsiteX64" fmla="*/ 4263353 w 5053928"/>
              <a:gd name="connsiteY64" fmla="*/ 533400 h 1478781"/>
              <a:gd name="connsiteX65" fmla="*/ 4291928 w 5053928"/>
              <a:gd name="connsiteY65" fmla="*/ 542925 h 1478781"/>
              <a:gd name="connsiteX66" fmla="*/ 4377653 w 5053928"/>
              <a:gd name="connsiteY66" fmla="*/ 600075 h 1478781"/>
              <a:gd name="connsiteX67" fmla="*/ 4406228 w 5053928"/>
              <a:gd name="connsiteY67" fmla="*/ 628650 h 1478781"/>
              <a:gd name="connsiteX68" fmla="*/ 4434803 w 5053928"/>
              <a:gd name="connsiteY68" fmla="*/ 638175 h 1478781"/>
              <a:gd name="connsiteX69" fmla="*/ 4520528 w 5053928"/>
              <a:gd name="connsiteY69" fmla="*/ 695325 h 1478781"/>
              <a:gd name="connsiteX70" fmla="*/ 4549103 w 5053928"/>
              <a:gd name="connsiteY70" fmla="*/ 714375 h 1478781"/>
              <a:gd name="connsiteX71" fmla="*/ 4577678 w 5053928"/>
              <a:gd name="connsiteY71" fmla="*/ 733425 h 1478781"/>
              <a:gd name="connsiteX72" fmla="*/ 4663403 w 5053928"/>
              <a:gd name="connsiteY72" fmla="*/ 809625 h 1478781"/>
              <a:gd name="connsiteX73" fmla="*/ 4691978 w 5053928"/>
              <a:gd name="connsiteY73" fmla="*/ 819150 h 1478781"/>
              <a:gd name="connsiteX74" fmla="*/ 4749128 w 5053928"/>
              <a:gd name="connsiteY74" fmla="*/ 857250 h 1478781"/>
              <a:gd name="connsiteX75" fmla="*/ 4815803 w 5053928"/>
              <a:gd name="connsiteY75" fmla="*/ 876300 h 1478781"/>
              <a:gd name="connsiteX76" fmla="*/ 4844378 w 5053928"/>
              <a:gd name="connsiteY76" fmla="*/ 885825 h 1478781"/>
              <a:gd name="connsiteX77" fmla="*/ 4911053 w 5053928"/>
              <a:gd name="connsiteY77" fmla="*/ 904875 h 1478781"/>
              <a:gd name="connsiteX78" fmla="*/ 4939628 w 5053928"/>
              <a:gd name="connsiteY78" fmla="*/ 923925 h 1478781"/>
              <a:gd name="connsiteX79" fmla="*/ 4968203 w 5053928"/>
              <a:gd name="connsiteY79" fmla="*/ 933450 h 1478781"/>
              <a:gd name="connsiteX80" fmla="*/ 5025353 w 5053928"/>
              <a:gd name="connsiteY80" fmla="*/ 971550 h 1478781"/>
              <a:gd name="connsiteX81" fmla="*/ 5053928 w 5053928"/>
              <a:gd name="connsiteY81" fmla="*/ 1008111 h 1478781"/>
              <a:gd name="connsiteX82" fmla="*/ 4694422 w 5053928"/>
              <a:gd name="connsiteY82" fmla="*/ 1478781 h 1478781"/>
              <a:gd name="connsiteX83" fmla="*/ 445950 w 5053928"/>
              <a:gd name="connsiteY83" fmla="*/ 1478781 h 1478781"/>
              <a:gd name="connsiteX0" fmla="*/ 445950 w 5053928"/>
              <a:gd name="connsiteY0" fmla="*/ 1478781 h 1478781"/>
              <a:gd name="connsiteX1" fmla="*/ 0 w 5053928"/>
              <a:gd name="connsiteY1" fmla="*/ 974725 h 1478781"/>
              <a:gd name="connsiteX2" fmla="*/ 85910 w 5053928"/>
              <a:gd name="connsiteY2" fmla="*/ 827134 h 1478781"/>
              <a:gd name="connsiteX3" fmla="*/ 157918 w 5053928"/>
              <a:gd name="connsiteY3" fmla="*/ 722697 h 1478781"/>
              <a:gd name="connsiteX4" fmla="*/ 186653 w 5053928"/>
              <a:gd name="connsiteY4" fmla="*/ 695325 h 1478781"/>
              <a:gd name="connsiteX5" fmla="*/ 234278 w 5053928"/>
              <a:gd name="connsiteY5" fmla="*/ 647700 h 1478781"/>
              <a:gd name="connsiteX6" fmla="*/ 262853 w 5053928"/>
              <a:gd name="connsiteY6" fmla="*/ 638175 h 1478781"/>
              <a:gd name="connsiteX7" fmla="*/ 320003 w 5053928"/>
              <a:gd name="connsiteY7" fmla="*/ 600075 h 1478781"/>
              <a:gd name="connsiteX8" fmla="*/ 377153 w 5053928"/>
              <a:gd name="connsiteY8" fmla="*/ 571500 h 1478781"/>
              <a:gd name="connsiteX9" fmla="*/ 405728 w 5053928"/>
              <a:gd name="connsiteY9" fmla="*/ 561975 h 1478781"/>
              <a:gd name="connsiteX10" fmla="*/ 462878 w 5053928"/>
              <a:gd name="connsiteY10" fmla="*/ 523875 h 1478781"/>
              <a:gd name="connsiteX11" fmla="*/ 491453 w 5053928"/>
              <a:gd name="connsiteY11" fmla="*/ 504825 h 1478781"/>
              <a:gd name="connsiteX12" fmla="*/ 520028 w 5053928"/>
              <a:gd name="connsiteY12" fmla="*/ 495300 h 1478781"/>
              <a:gd name="connsiteX13" fmla="*/ 548603 w 5053928"/>
              <a:gd name="connsiteY13" fmla="*/ 476250 h 1478781"/>
              <a:gd name="connsiteX14" fmla="*/ 605753 w 5053928"/>
              <a:gd name="connsiteY14" fmla="*/ 457200 h 1478781"/>
              <a:gd name="connsiteX15" fmla="*/ 710528 w 5053928"/>
              <a:gd name="connsiteY15" fmla="*/ 428625 h 1478781"/>
              <a:gd name="connsiteX16" fmla="*/ 891503 w 5053928"/>
              <a:gd name="connsiteY16" fmla="*/ 409575 h 1478781"/>
              <a:gd name="connsiteX17" fmla="*/ 986753 w 5053928"/>
              <a:gd name="connsiteY17" fmla="*/ 381000 h 1478781"/>
              <a:gd name="connsiteX18" fmla="*/ 1015328 w 5053928"/>
              <a:gd name="connsiteY18" fmla="*/ 361950 h 1478781"/>
              <a:gd name="connsiteX19" fmla="*/ 1072478 w 5053928"/>
              <a:gd name="connsiteY19" fmla="*/ 342900 h 1478781"/>
              <a:gd name="connsiteX20" fmla="*/ 1158203 w 5053928"/>
              <a:gd name="connsiteY20" fmla="*/ 304800 h 1478781"/>
              <a:gd name="connsiteX21" fmla="*/ 1243928 w 5053928"/>
              <a:gd name="connsiteY21" fmla="*/ 285750 h 1478781"/>
              <a:gd name="connsiteX22" fmla="*/ 1282028 w 5053928"/>
              <a:gd name="connsiteY22" fmla="*/ 276225 h 1478781"/>
              <a:gd name="connsiteX23" fmla="*/ 1472528 w 5053928"/>
              <a:gd name="connsiteY23" fmla="*/ 266700 h 1478781"/>
              <a:gd name="connsiteX24" fmla="*/ 1520153 w 5053928"/>
              <a:gd name="connsiteY24" fmla="*/ 257175 h 1478781"/>
              <a:gd name="connsiteX25" fmla="*/ 1548728 w 5053928"/>
              <a:gd name="connsiteY25" fmla="*/ 247650 h 1478781"/>
              <a:gd name="connsiteX26" fmla="*/ 1605878 w 5053928"/>
              <a:gd name="connsiteY26" fmla="*/ 238125 h 1478781"/>
              <a:gd name="connsiteX27" fmla="*/ 1720178 w 5053928"/>
              <a:gd name="connsiteY27" fmla="*/ 247650 h 1478781"/>
              <a:gd name="connsiteX28" fmla="*/ 1929728 w 5053928"/>
              <a:gd name="connsiteY28" fmla="*/ 228600 h 1478781"/>
              <a:gd name="connsiteX29" fmla="*/ 2015453 w 5053928"/>
              <a:gd name="connsiteY29" fmla="*/ 200025 h 1478781"/>
              <a:gd name="connsiteX30" fmla="*/ 2044028 w 5053928"/>
              <a:gd name="connsiteY30" fmla="*/ 190500 h 1478781"/>
              <a:gd name="connsiteX31" fmla="*/ 2072603 w 5053928"/>
              <a:gd name="connsiteY31" fmla="*/ 171450 h 1478781"/>
              <a:gd name="connsiteX32" fmla="*/ 2129753 w 5053928"/>
              <a:gd name="connsiteY32" fmla="*/ 152400 h 1478781"/>
              <a:gd name="connsiteX33" fmla="*/ 2215478 w 5053928"/>
              <a:gd name="connsiteY33" fmla="*/ 114300 h 1478781"/>
              <a:gd name="connsiteX34" fmla="*/ 2558378 w 5053928"/>
              <a:gd name="connsiteY34" fmla="*/ 95250 h 1478781"/>
              <a:gd name="connsiteX35" fmla="*/ 2644103 w 5053928"/>
              <a:gd name="connsiteY35" fmla="*/ 66675 h 1478781"/>
              <a:gd name="connsiteX36" fmla="*/ 2672678 w 5053928"/>
              <a:gd name="connsiteY36" fmla="*/ 57150 h 1478781"/>
              <a:gd name="connsiteX37" fmla="*/ 2701253 w 5053928"/>
              <a:gd name="connsiteY37" fmla="*/ 38100 h 1478781"/>
              <a:gd name="connsiteX38" fmla="*/ 2758403 w 5053928"/>
              <a:gd name="connsiteY38" fmla="*/ 19050 h 1478781"/>
              <a:gd name="connsiteX39" fmla="*/ 2825078 w 5053928"/>
              <a:gd name="connsiteY39" fmla="*/ 0 h 1478781"/>
              <a:gd name="connsiteX40" fmla="*/ 3044153 w 5053928"/>
              <a:gd name="connsiteY40" fmla="*/ 9525 h 1478781"/>
              <a:gd name="connsiteX41" fmla="*/ 3101303 w 5053928"/>
              <a:gd name="connsiteY41" fmla="*/ 28575 h 1478781"/>
              <a:gd name="connsiteX42" fmla="*/ 3139403 w 5053928"/>
              <a:gd name="connsiteY42" fmla="*/ 38100 h 1478781"/>
              <a:gd name="connsiteX43" fmla="*/ 3196553 w 5053928"/>
              <a:gd name="connsiteY43" fmla="*/ 57150 h 1478781"/>
              <a:gd name="connsiteX44" fmla="*/ 3253703 w 5053928"/>
              <a:gd name="connsiteY44" fmla="*/ 76200 h 1478781"/>
              <a:gd name="connsiteX45" fmla="*/ 3282278 w 5053928"/>
              <a:gd name="connsiteY45" fmla="*/ 85725 h 1478781"/>
              <a:gd name="connsiteX46" fmla="*/ 3310853 w 5053928"/>
              <a:gd name="connsiteY46" fmla="*/ 95250 h 1478781"/>
              <a:gd name="connsiteX47" fmla="*/ 3425153 w 5053928"/>
              <a:gd name="connsiteY47" fmla="*/ 104775 h 1478781"/>
              <a:gd name="connsiteX48" fmla="*/ 3482303 w 5053928"/>
              <a:gd name="connsiteY48" fmla="*/ 133350 h 1478781"/>
              <a:gd name="connsiteX49" fmla="*/ 3510878 w 5053928"/>
              <a:gd name="connsiteY49" fmla="*/ 161925 h 1478781"/>
              <a:gd name="connsiteX50" fmla="*/ 3568028 w 5053928"/>
              <a:gd name="connsiteY50" fmla="*/ 200025 h 1478781"/>
              <a:gd name="connsiteX51" fmla="*/ 3596603 w 5053928"/>
              <a:gd name="connsiteY51" fmla="*/ 219075 h 1478781"/>
              <a:gd name="connsiteX52" fmla="*/ 3625178 w 5053928"/>
              <a:gd name="connsiteY52" fmla="*/ 247650 h 1478781"/>
              <a:gd name="connsiteX53" fmla="*/ 3682328 w 5053928"/>
              <a:gd name="connsiteY53" fmla="*/ 266700 h 1478781"/>
              <a:gd name="connsiteX54" fmla="*/ 3739478 w 5053928"/>
              <a:gd name="connsiteY54" fmla="*/ 295275 h 1478781"/>
              <a:gd name="connsiteX55" fmla="*/ 3768053 w 5053928"/>
              <a:gd name="connsiteY55" fmla="*/ 314325 h 1478781"/>
              <a:gd name="connsiteX56" fmla="*/ 3806153 w 5053928"/>
              <a:gd name="connsiteY56" fmla="*/ 323850 h 1478781"/>
              <a:gd name="connsiteX57" fmla="*/ 3949028 w 5053928"/>
              <a:gd name="connsiteY57" fmla="*/ 342900 h 1478781"/>
              <a:gd name="connsiteX58" fmla="*/ 4006178 w 5053928"/>
              <a:gd name="connsiteY58" fmla="*/ 361950 h 1478781"/>
              <a:gd name="connsiteX59" fmla="*/ 4034753 w 5053928"/>
              <a:gd name="connsiteY59" fmla="*/ 371475 h 1478781"/>
              <a:gd name="connsiteX60" fmla="*/ 4091903 w 5053928"/>
              <a:gd name="connsiteY60" fmla="*/ 419100 h 1478781"/>
              <a:gd name="connsiteX61" fmla="*/ 4149053 w 5053928"/>
              <a:gd name="connsiteY61" fmla="*/ 457200 h 1478781"/>
              <a:gd name="connsiteX62" fmla="*/ 4177628 w 5053928"/>
              <a:gd name="connsiteY62" fmla="*/ 476250 h 1478781"/>
              <a:gd name="connsiteX63" fmla="*/ 4234778 w 5053928"/>
              <a:gd name="connsiteY63" fmla="*/ 514350 h 1478781"/>
              <a:gd name="connsiteX64" fmla="*/ 4263353 w 5053928"/>
              <a:gd name="connsiteY64" fmla="*/ 533400 h 1478781"/>
              <a:gd name="connsiteX65" fmla="*/ 4291928 w 5053928"/>
              <a:gd name="connsiteY65" fmla="*/ 542925 h 1478781"/>
              <a:gd name="connsiteX66" fmla="*/ 4377653 w 5053928"/>
              <a:gd name="connsiteY66" fmla="*/ 600075 h 1478781"/>
              <a:gd name="connsiteX67" fmla="*/ 4406228 w 5053928"/>
              <a:gd name="connsiteY67" fmla="*/ 628650 h 1478781"/>
              <a:gd name="connsiteX68" fmla="*/ 4434803 w 5053928"/>
              <a:gd name="connsiteY68" fmla="*/ 638175 h 1478781"/>
              <a:gd name="connsiteX69" fmla="*/ 4520528 w 5053928"/>
              <a:gd name="connsiteY69" fmla="*/ 695325 h 1478781"/>
              <a:gd name="connsiteX70" fmla="*/ 4549103 w 5053928"/>
              <a:gd name="connsiteY70" fmla="*/ 714375 h 1478781"/>
              <a:gd name="connsiteX71" fmla="*/ 4577678 w 5053928"/>
              <a:gd name="connsiteY71" fmla="*/ 733425 h 1478781"/>
              <a:gd name="connsiteX72" fmla="*/ 4663403 w 5053928"/>
              <a:gd name="connsiteY72" fmla="*/ 809625 h 1478781"/>
              <a:gd name="connsiteX73" fmla="*/ 4691978 w 5053928"/>
              <a:gd name="connsiteY73" fmla="*/ 819150 h 1478781"/>
              <a:gd name="connsiteX74" fmla="*/ 4749128 w 5053928"/>
              <a:gd name="connsiteY74" fmla="*/ 857250 h 1478781"/>
              <a:gd name="connsiteX75" fmla="*/ 4815803 w 5053928"/>
              <a:gd name="connsiteY75" fmla="*/ 876300 h 1478781"/>
              <a:gd name="connsiteX76" fmla="*/ 4844378 w 5053928"/>
              <a:gd name="connsiteY76" fmla="*/ 885825 h 1478781"/>
              <a:gd name="connsiteX77" fmla="*/ 4911053 w 5053928"/>
              <a:gd name="connsiteY77" fmla="*/ 904875 h 1478781"/>
              <a:gd name="connsiteX78" fmla="*/ 4939628 w 5053928"/>
              <a:gd name="connsiteY78" fmla="*/ 923925 h 1478781"/>
              <a:gd name="connsiteX79" fmla="*/ 4968203 w 5053928"/>
              <a:gd name="connsiteY79" fmla="*/ 933450 h 1478781"/>
              <a:gd name="connsiteX80" fmla="*/ 5025353 w 5053928"/>
              <a:gd name="connsiteY80" fmla="*/ 971550 h 1478781"/>
              <a:gd name="connsiteX81" fmla="*/ 5053928 w 5053928"/>
              <a:gd name="connsiteY81" fmla="*/ 1008111 h 1478781"/>
              <a:gd name="connsiteX82" fmla="*/ 4694422 w 5053928"/>
              <a:gd name="connsiteY82" fmla="*/ 1478781 h 1478781"/>
              <a:gd name="connsiteX83" fmla="*/ 445950 w 5053928"/>
              <a:gd name="connsiteY83" fmla="*/ 1478781 h 1478781"/>
              <a:gd name="connsiteX0" fmla="*/ 445950 w 5126470"/>
              <a:gd name="connsiteY0" fmla="*/ 1478781 h 1478781"/>
              <a:gd name="connsiteX1" fmla="*/ 0 w 5126470"/>
              <a:gd name="connsiteY1" fmla="*/ 974725 h 1478781"/>
              <a:gd name="connsiteX2" fmla="*/ 85910 w 5126470"/>
              <a:gd name="connsiteY2" fmla="*/ 827134 h 1478781"/>
              <a:gd name="connsiteX3" fmla="*/ 157918 w 5126470"/>
              <a:gd name="connsiteY3" fmla="*/ 722697 h 1478781"/>
              <a:gd name="connsiteX4" fmla="*/ 186653 w 5126470"/>
              <a:gd name="connsiteY4" fmla="*/ 695325 h 1478781"/>
              <a:gd name="connsiteX5" fmla="*/ 234278 w 5126470"/>
              <a:gd name="connsiteY5" fmla="*/ 647700 h 1478781"/>
              <a:gd name="connsiteX6" fmla="*/ 262853 w 5126470"/>
              <a:gd name="connsiteY6" fmla="*/ 638175 h 1478781"/>
              <a:gd name="connsiteX7" fmla="*/ 320003 w 5126470"/>
              <a:gd name="connsiteY7" fmla="*/ 600075 h 1478781"/>
              <a:gd name="connsiteX8" fmla="*/ 377153 w 5126470"/>
              <a:gd name="connsiteY8" fmla="*/ 571500 h 1478781"/>
              <a:gd name="connsiteX9" fmla="*/ 405728 w 5126470"/>
              <a:gd name="connsiteY9" fmla="*/ 561975 h 1478781"/>
              <a:gd name="connsiteX10" fmla="*/ 462878 w 5126470"/>
              <a:gd name="connsiteY10" fmla="*/ 523875 h 1478781"/>
              <a:gd name="connsiteX11" fmla="*/ 491453 w 5126470"/>
              <a:gd name="connsiteY11" fmla="*/ 504825 h 1478781"/>
              <a:gd name="connsiteX12" fmla="*/ 520028 w 5126470"/>
              <a:gd name="connsiteY12" fmla="*/ 495300 h 1478781"/>
              <a:gd name="connsiteX13" fmla="*/ 548603 w 5126470"/>
              <a:gd name="connsiteY13" fmla="*/ 476250 h 1478781"/>
              <a:gd name="connsiteX14" fmla="*/ 605753 w 5126470"/>
              <a:gd name="connsiteY14" fmla="*/ 457200 h 1478781"/>
              <a:gd name="connsiteX15" fmla="*/ 710528 w 5126470"/>
              <a:gd name="connsiteY15" fmla="*/ 428625 h 1478781"/>
              <a:gd name="connsiteX16" fmla="*/ 891503 w 5126470"/>
              <a:gd name="connsiteY16" fmla="*/ 409575 h 1478781"/>
              <a:gd name="connsiteX17" fmla="*/ 986753 w 5126470"/>
              <a:gd name="connsiteY17" fmla="*/ 381000 h 1478781"/>
              <a:gd name="connsiteX18" fmla="*/ 1015328 w 5126470"/>
              <a:gd name="connsiteY18" fmla="*/ 361950 h 1478781"/>
              <a:gd name="connsiteX19" fmla="*/ 1072478 w 5126470"/>
              <a:gd name="connsiteY19" fmla="*/ 342900 h 1478781"/>
              <a:gd name="connsiteX20" fmla="*/ 1158203 w 5126470"/>
              <a:gd name="connsiteY20" fmla="*/ 304800 h 1478781"/>
              <a:gd name="connsiteX21" fmla="*/ 1243928 w 5126470"/>
              <a:gd name="connsiteY21" fmla="*/ 285750 h 1478781"/>
              <a:gd name="connsiteX22" fmla="*/ 1282028 w 5126470"/>
              <a:gd name="connsiteY22" fmla="*/ 276225 h 1478781"/>
              <a:gd name="connsiteX23" fmla="*/ 1472528 w 5126470"/>
              <a:gd name="connsiteY23" fmla="*/ 266700 h 1478781"/>
              <a:gd name="connsiteX24" fmla="*/ 1520153 w 5126470"/>
              <a:gd name="connsiteY24" fmla="*/ 257175 h 1478781"/>
              <a:gd name="connsiteX25" fmla="*/ 1548728 w 5126470"/>
              <a:gd name="connsiteY25" fmla="*/ 247650 h 1478781"/>
              <a:gd name="connsiteX26" fmla="*/ 1605878 w 5126470"/>
              <a:gd name="connsiteY26" fmla="*/ 238125 h 1478781"/>
              <a:gd name="connsiteX27" fmla="*/ 1720178 w 5126470"/>
              <a:gd name="connsiteY27" fmla="*/ 247650 h 1478781"/>
              <a:gd name="connsiteX28" fmla="*/ 1929728 w 5126470"/>
              <a:gd name="connsiteY28" fmla="*/ 228600 h 1478781"/>
              <a:gd name="connsiteX29" fmla="*/ 2015453 w 5126470"/>
              <a:gd name="connsiteY29" fmla="*/ 200025 h 1478781"/>
              <a:gd name="connsiteX30" fmla="*/ 2044028 w 5126470"/>
              <a:gd name="connsiteY30" fmla="*/ 190500 h 1478781"/>
              <a:gd name="connsiteX31" fmla="*/ 2072603 w 5126470"/>
              <a:gd name="connsiteY31" fmla="*/ 171450 h 1478781"/>
              <a:gd name="connsiteX32" fmla="*/ 2129753 w 5126470"/>
              <a:gd name="connsiteY32" fmla="*/ 152400 h 1478781"/>
              <a:gd name="connsiteX33" fmla="*/ 2215478 w 5126470"/>
              <a:gd name="connsiteY33" fmla="*/ 114300 h 1478781"/>
              <a:gd name="connsiteX34" fmla="*/ 2558378 w 5126470"/>
              <a:gd name="connsiteY34" fmla="*/ 95250 h 1478781"/>
              <a:gd name="connsiteX35" fmla="*/ 2644103 w 5126470"/>
              <a:gd name="connsiteY35" fmla="*/ 66675 h 1478781"/>
              <a:gd name="connsiteX36" fmla="*/ 2672678 w 5126470"/>
              <a:gd name="connsiteY36" fmla="*/ 57150 h 1478781"/>
              <a:gd name="connsiteX37" fmla="*/ 2701253 w 5126470"/>
              <a:gd name="connsiteY37" fmla="*/ 38100 h 1478781"/>
              <a:gd name="connsiteX38" fmla="*/ 2758403 w 5126470"/>
              <a:gd name="connsiteY38" fmla="*/ 19050 h 1478781"/>
              <a:gd name="connsiteX39" fmla="*/ 2825078 w 5126470"/>
              <a:gd name="connsiteY39" fmla="*/ 0 h 1478781"/>
              <a:gd name="connsiteX40" fmla="*/ 3044153 w 5126470"/>
              <a:gd name="connsiteY40" fmla="*/ 9525 h 1478781"/>
              <a:gd name="connsiteX41" fmla="*/ 3101303 w 5126470"/>
              <a:gd name="connsiteY41" fmla="*/ 28575 h 1478781"/>
              <a:gd name="connsiteX42" fmla="*/ 3139403 w 5126470"/>
              <a:gd name="connsiteY42" fmla="*/ 38100 h 1478781"/>
              <a:gd name="connsiteX43" fmla="*/ 3196553 w 5126470"/>
              <a:gd name="connsiteY43" fmla="*/ 57150 h 1478781"/>
              <a:gd name="connsiteX44" fmla="*/ 3253703 w 5126470"/>
              <a:gd name="connsiteY44" fmla="*/ 76200 h 1478781"/>
              <a:gd name="connsiteX45" fmla="*/ 3282278 w 5126470"/>
              <a:gd name="connsiteY45" fmla="*/ 85725 h 1478781"/>
              <a:gd name="connsiteX46" fmla="*/ 3310853 w 5126470"/>
              <a:gd name="connsiteY46" fmla="*/ 95250 h 1478781"/>
              <a:gd name="connsiteX47" fmla="*/ 3425153 w 5126470"/>
              <a:gd name="connsiteY47" fmla="*/ 104775 h 1478781"/>
              <a:gd name="connsiteX48" fmla="*/ 3482303 w 5126470"/>
              <a:gd name="connsiteY48" fmla="*/ 133350 h 1478781"/>
              <a:gd name="connsiteX49" fmla="*/ 3510878 w 5126470"/>
              <a:gd name="connsiteY49" fmla="*/ 161925 h 1478781"/>
              <a:gd name="connsiteX50" fmla="*/ 3568028 w 5126470"/>
              <a:gd name="connsiteY50" fmla="*/ 200025 h 1478781"/>
              <a:gd name="connsiteX51" fmla="*/ 3596603 w 5126470"/>
              <a:gd name="connsiteY51" fmla="*/ 219075 h 1478781"/>
              <a:gd name="connsiteX52" fmla="*/ 3625178 w 5126470"/>
              <a:gd name="connsiteY52" fmla="*/ 247650 h 1478781"/>
              <a:gd name="connsiteX53" fmla="*/ 3682328 w 5126470"/>
              <a:gd name="connsiteY53" fmla="*/ 266700 h 1478781"/>
              <a:gd name="connsiteX54" fmla="*/ 3739478 w 5126470"/>
              <a:gd name="connsiteY54" fmla="*/ 295275 h 1478781"/>
              <a:gd name="connsiteX55" fmla="*/ 3768053 w 5126470"/>
              <a:gd name="connsiteY55" fmla="*/ 314325 h 1478781"/>
              <a:gd name="connsiteX56" fmla="*/ 3806153 w 5126470"/>
              <a:gd name="connsiteY56" fmla="*/ 323850 h 1478781"/>
              <a:gd name="connsiteX57" fmla="*/ 3949028 w 5126470"/>
              <a:gd name="connsiteY57" fmla="*/ 342900 h 1478781"/>
              <a:gd name="connsiteX58" fmla="*/ 4006178 w 5126470"/>
              <a:gd name="connsiteY58" fmla="*/ 361950 h 1478781"/>
              <a:gd name="connsiteX59" fmla="*/ 4034753 w 5126470"/>
              <a:gd name="connsiteY59" fmla="*/ 371475 h 1478781"/>
              <a:gd name="connsiteX60" fmla="*/ 4091903 w 5126470"/>
              <a:gd name="connsiteY60" fmla="*/ 419100 h 1478781"/>
              <a:gd name="connsiteX61" fmla="*/ 4149053 w 5126470"/>
              <a:gd name="connsiteY61" fmla="*/ 457200 h 1478781"/>
              <a:gd name="connsiteX62" fmla="*/ 4177628 w 5126470"/>
              <a:gd name="connsiteY62" fmla="*/ 476250 h 1478781"/>
              <a:gd name="connsiteX63" fmla="*/ 4234778 w 5126470"/>
              <a:gd name="connsiteY63" fmla="*/ 514350 h 1478781"/>
              <a:gd name="connsiteX64" fmla="*/ 4263353 w 5126470"/>
              <a:gd name="connsiteY64" fmla="*/ 533400 h 1478781"/>
              <a:gd name="connsiteX65" fmla="*/ 4291928 w 5126470"/>
              <a:gd name="connsiteY65" fmla="*/ 542925 h 1478781"/>
              <a:gd name="connsiteX66" fmla="*/ 4377653 w 5126470"/>
              <a:gd name="connsiteY66" fmla="*/ 600075 h 1478781"/>
              <a:gd name="connsiteX67" fmla="*/ 4406228 w 5126470"/>
              <a:gd name="connsiteY67" fmla="*/ 628650 h 1478781"/>
              <a:gd name="connsiteX68" fmla="*/ 4434803 w 5126470"/>
              <a:gd name="connsiteY68" fmla="*/ 638175 h 1478781"/>
              <a:gd name="connsiteX69" fmla="*/ 4520528 w 5126470"/>
              <a:gd name="connsiteY69" fmla="*/ 695325 h 1478781"/>
              <a:gd name="connsiteX70" fmla="*/ 4549103 w 5126470"/>
              <a:gd name="connsiteY70" fmla="*/ 714375 h 1478781"/>
              <a:gd name="connsiteX71" fmla="*/ 4577678 w 5126470"/>
              <a:gd name="connsiteY71" fmla="*/ 733425 h 1478781"/>
              <a:gd name="connsiteX72" fmla="*/ 4663403 w 5126470"/>
              <a:gd name="connsiteY72" fmla="*/ 809625 h 1478781"/>
              <a:gd name="connsiteX73" fmla="*/ 4691978 w 5126470"/>
              <a:gd name="connsiteY73" fmla="*/ 819150 h 1478781"/>
              <a:gd name="connsiteX74" fmla="*/ 4749128 w 5126470"/>
              <a:gd name="connsiteY74" fmla="*/ 857250 h 1478781"/>
              <a:gd name="connsiteX75" fmla="*/ 4815803 w 5126470"/>
              <a:gd name="connsiteY75" fmla="*/ 876300 h 1478781"/>
              <a:gd name="connsiteX76" fmla="*/ 4844378 w 5126470"/>
              <a:gd name="connsiteY76" fmla="*/ 885825 h 1478781"/>
              <a:gd name="connsiteX77" fmla="*/ 4911053 w 5126470"/>
              <a:gd name="connsiteY77" fmla="*/ 904875 h 1478781"/>
              <a:gd name="connsiteX78" fmla="*/ 4939628 w 5126470"/>
              <a:gd name="connsiteY78" fmla="*/ 923925 h 1478781"/>
              <a:gd name="connsiteX79" fmla="*/ 4968203 w 5126470"/>
              <a:gd name="connsiteY79" fmla="*/ 933450 h 1478781"/>
              <a:gd name="connsiteX80" fmla="*/ 5025353 w 5126470"/>
              <a:gd name="connsiteY80" fmla="*/ 971550 h 1478781"/>
              <a:gd name="connsiteX81" fmla="*/ 5126470 w 5126470"/>
              <a:gd name="connsiteY81" fmla="*/ 1082734 h 1478781"/>
              <a:gd name="connsiteX82" fmla="*/ 4694422 w 5126470"/>
              <a:gd name="connsiteY82" fmla="*/ 1478781 h 1478781"/>
              <a:gd name="connsiteX83" fmla="*/ 445950 w 5126470"/>
              <a:gd name="connsiteY83" fmla="*/ 1478781 h 1478781"/>
              <a:gd name="connsiteX0" fmla="*/ 445950 w 5126470"/>
              <a:gd name="connsiteY0" fmla="*/ 1478781 h 1478781"/>
              <a:gd name="connsiteX1" fmla="*/ 0 w 5126470"/>
              <a:gd name="connsiteY1" fmla="*/ 1062412 h 1478781"/>
              <a:gd name="connsiteX2" fmla="*/ 85910 w 5126470"/>
              <a:gd name="connsiteY2" fmla="*/ 827134 h 1478781"/>
              <a:gd name="connsiteX3" fmla="*/ 157918 w 5126470"/>
              <a:gd name="connsiteY3" fmla="*/ 722697 h 1478781"/>
              <a:gd name="connsiteX4" fmla="*/ 186653 w 5126470"/>
              <a:gd name="connsiteY4" fmla="*/ 695325 h 1478781"/>
              <a:gd name="connsiteX5" fmla="*/ 234278 w 5126470"/>
              <a:gd name="connsiteY5" fmla="*/ 647700 h 1478781"/>
              <a:gd name="connsiteX6" fmla="*/ 262853 w 5126470"/>
              <a:gd name="connsiteY6" fmla="*/ 638175 h 1478781"/>
              <a:gd name="connsiteX7" fmla="*/ 320003 w 5126470"/>
              <a:gd name="connsiteY7" fmla="*/ 600075 h 1478781"/>
              <a:gd name="connsiteX8" fmla="*/ 377153 w 5126470"/>
              <a:gd name="connsiteY8" fmla="*/ 571500 h 1478781"/>
              <a:gd name="connsiteX9" fmla="*/ 405728 w 5126470"/>
              <a:gd name="connsiteY9" fmla="*/ 561975 h 1478781"/>
              <a:gd name="connsiteX10" fmla="*/ 462878 w 5126470"/>
              <a:gd name="connsiteY10" fmla="*/ 523875 h 1478781"/>
              <a:gd name="connsiteX11" fmla="*/ 491453 w 5126470"/>
              <a:gd name="connsiteY11" fmla="*/ 504825 h 1478781"/>
              <a:gd name="connsiteX12" fmla="*/ 520028 w 5126470"/>
              <a:gd name="connsiteY12" fmla="*/ 495300 h 1478781"/>
              <a:gd name="connsiteX13" fmla="*/ 548603 w 5126470"/>
              <a:gd name="connsiteY13" fmla="*/ 476250 h 1478781"/>
              <a:gd name="connsiteX14" fmla="*/ 605753 w 5126470"/>
              <a:gd name="connsiteY14" fmla="*/ 457200 h 1478781"/>
              <a:gd name="connsiteX15" fmla="*/ 710528 w 5126470"/>
              <a:gd name="connsiteY15" fmla="*/ 428625 h 1478781"/>
              <a:gd name="connsiteX16" fmla="*/ 891503 w 5126470"/>
              <a:gd name="connsiteY16" fmla="*/ 409575 h 1478781"/>
              <a:gd name="connsiteX17" fmla="*/ 986753 w 5126470"/>
              <a:gd name="connsiteY17" fmla="*/ 381000 h 1478781"/>
              <a:gd name="connsiteX18" fmla="*/ 1015328 w 5126470"/>
              <a:gd name="connsiteY18" fmla="*/ 361950 h 1478781"/>
              <a:gd name="connsiteX19" fmla="*/ 1072478 w 5126470"/>
              <a:gd name="connsiteY19" fmla="*/ 342900 h 1478781"/>
              <a:gd name="connsiteX20" fmla="*/ 1158203 w 5126470"/>
              <a:gd name="connsiteY20" fmla="*/ 304800 h 1478781"/>
              <a:gd name="connsiteX21" fmla="*/ 1243928 w 5126470"/>
              <a:gd name="connsiteY21" fmla="*/ 285750 h 1478781"/>
              <a:gd name="connsiteX22" fmla="*/ 1282028 w 5126470"/>
              <a:gd name="connsiteY22" fmla="*/ 276225 h 1478781"/>
              <a:gd name="connsiteX23" fmla="*/ 1472528 w 5126470"/>
              <a:gd name="connsiteY23" fmla="*/ 266700 h 1478781"/>
              <a:gd name="connsiteX24" fmla="*/ 1520153 w 5126470"/>
              <a:gd name="connsiteY24" fmla="*/ 257175 h 1478781"/>
              <a:gd name="connsiteX25" fmla="*/ 1548728 w 5126470"/>
              <a:gd name="connsiteY25" fmla="*/ 247650 h 1478781"/>
              <a:gd name="connsiteX26" fmla="*/ 1605878 w 5126470"/>
              <a:gd name="connsiteY26" fmla="*/ 238125 h 1478781"/>
              <a:gd name="connsiteX27" fmla="*/ 1720178 w 5126470"/>
              <a:gd name="connsiteY27" fmla="*/ 247650 h 1478781"/>
              <a:gd name="connsiteX28" fmla="*/ 1929728 w 5126470"/>
              <a:gd name="connsiteY28" fmla="*/ 228600 h 1478781"/>
              <a:gd name="connsiteX29" fmla="*/ 2015453 w 5126470"/>
              <a:gd name="connsiteY29" fmla="*/ 200025 h 1478781"/>
              <a:gd name="connsiteX30" fmla="*/ 2044028 w 5126470"/>
              <a:gd name="connsiteY30" fmla="*/ 190500 h 1478781"/>
              <a:gd name="connsiteX31" fmla="*/ 2072603 w 5126470"/>
              <a:gd name="connsiteY31" fmla="*/ 171450 h 1478781"/>
              <a:gd name="connsiteX32" fmla="*/ 2129753 w 5126470"/>
              <a:gd name="connsiteY32" fmla="*/ 152400 h 1478781"/>
              <a:gd name="connsiteX33" fmla="*/ 2215478 w 5126470"/>
              <a:gd name="connsiteY33" fmla="*/ 114300 h 1478781"/>
              <a:gd name="connsiteX34" fmla="*/ 2558378 w 5126470"/>
              <a:gd name="connsiteY34" fmla="*/ 95250 h 1478781"/>
              <a:gd name="connsiteX35" fmla="*/ 2644103 w 5126470"/>
              <a:gd name="connsiteY35" fmla="*/ 66675 h 1478781"/>
              <a:gd name="connsiteX36" fmla="*/ 2672678 w 5126470"/>
              <a:gd name="connsiteY36" fmla="*/ 57150 h 1478781"/>
              <a:gd name="connsiteX37" fmla="*/ 2701253 w 5126470"/>
              <a:gd name="connsiteY37" fmla="*/ 38100 h 1478781"/>
              <a:gd name="connsiteX38" fmla="*/ 2758403 w 5126470"/>
              <a:gd name="connsiteY38" fmla="*/ 19050 h 1478781"/>
              <a:gd name="connsiteX39" fmla="*/ 2825078 w 5126470"/>
              <a:gd name="connsiteY39" fmla="*/ 0 h 1478781"/>
              <a:gd name="connsiteX40" fmla="*/ 3044153 w 5126470"/>
              <a:gd name="connsiteY40" fmla="*/ 9525 h 1478781"/>
              <a:gd name="connsiteX41" fmla="*/ 3101303 w 5126470"/>
              <a:gd name="connsiteY41" fmla="*/ 28575 h 1478781"/>
              <a:gd name="connsiteX42" fmla="*/ 3139403 w 5126470"/>
              <a:gd name="connsiteY42" fmla="*/ 38100 h 1478781"/>
              <a:gd name="connsiteX43" fmla="*/ 3196553 w 5126470"/>
              <a:gd name="connsiteY43" fmla="*/ 57150 h 1478781"/>
              <a:gd name="connsiteX44" fmla="*/ 3253703 w 5126470"/>
              <a:gd name="connsiteY44" fmla="*/ 76200 h 1478781"/>
              <a:gd name="connsiteX45" fmla="*/ 3282278 w 5126470"/>
              <a:gd name="connsiteY45" fmla="*/ 85725 h 1478781"/>
              <a:gd name="connsiteX46" fmla="*/ 3310853 w 5126470"/>
              <a:gd name="connsiteY46" fmla="*/ 95250 h 1478781"/>
              <a:gd name="connsiteX47" fmla="*/ 3425153 w 5126470"/>
              <a:gd name="connsiteY47" fmla="*/ 104775 h 1478781"/>
              <a:gd name="connsiteX48" fmla="*/ 3482303 w 5126470"/>
              <a:gd name="connsiteY48" fmla="*/ 133350 h 1478781"/>
              <a:gd name="connsiteX49" fmla="*/ 3510878 w 5126470"/>
              <a:gd name="connsiteY49" fmla="*/ 161925 h 1478781"/>
              <a:gd name="connsiteX50" fmla="*/ 3568028 w 5126470"/>
              <a:gd name="connsiteY50" fmla="*/ 200025 h 1478781"/>
              <a:gd name="connsiteX51" fmla="*/ 3596603 w 5126470"/>
              <a:gd name="connsiteY51" fmla="*/ 219075 h 1478781"/>
              <a:gd name="connsiteX52" fmla="*/ 3625178 w 5126470"/>
              <a:gd name="connsiteY52" fmla="*/ 247650 h 1478781"/>
              <a:gd name="connsiteX53" fmla="*/ 3682328 w 5126470"/>
              <a:gd name="connsiteY53" fmla="*/ 266700 h 1478781"/>
              <a:gd name="connsiteX54" fmla="*/ 3739478 w 5126470"/>
              <a:gd name="connsiteY54" fmla="*/ 295275 h 1478781"/>
              <a:gd name="connsiteX55" fmla="*/ 3768053 w 5126470"/>
              <a:gd name="connsiteY55" fmla="*/ 314325 h 1478781"/>
              <a:gd name="connsiteX56" fmla="*/ 3806153 w 5126470"/>
              <a:gd name="connsiteY56" fmla="*/ 323850 h 1478781"/>
              <a:gd name="connsiteX57" fmla="*/ 3949028 w 5126470"/>
              <a:gd name="connsiteY57" fmla="*/ 342900 h 1478781"/>
              <a:gd name="connsiteX58" fmla="*/ 4006178 w 5126470"/>
              <a:gd name="connsiteY58" fmla="*/ 361950 h 1478781"/>
              <a:gd name="connsiteX59" fmla="*/ 4034753 w 5126470"/>
              <a:gd name="connsiteY59" fmla="*/ 371475 h 1478781"/>
              <a:gd name="connsiteX60" fmla="*/ 4091903 w 5126470"/>
              <a:gd name="connsiteY60" fmla="*/ 419100 h 1478781"/>
              <a:gd name="connsiteX61" fmla="*/ 4149053 w 5126470"/>
              <a:gd name="connsiteY61" fmla="*/ 457200 h 1478781"/>
              <a:gd name="connsiteX62" fmla="*/ 4177628 w 5126470"/>
              <a:gd name="connsiteY62" fmla="*/ 476250 h 1478781"/>
              <a:gd name="connsiteX63" fmla="*/ 4234778 w 5126470"/>
              <a:gd name="connsiteY63" fmla="*/ 514350 h 1478781"/>
              <a:gd name="connsiteX64" fmla="*/ 4263353 w 5126470"/>
              <a:gd name="connsiteY64" fmla="*/ 533400 h 1478781"/>
              <a:gd name="connsiteX65" fmla="*/ 4291928 w 5126470"/>
              <a:gd name="connsiteY65" fmla="*/ 542925 h 1478781"/>
              <a:gd name="connsiteX66" fmla="*/ 4377653 w 5126470"/>
              <a:gd name="connsiteY66" fmla="*/ 600075 h 1478781"/>
              <a:gd name="connsiteX67" fmla="*/ 4406228 w 5126470"/>
              <a:gd name="connsiteY67" fmla="*/ 628650 h 1478781"/>
              <a:gd name="connsiteX68" fmla="*/ 4434803 w 5126470"/>
              <a:gd name="connsiteY68" fmla="*/ 638175 h 1478781"/>
              <a:gd name="connsiteX69" fmla="*/ 4520528 w 5126470"/>
              <a:gd name="connsiteY69" fmla="*/ 695325 h 1478781"/>
              <a:gd name="connsiteX70" fmla="*/ 4549103 w 5126470"/>
              <a:gd name="connsiteY70" fmla="*/ 714375 h 1478781"/>
              <a:gd name="connsiteX71" fmla="*/ 4577678 w 5126470"/>
              <a:gd name="connsiteY71" fmla="*/ 733425 h 1478781"/>
              <a:gd name="connsiteX72" fmla="*/ 4663403 w 5126470"/>
              <a:gd name="connsiteY72" fmla="*/ 809625 h 1478781"/>
              <a:gd name="connsiteX73" fmla="*/ 4691978 w 5126470"/>
              <a:gd name="connsiteY73" fmla="*/ 819150 h 1478781"/>
              <a:gd name="connsiteX74" fmla="*/ 4749128 w 5126470"/>
              <a:gd name="connsiteY74" fmla="*/ 857250 h 1478781"/>
              <a:gd name="connsiteX75" fmla="*/ 4815803 w 5126470"/>
              <a:gd name="connsiteY75" fmla="*/ 876300 h 1478781"/>
              <a:gd name="connsiteX76" fmla="*/ 4844378 w 5126470"/>
              <a:gd name="connsiteY76" fmla="*/ 885825 h 1478781"/>
              <a:gd name="connsiteX77" fmla="*/ 4911053 w 5126470"/>
              <a:gd name="connsiteY77" fmla="*/ 904875 h 1478781"/>
              <a:gd name="connsiteX78" fmla="*/ 4939628 w 5126470"/>
              <a:gd name="connsiteY78" fmla="*/ 923925 h 1478781"/>
              <a:gd name="connsiteX79" fmla="*/ 4968203 w 5126470"/>
              <a:gd name="connsiteY79" fmla="*/ 933450 h 1478781"/>
              <a:gd name="connsiteX80" fmla="*/ 5025353 w 5126470"/>
              <a:gd name="connsiteY80" fmla="*/ 971550 h 1478781"/>
              <a:gd name="connsiteX81" fmla="*/ 5126470 w 5126470"/>
              <a:gd name="connsiteY81" fmla="*/ 1082734 h 1478781"/>
              <a:gd name="connsiteX82" fmla="*/ 4694422 w 5126470"/>
              <a:gd name="connsiteY82" fmla="*/ 1478781 h 1478781"/>
              <a:gd name="connsiteX83" fmla="*/ 445950 w 5126470"/>
              <a:gd name="connsiteY83" fmla="*/ 1478781 h 1478781"/>
              <a:gd name="connsiteX0" fmla="*/ 445950 w 5126470"/>
              <a:gd name="connsiteY0" fmla="*/ 1478781 h 1478781"/>
              <a:gd name="connsiteX1" fmla="*/ 0 w 5126470"/>
              <a:gd name="connsiteY1" fmla="*/ 1082734 h 1478781"/>
              <a:gd name="connsiteX2" fmla="*/ 85910 w 5126470"/>
              <a:gd name="connsiteY2" fmla="*/ 827134 h 1478781"/>
              <a:gd name="connsiteX3" fmla="*/ 157918 w 5126470"/>
              <a:gd name="connsiteY3" fmla="*/ 722697 h 1478781"/>
              <a:gd name="connsiteX4" fmla="*/ 186653 w 5126470"/>
              <a:gd name="connsiteY4" fmla="*/ 695325 h 1478781"/>
              <a:gd name="connsiteX5" fmla="*/ 234278 w 5126470"/>
              <a:gd name="connsiteY5" fmla="*/ 647700 h 1478781"/>
              <a:gd name="connsiteX6" fmla="*/ 262853 w 5126470"/>
              <a:gd name="connsiteY6" fmla="*/ 638175 h 1478781"/>
              <a:gd name="connsiteX7" fmla="*/ 320003 w 5126470"/>
              <a:gd name="connsiteY7" fmla="*/ 600075 h 1478781"/>
              <a:gd name="connsiteX8" fmla="*/ 377153 w 5126470"/>
              <a:gd name="connsiteY8" fmla="*/ 571500 h 1478781"/>
              <a:gd name="connsiteX9" fmla="*/ 405728 w 5126470"/>
              <a:gd name="connsiteY9" fmla="*/ 561975 h 1478781"/>
              <a:gd name="connsiteX10" fmla="*/ 462878 w 5126470"/>
              <a:gd name="connsiteY10" fmla="*/ 523875 h 1478781"/>
              <a:gd name="connsiteX11" fmla="*/ 491453 w 5126470"/>
              <a:gd name="connsiteY11" fmla="*/ 504825 h 1478781"/>
              <a:gd name="connsiteX12" fmla="*/ 520028 w 5126470"/>
              <a:gd name="connsiteY12" fmla="*/ 495300 h 1478781"/>
              <a:gd name="connsiteX13" fmla="*/ 548603 w 5126470"/>
              <a:gd name="connsiteY13" fmla="*/ 476250 h 1478781"/>
              <a:gd name="connsiteX14" fmla="*/ 605753 w 5126470"/>
              <a:gd name="connsiteY14" fmla="*/ 457200 h 1478781"/>
              <a:gd name="connsiteX15" fmla="*/ 710528 w 5126470"/>
              <a:gd name="connsiteY15" fmla="*/ 428625 h 1478781"/>
              <a:gd name="connsiteX16" fmla="*/ 891503 w 5126470"/>
              <a:gd name="connsiteY16" fmla="*/ 409575 h 1478781"/>
              <a:gd name="connsiteX17" fmla="*/ 986753 w 5126470"/>
              <a:gd name="connsiteY17" fmla="*/ 381000 h 1478781"/>
              <a:gd name="connsiteX18" fmla="*/ 1015328 w 5126470"/>
              <a:gd name="connsiteY18" fmla="*/ 361950 h 1478781"/>
              <a:gd name="connsiteX19" fmla="*/ 1072478 w 5126470"/>
              <a:gd name="connsiteY19" fmla="*/ 342900 h 1478781"/>
              <a:gd name="connsiteX20" fmla="*/ 1158203 w 5126470"/>
              <a:gd name="connsiteY20" fmla="*/ 304800 h 1478781"/>
              <a:gd name="connsiteX21" fmla="*/ 1243928 w 5126470"/>
              <a:gd name="connsiteY21" fmla="*/ 285750 h 1478781"/>
              <a:gd name="connsiteX22" fmla="*/ 1282028 w 5126470"/>
              <a:gd name="connsiteY22" fmla="*/ 276225 h 1478781"/>
              <a:gd name="connsiteX23" fmla="*/ 1472528 w 5126470"/>
              <a:gd name="connsiteY23" fmla="*/ 266700 h 1478781"/>
              <a:gd name="connsiteX24" fmla="*/ 1520153 w 5126470"/>
              <a:gd name="connsiteY24" fmla="*/ 257175 h 1478781"/>
              <a:gd name="connsiteX25" fmla="*/ 1548728 w 5126470"/>
              <a:gd name="connsiteY25" fmla="*/ 247650 h 1478781"/>
              <a:gd name="connsiteX26" fmla="*/ 1605878 w 5126470"/>
              <a:gd name="connsiteY26" fmla="*/ 238125 h 1478781"/>
              <a:gd name="connsiteX27" fmla="*/ 1720178 w 5126470"/>
              <a:gd name="connsiteY27" fmla="*/ 247650 h 1478781"/>
              <a:gd name="connsiteX28" fmla="*/ 1929728 w 5126470"/>
              <a:gd name="connsiteY28" fmla="*/ 228600 h 1478781"/>
              <a:gd name="connsiteX29" fmla="*/ 2015453 w 5126470"/>
              <a:gd name="connsiteY29" fmla="*/ 200025 h 1478781"/>
              <a:gd name="connsiteX30" fmla="*/ 2044028 w 5126470"/>
              <a:gd name="connsiteY30" fmla="*/ 190500 h 1478781"/>
              <a:gd name="connsiteX31" fmla="*/ 2072603 w 5126470"/>
              <a:gd name="connsiteY31" fmla="*/ 171450 h 1478781"/>
              <a:gd name="connsiteX32" fmla="*/ 2129753 w 5126470"/>
              <a:gd name="connsiteY32" fmla="*/ 152400 h 1478781"/>
              <a:gd name="connsiteX33" fmla="*/ 2215478 w 5126470"/>
              <a:gd name="connsiteY33" fmla="*/ 114300 h 1478781"/>
              <a:gd name="connsiteX34" fmla="*/ 2558378 w 5126470"/>
              <a:gd name="connsiteY34" fmla="*/ 95250 h 1478781"/>
              <a:gd name="connsiteX35" fmla="*/ 2644103 w 5126470"/>
              <a:gd name="connsiteY35" fmla="*/ 66675 h 1478781"/>
              <a:gd name="connsiteX36" fmla="*/ 2672678 w 5126470"/>
              <a:gd name="connsiteY36" fmla="*/ 57150 h 1478781"/>
              <a:gd name="connsiteX37" fmla="*/ 2701253 w 5126470"/>
              <a:gd name="connsiteY37" fmla="*/ 38100 h 1478781"/>
              <a:gd name="connsiteX38" fmla="*/ 2758403 w 5126470"/>
              <a:gd name="connsiteY38" fmla="*/ 19050 h 1478781"/>
              <a:gd name="connsiteX39" fmla="*/ 2825078 w 5126470"/>
              <a:gd name="connsiteY39" fmla="*/ 0 h 1478781"/>
              <a:gd name="connsiteX40" fmla="*/ 3044153 w 5126470"/>
              <a:gd name="connsiteY40" fmla="*/ 9525 h 1478781"/>
              <a:gd name="connsiteX41" fmla="*/ 3101303 w 5126470"/>
              <a:gd name="connsiteY41" fmla="*/ 28575 h 1478781"/>
              <a:gd name="connsiteX42" fmla="*/ 3139403 w 5126470"/>
              <a:gd name="connsiteY42" fmla="*/ 38100 h 1478781"/>
              <a:gd name="connsiteX43" fmla="*/ 3196553 w 5126470"/>
              <a:gd name="connsiteY43" fmla="*/ 57150 h 1478781"/>
              <a:gd name="connsiteX44" fmla="*/ 3253703 w 5126470"/>
              <a:gd name="connsiteY44" fmla="*/ 76200 h 1478781"/>
              <a:gd name="connsiteX45" fmla="*/ 3282278 w 5126470"/>
              <a:gd name="connsiteY45" fmla="*/ 85725 h 1478781"/>
              <a:gd name="connsiteX46" fmla="*/ 3310853 w 5126470"/>
              <a:gd name="connsiteY46" fmla="*/ 95250 h 1478781"/>
              <a:gd name="connsiteX47" fmla="*/ 3425153 w 5126470"/>
              <a:gd name="connsiteY47" fmla="*/ 104775 h 1478781"/>
              <a:gd name="connsiteX48" fmla="*/ 3482303 w 5126470"/>
              <a:gd name="connsiteY48" fmla="*/ 133350 h 1478781"/>
              <a:gd name="connsiteX49" fmla="*/ 3510878 w 5126470"/>
              <a:gd name="connsiteY49" fmla="*/ 161925 h 1478781"/>
              <a:gd name="connsiteX50" fmla="*/ 3568028 w 5126470"/>
              <a:gd name="connsiteY50" fmla="*/ 200025 h 1478781"/>
              <a:gd name="connsiteX51" fmla="*/ 3596603 w 5126470"/>
              <a:gd name="connsiteY51" fmla="*/ 219075 h 1478781"/>
              <a:gd name="connsiteX52" fmla="*/ 3625178 w 5126470"/>
              <a:gd name="connsiteY52" fmla="*/ 247650 h 1478781"/>
              <a:gd name="connsiteX53" fmla="*/ 3682328 w 5126470"/>
              <a:gd name="connsiteY53" fmla="*/ 266700 h 1478781"/>
              <a:gd name="connsiteX54" fmla="*/ 3739478 w 5126470"/>
              <a:gd name="connsiteY54" fmla="*/ 295275 h 1478781"/>
              <a:gd name="connsiteX55" fmla="*/ 3768053 w 5126470"/>
              <a:gd name="connsiteY55" fmla="*/ 314325 h 1478781"/>
              <a:gd name="connsiteX56" fmla="*/ 3806153 w 5126470"/>
              <a:gd name="connsiteY56" fmla="*/ 323850 h 1478781"/>
              <a:gd name="connsiteX57" fmla="*/ 3949028 w 5126470"/>
              <a:gd name="connsiteY57" fmla="*/ 342900 h 1478781"/>
              <a:gd name="connsiteX58" fmla="*/ 4006178 w 5126470"/>
              <a:gd name="connsiteY58" fmla="*/ 361950 h 1478781"/>
              <a:gd name="connsiteX59" fmla="*/ 4034753 w 5126470"/>
              <a:gd name="connsiteY59" fmla="*/ 371475 h 1478781"/>
              <a:gd name="connsiteX60" fmla="*/ 4091903 w 5126470"/>
              <a:gd name="connsiteY60" fmla="*/ 419100 h 1478781"/>
              <a:gd name="connsiteX61" fmla="*/ 4149053 w 5126470"/>
              <a:gd name="connsiteY61" fmla="*/ 457200 h 1478781"/>
              <a:gd name="connsiteX62" fmla="*/ 4177628 w 5126470"/>
              <a:gd name="connsiteY62" fmla="*/ 476250 h 1478781"/>
              <a:gd name="connsiteX63" fmla="*/ 4234778 w 5126470"/>
              <a:gd name="connsiteY63" fmla="*/ 514350 h 1478781"/>
              <a:gd name="connsiteX64" fmla="*/ 4263353 w 5126470"/>
              <a:gd name="connsiteY64" fmla="*/ 533400 h 1478781"/>
              <a:gd name="connsiteX65" fmla="*/ 4291928 w 5126470"/>
              <a:gd name="connsiteY65" fmla="*/ 542925 h 1478781"/>
              <a:gd name="connsiteX66" fmla="*/ 4377653 w 5126470"/>
              <a:gd name="connsiteY66" fmla="*/ 600075 h 1478781"/>
              <a:gd name="connsiteX67" fmla="*/ 4406228 w 5126470"/>
              <a:gd name="connsiteY67" fmla="*/ 628650 h 1478781"/>
              <a:gd name="connsiteX68" fmla="*/ 4434803 w 5126470"/>
              <a:gd name="connsiteY68" fmla="*/ 638175 h 1478781"/>
              <a:gd name="connsiteX69" fmla="*/ 4520528 w 5126470"/>
              <a:gd name="connsiteY69" fmla="*/ 695325 h 1478781"/>
              <a:gd name="connsiteX70" fmla="*/ 4549103 w 5126470"/>
              <a:gd name="connsiteY70" fmla="*/ 714375 h 1478781"/>
              <a:gd name="connsiteX71" fmla="*/ 4577678 w 5126470"/>
              <a:gd name="connsiteY71" fmla="*/ 733425 h 1478781"/>
              <a:gd name="connsiteX72" fmla="*/ 4663403 w 5126470"/>
              <a:gd name="connsiteY72" fmla="*/ 809625 h 1478781"/>
              <a:gd name="connsiteX73" fmla="*/ 4691978 w 5126470"/>
              <a:gd name="connsiteY73" fmla="*/ 819150 h 1478781"/>
              <a:gd name="connsiteX74" fmla="*/ 4749128 w 5126470"/>
              <a:gd name="connsiteY74" fmla="*/ 857250 h 1478781"/>
              <a:gd name="connsiteX75" fmla="*/ 4815803 w 5126470"/>
              <a:gd name="connsiteY75" fmla="*/ 876300 h 1478781"/>
              <a:gd name="connsiteX76" fmla="*/ 4844378 w 5126470"/>
              <a:gd name="connsiteY76" fmla="*/ 885825 h 1478781"/>
              <a:gd name="connsiteX77" fmla="*/ 4911053 w 5126470"/>
              <a:gd name="connsiteY77" fmla="*/ 904875 h 1478781"/>
              <a:gd name="connsiteX78" fmla="*/ 4939628 w 5126470"/>
              <a:gd name="connsiteY78" fmla="*/ 923925 h 1478781"/>
              <a:gd name="connsiteX79" fmla="*/ 4968203 w 5126470"/>
              <a:gd name="connsiteY79" fmla="*/ 933450 h 1478781"/>
              <a:gd name="connsiteX80" fmla="*/ 5025353 w 5126470"/>
              <a:gd name="connsiteY80" fmla="*/ 971550 h 1478781"/>
              <a:gd name="connsiteX81" fmla="*/ 5126470 w 5126470"/>
              <a:gd name="connsiteY81" fmla="*/ 1082734 h 1478781"/>
              <a:gd name="connsiteX82" fmla="*/ 4694422 w 5126470"/>
              <a:gd name="connsiteY82" fmla="*/ 1478781 h 1478781"/>
              <a:gd name="connsiteX83" fmla="*/ 445950 w 5126470"/>
              <a:gd name="connsiteY83" fmla="*/ 1478781 h 1478781"/>
              <a:gd name="connsiteX0" fmla="*/ 513991 w 5194511"/>
              <a:gd name="connsiteY0" fmla="*/ 1478781 h 1478781"/>
              <a:gd name="connsiteX1" fmla="*/ 68041 w 5194511"/>
              <a:gd name="connsiteY1" fmla="*/ 1082734 h 1478781"/>
              <a:gd name="connsiteX2" fmla="*/ 68042 w 5194511"/>
              <a:gd name="connsiteY2" fmla="*/ 867457 h 1478781"/>
              <a:gd name="connsiteX3" fmla="*/ 225959 w 5194511"/>
              <a:gd name="connsiteY3" fmla="*/ 722697 h 1478781"/>
              <a:gd name="connsiteX4" fmla="*/ 254694 w 5194511"/>
              <a:gd name="connsiteY4" fmla="*/ 695325 h 1478781"/>
              <a:gd name="connsiteX5" fmla="*/ 302319 w 5194511"/>
              <a:gd name="connsiteY5" fmla="*/ 647700 h 1478781"/>
              <a:gd name="connsiteX6" fmla="*/ 330894 w 5194511"/>
              <a:gd name="connsiteY6" fmla="*/ 638175 h 1478781"/>
              <a:gd name="connsiteX7" fmla="*/ 388044 w 5194511"/>
              <a:gd name="connsiteY7" fmla="*/ 600075 h 1478781"/>
              <a:gd name="connsiteX8" fmla="*/ 445194 w 5194511"/>
              <a:gd name="connsiteY8" fmla="*/ 571500 h 1478781"/>
              <a:gd name="connsiteX9" fmla="*/ 473769 w 5194511"/>
              <a:gd name="connsiteY9" fmla="*/ 561975 h 1478781"/>
              <a:gd name="connsiteX10" fmla="*/ 530919 w 5194511"/>
              <a:gd name="connsiteY10" fmla="*/ 523875 h 1478781"/>
              <a:gd name="connsiteX11" fmla="*/ 559494 w 5194511"/>
              <a:gd name="connsiteY11" fmla="*/ 504825 h 1478781"/>
              <a:gd name="connsiteX12" fmla="*/ 588069 w 5194511"/>
              <a:gd name="connsiteY12" fmla="*/ 495300 h 1478781"/>
              <a:gd name="connsiteX13" fmla="*/ 616644 w 5194511"/>
              <a:gd name="connsiteY13" fmla="*/ 476250 h 1478781"/>
              <a:gd name="connsiteX14" fmla="*/ 673794 w 5194511"/>
              <a:gd name="connsiteY14" fmla="*/ 457200 h 1478781"/>
              <a:gd name="connsiteX15" fmla="*/ 778569 w 5194511"/>
              <a:gd name="connsiteY15" fmla="*/ 428625 h 1478781"/>
              <a:gd name="connsiteX16" fmla="*/ 959544 w 5194511"/>
              <a:gd name="connsiteY16" fmla="*/ 409575 h 1478781"/>
              <a:gd name="connsiteX17" fmla="*/ 1054794 w 5194511"/>
              <a:gd name="connsiteY17" fmla="*/ 381000 h 1478781"/>
              <a:gd name="connsiteX18" fmla="*/ 1083369 w 5194511"/>
              <a:gd name="connsiteY18" fmla="*/ 361950 h 1478781"/>
              <a:gd name="connsiteX19" fmla="*/ 1140519 w 5194511"/>
              <a:gd name="connsiteY19" fmla="*/ 342900 h 1478781"/>
              <a:gd name="connsiteX20" fmla="*/ 1226244 w 5194511"/>
              <a:gd name="connsiteY20" fmla="*/ 304800 h 1478781"/>
              <a:gd name="connsiteX21" fmla="*/ 1311969 w 5194511"/>
              <a:gd name="connsiteY21" fmla="*/ 285750 h 1478781"/>
              <a:gd name="connsiteX22" fmla="*/ 1350069 w 5194511"/>
              <a:gd name="connsiteY22" fmla="*/ 276225 h 1478781"/>
              <a:gd name="connsiteX23" fmla="*/ 1540569 w 5194511"/>
              <a:gd name="connsiteY23" fmla="*/ 266700 h 1478781"/>
              <a:gd name="connsiteX24" fmla="*/ 1588194 w 5194511"/>
              <a:gd name="connsiteY24" fmla="*/ 257175 h 1478781"/>
              <a:gd name="connsiteX25" fmla="*/ 1616769 w 5194511"/>
              <a:gd name="connsiteY25" fmla="*/ 247650 h 1478781"/>
              <a:gd name="connsiteX26" fmla="*/ 1673919 w 5194511"/>
              <a:gd name="connsiteY26" fmla="*/ 238125 h 1478781"/>
              <a:gd name="connsiteX27" fmla="*/ 1788219 w 5194511"/>
              <a:gd name="connsiteY27" fmla="*/ 247650 h 1478781"/>
              <a:gd name="connsiteX28" fmla="*/ 1997769 w 5194511"/>
              <a:gd name="connsiteY28" fmla="*/ 228600 h 1478781"/>
              <a:gd name="connsiteX29" fmla="*/ 2083494 w 5194511"/>
              <a:gd name="connsiteY29" fmla="*/ 200025 h 1478781"/>
              <a:gd name="connsiteX30" fmla="*/ 2112069 w 5194511"/>
              <a:gd name="connsiteY30" fmla="*/ 190500 h 1478781"/>
              <a:gd name="connsiteX31" fmla="*/ 2140644 w 5194511"/>
              <a:gd name="connsiteY31" fmla="*/ 171450 h 1478781"/>
              <a:gd name="connsiteX32" fmla="*/ 2197794 w 5194511"/>
              <a:gd name="connsiteY32" fmla="*/ 152400 h 1478781"/>
              <a:gd name="connsiteX33" fmla="*/ 2283519 w 5194511"/>
              <a:gd name="connsiteY33" fmla="*/ 114300 h 1478781"/>
              <a:gd name="connsiteX34" fmla="*/ 2626419 w 5194511"/>
              <a:gd name="connsiteY34" fmla="*/ 95250 h 1478781"/>
              <a:gd name="connsiteX35" fmla="*/ 2712144 w 5194511"/>
              <a:gd name="connsiteY35" fmla="*/ 66675 h 1478781"/>
              <a:gd name="connsiteX36" fmla="*/ 2740719 w 5194511"/>
              <a:gd name="connsiteY36" fmla="*/ 57150 h 1478781"/>
              <a:gd name="connsiteX37" fmla="*/ 2769294 w 5194511"/>
              <a:gd name="connsiteY37" fmla="*/ 38100 h 1478781"/>
              <a:gd name="connsiteX38" fmla="*/ 2826444 w 5194511"/>
              <a:gd name="connsiteY38" fmla="*/ 19050 h 1478781"/>
              <a:gd name="connsiteX39" fmla="*/ 2893119 w 5194511"/>
              <a:gd name="connsiteY39" fmla="*/ 0 h 1478781"/>
              <a:gd name="connsiteX40" fmla="*/ 3112194 w 5194511"/>
              <a:gd name="connsiteY40" fmla="*/ 9525 h 1478781"/>
              <a:gd name="connsiteX41" fmla="*/ 3169344 w 5194511"/>
              <a:gd name="connsiteY41" fmla="*/ 28575 h 1478781"/>
              <a:gd name="connsiteX42" fmla="*/ 3207444 w 5194511"/>
              <a:gd name="connsiteY42" fmla="*/ 38100 h 1478781"/>
              <a:gd name="connsiteX43" fmla="*/ 3264594 w 5194511"/>
              <a:gd name="connsiteY43" fmla="*/ 57150 h 1478781"/>
              <a:gd name="connsiteX44" fmla="*/ 3321744 w 5194511"/>
              <a:gd name="connsiteY44" fmla="*/ 76200 h 1478781"/>
              <a:gd name="connsiteX45" fmla="*/ 3350319 w 5194511"/>
              <a:gd name="connsiteY45" fmla="*/ 85725 h 1478781"/>
              <a:gd name="connsiteX46" fmla="*/ 3378894 w 5194511"/>
              <a:gd name="connsiteY46" fmla="*/ 95250 h 1478781"/>
              <a:gd name="connsiteX47" fmla="*/ 3493194 w 5194511"/>
              <a:gd name="connsiteY47" fmla="*/ 104775 h 1478781"/>
              <a:gd name="connsiteX48" fmla="*/ 3550344 w 5194511"/>
              <a:gd name="connsiteY48" fmla="*/ 133350 h 1478781"/>
              <a:gd name="connsiteX49" fmla="*/ 3578919 w 5194511"/>
              <a:gd name="connsiteY49" fmla="*/ 161925 h 1478781"/>
              <a:gd name="connsiteX50" fmla="*/ 3636069 w 5194511"/>
              <a:gd name="connsiteY50" fmla="*/ 200025 h 1478781"/>
              <a:gd name="connsiteX51" fmla="*/ 3664644 w 5194511"/>
              <a:gd name="connsiteY51" fmla="*/ 219075 h 1478781"/>
              <a:gd name="connsiteX52" fmla="*/ 3693219 w 5194511"/>
              <a:gd name="connsiteY52" fmla="*/ 247650 h 1478781"/>
              <a:gd name="connsiteX53" fmla="*/ 3750369 w 5194511"/>
              <a:gd name="connsiteY53" fmla="*/ 266700 h 1478781"/>
              <a:gd name="connsiteX54" fmla="*/ 3807519 w 5194511"/>
              <a:gd name="connsiteY54" fmla="*/ 295275 h 1478781"/>
              <a:gd name="connsiteX55" fmla="*/ 3836094 w 5194511"/>
              <a:gd name="connsiteY55" fmla="*/ 314325 h 1478781"/>
              <a:gd name="connsiteX56" fmla="*/ 3874194 w 5194511"/>
              <a:gd name="connsiteY56" fmla="*/ 323850 h 1478781"/>
              <a:gd name="connsiteX57" fmla="*/ 4017069 w 5194511"/>
              <a:gd name="connsiteY57" fmla="*/ 342900 h 1478781"/>
              <a:gd name="connsiteX58" fmla="*/ 4074219 w 5194511"/>
              <a:gd name="connsiteY58" fmla="*/ 361950 h 1478781"/>
              <a:gd name="connsiteX59" fmla="*/ 4102794 w 5194511"/>
              <a:gd name="connsiteY59" fmla="*/ 371475 h 1478781"/>
              <a:gd name="connsiteX60" fmla="*/ 4159944 w 5194511"/>
              <a:gd name="connsiteY60" fmla="*/ 419100 h 1478781"/>
              <a:gd name="connsiteX61" fmla="*/ 4217094 w 5194511"/>
              <a:gd name="connsiteY61" fmla="*/ 457200 h 1478781"/>
              <a:gd name="connsiteX62" fmla="*/ 4245669 w 5194511"/>
              <a:gd name="connsiteY62" fmla="*/ 476250 h 1478781"/>
              <a:gd name="connsiteX63" fmla="*/ 4302819 w 5194511"/>
              <a:gd name="connsiteY63" fmla="*/ 514350 h 1478781"/>
              <a:gd name="connsiteX64" fmla="*/ 4331394 w 5194511"/>
              <a:gd name="connsiteY64" fmla="*/ 533400 h 1478781"/>
              <a:gd name="connsiteX65" fmla="*/ 4359969 w 5194511"/>
              <a:gd name="connsiteY65" fmla="*/ 542925 h 1478781"/>
              <a:gd name="connsiteX66" fmla="*/ 4445694 w 5194511"/>
              <a:gd name="connsiteY66" fmla="*/ 600075 h 1478781"/>
              <a:gd name="connsiteX67" fmla="*/ 4474269 w 5194511"/>
              <a:gd name="connsiteY67" fmla="*/ 628650 h 1478781"/>
              <a:gd name="connsiteX68" fmla="*/ 4502844 w 5194511"/>
              <a:gd name="connsiteY68" fmla="*/ 638175 h 1478781"/>
              <a:gd name="connsiteX69" fmla="*/ 4588569 w 5194511"/>
              <a:gd name="connsiteY69" fmla="*/ 695325 h 1478781"/>
              <a:gd name="connsiteX70" fmla="*/ 4617144 w 5194511"/>
              <a:gd name="connsiteY70" fmla="*/ 714375 h 1478781"/>
              <a:gd name="connsiteX71" fmla="*/ 4645719 w 5194511"/>
              <a:gd name="connsiteY71" fmla="*/ 733425 h 1478781"/>
              <a:gd name="connsiteX72" fmla="*/ 4731444 w 5194511"/>
              <a:gd name="connsiteY72" fmla="*/ 809625 h 1478781"/>
              <a:gd name="connsiteX73" fmla="*/ 4760019 w 5194511"/>
              <a:gd name="connsiteY73" fmla="*/ 819150 h 1478781"/>
              <a:gd name="connsiteX74" fmla="*/ 4817169 w 5194511"/>
              <a:gd name="connsiteY74" fmla="*/ 857250 h 1478781"/>
              <a:gd name="connsiteX75" fmla="*/ 4883844 w 5194511"/>
              <a:gd name="connsiteY75" fmla="*/ 876300 h 1478781"/>
              <a:gd name="connsiteX76" fmla="*/ 4912419 w 5194511"/>
              <a:gd name="connsiteY76" fmla="*/ 885825 h 1478781"/>
              <a:gd name="connsiteX77" fmla="*/ 4979094 w 5194511"/>
              <a:gd name="connsiteY77" fmla="*/ 904875 h 1478781"/>
              <a:gd name="connsiteX78" fmla="*/ 5007669 w 5194511"/>
              <a:gd name="connsiteY78" fmla="*/ 923925 h 1478781"/>
              <a:gd name="connsiteX79" fmla="*/ 5036244 w 5194511"/>
              <a:gd name="connsiteY79" fmla="*/ 933450 h 1478781"/>
              <a:gd name="connsiteX80" fmla="*/ 5093394 w 5194511"/>
              <a:gd name="connsiteY80" fmla="*/ 971550 h 1478781"/>
              <a:gd name="connsiteX81" fmla="*/ 5194511 w 5194511"/>
              <a:gd name="connsiteY81" fmla="*/ 1082734 h 1478781"/>
              <a:gd name="connsiteX82" fmla="*/ 4762463 w 5194511"/>
              <a:gd name="connsiteY82" fmla="*/ 1478781 h 1478781"/>
              <a:gd name="connsiteX83" fmla="*/ 513991 w 5194511"/>
              <a:gd name="connsiteY83" fmla="*/ 1478781 h 1478781"/>
              <a:gd name="connsiteX0" fmla="*/ 445950 w 5126470"/>
              <a:gd name="connsiteY0" fmla="*/ 1478781 h 1478781"/>
              <a:gd name="connsiteX1" fmla="*/ 0 w 5126470"/>
              <a:gd name="connsiteY1" fmla="*/ 1082734 h 1478781"/>
              <a:gd name="connsiteX2" fmla="*/ 85911 w 5126470"/>
              <a:gd name="connsiteY2" fmla="*/ 938721 h 1478781"/>
              <a:gd name="connsiteX3" fmla="*/ 157918 w 5126470"/>
              <a:gd name="connsiteY3" fmla="*/ 722697 h 1478781"/>
              <a:gd name="connsiteX4" fmla="*/ 186653 w 5126470"/>
              <a:gd name="connsiteY4" fmla="*/ 695325 h 1478781"/>
              <a:gd name="connsiteX5" fmla="*/ 234278 w 5126470"/>
              <a:gd name="connsiteY5" fmla="*/ 647700 h 1478781"/>
              <a:gd name="connsiteX6" fmla="*/ 262853 w 5126470"/>
              <a:gd name="connsiteY6" fmla="*/ 638175 h 1478781"/>
              <a:gd name="connsiteX7" fmla="*/ 320003 w 5126470"/>
              <a:gd name="connsiteY7" fmla="*/ 600075 h 1478781"/>
              <a:gd name="connsiteX8" fmla="*/ 377153 w 5126470"/>
              <a:gd name="connsiteY8" fmla="*/ 571500 h 1478781"/>
              <a:gd name="connsiteX9" fmla="*/ 405728 w 5126470"/>
              <a:gd name="connsiteY9" fmla="*/ 561975 h 1478781"/>
              <a:gd name="connsiteX10" fmla="*/ 462878 w 5126470"/>
              <a:gd name="connsiteY10" fmla="*/ 523875 h 1478781"/>
              <a:gd name="connsiteX11" fmla="*/ 491453 w 5126470"/>
              <a:gd name="connsiteY11" fmla="*/ 504825 h 1478781"/>
              <a:gd name="connsiteX12" fmla="*/ 520028 w 5126470"/>
              <a:gd name="connsiteY12" fmla="*/ 495300 h 1478781"/>
              <a:gd name="connsiteX13" fmla="*/ 548603 w 5126470"/>
              <a:gd name="connsiteY13" fmla="*/ 476250 h 1478781"/>
              <a:gd name="connsiteX14" fmla="*/ 605753 w 5126470"/>
              <a:gd name="connsiteY14" fmla="*/ 457200 h 1478781"/>
              <a:gd name="connsiteX15" fmla="*/ 710528 w 5126470"/>
              <a:gd name="connsiteY15" fmla="*/ 428625 h 1478781"/>
              <a:gd name="connsiteX16" fmla="*/ 891503 w 5126470"/>
              <a:gd name="connsiteY16" fmla="*/ 409575 h 1478781"/>
              <a:gd name="connsiteX17" fmla="*/ 986753 w 5126470"/>
              <a:gd name="connsiteY17" fmla="*/ 381000 h 1478781"/>
              <a:gd name="connsiteX18" fmla="*/ 1015328 w 5126470"/>
              <a:gd name="connsiteY18" fmla="*/ 361950 h 1478781"/>
              <a:gd name="connsiteX19" fmla="*/ 1072478 w 5126470"/>
              <a:gd name="connsiteY19" fmla="*/ 342900 h 1478781"/>
              <a:gd name="connsiteX20" fmla="*/ 1158203 w 5126470"/>
              <a:gd name="connsiteY20" fmla="*/ 304800 h 1478781"/>
              <a:gd name="connsiteX21" fmla="*/ 1243928 w 5126470"/>
              <a:gd name="connsiteY21" fmla="*/ 285750 h 1478781"/>
              <a:gd name="connsiteX22" fmla="*/ 1282028 w 5126470"/>
              <a:gd name="connsiteY22" fmla="*/ 276225 h 1478781"/>
              <a:gd name="connsiteX23" fmla="*/ 1472528 w 5126470"/>
              <a:gd name="connsiteY23" fmla="*/ 266700 h 1478781"/>
              <a:gd name="connsiteX24" fmla="*/ 1520153 w 5126470"/>
              <a:gd name="connsiteY24" fmla="*/ 257175 h 1478781"/>
              <a:gd name="connsiteX25" fmla="*/ 1548728 w 5126470"/>
              <a:gd name="connsiteY25" fmla="*/ 247650 h 1478781"/>
              <a:gd name="connsiteX26" fmla="*/ 1605878 w 5126470"/>
              <a:gd name="connsiteY26" fmla="*/ 238125 h 1478781"/>
              <a:gd name="connsiteX27" fmla="*/ 1720178 w 5126470"/>
              <a:gd name="connsiteY27" fmla="*/ 247650 h 1478781"/>
              <a:gd name="connsiteX28" fmla="*/ 1929728 w 5126470"/>
              <a:gd name="connsiteY28" fmla="*/ 228600 h 1478781"/>
              <a:gd name="connsiteX29" fmla="*/ 2015453 w 5126470"/>
              <a:gd name="connsiteY29" fmla="*/ 200025 h 1478781"/>
              <a:gd name="connsiteX30" fmla="*/ 2044028 w 5126470"/>
              <a:gd name="connsiteY30" fmla="*/ 190500 h 1478781"/>
              <a:gd name="connsiteX31" fmla="*/ 2072603 w 5126470"/>
              <a:gd name="connsiteY31" fmla="*/ 171450 h 1478781"/>
              <a:gd name="connsiteX32" fmla="*/ 2129753 w 5126470"/>
              <a:gd name="connsiteY32" fmla="*/ 152400 h 1478781"/>
              <a:gd name="connsiteX33" fmla="*/ 2215478 w 5126470"/>
              <a:gd name="connsiteY33" fmla="*/ 114300 h 1478781"/>
              <a:gd name="connsiteX34" fmla="*/ 2558378 w 5126470"/>
              <a:gd name="connsiteY34" fmla="*/ 95250 h 1478781"/>
              <a:gd name="connsiteX35" fmla="*/ 2644103 w 5126470"/>
              <a:gd name="connsiteY35" fmla="*/ 66675 h 1478781"/>
              <a:gd name="connsiteX36" fmla="*/ 2672678 w 5126470"/>
              <a:gd name="connsiteY36" fmla="*/ 57150 h 1478781"/>
              <a:gd name="connsiteX37" fmla="*/ 2701253 w 5126470"/>
              <a:gd name="connsiteY37" fmla="*/ 38100 h 1478781"/>
              <a:gd name="connsiteX38" fmla="*/ 2758403 w 5126470"/>
              <a:gd name="connsiteY38" fmla="*/ 19050 h 1478781"/>
              <a:gd name="connsiteX39" fmla="*/ 2825078 w 5126470"/>
              <a:gd name="connsiteY39" fmla="*/ 0 h 1478781"/>
              <a:gd name="connsiteX40" fmla="*/ 3044153 w 5126470"/>
              <a:gd name="connsiteY40" fmla="*/ 9525 h 1478781"/>
              <a:gd name="connsiteX41" fmla="*/ 3101303 w 5126470"/>
              <a:gd name="connsiteY41" fmla="*/ 28575 h 1478781"/>
              <a:gd name="connsiteX42" fmla="*/ 3139403 w 5126470"/>
              <a:gd name="connsiteY42" fmla="*/ 38100 h 1478781"/>
              <a:gd name="connsiteX43" fmla="*/ 3196553 w 5126470"/>
              <a:gd name="connsiteY43" fmla="*/ 57150 h 1478781"/>
              <a:gd name="connsiteX44" fmla="*/ 3253703 w 5126470"/>
              <a:gd name="connsiteY44" fmla="*/ 76200 h 1478781"/>
              <a:gd name="connsiteX45" fmla="*/ 3282278 w 5126470"/>
              <a:gd name="connsiteY45" fmla="*/ 85725 h 1478781"/>
              <a:gd name="connsiteX46" fmla="*/ 3310853 w 5126470"/>
              <a:gd name="connsiteY46" fmla="*/ 95250 h 1478781"/>
              <a:gd name="connsiteX47" fmla="*/ 3425153 w 5126470"/>
              <a:gd name="connsiteY47" fmla="*/ 104775 h 1478781"/>
              <a:gd name="connsiteX48" fmla="*/ 3482303 w 5126470"/>
              <a:gd name="connsiteY48" fmla="*/ 133350 h 1478781"/>
              <a:gd name="connsiteX49" fmla="*/ 3510878 w 5126470"/>
              <a:gd name="connsiteY49" fmla="*/ 161925 h 1478781"/>
              <a:gd name="connsiteX50" fmla="*/ 3568028 w 5126470"/>
              <a:gd name="connsiteY50" fmla="*/ 200025 h 1478781"/>
              <a:gd name="connsiteX51" fmla="*/ 3596603 w 5126470"/>
              <a:gd name="connsiteY51" fmla="*/ 219075 h 1478781"/>
              <a:gd name="connsiteX52" fmla="*/ 3625178 w 5126470"/>
              <a:gd name="connsiteY52" fmla="*/ 247650 h 1478781"/>
              <a:gd name="connsiteX53" fmla="*/ 3682328 w 5126470"/>
              <a:gd name="connsiteY53" fmla="*/ 266700 h 1478781"/>
              <a:gd name="connsiteX54" fmla="*/ 3739478 w 5126470"/>
              <a:gd name="connsiteY54" fmla="*/ 295275 h 1478781"/>
              <a:gd name="connsiteX55" fmla="*/ 3768053 w 5126470"/>
              <a:gd name="connsiteY55" fmla="*/ 314325 h 1478781"/>
              <a:gd name="connsiteX56" fmla="*/ 3806153 w 5126470"/>
              <a:gd name="connsiteY56" fmla="*/ 323850 h 1478781"/>
              <a:gd name="connsiteX57" fmla="*/ 3949028 w 5126470"/>
              <a:gd name="connsiteY57" fmla="*/ 342900 h 1478781"/>
              <a:gd name="connsiteX58" fmla="*/ 4006178 w 5126470"/>
              <a:gd name="connsiteY58" fmla="*/ 361950 h 1478781"/>
              <a:gd name="connsiteX59" fmla="*/ 4034753 w 5126470"/>
              <a:gd name="connsiteY59" fmla="*/ 371475 h 1478781"/>
              <a:gd name="connsiteX60" fmla="*/ 4091903 w 5126470"/>
              <a:gd name="connsiteY60" fmla="*/ 419100 h 1478781"/>
              <a:gd name="connsiteX61" fmla="*/ 4149053 w 5126470"/>
              <a:gd name="connsiteY61" fmla="*/ 457200 h 1478781"/>
              <a:gd name="connsiteX62" fmla="*/ 4177628 w 5126470"/>
              <a:gd name="connsiteY62" fmla="*/ 476250 h 1478781"/>
              <a:gd name="connsiteX63" fmla="*/ 4234778 w 5126470"/>
              <a:gd name="connsiteY63" fmla="*/ 514350 h 1478781"/>
              <a:gd name="connsiteX64" fmla="*/ 4263353 w 5126470"/>
              <a:gd name="connsiteY64" fmla="*/ 533400 h 1478781"/>
              <a:gd name="connsiteX65" fmla="*/ 4291928 w 5126470"/>
              <a:gd name="connsiteY65" fmla="*/ 542925 h 1478781"/>
              <a:gd name="connsiteX66" fmla="*/ 4377653 w 5126470"/>
              <a:gd name="connsiteY66" fmla="*/ 600075 h 1478781"/>
              <a:gd name="connsiteX67" fmla="*/ 4406228 w 5126470"/>
              <a:gd name="connsiteY67" fmla="*/ 628650 h 1478781"/>
              <a:gd name="connsiteX68" fmla="*/ 4434803 w 5126470"/>
              <a:gd name="connsiteY68" fmla="*/ 638175 h 1478781"/>
              <a:gd name="connsiteX69" fmla="*/ 4520528 w 5126470"/>
              <a:gd name="connsiteY69" fmla="*/ 695325 h 1478781"/>
              <a:gd name="connsiteX70" fmla="*/ 4549103 w 5126470"/>
              <a:gd name="connsiteY70" fmla="*/ 714375 h 1478781"/>
              <a:gd name="connsiteX71" fmla="*/ 4577678 w 5126470"/>
              <a:gd name="connsiteY71" fmla="*/ 733425 h 1478781"/>
              <a:gd name="connsiteX72" fmla="*/ 4663403 w 5126470"/>
              <a:gd name="connsiteY72" fmla="*/ 809625 h 1478781"/>
              <a:gd name="connsiteX73" fmla="*/ 4691978 w 5126470"/>
              <a:gd name="connsiteY73" fmla="*/ 819150 h 1478781"/>
              <a:gd name="connsiteX74" fmla="*/ 4749128 w 5126470"/>
              <a:gd name="connsiteY74" fmla="*/ 857250 h 1478781"/>
              <a:gd name="connsiteX75" fmla="*/ 4815803 w 5126470"/>
              <a:gd name="connsiteY75" fmla="*/ 876300 h 1478781"/>
              <a:gd name="connsiteX76" fmla="*/ 4844378 w 5126470"/>
              <a:gd name="connsiteY76" fmla="*/ 885825 h 1478781"/>
              <a:gd name="connsiteX77" fmla="*/ 4911053 w 5126470"/>
              <a:gd name="connsiteY77" fmla="*/ 904875 h 1478781"/>
              <a:gd name="connsiteX78" fmla="*/ 4939628 w 5126470"/>
              <a:gd name="connsiteY78" fmla="*/ 923925 h 1478781"/>
              <a:gd name="connsiteX79" fmla="*/ 4968203 w 5126470"/>
              <a:gd name="connsiteY79" fmla="*/ 933450 h 1478781"/>
              <a:gd name="connsiteX80" fmla="*/ 5025353 w 5126470"/>
              <a:gd name="connsiteY80" fmla="*/ 971550 h 1478781"/>
              <a:gd name="connsiteX81" fmla="*/ 5126470 w 5126470"/>
              <a:gd name="connsiteY81" fmla="*/ 1082734 h 1478781"/>
              <a:gd name="connsiteX82" fmla="*/ 4694422 w 5126470"/>
              <a:gd name="connsiteY82" fmla="*/ 1478781 h 1478781"/>
              <a:gd name="connsiteX83" fmla="*/ 445950 w 5126470"/>
              <a:gd name="connsiteY83" fmla="*/ 1478781 h 1478781"/>
              <a:gd name="connsiteX0" fmla="*/ 445950 w 5126470"/>
              <a:gd name="connsiteY0" fmla="*/ 1478781 h 1478781"/>
              <a:gd name="connsiteX1" fmla="*/ 0 w 5126470"/>
              <a:gd name="connsiteY1" fmla="*/ 1082734 h 1478781"/>
              <a:gd name="connsiteX2" fmla="*/ 85911 w 5126470"/>
              <a:gd name="connsiteY2" fmla="*/ 938721 h 1478781"/>
              <a:gd name="connsiteX3" fmla="*/ 157918 w 5126470"/>
              <a:gd name="connsiteY3" fmla="*/ 722697 h 1478781"/>
              <a:gd name="connsiteX4" fmla="*/ 193922 w 5126470"/>
              <a:gd name="connsiteY4" fmla="*/ 827134 h 1478781"/>
              <a:gd name="connsiteX5" fmla="*/ 234278 w 5126470"/>
              <a:gd name="connsiteY5" fmla="*/ 647700 h 1478781"/>
              <a:gd name="connsiteX6" fmla="*/ 262853 w 5126470"/>
              <a:gd name="connsiteY6" fmla="*/ 638175 h 1478781"/>
              <a:gd name="connsiteX7" fmla="*/ 320003 w 5126470"/>
              <a:gd name="connsiteY7" fmla="*/ 600075 h 1478781"/>
              <a:gd name="connsiteX8" fmla="*/ 377153 w 5126470"/>
              <a:gd name="connsiteY8" fmla="*/ 571500 h 1478781"/>
              <a:gd name="connsiteX9" fmla="*/ 405728 w 5126470"/>
              <a:gd name="connsiteY9" fmla="*/ 561975 h 1478781"/>
              <a:gd name="connsiteX10" fmla="*/ 462878 w 5126470"/>
              <a:gd name="connsiteY10" fmla="*/ 523875 h 1478781"/>
              <a:gd name="connsiteX11" fmla="*/ 491453 w 5126470"/>
              <a:gd name="connsiteY11" fmla="*/ 504825 h 1478781"/>
              <a:gd name="connsiteX12" fmla="*/ 520028 w 5126470"/>
              <a:gd name="connsiteY12" fmla="*/ 495300 h 1478781"/>
              <a:gd name="connsiteX13" fmla="*/ 548603 w 5126470"/>
              <a:gd name="connsiteY13" fmla="*/ 476250 h 1478781"/>
              <a:gd name="connsiteX14" fmla="*/ 605753 w 5126470"/>
              <a:gd name="connsiteY14" fmla="*/ 457200 h 1478781"/>
              <a:gd name="connsiteX15" fmla="*/ 710528 w 5126470"/>
              <a:gd name="connsiteY15" fmla="*/ 428625 h 1478781"/>
              <a:gd name="connsiteX16" fmla="*/ 891503 w 5126470"/>
              <a:gd name="connsiteY16" fmla="*/ 409575 h 1478781"/>
              <a:gd name="connsiteX17" fmla="*/ 986753 w 5126470"/>
              <a:gd name="connsiteY17" fmla="*/ 381000 h 1478781"/>
              <a:gd name="connsiteX18" fmla="*/ 1015328 w 5126470"/>
              <a:gd name="connsiteY18" fmla="*/ 361950 h 1478781"/>
              <a:gd name="connsiteX19" fmla="*/ 1072478 w 5126470"/>
              <a:gd name="connsiteY19" fmla="*/ 342900 h 1478781"/>
              <a:gd name="connsiteX20" fmla="*/ 1158203 w 5126470"/>
              <a:gd name="connsiteY20" fmla="*/ 304800 h 1478781"/>
              <a:gd name="connsiteX21" fmla="*/ 1243928 w 5126470"/>
              <a:gd name="connsiteY21" fmla="*/ 285750 h 1478781"/>
              <a:gd name="connsiteX22" fmla="*/ 1282028 w 5126470"/>
              <a:gd name="connsiteY22" fmla="*/ 276225 h 1478781"/>
              <a:gd name="connsiteX23" fmla="*/ 1472528 w 5126470"/>
              <a:gd name="connsiteY23" fmla="*/ 266700 h 1478781"/>
              <a:gd name="connsiteX24" fmla="*/ 1520153 w 5126470"/>
              <a:gd name="connsiteY24" fmla="*/ 257175 h 1478781"/>
              <a:gd name="connsiteX25" fmla="*/ 1548728 w 5126470"/>
              <a:gd name="connsiteY25" fmla="*/ 247650 h 1478781"/>
              <a:gd name="connsiteX26" fmla="*/ 1605878 w 5126470"/>
              <a:gd name="connsiteY26" fmla="*/ 238125 h 1478781"/>
              <a:gd name="connsiteX27" fmla="*/ 1720178 w 5126470"/>
              <a:gd name="connsiteY27" fmla="*/ 247650 h 1478781"/>
              <a:gd name="connsiteX28" fmla="*/ 1929728 w 5126470"/>
              <a:gd name="connsiteY28" fmla="*/ 228600 h 1478781"/>
              <a:gd name="connsiteX29" fmla="*/ 2015453 w 5126470"/>
              <a:gd name="connsiteY29" fmla="*/ 200025 h 1478781"/>
              <a:gd name="connsiteX30" fmla="*/ 2044028 w 5126470"/>
              <a:gd name="connsiteY30" fmla="*/ 190500 h 1478781"/>
              <a:gd name="connsiteX31" fmla="*/ 2072603 w 5126470"/>
              <a:gd name="connsiteY31" fmla="*/ 171450 h 1478781"/>
              <a:gd name="connsiteX32" fmla="*/ 2129753 w 5126470"/>
              <a:gd name="connsiteY32" fmla="*/ 152400 h 1478781"/>
              <a:gd name="connsiteX33" fmla="*/ 2215478 w 5126470"/>
              <a:gd name="connsiteY33" fmla="*/ 114300 h 1478781"/>
              <a:gd name="connsiteX34" fmla="*/ 2558378 w 5126470"/>
              <a:gd name="connsiteY34" fmla="*/ 95250 h 1478781"/>
              <a:gd name="connsiteX35" fmla="*/ 2644103 w 5126470"/>
              <a:gd name="connsiteY35" fmla="*/ 66675 h 1478781"/>
              <a:gd name="connsiteX36" fmla="*/ 2672678 w 5126470"/>
              <a:gd name="connsiteY36" fmla="*/ 57150 h 1478781"/>
              <a:gd name="connsiteX37" fmla="*/ 2701253 w 5126470"/>
              <a:gd name="connsiteY37" fmla="*/ 38100 h 1478781"/>
              <a:gd name="connsiteX38" fmla="*/ 2758403 w 5126470"/>
              <a:gd name="connsiteY38" fmla="*/ 19050 h 1478781"/>
              <a:gd name="connsiteX39" fmla="*/ 2825078 w 5126470"/>
              <a:gd name="connsiteY39" fmla="*/ 0 h 1478781"/>
              <a:gd name="connsiteX40" fmla="*/ 3044153 w 5126470"/>
              <a:gd name="connsiteY40" fmla="*/ 9525 h 1478781"/>
              <a:gd name="connsiteX41" fmla="*/ 3101303 w 5126470"/>
              <a:gd name="connsiteY41" fmla="*/ 28575 h 1478781"/>
              <a:gd name="connsiteX42" fmla="*/ 3139403 w 5126470"/>
              <a:gd name="connsiteY42" fmla="*/ 38100 h 1478781"/>
              <a:gd name="connsiteX43" fmla="*/ 3196553 w 5126470"/>
              <a:gd name="connsiteY43" fmla="*/ 57150 h 1478781"/>
              <a:gd name="connsiteX44" fmla="*/ 3253703 w 5126470"/>
              <a:gd name="connsiteY44" fmla="*/ 76200 h 1478781"/>
              <a:gd name="connsiteX45" fmla="*/ 3282278 w 5126470"/>
              <a:gd name="connsiteY45" fmla="*/ 85725 h 1478781"/>
              <a:gd name="connsiteX46" fmla="*/ 3310853 w 5126470"/>
              <a:gd name="connsiteY46" fmla="*/ 95250 h 1478781"/>
              <a:gd name="connsiteX47" fmla="*/ 3425153 w 5126470"/>
              <a:gd name="connsiteY47" fmla="*/ 104775 h 1478781"/>
              <a:gd name="connsiteX48" fmla="*/ 3482303 w 5126470"/>
              <a:gd name="connsiteY48" fmla="*/ 133350 h 1478781"/>
              <a:gd name="connsiteX49" fmla="*/ 3510878 w 5126470"/>
              <a:gd name="connsiteY49" fmla="*/ 161925 h 1478781"/>
              <a:gd name="connsiteX50" fmla="*/ 3568028 w 5126470"/>
              <a:gd name="connsiteY50" fmla="*/ 200025 h 1478781"/>
              <a:gd name="connsiteX51" fmla="*/ 3596603 w 5126470"/>
              <a:gd name="connsiteY51" fmla="*/ 219075 h 1478781"/>
              <a:gd name="connsiteX52" fmla="*/ 3625178 w 5126470"/>
              <a:gd name="connsiteY52" fmla="*/ 247650 h 1478781"/>
              <a:gd name="connsiteX53" fmla="*/ 3682328 w 5126470"/>
              <a:gd name="connsiteY53" fmla="*/ 266700 h 1478781"/>
              <a:gd name="connsiteX54" fmla="*/ 3739478 w 5126470"/>
              <a:gd name="connsiteY54" fmla="*/ 295275 h 1478781"/>
              <a:gd name="connsiteX55" fmla="*/ 3768053 w 5126470"/>
              <a:gd name="connsiteY55" fmla="*/ 314325 h 1478781"/>
              <a:gd name="connsiteX56" fmla="*/ 3806153 w 5126470"/>
              <a:gd name="connsiteY56" fmla="*/ 323850 h 1478781"/>
              <a:gd name="connsiteX57" fmla="*/ 3949028 w 5126470"/>
              <a:gd name="connsiteY57" fmla="*/ 342900 h 1478781"/>
              <a:gd name="connsiteX58" fmla="*/ 4006178 w 5126470"/>
              <a:gd name="connsiteY58" fmla="*/ 361950 h 1478781"/>
              <a:gd name="connsiteX59" fmla="*/ 4034753 w 5126470"/>
              <a:gd name="connsiteY59" fmla="*/ 371475 h 1478781"/>
              <a:gd name="connsiteX60" fmla="*/ 4091903 w 5126470"/>
              <a:gd name="connsiteY60" fmla="*/ 419100 h 1478781"/>
              <a:gd name="connsiteX61" fmla="*/ 4149053 w 5126470"/>
              <a:gd name="connsiteY61" fmla="*/ 457200 h 1478781"/>
              <a:gd name="connsiteX62" fmla="*/ 4177628 w 5126470"/>
              <a:gd name="connsiteY62" fmla="*/ 476250 h 1478781"/>
              <a:gd name="connsiteX63" fmla="*/ 4234778 w 5126470"/>
              <a:gd name="connsiteY63" fmla="*/ 514350 h 1478781"/>
              <a:gd name="connsiteX64" fmla="*/ 4263353 w 5126470"/>
              <a:gd name="connsiteY64" fmla="*/ 533400 h 1478781"/>
              <a:gd name="connsiteX65" fmla="*/ 4291928 w 5126470"/>
              <a:gd name="connsiteY65" fmla="*/ 542925 h 1478781"/>
              <a:gd name="connsiteX66" fmla="*/ 4377653 w 5126470"/>
              <a:gd name="connsiteY66" fmla="*/ 600075 h 1478781"/>
              <a:gd name="connsiteX67" fmla="*/ 4406228 w 5126470"/>
              <a:gd name="connsiteY67" fmla="*/ 628650 h 1478781"/>
              <a:gd name="connsiteX68" fmla="*/ 4434803 w 5126470"/>
              <a:gd name="connsiteY68" fmla="*/ 638175 h 1478781"/>
              <a:gd name="connsiteX69" fmla="*/ 4520528 w 5126470"/>
              <a:gd name="connsiteY69" fmla="*/ 695325 h 1478781"/>
              <a:gd name="connsiteX70" fmla="*/ 4549103 w 5126470"/>
              <a:gd name="connsiteY70" fmla="*/ 714375 h 1478781"/>
              <a:gd name="connsiteX71" fmla="*/ 4577678 w 5126470"/>
              <a:gd name="connsiteY71" fmla="*/ 733425 h 1478781"/>
              <a:gd name="connsiteX72" fmla="*/ 4663403 w 5126470"/>
              <a:gd name="connsiteY72" fmla="*/ 809625 h 1478781"/>
              <a:gd name="connsiteX73" fmla="*/ 4691978 w 5126470"/>
              <a:gd name="connsiteY73" fmla="*/ 819150 h 1478781"/>
              <a:gd name="connsiteX74" fmla="*/ 4749128 w 5126470"/>
              <a:gd name="connsiteY74" fmla="*/ 857250 h 1478781"/>
              <a:gd name="connsiteX75" fmla="*/ 4815803 w 5126470"/>
              <a:gd name="connsiteY75" fmla="*/ 876300 h 1478781"/>
              <a:gd name="connsiteX76" fmla="*/ 4844378 w 5126470"/>
              <a:gd name="connsiteY76" fmla="*/ 885825 h 1478781"/>
              <a:gd name="connsiteX77" fmla="*/ 4911053 w 5126470"/>
              <a:gd name="connsiteY77" fmla="*/ 904875 h 1478781"/>
              <a:gd name="connsiteX78" fmla="*/ 4939628 w 5126470"/>
              <a:gd name="connsiteY78" fmla="*/ 923925 h 1478781"/>
              <a:gd name="connsiteX79" fmla="*/ 4968203 w 5126470"/>
              <a:gd name="connsiteY79" fmla="*/ 933450 h 1478781"/>
              <a:gd name="connsiteX80" fmla="*/ 5025353 w 5126470"/>
              <a:gd name="connsiteY80" fmla="*/ 971550 h 1478781"/>
              <a:gd name="connsiteX81" fmla="*/ 5126470 w 5126470"/>
              <a:gd name="connsiteY81" fmla="*/ 1082734 h 1478781"/>
              <a:gd name="connsiteX82" fmla="*/ 4694422 w 5126470"/>
              <a:gd name="connsiteY82" fmla="*/ 1478781 h 1478781"/>
              <a:gd name="connsiteX83" fmla="*/ 445950 w 5126470"/>
              <a:gd name="connsiteY83" fmla="*/ 1478781 h 1478781"/>
              <a:gd name="connsiteX0" fmla="*/ 445950 w 5126470"/>
              <a:gd name="connsiteY0" fmla="*/ 1478781 h 1478781"/>
              <a:gd name="connsiteX1" fmla="*/ 0 w 5126470"/>
              <a:gd name="connsiteY1" fmla="*/ 1082734 h 1478781"/>
              <a:gd name="connsiteX2" fmla="*/ 85911 w 5126470"/>
              <a:gd name="connsiteY2" fmla="*/ 938721 h 1478781"/>
              <a:gd name="connsiteX3" fmla="*/ 121914 w 5126470"/>
              <a:gd name="connsiteY3" fmla="*/ 827135 h 1478781"/>
              <a:gd name="connsiteX4" fmla="*/ 193922 w 5126470"/>
              <a:gd name="connsiteY4" fmla="*/ 827134 h 1478781"/>
              <a:gd name="connsiteX5" fmla="*/ 234278 w 5126470"/>
              <a:gd name="connsiteY5" fmla="*/ 647700 h 1478781"/>
              <a:gd name="connsiteX6" fmla="*/ 262853 w 5126470"/>
              <a:gd name="connsiteY6" fmla="*/ 638175 h 1478781"/>
              <a:gd name="connsiteX7" fmla="*/ 320003 w 5126470"/>
              <a:gd name="connsiteY7" fmla="*/ 600075 h 1478781"/>
              <a:gd name="connsiteX8" fmla="*/ 377153 w 5126470"/>
              <a:gd name="connsiteY8" fmla="*/ 571500 h 1478781"/>
              <a:gd name="connsiteX9" fmla="*/ 405728 w 5126470"/>
              <a:gd name="connsiteY9" fmla="*/ 561975 h 1478781"/>
              <a:gd name="connsiteX10" fmla="*/ 462878 w 5126470"/>
              <a:gd name="connsiteY10" fmla="*/ 523875 h 1478781"/>
              <a:gd name="connsiteX11" fmla="*/ 491453 w 5126470"/>
              <a:gd name="connsiteY11" fmla="*/ 504825 h 1478781"/>
              <a:gd name="connsiteX12" fmla="*/ 520028 w 5126470"/>
              <a:gd name="connsiteY12" fmla="*/ 495300 h 1478781"/>
              <a:gd name="connsiteX13" fmla="*/ 548603 w 5126470"/>
              <a:gd name="connsiteY13" fmla="*/ 476250 h 1478781"/>
              <a:gd name="connsiteX14" fmla="*/ 605753 w 5126470"/>
              <a:gd name="connsiteY14" fmla="*/ 457200 h 1478781"/>
              <a:gd name="connsiteX15" fmla="*/ 710528 w 5126470"/>
              <a:gd name="connsiteY15" fmla="*/ 428625 h 1478781"/>
              <a:gd name="connsiteX16" fmla="*/ 891503 w 5126470"/>
              <a:gd name="connsiteY16" fmla="*/ 409575 h 1478781"/>
              <a:gd name="connsiteX17" fmla="*/ 986753 w 5126470"/>
              <a:gd name="connsiteY17" fmla="*/ 381000 h 1478781"/>
              <a:gd name="connsiteX18" fmla="*/ 1015328 w 5126470"/>
              <a:gd name="connsiteY18" fmla="*/ 361950 h 1478781"/>
              <a:gd name="connsiteX19" fmla="*/ 1072478 w 5126470"/>
              <a:gd name="connsiteY19" fmla="*/ 342900 h 1478781"/>
              <a:gd name="connsiteX20" fmla="*/ 1158203 w 5126470"/>
              <a:gd name="connsiteY20" fmla="*/ 304800 h 1478781"/>
              <a:gd name="connsiteX21" fmla="*/ 1243928 w 5126470"/>
              <a:gd name="connsiteY21" fmla="*/ 285750 h 1478781"/>
              <a:gd name="connsiteX22" fmla="*/ 1282028 w 5126470"/>
              <a:gd name="connsiteY22" fmla="*/ 276225 h 1478781"/>
              <a:gd name="connsiteX23" fmla="*/ 1472528 w 5126470"/>
              <a:gd name="connsiteY23" fmla="*/ 266700 h 1478781"/>
              <a:gd name="connsiteX24" fmla="*/ 1520153 w 5126470"/>
              <a:gd name="connsiteY24" fmla="*/ 257175 h 1478781"/>
              <a:gd name="connsiteX25" fmla="*/ 1548728 w 5126470"/>
              <a:gd name="connsiteY25" fmla="*/ 247650 h 1478781"/>
              <a:gd name="connsiteX26" fmla="*/ 1605878 w 5126470"/>
              <a:gd name="connsiteY26" fmla="*/ 238125 h 1478781"/>
              <a:gd name="connsiteX27" fmla="*/ 1720178 w 5126470"/>
              <a:gd name="connsiteY27" fmla="*/ 247650 h 1478781"/>
              <a:gd name="connsiteX28" fmla="*/ 1929728 w 5126470"/>
              <a:gd name="connsiteY28" fmla="*/ 228600 h 1478781"/>
              <a:gd name="connsiteX29" fmla="*/ 2015453 w 5126470"/>
              <a:gd name="connsiteY29" fmla="*/ 200025 h 1478781"/>
              <a:gd name="connsiteX30" fmla="*/ 2044028 w 5126470"/>
              <a:gd name="connsiteY30" fmla="*/ 190500 h 1478781"/>
              <a:gd name="connsiteX31" fmla="*/ 2072603 w 5126470"/>
              <a:gd name="connsiteY31" fmla="*/ 171450 h 1478781"/>
              <a:gd name="connsiteX32" fmla="*/ 2129753 w 5126470"/>
              <a:gd name="connsiteY32" fmla="*/ 152400 h 1478781"/>
              <a:gd name="connsiteX33" fmla="*/ 2215478 w 5126470"/>
              <a:gd name="connsiteY33" fmla="*/ 114300 h 1478781"/>
              <a:gd name="connsiteX34" fmla="*/ 2558378 w 5126470"/>
              <a:gd name="connsiteY34" fmla="*/ 95250 h 1478781"/>
              <a:gd name="connsiteX35" fmla="*/ 2644103 w 5126470"/>
              <a:gd name="connsiteY35" fmla="*/ 66675 h 1478781"/>
              <a:gd name="connsiteX36" fmla="*/ 2672678 w 5126470"/>
              <a:gd name="connsiteY36" fmla="*/ 57150 h 1478781"/>
              <a:gd name="connsiteX37" fmla="*/ 2701253 w 5126470"/>
              <a:gd name="connsiteY37" fmla="*/ 38100 h 1478781"/>
              <a:gd name="connsiteX38" fmla="*/ 2758403 w 5126470"/>
              <a:gd name="connsiteY38" fmla="*/ 19050 h 1478781"/>
              <a:gd name="connsiteX39" fmla="*/ 2825078 w 5126470"/>
              <a:gd name="connsiteY39" fmla="*/ 0 h 1478781"/>
              <a:gd name="connsiteX40" fmla="*/ 3044153 w 5126470"/>
              <a:gd name="connsiteY40" fmla="*/ 9525 h 1478781"/>
              <a:gd name="connsiteX41" fmla="*/ 3101303 w 5126470"/>
              <a:gd name="connsiteY41" fmla="*/ 28575 h 1478781"/>
              <a:gd name="connsiteX42" fmla="*/ 3139403 w 5126470"/>
              <a:gd name="connsiteY42" fmla="*/ 38100 h 1478781"/>
              <a:gd name="connsiteX43" fmla="*/ 3196553 w 5126470"/>
              <a:gd name="connsiteY43" fmla="*/ 57150 h 1478781"/>
              <a:gd name="connsiteX44" fmla="*/ 3253703 w 5126470"/>
              <a:gd name="connsiteY44" fmla="*/ 76200 h 1478781"/>
              <a:gd name="connsiteX45" fmla="*/ 3282278 w 5126470"/>
              <a:gd name="connsiteY45" fmla="*/ 85725 h 1478781"/>
              <a:gd name="connsiteX46" fmla="*/ 3310853 w 5126470"/>
              <a:gd name="connsiteY46" fmla="*/ 95250 h 1478781"/>
              <a:gd name="connsiteX47" fmla="*/ 3425153 w 5126470"/>
              <a:gd name="connsiteY47" fmla="*/ 104775 h 1478781"/>
              <a:gd name="connsiteX48" fmla="*/ 3482303 w 5126470"/>
              <a:gd name="connsiteY48" fmla="*/ 133350 h 1478781"/>
              <a:gd name="connsiteX49" fmla="*/ 3510878 w 5126470"/>
              <a:gd name="connsiteY49" fmla="*/ 161925 h 1478781"/>
              <a:gd name="connsiteX50" fmla="*/ 3568028 w 5126470"/>
              <a:gd name="connsiteY50" fmla="*/ 200025 h 1478781"/>
              <a:gd name="connsiteX51" fmla="*/ 3596603 w 5126470"/>
              <a:gd name="connsiteY51" fmla="*/ 219075 h 1478781"/>
              <a:gd name="connsiteX52" fmla="*/ 3625178 w 5126470"/>
              <a:gd name="connsiteY52" fmla="*/ 247650 h 1478781"/>
              <a:gd name="connsiteX53" fmla="*/ 3682328 w 5126470"/>
              <a:gd name="connsiteY53" fmla="*/ 266700 h 1478781"/>
              <a:gd name="connsiteX54" fmla="*/ 3739478 w 5126470"/>
              <a:gd name="connsiteY54" fmla="*/ 295275 h 1478781"/>
              <a:gd name="connsiteX55" fmla="*/ 3768053 w 5126470"/>
              <a:gd name="connsiteY55" fmla="*/ 314325 h 1478781"/>
              <a:gd name="connsiteX56" fmla="*/ 3806153 w 5126470"/>
              <a:gd name="connsiteY56" fmla="*/ 323850 h 1478781"/>
              <a:gd name="connsiteX57" fmla="*/ 3949028 w 5126470"/>
              <a:gd name="connsiteY57" fmla="*/ 342900 h 1478781"/>
              <a:gd name="connsiteX58" fmla="*/ 4006178 w 5126470"/>
              <a:gd name="connsiteY58" fmla="*/ 361950 h 1478781"/>
              <a:gd name="connsiteX59" fmla="*/ 4034753 w 5126470"/>
              <a:gd name="connsiteY59" fmla="*/ 371475 h 1478781"/>
              <a:gd name="connsiteX60" fmla="*/ 4091903 w 5126470"/>
              <a:gd name="connsiteY60" fmla="*/ 419100 h 1478781"/>
              <a:gd name="connsiteX61" fmla="*/ 4149053 w 5126470"/>
              <a:gd name="connsiteY61" fmla="*/ 457200 h 1478781"/>
              <a:gd name="connsiteX62" fmla="*/ 4177628 w 5126470"/>
              <a:gd name="connsiteY62" fmla="*/ 476250 h 1478781"/>
              <a:gd name="connsiteX63" fmla="*/ 4234778 w 5126470"/>
              <a:gd name="connsiteY63" fmla="*/ 514350 h 1478781"/>
              <a:gd name="connsiteX64" fmla="*/ 4263353 w 5126470"/>
              <a:gd name="connsiteY64" fmla="*/ 533400 h 1478781"/>
              <a:gd name="connsiteX65" fmla="*/ 4291928 w 5126470"/>
              <a:gd name="connsiteY65" fmla="*/ 542925 h 1478781"/>
              <a:gd name="connsiteX66" fmla="*/ 4377653 w 5126470"/>
              <a:gd name="connsiteY66" fmla="*/ 600075 h 1478781"/>
              <a:gd name="connsiteX67" fmla="*/ 4406228 w 5126470"/>
              <a:gd name="connsiteY67" fmla="*/ 628650 h 1478781"/>
              <a:gd name="connsiteX68" fmla="*/ 4434803 w 5126470"/>
              <a:gd name="connsiteY68" fmla="*/ 638175 h 1478781"/>
              <a:gd name="connsiteX69" fmla="*/ 4520528 w 5126470"/>
              <a:gd name="connsiteY69" fmla="*/ 695325 h 1478781"/>
              <a:gd name="connsiteX70" fmla="*/ 4549103 w 5126470"/>
              <a:gd name="connsiteY70" fmla="*/ 714375 h 1478781"/>
              <a:gd name="connsiteX71" fmla="*/ 4577678 w 5126470"/>
              <a:gd name="connsiteY71" fmla="*/ 733425 h 1478781"/>
              <a:gd name="connsiteX72" fmla="*/ 4663403 w 5126470"/>
              <a:gd name="connsiteY72" fmla="*/ 809625 h 1478781"/>
              <a:gd name="connsiteX73" fmla="*/ 4691978 w 5126470"/>
              <a:gd name="connsiteY73" fmla="*/ 819150 h 1478781"/>
              <a:gd name="connsiteX74" fmla="*/ 4749128 w 5126470"/>
              <a:gd name="connsiteY74" fmla="*/ 857250 h 1478781"/>
              <a:gd name="connsiteX75" fmla="*/ 4815803 w 5126470"/>
              <a:gd name="connsiteY75" fmla="*/ 876300 h 1478781"/>
              <a:gd name="connsiteX76" fmla="*/ 4844378 w 5126470"/>
              <a:gd name="connsiteY76" fmla="*/ 885825 h 1478781"/>
              <a:gd name="connsiteX77" fmla="*/ 4911053 w 5126470"/>
              <a:gd name="connsiteY77" fmla="*/ 904875 h 1478781"/>
              <a:gd name="connsiteX78" fmla="*/ 4939628 w 5126470"/>
              <a:gd name="connsiteY78" fmla="*/ 923925 h 1478781"/>
              <a:gd name="connsiteX79" fmla="*/ 4968203 w 5126470"/>
              <a:gd name="connsiteY79" fmla="*/ 933450 h 1478781"/>
              <a:gd name="connsiteX80" fmla="*/ 5025353 w 5126470"/>
              <a:gd name="connsiteY80" fmla="*/ 971550 h 1478781"/>
              <a:gd name="connsiteX81" fmla="*/ 5126470 w 5126470"/>
              <a:gd name="connsiteY81" fmla="*/ 1082734 h 1478781"/>
              <a:gd name="connsiteX82" fmla="*/ 4694422 w 5126470"/>
              <a:gd name="connsiteY82" fmla="*/ 1478781 h 1478781"/>
              <a:gd name="connsiteX83" fmla="*/ 445950 w 5126470"/>
              <a:gd name="connsiteY83" fmla="*/ 1478781 h 1478781"/>
              <a:gd name="connsiteX0" fmla="*/ 445950 w 5126470"/>
              <a:gd name="connsiteY0" fmla="*/ 1478781 h 1478781"/>
              <a:gd name="connsiteX1" fmla="*/ 0 w 5126470"/>
              <a:gd name="connsiteY1" fmla="*/ 1082734 h 1478781"/>
              <a:gd name="connsiteX2" fmla="*/ 85911 w 5126470"/>
              <a:gd name="connsiteY2" fmla="*/ 938721 h 1478781"/>
              <a:gd name="connsiteX3" fmla="*/ 121914 w 5126470"/>
              <a:gd name="connsiteY3" fmla="*/ 827135 h 1478781"/>
              <a:gd name="connsiteX4" fmla="*/ 157918 w 5126470"/>
              <a:gd name="connsiteY4" fmla="*/ 827134 h 1478781"/>
              <a:gd name="connsiteX5" fmla="*/ 234278 w 5126470"/>
              <a:gd name="connsiteY5" fmla="*/ 647700 h 1478781"/>
              <a:gd name="connsiteX6" fmla="*/ 262853 w 5126470"/>
              <a:gd name="connsiteY6" fmla="*/ 638175 h 1478781"/>
              <a:gd name="connsiteX7" fmla="*/ 320003 w 5126470"/>
              <a:gd name="connsiteY7" fmla="*/ 600075 h 1478781"/>
              <a:gd name="connsiteX8" fmla="*/ 377153 w 5126470"/>
              <a:gd name="connsiteY8" fmla="*/ 571500 h 1478781"/>
              <a:gd name="connsiteX9" fmla="*/ 405728 w 5126470"/>
              <a:gd name="connsiteY9" fmla="*/ 561975 h 1478781"/>
              <a:gd name="connsiteX10" fmla="*/ 462878 w 5126470"/>
              <a:gd name="connsiteY10" fmla="*/ 523875 h 1478781"/>
              <a:gd name="connsiteX11" fmla="*/ 491453 w 5126470"/>
              <a:gd name="connsiteY11" fmla="*/ 504825 h 1478781"/>
              <a:gd name="connsiteX12" fmla="*/ 520028 w 5126470"/>
              <a:gd name="connsiteY12" fmla="*/ 495300 h 1478781"/>
              <a:gd name="connsiteX13" fmla="*/ 548603 w 5126470"/>
              <a:gd name="connsiteY13" fmla="*/ 476250 h 1478781"/>
              <a:gd name="connsiteX14" fmla="*/ 605753 w 5126470"/>
              <a:gd name="connsiteY14" fmla="*/ 457200 h 1478781"/>
              <a:gd name="connsiteX15" fmla="*/ 710528 w 5126470"/>
              <a:gd name="connsiteY15" fmla="*/ 428625 h 1478781"/>
              <a:gd name="connsiteX16" fmla="*/ 891503 w 5126470"/>
              <a:gd name="connsiteY16" fmla="*/ 409575 h 1478781"/>
              <a:gd name="connsiteX17" fmla="*/ 986753 w 5126470"/>
              <a:gd name="connsiteY17" fmla="*/ 381000 h 1478781"/>
              <a:gd name="connsiteX18" fmla="*/ 1015328 w 5126470"/>
              <a:gd name="connsiteY18" fmla="*/ 361950 h 1478781"/>
              <a:gd name="connsiteX19" fmla="*/ 1072478 w 5126470"/>
              <a:gd name="connsiteY19" fmla="*/ 342900 h 1478781"/>
              <a:gd name="connsiteX20" fmla="*/ 1158203 w 5126470"/>
              <a:gd name="connsiteY20" fmla="*/ 304800 h 1478781"/>
              <a:gd name="connsiteX21" fmla="*/ 1243928 w 5126470"/>
              <a:gd name="connsiteY21" fmla="*/ 285750 h 1478781"/>
              <a:gd name="connsiteX22" fmla="*/ 1282028 w 5126470"/>
              <a:gd name="connsiteY22" fmla="*/ 276225 h 1478781"/>
              <a:gd name="connsiteX23" fmla="*/ 1472528 w 5126470"/>
              <a:gd name="connsiteY23" fmla="*/ 266700 h 1478781"/>
              <a:gd name="connsiteX24" fmla="*/ 1520153 w 5126470"/>
              <a:gd name="connsiteY24" fmla="*/ 257175 h 1478781"/>
              <a:gd name="connsiteX25" fmla="*/ 1548728 w 5126470"/>
              <a:gd name="connsiteY25" fmla="*/ 247650 h 1478781"/>
              <a:gd name="connsiteX26" fmla="*/ 1605878 w 5126470"/>
              <a:gd name="connsiteY26" fmla="*/ 238125 h 1478781"/>
              <a:gd name="connsiteX27" fmla="*/ 1720178 w 5126470"/>
              <a:gd name="connsiteY27" fmla="*/ 247650 h 1478781"/>
              <a:gd name="connsiteX28" fmla="*/ 1929728 w 5126470"/>
              <a:gd name="connsiteY28" fmla="*/ 228600 h 1478781"/>
              <a:gd name="connsiteX29" fmla="*/ 2015453 w 5126470"/>
              <a:gd name="connsiteY29" fmla="*/ 200025 h 1478781"/>
              <a:gd name="connsiteX30" fmla="*/ 2044028 w 5126470"/>
              <a:gd name="connsiteY30" fmla="*/ 190500 h 1478781"/>
              <a:gd name="connsiteX31" fmla="*/ 2072603 w 5126470"/>
              <a:gd name="connsiteY31" fmla="*/ 171450 h 1478781"/>
              <a:gd name="connsiteX32" fmla="*/ 2129753 w 5126470"/>
              <a:gd name="connsiteY32" fmla="*/ 152400 h 1478781"/>
              <a:gd name="connsiteX33" fmla="*/ 2215478 w 5126470"/>
              <a:gd name="connsiteY33" fmla="*/ 114300 h 1478781"/>
              <a:gd name="connsiteX34" fmla="*/ 2558378 w 5126470"/>
              <a:gd name="connsiteY34" fmla="*/ 95250 h 1478781"/>
              <a:gd name="connsiteX35" fmla="*/ 2644103 w 5126470"/>
              <a:gd name="connsiteY35" fmla="*/ 66675 h 1478781"/>
              <a:gd name="connsiteX36" fmla="*/ 2672678 w 5126470"/>
              <a:gd name="connsiteY36" fmla="*/ 57150 h 1478781"/>
              <a:gd name="connsiteX37" fmla="*/ 2701253 w 5126470"/>
              <a:gd name="connsiteY37" fmla="*/ 38100 h 1478781"/>
              <a:gd name="connsiteX38" fmla="*/ 2758403 w 5126470"/>
              <a:gd name="connsiteY38" fmla="*/ 19050 h 1478781"/>
              <a:gd name="connsiteX39" fmla="*/ 2825078 w 5126470"/>
              <a:gd name="connsiteY39" fmla="*/ 0 h 1478781"/>
              <a:gd name="connsiteX40" fmla="*/ 3044153 w 5126470"/>
              <a:gd name="connsiteY40" fmla="*/ 9525 h 1478781"/>
              <a:gd name="connsiteX41" fmla="*/ 3101303 w 5126470"/>
              <a:gd name="connsiteY41" fmla="*/ 28575 h 1478781"/>
              <a:gd name="connsiteX42" fmla="*/ 3139403 w 5126470"/>
              <a:gd name="connsiteY42" fmla="*/ 38100 h 1478781"/>
              <a:gd name="connsiteX43" fmla="*/ 3196553 w 5126470"/>
              <a:gd name="connsiteY43" fmla="*/ 57150 h 1478781"/>
              <a:gd name="connsiteX44" fmla="*/ 3253703 w 5126470"/>
              <a:gd name="connsiteY44" fmla="*/ 76200 h 1478781"/>
              <a:gd name="connsiteX45" fmla="*/ 3282278 w 5126470"/>
              <a:gd name="connsiteY45" fmla="*/ 85725 h 1478781"/>
              <a:gd name="connsiteX46" fmla="*/ 3310853 w 5126470"/>
              <a:gd name="connsiteY46" fmla="*/ 95250 h 1478781"/>
              <a:gd name="connsiteX47" fmla="*/ 3425153 w 5126470"/>
              <a:gd name="connsiteY47" fmla="*/ 104775 h 1478781"/>
              <a:gd name="connsiteX48" fmla="*/ 3482303 w 5126470"/>
              <a:gd name="connsiteY48" fmla="*/ 133350 h 1478781"/>
              <a:gd name="connsiteX49" fmla="*/ 3510878 w 5126470"/>
              <a:gd name="connsiteY49" fmla="*/ 161925 h 1478781"/>
              <a:gd name="connsiteX50" fmla="*/ 3568028 w 5126470"/>
              <a:gd name="connsiteY50" fmla="*/ 200025 h 1478781"/>
              <a:gd name="connsiteX51" fmla="*/ 3596603 w 5126470"/>
              <a:gd name="connsiteY51" fmla="*/ 219075 h 1478781"/>
              <a:gd name="connsiteX52" fmla="*/ 3625178 w 5126470"/>
              <a:gd name="connsiteY52" fmla="*/ 247650 h 1478781"/>
              <a:gd name="connsiteX53" fmla="*/ 3682328 w 5126470"/>
              <a:gd name="connsiteY53" fmla="*/ 266700 h 1478781"/>
              <a:gd name="connsiteX54" fmla="*/ 3739478 w 5126470"/>
              <a:gd name="connsiteY54" fmla="*/ 295275 h 1478781"/>
              <a:gd name="connsiteX55" fmla="*/ 3768053 w 5126470"/>
              <a:gd name="connsiteY55" fmla="*/ 314325 h 1478781"/>
              <a:gd name="connsiteX56" fmla="*/ 3806153 w 5126470"/>
              <a:gd name="connsiteY56" fmla="*/ 323850 h 1478781"/>
              <a:gd name="connsiteX57" fmla="*/ 3949028 w 5126470"/>
              <a:gd name="connsiteY57" fmla="*/ 342900 h 1478781"/>
              <a:gd name="connsiteX58" fmla="*/ 4006178 w 5126470"/>
              <a:gd name="connsiteY58" fmla="*/ 361950 h 1478781"/>
              <a:gd name="connsiteX59" fmla="*/ 4034753 w 5126470"/>
              <a:gd name="connsiteY59" fmla="*/ 371475 h 1478781"/>
              <a:gd name="connsiteX60" fmla="*/ 4091903 w 5126470"/>
              <a:gd name="connsiteY60" fmla="*/ 419100 h 1478781"/>
              <a:gd name="connsiteX61" fmla="*/ 4149053 w 5126470"/>
              <a:gd name="connsiteY61" fmla="*/ 457200 h 1478781"/>
              <a:gd name="connsiteX62" fmla="*/ 4177628 w 5126470"/>
              <a:gd name="connsiteY62" fmla="*/ 476250 h 1478781"/>
              <a:gd name="connsiteX63" fmla="*/ 4234778 w 5126470"/>
              <a:gd name="connsiteY63" fmla="*/ 514350 h 1478781"/>
              <a:gd name="connsiteX64" fmla="*/ 4263353 w 5126470"/>
              <a:gd name="connsiteY64" fmla="*/ 533400 h 1478781"/>
              <a:gd name="connsiteX65" fmla="*/ 4291928 w 5126470"/>
              <a:gd name="connsiteY65" fmla="*/ 542925 h 1478781"/>
              <a:gd name="connsiteX66" fmla="*/ 4377653 w 5126470"/>
              <a:gd name="connsiteY66" fmla="*/ 600075 h 1478781"/>
              <a:gd name="connsiteX67" fmla="*/ 4406228 w 5126470"/>
              <a:gd name="connsiteY67" fmla="*/ 628650 h 1478781"/>
              <a:gd name="connsiteX68" fmla="*/ 4434803 w 5126470"/>
              <a:gd name="connsiteY68" fmla="*/ 638175 h 1478781"/>
              <a:gd name="connsiteX69" fmla="*/ 4520528 w 5126470"/>
              <a:gd name="connsiteY69" fmla="*/ 695325 h 1478781"/>
              <a:gd name="connsiteX70" fmla="*/ 4549103 w 5126470"/>
              <a:gd name="connsiteY70" fmla="*/ 714375 h 1478781"/>
              <a:gd name="connsiteX71" fmla="*/ 4577678 w 5126470"/>
              <a:gd name="connsiteY71" fmla="*/ 733425 h 1478781"/>
              <a:gd name="connsiteX72" fmla="*/ 4663403 w 5126470"/>
              <a:gd name="connsiteY72" fmla="*/ 809625 h 1478781"/>
              <a:gd name="connsiteX73" fmla="*/ 4691978 w 5126470"/>
              <a:gd name="connsiteY73" fmla="*/ 819150 h 1478781"/>
              <a:gd name="connsiteX74" fmla="*/ 4749128 w 5126470"/>
              <a:gd name="connsiteY74" fmla="*/ 857250 h 1478781"/>
              <a:gd name="connsiteX75" fmla="*/ 4815803 w 5126470"/>
              <a:gd name="connsiteY75" fmla="*/ 876300 h 1478781"/>
              <a:gd name="connsiteX76" fmla="*/ 4844378 w 5126470"/>
              <a:gd name="connsiteY76" fmla="*/ 885825 h 1478781"/>
              <a:gd name="connsiteX77" fmla="*/ 4911053 w 5126470"/>
              <a:gd name="connsiteY77" fmla="*/ 904875 h 1478781"/>
              <a:gd name="connsiteX78" fmla="*/ 4939628 w 5126470"/>
              <a:gd name="connsiteY78" fmla="*/ 923925 h 1478781"/>
              <a:gd name="connsiteX79" fmla="*/ 4968203 w 5126470"/>
              <a:gd name="connsiteY79" fmla="*/ 933450 h 1478781"/>
              <a:gd name="connsiteX80" fmla="*/ 5025353 w 5126470"/>
              <a:gd name="connsiteY80" fmla="*/ 971550 h 1478781"/>
              <a:gd name="connsiteX81" fmla="*/ 5126470 w 5126470"/>
              <a:gd name="connsiteY81" fmla="*/ 1082734 h 1478781"/>
              <a:gd name="connsiteX82" fmla="*/ 4694422 w 5126470"/>
              <a:gd name="connsiteY82" fmla="*/ 1478781 h 1478781"/>
              <a:gd name="connsiteX83" fmla="*/ 445950 w 5126470"/>
              <a:gd name="connsiteY83" fmla="*/ 1478781 h 1478781"/>
              <a:gd name="connsiteX0" fmla="*/ 445950 w 5126470"/>
              <a:gd name="connsiteY0" fmla="*/ 1478781 h 1478781"/>
              <a:gd name="connsiteX1" fmla="*/ 0 w 5126470"/>
              <a:gd name="connsiteY1" fmla="*/ 1082734 h 1478781"/>
              <a:gd name="connsiteX2" fmla="*/ 85911 w 5126470"/>
              <a:gd name="connsiteY2" fmla="*/ 938721 h 1478781"/>
              <a:gd name="connsiteX3" fmla="*/ 121914 w 5126470"/>
              <a:gd name="connsiteY3" fmla="*/ 827135 h 1478781"/>
              <a:gd name="connsiteX4" fmla="*/ 193922 w 5126470"/>
              <a:gd name="connsiteY4" fmla="*/ 722697 h 1478781"/>
              <a:gd name="connsiteX5" fmla="*/ 234278 w 5126470"/>
              <a:gd name="connsiteY5" fmla="*/ 647700 h 1478781"/>
              <a:gd name="connsiteX6" fmla="*/ 262853 w 5126470"/>
              <a:gd name="connsiteY6" fmla="*/ 638175 h 1478781"/>
              <a:gd name="connsiteX7" fmla="*/ 320003 w 5126470"/>
              <a:gd name="connsiteY7" fmla="*/ 600075 h 1478781"/>
              <a:gd name="connsiteX8" fmla="*/ 377153 w 5126470"/>
              <a:gd name="connsiteY8" fmla="*/ 571500 h 1478781"/>
              <a:gd name="connsiteX9" fmla="*/ 405728 w 5126470"/>
              <a:gd name="connsiteY9" fmla="*/ 561975 h 1478781"/>
              <a:gd name="connsiteX10" fmla="*/ 462878 w 5126470"/>
              <a:gd name="connsiteY10" fmla="*/ 523875 h 1478781"/>
              <a:gd name="connsiteX11" fmla="*/ 491453 w 5126470"/>
              <a:gd name="connsiteY11" fmla="*/ 504825 h 1478781"/>
              <a:gd name="connsiteX12" fmla="*/ 520028 w 5126470"/>
              <a:gd name="connsiteY12" fmla="*/ 495300 h 1478781"/>
              <a:gd name="connsiteX13" fmla="*/ 548603 w 5126470"/>
              <a:gd name="connsiteY13" fmla="*/ 476250 h 1478781"/>
              <a:gd name="connsiteX14" fmla="*/ 605753 w 5126470"/>
              <a:gd name="connsiteY14" fmla="*/ 457200 h 1478781"/>
              <a:gd name="connsiteX15" fmla="*/ 710528 w 5126470"/>
              <a:gd name="connsiteY15" fmla="*/ 428625 h 1478781"/>
              <a:gd name="connsiteX16" fmla="*/ 891503 w 5126470"/>
              <a:gd name="connsiteY16" fmla="*/ 409575 h 1478781"/>
              <a:gd name="connsiteX17" fmla="*/ 986753 w 5126470"/>
              <a:gd name="connsiteY17" fmla="*/ 381000 h 1478781"/>
              <a:gd name="connsiteX18" fmla="*/ 1015328 w 5126470"/>
              <a:gd name="connsiteY18" fmla="*/ 361950 h 1478781"/>
              <a:gd name="connsiteX19" fmla="*/ 1072478 w 5126470"/>
              <a:gd name="connsiteY19" fmla="*/ 342900 h 1478781"/>
              <a:gd name="connsiteX20" fmla="*/ 1158203 w 5126470"/>
              <a:gd name="connsiteY20" fmla="*/ 304800 h 1478781"/>
              <a:gd name="connsiteX21" fmla="*/ 1243928 w 5126470"/>
              <a:gd name="connsiteY21" fmla="*/ 285750 h 1478781"/>
              <a:gd name="connsiteX22" fmla="*/ 1282028 w 5126470"/>
              <a:gd name="connsiteY22" fmla="*/ 276225 h 1478781"/>
              <a:gd name="connsiteX23" fmla="*/ 1472528 w 5126470"/>
              <a:gd name="connsiteY23" fmla="*/ 266700 h 1478781"/>
              <a:gd name="connsiteX24" fmla="*/ 1520153 w 5126470"/>
              <a:gd name="connsiteY24" fmla="*/ 257175 h 1478781"/>
              <a:gd name="connsiteX25" fmla="*/ 1548728 w 5126470"/>
              <a:gd name="connsiteY25" fmla="*/ 247650 h 1478781"/>
              <a:gd name="connsiteX26" fmla="*/ 1605878 w 5126470"/>
              <a:gd name="connsiteY26" fmla="*/ 238125 h 1478781"/>
              <a:gd name="connsiteX27" fmla="*/ 1720178 w 5126470"/>
              <a:gd name="connsiteY27" fmla="*/ 247650 h 1478781"/>
              <a:gd name="connsiteX28" fmla="*/ 1929728 w 5126470"/>
              <a:gd name="connsiteY28" fmla="*/ 228600 h 1478781"/>
              <a:gd name="connsiteX29" fmla="*/ 2015453 w 5126470"/>
              <a:gd name="connsiteY29" fmla="*/ 200025 h 1478781"/>
              <a:gd name="connsiteX30" fmla="*/ 2044028 w 5126470"/>
              <a:gd name="connsiteY30" fmla="*/ 190500 h 1478781"/>
              <a:gd name="connsiteX31" fmla="*/ 2072603 w 5126470"/>
              <a:gd name="connsiteY31" fmla="*/ 171450 h 1478781"/>
              <a:gd name="connsiteX32" fmla="*/ 2129753 w 5126470"/>
              <a:gd name="connsiteY32" fmla="*/ 152400 h 1478781"/>
              <a:gd name="connsiteX33" fmla="*/ 2215478 w 5126470"/>
              <a:gd name="connsiteY33" fmla="*/ 114300 h 1478781"/>
              <a:gd name="connsiteX34" fmla="*/ 2558378 w 5126470"/>
              <a:gd name="connsiteY34" fmla="*/ 95250 h 1478781"/>
              <a:gd name="connsiteX35" fmla="*/ 2644103 w 5126470"/>
              <a:gd name="connsiteY35" fmla="*/ 66675 h 1478781"/>
              <a:gd name="connsiteX36" fmla="*/ 2672678 w 5126470"/>
              <a:gd name="connsiteY36" fmla="*/ 57150 h 1478781"/>
              <a:gd name="connsiteX37" fmla="*/ 2701253 w 5126470"/>
              <a:gd name="connsiteY37" fmla="*/ 38100 h 1478781"/>
              <a:gd name="connsiteX38" fmla="*/ 2758403 w 5126470"/>
              <a:gd name="connsiteY38" fmla="*/ 19050 h 1478781"/>
              <a:gd name="connsiteX39" fmla="*/ 2825078 w 5126470"/>
              <a:gd name="connsiteY39" fmla="*/ 0 h 1478781"/>
              <a:gd name="connsiteX40" fmla="*/ 3044153 w 5126470"/>
              <a:gd name="connsiteY40" fmla="*/ 9525 h 1478781"/>
              <a:gd name="connsiteX41" fmla="*/ 3101303 w 5126470"/>
              <a:gd name="connsiteY41" fmla="*/ 28575 h 1478781"/>
              <a:gd name="connsiteX42" fmla="*/ 3139403 w 5126470"/>
              <a:gd name="connsiteY42" fmla="*/ 38100 h 1478781"/>
              <a:gd name="connsiteX43" fmla="*/ 3196553 w 5126470"/>
              <a:gd name="connsiteY43" fmla="*/ 57150 h 1478781"/>
              <a:gd name="connsiteX44" fmla="*/ 3253703 w 5126470"/>
              <a:gd name="connsiteY44" fmla="*/ 76200 h 1478781"/>
              <a:gd name="connsiteX45" fmla="*/ 3282278 w 5126470"/>
              <a:gd name="connsiteY45" fmla="*/ 85725 h 1478781"/>
              <a:gd name="connsiteX46" fmla="*/ 3310853 w 5126470"/>
              <a:gd name="connsiteY46" fmla="*/ 95250 h 1478781"/>
              <a:gd name="connsiteX47" fmla="*/ 3425153 w 5126470"/>
              <a:gd name="connsiteY47" fmla="*/ 104775 h 1478781"/>
              <a:gd name="connsiteX48" fmla="*/ 3482303 w 5126470"/>
              <a:gd name="connsiteY48" fmla="*/ 133350 h 1478781"/>
              <a:gd name="connsiteX49" fmla="*/ 3510878 w 5126470"/>
              <a:gd name="connsiteY49" fmla="*/ 161925 h 1478781"/>
              <a:gd name="connsiteX50" fmla="*/ 3568028 w 5126470"/>
              <a:gd name="connsiteY50" fmla="*/ 200025 h 1478781"/>
              <a:gd name="connsiteX51" fmla="*/ 3596603 w 5126470"/>
              <a:gd name="connsiteY51" fmla="*/ 219075 h 1478781"/>
              <a:gd name="connsiteX52" fmla="*/ 3625178 w 5126470"/>
              <a:gd name="connsiteY52" fmla="*/ 247650 h 1478781"/>
              <a:gd name="connsiteX53" fmla="*/ 3682328 w 5126470"/>
              <a:gd name="connsiteY53" fmla="*/ 266700 h 1478781"/>
              <a:gd name="connsiteX54" fmla="*/ 3739478 w 5126470"/>
              <a:gd name="connsiteY54" fmla="*/ 295275 h 1478781"/>
              <a:gd name="connsiteX55" fmla="*/ 3768053 w 5126470"/>
              <a:gd name="connsiteY55" fmla="*/ 314325 h 1478781"/>
              <a:gd name="connsiteX56" fmla="*/ 3806153 w 5126470"/>
              <a:gd name="connsiteY56" fmla="*/ 323850 h 1478781"/>
              <a:gd name="connsiteX57" fmla="*/ 3949028 w 5126470"/>
              <a:gd name="connsiteY57" fmla="*/ 342900 h 1478781"/>
              <a:gd name="connsiteX58" fmla="*/ 4006178 w 5126470"/>
              <a:gd name="connsiteY58" fmla="*/ 361950 h 1478781"/>
              <a:gd name="connsiteX59" fmla="*/ 4034753 w 5126470"/>
              <a:gd name="connsiteY59" fmla="*/ 371475 h 1478781"/>
              <a:gd name="connsiteX60" fmla="*/ 4091903 w 5126470"/>
              <a:gd name="connsiteY60" fmla="*/ 419100 h 1478781"/>
              <a:gd name="connsiteX61" fmla="*/ 4149053 w 5126470"/>
              <a:gd name="connsiteY61" fmla="*/ 457200 h 1478781"/>
              <a:gd name="connsiteX62" fmla="*/ 4177628 w 5126470"/>
              <a:gd name="connsiteY62" fmla="*/ 476250 h 1478781"/>
              <a:gd name="connsiteX63" fmla="*/ 4234778 w 5126470"/>
              <a:gd name="connsiteY63" fmla="*/ 514350 h 1478781"/>
              <a:gd name="connsiteX64" fmla="*/ 4263353 w 5126470"/>
              <a:gd name="connsiteY64" fmla="*/ 533400 h 1478781"/>
              <a:gd name="connsiteX65" fmla="*/ 4291928 w 5126470"/>
              <a:gd name="connsiteY65" fmla="*/ 542925 h 1478781"/>
              <a:gd name="connsiteX66" fmla="*/ 4377653 w 5126470"/>
              <a:gd name="connsiteY66" fmla="*/ 600075 h 1478781"/>
              <a:gd name="connsiteX67" fmla="*/ 4406228 w 5126470"/>
              <a:gd name="connsiteY67" fmla="*/ 628650 h 1478781"/>
              <a:gd name="connsiteX68" fmla="*/ 4434803 w 5126470"/>
              <a:gd name="connsiteY68" fmla="*/ 638175 h 1478781"/>
              <a:gd name="connsiteX69" fmla="*/ 4520528 w 5126470"/>
              <a:gd name="connsiteY69" fmla="*/ 695325 h 1478781"/>
              <a:gd name="connsiteX70" fmla="*/ 4549103 w 5126470"/>
              <a:gd name="connsiteY70" fmla="*/ 714375 h 1478781"/>
              <a:gd name="connsiteX71" fmla="*/ 4577678 w 5126470"/>
              <a:gd name="connsiteY71" fmla="*/ 733425 h 1478781"/>
              <a:gd name="connsiteX72" fmla="*/ 4663403 w 5126470"/>
              <a:gd name="connsiteY72" fmla="*/ 809625 h 1478781"/>
              <a:gd name="connsiteX73" fmla="*/ 4691978 w 5126470"/>
              <a:gd name="connsiteY73" fmla="*/ 819150 h 1478781"/>
              <a:gd name="connsiteX74" fmla="*/ 4749128 w 5126470"/>
              <a:gd name="connsiteY74" fmla="*/ 857250 h 1478781"/>
              <a:gd name="connsiteX75" fmla="*/ 4815803 w 5126470"/>
              <a:gd name="connsiteY75" fmla="*/ 876300 h 1478781"/>
              <a:gd name="connsiteX76" fmla="*/ 4844378 w 5126470"/>
              <a:gd name="connsiteY76" fmla="*/ 885825 h 1478781"/>
              <a:gd name="connsiteX77" fmla="*/ 4911053 w 5126470"/>
              <a:gd name="connsiteY77" fmla="*/ 904875 h 1478781"/>
              <a:gd name="connsiteX78" fmla="*/ 4939628 w 5126470"/>
              <a:gd name="connsiteY78" fmla="*/ 923925 h 1478781"/>
              <a:gd name="connsiteX79" fmla="*/ 4968203 w 5126470"/>
              <a:gd name="connsiteY79" fmla="*/ 933450 h 1478781"/>
              <a:gd name="connsiteX80" fmla="*/ 5025353 w 5126470"/>
              <a:gd name="connsiteY80" fmla="*/ 971550 h 1478781"/>
              <a:gd name="connsiteX81" fmla="*/ 5126470 w 5126470"/>
              <a:gd name="connsiteY81" fmla="*/ 1082734 h 1478781"/>
              <a:gd name="connsiteX82" fmla="*/ 4694422 w 5126470"/>
              <a:gd name="connsiteY82" fmla="*/ 1478781 h 1478781"/>
              <a:gd name="connsiteX83" fmla="*/ 445950 w 5126470"/>
              <a:gd name="connsiteY83" fmla="*/ 1478781 h 1478781"/>
              <a:gd name="connsiteX0" fmla="*/ 513991 w 5194511"/>
              <a:gd name="connsiteY0" fmla="*/ 1478781 h 1478781"/>
              <a:gd name="connsiteX1" fmla="*/ 68041 w 5194511"/>
              <a:gd name="connsiteY1" fmla="*/ 1082734 h 1478781"/>
              <a:gd name="connsiteX2" fmla="*/ 68042 w 5194511"/>
              <a:gd name="connsiteY2" fmla="*/ 1062412 h 1478781"/>
              <a:gd name="connsiteX3" fmla="*/ 189955 w 5194511"/>
              <a:gd name="connsiteY3" fmla="*/ 827135 h 1478781"/>
              <a:gd name="connsiteX4" fmla="*/ 261963 w 5194511"/>
              <a:gd name="connsiteY4" fmla="*/ 722697 h 1478781"/>
              <a:gd name="connsiteX5" fmla="*/ 302319 w 5194511"/>
              <a:gd name="connsiteY5" fmla="*/ 647700 h 1478781"/>
              <a:gd name="connsiteX6" fmla="*/ 330894 w 5194511"/>
              <a:gd name="connsiteY6" fmla="*/ 638175 h 1478781"/>
              <a:gd name="connsiteX7" fmla="*/ 388044 w 5194511"/>
              <a:gd name="connsiteY7" fmla="*/ 600075 h 1478781"/>
              <a:gd name="connsiteX8" fmla="*/ 445194 w 5194511"/>
              <a:gd name="connsiteY8" fmla="*/ 571500 h 1478781"/>
              <a:gd name="connsiteX9" fmla="*/ 473769 w 5194511"/>
              <a:gd name="connsiteY9" fmla="*/ 561975 h 1478781"/>
              <a:gd name="connsiteX10" fmla="*/ 530919 w 5194511"/>
              <a:gd name="connsiteY10" fmla="*/ 523875 h 1478781"/>
              <a:gd name="connsiteX11" fmla="*/ 559494 w 5194511"/>
              <a:gd name="connsiteY11" fmla="*/ 504825 h 1478781"/>
              <a:gd name="connsiteX12" fmla="*/ 588069 w 5194511"/>
              <a:gd name="connsiteY12" fmla="*/ 495300 h 1478781"/>
              <a:gd name="connsiteX13" fmla="*/ 616644 w 5194511"/>
              <a:gd name="connsiteY13" fmla="*/ 476250 h 1478781"/>
              <a:gd name="connsiteX14" fmla="*/ 673794 w 5194511"/>
              <a:gd name="connsiteY14" fmla="*/ 457200 h 1478781"/>
              <a:gd name="connsiteX15" fmla="*/ 778569 w 5194511"/>
              <a:gd name="connsiteY15" fmla="*/ 428625 h 1478781"/>
              <a:gd name="connsiteX16" fmla="*/ 959544 w 5194511"/>
              <a:gd name="connsiteY16" fmla="*/ 409575 h 1478781"/>
              <a:gd name="connsiteX17" fmla="*/ 1054794 w 5194511"/>
              <a:gd name="connsiteY17" fmla="*/ 381000 h 1478781"/>
              <a:gd name="connsiteX18" fmla="*/ 1083369 w 5194511"/>
              <a:gd name="connsiteY18" fmla="*/ 361950 h 1478781"/>
              <a:gd name="connsiteX19" fmla="*/ 1140519 w 5194511"/>
              <a:gd name="connsiteY19" fmla="*/ 342900 h 1478781"/>
              <a:gd name="connsiteX20" fmla="*/ 1226244 w 5194511"/>
              <a:gd name="connsiteY20" fmla="*/ 304800 h 1478781"/>
              <a:gd name="connsiteX21" fmla="*/ 1311969 w 5194511"/>
              <a:gd name="connsiteY21" fmla="*/ 285750 h 1478781"/>
              <a:gd name="connsiteX22" fmla="*/ 1350069 w 5194511"/>
              <a:gd name="connsiteY22" fmla="*/ 276225 h 1478781"/>
              <a:gd name="connsiteX23" fmla="*/ 1540569 w 5194511"/>
              <a:gd name="connsiteY23" fmla="*/ 266700 h 1478781"/>
              <a:gd name="connsiteX24" fmla="*/ 1588194 w 5194511"/>
              <a:gd name="connsiteY24" fmla="*/ 257175 h 1478781"/>
              <a:gd name="connsiteX25" fmla="*/ 1616769 w 5194511"/>
              <a:gd name="connsiteY25" fmla="*/ 247650 h 1478781"/>
              <a:gd name="connsiteX26" fmla="*/ 1673919 w 5194511"/>
              <a:gd name="connsiteY26" fmla="*/ 238125 h 1478781"/>
              <a:gd name="connsiteX27" fmla="*/ 1788219 w 5194511"/>
              <a:gd name="connsiteY27" fmla="*/ 247650 h 1478781"/>
              <a:gd name="connsiteX28" fmla="*/ 1997769 w 5194511"/>
              <a:gd name="connsiteY28" fmla="*/ 228600 h 1478781"/>
              <a:gd name="connsiteX29" fmla="*/ 2083494 w 5194511"/>
              <a:gd name="connsiteY29" fmla="*/ 200025 h 1478781"/>
              <a:gd name="connsiteX30" fmla="*/ 2112069 w 5194511"/>
              <a:gd name="connsiteY30" fmla="*/ 190500 h 1478781"/>
              <a:gd name="connsiteX31" fmla="*/ 2140644 w 5194511"/>
              <a:gd name="connsiteY31" fmla="*/ 171450 h 1478781"/>
              <a:gd name="connsiteX32" fmla="*/ 2197794 w 5194511"/>
              <a:gd name="connsiteY32" fmla="*/ 152400 h 1478781"/>
              <a:gd name="connsiteX33" fmla="*/ 2283519 w 5194511"/>
              <a:gd name="connsiteY33" fmla="*/ 114300 h 1478781"/>
              <a:gd name="connsiteX34" fmla="*/ 2626419 w 5194511"/>
              <a:gd name="connsiteY34" fmla="*/ 95250 h 1478781"/>
              <a:gd name="connsiteX35" fmla="*/ 2712144 w 5194511"/>
              <a:gd name="connsiteY35" fmla="*/ 66675 h 1478781"/>
              <a:gd name="connsiteX36" fmla="*/ 2740719 w 5194511"/>
              <a:gd name="connsiteY36" fmla="*/ 57150 h 1478781"/>
              <a:gd name="connsiteX37" fmla="*/ 2769294 w 5194511"/>
              <a:gd name="connsiteY37" fmla="*/ 38100 h 1478781"/>
              <a:gd name="connsiteX38" fmla="*/ 2826444 w 5194511"/>
              <a:gd name="connsiteY38" fmla="*/ 19050 h 1478781"/>
              <a:gd name="connsiteX39" fmla="*/ 2893119 w 5194511"/>
              <a:gd name="connsiteY39" fmla="*/ 0 h 1478781"/>
              <a:gd name="connsiteX40" fmla="*/ 3112194 w 5194511"/>
              <a:gd name="connsiteY40" fmla="*/ 9525 h 1478781"/>
              <a:gd name="connsiteX41" fmla="*/ 3169344 w 5194511"/>
              <a:gd name="connsiteY41" fmla="*/ 28575 h 1478781"/>
              <a:gd name="connsiteX42" fmla="*/ 3207444 w 5194511"/>
              <a:gd name="connsiteY42" fmla="*/ 38100 h 1478781"/>
              <a:gd name="connsiteX43" fmla="*/ 3264594 w 5194511"/>
              <a:gd name="connsiteY43" fmla="*/ 57150 h 1478781"/>
              <a:gd name="connsiteX44" fmla="*/ 3321744 w 5194511"/>
              <a:gd name="connsiteY44" fmla="*/ 76200 h 1478781"/>
              <a:gd name="connsiteX45" fmla="*/ 3350319 w 5194511"/>
              <a:gd name="connsiteY45" fmla="*/ 85725 h 1478781"/>
              <a:gd name="connsiteX46" fmla="*/ 3378894 w 5194511"/>
              <a:gd name="connsiteY46" fmla="*/ 95250 h 1478781"/>
              <a:gd name="connsiteX47" fmla="*/ 3493194 w 5194511"/>
              <a:gd name="connsiteY47" fmla="*/ 104775 h 1478781"/>
              <a:gd name="connsiteX48" fmla="*/ 3550344 w 5194511"/>
              <a:gd name="connsiteY48" fmla="*/ 133350 h 1478781"/>
              <a:gd name="connsiteX49" fmla="*/ 3578919 w 5194511"/>
              <a:gd name="connsiteY49" fmla="*/ 161925 h 1478781"/>
              <a:gd name="connsiteX50" fmla="*/ 3636069 w 5194511"/>
              <a:gd name="connsiteY50" fmla="*/ 200025 h 1478781"/>
              <a:gd name="connsiteX51" fmla="*/ 3664644 w 5194511"/>
              <a:gd name="connsiteY51" fmla="*/ 219075 h 1478781"/>
              <a:gd name="connsiteX52" fmla="*/ 3693219 w 5194511"/>
              <a:gd name="connsiteY52" fmla="*/ 247650 h 1478781"/>
              <a:gd name="connsiteX53" fmla="*/ 3750369 w 5194511"/>
              <a:gd name="connsiteY53" fmla="*/ 266700 h 1478781"/>
              <a:gd name="connsiteX54" fmla="*/ 3807519 w 5194511"/>
              <a:gd name="connsiteY54" fmla="*/ 295275 h 1478781"/>
              <a:gd name="connsiteX55" fmla="*/ 3836094 w 5194511"/>
              <a:gd name="connsiteY55" fmla="*/ 314325 h 1478781"/>
              <a:gd name="connsiteX56" fmla="*/ 3874194 w 5194511"/>
              <a:gd name="connsiteY56" fmla="*/ 323850 h 1478781"/>
              <a:gd name="connsiteX57" fmla="*/ 4017069 w 5194511"/>
              <a:gd name="connsiteY57" fmla="*/ 342900 h 1478781"/>
              <a:gd name="connsiteX58" fmla="*/ 4074219 w 5194511"/>
              <a:gd name="connsiteY58" fmla="*/ 361950 h 1478781"/>
              <a:gd name="connsiteX59" fmla="*/ 4102794 w 5194511"/>
              <a:gd name="connsiteY59" fmla="*/ 371475 h 1478781"/>
              <a:gd name="connsiteX60" fmla="*/ 4159944 w 5194511"/>
              <a:gd name="connsiteY60" fmla="*/ 419100 h 1478781"/>
              <a:gd name="connsiteX61" fmla="*/ 4217094 w 5194511"/>
              <a:gd name="connsiteY61" fmla="*/ 457200 h 1478781"/>
              <a:gd name="connsiteX62" fmla="*/ 4245669 w 5194511"/>
              <a:gd name="connsiteY62" fmla="*/ 476250 h 1478781"/>
              <a:gd name="connsiteX63" fmla="*/ 4302819 w 5194511"/>
              <a:gd name="connsiteY63" fmla="*/ 514350 h 1478781"/>
              <a:gd name="connsiteX64" fmla="*/ 4331394 w 5194511"/>
              <a:gd name="connsiteY64" fmla="*/ 533400 h 1478781"/>
              <a:gd name="connsiteX65" fmla="*/ 4359969 w 5194511"/>
              <a:gd name="connsiteY65" fmla="*/ 542925 h 1478781"/>
              <a:gd name="connsiteX66" fmla="*/ 4445694 w 5194511"/>
              <a:gd name="connsiteY66" fmla="*/ 600075 h 1478781"/>
              <a:gd name="connsiteX67" fmla="*/ 4474269 w 5194511"/>
              <a:gd name="connsiteY67" fmla="*/ 628650 h 1478781"/>
              <a:gd name="connsiteX68" fmla="*/ 4502844 w 5194511"/>
              <a:gd name="connsiteY68" fmla="*/ 638175 h 1478781"/>
              <a:gd name="connsiteX69" fmla="*/ 4588569 w 5194511"/>
              <a:gd name="connsiteY69" fmla="*/ 695325 h 1478781"/>
              <a:gd name="connsiteX70" fmla="*/ 4617144 w 5194511"/>
              <a:gd name="connsiteY70" fmla="*/ 714375 h 1478781"/>
              <a:gd name="connsiteX71" fmla="*/ 4645719 w 5194511"/>
              <a:gd name="connsiteY71" fmla="*/ 733425 h 1478781"/>
              <a:gd name="connsiteX72" fmla="*/ 4731444 w 5194511"/>
              <a:gd name="connsiteY72" fmla="*/ 809625 h 1478781"/>
              <a:gd name="connsiteX73" fmla="*/ 4760019 w 5194511"/>
              <a:gd name="connsiteY73" fmla="*/ 819150 h 1478781"/>
              <a:gd name="connsiteX74" fmla="*/ 4817169 w 5194511"/>
              <a:gd name="connsiteY74" fmla="*/ 857250 h 1478781"/>
              <a:gd name="connsiteX75" fmla="*/ 4883844 w 5194511"/>
              <a:gd name="connsiteY75" fmla="*/ 876300 h 1478781"/>
              <a:gd name="connsiteX76" fmla="*/ 4912419 w 5194511"/>
              <a:gd name="connsiteY76" fmla="*/ 885825 h 1478781"/>
              <a:gd name="connsiteX77" fmla="*/ 4979094 w 5194511"/>
              <a:gd name="connsiteY77" fmla="*/ 904875 h 1478781"/>
              <a:gd name="connsiteX78" fmla="*/ 5007669 w 5194511"/>
              <a:gd name="connsiteY78" fmla="*/ 923925 h 1478781"/>
              <a:gd name="connsiteX79" fmla="*/ 5036244 w 5194511"/>
              <a:gd name="connsiteY79" fmla="*/ 933450 h 1478781"/>
              <a:gd name="connsiteX80" fmla="*/ 5093394 w 5194511"/>
              <a:gd name="connsiteY80" fmla="*/ 971550 h 1478781"/>
              <a:gd name="connsiteX81" fmla="*/ 5194511 w 5194511"/>
              <a:gd name="connsiteY81" fmla="*/ 1082734 h 1478781"/>
              <a:gd name="connsiteX82" fmla="*/ 4762463 w 5194511"/>
              <a:gd name="connsiteY82" fmla="*/ 1478781 h 1478781"/>
              <a:gd name="connsiteX83" fmla="*/ 513991 w 5194511"/>
              <a:gd name="connsiteY83" fmla="*/ 1478781 h 1478781"/>
              <a:gd name="connsiteX0" fmla="*/ 513990 w 5194510"/>
              <a:gd name="connsiteY0" fmla="*/ 1478781 h 1478781"/>
              <a:gd name="connsiteX1" fmla="*/ 68040 w 5194510"/>
              <a:gd name="connsiteY1" fmla="*/ 1082734 h 1478781"/>
              <a:gd name="connsiteX2" fmla="*/ 68042 w 5194510"/>
              <a:gd name="connsiteY2" fmla="*/ 974725 h 1478781"/>
              <a:gd name="connsiteX3" fmla="*/ 189954 w 5194510"/>
              <a:gd name="connsiteY3" fmla="*/ 827135 h 1478781"/>
              <a:gd name="connsiteX4" fmla="*/ 261962 w 5194510"/>
              <a:gd name="connsiteY4" fmla="*/ 722697 h 1478781"/>
              <a:gd name="connsiteX5" fmla="*/ 302318 w 5194510"/>
              <a:gd name="connsiteY5" fmla="*/ 647700 h 1478781"/>
              <a:gd name="connsiteX6" fmla="*/ 330893 w 5194510"/>
              <a:gd name="connsiteY6" fmla="*/ 638175 h 1478781"/>
              <a:gd name="connsiteX7" fmla="*/ 388043 w 5194510"/>
              <a:gd name="connsiteY7" fmla="*/ 600075 h 1478781"/>
              <a:gd name="connsiteX8" fmla="*/ 445193 w 5194510"/>
              <a:gd name="connsiteY8" fmla="*/ 571500 h 1478781"/>
              <a:gd name="connsiteX9" fmla="*/ 473768 w 5194510"/>
              <a:gd name="connsiteY9" fmla="*/ 561975 h 1478781"/>
              <a:gd name="connsiteX10" fmla="*/ 530918 w 5194510"/>
              <a:gd name="connsiteY10" fmla="*/ 523875 h 1478781"/>
              <a:gd name="connsiteX11" fmla="*/ 559493 w 5194510"/>
              <a:gd name="connsiteY11" fmla="*/ 504825 h 1478781"/>
              <a:gd name="connsiteX12" fmla="*/ 588068 w 5194510"/>
              <a:gd name="connsiteY12" fmla="*/ 495300 h 1478781"/>
              <a:gd name="connsiteX13" fmla="*/ 616643 w 5194510"/>
              <a:gd name="connsiteY13" fmla="*/ 476250 h 1478781"/>
              <a:gd name="connsiteX14" fmla="*/ 673793 w 5194510"/>
              <a:gd name="connsiteY14" fmla="*/ 457200 h 1478781"/>
              <a:gd name="connsiteX15" fmla="*/ 778568 w 5194510"/>
              <a:gd name="connsiteY15" fmla="*/ 428625 h 1478781"/>
              <a:gd name="connsiteX16" fmla="*/ 959543 w 5194510"/>
              <a:gd name="connsiteY16" fmla="*/ 409575 h 1478781"/>
              <a:gd name="connsiteX17" fmla="*/ 1054793 w 5194510"/>
              <a:gd name="connsiteY17" fmla="*/ 381000 h 1478781"/>
              <a:gd name="connsiteX18" fmla="*/ 1083368 w 5194510"/>
              <a:gd name="connsiteY18" fmla="*/ 361950 h 1478781"/>
              <a:gd name="connsiteX19" fmla="*/ 1140518 w 5194510"/>
              <a:gd name="connsiteY19" fmla="*/ 342900 h 1478781"/>
              <a:gd name="connsiteX20" fmla="*/ 1226243 w 5194510"/>
              <a:gd name="connsiteY20" fmla="*/ 304800 h 1478781"/>
              <a:gd name="connsiteX21" fmla="*/ 1311968 w 5194510"/>
              <a:gd name="connsiteY21" fmla="*/ 285750 h 1478781"/>
              <a:gd name="connsiteX22" fmla="*/ 1350068 w 5194510"/>
              <a:gd name="connsiteY22" fmla="*/ 276225 h 1478781"/>
              <a:gd name="connsiteX23" fmla="*/ 1540568 w 5194510"/>
              <a:gd name="connsiteY23" fmla="*/ 266700 h 1478781"/>
              <a:gd name="connsiteX24" fmla="*/ 1588193 w 5194510"/>
              <a:gd name="connsiteY24" fmla="*/ 257175 h 1478781"/>
              <a:gd name="connsiteX25" fmla="*/ 1616768 w 5194510"/>
              <a:gd name="connsiteY25" fmla="*/ 247650 h 1478781"/>
              <a:gd name="connsiteX26" fmla="*/ 1673918 w 5194510"/>
              <a:gd name="connsiteY26" fmla="*/ 238125 h 1478781"/>
              <a:gd name="connsiteX27" fmla="*/ 1788218 w 5194510"/>
              <a:gd name="connsiteY27" fmla="*/ 247650 h 1478781"/>
              <a:gd name="connsiteX28" fmla="*/ 1997768 w 5194510"/>
              <a:gd name="connsiteY28" fmla="*/ 228600 h 1478781"/>
              <a:gd name="connsiteX29" fmla="*/ 2083493 w 5194510"/>
              <a:gd name="connsiteY29" fmla="*/ 200025 h 1478781"/>
              <a:gd name="connsiteX30" fmla="*/ 2112068 w 5194510"/>
              <a:gd name="connsiteY30" fmla="*/ 190500 h 1478781"/>
              <a:gd name="connsiteX31" fmla="*/ 2140643 w 5194510"/>
              <a:gd name="connsiteY31" fmla="*/ 171450 h 1478781"/>
              <a:gd name="connsiteX32" fmla="*/ 2197793 w 5194510"/>
              <a:gd name="connsiteY32" fmla="*/ 152400 h 1478781"/>
              <a:gd name="connsiteX33" fmla="*/ 2283518 w 5194510"/>
              <a:gd name="connsiteY33" fmla="*/ 114300 h 1478781"/>
              <a:gd name="connsiteX34" fmla="*/ 2626418 w 5194510"/>
              <a:gd name="connsiteY34" fmla="*/ 95250 h 1478781"/>
              <a:gd name="connsiteX35" fmla="*/ 2712143 w 5194510"/>
              <a:gd name="connsiteY35" fmla="*/ 66675 h 1478781"/>
              <a:gd name="connsiteX36" fmla="*/ 2740718 w 5194510"/>
              <a:gd name="connsiteY36" fmla="*/ 57150 h 1478781"/>
              <a:gd name="connsiteX37" fmla="*/ 2769293 w 5194510"/>
              <a:gd name="connsiteY37" fmla="*/ 38100 h 1478781"/>
              <a:gd name="connsiteX38" fmla="*/ 2826443 w 5194510"/>
              <a:gd name="connsiteY38" fmla="*/ 19050 h 1478781"/>
              <a:gd name="connsiteX39" fmla="*/ 2893118 w 5194510"/>
              <a:gd name="connsiteY39" fmla="*/ 0 h 1478781"/>
              <a:gd name="connsiteX40" fmla="*/ 3112193 w 5194510"/>
              <a:gd name="connsiteY40" fmla="*/ 9525 h 1478781"/>
              <a:gd name="connsiteX41" fmla="*/ 3169343 w 5194510"/>
              <a:gd name="connsiteY41" fmla="*/ 28575 h 1478781"/>
              <a:gd name="connsiteX42" fmla="*/ 3207443 w 5194510"/>
              <a:gd name="connsiteY42" fmla="*/ 38100 h 1478781"/>
              <a:gd name="connsiteX43" fmla="*/ 3264593 w 5194510"/>
              <a:gd name="connsiteY43" fmla="*/ 57150 h 1478781"/>
              <a:gd name="connsiteX44" fmla="*/ 3321743 w 5194510"/>
              <a:gd name="connsiteY44" fmla="*/ 76200 h 1478781"/>
              <a:gd name="connsiteX45" fmla="*/ 3350318 w 5194510"/>
              <a:gd name="connsiteY45" fmla="*/ 85725 h 1478781"/>
              <a:gd name="connsiteX46" fmla="*/ 3378893 w 5194510"/>
              <a:gd name="connsiteY46" fmla="*/ 95250 h 1478781"/>
              <a:gd name="connsiteX47" fmla="*/ 3493193 w 5194510"/>
              <a:gd name="connsiteY47" fmla="*/ 104775 h 1478781"/>
              <a:gd name="connsiteX48" fmla="*/ 3550343 w 5194510"/>
              <a:gd name="connsiteY48" fmla="*/ 133350 h 1478781"/>
              <a:gd name="connsiteX49" fmla="*/ 3578918 w 5194510"/>
              <a:gd name="connsiteY49" fmla="*/ 161925 h 1478781"/>
              <a:gd name="connsiteX50" fmla="*/ 3636068 w 5194510"/>
              <a:gd name="connsiteY50" fmla="*/ 200025 h 1478781"/>
              <a:gd name="connsiteX51" fmla="*/ 3664643 w 5194510"/>
              <a:gd name="connsiteY51" fmla="*/ 219075 h 1478781"/>
              <a:gd name="connsiteX52" fmla="*/ 3693218 w 5194510"/>
              <a:gd name="connsiteY52" fmla="*/ 247650 h 1478781"/>
              <a:gd name="connsiteX53" fmla="*/ 3750368 w 5194510"/>
              <a:gd name="connsiteY53" fmla="*/ 266700 h 1478781"/>
              <a:gd name="connsiteX54" fmla="*/ 3807518 w 5194510"/>
              <a:gd name="connsiteY54" fmla="*/ 295275 h 1478781"/>
              <a:gd name="connsiteX55" fmla="*/ 3836093 w 5194510"/>
              <a:gd name="connsiteY55" fmla="*/ 314325 h 1478781"/>
              <a:gd name="connsiteX56" fmla="*/ 3874193 w 5194510"/>
              <a:gd name="connsiteY56" fmla="*/ 323850 h 1478781"/>
              <a:gd name="connsiteX57" fmla="*/ 4017068 w 5194510"/>
              <a:gd name="connsiteY57" fmla="*/ 342900 h 1478781"/>
              <a:gd name="connsiteX58" fmla="*/ 4074218 w 5194510"/>
              <a:gd name="connsiteY58" fmla="*/ 361950 h 1478781"/>
              <a:gd name="connsiteX59" fmla="*/ 4102793 w 5194510"/>
              <a:gd name="connsiteY59" fmla="*/ 371475 h 1478781"/>
              <a:gd name="connsiteX60" fmla="*/ 4159943 w 5194510"/>
              <a:gd name="connsiteY60" fmla="*/ 419100 h 1478781"/>
              <a:gd name="connsiteX61" fmla="*/ 4217093 w 5194510"/>
              <a:gd name="connsiteY61" fmla="*/ 457200 h 1478781"/>
              <a:gd name="connsiteX62" fmla="*/ 4245668 w 5194510"/>
              <a:gd name="connsiteY62" fmla="*/ 476250 h 1478781"/>
              <a:gd name="connsiteX63" fmla="*/ 4302818 w 5194510"/>
              <a:gd name="connsiteY63" fmla="*/ 514350 h 1478781"/>
              <a:gd name="connsiteX64" fmla="*/ 4331393 w 5194510"/>
              <a:gd name="connsiteY64" fmla="*/ 533400 h 1478781"/>
              <a:gd name="connsiteX65" fmla="*/ 4359968 w 5194510"/>
              <a:gd name="connsiteY65" fmla="*/ 542925 h 1478781"/>
              <a:gd name="connsiteX66" fmla="*/ 4445693 w 5194510"/>
              <a:gd name="connsiteY66" fmla="*/ 600075 h 1478781"/>
              <a:gd name="connsiteX67" fmla="*/ 4474268 w 5194510"/>
              <a:gd name="connsiteY67" fmla="*/ 628650 h 1478781"/>
              <a:gd name="connsiteX68" fmla="*/ 4502843 w 5194510"/>
              <a:gd name="connsiteY68" fmla="*/ 638175 h 1478781"/>
              <a:gd name="connsiteX69" fmla="*/ 4588568 w 5194510"/>
              <a:gd name="connsiteY69" fmla="*/ 695325 h 1478781"/>
              <a:gd name="connsiteX70" fmla="*/ 4617143 w 5194510"/>
              <a:gd name="connsiteY70" fmla="*/ 714375 h 1478781"/>
              <a:gd name="connsiteX71" fmla="*/ 4645718 w 5194510"/>
              <a:gd name="connsiteY71" fmla="*/ 733425 h 1478781"/>
              <a:gd name="connsiteX72" fmla="*/ 4731443 w 5194510"/>
              <a:gd name="connsiteY72" fmla="*/ 809625 h 1478781"/>
              <a:gd name="connsiteX73" fmla="*/ 4760018 w 5194510"/>
              <a:gd name="connsiteY73" fmla="*/ 819150 h 1478781"/>
              <a:gd name="connsiteX74" fmla="*/ 4817168 w 5194510"/>
              <a:gd name="connsiteY74" fmla="*/ 857250 h 1478781"/>
              <a:gd name="connsiteX75" fmla="*/ 4883843 w 5194510"/>
              <a:gd name="connsiteY75" fmla="*/ 876300 h 1478781"/>
              <a:gd name="connsiteX76" fmla="*/ 4912418 w 5194510"/>
              <a:gd name="connsiteY76" fmla="*/ 885825 h 1478781"/>
              <a:gd name="connsiteX77" fmla="*/ 4979093 w 5194510"/>
              <a:gd name="connsiteY77" fmla="*/ 904875 h 1478781"/>
              <a:gd name="connsiteX78" fmla="*/ 5007668 w 5194510"/>
              <a:gd name="connsiteY78" fmla="*/ 923925 h 1478781"/>
              <a:gd name="connsiteX79" fmla="*/ 5036243 w 5194510"/>
              <a:gd name="connsiteY79" fmla="*/ 933450 h 1478781"/>
              <a:gd name="connsiteX80" fmla="*/ 5093393 w 5194510"/>
              <a:gd name="connsiteY80" fmla="*/ 971550 h 1478781"/>
              <a:gd name="connsiteX81" fmla="*/ 5194510 w 5194510"/>
              <a:gd name="connsiteY81" fmla="*/ 1082734 h 1478781"/>
              <a:gd name="connsiteX82" fmla="*/ 4762462 w 5194510"/>
              <a:gd name="connsiteY82" fmla="*/ 1478781 h 1478781"/>
              <a:gd name="connsiteX83" fmla="*/ 513990 w 5194510"/>
              <a:gd name="connsiteY83" fmla="*/ 1478781 h 1478781"/>
              <a:gd name="connsiteX0" fmla="*/ 513991 w 5194511"/>
              <a:gd name="connsiteY0" fmla="*/ 1478781 h 1478781"/>
              <a:gd name="connsiteX1" fmla="*/ 68041 w 5194511"/>
              <a:gd name="connsiteY1" fmla="*/ 1082734 h 1478781"/>
              <a:gd name="connsiteX2" fmla="*/ 68042 w 5194511"/>
              <a:gd name="connsiteY2" fmla="*/ 867457 h 1478781"/>
              <a:gd name="connsiteX3" fmla="*/ 189955 w 5194511"/>
              <a:gd name="connsiteY3" fmla="*/ 827135 h 1478781"/>
              <a:gd name="connsiteX4" fmla="*/ 261963 w 5194511"/>
              <a:gd name="connsiteY4" fmla="*/ 722697 h 1478781"/>
              <a:gd name="connsiteX5" fmla="*/ 302319 w 5194511"/>
              <a:gd name="connsiteY5" fmla="*/ 647700 h 1478781"/>
              <a:gd name="connsiteX6" fmla="*/ 330894 w 5194511"/>
              <a:gd name="connsiteY6" fmla="*/ 638175 h 1478781"/>
              <a:gd name="connsiteX7" fmla="*/ 388044 w 5194511"/>
              <a:gd name="connsiteY7" fmla="*/ 600075 h 1478781"/>
              <a:gd name="connsiteX8" fmla="*/ 445194 w 5194511"/>
              <a:gd name="connsiteY8" fmla="*/ 571500 h 1478781"/>
              <a:gd name="connsiteX9" fmla="*/ 473769 w 5194511"/>
              <a:gd name="connsiteY9" fmla="*/ 561975 h 1478781"/>
              <a:gd name="connsiteX10" fmla="*/ 530919 w 5194511"/>
              <a:gd name="connsiteY10" fmla="*/ 523875 h 1478781"/>
              <a:gd name="connsiteX11" fmla="*/ 559494 w 5194511"/>
              <a:gd name="connsiteY11" fmla="*/ 504825 h 1478781"/>
              <a:gd name="connsiteX12" fmla="*/ 588069 w 5194511"/>
              <a:gd name="connsiteY12" fmla="*/ 495300 h 1478781"/>
              <a:gd name="connsiteX13" fmla="*/ 616644 w 5194511"/>
              <a:gd name="connsiteY13" fmla="*/ 476250 h 1478781"/>
              <a:gd name="connsiteX14" fmla="*/ 673794 w 5194511"/>
              <a:gd name="connsiteY14" fmla="*/ 457200 h 1478781"/>
              <a:gd name="connsiteX15" fmla="*/ 778569 w 5194511"/>
              <a:gd name="connsiteY15" fmla="*/ 428625 h 1478781"/>
              <a:gd name="connsiteX16" fmla="*/ 959544 w 5194511"/>
              <a:gd name="connsiteY16" fmla="*/ 409575 h 1478781"/>
              <a:gd name="connsiteX17" fmla="*/ 1054794 w 5194511"/>
              <a:gd name="connsiteY17" fmla="*/ 381000 h 1478781"/>
              <a:gd name="connsiteX18" fmla="*/ 1083369 w 5194511"/>
              <a:gd name="connsiteY18" fmla="*/ 361950 h 1478781"/>
              <a:gd name="connsiteX19" fmla="*/ 1140519 w 5194511"/>
              <a:gd name="connsiteY19" fmla="*/ 342900 h 1478781"/>
              <a:gd name="connsiteX20" fmla="*/ 1226244 w 5194511"/>
              <a:gd name="connsiteY20" fmla="*/ 304800 h 1478781"/>
              <a:gd name="connsiteX21" fmla="*/ 1311969 w 5194511"/>
              <a:gd name="connsiteY21" fmla="*/ 285750 h 1478781"/>
              <a:gd name="connsiteX22" fmla="*/ 1350069 w 5194511"/>
              <a:gd name="connsiteY22" fmla="*/ 276225 h 1478781"/>
              <a:gd name="connsiteX23" fmla="*/ 1540569 w 5194511"/>
              <a:gd name="connsiteY23" fmla="*/ 266700 h 1478781"/>
              <a:gd name="connsiteX24" fmla="*/ 1588194 w 5194511"/>
              <a:gd name="connsiteY24" fmla="*/ 257175 h 1478781"/>
              <a:gd name="connsiteX25" fmla="*/ 1616769 w 5194511"/>
              <a:gd name="connsiteY25" fmla="*/ 247650 h 1478781"/>
              <a:gd name="connsiteX26" fmla="*/ 1673919 w 5194511"/>
              <a:gd name="connsiteY26" fmla="*/ 238125 h 1478781"/>
              <a:gd name="connsiteX27" fmla="*/ 1788219 w 5194511"/>
              <a:gd name="connsiteY27" fmla="*/ 247650 h 1478781"/>
              <a:gd name="connsiteX28" fmla="*/ 1997769 w 5194511"/>
              <a:gd name="connsiteY28" fmla="*/ 228600 h 1478781"/>
              <a:gd name="connsiteX29" fmla="*/ 2083494 w 5194511"/>
              <a:gd name="connsiteY29" fmla="*/ 200025 h 1478781"/>
              <a:gd name="connsiteX30" fmla="*/ 2112069 w 5194511"/>
              <a:gd name="connsiteY30" fmla="*/ 190500 h 1478781"/>
              <a:gd name="connsiteX31" fmla="*/ 2140644 w 5194511"/>
              <a:gd name="connsiteY31" fmla="*/ 171450 h 1478781"/>
              <a:gd name="connsiteX32" fmla="*/ 2197794 w 5194511"/>
              <a:gd name="connsiteY32" fmla="*/ 152400 h 1478781"/>
              <a:gd name="connsiteX33" fmla="*/ 2283519 w 5194511"/>
              <a:gd name="connsiteY33" fmla="*/ 114300 h 1478781"/>
              <a:gd name="connsiteX34" fmla="*/ 2626419 w 5194511"/>
              <a:gd name="connsiteY34" fmla="*/ 95250 h 1478781"/>
              <a:gd name="connsiteX35" fmla="*/ 2712144 w 5194511"/>
              <a:gd name="connsiteY35" fmla="*/ 66675 h 1478781"/>
              <a:gd name="connsiteX36" fmla="*/ 2740719 w 5194511"/>
              <a:gd name="connsiteY36" fmla="*/ 57150 h 1478781"/>
              <a:gd name="connsiteX37" fmla="*/ 2769294 w 5194511"/>
              <a:gd name="connsiteY37" fmla="*/ 38100 h 1478781"/>
              <a:gd name="connsiteX38" fmla="*/ 2826444 w 5194511"/>
              <a:gd name="connsiteY38" fmla="*/ 19050 h 1478781"/>
              <a:gd name="connsiteX39" fmla="*/ 2893119 w 5194511"/>
              <a:gd name="connsiteY39" fmla="*/ 0 h 1478781"/>
              <a:gd name="connsiteX40" fmla="*/ 3112194 w 5194511"/>
              <a:gd name="connsiteY40" fmla="*/ 9525 h 1478781"/>
              <a:gd name="connsiteX41" fmla="*/ 3169344 w 5194511"/>
              <a:gd name="connsiteY41" fmla="*/ 28575 h 1478781"/>
              <a:gd name="connsiteX42" fmla="*/ 3207444 w 5194511"/>
              <a:gd name="connsiteY42" fmla="*/ 38100 h 1478781"/>
              <a:gd name="connsiteX43" fmla="*/ 3264594 w 5194511"/>
              <a:gd name="connsiteY43" fmla="*/ 57150 h 1478781"/>
              <a:gd name="connsiteX44" fmla="*/ 3321744 w 5194511"/>
              <a:gd name="connsiteY44" fmla="*/ 76200 h 1478781"/>
              <a:gd name="connsiteX45" fmla="*/ 3350319 w 5194511"/>
              <a:gd name="connsiteY45" fmla="*/ 85725 h 1478781"/>
              <a:gd name="connsiteX46" fmla="*/ 3378894 w 5194511"/>
              <a:gd name="connsiteY46" fmla="*/ 95250 h 1478781"/>
              <a:gd name="connsiteX47" fmla="*/ 3493194 w 5194511"/>
              <a:gd name="connsiteY47" fmla="*/ 104775 h 1478781"/>
              <a:gd name="connsiteX48" fmla="*/ 3550344 w 5194511"/>
              <a:gd name="connsiteY48" fmla="*/ 133350 h 1478781"/>
              <a:gd name="connsiteX49" fmla="*/ 3578919 w 5194511"/>
              <a:gd name="connsiteY49" fmla="*/ 161925 h 1478781"/>
              <a:gd name="connsiteX50" fmla="*/ 3636069 w 5194511"/>
              <a:gd name="connsiteY50" fmla="*/ 200025 h 1478781"/>
              <a:gd name="connsiteX51" fmla="*/ 3664644 w 5194511"/>
              <a:gd name="connsiteY51" fmla="*/ 219075 h 1478781"/>
              <a:gd name="connsiteX52" fmla="*/ 3693219 w 5194511"/>
              <a:gd name="connsiteY52" fmla="*/ 247650 h 1478781"/>
              <a:gd name="connsiteX53" fmla="*/ 3750369 w 5194511"/>
              <a:gd name="connsiteY53" fmla="*/ 266700 h 1478781"/>
              <a:gd name="connsiteX54" fmla="*/ 3807519 w 5194511"/>
              <a:gd name="connsiteY54" fmla="*/ 295275 h 1478781"/>
              <a:gd name="connsiteX55" fmla="*/ 3836094 w 5194511"/>
              <a:gd name="connsiteY55" fmla="*/ 314325 h 1478781"/>
              <a:gd name="connsiteX56" fmla="*/ 3874194 w 5194511"/>
              <a:gd name="connsiteY56" fmla="*/ 323850 h 1478781"/>
              <a:gd name="connsiteX57" fmla="*/ 4017069 w 5194511"/>
              <a:gd name="connsiteY57" fmla="*/ 342900 h 1478781"/>
              <a:gd name="connsiteX58" fmla="*/ 4074219 w 5194511"/>
              <a:gd name="connsiteY58" fmla="*/ 361950 h 1478781"/>
              <a:gd name="connsiteX59" fmla="*/ 4102794 w 5194511"/>
              <a:gd name="connsiteY59" fmla="*/ 371475 h 1478781"/>
              <a:gd name="connsiteX60" fmla="*/ 4159944 w 5194511"/>
              <a:gd name="connsiteY60" fmla="*/ 419100 h 1478781"/>
              <a:gd name="connsiteX61" fmla="*/ 4217094 w 5194511"/>
              <a:gd name="connsiteY61" fmla="*/ 457200 h 1478781"/>
              <a:gd name="connsiteX62" fmla="*/ 4245669 w 5194511"/>
              <a:gd name="connsiteY62" fmla="*/ 476250 h 1478781"/>
              <a:gd name="connsiteX63" fmla="*/ 4302819 w 5194511"/>
              <a:gd name="connsiteY63" fmla="*/ 514350 h 1478781"/>
              <a:gd name="connsiteX64" fmla="*/ 4331394 w 5194511"/>
              <a:gd name="connsiteY64" fmla="*/ 533400 h 1478781"/>
              <a:gd name="connsiteX65" fmla="*/ 4359969 w 5194511"/>
              <a:gd name="connsiteY65" fmla="*/ 542925 h 1478781"/>
              <a:gd name="connsiteX66" fmla="*/ 4445694 w 5194511"/>
              <a:gd name="connsiteY66" fmla="*/ 600075 h 1478781"/>
              <a:gd name="connsiteX67" fmla="*/ 4474269 w 5194511"/>
              <a:gd name="connsiteY67" fmla="*/ 628650 h 1478781"/>
              <a:gd name="connsiteX68" fmla="*/ 4502844 w 5194511"/>
              <a:gd name="connsiteY68" fmla="*/ 638175 h 1478781"/>
              <a:gd name="connsiteX69" fmla="*/ 4588569 w 5194511"/>
              <a:gd name="connsiteY69" fmla="*/ 695325 h 1478781"/>
              <a:gd name="connsiteX70" fmla="*/ 4617144 w 5194511"/>
              <a:gd name="connsiteY70" fmla="*/ 714375 h 1478781"/>
              <a:gd name="connsiteX71" fmla="*/ 4645719 w 5194511"/>
              <a:gd name="connsiteY71" fmla="*/ 733425 h 1478781"/>
              <a:gd name="connsiteX72" fmla="*/ 4731444 w 5194511"/>
              <a:gd name="connsiteY72" fmla="*/ 809625 h 1478781"/>
              <a:gd name="connsiteX73" fmla="*/ 4760019 w 5194511"/>
              <a:gd name="connsiteY73" fmla="*/ 819150 h 1478781"/>
              <a:gd name="connsiteX74" fmla="*/ 4817169 w 5194511"/>
              <a:gd name="connsiteY74" fmla="*/ 857250 h 1478781"/>
              <a:gd name="connsiteX75" fmla="*/ 4883844 w 5194511"/>
              <a:gd name="connsiteY75" fmla="*/ 876300 h 1478781"/>
              <a:gd name="connsiteX76" fmla="*/ 4912419 w 5194511"/>
              <a:gd name="connsiteY76" fmla="*/ 885825 h 1478781"/>
              <a:gd name="connsiteX77" fmla="*/ 4979094 w 5194511"/>
              <a:gd name="connsiteY77" fmla="*/ 904875 h 1478781"/>
              <a:gd name="connsiteX78" fmla="*/ 5007669 w 5194511"/>
              <a:gd name="connsiteY78" fmla="*/ 923925 h 1478781"/>
              <a:gd name="connsiteX79" fmla="*/ 5036244 w 5194511"/>
              <a:gd name="connsiteY79" fmla="*/ 933450 h 1478781"/>
              <a:gd name="connsiteX80" fmla="*/ 5093394 w 5194511"/>
              <a:gd name="connsiteY80" fmla="*/ 971550 h 1478781"/>
              <a:gd name="connsiteX81" fmla="*/ 5194511 w 5194511"/>
              <a:gd name="connsiteY81" fmla="*/ 1082734 h 1478781"/>
              <a:gd name="connsiteX82" fmla="*/ 4762463 w 5194511"/>
              <a:gd name="connsiteY82" fmla="*/ 1478781 h 1478781"/>
              <a:gd name="connsiteX83" fmla="*/ 513991 w 5194511"/>
              <a:gd name="connsiteY83" fmla="*/ 1478781 h 1478781"/>
              <a:gd name="connsiteX0" fmla="*/ 445950 w 5126470"/>
              <a:gd name="connsiteY0" fmla="*/ 1478781 h 1478781"/>
              <a:gd name="connsiteX1" fmla="*/ 0 w 5126470"/>
              <a:gd name="connsiteY1" fmla="*/ 1082734 h 1478781"/>
              <a:gd name="connsiteX2" fmla="*/ 85911 w 5126470"/>
              <a:gd name="connsiteY2" fmla="*/ 938721 h 1478781"/>
              <a:gd name="connsiteX3" fmla="*/ 121914 w 5126470"/>
              <a:gd name="connsiteY3" fmla="*/ 827135 h 1478781"/>
              <a:gd name="connsiteX4" fmla="*/ 193922 w 5126470"/>
              <a:gd name="connsiteY4" fmla="*/ 722697 h 1478781"/>
              <a:gd name="connsiteX5" fmla="*/ 234278 w 5126470"/>
              <a:gd name="connsiteY5" fmla="*/ 647700 h 1478781"/>
              <a:gd name="connsiteX6" fmla="*/ 262853 w 5126470"/>
              <a:gd name="connsiteY6" fmla="*/ 638175 h 1478781"/>
              <a:gd name="connsiteX7" fmla="*/ 320003 w 5126470"/>
              <a:gd name="connsiteY7" fmla="*/ 600075 h 1478781"/>
              <a:gd name="connsiteX8" fmla="*/ 377153 w 5126470"/>
              <a:gd name="connsiteY8" fmla="*/ 571500 h 1478781"/>
              <a:gd name="connsiteX9" fmla="*/ 405728 w 5126470"/>
              <a:gd name="connsiteY9" fmla="*/ 561975 h 1478781"/>
              <a:gd name="connsiteX10" fmla="*/ 462878 w 5126470"/>
              <a:gd name="connsiteY10" fmla="*/ 523875 h 1478781"/>
              <a:gd name="connsiteX11" fmla="*/ 491453 w 5126470"/>
              <a:gd name="connsiteY11" fmla="*/ 504825 h 1478781"/>
              <a:gd name="connsiteX12" fmla="*/ 520028 w 5126470"/>
              <a:gd name="connsiteY12" fmla="*/ 495300 h 1478781"/>
              <a:gd name="connsiteX13" fmla="*/ 548603 w 5126470"/>
              <a:gd name="connsiteY13" fmla="*/ 476250 h 1478781"/>
              <a:gd name="connsiteX14" fmla="*/ 605753 w 5126470"/>
              <a:gd name="connsiteY14" fmla="*/ 457200 h 1478781"/>
              <a:gd name="connsiteX15" fmla="*/ 710528 w 5126470"/>
              <a:gd name="connsiteY15" fmla="*/ 428625 h 1478781"/>
              <a:gd name="connsiteX16" fmla="*/ 891503 w 5126470"/>
              <a:gd name="connsiteY16" fmla="*/ 409575 h 1478781"/>
              <a:gd name="connsiteX17" fmla="*/ 986753 w 5126470"/>
              <a:gd name="connsiteY17" fmla="*/ 381000 h 1478781"/>
              <a:gd name="connsiteX18" fmla="*/ 1015328 w 5126470"/>
              <a:gd name="connsiteY18" fmla="*/ 361950 h 1478781"/>
              <a:gd name="connsiteX19" fmla="*/ 1072478 w 5126470"/>
              <a:gd name="connsiteY19" fmla="*/ 342900 h 1478781"/>
              <a:gd name="connsiteX20" fmla="*/ 1158203 w 5126470"/>
              <a:gd name="connsiteY20" fmla="*/ 304800 h 1478781"/>
              <a:gd name="connsiteX21" fmla="*/ 1243928 w 5126470"/>
              <a:gd name="connsiteY21" fmla="*/ 285750 h 1478781"/>
              <a:gd name="connsiteX22" fmla="*/ 1282028 w 5126470"/>
              <a:gd name="connsiteY22" fmla="*/ 276225 h 1478781"/>
              <a:gd name="connsiteX23" fmla="*/ 1472528 w 5126470"/>
              <a:gd name="connsiteY23" fmla="*/ 266700 h 1478781"/>
              <a:gd name="connsiteX24" fmla="*/ 1520153 w 5126470"/>
              <a:gd name="connsiteY24" fmla="*/ 257175 h 1478781"/>
              <a:gd name="connsiteX25" fmla="*/ 1548728 w 5126470"/>
              <a:gd name="connsiteY25" fmla="*/ 247650 h 1478781"/>
              <a:gd name="connsiteX26" fmla="*/ 1605878 w 5126470"/>
              <a:gd name="connsiteY26" fmla="*/ 238125 h 1478781"/>
              <a:gd name="connsiteX27" fmla="*/ 1720178 w 5126470"/>
              <a:gd name="connsiteY27" fmla="*/ 247650 h 1478781"/>
              <a:gd name="connsiteX28" fmla="*/ 1929728 w 5126470"/>
              <a:gd name="connsiteY28" fmla="*/ 228600 h 1478781"/>
              <a:gd name="connsiteX29" fmla="*/ 2015453 w 5126470"/>
              <a:gd name="connsiteY29" fmla="*/ 200025 h 1478781"/>
              <a:gd name="connsiteX30" fmla="*/ 2044028 w 5126470"/>
              <a:gd name="connsiteY30" fmla="*/ 190500 h 1478781"/>
              <a:gd name="connsiteX31" fmla="*/ 2072603 w 5126470"/>
              <a:gd name="connsiteY31" fmla="*/ 171450 h 1478781"/>
              <a:gd name="connsiteX32" fmla="*/ 2129753 w 5126470"/>
              <a:gd name="connsiteY32" fmla="*/ 152400 h 1478781"/>
              <a:gd name="connsiteX33" fmla="*/ 2215478 w 5126470"/>
              <a:gd name="connsiteY33" fmla="*/ 114300 h 1478781"/>
              <a:gd name="connsiteX34" fmla="*/ 2558378 w 5126470"/>
              <a:gd name="connsiteY34" fmla="*/ 95250 h 1478781"/>
              <a:gd name="connsiteX35" fmla="*/ 2644103 w 5126470"/>
              <a:gd name="connsiteY35" fmla="*/ 66675 h 1478781"/>
              <a:gd name="connsiteX36" fmla="*/ 2672678 w 5126470"/>
              <a:gd name="connsiteY36" fmla="*/ 57150 h 1478781"/>
              <a:gd name="connsiteX37" fmla="*/ 2701253 w 5126470"/>
              <a:gd name="connsiteY37" fmla="*/ 38100 h 1478781"/>
              <a:gd name="connsiteX38" fmla="*/ 2758403 w 5126470"/>
              <a:gd name="connsiteY38" fmla="*/ 19050 h 1478781"/>
              <a:gd name="connsiteX39" fmla="*/ 2825078 w 5126470"/>
              <a:gd name="connsiteY39" fmla="*/ 0 h 1478781"/>
              <a:gd name="connsiteX40" fmla="*/ 3044153 w 5126470"/>
              <a:gd name="connsiteY40" fmla="*/ 9525 h 1478781"/>
              <a:gd name="connsiteX41" fmla="*/ 3101303 w 5126470"/>
              <a:gd name="connsiteY41" fmla="*/ 28575 h 1478781"/>
              <a:gd name="connsiteX42" fmla="*/ 3139403 w 5126470"/>
              <a:gd name="connsiteY42" fmla="*/ 38100 h 1478781"/>
              <a:gd name="connsiteX43" fmla="*/ 3196553 w 5126470"/>
              <a:gd name="connsiteY43" fmla="*/ 57150 h 1478781"/>
              <a:gd name="connsiteX44" fmla="*/ 3253703 w 5126470"/>
              <a:gd name="connsiteY44" fmla="*/ 76200 h 1478781"/>
              <a:gd name="connsiteX45" fmla="*/ 3282278 w 5126470"/>
              <a:gd name="connsiteY45" fmla="*/ 85725 h 1478781"/>
              <a:gd name="connsiteX46" fmla="*/ 3310853 w 5126470"/>
              <a:gd name="connsiteY46" fmla="*/ 95250 h 1478781"/>
              <a:gd name="connsiteX47" fmla="*/ 3425153 w 5126470"/>
              <a:gd name="connsiteY47" fmla="*/ 104775 h 1478781"/>
              <a:gd name="connsiteX48" fmla="*/ 3482303 w 5126470"/>
              <a:gd name="connsiteY48" fmla="*/ 133350 h 1478781"/>
              <a:gd name="connsiteX49" fmla="*/ 3510878 w 5126470"/>
              <a:gd name="connsiteY49" fmla="*/ 161925 h 1478781"/>
              <a:gd name="connsiteX50" fmla="*/ 3568028 w 5126470"/>
              <a:gd name="connsiteY50" fmla="*/ 200025 h 1478781"/>
              <a:gd name="connsiteX51" fmla="*/ 3596603 w 5126470"/>
              <a:gd name="connsiteY51" fmla="*/ 219075 h 1478781"/>
              <a:gd name="connsiteX52" fmla="*/ 3625178 w 5126470"/>
              <a:gd name="connsiteY52" fmla="*/ 247650 h 1478781"/>
              <a:gd name="connsiteX53" fmla="*/ 3682328 w 5126470"/>
              <a:gd name="connsiteY53" fmla="*/ 266700 h 1478781"/>
              <a:gd name="connsiteX54" fmla="*/ 3739478 w 5126470"/>
              <a:gd name="connsiteY54" fmla="*/ 295275 h 1478781"/>
              <a:gd name="connsiteX55" fmla="*/ 3768053 w 5126470"/>
              <a:gd name="connsiteY55" fmla="*/ 314325 h 1478781"/>
              <a:gd name="connsiteX56" fmla="*/ 3806153 w 5126470"/>
              <a:gd name="connsiteY56" fmla="*/ 323850 h 1478781"/>
              <a:gd name="connsiteX57" fmla="*/ 3949028 w 5126470"/>
              <a:gd name="connsiteY57" fmla="*/ 342900 h 1478781"/>
              <a:gd name="connsiteX58" fmla="*/ 4006178 w 5126470"/>
              <a:gd name="connsiteY58" fmla="*/ 361950 h 1478781"/>
              <a:gd name="connsiteX59" fmla="*/ 4034753 w 5126470"/>
              <a:gd name="connsiteY59" fmla="*/ 371475 h 1478781"/>
              <a:gd name="connsiteX60" fmla="*/ 4091903 w 5126470"/>
              <a:gd name="connsiteY60" fmla="*/ 419100 h 1478781"/>
              <a:gd name="connsiteX61" fmla="*/ 4149053 w 5126470"/>
              <a:gd name="connsiteY61" fmla="*/ 457200 h 1478781"/>
              <a:gd name="connsiteX62" fmla="*/ 4177628 w 5126470"/>
              <a:gd name="connsiteY62" fmla="*/ 476250 h 1478781"/>
              <a:gd name="connsiteX63" fmla="*/ 4234778 w 5126470"/>
              <a:gd name="connsiteY63" fmla="*/ 514350 h 1478781"/>
              <a:gd name="connsiteX64" fmla="*/ 4263353 w 5126470"/>
              <a:gd name="connsiteY64" fmla="*/ 533400 h 1478781"/>
              <a:gd name="connsiteX65" fmla="*/ 4291928 w 5126470"/>
              <a:gd name="connsiteY65" fmla="*/ 542925 h 1478781"/>
              <a:gd name="connsiteX66" fmla="*/ 4377653 w 5126470"/>
              <a:gd name="connsiteY66" fmla="*/ 600075 h 1478781"/>
              <a:gd name="connsiteX67" fmla="*/ 4406228 w 5126470"/>
              <a:gd name="connsiteY67" fmla="*/ 628650 h 1478781"/>
              <a:gd name="connsiteX68" fmla="*/ 4434803 w 5126470"/>
              <a:gd name="connsiteY68" fmla="*/ 638175 h 1478781"/>
              <a:gd name="connsiteX69" fmla="*/ 4520528 w 5126470"/>
              <a:gd name="connsiteY69" fmla="*/ 695325 h 1478781"/>
              <a:gd name="connsiteX70" fmla="*/ 4549103 w 5126470"/>
              <a:gd name="connsiteY70" fmla="*/ 714375 h 1478781"/>
              <a:gd name="connsiteX71" fmla="*/ 4577678 w 5126470"/>
              <a:gd name="connsiteY71" fmla="*/ 733425 h 1478781"/>
              <a:gd name="connsiteX72" fmla="*/ 4663403 w 5126470"/>
              <a:gd name="connsiteY72" fmla="*/ 809625 h 1478781"/>
              <a:gd name="connsiteX73" fmla="*/ 4691978 w 5126470"/>
              <a:gd name="connsiteY73" fmla="*/ 819150 h 1478781"/>
              <a:gd name="connsiteX74" fmla="*/ 4749128 w 5126470"/>
              <a:gd name="connsiteY74" fmla="*/ 857250 h 1478781"/>
              <a:gd name="connsiteX75" fmla="*/ 4815803 w 5126470"/>
              <a:gd name="connsiteY75" fmla="*/ 876300 h 1478781"/>
              <a:gd name="connsiteX76" fmla="*/ 4844378 w 5126470"/>
              <a:gd name="connsiteY76" fmla="*/ 885825 h 1478781"/>
              <a:gd name="connsiteX77" fmla="*/ 4911053 w 5126470"/>
              <a:gd name="connsiteY77" fmla="*/ 904875 h 1478781"/>
              <a:gd name="connsiteX78" fmla="*/ 4939628 w 5126470"/>
              <a:gd name="connsiteY78" fmla="*/ 923925 h 1478781"/>
              <a:gd name="connsiteX79" fmla="*/ 4968203 w 5126470"/>
              <a:gd name="connsiteY79" fmla="*/ 933450 h 1478781"/>
              <a:gd name="connsiteX80" fmla="*/ 5025353 w 5126470"/>
              <a:gd name="connsiteY80" fmla="*/ 971550 h 1478781"/>
              <a:gd name="connsiteX81" fmla="*/ 5126470 w 5126470"/>
              <a:gd name="connsiteY81" fmla="*/ 1082734 h 1478781"/>
              <a:gd name="connsiteX82" fmla="*/ 4694422 w 5126470"/>
              <a:gd name="connsiteY82" fmla="*/ 1478781 h 1478781"/>
              <a:gd name="connsiteX83" fmla="*/ 445950 w 5126470"/>
              <a:gd name="connsiteY83" fmla="*/ 1478781 h 1478781"/>
              <a:gd name="connsiteX0" fmla="*/ 445950 w 5234482"/>
              <a:gd name="connsiteY0" fmla="*/ 1478781 h 1478781"/>
              <a:gd name="connsiteX1" fmla="*/ 0 w 5234482"/>
              <a:gd name="connsiteY1" fmla="*/ 1082734 h 1478781"/>
              <a:gd name="connsiteX2" fmla="*/ 85911 w 5234482"/>
              <a:gd name="connsiteY2" fmla="*/ 938721 h 1478781"/>
              <a:gd name="connsiteX3" fmla="*/ 121914 w 5234482"/>
              <a:gd name="connsiteY3" fmla="*/ 827135 h 1478781"/>
              <a:gd name="connsiteX4" fmla="*/ 193922 w 5234482"/>
              <a:gd name="connsiteY4" fmla="*/ 722697 h 1478781"/>
              <a:gd name="connsiteX5" fmla="*/ 234278 w 5234482"/>
              <a:gd name="connsiteY5" fmla="*/ 647700 h 1478781"/>
              <a:gd name="connsiteX6" fmla="*/ 262853 w 5234482"/>
              <a:gd name="connsiteY6" fmla="*/ 638175 h 1478781"/>
              <a:gd name="connsiteX7" fmla="*/ 320003 w 5234482"/>
              <a:gd name="connsiteY7" fmla="*/ 600075 h 1478781"/>
              <a:gd name="connsiteX8" fmla="*/ 377153 w 5234482"/>
              <a:gd name="connsiteY8" fmla="*/ 571500 h 1478781"/>
              <a:gd name="connsiteX9" fmla="*/ 405728 w 5234482"/>
              <a:gd name="connsiteY9" fmla="*/ 561975 h 1478781"/>
              <a:gd name="connsiteX10" fmla="*/ 462878 w 5234482"/>
              <a:gd name="connsiteY10" fmla="*/ 523875 h 1478781"/>
              <a:gd name="connsiteX11" fmla="*/ 491453 w 5234482"/>
              <a:gd name="connsiteY11" fmla="*/ 504825 h 1478781"/>
              <a:gd name="connsiteX12" fmla="*/ 520028 w 5234482"/>
              <a:gd name="connsiteY12" fmla="*/ 495300 h 1478781"/>
              <a:gd name="connsiteX13" fmla="*/ 548603 w 5234482"/>
              <a:gd name="connsiteY13" fmla="*/ 476250 h 1478781"/>
              <a:gd name="connsiteX14" fmla="*/ 605753 w 5234482"/>
              <a:gd name="connsiteY14" fmla="*/ 457200 h 1478781"/>
              <a:gd name="connsiteX15" fmla="*/ 710528 w 5234482"/>
              <a:gd name="connsiteY15" fmla="*/ 428625 h 1478781"/>
              <a:gd name="connsiteX16" fmla="*/ 891503 w 5234482"/>
              <a:gd name="connsiteY16" fmla="*/ 409575 h 1478781"/>
              <a:gd name="connsiteX17" fmla="*/ 986753 w 5234482"/>
              <a:gd name="connsiteY17" fmla="*/ 381000 h 1478781"/>
              <a:gd name="connsiteX18" fmla="*/ 1015328 w 5234482"/>
              <a:gd name="connsiteY18" fmla="*/ 361950 h 1478781"/>
              <a:gd name="connsiteX19" fmla="*/ 1072478 w 5234482"/>
              <a:gd name="connsiteY19" fmla="*/ 342900 h 1478781"/>
              <a:gd name="connsiteX20" fmla="*/ 1158203 w 5234482"/>
              <a:gd name="connsiteY20" fmla="*/ 304800 h 1478781"/>
              <a:gd name="connsiteX21" fmla="*/ 1243928 w 5234482"/>
              <a:gd name="connsiteY21" fmla="*/ 285750 h 1478781"/>
              <a:gd name="connsiteX22" fmla="*/ 1282028 w 5234482"/>
              <a:gd name="connsiteY22" fmla="*/ 276225 h 1478781"/>
              <a:gd name="connsiteX23" fmla="*/ 1472528 w 5234482"/>
              <a:gd name="connsiteY23" fmla="*/ 266700 h 1478781"/>
              <a:gd name="connsiteX24" fmla="*/ 1520153 w 5234482"/>
              <a:gd name="connsiteY24" fmla="*/ 257175 h 1478781"/>
              <a:gd name="connsiteX25" fmla="*/ 1548728 w 5234482"/>
              <a:gd name="connsiteY25" fmla="*/ 247650 h 1478781"/>
              <a:gd name="connsiteX26" fmla="*/ 1605878 w 5234482"/>
              <a:gd name="connsiteY26" fmla="*/ 238125 h 1478781"/>
              <a:gd name="connsiteX27" fmla="*/ 1720178 w 5234482"/>
              <a:gd name="connsiteY27" fmla="*/ 247650 h 1478781"/>
              <a:gd name="connsiteX28" fmla="*/ 1929728 w 5234482"/>
              <a:gd name="connsiteY28" fmla="*/ 228600 h 1478781"/>
              <a:gd name="connsiteX29" fmla="*/ 2015453 w 5234482"/>
              <a:gd name="connsiteY29" fmla="*/ 200025 h 1478781"/>
              <a:gd name="connsiteX30" fmla="*/ 2044028 w 5234482"/>
              <a:gd name="connsiteY30" fmla="*/ 190500 h 1478781"/>
              <a:gd name="connsiteX31" fmla="*/ 2072603 w 5234482"/>
              <a:gd name="connsiteY31" fmla="*/ 171450 h 1478781"/>
              <a:gd name="connsiteX32" fmla="*/ 2129753 w 5234482"/>
              <a:gd name="connsiteY32" fmla="*/ 152400 h 1478781"/>
              <a:gd name="connsiteX33" fmla="*/ 2215478 w 5234482"/>
              <a:gd name="connsiteY33" fmla="*/ 114300 h 1478781"/>
              <a:gd name="connsiteX34" fmla="*/ 2558378 w 5234482"/>
              <a:gd name="connsiteY34" fmla="*/ 95250 h 1478781"/>
              <a:gd name="connsiteX35" fmla="*/ 2644103 w 5234482"/>
              <a:gd name="connsiteY35" fmla="*/ 66675 h 1478781"/>
              <a:gd name="connsiteX36" fmla="*/ 2672678 w 5234482"/>
              <a:gd name="connsiteY36" fmla="*/ 57150 h 1478781"/>
              <a:gd name="connsiteX37" fmla="*/ 2701253 w 5234482"/>
              <a:gd name="connsiteY37" fmla="*/ 38100 h 1478781"/>
              <a:gd name="connsiteX38" fmla="*/ 2758403 w 5234482"/>
              <a:gd name="connsiteY38" fmla="*/ 19050 h 1478781"/>
              <a:gd name="connsiteX39" fmla="*/ 2825078 w 5234482"/>
              <a:gd name="connsiteY39" fmla="*/ 0 h 1478781"/>
              <a:gd name="connsiteX40" fmla="*/ 3044153 w 5234482"/>
              <a:gd name="connsiteY40" fmla="*/ 9525 h 1478781"/>
              <a:gd name="connsiteX41" fmla="*/ 3101303 w 5234482"/>
              <a:gd name="connsiteY41" fmla="*/ 28575 h 1478781"/>
              <a:gd name="connsiteX42" fmla="*/ 3139403 w 5234482"/>
              <a:gd name="connsiteY42" fmla="*/ 38100 h 1478781"/>
              <a:gd name="connsiteX43" fmla="*/ 3196553 w 5234482"/>
              <a:gd name="connsiteY43" fmla="*/ 57150 h 1478781"/>
              <a:gd name="connsiteX44" fmla="*/ 3253703 w 5234482"/>
              <a:gd name="connsiteY44" fmla="*/ 76200 h 1478781"/>
              <a:gd name="connsiteX45" fmla="*/ 3282278 w 5234482"/>
              <a:gd name="connsiteY45" fmla="*/ 85725 h 1478781"/>
              <a:gd name="connsiteX46" fmla="*/ 3310853 w 5234482"/>
              <a:gd name="connsiteY46" fmla="*/ 95250 h 1478781"/>
              <a:gd name="connsiteX47" fmla="*/ 3425153 w 5234482"/>
              <a:gd name="connsiteY47" fmla="*/ 104775 h 1478781"/>
              <a:gd name="connsiteX48" fmla="*/ 3482303 w 5234482"/>
              <a:gd name="connsiteY48" fmla="*/ 133350 h 1478781"/>
              <a:gd name="connsiteX49" fmla="*/ 3510878 w 5234482"/>
              <a:gd name="connsiteY49" fmla="*/ 161925 h 1478781"/>
              <a:gd name="connsiteX50" fmla="*/ 3568028 w 5234482"/>
              <a:gd name="connsiteY50" fmla="*/ 200025 h 1478781"/>
              <a:gd name="connsiteX51" fmla="*/ 3596603 w 5234482"/>
              <a:gd name="connsiteY51" fmla="*/ 219075 h 1478781"/>
              <a:gd name="connsiteX52" fmla="*/ 3625178 w 5234482"/>
              <a:gd name="connsiteY52" fmla="*/ 247650 h 1478781"/>
              <a:gd name="connsiteX53" fmla="*/ 3682328 w 5234482"/>
              <a:gd name="connsiteY53" fmla="*/ 266700 h 1478781"/>
              <a:gd name="connsiteX54" fmla="*/ 3739478 w 5234482"/>
              <a:gd name="connsiteY54" fmla="*/ 295275 h 1478781"/>
              <a:gd name="connsiteX55" fmla="*/ 3768053 w 5234482"/>
              <a:gd name="connsiteY55" fmla="*/ 314325 h 1478781"/>
              <a:gd name="connsiteX56" fmla="*/ 3806153 w 5234482"/>
              <a:gd name="connsiteY56" fmla="*/ 323850 h 1478781"/>
              <a:gd name="connsiteX57" fmla="*/ 3949028 w 5234482"/>
              <a:gd name="connsiteY57" fmla="*/ 342900 h 1478781"/>
              <a:gd name="connsiteX58" fmla="*/ 4006178 w 5234482"/>
              <a:gd name="connsiteY58" fmla="*/ 361950 h 1478781"/>
              <a:gd name="connsiteX59" fmla="*/ 4034753 w 5234482"/>
              <a:gd name="connsiteY59" fmla="*/ 371475 h 1478781"/>
              <a:gd name="connsiteX60" fmla="*/ 4091903 w 5234482"/>
              <a:gd name="connsiteY60" fmla="*/ 419100 h 1478781"/>
              <a:gd name="connsiteX61" fmla="*/ 4149053 w 5234482"/>
              <a:gd name="connsiteY61" fmla="*/ 457200 h 1478781"/>
              <a:gd name="connsiteX62" fmla="*/ 4177628 w 5234482"/>
              <a:gd name="connsiteY62" fmla="*/ 476250 h 1478781"/>
              <a:gd name="connsiteX63" fmla="*/ 4234778 w 5234482"/>
              <a:gd name="connsiteY63" fmla="*/ 514350 h 1478781"/>
              <a:gd name="connsiteX64" fmla="*/ 4263353 w 5234482"/>
              <a:gd name="connsiteY64" fmla="*/ 533400 h 1478781"/>
              <a:gd name="connsiteX65" fmla="*/ 4291928 w 5234482"/>
              <a:gd name="connsiteY65" fmla="*/ 542925 h 1478781"/>
              <a:gd name="connsiteX66" fmla="*/ 4377653 w 5234482"/>
              <a:gd name="connsiteY66" fmla="*/ 600075 h 1478781"/>
              <a:gd name="connsiteX67" fmla="*/ 4406228 w 5234482"/>
              <a:gd name="connsiteY67" fmla="*/ 628650 h 1478781"/>
              <a:gd name="connsiteX68" fmla="*/ 4434803 w 5234482"/>
              <a:gd name="connsiteY68" fmla="*/ 638175 h 1478781"/>
              <a:gd name="connsiteX69" fmla="*/ 4520528 w 5234482"/>
              <a:gd name="connsiteY69" fmla="*/ 695325 h 1478781"/>
              <a:gd name="connsiteX70" fmla="*/ 4549103 w 5234482"/>
              <a:gd name="connsiteY70" fmla="*/ 714375 h 1478781"/>
              <a:gd name="connsiteX71" fmla="*/ 4577678 w 5234482"/>
              <a:gd name="connsiteY71" fmla="*/ 733425 h 1478781"/>
              <a:gd name="connsiteX72" fmla="*/ 4663403 w 5234482"/>
              <a:gd name="connsiteY72" fmla="*/ 809625 h 1478781"/>
              <a:gd name="connsiteX73" fmla="*/ 4691978 w 5234482"/>
              <a:gd name="connsiteY73" fmla="*/ 819150 h 1478781"/>
              <a:gd name="connsiteX74" fmla="*/ 4749128 w 5234482"/>
              <a:gd name="connsiteY74" fmla="*/ 857250 h 1478781"/>
              <a:gd name="connsiteX75" fmla="*/ 4815803 w 5234482"/>
              <a:gd name="connsiteY75" fmla="*/ 876300 h 1478781"/>
              <a:gd name="connsiteX76" fmla="*/ 4844378 w 5234482"/>
              <a:gd name="connsiteY76" fmla="*/ 885825 h 1478781"/>
              <a:gd name="connsiteX77" fmla="*/ 4911053 w 5234482"/>
              <a:gd name="connsiteY77" fmla="*/ 904875 h 1478781"/>
              <a:gd name="connsiteX78" fmla="*/ 4939628 w 5234482"/>
              <a:gd name="connsiteY78" fmla="*/ 923925 h 1478781"/>
              <a:gd name="connsiteX79" fmla="*/ 4968203 w 5234482"/>
              <a:gd name="connsiteY79" fmla="*/ 933450 h 1478781"/>
              <a:gd name="connsiteX80" fmla="*/ 5025353 w 5234482"/>
              <a:gd name="connsiteY80" fmla="*/ 971550 h 1478781"/>
              <a:gd name="connsiteX81" fmla="*/ 5234482 w 5234482"/>
              <a:gd name="connsiteY81" fmla="*/ 1262757 h 1478781"/>
              <a:gd name="connsiteX82" fmla="*/ 4694422 w 5234482"/>
              <a:gd name="connsiteY82" fmla="*/ 1478781 h 1478781"/>
              <a:gd name="connsiteX83" fmla="*/ 445950 w 5234482"/>
              <a:gd name="connsiteY83" fmla="*/ 1478781 h 1478781"/>
              <a:gd name="connsiteX0" fmla="*/ 445950 w 5234482"/>
              <a:gd name="connsiteY0" fmla="*/ 1478781 h 1478781"/>
              <a:gd name="connsiteX1" fmla="*/ 0 w 5234482"/>
              <a:gd name="connsiteY1" fmla="*/ 1082734 h 1478781"/>
              <a:gd name="connsiteX2" fmla="*/ 85911 w 5234482"/>
              <a:gd name="connsiteY2" fmla="*/ 938721 h 1478781"/>
              <a:gd name="connsiteX3" fmla="*/ 121914 w 5234482"/>
              <a:gd name="connsiteY3" fmla="*/ 827135 h 1478781"/>
              <a:gd name="connsiteX4" fmla="*/ 193922 w 5234482"/>
              <a:gd name="connsiteY4" fmla="*/ 722697 h 1478781"/>
              <a:gd name="connsiteX5" fmla="*/ 234278 w 5234482"/>
              <a:gd name="connsiteY5" fmla="*/ 647700 h 1478781"/>
              <a:gd name="connsiteX6" fmla="*/ 262853 w 5234482"/>
              <a:gd name="connsiteY6" fmla="*/ 638175 h 1478781"/>
              <a:gd name="connsiteX7" fmla="*/ 320003 w 5234482"/>
              <a:gd name="connsiteY7" fmla="*/ 600075 h 1478781"/>
              <a:gd name="connsiteX8" fmla="*/ 377153 w 5234482"/>
              <a:gd name="connsiteY8" fmla="*/ 571500 h 1478781"/>
              <a:gd name="connsiteX9" fmla="*/ 405728 w 5234482"/>
              <a:gd name="connsiteY9" fmla="*/ 561975 h 1478781"/>
              <a:gd name="connsiteX10" fmla="*/ 462878 w 5234482"/>
              <a:gd name="connsiteY10" fmla="*/ 523875 h 1478781"/>
              <a:gd name="connsiteX11" fmla="*/ 491453 w 5234482"/>
              <a:gd name="connsiteY11" fmla="*/ 504825 h 1478781"/>
              <a:gd name="connsiteX12" fmla="*/ 520028 w 5234482"/>
              <a:gd name="connsiteY12" fmla="*/ 495300 h 1478781"/>
              <a:gd name="connsiteX13" fmla="*/ 548603 w 5234482"/>
              <a:gd name="connsiteY13" fmla="*/ 476250 h 1478781"/>
              <a:gd name="connsiteX14" fmla="*/ 605753 w 5234482"/>
              <a:gd name="connsiteY14" fmla="*/ 457200 h 1478781"/>
              <a:gd name="connsiteX15" fmla="*/ 710528 w 5234482"/>
              <a:gd name="connsiteY15" fmla="*/ 428625 h 1478781"/>
              <a:gd name="connsiteX16" fmla="*/ 891503 w 5234482"/>
              <a:gd name="connsiteY16" fmla="*/ 409575 h 1478781"/>
              <a:gd name="connsiteX17" fmla="*/ 986753 w 5234482"/>
              <a:gd name="connsiteY17" fmla="*/ 381000 h 1478781"/>
              <a:gd name="connsiteX18" fmla="*/ 1015328 w 5234482"/>
              <a:gd name="connsiteY18" fmla="*/ 361950 h 1478781"/>
              <a:gd name="connsiteX19" fmla="*/ 1072478 w 5234482"/>
              <a:gd name="connsiteY19" fmla="*/ 342900 h 1478781"/>
              <a:gd name="connsiteX20" fmla="*/ 1158203 w 5234482"/>
              <a:gd name="connsiteY20" fmla="*/ 304800 h 1478781"/>
              <a:gd name="connsiteX21" fmla="*/ 1243928 w 5234482"/>
              <a:gd name="connsiteY21" fmla="*/ 285750 h 1478781"/>
              <a:gd name="connsiteX22" fmla="*/ 1282028 w 5234482"/>
              <a:gd name="connsiteY22" fmla="*/ 276225 h 1478781"/>
              <a:gd name="connsiteX23" fmla="*/ 1472528 w 5234482"/>
              <a:gd name="connsiteY23" fmla="*/ 266700 h 1478781"/>
              <a:gd name="connsiteX24" fmla="*/ 1520153 w 5234482"/>
              <a:gd name="connsiteY24" fmla="*/ 257175 h 1478781"/>
              <a:gd name="connsiteX25" fmla="*/ 1548728 w 5234482"/>
              <a:gd name="connsiteY25" fmla="*/ 247650 h 1478781"/>
              <a:gd name="connsiteX26" fmla="*/ 1605878 w 5234482"/>
              <a:gd name="connsiteY26" fmla="*/ 238125 h 1478781"/>
              <a:gd name="connsiteX27" fmla="*/ 1720178 w 5234482"/>
              <a:gd name="connsiteY27" fmla="*/ 247650 h 1478781"/>
              <a:gd name="connsiteX28" fmla="*/ 1929728 w 5234482"/>
              <a:gd name="connsiteY28" fmla="*/ 228600 h 1478781"/>
              <a:gd name="connsiteX29" fmla="*/ 2015453 w 5234482"/>
              <a:gd name="connsiteY29" fmla="*/ 200025 h 1478781"/>
              <a:gd name="connsiteX30" fmla="*/ 2044028 w 5234482"/>
              <a:gd name="connsiteY30" fmla="*/ 190500 h 1478781"/>
              <a:gd name="connsiteX31" fmla="*/ 2072603 w 5234482"/>
              <a:gd name="connsiteY31" fmla="*/ 171450 h 1478781"/>
              <a:gd name="connsiteX32" fmla="*/ 2129753 w 5234482"/>
              <a:gd name="connsiteY32" fmla="*/ 152400 h 1478781"/>
              <a:gd name="connsiteX33" fmla="*/ 2215478 w 5234482"/>
              <a:gd name="connsiteY33" fmla="*/ 114300 h 1478781"/>
              <a:gd name="connsiteX34" fmla="*/ 2558378 w 5234482"/>
              <a:gd name="connsiteY34" fmla="*/ 95250 h 1478781"/>
              <a:gd name="connsiteX35" fmla="*/ 2644103 w 5234482"/>
              <a:gd name="connsiteY35" fmla="*/ 66675 h 1478781"/>
              <a:gd name="connsiteX36" fmla="*/ 2672678 w 5234482"/>
              <a:gd name="connsiteY36" fmla="*/ 57150 h 1478781"/>
              <a:gd name="connsiteX37" fmla="*/ 2701253 w 5234482"/>
              <a:gd name="connsiteY37" fmla="*/ 38100 h 1478781"/>
              <a:gd name="connsiteX38" fmla="*/ 2758403 w 5234482"/>
              <a:gd name="connsiteY38" fmla="*/ 19050 h 1478781"/>
              <a:gd name="connsiteX39" fmla="*/ 2825078 w 5234482"/>
              <a:gd name="connsiteY39" fmla="*/ 0 h 1478781"/>
              <a:gd name="connsiteX40" fmla="*/ 3044153 w 5234482"/>
              <a:gd name="connsiteY40" fmla="*/ 9525 h 1478781"/>
              <a:gd name="connsiteX41" fmla="*/ 3101303 w 5234482"/>
              <a:gd name="connsiteY41" fmla="*/ 28575 h 1478781"/>
              <a:gd name="connsiteX42" fmla="*/ 3139403 w 5234482"/>
              <a:gd name="connsiteY42" fmla="*/ 38100 h 1478781"/>
              <a:gd name="connsiteX43" fmla="*/ 3196553 w 5234482"/>
              <a:gd name="connsiteY43" fmla="*/ 57150 h 1478781"/>
              <a:gd name="connsiteX44" fmla="*/ 3253703 w 5234482"/>
              <a:gd name="connsiteY44" fmla="*/ 76200 h 1478781"/>
              <a:gd name="connsiteX45" fmla="*/ 3282278 w 5234482"/>
              <a:gd name="connsiteY45" fmla="*/ 85725 h 1478781"/>
              <a:gd name="connsiteX46" fmla="*/ 3310853 w 5234482"/>
              <a:gd name="connsiteY46" fmla="*/ 95250 h 1478781"/>
              <a:gd name="connsiteX47" fmla="*/ 3425153 w 5234482"/>
              <a:gd name="connsiteY47" fmla="*/ 104775 h 1478781"/>
              <a:gd name="connsiteX48" fmla="*/ 3482303 w 5234482"/>
              <a:gd name="connsiteY48" fmla="*/ 133350 h 1478781"/>
              <a:gd name="connsiteX49" fmla="*/ 3510878 w 5234482"/>
              <a:gd name="connsiteY49" fmla="*/ 161925 h 1478781"/>
              <a:gd name="connsiteX50" fmla="*/ 3568028 w 5234482"/>
              <a:gd name="connsiteY50" fmla="*/ 200025 h 1478781"/>
              <a:gd name="connsiteX51" fmla="*/ 3596603 w 5234482"/>
              <a:gd name="connsiteY51" fmla="*/ 219075 h 1478781"/>
              <a:gd name="connsiteX52" fmla="*/ 3625178 w 5234482"/>
              <a:gd name="connsiteY52" fmla="*/ 247650 h 1478781"/>
              <a:gd name="connsiteX53" fmla="*/ 3682328 w 5234482"/>
              <a:gd name="connsiteY53" fmla="*/ 266700 h 1478781"/>
              <a:gd name="connsiteX54" fmla="*/ 3739478 w 5234482"/>
              <a:gd name="connsiteY54" fmla="*/ 295275 h 1478781"/>
              <a:gd name="connsiteX55" fmla="*/ 3768053 w 5234482"/>
              <a:gd name="connsiteY55" fmla="*/ 314325 h 1478781"/>
              <a:gd name="connsiteX56" fmla="*/ 3806153 w 5234482"/>
              <a:gd name="connsiteY56" fmla="*/ 323850 h 1478781"/>
              <a:gd name="connsiteX57" fmla="*/ 3949028 w 5234482"/>
              <a:gd name="connsiteY57" fmla="*/ 342900 h 1478781"/>
              <a:gd name="connsiteX58" fmla="*/ 4006178 w 5234482"/>
              <a:gd name="connsiteY58" fmla="*/ 361950 h 1478781"/>
              <a:gd name="connsiteX59" fmla="*/ 4034753 w 5234482"/>
              <a:gd name="connsiteY59" fmla="*/ 371475 h 1478781"/>
              <a:gd name="connsiteX60" fmla="*/ 4091903 w 5234482"/>
              <a:gd name="connsiteY60" fmla="*/ 419100 h 1478781"/>
              <a:gd name="connsiteX61" fmla="*/ 4149053 w 5234482"/>
              <a:gd name="connsiteY61" fmla="*/ 457200 h 1478781"/>
              <a:gd name="connsiteX62" fmla="*/ 4177628 w 5234482"/>
              <a:gd name="connsiteY62" fmla="*/ 476250 h 1478781"/>
              <a:gd name="connsiteX63" fmla="*/ 4234778 w 5234482"/>
              <a:gd name="connsiteY63" fmla="*/ 514350 h 1478781"/>
              <a:gd name="connsiteX64" fmla="*/ 4263353 w 5234482"/>
              <a:gd name="connsiteY64" fmla="*/ 533400 h 1478781"/>
              <a:gd name="connsiteX65" fmla="*/ 4291928 w 5234482"/>
              <a:gd name="connsiteY65" fmla="*/ 542925 h 1478781"/>
              <a:gd name="connsiteX66" fmla="*/ 4377653 w 5234482"/>
              <a:gd name="connsiteY66" fmla="*/ 600075 h 1478781"/>
              <a:gd name="connsiteX67" fmla="*/ 4406228 w 5234482"/>
              <a:gd name="connsiteY67" fmla="*/ 628650 h 1478781"/>
              <a:gd name="connsiteX68" fmla="*/ 4434803 w 5234482"/>
              <a:gd name="connsiteY68" fmla="*/ 638175 h 1478781"/>
              <a:gd name="connsiteX69" fmla="*/ 4520528 w 5234482"/>
              <a:gd name="connsiteY69" fmla="*/ 695325 h 1478781"/>
              <a:gd name="connsiteX70" fmla="*/ 4549103 w 5234482"/>
              <a:gd name="connsiteY70" fmla="*/ 714375 h 1478781"/>
              <a:gd name="connsiteX71" fmla="*/ 4577678 w 5234482"/>
              <a:gd name="connsiteY71" fmla="*/ 733425 h 1478781"/>
              <a:gd name="connsiteX72" fmla="*/ 4663403 w 5234482"/>
              <a:gd name="connsiteY72" fmla="*/ 809625 h 1478781"/>
              <a:gd name="connsiteX73" fmla="*/ 4691978 w 5234482"/>
              <a:gd name="connsiteY73" fmla="*/ 819150 h 1478781"/>
              <a:gd name="connsiteX74" fmla="*/ 4749128 w 5234482"/>
              <a:gd name="connsiteY74" fmla="*/ 857250 h 1478781"/>
              <a:gd name="connsiteX75" fmla="*/ 4815803 w 5234482"/>
              <a:gd name="connsiteY75" fmla="*/ 876300 h 1478781"/>
              <a:gd name="connsiteX76" fmla="*/ 4844378 w 5234482"/>
              <a:gd name="connsiteY76" fmla="*/ 885825 h 1478781"/>
              <a:gd name="connsiteX77" fmla="*/ 4911053 w 5234482"/>
              <a:gd name="connsiteY77" fmla="*/ 904875 h 1478781"/>
              <a:gd name="connsiteX78" fmla="*/ 4939628 w 5234482"/>
              <a:gd name="connsiteY78" fmla="*/ 923925 h 1478781"/>
              <a:gd name="connsiteX79" fmla="*/ 4968203 w 5234482"/>
              <a:gd name="connsiteY79" fmla="*/ 933450 h 1478781"/>
              <a:gd name="connsiteX80" fmla="*/ 5126470 w 5234482"/>
              <a:gd name="connsiteY80" fmla="*/ 1082734 h 1478781"/>
              <a:gd name="connsiteX81" fmla="*/ 5234482 w 5234482"/>
              <a:gd name="connsiteY81" fmla="*/ 1262757 h 1478781"/>
              <a:gd name="connsiteX82" fmla="*/ 4694422 w 5234482"/>
              <a:gd name="connsiteY82" fmla="*/ 1478781 h 1478781"/>
              <a:gd name="connsiteX83" fmla="*/ 445950 w 5234482"/>
              <a:gd name="connsiteY83" fmla="*/ 1478781 h 1478781"/>
              <a:gd name="connsiteX0" fmla="*/ 445950 w 5234482"/>
              <a:gd name="connsiteY0" fmla="*/ 1478781 h 1478781"/>
              <a:gd name="connsiteX1" fmla="*/ 0 w 5234482"/>
              <a:gd name="connsiteY1" fmla="*/ 1082734 h 1478781"/>
              <a:gd name="connsiteX2" fmla="*/ 85911 w 5234482"/>
              <a:gd name="connsiteY2" fmla="*/ 938721 h 1478781"/>
              <a:gd name="connsiteX3" fmla="*/ 121914 w 5234482"/>
              <a:gd name="connsiteY3" fmla="*/ 827135 h 1478781"/>
              <a:gd name="connsiteX4" fmla="*/ 193922 w 5234482"/>
              <a:gd name="connsiteY4" fmla="*/ 722697 h 1478781"/>
              <a:gd name="connsiteX5" fmla="*/ 234278 w 5234482"/>
              <a:gd name="connsiteY5" fmla="*/ 647700 h 1478781"/>
              <a:gd name="connsiteX6" fmla="*/ 262853 w 5234482"/>
              <a:gd name="connsiteY6" fmla="*/ 638175 h 1478781"/>
              <a:gd name="connsiteX7" fmla="*/ 320003 w 5234482"/>
              <a:gd name="connsiteY7" fmla="*/ 600075 h 1478781"/>
              <a:gd name="connsiteX8" fmla="*/ 377153 w 5234482"/>
              <a:gd name="connsiteY8" fmla="*/ 571500 h 1478781"/>
              <a:gd name="connsiteX9" fmla="*/ 405728 w 5234482"/>
              <a:gd name="connsiteY9" fmla="*/ 561975 h 1478781"/>
              <a:gd name="connsiteX10" fmla="*/ 462878 w 5234482"/>
              <a:gd name="connsiteY10" fmla="*/ 523875 h 1478781"/>
              <a:gd name="connsiteX11" fmla="*/ 491453 w 5234482"/>
              <a:gd name="connsiteY11" fmla="*/ 504825 h 1478781"/>
              <a:gd name="connsiteX12" fmla="*/ 520028 w 5234482"/>
              <a:gd name="connsiteY12" fmla="*/ 495300 h 1478781"/>
              <a:gd name="connsiteX13" fmla="*/ 548603 w 5234482"/>
              <a:gd name="connsiteY13" fmla="*/ 476250 h 1478781"/>
              <a:gd name="connsiteX14" fmla="*/ 605753 w 5234482"/>
              <a:gd name="connsiteY14" fmla="*/ 457200 h 1478781"/>
              <a:gd name="connsiteX15" fmla="*/ 710528 w 5234482"/>
              <a:gd name="connsiteY15" fmla="*/ 428625 h 1478781"/>
              <a:gd name="connsiteX16" fmla="*/ 891503 w 5234482"/>
              <a:gd name="connsiteY16" fmla="*/ 409575 h 1478781"/>
              <a:gd name="connsiteX17" fmla="*/ 986753 w 5234482"/>
              <a:gd name="connsiteY17" fmla="*/ 381000 h 1478781"/>
              <a:gd name="connsiteX18" fmla="*/ 1015328 w 5234482"/>
              <a:gd name="connsiteY18" fmla="*/ 361950 h 1478781"/>
              <a:gd name="connsiteX19" fmla="*/ 1072478 w 5234482"/>
              <a:gd name="connsiteY19" fmla="*/ 342900 h 1478781"/>
              <a:gd name="connsiteX20" fmla="*/ 1158203 w 5234482"/>
              <a:gd name="connsiteY20" fmla="*/ 304800 h 1478781"/>
              <a:gd name="connsiteX21" fmla="*/ 1243928 w 5234482"/>
              <a:gd name="connsiteY21" fmla="*/ 285750 h 1478781"/>
              <a:gd name="connsiteX22" fmla="*/ 1282028 w 5234482"/>
              <a:gd name="connsiteY22" fmla="*/ 276225 h 1478781"/>
              <a:gd name="connsiteX23" fmla="*/ 1472528 w 5234482"/>
              <a:gd name="connsiteY23" fmla="*/ 266700 h 1478781"/>
              <a:gd name="connsiteX24" fmla="*/ 1520153 w 5234482"/>
              <a:gd name="connsiteY24" fmla="*/ 257175 h 1478781"/>
              <a:gd name="connsiteX25" fmla="*/ 1548728 w 5234482"/>
              <a:gd name="connsiteY25" fmla="*/ 247650 h 1478781"/>
              <a:gd name="connsiteX26" fmla="*/ 1605878 w 5234482"/>
              <a:gd name="connsiteY26" fmla="*/ 238125 h 1478781"/>
              <a:gd name="connsiteX27" fmla="*/ 1720178 w 5234482"/>
              <a:gd name="connsiteY27" fmla="*/ 247650 h 1478781"/>
              <a:gd name="connsiteX28" fmla="*/ 1929728 w 5234482"/>
              <a:gd name="connsiteY28" fmla="*/ 228600 h 1478781"/>
              <a:gd name="connsiteX29" fmla="*/ 2015453 w 5234482"/>
              <a:gd name="connsiteY29" fmla="*/ 200025 h 1478781"/>
              <a:gd name="connsiteX30" fmla="*/ 2044028 w 5234482"/>
              <a:gd name="connsiteY30" fmla="*/ 190500 h 1478781"/>
              <a:gd name="connsiteX31" fmla="*/ 2072603 w 5234482"/>
              <a:gd name="connsiteY31" fmla="*/ 171450 h 1478781"/>
              <a:gd name="connsiteX32" fmla="*/ 2129753 w 5234482"/>
              <a:gd name="connsiteY32" fmla="*/ 152400 h 1478781"/>
              <a:gd name="connsiteX33" fmla="*/ 2215478 w 5234482"/>
              <a:gd name="connsiteY33" fmla="*/ 114300 h 1478781"/>
              <a:gd name="connsiteX34" fmla="*/ 2558378 w 5234482"/>
              <a:gd name="connsiteY34" fmla="*/ 95250 h 1478781"/>
              <a:gd name="connsiteX35" fmla="*/ 2644103 w 5234482"/>
              <a:gd name="connsiteY35" fmla="*/ 66675 h 1478781"/>
              <a:gd name="connsiteX36" fmla="*/ 2672678 w 5234482"/>
              <a:gd name="connsiteY36" fmla="*/ 57150 h 1478781"/>
              <a:gd name="connsiteX37" fmla="*/ 2701253 w 5234482"/>
              <a:gd name="connsiteY37" fmla="*/ 38100 h 1478781"/>
              <a:gd name="connsiteX38" fmla="*/ 2758403 w 5234482"/>
              <a:gd name="connsiteY38" fmla="*/ 19050 h 1478781"/>
              <a:gd name="connsiteX39" fmla="*/ 2825078 w 5234482"/>
              <a:gd name="connsiteY39" fmla="*/ 0 h 1478781"/>
              <a:gd name="connsiteX40" fmla="*/ 3044153 w 5234482"/>
              <a:gd name="connsiteY40" fmla="*/ 9525 h 1478781"/>
              <a:gd name="connsiteX41" fmla="*/ 3101303 w 5234482"/>
              <a:gd name="connsiteY41" fmla="*/ 28575 h 1478781"/>
              <a:gd name="connsiteX42" fmla="*/ 3139403 w 5234482"/>
              <a:gd name="connsiteY42" fmla="*/ 38100 h 1478781"/>
              <a:gd name="connsiteX43" fmla="*/ 3196553 w 5234482"/>
              <a:gd name="connsiteY43" fmla="*/ 57150 h 1478781"/>
              <a:gd name="connsiteX44" fmla="*/ 3253703 w 5234482"/>
              <a:gd name="connsiteY44" fmla="*/ 76200 h 1478781"/>
              <a:gd name="connsiteX45" fmla="*/ 3282278 w 5234482"/>
              <a:gd name="connsiteY45" fmla="*/ 85725 h 1478781"/>
              <a:gd name="connsiteX46" fmla="*/ 3310853 w 5234482"/>
              <a:gd name="connsiteY46" fmla="*/ 95250 h 1478781"/>
              <a:gd name="connsiteX47" fmla="*/ 3425153 w 5234482"/>
              <a:gd name="connsiteY47" fmla="*/ 104775 h 1478781"/>
              <a:gd name="connsiteX48" fmla="*/ 3482303 w 5234482"/>
              <a:gd name="connsiteY48" fmla="*/ 133350 h 1478781"/>
              <a:gd name="connsiteX49" fmla="*/ 3510878 w 5234482"/>
              <a:gd name="connsiteY49" fmla="*/ 161925 h 1478781"/>
              <a:gd name="connsiteX50" fmla="*/ 3568028 w 5234482"/>
              <a:gd name="connsiteY50" fmla="*/ 200025 h 1478781"/>
              <a:gd name="connsiteX51" fmla="*/ 3596603 w 5234482"/>
              <a:gd name="connsiteY51" fmla="*/ 219075 h 1478781"/>
              <a:gd name="connsiteX52" fmla="*/ 3625178 w 5234482"/>
              <a:gd name="connsiteY52" fmla="*/ 247650 h 1478781"/>
              <a:gd name="connsiteX53" fmla="*/ 3682328 w 5234482"/>
              <a:gd name="connsiteY53" fmla="*/ 266700 h 1478781"/>
              <a:gd name="connsiteX54" fmla="*/ 3739478 w 5234482"/>
              <a:gd name="connsiteY54" fmla="*/ 295275 h 1478781"/>
              <a:gd name="connsiteX55" fmla="*/ 3768053 w 5234482"/>
              <a:gd name="connsiteY55" fmla="*/ 314325 h 1478781"/>
              <a:gd name="connsiteX56" fmla="*/ 3806153 w 5234482"/>
              <a:gd name="connsiteY56" fmla="*/ 323850 h 1478781"/>
              <a:gd name="connsiteX57" fmla="*/ 3949028 w 5234482"/>
              <a:gd name="connsiteY57" fmla="*/ 342900 h 1478781"/>
              <a:gd name="connsiteX58" fmla="*/ 4006178 w 5234482"/>
              <a:gd name="connsiteY58" fmla="*/ 361950 h 1478781"/>
              <a:gd name="connsiteX59" fmla="*/ 4034753 w 5234482"/>
              <a:gd name="connsiteY59" fmla="*/ 371475 h 1478781"/>
              <a:gd name="connsiteX60" fmla="*/ 4091903 w 5234482"/>
              <a:gd name="connsiteY60" fmla="*/ 419100 h 1478781"/>
              <a:gd name="connsiteX61" fmla="*/ 4149053 w 5234482"/>
              <a:gd name="connsiteY61" fmla="*/ 457200 h 1478781"/>
              <a:gd name="connsiteX62" fmla="*/ 4177628 w 5234482"/>
              <a:gd name="connsiteY62" fmla="*/ 476250 h 1478781"/>
              <a:gd name="connsiteX63" fmla="*/ 4234778 w 5234482"/>
              <a:gd name="connsiteY63" fmla="*/ 514350 h 1478781"/>
              <a:gd name="connsiteX64" fmla="*/ 4263353 w 5234482"/>
              <a:gd name="connsiteY64" fmla="*/ 533400 h 1478781"/>
              <a:gd name="connsiteX65" fmla="*/ 4291928 w 5234482"/>
              <a:gd name="connsiteY65" fmla="*/ 542925 h 1478781"/>
              <a:gd name="connsiteX66" fmla="*/ 4377653 w 5234482"/>
              <a:gd name="connsiteY66" fmla="*/ 600075 h 1478781"/>
              <a:gd name="connsiteX67" fmla="*/ 4406228 w 5234482"/>
              <a:gd name="connsiteY67" fmla="*/ 628650 h 1478781"/>
              <a:gd name="connsiteX68" fmla="*/ 4434803 w 5234482"/>
              <a:gd name="connsiteY68" fmla="*/ 638175 h 1478781"/>
              <a:gd name="connsiteX69" fmla="*/ 4520528 w 5234482"/>
              <a:gd name="connsiteY69" fmla="*/ 695325 h 1478781"/>
              <a:gd name="connsiteX70" fmla="*/ 4549103 w 5234482"/>
              <a:gd name="connsiteY70" fmla="*/ 714375 h 1478781"/>
              <a:gd name="connsiteX71" fmla="*/ 4577678 w 5234482"/>
              <a:gd name="connsiteY71" fmla="*/ 733425 h 1478781"/>
              <a:gd name="connsiteX72" fmla="*/ 4663403 w 5234482"/>
              <a:gd name="connsiteY72" fmla="*/ 809625 h 1478781"/>
              <a:gd name="connsiteX73" fmla="*/ 4691978 w 5234482"/>
              <a:gd name="connsiteY73" fmla="*/ 819150 h 1478781"/>
              <a:gd name="connsiteX74" fmla="*/ 4749128 w 5234482"/>
              <a:gd name="connsiteY74" fmla="*/ 857250 h 1478781"/>
              <a:gd name="connsiteX75" fmla="*/ 4815803 w 5234482"/>
              <a:gd name="connsiteY75" fmla="*/ 876300 h 1478781"/>
              <a:gd name="connsiteX76" fmla="*/ 4844378 w 5234482"/>
              <a:gd name="connsiteY76" fmla="*/ 885825 h 1478781"/>
              <a:gd name="connsiteX77" fmla="*/ 4911053 w 5234482"/>
              <a:gd name="connsiteY77" fmla="*/ 904875 h 1478781"/>
              <a:gd name="connsiteX78" fmla="*/ 4939628 w 5234482"/>
              <a:gd name="connsiteY78" fmla="*/ 923925 h 1478781"/>
              <a:gd name="connsiteX79" fmla="*/ 5003372 w 5234482"/>
              <a:gd name="connsiteY79" fmla="*/ 992065 h 1478781"/>
              <a:gd name="connsiteX80" fmla="*/ 5126470 w 5234482"/>
              <a:gd name="connsiteY80" fmla="*/ 1082734 h 1478781"/>
              <a:gd name="connsiteX81" fmla="*/ 5234482 w 5234482"/>
              <a:gd name="connsiteY81" fmla="*/ 1262757 h 1478781"/>
              <a:gd name="connsiteX82" fmla="*/ 4694422 w 5234482"/>
              <a:gd name="connsiteY82" fmla="*/ 1478781 h 1478781"/>
              <a:gd name="connsiteX83" fmla="*/ 445950 w 5234482"/>
              <a:gd name="connsiteY83" fmla="*/ 1478781 h 1478781"/>
              <a:gd name="connsiteX0" fmla="*/ 445950 w 5234482"/>
              <a:gd name="connsiteY0" fmla="*/ 1478781 h 1478781"/>
              <a:gd name="connsiteX1" fmla="*/ 0 w 5234482"/>
              <a:gd name="connsiteY1" fmla="*/ 1082734 h 1478781"/>
              <a:gd name="connsiteX2" fmla="*/ 85911 w 5234482"/>
              <a:gd name="connsiteY2" fmla="*/ 938721 h 1478781"/>
              <a:gd name="connsiteX3" fmla="*/ 121914 w 5234482"/>
              <a:gd name="connsiteY3" fmla="*/ 827135 h 1478781"/>
              <a:gd name="connsiteX4" fmla="*/ 193922 w 5234482"/>
              <a:gd name="connsiteY4" fmla="*/ 722697 h 1478781"/>
              <a:gd name="connsiteX5" fmla="*/ 234278 w 5234482"/>
              <a:gd name="connsiteY5" fmla="*/ 647700 h 1478781"/>
              <a:gd name="connsiteX6" fmla="*/ 262853 w 5234482"/>
              <a:gd name="connsiteY6" fmla="*/ 638175 h 1478781"/>
              <a:gd name="connsiteX7" fmla="*/ 320003 w 5234482"/>
              <a:gd name="connsiteY7" fmla="*/ 600075 h 1478781"/>
              <a:gd name="connsiteX8" fmla="*/ 377153 w 5234482"/>
              <a:gd name="connsiteY8" fmla="*/ 571500 h 1478781"/>
              <a:gd name="connsiteX9" fmla="*/ 405728 w 5234482"/>
              <a:gd name="connsiteY9" fmla="*/ 561975 h 1478781"/>
              <a:gd name="connsiteX10" fmla="*/ 462878 w 5234482"/>
              <a:gd name="connsiteY10" fmla="*/ 523875 h 1478781"/>
              <a:gd name="connsiteX11" fmla="*/ 491453 w 5234482"/>
              <a:gd name="connsiteY11" fmla="*/ 504825 h 1478781"/>
              <a:gd name="connsiteX12" fmla="*/ 520028 w 5234482"/>
              <a:gd name="connsiteY12" fmla="*/ 495300 h 1478781"/>
              <a:gd name="connsiteX13" fmla="*/ 548603 w 5234482"/>
              <a:gd name="connsiteY13" fmla="*/ 476250 h 1478781"/>
              <a:gd name="connsiteX14" fmla="*/ 605753 w 5234482"/>
              <a:gd name="connsiteY14" fmla="*/ 457200 h 1478781"/>
              <a:gd name="connsiteX15" fmla="*/ 710528 w 5234482"/>
              <a:gd name="connsiteY15" fmla="*/ 428625 h 1478781"/>
              <a:gd name="connsiteX16" fmla="*/ 891503 w 5234482"/>
              <a:gd name="connsiteY16" fmla="*/ 409575 h 1478781"/>
              <a:gd name="connsiteX17" fmla="*/ 986753 w 5234482"/>
              <a:gd name="connsiteY17" fmla="*/ 381000 h 1478781"/>
              <a:gd name="connsiteX18" fmla="*/ 1015328 w 5234482"/>
              <a:gd name="connsiteY18" fmla="*/ 361950 h 1478781"/>
              <a:gd name="connsiteX19" fmla="*/ 1072478 w 5234482"/>
              <a:gd name="connsiteY19" fmla="*/ 342900 h 1478781"/>
              <a:gd name="connsiteX20" fmla="*/ 1158203 w 5234482"/>
              <a:gd name="connsiteY20" fmla="*/ 304800 h 1478781"/>
              <a:gd name="connsiteX21" fmla="*/ 1243928 w 5234482"/>
              <a:gd name="connsiteY21" fmla="*/ 285750 h 1478781"/>
              <a:gd name="connsiteX22" fmla="*/ 1282028 w 5234482"/>
              <a:gd name="connsiteY22" fmla="*/ 276225 h 1478781"/>
              <a:gd name="connsiteX23" fmla="*/ 1472528 w 5234482"/>
              <a:gd name="connsiteY23" fmla="*/ 266700 h 1478781"/>
              <a:gd name="connsiteX24" fmla="*/ 1520153 w 5234482"/>
              <a:gd name="connsiteY24" fmla="*/ 257175 h 1478781"/>
              <a:gd name="connsiteX25" fmla="*/ 1548728 w 5234482"/>
              <a:gd name="connsiteY25" fmla="*/ 247650 h 1478781"/>
              <a:gd name="connsiteX26" fmla="*/ 1605878 w 5234482"/>
              <a:gd name="connsiteY26" fmla="*/ 238125 h 1478781"/>
              <a:gd name="connsiteX27" fmla="*/ 1720178 w 5234482"/>
              <a:gd name="connsiteY27" fmla="*/ 247650 h 1478781"/>
              <a:gd name="connsiteX28" fmla="*/ 1929728 w 5234482"/>
              <a:gd name="connsiteY28" fmla="*/ 228600 h 1478781"/>
              <a:gd name="connsiteX29" fmla="*/ 2015453 w 5234482"/>
              <a:gd name="connsiteY29" fmla="*/ 200025 h 1478781"/>
              <a:gd name="connsiteX30" fmla="*/ 2044028 w 5234482"/>
              <a:gd name="connsiteY30" fmla="*/ 190500 h 1478781"/>
              <a:gd name="connsiteX31" fmla="*/ 2072603 w 5234482"/>
              <a:gd name="connsiteY31" fmla="*/ 171450 h 1478781"/>
              <a:gd name="connsiteX32" fmla="*/ 2129753 w 5234482"/>
              <a:gd name="connsiteY32" fmla="*/ 152400 h 1478781"/>
              <a:gd name="connsiteX33" fmla="*/ 2215478 w 5234482"/>
              <a:gd name="connsiteY33" fmla="*/ 114300 h 1478781"/>
              <a:gd name="connsiteX34" fmla="*/ 2558378 w 5234482"/>
              <a:gd name="connsiteY34" fmla="*/ 95250 h 1478781"/>
              <a:gd name="connsiteX35" fmla="*/ 2644103 w 5234482"/>
              <a:gd name="connsiteY35" fmla="*/ 66675 h 1478781"/>
              <a:gd name="connsiteX36" fmla="*/ 2672678 w 5234482"/>
              <a:gd name="connsiteY36" fmla="*/ 57150 h 1478781"/>
              <a:gd name="connsiteX37" fmla="*/ 2701253 w 5234482"/>
              <a:gd name="connsiteY37" fmla="*/ 38100 h 1478781"/>
              <a:gd name="connsiteX38" fmla="*/ 2758403 w 5234482"/>
              <a:gd name="connsiteY38" fmla="*/ 19050 h 1478781"/>
              <a:gd name="connsiteX39" fmla="*/ 2825078 w 5234482"/>
              <a:gd name="connsiteY39" fmla="*/ 0 h 1478781"/>
              <a:gd name="connsiteX40" fmla="*/ 3044153 w 5234482"/>
              <a:gd name="connsiteY40" fmla="*/ 9525 h 1478781"/>
              <a:gd name="connsiteX41" fmla="*/ 3101303 w 5234482"/>
              <a:gd name="connsiteY41" fmla="*/ 28575 h 1478781"/>
              <a:gd name="connsiteX42" fmla="*/ 3139403 w 5234482"/>
              <a:gd name="connsiteY42" fmla="*/ 38100 h 1478781"/>
              <a:gd name="connsiteX43" fmla="*/ 3196553 w 5234482"/>
              <a:gd name="connsiteY43" fmla="*/ 57150 h 1478781"/>
              <a:gd name="connsiteX44" fmla="*/ 3253703 w 5234482"/>
              <a:gd name="connsiteY44" fmla="*/ 76200 h 1478781"/>
              <a:gd name="connsiteX45" fmla="*/ 3282278 w 5234482"/>
              <a:gd name="connsiteY45" fmla="*/ 85725 h 1478781"/>
              <a:gd name="connsiteX46" fmla="*/ 3310853 w 5234482"/>
              <a:gd name="connsiteY46" fmla="*/ 95250 h 1478781"/>
              <a:gd name="connsiteX47" fmla="*/ 3425153 w 5234482"/>
              <a:gd name="connsiteY47" fmla="*/ 104775 h 1478781"/>
              <a:gd name="connsiteX48" fmla="*/ 3482303 w 5234482"/>
              <a:gd name="connsiteY48" fmla="*/ 133350 h 1478781"/>
              <a:gd name="connsiteX49" fmla="*/ 3510878 w 5234482"/>
              <a:gd name="connsiteY49" fmla="*/ 161925 h 1478781"/>
              <a:gd name="connsiteX50" fmla="*/ 3568028 w 5234482"/>
              <a:gd name="connsiteY50" fmla="*/ 200025 h 1478781"/>
              <a:gd name="connsiteX51" fmla="*/ 3596603 w 5234482"/>
              <a:gd name="connsiteY51" fmla="*/ 219075 h 1478781"/>
              <a:gd name="connsiteX52" fmla="*/ 3625178 w 5234482"/>
              <a:gd name="connsiteY52" fmla="*/ 247650 h 1478781"/>
              <a:gd name="connsiteX53" fmla="*/ 3682328 w 5234482"/>
              <a:gd name="connsiteY53" fmla="*/ 266700 h 1478781"/>
              <a:gd name="connsiteX54" fmla="*/ 3739478 w 5234482"/>
              <a:gd name="connsiteY54" fmla="*/ 295275 h 1478781"/>
              <a:gd name="connsiteX55" fmla="*/ 3768053 w 5234482"/>
              <a:gd name="connsiteY55" fmla="*/ 314325 h 1478781"/>
              <a:gd name="connsiteX56" fmla="*/ 3806153 w 5234482"/>
              <a:gd name="connsiteY56" fmla="*/ 323850 h 1478781"/>
              <a:gd name="connsiteX57" fmla="*/ 3949028 w 5234482"/>
              <a:gd name="connsiteY57" fmla="*/ 342900 h 1478781"/>
              <a:gd name="connsiteX58" fmla="*/ 4006178 w 5234482"/>
              <a:gd name="connsiteY58" fmla="*/ 361950 h 1478781"/>
              <a:gd name="connsiteX59" fmla="*/ 4034753 w 5234482"/>
              <a:gd name="connsiteY59" fmla="*/ 371475 h 1478781"/>
              <a:gd name="connsiteX60" fmla="*/ 4091903 w 5234482"/>
              <a:gd name="connsiteY60" fmla="*/ 419100 h 1478781"/>
              <a:gd name="connsiteX61" fmla="*/ 4149053 w 5234482"/>
              <a:gd name="connsiteY61" fmla="*/ 457200 h 1478781"/>
              <a:gd name="connsiteX62" fmla="*/ 4177628 w 5234482"/>
              <a:gd name="connsiteY62" fmla="*/ 476250 h 1478781"/>
              <a:gd name="connsiteX63" fmla="*/ 4234778 w 5234482"/>
              <a:gd name="connsiteY63" fmla="*/ 514350 h 1478781"/>
              <a:gd name="connsiteX64" fmla="*/ 4263353 w 5234482"/>
              <a:gd name="connsiteY64" fmla="*/ 533400 h 1478781"/>
              <a:gd name="connsiteX65" fmla="*/ 4291928 w 5234482"/>
              <a:gd name="connsiteY65" fmla="*/ 542925 h 1478781"/>
              <a:gd name="connsiteX66" fmla="*/ 4377653 w 5234482"/>
              <a:gd name="connsiteY66" fmla="*/ 600075 h 1478781"/>
              <a:gd name="connsiteX67" fmla="*/ 4406228 w 5234482"/>
              <a:gd name="connsiteY67" fmla="*/ 628650 h 1478781"/>
              <a:gd name="connsiteX68" fmla="*/ 4434803 w 5234482"/>
              <a:gd name="connsiteY68" fmla="*/ 638175 h 1478781"/>
              <a:gd name="connsiteX69" fmla="*/ 4520528 w 5234482"/>
              <a:gd name="connsiteY69" fmla="*/ 695325 h 1478781"/>
              <a:gd name="connsiteX70" fmla="*/ 4549103 w 5234482"/>
              <a:gd name="connsiteY70" fmla="*/ 714375 h 1478781"/>
              <a:gd name="connsiteX71" fmla="*/ 4577678 w 5234482"/>
              <a:gd name="connsiteY71" fmla="*/ 733425 h 1478781"/>
              <a:gd name="connsiteX72" fmla="*/ 4663403 w 5234482"/>
              <a:gd name="connsiteY72" fmla="*/ 809625 h 1478781"/>
              <a:gd name="connsiteX73" fmla="*/ 4691978 w 5234482"/>
              <a:gd name="connsiteY73" fmla="*/ 819150 h 1478781"/>
              <a:gd name="connsiteX74" fmla="*/ 4749128 w 5234482"/>
              <a:gd name="connsiteY74" fmla="*/ 857250 h 1478781"/>
              <a:gd name="connsiteX75" fmla="*/ 4815803 w 5234482"/>
              <a:gd name="connsiteY75" fmla="*/ 876300 h 1478781"/>
              <a:gd name="connsiteX76" fmla="*/ 4844378 w 5234482"/>
              <a:gd name="connsiteY76" fmla="*/ 885825 h 1478781"/>
              <a:gd name="connsiteX77" fmla="*/ 4911053 w 5234482"/>
              <a:gd name="connsiteY77" fmla="*/ 904875 h 1478781"/>
              <a:gd name="connsiteX78" fmla="*/ 4939628 w 5234482"/>
              <a:gd name="connsiteY78" fmla="*/ 923925 h 1478781"/>
              <a:gd name="connsiteX79" fmla="*/ 5044402 w 5234482"/>
              <a:gd name="connsiteY79" fmla="*/ 1038957 h 1478781"/>
              <a:gd name="connsiteX80" fmla="*/ 5126470 w 5234482"/>
              <a:gd name="connsiteY80" fmla="*/ 1082734 h 1478781"/>
              <a:gd name="connsiteX81" fmla="*/ 5234482 w 5234482"/>
              <a:gd name="connsiteY81" fmla="*/ 1262757 h 1478781"/>
              <a:gd name="connsiteX82" fmla="*/ 4694422 w 5234482"/>
              <a:gd name="connsiteY82" fmla="*/ 1478781 h 1478781"/>
              <a:gd name="connsiteX83" fmla="*/ 445950 w 5234482"/>
              <a:gd name="connsiteY83" fmla="*/ 1478781 h 1478781"/>
              <a:gd name="connsiteX0" fmla="*/ 445950 w 5234482"/>
              <a:gd name="connsiteY0" fmla="*/ 1478781 h 1478781"/>
              <a:gd name="connsiteX1" fmla="*/ 0 w 5234482"/>
              <a:gd name="connsiteY1" fmla="*/ 1082734 h 1478781"/>
              <a:gd name="connsiteX2" fmla="*/ 85911 w 5234482"/>
              <a:gd name="connsiteY2" fmla="*/ 938721 h 1478781"/>
              <a:gd name="connsiteX3" fmla="*/ 121914 w 5234482"/>
              <a:gd name="connsiteY3" fmla="*/ 827135 h 1478781"/>
              <a:gd name="connsiteX4" fmla="*/ 193922 w 5234482"/>
              <a:gd name="connsiteY4" fmla="*/ 722697 h 1478781"/>
              <a:gd name="connsiteX5" fmla="*/ 234278 w 5234482"/>
              <a:gd name="connsiteY5" fmla="*/ 647700 h 1478781"/>
              <a:gd name="connsiteX6" fmla="*/ 262853 w 5234482"/>
              <a:gd name="connsiteY6" fmla="*/ 638175 h 1478781"/>
              <a:gd name="connsiteX7" fmla="*/ 320003 w 5234482"/>
              <a:gd name="connsiteY7" fmla="*/ 600075 h 1478781"/>
              <a:gd name="connsiteX8" fmla="*/ 377153 w 5234482"/>
              <a:gd name="connsiteY8" fmla="*/ 571500 h 1478781"/>
              <a:gd name="connsiteX9" fmla="*/ 405728 w 5234482"/>
              <a:gd name="connsiteY9" fmla="*/ 561975 h 1478781"/>
              <a:gd name="connsiteX10" fmla="*/ 462878 w 5234482"/>
              <a:gd name="connsiteY10" fmla="*/ 523875 h 1478781"/>
              <a:gd name="connsiteX11" fmla="*/ 491453 w 5234482"/>
              <a:gd name="connsiteY11" fmla="*/ 504825 h 1478781"/>
              <a:gd name="connsiteX12" fmla="*/ 520028 w 5234482"/>
              <a:gd name="connsiteY12" fmla="*/ 495300 h 1478781"/>
              <a:gd name="connsiteX13" fmla="*/ 548603 w 5234482"/>
              <a:gd name="connsiteY13" fmla="*/ 476250 h 1478781"/>
              <a:gd name="connsiteX14" fmla="*/ 605753 w 5234482"/>
              <a:gd name="connsiteY14" fmla="*/ 457200 h 1478781"/>
              <a:gd name="connsiteX15" fmla="*/ 710528 w 5234482"/>
              <a:gd name="connsiteY15" fmla="*/ 428625 h 1478781"/>
              <a:gd name="connsiteX16" fmla="*/ 891503 w 5234482"/>
              <a:gd name="connsiteY16" fmla="*/ 409575 h 1478781"/>
              <a:gd name="connsiteX17" fmla="*/ 986753 w 5234482"/>
              <a:gd name="connsiteY17" fmla="*/ 381000 h 1478781"/>
              <a:gd name="connsiteX18" fmla="*/ 1015328 w 5234482"/>
              <a:gd name="connsiteY18" fmla="*/ 361950 h 1478781"/>
              <a:gd name="connsiteX19" fmla="*/ 1072478 w 5234482"/>
              <a:gd name="connsiteY19" fmla="*/ 342900 h 1478781"/>
              <a:gd name="connsiteX20" fmla="*/ 1158203 w 5234482"/>
              <a:gd name="connsiteY20" fmla="*/ 304800 h 1478781"/>
              <a:gd name="connsiteX21" fmla="*/ 1243928 w 5234482"/>
              <a:gd name="connsiteY21" fmla="*/ 285750 h 1478781"/>
              <a:gd name="connsiteX22" fmla="*/ 1282028 w 5234482"/>
              <a:gd name="connsiteY22" fmla="*/ 276225 h 1478781"/>
              <a:gd name="connsiteX23" fmla="*/ 1472528 w 5234482"/>
              <a:gd name="connsiteY23" fmla="*/ 266700 h 1478781"/>
              <a:gd name="connsiteX24" fmla="*/ 1520153 w 5234482"/>
              <a:gd name="connsiteY24" fmla="*/ 257175 h 1478781"/>
              <a:gd name="connsiteX25" fmla="*/ 1548728 w 5234482"/>
              <a:gd name="connsiteY25" fmla="*/ 247650 h 1478781"/>
              <a:gd name="connsiteX26" fmla="*/ 1605878 w 5234482"/>
              <a:gd name="connsiteY26" fmla="*/ 238125 h 1478781"/>
              <a:gd name="connsiteX27" fmla="*/ 1720178 w 5234482"/>
              <a:gd name="connsiteY27" fmla="*/ 247650 h 1478781"/>
              <a:gd name="connsiteX28" fmla="*/ 1929728 w 5234482"/>
              <a:gd name="connsiteY28" fmla="*/ 228600 h 1478781"/>
              <a:gd name="connsiteX29" fmla="*/ 2015453 w 5234482"/>
              <a:gd name="connsiteY29" fmla="*/ 200025 h 1478781"/>
              <a:gd name="connsiteX30" fmla="*/ 2044028 w 5234482"/>
              <a:gd name="connsiteY30" fmla="*/ 190500 h 1478781"/>
              <a:gd name="connsiteX31" fmla="*/ 2072603 w 5234482"/>
              <a:gd name="connsiteY31" fmla="*/ 171450 h 1478781"/>
              <a:gd name="connsiteX32" fmla="*/ 2129753 w 5234482"/>
              <a:gd name="connsiteY32" fmla="*/ 152400 h 1478781"/>
              <a:gd name="connsiteX33" fmla="*/ 2215478 w 5234482"/>
              <a:gd name="connsiteY33" fmla="*/ 114300 h 1478781"/>
              <a:gd name="connsiteX34" fmla="*/ 2558378 w 5234482"/>
              <a:gd name="connsiteY34" fmla="*/ 95250 h 1478781"/>
              <a:gd name="connsiteX35" fmla="*/ 2644103 w 5234482"/>
              <a:gd name="connsiteY35" fmla="*/ 66675 h 1478781"/>
              <a:gd name="connsiteX36" fmla="*/ 2672678 w 5234482"/>
              <a:gd name="connsiteY36" fmla="*/ 57150 h 1478781"/>
              <a:gd name="connsiteX37" fmla="*/ 2701253 w 5234482"/>
              <a:gd name="connsiteY37" fmla="*/ 38100 h 1478781"/>
              <a:gd name="connsiteX38" fmla="*/ 2758403 w 5234482"/>
              <a:gd name="connsiteY38" fmla="*/ 19050 h 1478781"/>
              <a:gd name="connsiteX39" fmla="*/ 2825078 w 5234482"/>
              <a:gd name="connsiteY39" fmla="*/ 0 h 1478781"/>
              <a:gd name="connsiteX40" fmla="*/ 3044153 w 5234482"/>
              <a:gd name="connsiteY40" fmla="*/ 9525 h 1478781"/>
              <a:gd name="connsiteX41" fmla="*/ 3101303 w 5234482"/>
              <a:gd name="connsiteY41" fmla="*/ 28575 h 1478781"/>
              <a:gd name="connsiteX42" fmla="*/ 3139403 w 5234482"/>
              <a:gd name="connsiteY42" fmla="*/ 38100 h 1478781"/>
              <a:gd name="connsiteX43" fmla="*/ 3196553 w 5234482"/>
              <a:gd name="connsiteY43" fmla="*/ 57150 h 1478781"/>
              <a:gd name="connsiteX44" fmla="*/ 3253703 w 5234482"/>
              <a:gd name="connsiteY44" fmla="*/ 76200 h 1478781"/>
              <a:gd name="connsiteX45" fmla="*/ 3282278 w 5234482"/>
              <a:gd name="connsiteY45" fmla="*/ 85725 h 1478781"/>
              <a:gd name="connsiteX46" fmla="*/ 3310853 w 5234482"/>
              <a:gd name="connsiteY46" fmla="*/ 95250 h 1478781"/>
              <a:gd name="connsiteX47" fmla="*/ 3425153 w 5234482"/>
              <a:gd name="connsiteY47" fmla="*/ 104775 h 1478781"/>
              <a:gd name="connsiteX48" fmla="*/ 3482303 w 5234482"/>
              <a:gd name="connsiteY48" fmla="*/ 133350 h 1478781"/>
              <a:gd name="connsiteX49" fmla="*/ 3510878 w 5234482"/>
              <a:gd name="connsiteY49" fmla="*/ 161925 h 1478781"/>
              <a:gd name="connsiteX50" fmla="*/ 3568028 w 5234482"/>
              <a:gd name="connsiteY50" fmla="*/ 200025 h 1478781"/>
              <a:gd name="connsiteX51" fmla="*/ 3596603 w 5234482"/>
              <a:gd name="connsiteY51" fmla="*/ 219075 h 1478781"/>
              <a:gd name="connsiteX52" fmla="*/ 3625178 w 5234482"/>
              <a:gd name="connsiteY52" fmla="*/ 247650 h 1478781"/>
              <a:gd name="connsiteX53" fmla="*/ 3682328 w 5234482"/>
              <a:gd name="connsiteY53" fmla="*/ 266700 h 1478781"/>
              <a:gd name="connsiteX54" fmla="*/ 3739478 w 5234482"/>
              <a:gd name="connsiteY54" fmla="*/ 295275 h 1478781"/>
              <a:gd name="connsiteX55" fmla="*/ 3768053 w 5234482"/>
              <a:gd name="connsiteY55" fmla="*/ 314325 h 1478781"/>
              <a:gd name="connsiteX56" fmla="*/ 3806153 w 5234482"/>
              <a:gd name="connsiteY56" fmla="*/ 323850 h 1478781"/>
              <a:gd name="connsiteX57" fmla="*/ 3949028 w 5234482"/>
              <a:gd name="connsiteY57" fmla="*/ 342900 h 1478781"/>
              <a:gd name="connsiteX58" fmla="*/ 4006178 w 5234482"/>
              <a:gd name="connsiteY58" fmla="*/ 361950 h 1478781"/>
              <a:gd name="connsiteX59" fmla="*/ 4034753 w 5234482"/>
              <a:gd name="connsiteY59" fmla="*/ 371475 h 1478781"/>
              <a:gd name="connsiteX60" fmla="*/ 4091903 w 5234482"/>
              <a:gd name="connsiteY60" fmla="*/ 419100 h 1478781"/>
              <a:gd name="connsiteX61" fmla="*/ 4149053 w 5234482"/>
              <a:gd name="connsiteY61" fmla="*/ 457200 h 1478781"/>
              <a:gd name="connsiteX62" fmla="*/ 4177628 w 5234482"/>
              <a:gd name="connsiteY62" fmla="*/ 476250 h 1478781"/>
              <a:gd name="connsiteX63" fmla="*/ 4234778 w 5234482"/>
              <a:gd name="connsiteY63" fmla="*/ 514350 h 1478781"/>
              <a:gd name="connsiteX64" fmla="*/ 4263353 w 5234482"/>
              <a:gd name="connsiteY64" fmla="*/ 533400 h 1478781"/>
              <a:gd name="connsiteX65" fmla="*/ 4291928 w 5234482"/>
              <a:gd name="connsiteY65" fmla="*/ 542925 h 1478781"/>
              <a:gd name="connsiteX66" fmla="*/ 4377653 w 5234482"/>
              <a:gd name="connsiteY66" fmla="*/ 600075 h 1478781"/>
              <a:gd name="connsiteX67" fmla="*/ 4406228 w 5234482"/>
              <a:gd name="connsiteY67" fmla="*/ 628650 h 1478781"/>
              <a:gd name="connsiteX68" fmla="*/ 4434803 w 5234482"/>
              <a:gd name="connsiteY68" fmla="*/ 638175 h 1478781"/>
              <a:gd name="connsiteX69" fmla="*/ 4520528 w 5234482"/>
              <a:gd name="connsiteY69" fmla="*/ 695325 h 1478781"/>
              <a:gd name="connsiteX70" fmla="*/ 4549103 w 5234482"/>
              <a:gd name="connsiteY70" fmla="*/ 714375 h 1478781"/>
              <a:gd name="connsiteX71" fmla="*/ 4577678 w 5234482"/>
              <a:gd name="connsiteY71" fmla="*/ 733425 h 1478781"/>
              <a:gd name="connsiteX72" fmla="*/ 4663403 w 5234482"/>
              <a:gd name="connsiteY72" fmla="*/ 809625 h 1478781"/>
              <a:gd name="connsiteX73" fmla="*/ 4691978 w 5234482"/>
              <a:gd name="connsiteY73" fmla="*/ 819150 h 1478781"/>
              <a:gd name="connsiteX74" fmla="*/ 4749128 w 5234482"/>
              <a:gd name="connsiteY74" fmla="*/ 857250 h 1478781"/>
              <a:gd name="connsiteX75" fmla="*/ 4815803 w 5234482"/>
              <a:gd name="connsiteY75" fmla="*/ 876300 h 1478781"/>
              <a:gd name="connsiteX76" fmla="*/ 4844378 w 5234482"/>
              <a:gd name="connsiteY76" fmla="*/ 885825 h 1478781"/>
              <a:gd name="connsiteX77" fmla="*/ 4911053 w 5234482"/>
              <a:gd name="connsiteY77" fmla="*/ 904875 h 1478781"/>
              <a:gd name="connsiteX78" fmla="*/ 4939628 w 5234482"/>
              <a:gd name="connsiteY78" fmla="*/ 923925 h 1478781"/>
              <a:gd name="connsiteX79" fmla="*/ 5044402 w 5234482"/>
              <a:gd name="connsiteY79" fmla="*/ 1038957 h 1478781"/>
              <a:gd name="connsiteX80" fmla="*/ 5167501 w 5234482"/>
              <a:gd name="connsiteY80" fmla="*/ 1182380 h 1478781"/>
              <a:gd name="connsiteX81" fmla="*/ 5234482 w 5234482"/>
              <a:gd name="connsiteY81" fmla="*/ 1262757 h 1478781"/>
              <a:gd name="connsiteX82" fmla="*/ 4694422 w 5234482"/>
              <a:gd name="connsiteY82" fmla="*/ 1478781 h 1478781"/>
              <a:gd name="connsiteX83" fmla="*/ 445950 w 5234482"/>
              <a:gd name="connsiteY83" fmla="*/ 1478781 h 1478781"/>
              <a:gd name="connsiteX0" fmla="*/ 445950 w 5234482"/>
              <a:gd name="connsiteY0" fmla="*/ 1478781 h 1478781"/>
              <a:gd name="connsiteX1" fmla="*/ 0 w 5234482"/>
              <a:gd name="connsiteY1" fmla="*/ 1082734 h 1478781"/>
              <a:gd name="connsiteX2" fmla="*/ 85911 w 5234482"/>
              <a:gd name="connsiteY2" fmla="*/ 938721 h 1478781"/>
              <a:gd name="connsiteX3" fmla="*/ 121914 w 5234482"/>
              <a:gd name="connsiteY3" fmla="*/ 827135 h 1478781"/>
              <a:gd name="connsiteX4" fmla="*/ 193922 w 5234482"/>
              <a:gd name="connsiteY4" fmla="*/ 722697 h 1478781"/>
              <a:gd name="connsiteX5" fmla="*/ 234278 w 5234482"/>
              <a:gd name="connsiteY5" fmla="*/ 647700 h 1478781"/>
              <a:gd name="connsiteX6" fmla="*/ 262853 w 5234482"/>
              <a:gd name="connsiteY6" fmla="*/ 638175 h 1478781"/>
              <a:gd name="connsiteX7" fmla="*/ 320003 w 5234482"/>
              <a:gd name="connsiteY7" fmla="*/ 600075 h 1478781"/>
              <a:gd name="connsiteX8" fmla="*/ 377153 w 5234482"/>
              <a:gd name="connsiteY8" fmla="*/ 571500 h 1478781"/>
              <a:gd name="connsiteX9" fmla="*/ 405728 w 5234482"/>
              <a:gd name="connsiteY9" fmla="*/ 561975 h 1478781"/>
              <a:gd name="connsiteX10" fmla="*/ 462878 w 5234482"/>
              <a:gd name="connsiteY10" fmla="*/ 523875 h 1478781"/>
              <a:gd name="connsiteX11" fmla="*/ 491453 w 5234482"/>
              <a:gd name="connsiteY11" fmla="*/ 504825 h 1478781"/>
              <a:gd name="connsiteX12" fmla="*/ 520028 w 5234482"/>
              <a:gd name="connsiteY12" fmla="*/ 495300 h 1478781"/>
              <a:gd name="connsiteX13" fmla="*/ 548603 w 5234482"/>
              <a:gd name="connsiteY13" fmla="*/ 476250 h 1478781"/>
              <a:gd name="connsiteX14" fmla="*/ 605753 w 5234482"/>
              <a:gd name="connsiteY14" fmla="*/ 457200 h 1478781"/>
              <a:gd name="connsiteX15" fmla="*/ 710528 w 5234482"/>
              <a:gd name="connsiteY15" fmla="*/ 428625 h 1478781"/>
              <a:gd name="connsiteX16" fmla="*/ 891503 w 5234482"/>
              <a:gd name="connsiteY16" fmla="*/ 409575 h 1478781"/>
              <a:gd name="connsiteX17" fmla="*/ 986753 w 5234482"/>
              <a:gd name="connsiteY17" fmla="*/ 381000 h 1478781"/>
              <a:gd name="connsiteX18" fmla="*/ 1015328 w 5234482"/>
              <a:gd name="connsiteY18" fmla="*/ 361950 h 1478781"/>
              <a:gd name="connsiteX19" fmla="*/ 1072478 w 5234482"/>
              <a:gd name="connsiteY19" fmla="*/ 342900 h 1478781"/>
              <a:gd name="connsiteX20" fmla="*/ 1158203 w 5234482"/>
              <a:gd name="connsiteY20" fmla="*/ 304800 h 1478781"/>
              <a:gd name="connsiteX21" fmla="*/ 1243928 w 5234482"/>
              <a:gd name="connsiteY21" fmla="*/ 285750 h 1478781"/>
              <a:gd name="connsiteX22" fmla="*/ 1282028 w 5234482"/>
              <a:gd name="connsiteY22" fmla="*/ 276225 h 1478781"/>
              <a:gd name="connsiteX23" fmla="*/ 1472528 w 5234482"/>
              <a:gd name="connsiteY23" fmla="*/ 266700 h 1478781"/>
              <a:gd name="connsiteX24" fmla="*/ 1520153 w 5234482"/>
              <a:gd name="connsiteY24" fmla="*/ 257175 h 1478781"/>
              <a:gd name="connsiteX25" fmla="*/ 1548728 w 5234482"/>
              <a:gd name="connsiteY25" fmla="*/ 247650 h 1478781"/>
              <a:gd name="connsiteX26" fmla="*/ 1605878 w 5234482"/>
              <a:gd name="connsiteY26" fmla="*/ 238125 h 1478781"/>
              <a:gd name="connsiteX27" fmla="*/ 1720178 w 5234482"/>
              <a:gd name="connsiteY27" fmla="*/ 247650 h 1478781"/>
              <a:gd name="connsiteX28" fmla="*/ 1929728 w 5234482"/>
              <a:gd name="connsiteY28" fmla="*/ 228600 h 1478781"/>
              <a:gd name="connsiteX29" fmla="*/ 2015453 w 5234482"/>
              <a:gd name="connsiteY29" fmla="*/ 200025 h 1478781"/>
              <a:gd name="connsiteX30" fmla="*/ 2044028 w 5234482"/>
              <a:gd name="connsiteY30" fmla="*/ 190500 h 1478781"/>
              <a:gd name="connsiteX31" fmla="*/ 2072603 w 5234482"/>
              <a:gd name="connsiteY31" fmla="*/ 171450 h 1478781"/>
              <a:gd name="connsiteX32" fmla="*/ 2129753 w 5234482"/>
              <a:gd name="connsiteY32" fmla="*/ 152400 h 1478781"/>
              <a:gd name="connsiteX33" fmla="*/ 2215478 w 5234482"/>
              <a:gd name="connsiteY33" fmla="*/ 114300 h 1478781"/>
              <a:gd name="connsiteX34" fmla="*/ 2558378 w 5234482"/>
              <a:gd name="connsiteY34" fmla="*/ 95250 h 1478781"/>
              <a:gd name="connsiteX35" fmla="*/ 2644103 w 5234482"/>
              <a:gd name="connsiteY35" fmla="*/ 66675 h 1478781"/>
              <a:gd name="connsiteX36" fmla="*/ 2672678 w 5234482"/>
              <a:gd name="connsiteY36" fmla="*/ 57150 h 1478781"/>
              <a:gd name="connsiteX37" fmla="*/ 2701253 w 5234482"/>
              <a:gd name="connsiteY37" fmla="*/ 38100 h 1478781"/>
              <a:gd name="connsiteX38" fmla="*/ 2758403 w 5234482"/>
              <a:gd name="connsiteY38" fmla="*/ 19050 h 1478781"/>
              <a:gd name="connsiteX39" fmla="*/ 2825078 w 5234482"/>
              <a:gd name="connsiteY39" fmla="*/ 0 h 1478781"/>
              <a:gd name="connsiteX40" fmla="*/ 3044153 w 5234482"/>
              <a:gd name="connsiteY40" fmla="*/ 9525 h 1478781"/>
              <a:gd name="connsiteX41" fmla="*/ 3101303 w 5234482"/>
              <a:gd name="connsiteY41" fmla="*/ 28575 h 1478781"/>
              <a:gd name="connsiteX42" fmla="*/ 3139403 w 5234482"/>
              <a:gd name="connsiteY42" fmla="*/ 38100 h 1478781"/>
              <a:gd name="connsiteX43" fmla="*/ 3196553 w 5234482"/>
              <a:gd name="connsiteY43" fmla="*/ 57150 h 1478781"/>
              <a:gd name="connsiteX44" fmla="*/ 3253703 w 5234482"/>
              <a:gd name="connsiteY44" fmla="*/ 76200 h 1478781"/>
              <a:gd name="connsiteX45" fmla="*/ 3282278 w 5234482"/>
              <a:gd name="connsiteY45" fmla="*/ 85725 h 1478781"/>
              <a:gd name="connsiteX46" fmla="*/ 3310853 w 5234482"/>
              <a:gd name="connsiteY46" fmla="*/ 95250 h 1478781"/>
              <a:gd name="connsiteX47" fmla="*/ 3425153 w 5234482"/>
              <a:gd name="connsiteY47" fmla="*/ 104775 h 1478781"/>
              <a:gd name="connsiteX48" fmla="*/ 3482303 w 5234482"/>
              <a:gd name="connsiteY48" fmla="*/ 133350 h 1478781"/>
              <a:gd name="connsiteX49" fmla="*/ 3510878 w 5234482"/>
              <a:gd name="connsiteY49" fmla="*/ 161925 h 1478781"/>
              <a:gd name="connsiteX50" fmla="*/ 3568028 w 5234482"/>
              <a:gd name="connsiteY50" fmla="*/ 200025 h 1478781"/>
              <a:gd name="connsiteX51" fmla="*/ 3596603 w 5234482"/>
              <a:gd name="connsiteY51" fmla="*/ 219075 h 1478781"/>
              <a:gd name="connsiteX52" fmla="*/ 3625178 w 5234482"/>
              <a:gd name="connsiteY52" fmla="*/ 247650 h 1478781"/>
              <a:gd name="connsiteX53" fmla="*/ 3682328 w 5234482"/>
              <a:gd name="connsiteY53" fmla="*/ 266700 h 1478781"/>
              <a:gd name="connsiteX54" fmla="*/ 3739478 w 5234482"/>
              <a:gd name="connsiteY54" fmla="*/ 295275 h 1478781"/>
              <a:gd name="connsiteX55" fmla="*/ 3768053 w 5234482"/>
              <a:gd name="connsiteY55" fmla="*/ 314325 h 1478781"/>
              <a:gd name="connsiteX56" fmla="*/ 3806153 w 5234482"/>
              <a:gd name="connsiteY56" fmla="*/ 323850 h 1478781"/>
              <a:gd name="connsiteX57" fmla="*/ 3949028 w 5234482"/>
              <a:gd name="connsiteY57" fmla="*/ 342900 h 1478781"/>
              <a:gd name="connsiteX58" fmla="*/ 4006178 w 5234482"/>
              <a:gd name="connsiteY58" fmla="*/ 361950 h 1478781"/>
              <a:gd name="connsiteX59" fmla="*/ 4034753 w 5234482"/>
              <a:gd name="connsiteY59" fmla="*/ 371475 h 1478781"/>
              <a:gd name="connsiteX60" fmla="*/ 4091903 w 5234482"/>
              <a:gd name="connsiteY60" fmla="*/ 419100 h 1478781"/>
              <a:gd name="connsiteX61" fmla="*/ 4149053 w 5234482"/>
              <a:gd name="connsiteY61" fmla="*/ 457200 h 1478781"/>
              <a:gd name="connsiteX62" fmla="*/ 4177628 w 5234482"/>
              <a:gd name="connsiteY62" fmla="*/ 476250 h 1478781"/>
              <a:gd name="connsiteX63" fmla="*/ 4234778 w 5234482"/>
              <a:gd name="connsiteY63" fmla="*/ 514350 h 1478781"/>
              <a:gd name="connsiteX64" fmla="*/ 4263353 w 5234482"/>
              <a:gd name="connsiteY64" fmla="*/ 533400 h 1478781"/>
              <a:gd name="connsiteX65" fmla="*/ 4291928 w 5234482"/>
              <a:gd name="connsiteY65" fmla="*/ 542925 h 1478781"/>
              <a:gd name="connsiteX66" fmla="*/ 4377653 w 5234482"/>
              <a:gd name="connsiteY66" fmla="*/ 600075 h 1478781"/>
              <a:gd name="connsiteX67" fmla="*/ 4406228 w 5234482"/>
              <a:gd name="connsiteY67" fmla="*/ 628650 h 1478781"/>
              <a:gd name="connsiteX68" fmla="*/ 4434803 w 5234482"/>
              <a:gd name="connsiteY68" fmla="*/ 638175 h 1478781"/>
              <a:gd name="connsiteX69" fmla="*/ 4520528 w 5234482"/>
              <a:gd name="connsiteY69" fmla="*/ 695325 h 1478781"/>
              <a:gd name="connsiteX70" fmla="*/ 4549103 w 5234482"/>
              <a:gd name="connsiteY70" fmla="*/ 714375 h 1478781"/>
              <a:gd name="connsiteX71" fmla="*/ 4577678 w 5234482"/>
              <a:gd name="connsiteY71" fmla="*/ 733425 h 1478781"/>
              <a:gd name="connsiteX72" fmla="*/ 4663403 w 5234482"/>
              <a:gd name="connsiteY72" fmla="*/ 809625 h 1478781"/>
              <a:gd name="connsiteX73" fmla="*/ 4691978 w 5234482"/>
              <a:gd name="connsiteY73" fmla="*/ 819150 h 1478781"/>
              <a:gd name="connsiteX74" fmla="*/ 4749128 w 5234482"/>
              <a:gd name="connsiteY74" fmla="*/ 857250 h 1478781"/>
              <a:gd name="connsiteX75" fmla="*/ 4815803 w 5234482"/>
              <a:gd name="connsiteY75" fmla="*/ 876300 h 1478781"/>
              <a:gd name="connsiteX76" fmla="*/ 4844378 w 5234482"/>
              <a:gd name="connsiteY76" fmla="*/ 885825 h 1478781"/>
              <a:gd name="connsiteX77" fmla="*/ 4911053 w 5234482"/>
              <a:gd name="connsiteY77" fmla="*/ 904875 h 1478781"/>
              <a:gd name="connsiteX78" fmla="*/ 4968936 w 5234482"/>
              <a:gd name="connsiteY78" fmla="*/ 976679 h 1478781"/>
              <a:gd name="connsiteX79" fmla="*/ 5044402 w 5234482"/>
              <a:gd name="connsiteY79" fmla="*/ 1038957 h 1478781"/>
              <a:gd name="connsiteX80" fmla="*/ 5167501 w 5234482"/>
              <a:gd name="connsiteY80" fmla="*/ 1182380 h 1478781"/>
              <a:gd name="connsiteX81" fmla="*/ 5234482 w 5234482"/>
              <a:gd name="connsiteY81" fmla="*/ 1262757 h 1478781"/>
              <a:gd name="connsiteX82" fmla="*/ 4694422 w 5234482"/>
              <a:gd name="connsiteY82" fmla="*/ 1478781 h 1478781"/>
              <a:gd name="connsiteX83" fmla="*/ 445950 w 5234482"/>
              <a:gd name="connsiteY83" fmla="*/ 1478781 h 1478781"/>
              <a:gd name="connsiteX0" fmla="*/ 445950 w 5234482"/>
              <a:gd name="connsiteY0" fmla="*/ 1478781 h 1478781"/>
              <a:gd name="connsiteX1" fmla="*/ 0 w 5234482"/>
              <a:gd name="connsiteY1" fmla="*/ 1082734 h 1478781"/>
              <a:gd name="connsiteX2" fmla="*/ 85911 w 5234482"/>
              <a:gd name="connsiteY2" fmla="*/ 938721 h 1478781"/>
              <a:gd name="connsiteX3" fmla="*/ 121914 w 5234482"/>
              <a:gd name="connsiteY3" fmla="*/ 827135 h 1478781"/>
              <a:gd name="connsiteX4" fmla="*/ 193922 w 5234482"/>
              <a:gd name="connsiteY4" fmla="*/ 722697 h 1478781"/>
              <a:gd name="connsiteX5" fmla="*/ 234278 w 5234482"/>
              <a:gd name="connsiteY5" fmla="*/ 647700 h 1478781"/>
              <a:gd name="connsiteX6" fmla="*/ 262853 w 5234482"/>
              <a:gd name="connsiteY6" fmla="*/ 638175 h 1478781"/>
              <a:gd name="connsiteX7" fmla="*/ 320003 w 5234482"/>
              <a:gd name="connsiteY7" fmla="*/ 600075 h 1478781"/>
              <a:gd name="connsiteX8" fmla="*/ 377153 w 5234482"/>
              <a:gd name="connsiteY8" fmla="*/ 571500 h 1478781"/>
              <a:gd name="connsiteX9" fmla="*/ 405728 w 5234482"/>
              <a:gd name="connsiteY9" fmla="*/ 561975 h 1478781"/>
              <a:gd name="connsiteX10" fmla="*/ 462878 w 5234482"/>
              <a:gd name="connsiteY10" fmla="*/ 523875 h 1478781"/>
              <a:gd name="connsiteX11" fmla="*/ 491453 w 5234482"/>
              <a:gd name="connsiteY11" fmla="*/ 504825 h 1478781"/>
              <a:gd name="connsiteX12" fmla="*/ 520028 w 5234482"/>
              <a:gd name="connsiteY12" fmla="*/ 495300 h 1478781"/>
              <a:gd name="connsiteX13" fmla="*/ 548603 w 5234482"/>
              <a:gd name="connsiteY13" fmla="*/ 476250 h 1478781"/>
              <a:gd name="connsiteX14" fmla="*/ 605753 w 5234482"/>
              <a:gd name="connsiteY14" fmla="*/ 457200 h 1478781"/>
              <a:gd name="connsiteX15" fmla="*/ 710528 w 5234482"/>
              <a:gd name="connsiteY15" fmla="*/ 428625 h 1478781"/>
              <a:gd name="connsiteX16" fmla="*/ 891503 w 5234482"/>
              <a:gd name="connsiteY16" fmla="*/ 409575 h 1478781"/>
              <a:gd name="connsiteX17" fmla="*/ 986753 w 5234482"/>
              <a:gd name="connsiteY17" fmla="*/ 381000 h 1478781"/>
              <a:gd name="connsiteX18" fmla="*/ 1015328 w 5234482"/>
              <a:gd name="connsiteY18" fmla="*/ 361950 h 1478781"/>
              <a:gd name="connsiteX19" fmla="*/ 1072478 w 5234482"/>
              <a:gd name="connsiteY19" fmla="*/ 342900 h 1478781"/>
              <a:gd name="connsiteX20" fmla="*/ 1158203 w 5234482"/>
              <a:gd name="connsiteY20" fmla="*/ 304800 h 1478781"/>
              <a:gd name="connsiteX21" fmla="*/ 1243928 w 5234482"/>
              <a:gd name="connsiteY21" fmla="*/ 285750 h 1478781"/>
              <a:gd name="connsiteX22" fmla="*/ 1282028 w 5234482"/>
              <a:gd name="connsiteY22" fmla="*/ 276225 h 1478781"/>
              <a:gd name="connsiteX23" fmla="*/ 1472528 w 5234482"/>
              <a:gd name="connsiteY23" fmla="*/ 266700 h 1478781"/>
              <a:gd name="connsiteX24" fmla="*/ 1520153 w 5234482"/>
              <a:gd name="connsiteY24" fmla="*/ 257175 h 1478781"/>
              <a:gd name="connsiteX25" fmla="*/ 1548728 w 5234482"/>
              <a:gd name="connsiteY25" fmla="*/ 247650 h 1478781"/>
              <a:gd name="connsiteX26" fmla="*/ 1605878 w 5234482"/>
              <a:gd name="connsiteY26" fmla="*/ 238125 h 1478781"/>
              <a:gd name="connsiteX27" fmla="*/ 1720178 w 5234482"/>
              <a:gd name="connsiteY27" fmla="*/ 247650 h 1478781"/>
              <a:gd name="connsiteX28" fmla="*/ 1929728 w 5234482"/>
              <a:gd name="connsiteY28" fmla="*/ 228600 h 1478781"/>
              <a:gd name="connsiteX29" fmla="*/ 2015453 w 5234482"/>
              <a:gd name="connsiteY29" fmla="*/ 200025 h 1478781"/>
              <a:gd name="connsiteX30" fmla="*/ 2044028 w 5234482"/>
              <a:gd name="connsiteY30" fmla="*/ 190500 h 1478781"/>
              <a:gd name="connsiteX31" fmla="*/ 2072603 w 5234482"/>
              <a:gd name="connsiteY31" fmla="*/ 171450 h 1478781"/>
              <a:gd name="connsiteX32" fmla="*/ 2129753 w 5234482"/>
              <a:gd name="connsiteY32" fmla="*/ 152400 h 1478781"/>
              <a:gd name="connsiteX33" fmla="*/ 2215478 w 5234482"/>
              <a:gd name="connsiteY33" fmla="*/ 114300 h 1478781"/>
              <a:gd name="connsiteX34" fmla="*/ 2558378 w 5234482"/>
              <a:gd name="connsiteY34" fmla="*/ 95250 h 1478781"/>
              <a:gd name="connsiteX35" fmla="*/ 2644103 w 5234482"/>
              <a:gd name="connsiteY35" fmla="*/ 66675 h 1478781"/>
              <a:gd name="connsiteX36" fmla="*/ 2672678 w 5234482"/>
              <a:gd name="connsiteY36" fmla="*/ 57150 h 1478781"/>
              <a:gd name="connsiteX37" fmla="*/ 2701253 w 5234482"/>
              <a:gd name="connsiteY37" fmla="*/ 38100 h 1478781"/>
              <a:gd name="connsiteX38" fmla="*/ 2758403 w 5234482"/>
              <a:gd name="connsiteY38" fmla="*/ 19050 h 1478781"/>
              <a:gd name="connsiteX39" fmla="*/ 2825078 w 5234482"/>
              <a:gd name="connsiteY39" fmla="*/ 0 h 1478781"/>
              <a:gd name="connsiteX40" fmla="*/ 3044153 w 5234482"/>
              <a:gd name="connsiteY40" fmla="*/ 9525 h 1478781"/>
              <a:gd name="connsiteX41" fmla="*/ 3101303 w 5234482"/>
              <a:gd name="connsiteY41" fmla="*/ 28575 h 1478781"/>
              <a:gd name="connsiteX42" fmla="*/ 3139403 w 5234482"/>
              <a:gd name="connsiteY42" fmla="*/ 38100 h 1478781"/>
              <a:gd name="connsiteX43" fmla="*/ 3196553 w 5234482"/>
              <a:gd name="connsiteY43" fmla="*/ 57150 h 1478781"/>
              <a:gd name="connsiteX44" fmla="*/ 3253703 w 5234482"/>
              <a:gd name="connsiteY44" fmla="*/ 76200 h 1478781"/>
              <a:gd name="connsiteX45" fmla="*/ 3282278 w 5234482"/>
              <a:gd name="connsiteY45" fmla="*/ 85725 h 1478781"/>
              <a:gd name="connsiteX46" fmla="*/ 3310853 w 5234482"/>
              <a:gd name="connsiteY46" fmla="*/ 95250 h 1478781"/>
              <a:gd name="connsiteX47" fmla="*/ 3425153 w 5234482"/>
              <a:gd name="connsiteY47" fmla="*/ 104775 h 1478781"/>
              <a:gd name="connsiteX48" fmla="*/ 3482303 w 5234482"/>
              <a:gd name="connsiteY48" fmla="*/ 133350 h 1478781"/>
              <a:gd name="connsiteX49" fmla="*/ 3510878 w 5234482"/>
              <a:gd name="connsiteY49" fmla="*/ 161925 h 1478781"/>
              <a:gd name="connsiteX50" fmla="*/ 3568028 w 5234482"/>
              <a:gd name="connsiteY50" fmla="*/ 200025 h 1478781"/>
              <a:gd name="connsiteX51" fmla="*/ 3596603 w 5234482"/>
              <a:gd name="connsiteY51" fmla="*/ 219075 h 1478781"/>
              <a:gd name="connsiteX52" fmla="*/ 3625178 w 5234482"/>
              <a:gd name="connsiteY52" fmla="*/ 247650 h 1478781"/>
              <a:gd name="connsiteX53" fmla="*/ 3682328 w 5234482"/>
              <a:gd name="connsiteY53" fmla="*/ 266700 h 1478781"/>
              <a:gd name="connsiteX54" fmla="*/ 3739478 w 5234482"/>
              <a:gd name="connsiteY54" fmla="*/ 295275 h 1478781"/>
              <a:gd name="connsiteX55" fmla="*/ 3768053 w 5234482"/>
              <a:gd name="connsiteY55" fmla="*/ 314325 h 1478781"/>
              <a:gd name="connsiteX56" fmla="*/ 3806153 w 5234482"/>
              <a:gd name="connsiteY56" fmla="*/ 323850 h 1478781"/>
              <a:gd name="connsiteX57" fmla="*/ 3949028 w 5234482"/>
              <a:gd name="connsiteY57" fmla="*/ 342900 h 1478781"/>
              <a:gd name="connsiteX58" fmla="*/ 4006178 w 5234482"/>
              <a:gd name="connsiteY58" fmla="*/ 361950 h 1478781"/>
              <a:gd name="connsiteX59" fmla="*/ 4034753 w 5234482"/>
              <a:gd name="connsiteY59" fmla="*/ 371475 h 1478781"/>
              <a:gd name="connsiteX60" fmla="*/ 4091903 w 5234482"/>
              <a:gd name="connsiteY60" fmla="*/ 419100 h 1478781"/>
              <a:gd name="connsiteX61" fmla="*/ 4149053 w 5234482"/>
              <a:gd name="connsiteY61" fmla="*/ 457200 h 1478781"/>
              <a:gd name="connsiteX62" fmla="*/ 4177628 w 5234482"/>
              <a:gd name="connsiteY62" fmla="*/ 476250 h 1478781"/>
              <a:gd name="connsiteX63" fmla="*/ 4234778 w 5234482"/>
              <a:gd name="connsiteY63" fmla="*/ 514350 h 1478781"/>
              <a:gd name="connsiteX64" fmla="*/ 4263353 w 5234482"/>
              <a:gd name="connsiteY64" fmla="*/ 533400 h 1478781"/>
              <a:gd name="connsiteX65" fmla="*/ 4291928 w 5234482"/>
              <a:gd name="connsiteY65" fmla="*/ 542925 h 1478781"/>
              <a:gd name="connsiteX66" fmla="*/ 4377653 w 5234482"/>
              <a:gd name="connsiteY66" fmla="*/ 600075 h 1478781"/>
              <a:gd name="connsiteX67" fmla="*/ 4406228 w 5234482"/>
              <a:gd name="connsiteY67" fmla="*/ 628650 h 1478781"/>
              <a:gd name="connsiteX68" fmla="*/ 4434803 w 5234482"/>
              <a:gd name="connsiteY68" fmla="*/ 638175 h 1478781"/>
              <a:gd name="connsiteX69" fmla="*/ 4520528 w 5234482"/>
              <a:gd name="connsiteY69" fmla="*/ 695325 h 1478781"/>
              <a:gd name="connsiteX70" fmla="*/ 4549103 w 5234482"/>
              <a:gd name="connsiteY70" fmla="*/ 714375 h 1478781"/>
              <a:gd name="connsiteX71" fmla="*/ 4577678 w 5234482"/>
              <a:gd name="connsiteY71" fmla="*/ 733425 h 1478781"/>
              <a:gd name="connsiteX72" fmla="*/ 4663403 w 5234482"/>
              <a:gd name="connsiteY72" fmla="*/ 809625 h 1478781"/>
              <a:gd name="connsiteX73" fmla="*/ 4691978 w 5234482"/>
              <a:gd name="connsiteY73" fmla="*/ 819150 h 1478781"/>
              <a:gd name="connsiteX74" fmla="*/ 4749128 w 5234482"/>
              <a:gd name="connsiteY74" fmla="*/ 857250 h 1478781"/>
              <a:gd name="connsiteX75" fmla="*/ 4815803 w 5234482"/>
              <a:gd name="connsiteY75" fmla="*/ 876300 h 1478781"/>
              <a:gd name="connsiteX76" fmla="*/ 4844378 w 5234482"/>
              <a:gd name="connsiteY76" fmla="*/ 885825 h 1478781"/>
              <a:gd name="connsiteX77" fmla="*/ 4911053 w 5234482"/>
              <a:gd name="connsiteY77" fmla="*/ 904875 h 1478781"/>
              <a:gd name="connsiteX78" fmla="*/ 4968936 w 5234482"/>
              <a:gd name="connsiteY78" fmla="*/ 976679 h 1478781"/>
              <a:gd name="connsiteX79" fmla="*/ 5073710 w 5234482"/>
              <a:gd name="connsiteY79" fmla="*/ 1079988 h 1478781"/>
              <a:gd name="connsiteX80" fmla="*/ 5167501 w 5234482"/>
              <a:gd name="connsiteY80" fmla="*/ 1182380 h 1478781"/>
              <a:gd name="connsiteX81" fmla="*/ 5234482 w 5234482"/>
              <a:gd name="connsiteY81" fmla="*/ 1262757 h 1478781"/>
              <a:gd name="connsiteX82" fmla="*/ 4694422 w 5234482"/>
              <a:gd name="connsiteY82" fmla="*/ 1478781 h 1478781"/>
              <a:gd name="connsiteX83" fmla="*/ 445950 w 5234482"/>
              <a:gd name="connsiteY83" fmla="*/ 1478781 h 1478781"/>
              <a:gd name="connsiteX0" fmla="*/ 445950 w 5234482"/>
              <a:gd name="connsiteY0" fmla="*/ 1478781 h 1478781"/>
              <a:gd name="connsiteX1" fmla="*/ 0 w 5234482"/>
              <a:gd name="connsiteY1" fmla="*/ 1082734 h 1478781"/>
              <a:gd name="connsiteX2" fmla="*/ 85911 w 5234482"/>
              <a:gd name="connsiteY2" fmla="*/ 938721 h 1478781"/>
              <a:gd name="connsiteX3" fmla="*/ 121914 w 5234482"/>
              <a:gd name="connsiteY3" fmla="*/ 827135 h 1478781"/>
              <a:gd name="connsiteX4" fmla="*/ 193922 w 5234482"/>
              <a:gd name="connsiteY4" fmla="*/ 722697 h 1478781"/>
              <a:gd name="connsiteX5" fmla="*/ 234278 w 5234482"/>
              <a:gd name="connsiteY5" fmla="*/ 647700 h 1478781"/>
              <a:gd name="connsiteX6" fmla="*/ 262853 w 5234482"/>
              <a:gd name="connsiteY6" fmla="*/ 638175 h 1478781"/>
              <a:gd name="connsiteX7" fmla="*/ 320003 w 5234482"/>
              <a:gd name="connsiteY7" fmla="*/ 600075 h 1478781"/>
              <a:gd name="connsiteX8" fmla="*/ 377153 w 5234482"/>
              <a:gd name="connsiteY8" fmla="*/ 571500 h 1478781"/>
              <a:gd name="connsiteX9" fmla="*/ 405728 w 5234482"/>
              <a:gd name="connsiteY9" fmla="*/ 561975 h 1478781"/>
              <a:gd name="connsiteX10" fmla="*/ 462878 w 5234482"/>
              <a:gd name="connsiteY10" fmla="*/ 523875 h 1478781"/>
              <a:gd name="connsiteX11" fmla="*/ 491453 w 5234482"/>
              <a:gd name="connsiteY11" fmla="*/ 504825 h 1478781"/>
              <a:gd name="connsiteX12" fmla="*/ 520028 w 5234482"/>
              <a:gd name="connsiteY12" fmla="*/ 495300 h 1478781"/>
              <a:gd name="connsiteX13" fmla="*/ 548603 w 5234482"/>
              <a:gd name="connsiteY13" fmla="*/ 476250 h 1478781"/>
              <a:gd name="connsiteX14" fmla="*/ 605753 w 5234482"/>
              <a:gd name="connsiteY14" fmla="*/ 457200 h 1478781"/>
              <a:gd name="connsiteX15" fmla="*/ 710528 w 5234482"/>
              <a:gd name="connsiteY15" fmla="*/ 428625 h 1478781"/>
              <a:gd name="connsiteX16" fmla="*/ 891503 w 5234482"/>
              <a:gd name="connsiteY16" fmla="*/ 409575 h 1478781"/>
              <a:gd name="connsiteX17" fmla="*/ 986753 w 5234482"/>
              <a:gd name="connsiteY17" fmla="*/ 381000 h 1478781"/>
              <a:gd name="connsiteX18" fmla="*/ 1015328 w 5234482"/>
              <a:gd name="connsiteY18" fmla="*/ 361950 h 1478781"/>
              <a:gd name="connsiteX19" fmla="*/ 1072478 w 5234482"/>
              <a:gd name="connsiteY19" fmla="*/ 342900 h 1478781"/>
              <a:gd name="connsiteX20" fmla="*/ 1158203 w 5234482"/>
              <a:gd name="connsiteY20" fmla="*/ 304800 h 1478781"/>
              <a:gd name="connsiteX21" fmla="*/ 1243928 w 5234482"/>
              <a:gd name="connsiteY21" fmla="*/ 285750 h 1478781"/>
              <a:gd name="connsiteX22" fmla="*/ 1282028 w 5234482"/>
              <a:gd name="connsiteY22" fmla="*/ 276225 h 1478781"/>
              <a:gd name="connsiteX23" fmla="*/ 1472528 w 5234482"/>
              <a:gd name="connsiteY23" fmla="*/ 266700 h 1478781"/>
              <a:gd name="connsiteX24" fmla="*/ 1520153 w 5234482"/>
              <a:gd name="connsiteY24" fmla="*/ 257175 h 1478781"/>
              <a:gd name="connsiteX25" fmla="*/ 1548728 w 5234482"/>
              <a:gd name="connsiteY25" fmla="*/ 247650 h 1478781"/>
              <a:gd name="connsiteX26" fmla="*/ 1605878 w 5234482"/>
              <a:gd name="connsiteY26" fmla="*/ 238125 h 1478781"/>
              <a:gd name="connsiteX27" fmla="*/ 1720178 w 5234482"/>
              <a:gd name="connsiteY27" fmla="*/ 247650 h 1478781"/>
              <a:gd name="connsiteX28" fmla="*/ 1929728 w 5234482"/>
              <a:gd name="connsiteY28" fmla="*/ 228600 h 1478781"/>
              <a:gd name="connsiteX29" fmla="*/ 2015453 w 5234482"/>
              <a:gd name="connsiteY29" fmla="*/ 200025 h 1478781"/>
              <a:gd name="connsiteX30" fmla="*/ 2044028 w 5234482"/>
              <a:gd name="connsiteY30" fmla="*/ 190500 h 1478781"/>
              <a:gd name="connsiteX31" fmla="*/ 2072603 w 5234482"/>
              <a:gd name="connsiteY31" fmla="*/ 171450 h 1478781"/>
              <a:gd name="connsiteX32" fmla="*/ 2129753 w 5234482"/>
              <a:gd name="connsiteY32" fmla="*/ 152400 h 1478781"/>
              <a:gd name="connsiteX33" fmla="*/ 2215478 w 5234482"/>
              <a:gd name="connsiteY33" fmla="*/ 114300 h 1478781"/>
              <a:gd name="connsiteX34" fmla="*/ 2558378 w 5234482"/>
              <a:gd name="connsiteY34" fmla="*/ 95250 h 1478781"/>
              <a:gd name="connsiteX35" fmla="*/ 2644103 w 5234482"/>
              <a:gd name="connsiteY35" fmla="*/ 66675 h 1478781"/>
              <a:gd name="connsiteX36" fmla="*/ 2672678 w 5234482"/>
              <a:gd name="connsiteY36" fmla="*/ 57150 h 1478781"/>
              <a:gd name="connsiteX37" fmla="*/ 2701253 w 5234482"/>
              <a:gd name="connsiteY37" fmla="*/ 38100 h 1478781"/>
              <a:gd name="connsiteX38" fmla="*/ 2758403 w 5234482"/>
              <a:gd name="connsiteY38" fmla="*/ 19050 h 1478781"/>
              <a:gd name="connsiteX39" fmla="*/ 2825078 w 5234482"/>
              <a:gd name="connsiteY39" fmla="*/ 0 h 1478781"/>
              <a:gd name="connsiteX40" fmla="*/ 3044153 w 5234482"/>
              <a:gd name="connsiteY40" fmla="*/ 9525 h 1478781"/>
              <a:gd name="connsiteX41" fmla="*/ 3101303 w 5234482"/>
              <a:gd name="connsiteY41" fmla="*/ 28575 h 1478781"/>
              <a:gd name="connsiteX42" fmla="*/ 3139403 w 5234482"/>
              <a:gd name="connsiteY42" fmla="*/ 38100 h 1478781"/>
              <a:gd name="connsiteX43" fmla="*/ 3196553 w 5234482"/>
              <a:gd name="connsiteY43" fmla="*/ 57150 h 1478781"/>
              <a:gd name="connsiteX44" fmla="*/ 3253703 w 5234482"/>
              <a:gd name="connsiteY44" fmla="*/ 76200 h 1478781"/>
              <a:gd name="connsiteX45" fmla="*/ 3282278 w 5234482"/>
              <a:gd name="connsiteY45" fmla="*/ 85725 h 1478781"/>
              <a:gd name="connsiteX46" fmla="*/ 3310853 w 5234482"/>
              <a:gd name="connsiteY46" fmla="*/ 95250 h 1478781"/>
              <a:gd name="connsiteX47" fmla="*/ 3425153 w 5234482"/>
              <a:gd name="connsiteY47" fmla="*/ 104775 h 1478781"/>
              <a:gd name="connsiteX48" fmla="*/ 3482303 w 5234482"/>
              <a:gd name="connsiteY48" fmla="*/ 133350 h 1478781"/>
              <a:gd name="connsiteX49" fmla="*/ 3510878 w 5234482"/>
              <a:gd name="connsiteY49" fmla="*/ 161925 h 1478781"/>
              <a:gd name="connsiteX50" fmla="*/ 3568028 w 5234482"/>
              <a:gd name="connsiteY50" fmla="*/ 200025 h 1478781"/>
              <a:gd name="connsiteX51" fmla="*/ 3596603 w 5234482"/>
              <a:gd name="connsiteY51" fmla="*/ 219075 h 1478781"/>
              <a:gd name="connsiteX52" fmla="*/ 3625178 w 5234482"/>
              <a:gd name="connsiteY52" fmla="*/ 247650 h 1478781"/>
              <a:gd name="connsiteX53" fmla="*/ 3682328 w 5234482"/>
              <a:gd name="connsiteY53" fmla="*/ 266700 h 1478781"/>
              <a:gd name="connsiteX54" fmla="*/ 3739478 w 5234482"/>
              <a:gd name="connsiteY54" fmla="*/ 295275 h 1478781"/>
              <a:gd name="connsiteX55" fmla="*/ 3768053 w 5234482"/>
              <a:gd name="connsiteY55" fmla="*/ 314325 h 1478781"/>
              <a:gd name="connsiteX56" fmla="*/ 3806153 w 5234482"/>
              <a:gd name="connsiteY56" fmla="*/ 323850 h 1478781"/>
              <a:gd name="connsiteX57" fmla="*/ 3949028 w 5234482"/>
              <a:gd name="connsiteY57" fmla="*/ 342900 h 1478781"/>
              <a:gd name="connsiteX58" fmla="*/ 4006178 w 5234482"/>
              <a:gd name="connsiteY58" fmla="*/ 361950 h 1478781"/>
              <a:gd name="connsiteX59" fmla="*/ 4034753 w 5234482"/>
              <a:gd name="connsiteY59" fmla="*/ 371475 h 1478781"/>
              <a:gd name="connsiteX60" fmla="*/ 4091903 w 5234482"/>
              <a:gd name="connsiteY60" fmla="*/ 419100 h 1478781"/>
              <a:gd name="connsiteX61" fmla="*/ 4149053 w 5234482"/>
              <a:gd name="connsiteY61" fmla="*/ 457200 h 1478781"/>
              <a:gd name="connsiteX62" fmla="*/ 4177628 w 5234482"/>
              <a:gd name="connsiteY62" fmla="*/ 476250 h 1478781"/>
              <a:gd name="connsiteX63" fmla="*/ 4234778 w 5234482"/>
              <a:gd name="connsiteY63" fmla="*/ 514350 h 1478781"/>
              <a:gd name="connsiteX64" fmla="*/ 4263353 w 5234482"/>
              <a:gd name="connsiteY64" fmla="*/ 533400 h 1478781"/>
              <a:gd name="connsiteX65" fmla="*/ 4291928 w 5234482"/>
              <a:gd name="connsiteY65" fmla="*/ 542925 h 1478781"/>
              <a:gd name="connsiteX66" fmla="*/ 4377653 w 5234482"/>
              <a:gd name="connsiteY66" fmla="*/ 600075 h 1478781"/>
              <a:gd name="connsiteX67" fmla="*/ 4406228 w 5234482"/>
              <a:gd name="connsiteY67" fmla="*/ 628650 h 1478781"/>
              <a:gd name="connsiteX68" fmla="*/ 4434803 w 5234482"/>
              <a:gd name="connsiteY68" fmla="*/ 638175 h 1478781"/>
              <a:gd name="connsiteX69" fmla="*/ 4520528 w 5234482"/>
              <a:gd name="connsiteY69" fmla="*/ 695325 h 1478781"/>
              <a:gd name="connsiteX70" fmla="*/ 4549103 w 5234482"/>
              <a:gd name="connsiteY70" fmla="*/ 714375 h 1478781"/>
              <a:gd name="connsiteX71" fmla="*/ 4577678 w 5234482"/>
              <a:gd name="connsiteY71" fmla="*/ 733425 h 1478781"/>
              <a:gd name="connsiteX72" fmla="*/ 4663403 w 5234482"/>
              <a:gd name="connsiteY72" fmla="*/ 809625 h 1478781"/>
              <a:gd name="connsiteX73" fmla="*/ 4691978 w 5234482"/>
              <a:gd name="connsiteY73" fmla="*/ 819150 h 1478781"/>
              <a:gd name="connsiteX74" fmla="*/ 4749128 w 5234482"/>
              <a:gd name="connsiteY74" fmla="*/ 857250 h 1478781"/>
              <a:gd name="connsiteX75" fmla="*/ 4815803 w 5234482"/>
              <a:gd name="connsiteY75" fmla="*/ 876300 h 1478781"/>
              <a:gd name="connsiteX76" fmla="*/ 4844378 w 5234482"/>
              <a:gd name="connsiteY76" fmla="*/ 885825 h 1478781"/>
              <a:gd name="connsiteX77" fmla="*/ 4911053 w 5234482"/>
              <a:gd name="connsiteY77" fmla="*/ 904875 h 1478781"/>
              <a:gd name="connsiteX78" fmla="*/ 4968936 w 5234482"/>
              <a:gd name="connsiteY78" fmla="*/ 976679 h 1478781"/>
              <a:gd name="connsiteX79" fmla="*/ 5079571 w 5234482"/>
              <a:gd name="connsiteY79" fmla="*/ 1044819 h 1478781"/>
              <a:gd name="connsiteX80" fmla="*/ 5167501 w 5234482"/>
              <a:gd name="connsiteY80" fmla="*/ 1182380 h 1478781"/>
              <a:gd name="connsiteX81" fmla="*/ 5234482 w 5234482"/>
              <a:gd name="connsiteY81" fmla="*/ 1262757 h 1478781"/>
              <a:gd name="connsiteX82" fmla="*/ 4694422 w 5234482"/>
              <a:gd name="connsiteY82" fmla="*/ 1478781 h 1478781"/>
              <a:gd name="connsiteX83" fmla="*/ 445950 w 5234482"/>
              <a:gd name="connsiteY83" fmla="*/ 1478781 h 1478781"/>
              <a:gd name="connsiteX0" fmla="*/ 445950 w 5234482"/>
              <a:gd name="connsiteY0" fmla="*/ 1478781 h 1478781"/>
              <a:gd name="connsiteX1" fmla="*/ 0 w 5234482"/>
              <a:gd name="connsiteY1" fmla="*/ 1082734 h 1478781"/>
              <a:gd name="connsiteX2" fmla="*/ 85911 w 5234482"/>
              <a:gd name="connsiteY2" fmla="*/ 938721 h 1478781"/>
              <a:gd name="connsiteX3" fmla="*/ 121914 w 5234482"/>
              <a:gd name="connsiteY3" fmla="*/ 827135 h 1478781"/>
              <a:gd name="connsiteX4" fmla="*/ 193922 w 5234482"/>
              <a:gd name="connsiteY4" fmla="*/ 722697 h 1478781"/>
              <a:gd name="connsiteX5" fmla="*/ 234278 w 5234482"/>
              <a:gd name="connsiteY5" fmla="*/ 647700 h 1478781"/>
              <a:gd name="connsiteX6" fmla="*/ 262853 w 5234482"/>
              <a:gd name="connsiteY6" fmla="*/ 638175 h 1478781"/>
              <a:gd name="connsiteX7" fmla="*/ 320003 w 5234482"/>
              <a:gd name="connsiteY7" fmla="*/ 600075 h 1478781"/>
              <a:gd name="connsiteX8" fmla="*/ 377153 w 5234482"/>
              <a:gd name="connsiteY8" fmla="*/ 571500 h 1478781"/>
              <a:gd name="connsiteX9" fmla="*/ 405728 w 5234482"/>
              <a:gd name="connsiteY9" fmla="*/ 561975 h 1478781"/>
              <a:gd name="connsiteX10" fmla="*/ 462878 w 5234482"/>
              <a:gd name="connsiteY10" fmla="*/ 523875 h 1478781"/>
              <a:gd name="connsiteX11" fmla="*/ 491453 w 5234482"/>
              <a:gd name="connsiteY11" fmla="*/ 504825 h 1478781"/>
              <a:gd name="connsiteX12" fmla="*/ 520028 w 5234482"/>
              <a:gd name="connsiteY12" fmla="*/ 495300 h 1478781"/>
              <a:gd name="connsiteX13" fmla="*/ 548603 w 5234482"/>
              <a:gd name="connsiteY13" fmla="*/ 476250 h 1478781"/>
              <a:gd name="connsiteX14" fmla="*/ 605753 w 5234482"/>
              <a:gd name="connsiteY14" fmla="*/ 457200 h 1478781"/>
              <a:gd name="connsiteX15" fmla="*/ 710528 w 5234482"/>
              <a:gd name="connsiteY15" fmla="*/ 428625 h 1478781"/>
              <a:gd name="connsiteX16" fmla="*/ 891503 w 5234482"/>
              <a:gd name="connsiteY16" fmla="*/ 409575 h 1478781"/>
              <a:gd name="connsiteX17" fmla="*/ 986753 w 5234482"/>
              <a:gd name="connsiteY17" fmla="*/ 381000 h 1478781"/>
              <a:gd name="connsiteX18" fmla="*/ 1015328 w 5234482"/>
              <a:gd name="connsiteY18" fmla="*/ 361950 h 1478781"/>
              <a:gd name="connsiteX19" fmla="*/ 1072478 w 5234482"/>
              <a:gd name="connsiteY19" fmla="*/ 342900 h 1478781"/>
              <a:gd name="connsiteX20" fmla="*/ 1158203 w 5234482"/>
              <a:gd name="connsiteY20" fmla="*/ 304800 h 1478781"/>
              <a:gd name="connsiteX21" fmla="*/ 1243928 w 5234482"/>
              <a:gd name="connsiteY21" fmla="*/ 285750 h 1478781"/>
              <a:gd name="connsiteX22" fmla="*/ 1282028 w 5234482"/>
              <a:gd name="connsiteY22" fmla="*/ 276225 h 1478781"/>
              <a:gd name="connsiteX23" fmla="*/ 1472528 w 5234482"/>
              <a:gd name="connsiteY23" fmla="*/ 266700 h 1478781"/>
              <a:gd name="connsiteX24" fmla="*/ 1520153 w 5234482"/>
              <a:gd name="connsiteY24" fmla="*/ 257175 h 1478781"/>
              <a:gd name="connsiteX25" fmla="*/ 1548728 w 5234482"/>
              <a:gd name="connsiteY25" fmla="*/ 247650 h 1478781"/>
              <a:gd name="connsiteX26" fmla="*/ 1605878 w 5234482"/>
              <a:gd name="connsiteY26" fmla="*/ 238125 h 1478781"/>
              <a:gd name="connsiteX27" fmla="*/ 1720178 w 5234482"/>
              <a:gd name="connsiteY27" fmla="*/ 247650 h 1478781"/>
              <a:gd name="connsiteX28" fmla="*/ 1929728 w 5234482"/>
              <a:gd name="connsiteY28" fmla="*/ 228600 h 1478781"/>
              <a:gd name="connsiteX29" fmla="*/ 2015453 w 5234482"/>
              <a:gd name="connsiteY29" fmla="*/ 200025 h 1478781"/>
              <a:gd name="connsiteX30" fmla="*/ 2044028 w 5234482"/>
              <a:gd name="connsiteY30" fmla="*/ 190500 h 1478781"/>
              <a:gd name="connsiteX31" fmla="*/ 2072603 w 5234482"/>
              <a:gd name="connsiteY31" fmla="*/ 171450 h 1478781"/>
              <a:gd name="connsiteX32" fmla="*/ 2129753 w 5234482"/>
              <a:gd name="connsiteY32" fmla="*/ 152400 h 1478781"/>
              <a:gd name="connsiteX33" fmla="*/ 2215478 w 5234482"/>
              <a:gd name="connsiteY33" fmla="*/ 114300 h 1478781"/>
              <a:gd name="connsiteX34" fmla="*/ 2558378 w 5234482"/>
              <a:gd name="connsiteY34" fmla="*/ 95250 h 1478781"/>
              <a:gd name="connsiteX35" fmla="*/ 2644103 w 5234482"/>
              <a:gd name="connsiteY35" fmla="*/ 66675 h 1478781"/>
              <a:gd name="connsiteX36" fmla="*/ 2672678 w 5234482"/>
              <a:gd name="connsiteY36" fmla="*/ 57150 h 1478781"/>
              <a:gd name="connsiteX37" fmla="*/ 2701253 w 5234482"/>
              <a:gd name="connsiteY37" fmla="*/ 38100 h 1478781"/>
              <a:gd name="connsiteX38" fmla="*/ 2758403 w 5234482"/>
              <a:gd name="connsiteY38" fmla="*/ 19050 h 1478781"/>
              <a:gd name="connsiteX39" fmla="*/ 2825078 w 5234482"/>
              <a:gd name="connsiteY39" fmla="*/ 0 h 1478781"/>
              <a:gd name="connsiteX40" fmla="*/ 3044153 w 5234482"/>
              <a:gd name="connsiteY40" fmla="*/ 9525 h 1478781"/>
              <a:gd name="connsiteX41" fmla="*/ 3101303 w 5234482"/>
              <a:gd name="connsiteY41" fmla="*/ 28575 h 1478781"/>
              <a:gd name="connsiteX42" fmla="*/ 3139403 w 5234482"/>
              <a:gd name="connsiteY42" fmla="*/ 38100 h 1478781"/>
              <a:gd name="connsiteX43" fmla="*/ 3196553 w 5234482"/>
              <a:gd name="connsiteY43" fmla="*/ 57150 h 1478781"/>
              <a:gd name="connsiteX44" fmla="*/ 3253703 w 5234482"/>
              <a:gd name="connsiteY44" fmla="*/ 76200 h 1478781"/>
              <a:gd name="connsiteX45" fmla="*/ 3282278 w 5234482"/>
              <a:gd name="connsiteY45" fmla="*/ 85725 h 1478781"/>
              <a:gd name="connsiteX46" fmla="*/ 3310853 w 5234482"/>
              <a:gd name="connsiteY46" fmla="*/ 95250 h 1478781"/>
              <a:gd name="connsiteX47" fmla="*/ 3425153 w 5234482"/>
              <a:gd name="connsiteY47" fmla="*/ 104775 h 1478781"/>
              <a:gd name="connsiteX48" fmla="*/ 3482303 w 5234482"/>
              <a:gd name="connsiteY48" fmla="*/ 133350 h 1478781"/>
              <a:gd name="connsiteX49" fmla="*/ 3510878 w 5234482"/>
              <a:gd name="connsiteY49" fmla="*/ 161925 h 1478781"/>
              <a:gd name="connsiteX50" fmla="*/ 3568028 w 5234482"/>
              <a:gd name="connsiteY50" fmla="*/ 200025 h 1478781"/>
              <a:gd name="connsiteX51" fmla="*/ 3596603 w 5234482"/>
              <a:gd name="connsiteY51" fmla="*/ 219075 h 1478781"/>
              <a:gd name="connsiteX52" fmla="*/ 3625178 w 5234482"/>
              <a:gd name="connsiteY52" fmla="*/ 247650 h 1478781"/>
              <a:gd name="connsiteX53" fmla="*/ 3682328 w 5234482"/>
              <a:gd name="connsiteY53" fmla="*/ 266700 h 1478781"/>
              <a:gd name="connsiteX54" fmla="*/ 3739478 w 5234482"/>
              <a:gd name="connsiteY54" fmla="*/ 295275 h 1478781"/>
              <a:gd name="connsiteX55" fmla="*/ 3768053 w 5234482"/>
              <a:gd name="connsiteY55" fmla="*/ 314325 h 1478781"/>
              <a:gd name="connsiteX56" fmla="*/ 3806153 w 5234482"/>
              <a:gd name="connsiteY56" fmla="*/ 323850 h 1478781"/>
              <a:gd name="connsiteX57" fmla="*/ 3949028 w 5234482"/>
              <a:gd name="connsiteY57" fmla="*/ 342900 h 1478781"/>
              <a:gd name="connsiteX58" fmla="*/ 4006178 w 5234482"/>
              <a:gd name="connsiteY58" fmla="*/ 361950 h 1478781"/>
              <a:gd name="connsiteX59" fmla="*/ 4034753 w 5234482"/>
              <a:gd name="connsiteY59" fmla="*/ 371475 h 1478781"/>
              <a:gd name="connsiteX60" fmla="*/ 4091903 w 5234482"/>
              <a:gd name="connsiteY60" fmla="*/ 419100 h 1478781"/>
              <a:gd name="connsiteX61" fmla="*/ 4149053 w 5234482"/>
              <a:gd name="connsiteY61" fmla="*/ 457200 h 1478781"/>
              <a:gd name="connsiteX62" fmla="*/ 4177628 w 5234482"/>
              <a:gd name="connsiteY62" fmla="*/ 476250 h 1478781"/>
              <a:gd name="connsiteX63" fmla="*/ 4234778 w 5234482"/>
              <a:gd name="connsiteY63" fmla="*/ 514350 h 1478781"/>
              <a:gd name="connsiteX64" fmla="*/ 4263353 w 5234482"/>
              <a:gd name="connsiteY64" fmla="*/ 533400 h 1478781"/>
              <a:gd name="connsiteX65" fmla="*/ 4291928 w 5234482"/>
              <a:gd name="connsiteY65" fmla="*/ 542925 h 1478781"/>
              <a:gd name="connsiteX66" fmla="*/ 4377653 w 5234482"/>
              <a:gd name="connsiteY66" fmla="*/ 600075 h 1478781"/>
              <a:gd name="connsiteX67" fmla="*/ 4406228 w 5234482"/>
              <a:gd name="connsiteY67" fmla="*/ 628650 h 1478781"/>
              <a:gd name="connsiteX68" fmla="*/ 4434803 w 5234482"/>
              <a:gd name="connsiteY68" fmla="*/ 638175 h 1478781"/>
              <a:gd name="connsiteX69" fmla="*/ 4520528 w 5234482"/>
              <a:gd name="connsiteY69" fmla="*/ 695325 h 1478781"/>
              <a:gd name="connsiteX70" fmla="*/ 4549103 w 5234482"/>
              <a:gd name="connsiteY70" fmla="*/ 714375 h 1478781"/>
              <a:gd name="connsiteX71" fmla="*/ 4577678 w 5234482"/>
              <a:gd name="connsiteY71" fmla="*/ 733425 h 1478781"/>
              <a:gd name="connsiteX72" fmla="*/ 4663403 w 5234482"/>
              <a:gd name="connsiteY72" fmla="*/ 809625 h 1478781"/>
              <a:gd name="connsiteX73" fmla="*/ 4691978 w 5234482"/>
              <a:gd name="connsiteY73" fmla="*/ 819150 h 1478781"/>
              <a:gd name="connsiteX74" fmla="*/ 4749128 w 5234482"/>
              <a:gd name="connsiteY74" fmla="*/ 857250 h 1478781"/>
              <a:gd name="connsiteX75" fmla="*/ 4815803 w 5234482"/>
              <a:gd name="connsiteY75" fmla="*/ 876300 h 1478781"/>
              <a:gd name="connsiteX76" fmla="*/ 4844378 w 5234482"/>
              <a:gd name="connsiteY76" fmla="*/ 885825 h 1478781"/>
              <a:gd name="connsiteX77" fmla="*/ 4911053 w 5234482"/>
              <a:gd name="connsiteY77" fmla="*/ 904875 h 1478781"/>
              <a:gd name="connsiteX78" fmla="*/ 4968936 w 5234482"/>
              <a:gd name="connsiteY78" fmla="*/ 976679 h 1478781"/>
              <a:gd name="connsiteX79" fmla="*/ 5079571 w 5234482"/>
              <a:gd name="connsiteY79" fmla="*/ 1044819 h 1478781"/>
              <a:gd name="connsiteX80" fmla="*/ 5196809 w 5234482"/>
              <a:gd name="connsiteY80" fmla="*/ 1153072 h 1478781"/>
              <a:gd name="connsiteX81" fmla="*/ 5234482 w 5234482"/>
              <a:gd name="connsiteY81" fmla="*/ 1262757 h 1478781"/>
              <a:gd name="connsiteX82" fmla="*/ 4694422 w 5234482"/>
              <a:gd name="connsiteY82" fmla="*/ 1478781 h 1478781"/>
              <a:gd name="connsiteX83" fmla="*/ 445950 w 5234482"/>
              <a:gd name="connsiteY83" fmla="*/ 1478781 h 1478781"/>
              <a:gd name="connsiteX0" fmla="*/ 492842 w 5281374"/>
              <a:gd name="connsiteY0" fmla="*/ 1478781 h 1478781"/>
              <a:gd name="connsiteX1" fmla="*/ 0 w 5281374"/>
              <a:gd name="connsiteY1" fmla="*/ 1088595 h 1478781"/>
              <a:gd name="connsiteX2" fmla="*/ 132803 w 5281374"/>
              <a:gd name="connsiteY2" fmla="*/ 938721 h 1478781"/>
              <a:gd name="connsiteX3" fmla="*/ 168806 w 5281374"/>
              <a:gd name="connsiteY3" fmla="*/ 827135 h 1478781"/>
              <a:gd name="connsiteX4" fmla="*/ 240814 w 5281374"/>
              <a:gd name="connsiteY4" fmla="*/ 722697 h 1478781"/>
              <a:gd name="connsiteX5" fmla="*/ 281170 w 5281374"/>
              <a:gd name="connsiteY5" fmla="*/ 647700 h 1478781"/>
              <a:gd name="connsiteX6" fmla="*/ 309745 w 5281374"/>
              <a:gd name="connsiteY6" fmla="*/ 638175 h 1478781"/>
              <a:gd name="connsiteX7" fmla="*/ 366895 w 5281374"/>
              <a:gd name="connsiteY7" fmla="*/ 600075 h 1478781"/>
              <a:gd name="connsiteX8" fmla="*/ 424045 w 5281374"/>
              <a:gd name="connsiteY8" fmla="*/ 571500 h 1478781"/>
              <a:gd name="connsiteX9" fmla="*/ 452620 w 5281374"/>
              <a:gd name="connsiteY9" fmla="*/ 561975 h 1478781"/>
              <a:gd name="connsiteX10" fmla="*/ 509770 w 5281374"/>
              <a:gd name="connsiteY10" fmla="*/ 523875 h 1478781"/>
              <a:gd name="connsiteX11" fmla="*/ 538345 w 5281374"/>
              <a:gd name="connsiteY11" fmla="*/ 504825 h 1478781"/>
              <a:gd name="connsiteX12" fmla="*/ 566920 w 5281374"/>
              <a:gd name="connsiteY12" fmla="*/ 495300 h 1478781"/>
              <a:gd name="connsiteX13" fmla="*/ 595495 w 5281374"/>
              <a:gd name="connsiteY13" fmla="*/ 476250 h 1478781"/>
              <a:gd name="connsiteX14" fmla="*/ 652645 w 5281374"/>
              <a:gd name="connsiteY14" fmla="*/ 457200 h 1478781"/>
              <a:gd name="connsiteX15" fmla="*/ 757420 w 5281374"/>
              <a:gd name="connsiteY15" fmla="*/ 428625 h 1478781"/>
              <a:gd name="connsiteX16" fmla="*/ 938395 w 5281374"/>
              <a:gd name="connsiteY16" fmla="*/ 409575 h 1478781"/>
              <a:gd name="connsiteX17" fmla="*/ 1033645 w 5281374"/>
              <a:gd name="connsiteY17" fmla="*/ 381000 h 1478781"/>
              <a:gd name="connsiteX18" fmla="*/ 1062220 w 5281374"/>
              <a:gd name="connsiteY18" fmla="*/ 361950 h 1478781"/>
              <a:gd name="connsiteX19" fmla="*/ 1119370 w 5281374"/>
              <a:gd name="connsiteY19" fmla="*/ 342900 h 1478781"/>
              <a:gd name="connsiteX20" fmla="*/ 1205095 w 5281374"/>
              <a:gd name="connsiteY20" fmla="*/ 304800 h 1478781"/>
              <a:gd name="connsiteX21" fmla="*/ 1290820 w 5281374"/>
              <a:gd name="connsiteY21" fmla="*/ 285750 h 1478781"/>
              <a:gd name="connsiteX22" fmla="*/ 1328920 w 5281374"/>
              <a:gd name="connsiteY22" fmla="*/ 276225 h 1478781"/>
              <a:gd name="connsiteX23" fmla="*/ 1519420 w 5281374"/>
              <a:gd name="connsiteY23" fmla="*/ 266700 h 1478781"/>
              <a:gd name="connsiteX24" fmla="*/ 1567045 w 5281374"/>
              <a:gd name="connsiteY24" fmla="*/ 257175 h 1478781"/>
              <a:gd name="connsiteX25" fmla="*/ 1595620 w 5281374"/>
              <a:gd name="connsiteY25" fmla="*/ 247650 h 1478781"/>
              <a:gd name="connsiteX26" fmla="*/ 1652770 w 5281374"/>
              <a:gd name="connsiteY26" fmla="*/ 238125 h 1478781"/>
              <a:gd name="connsiteX27" fmla="*/ 1767070 w 5281374"/>
              <a:gd name="connsiteY27" fmla="*/ 247650 h 1478781"/>
              <a:gd name="connsiteX28" fmla="*/ 1976620 w 5281374"/>
              <a:gd name="connsiteY28" fmla="*/ 228600 h 1478781"/>
              <a:gd name="connsiteX29" fmla="*/ 2062345 w 5281374"/>
              <a:gd name="connsiteY29" fmla="*/ 200025 h 1478781"/>
              <a:gd name="connsiteX30" fmla="*/ 2090920 w 5281374"/>
              <a:gd name="connsiteY30" fmla="*/ 190500 h 1478781"/>
              <a:gd name="connsiteX31" fmla="*/ 2119495 w 5281374"/>
              <a:gd name="connsiteY31" fmla="*/ 171450 h 1478781"/>
              <a:gd name="connsiteX32" fmla="*/ 2176645 w 5281374"/>
              <a:gd name="connsiteY32" fmla="*/ 152400 h 1478781"/>
              <a:gd name="connsiteX33" fmla="*/ 2262370 w 5281374"/>
              <a:gd name="connsiteY33" fmla="*/ 114300 h 1478781"/>
              <a:gd name="connsiteX34" fmla="*/ 2605270 w 5281374"/>
              <a:gd name="connsiteY34" fmla="*/ 95250 h 1478781"/>
              <a:gd name="connsiteX35" fmla="*/ 2690995 w 5281374"/>
              <a:gd name="connsiteY35" fmla="*/ 66675 h 1478781"/>
              <a:gd name="connsiteX36" fmla="*/ 2719570 w 5281374"/>
              <a:gd name="connsiteY36" fmla="*/ 57150 h 1478781"/>
              <a:gd name="connsiteX37" fmla="*/ 2748145 w 5281374"/>
              <a:gd name="connsiteY37" fmla="*/ 38100 h 1478781"/>
              <a:gd name="connsiteX38" fmla="*/ 2805295 w 5281374"/>
              <a:gd name="connsiteY38" fmla="*/ 19050 h 1478781"/>
              <a:gd name="connsiteX39" fmla="*/ 2871970 w 5281374"/>
              <a:gd name="connsiteY39" fmla="*/ 0 h 1478781"/>
              <a:gd name="connsiteX40" fmla="*/ 3091045 w 5281374"/>
              <a:gd name="connsiteY40" fmla="*/ 9525 h 1478781"/>
              <a:gd name="connsiteX41" fmla="*/ 3148195 w 5281374"/>
              <a:gd name="connsiteY41" fmla="*/ 28575 h 1478781"/>
              <a:gd name="connsiteX42" fmla="*/ 3186295 w 5281374"/>
              <a:gd name="connsiteY42" fmla="*/ 38100 h 1478781"/>
              <a:gd name="connsiteX43" fmla="*/ 3243445 w 5281374"/>
              <a:gd name="connsiteY43" fmla="*/ 57150 h 1478781"/>
              <a:gd name="connsiteX44" fmla="*/ 3300595 w 5281374"/>
              <a:gd name="connsiteY44" fmla="*/ 76200 h 1478781"/>
              <a:gd name="connsiteX45" fmla="*/ 3329170 w 5281374"/>
              <a:gd name="connsiteY45" fmla="*/ 85725 h 1478781"/>
              <a:gd name="connsiteX46" fmla="*/ 3357745 w 5281374"/>
              <a:gd name="connsiteY46" fmla="*/ 95250 h 1478781"/>
              <a:gd name="connsiteX47" fmla="*/ 3472045 w 5281374"/>
              <a:gd name="connsiteY47" fmla="*/ 104775 h 1478781"/>
              <a:gd name="connsiteX48" fmla="*/ 3529195 w 5281374"/>
              <a:gd name="connsiteY48" fmla="*/ 133350 h 1478781"/>
              <a:gd name="connsiteX49" fmla="*/ 3557770 w 5281374"/>
              <a:gd name="connsiteY49" fmla="*/ 161925 h 1478781"/>
              <a:gd name="connsiteX50" fmla="*/ 3614920 w 5281374"/>
              <a:gd name="connsiteY50" fmla="*/ 200025 h 1478781"/>
              <a:gd name="connsiteX51" fmla="*/ 3643495 w 5281374"/>
              <a:gd name="connsiteY51" fmla="*/ 219075 h 1478781"/>
              <a:gd name="connsiteX52" fmla="*/ 3672070 w 5281374"/>
              <a:gd name="connsiteY52" fmla="*/ 247650 h 1478781"/>
              <a:gd name="connsiteX53" fmla="*/ 3729220 w 5281374"/>
              <a:gd name="connsiteY53" fmla="*/ 266700 h 1478781"/>
              <a:gd name="connsiteX54" fmla="*/ 3786370 w 5281374"/>
              <a:gd name="connsiteY54" fmla="*/ 295275 h 1478781"/>
              <a:gd name="connsiteX55" fmla="*/ 3814945 w 5281374"/>
              <a:gd name="connsiteY55" fmla="*/ 314325 h 1478781"/>
              <a:gd name="connsiteX56" fmla="*/ 3853045 w 5281374"/>
              <a:gd name="connsiteY56" fmla="*/ 323850 h 1478781"/>
              <a:gd name="connsiteX57" fmla="*/ 3995920 w 5281374"/>
              <a:gd name="connsiteY57" fmla="*/ 342900 h 1478781"/>
              <a:gd name="connsiteX58" fmla="*/ 4053070 w 5281374"/>
              <a:gd name="connsiteY58" fmla="*/ 361950 h 1478781"/>
              <a:gd name="connsiteX59" fmla="*/ 4081645 w 5281374"/>
              <a:gd name="connsiteY59" fmla="*/ 371475 h 1478781"/>
              <a:gd name="connsiteX60" fmla="*/ 4138795 w 5281374"/>
              <a:gd name="connsiteY60" fmla="*/ 419100 h 1478781"/>
              <a:gd name="connsiteX61" fmla="*/ 4195945 w 5281374"/>
              <a:gd name="connsiteY61" fmla="*/ 457200 h 1478781"/>
              <a:gd name="connsiteX62" fmla="*/ 4224520 w 5281374"/>
              <a:gd name="connsiteY62" fmla="*/ 476250 h 1478781"/>
              <a:gd name="connsiteX63" fmla="*/ 4281670 w 5281374"/>
              <a:gd name="connsiteY63" fmla="*/ 514350 h 1478781"/>
              <a:gd name="connsiteX64" fmla="*/ 4310245 w 5281374"/>
              <a:gd name="connsiteY64" fmla="*/ 533400 h 1478781"/>
              <a:gd name="connsiteX65" fmla="*/ 4338820 w 5281374"/>
              <a:gd name="connsiteY65" fmla="*/ 542925 h 1478781"/>
              <a:gd name="connsiteX66" fmla="*/ 4424545 w 5281374"/>
              <a:gd name="connsiteY66" fmla="*/ 600075 h 1478781"/>
              <a:gd name="connsiteX67" fmla="*/ 4453120 w 5281374"/>
              <a:gd name="connsiteY67" fmla="*/ 628650 h 1478781"/>
              <a:gd name="connsiteX68" fmla="*/ 4481695 w 5281374"/>
              <a:gd name="connsiteY68" fmla="*/ 638175 h 1478781"/>
              <a:gd name="connsiteX69" fmla="*/ 4567420 w 5281374"/>
              <a:gd name="connsiteY69" fmla="*/ 695325 h 1478781"/>
              <a:gd name="connsiteX70" fmla="*/ 4595995 w 5281374"/>
              <a:gd name="connsiteY70" fmla="*/ 714375 h 1478781"/>
              <a:gd name="connsiteX71" fmla="*/ 4624570 w 5281374"/>
              <a:gd name="connsiteY71" fmla="*/ 733425 h 1478781"/>
              <a:gd name="connsiteX72" fmla="*/ 4710295 w 5281374"/>
              <a:gd name="connsiteY72" fmla="*/ 809625 h 1478781"/>
              <a:gd name="connsiteX73" fmla="*/ 4738870 w 5281374"/>
              <a:gd name="connsiteY73" fmla="*/ 819150 h 1478781"/>
              <a:gd name="connsiteX74" fmla="*/ 4796020 w 5281374"/>
              <a:gd name="connsiteY74" fmla="*/ 857250 h 1478781"/>
              <a:gd name="connsiteX75" fmla="*/ 4862695 w 5281374"/>
              <a:gd name="connsiteY75" fmla="*/ 876300 h 1478781"/>
              <a:gd name="connsiteX76" fmla="*/ 4891270 w 5281374"/>
              <a:gd name="connsiteY76" fmla="*/ 885825 h 1478781"/>
              <a:gd name="connsiteX77" fmla="*/ 4957945 w 5281374"/>
              <a:gd name="connsiteY77" fmla="*/ 904875 h 1478781"/>
              <a:gd name="connsiteX78" fmla="*/ 5015828 w 5281374"/>
              <a:gd name="connsiteY78" fmla="*/ 976679 h 1478781"/>
              <a:gd name="connsiteX79" fmla="*/ 5126463 w 5281374"/>
              <a:gd name="connsiteY79" fmla="*/ 1044819 h 1478781"/>
              <a:gd name="connsiteX80" fmla="*/ 5243701 w 5281374"/>
              <a:gd name="connsiteY80" fmla="*/ 1153072 h 1478781"/>
              <a:gd name="connsiteX81" fmla="*/ 5281374 w 5281374"/>
              <a:gd name="connsiteY81" fmla="*/ 1262757 h 1478781"/>
              <a:gd name="connsiteX82" fmla="*/ 4741314 w 5281374"/>
              <a:gd name="connsiteY82" fmla="*/ 1478781 h 1478781"/>
              <a:gd name="connsiteX83" fmla="*/ 492842 w 5281374"/>
              <a:gd name="connsiteY83" fmla="*/ 1478781 h 1478781"/>
              <a:gd name="connsiteX0" fmla="*/ 492842 w 5281374"/>
              <a:gd name="connsiteY0" fmla="*/ 1478781 h 1478781"/>
              <a:gd name="connsiteX1" fmla="*/ 0 w 5281374"/>
              <a:gd name="connsiteY1" fmla="*/ 1088595 h 1478781"/>
              <a:gd name="connsiteX2" fmla="*/ 103495 w 5281374"/>
              <a:gd name="connsiteY2" fmla="*/ 926998 h 1478781"/>
              <a:gd name="connsiteX3" fmla="*/ 168806 w 5281374"/>
              <a:gd name="connsiteY3" fmla="*/ 827135 h 1478781"/>
              <a:gd name="connsiteX4" fmla="*/ 240814 w 5281374"/>
              <a:gd name="connsiteY4" fmla="*/ 722697 h 1478781"/>
              <a:gd name="connsiteX5" fmla="*/ 281170 w 5281374"/>
              <a:gd name="connsiteY5" fmla="*/ 647700 h 1478781"/>
              <a:gd name="connsiteX6" fmla="*/ 309745 w 5281374"/>
              <a:gd name="connsiteY6" fmla="*/ 638175 h 1478781"/>
              <a:gd name="connsiteX7" fmla="*/ 366895 w 5281374"/>
              <a:gd name="connsiteY7" fmla="*/ 600075 h 1478781"/>
              <a:gd name="connsiteX8" fmla="*/ 424045 w 5281374"/>
              <a:gd name="connsiteY8" fmla="*/ 571500 h 1478781"/>
              <a:gd name="connsiteX9" fmla="*/ 452620 w 5281374"/>
              <a:gd name="connsiteY9" fmla="*/ 561975 h 1478781"/>
              <a:gd name="connsiteX10" fmla="*/ 509770 w 5281374"/>
              <a:gd name="connsiteY10" fmla="*/ 523875 h 1478781"/>
              <a:gd name="connsiteX11" fmla="*/ 538345 w 5281374"/>
              <a:gd name="connsiteY11" fmla="*/ 504825 h 1478781"/>
              <a:gd name="connsiteX12" fmla="*/ 566920 w 5281374"/>
              <a:gd name="connsiteY12" fmla="*/ 495300 h 1478781"/>
              <a:gd name="connsiteX13" fmla="*/ 595495 w 5281374"/>
              <a:gd name="connsiteY13" fmla="*/ 476250 h 1478781"/>
              <a:gd name="connsiteX14" fmla="*/ 652645 w 5281374"/>
              <a:gd name="connsiteY14" fmla="*/ 457200 h 1478781"/>
              <a:gd name="connsiteX15" fmla="*/ 757420 w 5281374"/>
              <a:gd name="connsiteY15" fmla="*/ 428625 h 1478781"/>
              <a:gd name="connsiteX16" fmla="*/ 938395 w 5281374"/>
              <a:gd name="connsiteY16" fmla="*/ 409575 h 1478781"/>
              <a:gd name="connsiteX17" fmla="*/ 1033645 w 5281374"/>
              <a:gd name="connsiteY17" fmla="*/ 381000 h 1478781"/>
              <a:gd name="connsiteX18" fmla="*/ 1062220 w 5281374"/>
              <a:gd name="connsiteY18" fmla="*/ 361950 h 1478781"/>
              <a:gd name="connsiteX19" fmla="*/ 1119370 w 5281374"/>
              <a:gd name="connsiteY19" fmla="*/ 342900 h 1478781"/>
              <a:gd name="connsiteX20" fmla="*/ 1205095 w 5281374"/>
              <a:gd name="connsiteY20" fmla="*/ 304800 h 1478781"/>
              <a:gd name="connsiteX21" fmla="*/ 1290820 w 5281374"/>
              <a:gd name="connsiteY21" fmla="*/ 285750 h 1478781"/>
              <a:gd name="connsiteX22" fmla="*/ 1328920 w 5281374"/>
              <a:gd name="connsiteY22" fmla="*/ 276225 h 1478781"/>
              <a:gd name="connsiteX23" fmla="*/ 1519420 w 5281374"/>
              <a:gd name="connsiteY23" fmla="*/ 266700 h 1478781"/>
              <a:gd name="connsiteX24" fmla="*/ 1567045 w 5281374"/>
              <a:gd name="connsiteY24" fmla="*/ 257175 h 1478781"/>
              <a:gd name="connsiteX25" fmla="*/ 1595620 w 5281374"/>
              <a:gd name="connsiteY25" fmla="*/ 247650 h 1478781"/>
              <a:gd name="connsiteX26" fmla="*/ 1652770 w 5281374"/>
              <a:gd name="connsiteY26" fmla="*/ 238125 h 1478781"/>
              <a:gd name="connsiteX27" fmla="*/ 1767070 w 5281374"/>
              <a:gd name="connsiteY27" fmla="*/ 247650 h 1478781"/>
              <a:gd name="connsiteX28" fmla="*/ 1976620 w 5281374"/>
              <a:gd name="connsiteY28" fmla="*/ 228600 h 1478781"/>
              <a:gd name="connsiteX29" fmla="*/ 2062345 w 5281374"/>
              <a:gd name="connsiteY29" fmla="*/ 200025 h 1478781"/>
              <a:gd name="connsiteX30" fmla="*/ 2090920 w 5281374"/>
              <a:gd name="connsiteY30" fmla="*/ 190500 h 1478781"/>
              <a:gd name="connsiteX31" fmla="*/ 2119495 w 5281374"/>
              <a:gd name="connsiteY31" fmla="*/ 171450 h 1478781"/>
              <a:gd name="connsiteX32" fmla="*/ 2176645 w 5281374"/>
              <a:gd name="connsiteY32" fmla="*/ 152400 h 1478781"/>
              <a:gd name="connsiteX33" fmla="*/ 2262370 w 5281374"/>
              <a:gd name="connsiteY33" fmla="*/ 114300 h 1478781"/>
              <a:gd name="connsiteX34" fmla="*/ 2605270 w 5281374"/>
              <a:gd name="connsiteY34" fmla="*/ 95250 h 1478781"/>
              <a:gd name="connsiteX35" fmla="*/ 2690995 w 5281374"/>
              <a:gd name="connsiteY35" fmla="*/ 66675 h 1478781"/>
              <a:gd name="connsiteX36" fmla="*/ 2719570 w 5281374"/>
              <a:gd name="connsiteY36" fmla="*/ 57150 h 1478781"/>
              <a:gd name="connsiteX37" fmla="*/ 2748145 w 5281374"/>
              <a:gd name="connsiteY37" fmla="*/ 38100 h 1478781"/>
              <a:gd name="connsiteX38" fmla="*/ 2805295 w 5281374"/>
              <a:gd name="connsiteY38" fmla="*/ 19050 h 1478781"/>
              <a:gd name="connsiteX39" fmla="*/ 2871970 w 5281374"/>
              <a:gd name="connsiteY39" fmla="*/ 0 h 1478781"/>
              <a:gd name="connsiteX40" fmla="*/ 3091045 w 5281374"/>
              <a:gd name="connsiteY40" fmla="*/ 9525 h 1478781"/>
              <a:gd name="connsiteX41" fmla="*/ 3148195 w 5281374"/>
              <a:gd name="connsiteY41" fmla="*/ 28575 h 1478781"/>
              <a:gd name="connsiteX42" fmla="*/ 3186295 w 5281374"/>
              <a:gd name="connsiteY42" fmla="*/ 38100 h 1478781"/>
              <a:gd name="connsiteX43" fmla="*/ 3243445 w 5281374"/>
              <a:gd name="connsiteY43" fmla="*/ 57150 h 1478781"/>
              <a:gd name="connsiteX44" fmla="*/ 3300595 w 5281374"/>
              <a:gd name="connsiteY44" fmla="*/ 76200 h 1478781"/>
              <a:gd name="connsiteX45" fmla="*/ 3329170 w 5281374"/>
              <a:gd name="connsiteY45" fmla="*/ 85725 h 1478781"/>
              <a:gd name="connsiteX46" fmla="*/ 3357745 w 5281374"/>
              <a:gd name="connsiteY46" fmla="*/ 95250 h 1478781"/>
              <a:gd name="connsiteX47" fmla="*/ 3472045 w 5281374"/>
              <a:gd name="connsiteY47" fmla="*/ 104775 h 1478781"/>
              <a:gd name="connsiteX48" fmla="*/ 3529195 w 5281374"/>
              <a:gd name="connsiteY48" fmla="*/ 133350 h 1478781"/>
              <a:gd name="connsiteX49" fmla="*/ 3557770 w 5281374"/>
              <a:gd name="connsiteY49" fmla="*/ 161925 h 1478781"/>
              <a:gd name="connsiteX50" fmla="*/ 3614920 w 5281374"/>
              <a:gd name="connsiteY50" fmla="*/ 200025 h 1478781"/>
              <a:gd name="connsiteX51" fmla="*/ 3643495 w 5281374"/>
              <a:gd name="connsiteY51" fmla="*/ 219075 h 1478781"/>
              <a:gd name="connsiteX52" fmla="*/ 3672070 w 5281374"/>
              <a:gd name="connsiteY52" fmla="*/ 247650 h 1478781"/>
              <a:gd name="connsiteX53" fmla="*/ 3729220 w 5281374"/>
              <a:gd name="connsiteY53" fmla="*/ 266700 h 1478781"/>
              <a:gd name="connsiteX54" fmla="*/ 3786370 w 5281374"/>
              <a:gd name="connsiteY54" fmla="*/ 295275 h 1478781"/>
              <a:gd name="connsiteX55" fmla="*/ 3814945 w 5281374"/>
              <a:gd name="connsiteY55" fmla="*/ 314325 h 1478781"/>
              <a:gd name="connsiteX56" fmla="*/ 3853045 w 5281374"/>
              <a:gd name="connsiteY56" fmla="*/ 323850 h 1478781"/>
              <a:gd name="connsiteX57" fmla="*/ 3995920 w 5281374"/>
              <a:gd name="connsiteY57" fmla="*/ 342900 h 1478781"/>
              <a:gd name="connsiteX58" fmla="*/ 4053070 w 5281374"/>
              <a:gd name="connsiteY58" fmla="*/ 361950 h 1478781"/>
              <a:gd name="connsiteX59" fmla="*/ 4081645 w 5281374"/>
              <a:gd name="connsiteY59" fmla="*/ 371475 h 1478781"/>
              <a:gd name="connsiteX60" fmla="*/ 4138795 w 5281374"/>
              <a:gd name="connsiteY60" fmla="*/ 419100 h 1478781"/>
              <a:gd name="connsiteX61" fmla="*/ 4195945 w 5281374"/>
              <a:gd name="connsiteY61" fmla="*/ 457200 h 1478781"/>
              <a:gd name="connsiteX62" fmla="*/ 4224520 w 5281374"/>
              <a:gd name="connsiteY62" fmla="*/ 476250 h 1478781"/>
              <a:gd name="connsiteX63" fmla="*/ 4281670 w 5281374"/>
              <a:gd name="connsiteY63" fmla="*/ 514350 h 1478781"/>
              <a:gd name="connsiteX64" fmla="*/ 4310245 w 5281374"/>
              <a:gd name="connsiteY64" fmla="*/ 533400 h 1478781"/>
              <a:gd name="connsiteX65" fmla="*/ 4338820 w 5281374"/>
              <a:gd name="connsiteY65" fmla="*/ 542925 h 1478781"/>
              <a:gd name="connsiteX66" fmla="*/ 4424545 w 5281374"/>
              <a:gd name="connsiteY66" fmla="*/ 600075 h 1478781"/>
              <a:gd name="connsiteX67" fmla="*/ 4453120 w 5281374"/>
              <a:gd name="connsiteY67" fmla="*/ 628650 h 1478781"/>
              <a:gd name="connsiteX68" fmla="*/ 4481695 w 5281374"/>
              <a:gd name="connsiteY68" fmla="*/ 638175 h 1478781"/>
              <a:gd name="connsiteX69" fmla="*/ 4567420 w 5281374"/>
              <a:gd name="connsiteY69" fmla="*/ 695325 h 1478781"/>
              <a:gd name="connsiteX70" fmla="*/ 4595995 w 5281374"/>
              <a:gd name="connsiteY70" fmla="*/ 714375 h 1478781"/>
              <a:gd name="connsiteX71" fmla="*/ 4624570 w 5281374"/>
              <a:gd name="connsiteY71" fmla="*/ 733425 h 1478781"/>
              <a:gd name="connsiteX72" fmla="*/ 4710295 w 5281374"/>
              <a:gd name="connsiteY72" fmla="*/ 809625 h 1478781"/>
              <a:gd name="connsiteX73" fmla="*/ 4738870 w 5281374"/>
              <a:gd name="connsiteY73" fmla="*/ 819150 h 1478781"/>
              <a:gd name="connsiteX74" fmla="*/ 4796020 w 5281374"/>
              <a:gd name="connsiteY74" fmla="*/ 857250 h 1478781"/>
              <a:gd name="connsiteX75" fmla="*/ 4862695 w 5281374"/>
              <a:gd name="connsiteY75" fmla="*/ 876300 h 1478781"/>
              <a:gd name="connsiteX76" fmla="*/ 4891270 w 5281374"/>
              <a:gd name="connsiteY76" fmla="*/ 885825 h 1478781"/>
              <a:gd name="connsiteX77" fmla="*/ 4957945 w 5281374"/>
              <a:gd name="connsiteY77" fmla="*/ 904875 h 1478781"/>
              <a:gd name="connsiteX78" fmla="*/ 5015828 w 5281374"/>
              <a:gd name="connsiteY78" fmla="*/ 976679 h 1478781"/>
              <a:gd name="connsiteX79" fmla="*/ 5126463 w 5281374"/>
              <a:gd name="connsiteY79" fmla="*/ 1044819 h 1478781"/>
              <a:gd name="connsiteX80" fmla="*/ 5243701 w 5281374"/>
              <a:gd name="connsiteY80" fmla="*/ 1153072 h 1478781"/>
              <a:gd name="connsiteX81" fmla="*/ 5281374 w 5281374"/>
              <a:gd name="connsiteY81" fmla="*/ 1262757 h 1478781"/>
              <a:gd name="connsiteX82" fmla="*/ 4741314 w 5281374"/>
              <a:gd name="connsiteY82" fmla="*/ 1478781 h 1478781"/>
              <a:gd name="connsiteX83" fmla="*/ 492842 w 5281374"/>
              <a:gd name="connsiteY83" fmla="*/ 1478781 h 1478781"/>
              <a:gd name="connsiteX0" fmla="*/ 579417 w 5367949"/>
              <a:gd name="connsiteY0" fmla="*/ 1478781 h 1478781"/>
              <a:gd name="connsiteX1" fmla="*/ 0 w 5367949"/>
              <a:gd name="connsiteY1" fmla="*/ 1233071 h 1478781"/>
              <a:gd name="connsiteX2" fmla="*/ 190070 w 5367949"/>
              <a:gd name="connsiteY2" fmla="*/ 926998 h 1478781"/>
              <a:gd name="connsiteX3" fmla="*/ 255381 w 5367949"/>
              <a:gd name="connsiteY3" fmla="*/ 827135 h 1478781"/>
              <a:gd name="connsiteX4" fmla="*/ 327389 w 5367949"/>
              <a:gd name="connsiteY4" fmla="*/ 722697 h 1478781"/>
              <a:gd name="connsiteX5" fmla="*/ 367745 w 5367949"/>
              <a:gd name="connsiteY5" fmla="*/ 647700 h 1478781"/>
              <a:gd name="connsiteX6" fmla="*/ 396320 w 5367949"/>
              <a:gd name="connsiteY6" fmla="*/ 638175 h 1478781"/>
              <a:gd name="connsiteX7" fmla="*/ 453470 w 5367949"/>
              <a:gd name="connsiteY7" fmla="*/ 600075 h 1478781"/>
              <a:gd name="connsiteX8" fmla="*/ 510620 w 5367949"/>
              <a:gd name="connsiteY8" fmla="*/ 571500 h 1478781"/>
              <a:gd name="connsiteX9" fmla="*/ 539195 w 5367949"/>
              <a:gd name="connsiteY9" fmla="*/ 561975 h 1478781"/>
              <a:gd name="connsiteX10" fmla="*/ 596345 w 5367949"/>
              <a:gd name="connsiteY10" fmla="*/ 523875 h 1478781"/>
              <a:gd name="connsiteX11" fmla="*/ 624920 w 5367949"/>
              <a:gd name="connsiteY11" fmla="*/ 504825 h 1478781"/>
              <a:gd name="connsiteX12" fmla="*/ 653495 w 5367949"/>
              <a:gd name="connsiteY12" fmla="*/ 495300 h 1478781"/>
              <a:gd name="connsiteX13" fmla="*/ 682070 w 5367949"/>
              <a:gd name="connsiteY13" fmla="*/ 476250 h 1478781"/>
              <a:gd name="connsiteX14" fmla="*/ 739220 w 5367949"/>
              <a:gd name="connsiteY14" fmla="*/ 457200 h 1478781"/>
              <a:gd name="connsiteX15" fmla="*/ 843995 w 5367949"/>
              <a:gd name="connsiteY15" fmla="*/ 428625 h 1478781"/>
              <a:gd name="connsiteX16" fmla="*/ 1024970 w 5367949"/>
              <a:gd name="connsiteY16" fmla="*/ 409575 h 1478781"/>
              <a:gd name="connsiteX17" fmla="*/ 1120220 w 5367949"/>
              <a:gd name="connsiteY17" fmla="*/ 381000 h 1478781"/>
              <a:gd name="connsiteX18" fmla="*/ 1148795 w 5367949"/>
              <a:gd name="connsiteY18" fmla="*/ 361950 h 1478781"/>
              <a:gd name="connsiteX19" fmla="*/ 1205945 w 5367949"/>
              <a:gd name="connsiteY19" fmla="*/ 342900 h 1478781"/>
              <a:gd name="connsiteX20" fmla="*/ 1291670 w 5367949"/>
              <a:gd name="connsiteY20" fmla="*/ 304800 h 1478781"/>
              <a:gd name="connsiteX21" fmla="*/ 1377395 w 5367949"/>
              <a:gd name="connsiteY21" fmla="*/ 285750 h 1478781"/>
              <a:gd name="connsiteX22" fmla="*/ 1415495 w 5367949"/>
              <a:gd name="connsiteY22" fmla="*/ 276225 h 1478781"/>
              <a:gd name="connsiteX23" fmla="*/ 1605995 w 5367949"/>
              <a:gd name="connsiteY23" fmla="*/ 266700 h 1478781"/>
              <a:gd name="connsiteX24" fmla="*/ 1653620 w 5367949"/>
              <a:gd name="connsiteY24" fmla="*/ 257175 h 1478781"/>
              <a:gd name="connsiteX25" fmla="*/ 1682195 w 5367949"/>
              <a:gd name="connsiteY25" fmla="*/ 247650 h 1478781"/>
              <a:gd name="connsiteX26" fmla="*/ 1739345 w 5367949"/>
              <a:gd name="connsiteY26" fmla="*/ 238125 h 1478781"/>
              <a:gd name="connsiteX27" fmla="*/ 1853645 w 5367949"/>
              <a:gd name="connsiteY27" fmla="*/ 247650 h 1478781"/>
              <a:gd name="connsiteX28" fmla="*/ 2063195 w 5367949"/>
              <a:gd name="connsiteY28" fmla="*/ 228600 h 1478781"/>
              <a:gd name="connsiteX29" fmla="*/ 2148920 w 5367949"/>
              <a:gd name="connsiteY29" fmla="*/ 200025 h 1478781"/>
              <a:gd name="connsiteX30" fmla="*/ 2177495 w 5367949"/>
              <a:gd name="connsiteY30" fmla="*/ 190500 h 1478781"/>
              <a:gd name="connsiteX31" fmla="*/ 2206070 w 5367949"/>
              <a:gd name="connsiteY31" fmla="*/ 171450 h 1478781"/>
              <a:gd name="connsiteX32" fmla="*/ 2263220 w 5367949"/>
              <a:gd name="connsiteY32" fmla="*/ 152400 h 1478781"/>
              <a:gd name="connsiteX33" fmla="*/ 2348945 w 5367949"/>
              <a:gd name="connsiteY33" fmla="*/ 114300 h 1478781"/>
              <a:gd name="connsiteX34" fmla="*/ 2691845 w 5367949"/>
              <a:gd name="connsiteY34" fmla="*/ 95250 h 1478781"/>
              <a:gd name="connsiteX35" fmla="*/ 2777570 w 5367949"/>
              <a:gd name="connsiteY35" fmla="*/ 66675 h 1478781"/>
              <a:gd name="connsiteX36" fmla="*/ 2806145 w 5367949"/>
              <a:gd name="connsiteY36" fmla="*/ 57150 h 1478781"/>
              <a:gd name="connsiteX37" fmla="*/ 2834720 w 5367949"/>
              <a:gd name="connsiteY37" fmla="*/ 38100 h 1478781"/>
              <a:gd name="connsiteX38" fmla="*/ 2891870 w 5367949"/>
              <a:gd name="connsiteY38" fmla="*/ 19050 h 1478781"/>
              <a:gd name="connsiteX39" fmla="*/ 2958545 w 5367949"/>
              <a:gd name="connsiteY39" fmla="*/ 0 h 1478781"/>
              <a:gd name="connsiteX40" fmla="*/ 3177620 w 5367949"/>
              <a:gd name="connsiteY40" fmla="*/ 9525 h 1478781"/>
              <a:gd name="connsiteX41" fmla="*/ 3234770 w 5367949"/>
              <a:gd name="connsiteY41" fmla="*/ 28575 h 1478781"/>
              <a:gd name="connsiteX42" fmla="*/ 3272870 w 5367949"/>
              <a:gd name="connsiteY42" fmla="*/ 38100 h 1478781"/>
              <a:gd name="connsiteX43" fmla="*/ 3330020 w 5367949"/>
              <a:gd name="connsiteY43" fmla="*/ 57150 h 1478781"/>
              <a:gd name="connsiteX44" fmla="*/ 3387170 w 5367949"/>
              <a:gd name="connsiteY44" fmla="*/ 76200 h 1478781"/>
              <a:gd name="connsiteX45" fmla="*/ 3415745 w 5367949"/>
              <a:gd name="connsiteY45" fmla="*/ 85725 h 1478781"/>
              <a:gd name="connsiteX46" fmla="*/ 3444320 w 5367949"/>
              <a:gd name="connsiteY46" fmla="*/ 95250 h 1478781"/>
              <a:gd name="connsiteX47" fmla="*/ 3558620 w 5367949"/>
              <a:gd name="connsiteY47" fmla="*/ 104775 h 1478781"/>
              <a:gd name="connsiteX48" fmla="*/ 3615770 w 5367949"/>
              <a:gd name="connsiteY48" fmla="*/ 133350 h 1478781"/>
              <a:gd name="connsiteX49" fmla="*/ 3644345 w 5367949"/>
              <a:gd name="connsiteY49" fmla="*/ 161925 h 1478781"/>
              <a:gd name="connsiteX50" fmla="*/ 3701495 w 5367949"/>
              <a:gd name="connsiteY50" fmla="*/ 200025 h 1478781"/>
              <a:gd name="connsiteX51" fmla="*/ 3730070 w 5367949"/>
              <a:gd name="connsiteY51" fmla="*/ 219075 h 1478781"/>
              <a:gd name="connsiteX52" fmla="*/ 3758645 w 5367949"/>
              <a:gd name="connsiteY52" fmla="*/ 247650 h 1478781"/>
              <a:gd name="connsiteX53" fmla="*/ 3815795 w 5367949"/>
              <a:gd name="connsiteY53" fmla="*/ 266700 h 1478781"/>
              <a:gd name="connsiteX54" fmla="*/ 3872945 w 5367949"/>
              <a:gd name="connsiteY54" fmla="*/ 295275 h 1478781"/>
              <a:gd name="connsiteX55" fmla="*/ 3901520 w 5367949"/>
              <a:gd name="connsiteY55" fmla="*/ 314325 h 1478781"/>
              <a:gd name="connsiteX56" fmla="*/ 3939620 w 5367949"/>
              <a:gd name="connsiteY56" fmla="*/ 323850 h 1478781"/>
              <a:gd name="connsiteX57" fmla="*/ 4082495 w 5367949"/>
              <a:gd name="connsiteY57" fmla="*/ 342900 h 1478781"/>
              <a:gd name="connsiteX58" fmla="*/ 4139645 w 5367949"/>
              <a:gd name="connsiteY58" fmla="*/ 361950 h 1478781"/>
              <a:gd name="connsiteX59" fmla="*/ 4168220 w 5367949"/>
              <a:gd name="connsiteY59" fmla="*/ 371475 h 1478781"/>
              <a:gd name="connsiteX60" fmla="*/ 4225370 w 5367949"/>
              <a:gd name="connsiteY60" fmla="*/ 419100 h 1478781"/>
              <a:gd name="connsiteX61" fmla="*/ 4282520 w 5367949"/>
              <a:gd name="connsiteY61" fmla="*/ 457200 h 1478781"/>
              <a:gd name="connsiteX62" fmla="*/ 4311095 w 5367949"/>
              <a:gd name="connsiteY62" fmla="*/ 476250 h 1478781"/>
              <a:gd name="connsiteX63" fmla="*/ 4368245 w 5367949"/>
              <a:gd name="connsiteY63" fmla="*/ 514350 h 1478781"/>
              <a:gd name="connsiteX64" fmla="*/ 4396820 w 5367949"/>
              <a:gd name="connsiteY64" fmla="*/ 533400 h 1478781"/>
              <a:gd name="connsiteX65" fmla="*/ 4425395 w 5367949"/>
              <a:gd name="connsiteY65" fmla="*/ 542925 h 1478781"/>
              <a:gd name="connsiteX66" fmla="*/ 4511120 w 5367949"/>
              <a:gd name="connsiteY66" fmla="*/ 600075 h 1478781"/>
              <a:gd name="connsiteX67" fmla="*/ 4539695 w 5367949"/>
              <a:gd name="connsiteY67" fmla="*/ 628650 h 1478781"/>
              <a:gd name="connsiteX68" fmla="*/ 4568270 w 5367949"/>
              <a:gd name="connsiteY68" fmla="*/ 638175 h 1478781"/>
              <a:gd name="connsiteX69" fmla="*/ 4653995 w 5367949"/>
              <a:gd name="connsiteY69" fmla="*/ 695325 h 1478781"/>
              <a:gd name="connsiteX70" fmla="*/ 4682570 w 5367949"/>
              <a:gd name="connsiteY70" fmla="*/ 714375 h 1478781"/>
              <a:gd name="connsiteX71" fmla="*/ 4711145 w 5367949"/>
              <a:gd name="connsiteY71" fmla="*/ 733425 h 1478781"/>
              <a:gd name="connsiteX72" fmla="*/ 4796870 w 5367949"/>
              <a:gd name="connsiteY72" fmla="*/ 809625 h 1478781"/>
              <a:gd name="connsiteX73" fmla="*/ 4825445 w 5367949"/>
              <a:gd name="connsiteY73" fmla="*/ 819150 h 1478781"/>
              <a:gd name="connsiteX74" fmla="*/ 4882595 w 5367949"/>
              <a:gd name="connsiteY74" fmla="*/ 857250 h 1478781"/>
              <a:gd name="connsiteX75" fmla="*/ 4949270 w 5367949"/>
              <a:gd name="connsiteY75" fmla="*/ 876300 h 1478781"/>
              <a:gd name="connsiteX76" fmla="*/ 4977845 w 5367949"/>
              <a:gd name="connsiteY76" fmla="*/ 885825 h 1478781"/>
              <a:gd name="connsiteX77" fmla="*/ 5044520 w 5367949"/>
              <a:gd name="connsiteY77" fmla="*/ 904875 h 1478781"/>
              <a:gd name="connsiteX78" fmla="*/ 5102403 w 5367949"/>
              <a:gd name="connsiteY78" fmla="*/ 976679 h 1478781"/>
              <a:gd name="connsiteX79" fmla="*/ 5213038 w 5367949"/>
              <a:gd name="connsiteY79" fmla="*/ 1044819 h 1478781"/>
              <a:gd name="connsiteX80" fmla="*/ 5330276 w 5367949"/>
              <a:gd name="connsiteY80" fmla="*/ 1153072 h 1478781"/>
              <a:gd name="connsiteX81" fmla="*/ 5367949 w 5367949"/>
              <a:gd name="connsiteY81" fmla="*/ 1262757 h 1478781"/>
              <a:gd name="connsiteX82" fmla="*/ 4827889 w 5367949"/>
              <a:gd name="connsiteY82" fmla="*/ 1478781 h 1478781"/>
              <a:gd name="connsiteX83" fmla="*/ 579417 w 5367949"/>
              <a:gd name="connsiteY83" fmla="*/ 1478781 h 1478781"/>
              <a:gd name="connsiteX0" fmla="*/ 579417 w 5367949"/>
              <a:gd name="connsiteY0" fmla="*/ 1478781 h 1478781"/>
              <a:gd name="connsiteX1" fmla="*/ 0 w 5367949"/>
              <a:gd name="connsiteY1" fmla="*/ 1233071 h 1478781"/>
              <a:gd name="connsiteX2" fmla="*/ 190070 w 5367949"/>
              <a:gd name="connsiteY2" fmla="*/ 926998 h 1478781"/>
              <a:gd name="connsiteX3" fmla="*/ 255381 w 5367949"/>
              <a:gd name="connsiteY3" fmla="*/ 827135 h 1478781"/>
              <a:gd name="connsiteX4" fmla="*/ 327389 w 5367949"/>
              <a:gd name="connsiteY4" fmla="*/ 722697 h 1478781"/>
              <a:gd name="connsiteX5" fmla="*/ 367745 w 5367949"/>
              <a:gd name="connsiteY5" fmla="*/ 647700 h 1478781"/>
              <a:gd name="connsiteX6" fmla="*/ 396320 w 5367949"/>
              <a:gd name="connsiteY6" fmla="*/ 638175 h 1478781"/>
              <a:gd name="connsiteX7" fmla="*/ 453470 w 5367949"/>
              <a:gd name="connsiteY7" fmla="*/ 600075 h 1478781"/>
              <a:gd name="connsiteX8" fmla="*/ 510620 w 5367949"/>
              <a:gd name="connsiteY8" fmla="*/ 571500 h 1478781"/>
              <a:gd name="connsiteX9" fmla="*/ 539195 w 5367949"/>
              <a:gd name="connsiteY9" fmla="*/ 561975 h 1478781"/>
              <a:gd name="connsiteX10" fmla="*/ 596345 w 5367949"/>
              <a:gd name="connsiteY10" fmla="*/ 523875 h 1478781"/>
              <a:gd name="connsiteX11" fmla="*/ 624920 w 5367949"/>
              <a:gd name="connsiteY11" fmla="*/ 504825 h 1478781"/>
              <a:gd name="connsiteX12" fmla="*/ 653495 w 5367949"/>
              <a:gd name="connsiteY12" fmla="*/ 495300 h 1478781"/>
              <a:gd name="connsiteX13" fmla="*/ 682070 w 5367949"/>
              <a:gd name="connsiteY13" fmla="*/ 476250 h 1478781"/>
              <a:gd name="connsiteX14" fmla="*/ 739220 w 5367949"/>
              <a:gd name="connsiteY14" fmla="*/ 457200 h 1478781"/>
              <a:gd name="connsiteX15" fmla="*/ 843995 w 5367949"/>
              <a:gd name="connsiteY15" fmla="*/ 428625 h 1478781"/>
              <a:gd name="connsiteX16" fmla="*/ 1024970 w 5367949"/>
              <a:gd name="connsiteY16" fmla="*/ 409575 h 1478781"/>
              <a:gd name="connsiteX17" fmla="*/ 1120220 w 5367949"/>
              <a:gd name="connsiteY17" fmla="*/ 381000 h 1478781"/>
              <a:gd name="connsiteX18" fmla="*/ 1148795 w 5367949"/>
              <a:gd name="connsiteY18" fmla="*/ 361950 h 1478781"/>
              <a:gd name="connsiteX19" fmla="*/ 1205945 w 5367949"/>
              <a:gd name="connsiteY19" fmla="*/ 342900 h 1478781"/>
              <a:gd name="connsiteX20" fmla="*/ 1291670 w 5367949"/>
              <a:gd name="connsiteY20" fmla="*/ 304800 h 1478781"/>
              <a:gd name="connsiteX21" fmla="*/ 1377395 w 5367949"/>
              <a:gd name="connsiteY21" fmla="*/ 285750 h 1478781"/>
              <a:gd name="connsiteX22" fmla="*/ 1415495 w 5367949"/>
              <a:gd name="connsiteY22" fmla="*/ 276225 h 1478781"/>
              <a:gd name="connsiteX23" fmla="*/ 1605995 w 5367949"/>
              <a:gd name="connsiteY23" fmla="*/ 266700 h 1478781"/>
              <a:gd name="connsiteX24" fmla="*/ 1653620 w 5367949"/>
              <a:gd name="connsiteY24" fmla="*/ 257175 h 1478781"/>
              <a:gd name="connsiteX25" fmla="*/ 1682195 w 5367949"/>
              <a:gd name="connsiteY25" fmla="*/ 247650 h 1478781"/>
              <a:gd name="connsiteX26" fmla="*/ 1739345 w 5367949"/>
              <a:gd name="connsiteY26" fmla="*/ 238125 h 1478781"/>
              <a:gd name="connsiteX27" fmla="*/ 1853645 w 5367949"/>
              <a:gd name="connsiteY27" fmla="*/ 247650 h 1478781"/>
              <a:gd name="connsiteX28" fmla="*/ 2063195 w 5367949"/>
              <a:gd name="connsiteY28" fmla="*/ 228600 h 1478781"/>
              <a:gd name="connsiteX29" fmla="*/ 2148920 w 5367949"/>
              <a:gd name="connsiteY29" fmla="*/ 200025 h 1478781"/>
              <a:gd name="connsiteX30" fmla="*/ 2177495 w 5367949"/>
              <a:gd name="connsiteY30" fmla="*/ 190500 h 1478781"/>
              <a:gd name="connsiteX31" fmla="*/ 2206070 w 5367949"/>
              <a:gd name="connsiteY31" fmla="*/ 171450 h 1478781"/>
              <a:gd name="connsiteX32" fmla="*/ 2263220 w 5367949"/>
              <a:gd name="connsiteY32" fmla="*/ 152400 h 1478781"/>
              <a:gd name="connsiteX33" fmla="*/ 2348945 w 5367949"/>
              <a:gd name="connsiteY33" fmla="*/ 114300 h 1478781"/>
              <a:gd name="connsiteX34" fmla="*/ 2691845 w 5367949"/>
              <a:gd name="connsiteY34" fmla="*/ 95250 h 1478781"/>
              <a:gd name="connsiteX35" fmla="*/ 2777570 w 5367949"/>
              <a:gd name="connsiteY35" fmla="*/ 66675 h 1478781"/>
              <a:gd name="connsiteX36" fmla="*/ 2806145 w 5367949"/>
              <a:gd name="connsiteY36" fmla="*/ 57150 h 1478781"/>
              <a:gd name="connsiteX37" fmla="*/ 2834720 w 5367949"/>
              <a:gd name="connsiteY37" fmla="*/ 38100 h 1478781"/>
              <a:gd name="connsiteX38" fmla="*/ 2891870 w 5367949"/>
              <a:gd name="connsiteY38" fmla="*/ 19050 h 1478781"/>
              <a:gd name="connsiteX39" fmla="*/ 2958545 w 5367949"/>
              <a:gd name="connsiteY39" fmla="*/ 0 h 1478781"/>
              <a:gd name="connsiteX40" fmla="*/ 3177620 w 5367949"/>
              <a:gd name="connsiteY40" fmla="*/ 9525 h 1478781"/>
              <a:gd name="connsiteX41" fmla="*/ 3234770 w 5367949"/>
              <a:gd name="connsiteY41" fmla="*/ 28575 h 1478781"/>
              <a:gd name="connsiteX42" fmla="*/ 3272870 w 5367949"/>
              <a:gd name="connsiteY42" fmla="*/ 38100 h 1478781"/>
              <a:gd name="connsiteX43" fmla="*/ 3330020 w 5367949"/>
              <a:gd name="connsiteY43" fmla="*/ 57150 h 1478781"/>
              <a:gd name="connsiteX44" fmla="*/ 3387170 w 5367949"/>
              <a:gd name="connsiteY44" fmla="*/ 76200 h 1478781"/>
              <a:gd name="connsiteX45" fmla="*/ 3415745 w 5367949"/>
              <a:gd name="connsiteY45" fmla="*/ 85725 h 1478781"/>
              <a:gd name="connsiteX46" fmla="*/ 3444320 w 5367949"/>
              <a:gd name="connsiteY46" fmla="*/ 95250 h 1478781"/>
              <a:gd name="connsiteX47" fmla="*/ 3558620 w 5367949"/>
              <a:gd name="connsiteY47" fmla="*/ 104775 h 1478781"/>
              <a:gd name="connsiteX48" fmla="*/ 3615770 w 5367949"/>
              <a:gd name="connsiteY48" fmla="*/ 133350 h 1478781"/>
              <a:gd name="connsiteX49" fmla="*/ 3644345 w 5367949"/>
              <a:gd name="connsiteY49" fmla="*/ 161925 h 1478781"/>
              <a:gd name="connsiteX50" fmla="*/ 3701495 w 5367949"/>
              <a:gd name="connsiteY50" fmla="*/ 200025 h 1478781"/>
              <a:gd name="connsiteX51" fmla="*/ 3730070 w 5367949"/>
              <a:gd name="connsiteY51" fmla="*/ 219075 h 1478781"/>
              <a:gd name="connsiteX52" fmla="*/ 3758645 w 5367949"/>
              <a:gd name="connsiteY52" fmla="*/ 247650 h 1478781"/>
              <a:gd name="connsiteX53" fmla="*/ 3815795 w 5367949"/>
              <a:gd name="connsiteY53" fmla="*/ 266700 h 1478781"/>
              <a:gd name="connsiteX54" fmla="*/ 3872945 w 5367949"/>
              <a:gd name="connsiteY54" fmla="*/ 295275 h 1478781"/>
              <a:gd name="connsiteX55" fmla="*/ 3901520 w 5367949"/>
              <a:gd name="connsiteY55" fmla="*/ 314325 h 1478781"/>
              <a:gd name="connsiteX56" fmla="*/ 3939620 w 5367949"/>
              <a:gd name="connsiteY56" fmla="*/ 323850 h 1478781"/>
              <a:gd name="connsiteX57" fmla="*/ 4082495 w 5367949"/>
              <a:gd name="connsiteY57" fmla="*/ 342900 h 1478781"/>
              <a:gd name="connsiteX58" fmla="*/ 4139645 w 5367949"/>
              <a:gd name="connsiteY58" fmla="*/ 361950 h 1478781"/>
              <a:gd name="connsiteX59" fmla="*/ 4168220 w 5367949"/>
              <a:gd name="connsiteY59" fmla="*/ 371475 h 1478781"/>
              <a:gd name="connsiteX60" fmla="*/ 4225370 w 5367949"/>
              <a:gd name="connsiteY60" fmla="*/ 419100 h 1478781"/>
              <a:gd name="connsiteX61" fmla="*/ 4282520 w 5367949"/>
              <a:gd name="connsiteY61" fmla="*/ 457200 h 1478781"/>
              <a:gd name="connsiteX62" fmla="*/ 4311095 w 5367949"/>
              <a:gd name="connsiteY62" fmla="*/ 476250 h 1478781"/>
              <a:gd name="connsiteX63" fmla="*/ 4368245 w 5367949"/>
              <a:gd name="connsiteY63" fmla="*/ 514350 h 1478781"/>
              <a:gd name="connsiteX64" fmla="*/ 4396820 w 5367949"/>
              <a:gd name="connsiteY64" fmla="*/ 533400 h 1478781"/>
              <a:gd name="connsiteX65" fmla="*/ 4425395 w 5367949"/>
              <a:gd name="connsiteY65" fmla="*/ 542925 h 1478781"/>
              <a:gd name="connsiteX66" fmla="*/ 4511120 w 5367949"/>
              <a:gd name="connsiteY66" fmla="*/ 600075 h 1478781"/>
              <a:gd name="connsiteX67" fmla="*/ 4539695 w 5367949"/>
              <a:gd name="connsiteY67" fmla="*/ 628650 h 1478781"/>
              <a:gd name="connsiteX68" fmla="*/ 4568270 w 5367949"/>
              <a:gd name="connsiteY68" fmla="*/ 638175 h 1478781"/>
              <a:gd name="connsiteX69" fmla="*/ 4653995 w 5367949"/>
              <a:gd name="connsiteY69" fmla="*/ 695325 h 1478781"/>
              <a:gd name="connsiteX70" fmla="*/ 4682570 w 5367949"/>
              <a:gd name="connsiteY70" fmla="*/ 714375 h 1478781"/>
              <a:gd name="connsiteX71" fmla="*/ 4711145 w 5367949"/>
              <a:gd name="connsiteY71" fmla="*/ 733425 h 1478781"/>
              <a:gd name="connsiteX72" fmla="*/ 4796870 w 5367949"/>
              <a:gd name="connsiteY72" fmla="*/ 809625 h 1478781"/>
              <a:gd name="connsiteX73" fmla="*/ 4825445 w 5367949"/>
              <a:gd name="connsiteY73" fmla="*/ 819150 h 1478781"/>
              <a:gd name="connsiteX74" fmla="*/ 4882595 w 5367949"/>
              <a:gd name="connsiteY74" fmla="*/ 857250 h 1478781"/>
              <a:gd name="connsiteX75" fmla="*/ 4949270 w 5367949"/>
              <a:gd name="connsiteY75" fmla="*/ 876300 h 1478781"/>
              <a:gd name="connsiteX76" fmla="*/ 4977845 w 5367949"/>
              <a:gd name="connsiteY76" fmla="*/ 885825 h 1478781"/>
              <a:gd name="connsiteX77" fmla="*/ 5044520 w 5367949"/>
              <a:gd name="connsiteY77" fmla="*/ 904875 h 1478781"/>
              <a:gd name="connsiteX78" fmla="*/ 5102403 w 5367949"/>
              <a:gd name="connsiteY78" fmla="*/ 976679 h 1478781"/>
              <a:gd name="connsiteX79" fmla="*/ 5213038 w 5367949"/>
              <a:gd name="connsiteY79" fmla="*/ 1044819 h 1478781"/>
              <a:gd name="connsiteX80" fmla="*/ 5330276 w 5367949"/>
              <a:gd name="connsiteY80" fmla="*/ 1153072 h 1478781"/>
              <a:gd name="connsiteX81" fmla="*/ 5367949 w 5367949"/>
              <a:gd name="connsiteY81" fmla="*/ 1262757 h 1478781"/>
              <a:gd name="connsiteX82" fmla="*/ 4827889 w 5367949"/>
              <a:gd name="connsiteY82" fmla="*/ 1478781 h 1478781"/>
              <a:gd name="connsiteX83" fmla="*/ 579417 w 5367949"/>
              <a:gd name="connsiteY83" fmla="*/ 1478781 h 1478781"/>
              <a:gd name="connsiteX0" fmla="*/ 571547 w 5360079"/>
              <a:gd name="connsiteY0" fmla="*/ 1478781 h 1478781"/>
              <a:gd name="connsiteX1" fmla="*/ 0 w 5360079"/>
              <a:gd name="connsiteY1" fmla="*/ 1213006 h 1478781"/>
              <a:gd name="connsiteX2" fmla="*/ 182200 w 5360079"/>
              <a:gd name="connsiteY2" fmla="*/ 926998 h 1478781"/>
              <a:gd name="connsiteX3" fmla="*/ 247511 w 5360079"/>
              <a:gd name="connsiteY3" fmla="*/ 827135 h 1478781"/>
              <a:gd name="connsiteX4" fmla="*/ 319519 w 5360079"/>
              <a:gd name="connsiteY4" fmla="*/ 722697 h 1478781"/>
              <a:gd name="connsiteX5" fmla="*/ 359875 w 5360079"/>
              <a:gd name="connsiteY5" fmla="*/ 647700 h 1478781"/>
              <a:gd name="connsiteX6" fmla="*/ 388450 w 5360079"/>
              <a:gd name="connsiteY6" fmla="*/ 638175 h 1478781"/>
              <a:gd name="connsiteX7" fmla="*/ 445600 w 5360079"/>
              <a:gd name="connsiteY7" fmla="*/ 600075 h 1478781"/>
              <a:gd name="connsiteX8" fmla="*/ 502750 w 5360079"/>
              <a:gd name="connsiteY8" fmla="*/ 571500 h 1478781"/>
              <a:gd name="connsiteX9" fmla="*/ 531325 w 5360079"/>
              <a:gd name="connsiteY9" fmla="*/ 561975 h 1478781"/>
              <a:gd name="connsiteX10" fmla="*/ 588475 w 5360079"/>
              <a:gd name="connsiteY10" fmla="*/ 523875 h 1478781"/>
              <a:gd name="connsiteX11" fmla="*/ 617050 w 5360079"/>
              <a:gd name="connsiteY11" fmla="*/ 504825 h 1478781"/>
              <a:gd name="connsiteX12" fmla="*/ 645625 w 5360079"/>
              <a:gd name="connsiteY12" fmla="*/ 495300 h 1478781"/>
              <a:gd name="connsiteX13" fmla="*/ 674200 w 5360079"/>
              <a:gd name="connsiteY13" fmla="*/ 476250 h 1478781"/>
              <a:gd name="connsiteX14" fmla="*/ 731350 w 5360079"/>
              <a:gd name="connsiteY14" fmla="*/ 457200 h 1478781"/>
              <a:gd name="connsiteX15" fmla="*/ 836125 w 5360079"/>
              <a:gd name="connsiteY15" fmla="*/ 428625 h 1478781"/>
              <a:gd name="connsiteX16" fmla="*/ 1017100 w 5360079"/>
              <a:gd name="connsiteY16" fmla="*/ 409575 h 1478781"/>
              <a:gd name="connsiteX17" fmla="*/ 1112350 w 5360079"/>
              <a:gd name="connsiteY17" fmla="*/ 381000 h 1478781"/>
              <a:gd name="connsiteX18" fmla="*/ 1140925 w 5360079"/>
              <a:gd name="connsiteY18" fmla="*/ 361950 h 1478781"/>
              <a:gd name="connsiteX19" fmla="*/ 1198075 w 5360079"/>
              <a:gd name="connsiteY19" fmla="*/ 342900 h 1478781"/>
              <a:gd name="connsiteX20" fmla="*/ 1283800 w 5360079"/>
              <a:gd name="connsiteY20" fmla="*/ 304800 h 1478781"/>
              <a:gd name="connsiteX21" fmla="*/ 1369525 w 5360079"/>
              <a:gd name="connsiteY21" fmla="*/ 285750 h 1478781"/>
              <a:gd name="connsiteX22" fmla="*/ 1407625 w 5360079"/>
              <a:gd name="connsiteY22" fmla="*/ 276225 h 1478781"/>
              <a:gd name="connsiteX23" fmla="*/ 1598125 w 5360079"/>
              <a:gd name="connsiteY23" fmla="*/ 266700 h 1478781"/>
              <a:gd name="connsiteX24" fmla="*/ 1645750 w 5360079"/>
              <a:gd name="connsiteY24" fmla="*/ 257175 h 1478781"/>
              <a:gd name="connsiteX25" fmla="*/ 1674325 w 5360079"/>
              <a:gd name="connsiteY25" fmla="*/ 247650 h 1478781"/>
              <a:gd name="connsiteX26" fmla="*/ 1731475 w 5360079"/>
              <a:gd name="connsiteY26" fmla="*/ 238125 h 1478781"/>
              <a:gd name="connsiteX27" fmla="*/ 1845775 w 5360079"/>
              <a:gd name="connsiteY27" fmla="*/ 247650 h 1478781"/>
              <a:gd name="connsiteX28" fmla="*/ 2055325 w 5360079"/>
              <a:gd name="connsiteY28" fmla="*/ 228600 h 1478781"/>
              <a:gd name="connsiteX29" fmla="*/ 2141050 w 5360079"/>
              <a:gd name="connsiteY29" fmla="*/ 200025 h 1478781"/>
              <a:gd name="connsiteX30" fmla="*/ 2169625 w 5360079"/>
              <a:gd name="connsiteY30" fmla="*/ 190500 h 1478781"/>
              <a:gd name="connsiteX31" fmla="*/ 2198200 w 5360079"/>
              <a:gd name="connsiteY31" fmla="*/ 171450 h 1478781"/>
              <a:gd name="connsiteX32" fmla="*/ 2255350 w 5360079"/>
              <a:gd name="connsiteY32" fmla="*/ 152400 h 1478781"/>
              <a:gd name="connsiteX33" fmla="*/ 2341075 w 5360079"/>
              <a:gd name="connsiteY33" fmla="*/ 114300 h 1478781"/>
              <a:gd name="connsiteX34" fmla="*/ 2683975 w 5360079"/>
              <a:gd name="connsiteY34" fmla="*/ 95250 h 1478781"/>
              <a:gd name="connsiteX35" fmla="*/ 2769700 w 5360079"/>
              <a:gd name="connsiteY35" fmla="*/ 66675 h 1478781"/>
              <a:gd name="connsiteX36" fmla="*/ 2798275 w 5360079"/>
              <a:gd name="connsiteY36" fmla="*/ 57150 h 1478781"/>
              <a:gd name="connsiteX37" fmla="*/ 2826850 w 5360079"/>
              <a:gd name="connsiteY37" fmla="*/ 38100 h 1478781"/>
              <a:gd name="connsiteX38" fmla="*/ 2884000 w 5360079"/>
              <a:gd name="connsiteY38" fmla="*/ 19050 h 1478781"/>
              <a:gd name="connsiteX39" fmla="*/ 2950675 w 5360079"/>
              <a:gd name="connsiteY39" fmla="*/ 0 h 1478781"/>
              <a:gd name="connsiteX40" fmla="*/ 3169750 w 5360079"/>
              <a:gd name="connsiteY40" fmla="*/ 9525 h 1478781"/>
              <a:gd name="connsiteX41" fmla="*/ 3226900 w 5360079"/>
              <a:gd name="connsiteY41" fmla="*/ 28575 h 1478781"/>
              <a:gd name="connsiteX42" fmla="*/ 3265000 w 5360079"/>
              <a:gd name="connsiteY42" fmla="*/ 38100 h 1478781"/>
              <a:gd name="connsiteX43" fmla="*/ 3322150 w 5360079"/>
              <a:gd name="connsiteY43" fmla="*/ 57150 h 1478781"/>
              <a:gd name="connsiteX44" fmla="*/ 3379300 w 5360079"/>
              <a:gd name="connsiteY44" fmla="*/ 76200 h 1478781"/>
              <a:gd name="connsiteX45" fmla="*/ 3407875 w 5360079"/>
              <a:gd name="connsiteY45" fmla="*/ 85725 h 1478781"/>
              <a:gd name="connsiteX46" fmla="*/ 3436450 w 5360079"/>
              <a:gd name="connsiteY46" fmla="*/ 95250 h 1478781"/>
              <a:gd name="connsiteX47" fmla="*/ 3550750 w 5360079"/>
              <a:gd name="connsiteY47" fmla="*/ 104775 h 1478781"/>
              <a:gd name="connsiteX48" fmla="*/ 3607900 w 5360079"/>
              <a:gd name="connsiteY48" fmla="*/ 133350 h 1478781"/>
              <a:gd name="connsiteX49" fmla="*/ 3636475 w 5360079"/>
              <a:gd name="connsiteY49" fmla="*/ 161925 h 1478781"/>
              <a:gd name="connsiteX50" fmla="*/ 3693625 w 5360079"/>
              <a:gd name="connsiteY50" fmla="*/ 200025 h 1478781"/>
              <a:gd name="connsiteX51" fmla="*/ 3722200 w 5360079"/>
              <a:gd name="connsiteY51" fmla="*/ 219075 h 1478781"/>
              <a:gd name="connsiteX52" fmla="*/ 3750775 w 5360079"/>
              <a:gd name="connsiteY52" fmla="*/ 247650 h 1478781"/>
              <a:gd name="connsiteX53" fmla="*/ 3807925 w 5360079"/>
              <a:gd name="connsiteY53" fmla="*/ 266700 h 1478781"/>
              <a:gd name="connsiteX54" fmla="*/ 3865075 w 5360079"/>
              <a:gd name="connsiteY54" fmla="*/ 295275 h 1478781"/>
              <a:gd name="connsiteX55" fmla="*/ 3893650 w 5360079"/>
              <a:gd name="connsiteY55" fmla="*/ 314325 h 1478781"/>
              <a:gd name="connsiteX56" fmla="*/ 3931750 w 5360079"/>
              <a:gd name="connsiteY56" fmla="*/ 323850 h 1478781"/>
              <a:gd name="connsiteX57" fmla="*/ 4074625 w 5360079"/>
              <a:gd name="connsiteY57" fmla="*/ 342900 h 1478781"/>
              <a:gd name="connsiteX58" fmla="*/ 4131775 w 5360079"/>
              <a:gd name="connsiteY58" fmla="*/ 361950 h 1478781"/>
              <a:gd name="connsiteX59" fmla="*/ 4160350 w 5360079"/>
              <a:gd name="connsiteY59" fmla="*/ 371475 h 1478781"/>
              <a:gd name="connsiteX60" fmla="*/ 4217500 w 5360079"/>
              <a:gd name="connsiteY60" fmla="*/ 419100 h 1478781"/>
              <a:gd name="connsiteX61" fmla="*/ 4274650 w 5360079"/>
              <a:gd name="connsiteY61" fmla="*/ 457200 h 1478781"/>
              <a:gd name="connsiteX62" fmla="*/ 4303225 w 5360079"/>
              <a:gd name="connsiteY62" fmla="*/ 476250 h 1478781"/>
              <a:gd name="connsiteX63" fmla="*/ 4360375 w 5360079"/>
              <a:gd name="connsiteY63" fmla="*/ 514350 h 1478781"/>
              <a:gd name="connsiteX64" fmla="*/ 4388950 w 5360079"/>
              <a:gd name="connsiteY64" fmla="*/ 533400 h 1478781"/>
              <a:gd name="connsiteX65" fmla="*/ 4417525 w 5360079"/>
              <a:gd name="connsiteY65" fmla="*/ 542925 h 1478781"/>
              <a:gd name="connsiteX66" fmla="*/ 4503250 w 5360079"/>
              <a:gd name="connsiteY66" fmla="*/ 600075 h 1478781"/>
              <a:gd name="connsiteX67" fmla="*/ 4531825 w 5360079"/>
              <a:gd name="connsiteY67" fmla="*/ 628650 h 1478781"/>
              <a:gd name="connsiteX68" fmla="*/ 4560400 w 5360079"/>
              <a:gd name="connsiteY68" fmla="*/ 638175 h 1478781"/>
              <a:gd name="connsiteX69" fmla="*/ 4646125 w 5360079"/>
              <a:gd name="connsiteY69" fmla="*/ 695325 h 1478781"/>
              <a:gd name="connsiteX70" fmla="*/ 4674700 w 5360079"/>
              <a:gd name="connsiteY70" fmla="*/ 714375 h 1478781"/>
              <a:gd name="connsiteX71" fmla="*/ 4703275 w 5360079"/>
              <a:gd name="connsiteY71" fmla="*/ 733425 h 1478781"/>
              <a:gd name="connsiteX72" fmla="*/ 4789000 w 5360079"/>
              <a:gd name="connsiteY72" fmla="*/ 809625 h 1478781"/>
              <a:gd name="connsiteX73" fmla="*/ 4817575 w 5360079"/>
              <a:gd name="connsiteY73" fmla="*/ 819150 h 1478781"/>
              <a:gd name="connsiteX74" fmla="*/ 4874725 w 5360079"/>
              <a:gd name="connsiteY74" fmla="*/ 857250 h 1478781"/>
              <a:gd name="connsiteX75" fmla="*/ 4941400 w 5360079"/>
              <a:gd name="connsiteY75" fmla="*/ 876300 h 1478781"/>
              <a:gd name="connsiteX76" fmla="*/ 4969975 w 5360079"/>
              <a:gd name="connsiteY76" fmla="*/ 885825 h 1478781"/>
              <a:gd name="connsiteX77" fmla="*/ 5036650 w 5360079"/>
              <a:gd name="connsiteY77" fmla="*/ 904875 h 1478781"/>
              <a:gd name="connsiteX78" fmla="*/ 5094533 w 5360079"/>
              <a:gd name="connsiteY78" fmla="*/ 976679 h 1478781"/>
              <a:gd name="connsiteX79" fmla="*/ 5205168 w 5360079"/>
              <a:gd name="connsiteY79" fmla="*/ 1044819 h 1478781"/>
              <a:gd name="connsiteX80" fmla="*/ 5322406 w 5360079"/>
              <a:gd name="connsiteY80" fmla="*/ 1153072 h 1478781"/>
              <a:gd name="connsiteX81" fmla="*/ 5360079 w 5360079"/>
              <a:gd name="connsiteY81" fmla="*/ 1262757 h 1478781"/>
              <a:gd name="connsiteX82" fmla="*/ 4820019 w 5360079"/>
              <a:gd name="connsiteY82" fmla="*/ 1478781 h 1478781"/>
              <a:gd name="connsiteX83" fmla="*/ 571547 w 5360079"/>
              <a:gd name="connsiteY83" fmla="*/ 1478781 h 1478781"/>
              <a:gd name="connsiteX0" fmla="*/ 571547 w 5360079"/>
              <a:gd name="connsiteY0" fmla="*/ 1478781 h 1478781"/>
              <a:gd name="connsiteX1" fmla="*/ 0 w 5360079"/>
              <a:gd name="connsiteY1" fmla="*/ 1213006 h 1478781"/>
              <a:gd name="connsiteX2" fmla="*/ 150718 w 5360079"/>
              <a:gd name="connsiteY2" fmla="*/ 963117 h 1478781"/>
              <a:gd name="connsiteX3" fmla="*/ 247511 w 5360079"/>
              <a:gd name="connsiteY3" fmla="*/ 827135 h 1478781"/>
              <a:gd name="connsiteX4" fmla="*/ 319519 w 5360079"/>
              <a:gd name="connsiteY4" fmla="*/ 722697 h 1478781"/>
              <a:gd name="connsiteX5" fmla="*/ 359875 w 5360079"/>
              <a:gd name="connsiteY5" fmla="*/ 647700 h 1478781"/>
              <a:gd name="connsiteX6" fmla="*/ 388450 w 5360079"/>
              <a:gd name="connsiteY6" fmla="*/ 638175 h 1478781"/>
              <a:gd name="connsiteX7" fmla="*/ 445600 w 5360079"/>
              <a:gd name="connsiteY7" fmla="*/ 600075 h 1478781"/>
              <a:gd name="connsiteX8" fmla="*/ 502750 w 5360079"/>
              <a:gd name="connsiteY8" fmla="*/ 571500 h 1478781"/>
              <a:gd name="connsiteX9" fmla="*/ 531325 w 5360079"/>
              <a:gd name="connsiteY9" fmla="*/ 561975 h 1478781"/>
              <a:gd name="connsiteX10" fmla="*/ 588475 w 5360079"/>
              <a:gd name="connsiteY10" fmla="*/ 523875 h 1478781"/>
              <a:gd name="connsiteX11" fmla="*/ 617050 w 5360079"/>
              <a:gd name="connsiteY11" fmla="*/ 504825 h 1478781"/>
              <a:gd name="connsiteX12" fmla="*/ 645625 w 5360079"/>
              <a:gd name="connsiteY12" fmla="*/ 495300 h 1478781"/>
              <a:gd name="connsiteX13" fmla="*/ 674200 w 5360079"/>
              <a:gd name="connsiteY13" fmla="*/ 476250 h 1478781"/>
              <a:gd name="connsiteX14" fmla="*/ 731350 w 5360079"/>
              <a:gd name="connsiteY14" fmla="*/ 457200 h 1478781"/>
              <a:gd name="connsiteX15" fmla="*/ 836125 w 5360079"/>
              <a:gd name="connsiteY15" fmla="*/ 428625 h 1478781"/>
              <a:gd name="connsiteX16" fmla="*/ 1017100 w 5360079"/>
              <a:gd name="connsiteY16" fmla="*/ 409575 h 1478781"/>
              <a:gd name="connsiteX17" fmla="*/ 1112350 w 5360079"/>
              <a:gd name="connsiteY17" fmla="*/ 381000 h 1478781"/>
              <a:gd name="connsiteX18" fmla="*/ 1140925 w 5360079"/>
              <a:gd name="connsiteY18" fmla="*/ 361950 h 1478781"/>
              <a:gd name="connsiteX19" fmla="*/ 1198075 w 5360079"/>
              <a:gd name="connsiteY19" fmla="*/ 342900 h 1478781"/>
              <a:gd name="connsiteX20" fmla="*/ 1283800 w 5360079"/>
              <a:gd name="connsiteY20" fmla="*/ 304800 h 1478781"/>
              <a:gd name="connsiteX21" fmla="*/ 1369525 w 5360079"/>
              <a:gd name="connsiteY21" fmla="*/ 285750 h 1478781"/>
              <a:gd name="connsiteX22" fmla="*/ 1407625 w 5360079"/>
              <a:gd name="connsiteY22" fmla="*/ 276225 h 1478781"/>
              <a:gd name="connsiteX23" fmla="*/ 1598125 w 5360079"/>
              <a:gd name="connsiteY23" fmla="*/ 266700 h 1478781"/>
              <a:gd name="connsiteX24" fmla="*/ 1645750 w 5360079"/>
              <a:gd name="connsiteY24" fmla="*/ 257175 h 1478781"/>
              <a:gd name="connsiteX25" fmla="*/ 1674325 w 5360079"/>
              <a:gd name="connsiteY25" fmla="*/ 247650 h 1478781"/>
              <a:gd name="connsiteX26" fmla="*/ 1731475 w 5360079"/>
              <a:gd name="connsiteY26" fmla="*/ 238125 h 1478781"/>
              <a:gd name="connsiteX27" fmla="*/ 1845775 w 5360079"/>
              <a:gd name="connsiteY27" fmla="*/ 247650 h 1478781"/>
              <a:gd name="connsiteX28" fmla="*/ 2055325 w 5360079"/>
              <a:gd name="connsiteY28" fmla="*/ 228600 h 1478781"/>
              <a:gd name="connsiteX29" fmla="*/ 2141050 w 5360079"/>
              <a:gd name="connsiteY29" fmla="*/ 200025 h 1478781"/>
              <a:gd name="connsiteX30" fmla="*/ 2169625 w 5360079"/>
              <a:gd name="connsiteY30" fmla="*/ 190500 h 1478781"/>
              <a:gd name="connsiteX31" fmla="*/ 2198200 w 5360079"/>
              <a:gd name="connsiteY31" fmla="*/ 171450 h 1478781"/>
              <a:gd name="connsiteX32" fmla="*/ 2255350 w 5360079"/>
              <a:gd name="connsiteY32" fmla="*/ 152400 h 1478781"/>
              <a:gd name="connsiteX33" fmla="*/ 2341075 w 5360079"/>
              <a:gd name="connsiteY33" fmla="*/ 114300 h 1478781"/>
              <a:gd name="connsiteX34" fmla="*/ 2683975 w 5360079"/>
              <a:gd name="connsiteY34" fmla="*/ 95250 h 1478781"/>
              <a:gd name="connsiteX35" fmla="*/ 2769700 w 5360079"/>
              <a:gd name="connsiteY35" fmla="*/ 66675 h 1478781"/>
              <a:gd name="connsiteX36" fmla="*/ 2798275 w 5360079"/>
              <a:gd name="connsiteY36" fmla="*/ 57150 h 1478781"/>
              <a:gd name="connsiteX37" fmla="*/ 2826850 w 5360079"/>
              <a:gd name="connsiteY37" fmla="*/ 38100 h 1478781"/>
              <a:gd name="connsiteX38" fmla="*/ 2884000 w 5360079"/>
              <a:gd name="connsiteY38" fmla="*/ 19050 h 1478781"/>
              <a:gd name="connsiteX39" fmla="*/ 2950675 w 5360079"/>
              <a:gd name="connsiteY39" fmla="*/ 0 h 1478781"/>
              <a:gd name="connsiteX40" fmla="*/ 3169750 w 5360079"/>
              <a:gd name="connsiteY40" fmla="*/ 9525 h 1478781"/>
              <a:gd name="connsiteX41" fmla="*/ 3226900 w 5360079"/>
              <a:gd name="connsiteY41" fmla="*/ 28575 h 1478781"/>
              <a:gd name="connsiteX42" fmla="*/ 3265000 w 5360079"/>
              <a:gd name="connsiteY42" fmla="*/ 38100 h 1478781"/>
              <a:gd name="connsiteX43" fmla="*/ 3322150 w 5360079"/>
              <a:gd name="connsiteY43" fmla="*/ 57150 h 1478781"/>
              <a:gd name="connsiteX44" fmla="*/ 3379300 w 5360079"/>
              <a:gd name="connsiteY44" fmla="*/ 76200 h 1478781"/>
              <a:gd name="connsiteX45" fmla="*/ 3407875 w 5360079"/>
              <a:gd name="connsiteY45" fmla="*/ 85725 h 1478781"/>
              <a:gd name="connsiteX46" fmla="*/ 3436450 w 5360079"/>
              <a:gd name="connsiteY46" fmla="*/ 95250 h 1478781"/>
              <a:gd name="connsiteX47" fmla="*/ 3550750 w 5360079"/>
              <a:gd name="connsiteY47" fmla="*/ 104775 h 1478781"/>
              <a:gd name="connsiteX48" fmla="*/ 3607900 w 5360079"/>
              <a:gd name="connsiteY48" fmla="*/ 133350 h 1478781"/>
              <a:gd name="connsiteX49" fmla="*/ 3636475 w 5360079"/>
              <a:gd name="connsiteY49" fmla="*/ 161925 h 1478781"/>
              <a:gd name="connsiteX50" fmla="*/ 3693625 w 5360079"/>
              <a:gd name="connsiteY50" fmla="*/ 200025 h 1478781"/>
              <a:gd name="connsiteX51" fmla="*/ 3722200 w 5360079"/>
              <a:gd name="connsiteY51" fmla="*/ 219075 h 1478781"/>
              <a:gd name="connsiteX52" fmla="*/ 3750775 w 5360079"/>
              <a:gd name="connsiteY52" fmla="*/ 247650 h 1478781"/>
              <a:gd name="connsiteX53" fmla="*/ 3807925 w 5360079"/>
              <a:gd name="connsiteY53" fmla="*/ 266700 h 1478781"/>
              <a:gd name="connsiteX54" fmla="*/ 3865075 w 5360079"/>
              <a:gd name="connsiteY54" fmla="*/ 295275 h 1478781"/>
              <a:gd name="connsiteX55" fmla="*/ 3893650 w 5360079"/>
              <a:gd name="connsiteY55" fmla="*/ 314325 h 1478781"/>
              <a:gd name="connsiteX56" fmla="*/ 3931750 w 5360079"/>
              <a:gd name="connsiteY56" fmla="*/ 323850 h 1478781"/>
              <a:gd name="connsiteX57" fmla="*/ 4074625 w 5360079"/>
              <a:gd name="connsiteY57" fmla="*/ 342900 h 1478781"/>
              <a:gd name="connsiteX58" fmla="*/ 4131775 w 5360079"/>
              <a:gd name="connsiteY58" fmla="*/ 361950 h 1478781"/>
              <a:gd name="connsiteX59" fmla="*/ 4160350 w 5360079"/>
              <a:gd name="connsiteY59" fmla="*/ 371475 h 1478781"/>
              <a:gd name="connsiteX60" fmla="*/ 4217500 w 5360079"/>
              <a:gd name="connsiteY60" fmla="*/ 419100 h 1478781"/>
              <a:gd name="connsiteX61" fmla="*/ 4274650 w 5360079"/>
              <a:gd name="connsiteY61" fmla="*/ 457200 h 1478781"/>
              <a:gd name="connsiteX62" fmla="*/ 4303225 w 5360079"/>
              <a:gd name="connsiteY62" fmla="*/ 476250 h 1478781"/>
              <a:gd name="connsiteX63" fmla="*/ 4360375 w 5360079"/>
              <a:gd name="connsiteY63" fmla="*/ 514350 h 1478781"/>
              <a:gd name="connsiteX64" fmla="*/ 4388950 w 5360079"/>
              <a:gd name="connsiteY64" fmla="*/ 533400 h 1478781"/>
              <a:gd name="connsiteX65" fmla="*/ 4417525 w 5360079"/>
              <a:gd name="connsiteY65" fmla="*/ 542925 h 1478781"/>
              <a:gd name="connsiteX66" fmla="*/ 4503250 w 5360079"/>
              <a:gd name="connsiteY66" fmla="*/ 600075 h 1478781"/>
              <a:gd name="connsiteX67" fmla="*/ 4531825 w 5360079"/>
              <a:gd name="connsiteY67" fmla="*/ 628650 h 1478781"/>
              <a:gd name="connsiteX68" fmla="*/ 4560400 w 5360079"/>
              <a:gd name="connsiteY68" fmla="*/ 638175 h 1478781"/>
              <a:gd name="connsiteX69" fmla="*/ 4646125 w 5360079"/>
              <a:gd name="connsiteY69" fmla="*/ 695325 h 1478781"/>
              <a:gd name="connsiteX70" fmla="*/ 4674700 w 5360079"/>
              <a:gd name="connsiteY70" fmla="*/ 714375 h 1478781"/>
              <a:gd name="connsiteX71" fmla="*/ 4703275 w 5360079"/>
              <a:gd name="connsiteY71" fmla="*/ 733425 h 1478781"/>
              <a:gd name="connsiteX72" fmla="*/ 4789000 w 5360079"/>
              <a:gd name="connsiteY72" fmla="*/ 809625 h 1478781"/>
              <a:gd name="connsiteX73" fmla="*/ 4817575 w 5360079"/>
              <a:gd name="connsiteY73" fmla="*/ 819150 h 1478781"/>
              <a:gd name="connsiteX74" fmla="*/ 4874725 w 5360079"/>
              <a:gd name="connsiteY74" fmla="*/ 857250 h 1478781"/>
              <a:gd name="connsiteX75" fmla="*/ 4941400 w 5360079"/>
              <a:gd name="connsiteY75" fmla="*/ 876300 h 1478781"/>
              <a:gd name="connsiteX76" fmla="*/ 4969975 w 5360079"/>
              <a:gd name="connsiteY76" fmla="*/ 885825 h 1478781"/>
              <a:gd name="connsiteX77" fmla="*/ 5036650 w 5360079"/>
              <a:gd name="connsiteY77" fmla="*/ 904875 h 1478781"/>
              <a:gd name="connsiteX78" fmla="*/ 5094533 w 5360079"/>
              <a:gd name="connsiteY78" fmla="*/ 976679 h 1478781"/>
              <a:gd name="connsiteX79" fmla="*/ 5205168 w 5360079"/>
              <a:gd name="connsiteY79" fmla="*/ 1044819 h 1478781"/>
              <a:gd name="connsiteX80" fmla="*/ 5322406 w 5360079"/>
              <a:gd name="connsiteY80" fmla="*/ 1153072 h 1478781"/>
              <a:gd name="connsiteX81" fmla="*/ 5360079 w 5360079"/>
              <a:gd name="connsiteY81" fmla="*/ 1262757 h 1478781"/>
              <a:gd name="connsiteX82" fmla="*/ 4820019 w 5360079"/>
              <a:gd name="connsiteY82" fmla="*/ 1478781 h 1478781"/>
              <a:gd name="connsiteX83" fmla="*/ 571547 w 5360079"/>
              <a:gd name="connsiteY83" fmla="*/ 1478781 h 1478781"/>
              <a:gd name="connsiteX0" fmla="*/ 599093 w 5387625"/>
              <a:gd name="connsiteY0" fmla="*/ 1478781 h 1478781"/>
              <a:gd name="connsiteX1" fmla="*/ 0 w 5387625"/>
              <a:gd name="connsiteY1" fmla="*/ 1273204 h 1478781"/>
              <a:gd name="connsiteX2" fmla="*/ 178264 w 5387625"/>
              <a:gd name="connsiteY2" fmla="*/ 963117 h 1478781"/>
              <a:gd name="connsiteX3" fmla="*/ 275057 w 5387625"/>
              <a:gd name="connsiteY3" fmla="*/ 827135 h 1478781"/>
              <a:gd name="connsiteX4" fmla="*/ 347065 w 5387625"/>
              <a:gd name="connsiteY4" fmla="*/ 722697 h 1478781"/>
              <a:gd name="connsiteX5" fmla="*/ 387421 w 5387625"/>
              <a:gd name="connsiteY5" fmla="*/ 647700 h 1478781"/>
              <a:gd name="connsiteX6" fmla="*/ 415996 w 5387625"/>
              <a:gd name="connsiteY6" fmla="*/ 638175 h 1478781"/>
              <a:gd name="connsiteX7" fmla="*/ 473146 w 5387625"/>
              <a:gd name="connsiteY7" fmla="*/ 600075 h 1478781"/>
              <a:gd name="connsiteX8" fmla="*/ 530296 w 5387625"/>
              <a:gd name="connsiteY8" fmla="*/ 571500 h 1478781"/>
              <a:gd name="connsiteX9" fmla="*/ 558871 w 5387625"/>
              <a:gd name="connsiteY9" fmla="*/ 561975 h 1478781"/>
              <a:gd name="connsiteX10" fmla="*/ 616021 w 5387625"/>
              <a:gd name="connsiteY10" fmla="*/ 523875 h 1478781"/>
              <a:gd name="connsiteX11" fmla="*/ 644596 w 5387625"/>
              <a:gd name="connsiteY11" fmla="*/ 504825 h 1478781"/>
              <a:gd name="connsiteX12" fmla="*/ 673171 w 5387625"/>
              <a:gd name="connsiteY12" fmla="*/ 495300 h 1478781"/>
              <a:gd name="connsiteX13" fmla="*/ 701746 w 5387625"/>
              <a:gd name="connsiteY13" fmla="*/ 476250 h 1478781"/>
              <a:gd name="connsiteX14" fmla="*/ 758896 w 5387625"/>
              <a:gd name="connsiteY14" fmla="*/ 457200 h 1478781"/>
              <a:gd name="connsiteX15" fmla="*/ 863671 w 5387625"/>
              <a:gd name="connsiteY15" fmla="*/ 428625 h 1478781"/>
              <a:gd name="connsiteX16" fmla="*/ 1044646 w 5387625"/>
              <a:gd name="connsiteY16" fmla="*/ 409575 h 1478781"/>
              <a:gd name="connsiteX17" fmla="*/ 1139896 w 5387625"/>
              <a:gd name="connsiteY17" fmla="*/ 381000 h 1478781"/>
              <a:gd name="connsiteX18" fmla="*/ 1168471 w 5387625"/>
              <a:gd name="connsiteY18" fmla="*/ 361950 h 1478781"/>
              <a:gd name="connsiteX19" fmla="*/ 1225621 w 5387625"/>
              <a:gd name="connsiteY19" fmla="*/ 342900 h 1478781"/>
              <a:gd name="connsiteX20" fmla="*/ 1311346 w 5387625"/>
              <a:gd name="connsiteY20" fmla="*/ 304800 h 1478781"/>
              <a:gd name="connsiteX21" fmla="*/ 1397071 w 5387625"/>
              <a:gd name="connsiteY21" fmla="*/ 285750 h 1478781"/>
              <a:gd name="connsiteX22" fmla="*/ 1435171 w 5387625"/>
              <a:gd name="connsiteY22" fmla="*/ 276225 h 1478781"/>
              <a:gd name="connsiteX23" fmla="*/ 1625671 w 5387625"/>
              <a:gd name="connsiteY23" fmla="*/ 266700 h 1478781"/>
              <a:gd name="connsiteX24" fmla="*/ 1673296 w 5387625"/>
              <a:gd name="connsiteY24" fmla="*/ 257175 h 1478781"/>
              <a:gd name="connsiteX25" fmla="*/ 1701871 w 5387625"/>
              <a:gd name="connsiteY25" fmla="*/ 247650 h 1478781"/>
              <a:gd name="connsiteX26" fmla="*/ 1759021 w 5387625"/>
              <a:gd name="connsiteY26" fmla="*/ 238125 h 1478781"/>
              <a:gd name="connsiteX27" fmla="*/ 1873321 w 5387625"/>
              <a:gd name="connsiteY27" fmla="*/ 247650 h 1478781"/>
              <a:gd name="connsiteX28" fmla="*/ 2082871 w 5387625"/>
              <a:gd name="connsiteY28" fmla="*/ 228600 h 1478781"/>
              <a:gd name="connsiteX29" fmla="*/ 2168596 w 5387625"/>
              <a:gd name="connsiteY29" fmla="*/ 200025 h 1478781"/>
              <a:gd name="connsiteX30" fmla="*/ 2197171 w 5387625"/>
              <a:gd name="connsiteY30" fmla="*/ 190500 h 1478781"/>
              <a:gd name="connsiteX31" fmla="*/ 2225746 w 5387625"/>
              <a:gd name="connsiteY31" fmla="*/ 171450 h 1478781"/>
              <a:gd name="connsiteX32" fmla="*/ 2282896 w 5387625"/>
              <a:gd name="connsiteY32" fmla="*/ 152400 h 1478781"/>
              <a:gd name="connsiteX33" fmla="*/ 2368621 w 5387625"/>
              <a:gd name="connsiteY33" fmla="*/ 114300 h 1478781"/>
              <a:gd name="connsiteX34" fmla="*/ 2711521 w 5387625"/>
              <a:gd name="connsiteY34" fmla="*/ 95250 h 1478781"/>
              <a:gd name="connsiteX35" fmla="*/ 2797246 w 5387625"/>
              <a:gd name="connsiteY35" fmla="*/ 66675 h 1478781"/>
              <a:gd name="connsiteX36" fmla="*/ 2825821 w 5387625"/>
              <a:gd name="connsiteY36" fmla="*/ 57150 h 1478781"/>
              <a:gd name="connsiteX37" fmla="*/ 2854396 w 5387625"/>
              <a:gd name="connsiteY37" fmla="*/ 38100 h 1478781"/>
              <a:gd name="connsiteX38" fmla="*/ 2911546 w 5387625"/>
              <a:gd name="connsiteY38" fmla="*/ 19050 h 1478781"/>
              <a:gd name="connsiteX39" fmla="*/ 2978221 w 5387625"/>
              <a:gd name="connsiteY39" fmla="*/ 0 h 1478781"/>
              <a:gd name="connsiteX40" fmla="*/ 3197296 w 5387625"/>
              <a:gd name="connsiteY40" fmla="*/ 9525 h 1478781"/>
              <a:gd name="connsiteX41" fmla="*/ 3254446 w 5387625"/>
              <a:gd name="connsiteY41" fmla="*/ 28575 h 1478781"/>
              <a:gd name="connsiteX42" fmla="*/ 3292546 w 5387625"/>
              <a:gd name="connsiteY42" fmla="*/ 38100 h 1478781"/>
              <a:gd name="connsiteX43" fmla="*/ 3349696 w 5387625"/>
              <a:gd name="connsiteY43" fmla="*/ 57150 h 1478781"/>
              <a:gd name="connsiteX44" fmla="*/ 3406846 w 5387625"/>
              <a:gd name="connsiteY44" fmla="*/ 76200 h 1478781"/>
              <a:gd name="connsiteX45" fmla="*/ 3435421 w 5387625"/>
              <a:gd name="connsiteY45" fmla="*/ 85725 h 1478781"/>
              <a:gd name="connsiteX46" fmla="*/ 3463996 w 5387625"/>
              <a:gd name="connsiteY46" fmla="*/ 95250 h 1478781"/>
              <a:gd name="connsiteX47" fmla="*/ 3578296 w 5387625"/>
              <a:gd name="connsiteY47" fmla="*/ 104775 h 1478781"/>
              <a:gd name="connsiteX48" fmla="*/ 3635446 w 5387625"/>
              <a:gd name="connsiteY48" fmla="*/ 133350 h 1478781"/>
              <a:gd name="connsiteX49" fmla="*/ 3664021 w 5387625"/>
              <a:gd name="connsiteY49" fmla="*/ 161925 h 1478781"/>
              <a:gd name="connsiteX50" fmla="*/ 3721171 w 5387625"/>
              <a:gd name="connsiteY50" fmla="*/ 200025 h 1478781"/>
              <a:gd name="connsiteX51" fmla="*/ 3749746 w 5387625"/>
              <a:gd name="connsiteY51" fmla="*/ 219075 h 1478781"/>
              <a:gd name="connsiteX52" fmla="*/ 3778321 w 5387625"/>
              <a:gd name="connsiteY52" fmla="*/ 247650 h 1478781"/>
              <a:gd name="connsiteX53" fmla="*/ 3835471 w 5387625"/>
              <a:gd name="connsiteY53" fmla="*/ 266700 h 1478781"/>
              <a:gd name="connsiteX54" fmla="*/ 3892621 w 5387625"/>
              <a:gd name="connsiteY54" fmla="*/ 295275 h 1478781"/>
              <a:gd name="connsiteX55" fmla="*/ 3921196 w 5387625"/>
              <a:gd name="connsiteY55" fmla="*/ 314325 h 1478781"/>
              <a:gd name="connsiteX56" fmla="*/ 3959296 w 5387625"/>
              <a:gd name="connsiteY56" fmla="*/ 323850 h 1478781"/>
              <a:gd name="connsiteX57" fmla="*/ 4102171 w 5387625"/>
              <a:gd name="connsiteY57" fmla="*/ 342900 h 1478781"/>
              <a:gd name="connsiteX58" fmla="*/ 4159321 w 5387625"/>
              <a:gd name="connsiteY58" fmla="*/ 361950 h 1478781"/>
              <a:gd name="connsiteX59" fmla="*/ 4187896 w 5387625"/>
              <a:gd name="connsiteY59" fmla="*/ 371475 h 1478781"/>
              <a:gd name="connsiteX60" fmla="*/ 4245046 w 5387625"/>
              <a:gd name="connsiteY60" fmla="*/ 419100 h 1478781"/>
              <a:gd name="connsiteX61" fmla="*/ 4302196 w 5387625"/>
              <a:gd name="connsiteY61" fmla="*/ 457200 h 1478781"/>
              <a:gd name="connsiteX62" fmla="*/ 4330771 w 5387625"/>
              <a:gd name="connsiteY62" fmla="*/ 476250 h 1478781"/>
              <a:gd name="connsiteX63" fmla="*/ 4387921 w 5387625"/>
              <a:gd name="connsiteY63" fmla="*/ 514350 h 1478781"/>
              <a:gd name="connsiteX64" fmla="*/ 4416496 w 5387625"/>
              <a:gd name="connsiteY64" fmla="*/ 533400 h 1478781"/>
              <a:gd name="connsiteX65" fmla="*/ 4445071 w 5387625"/>
              <a:gd name="connsiteY65" fmla="*/ 542925 h 1478781"/>
              <a:gd name="connsiteX66" fmla="*/ 4530796 w 5387625"/>
              <a:gd name="connsiteY66" fmla="*/ 600075 h 1478781"/>
              <a:gd name="connsiteX67" fmla="*/ 4559371 w 5387625"/>
              <a:gd name="connsiteY67" fmla="*/ 628650 h 1478781"/>
              <a:gd name="connsiteX68" fmla="*/ 4587946 w 5387625"/>
              <a:gd name="connsiteY68" fmla="*/ 638175 h 1478781"/>
              <a:gd name="connsiteX69" fmla="*/ 4673671 w 5387625"/>
              <a:gd name="connsiteY69" fmla="*/ 695325 h 1478781"/>
              <a:gd name="connsiteX70" fmla="*/ 4702246 w 5387625"/>
              <a:gd name="connsiteY70" fmla="*/ 714375 h 1478781"/>
              <a:gd name="connsiteX71" fmla="*/ 4730821 w 5387625"/>
              <a:gd name="connsiteY71" fmla="*/ 733425 h 1478781"/>
              <a:gd name="connsiteX72" fmla="*/ 4816546 w 5387625"/>
              <a:gd name="connsiteY72" fmla="*/ 809625 h 1478781"/>
              <a:gd name="connsiteX73" fmla="*/ 4845121 w 5387625"/>
              <a:gd name="connsiteY73" fmla="*/ 819150 h 1478781"/>
              <a:gd name="connsiteX74" fmla="*/ 4902271 w 5387625"/>
              <a:gd name="connsiteY74" fmla="*/ 857250 h 1478781"/>
              <a:gd name="connsiteX75" fmla="*/ 4968946 w 5387625"/>
              <a:gd name="connsiteY75" fmla="*/ 876300 h 1478781"/>
              <a:gd name="connsiteX76" fmla="*/ 4997521 w 5387625"/>
              <a:gd name="connsiteY76" fmla="*/ 885825 h 1478781"/>
              <a:gd name="connsiteX77" fmla="*/ 5064196 w 5387625"/>
              <a:gd name="connsiteY77" fmla="*/ 904875 h 1478781"/>
              <a:gd name="connsiteX78" fmla="*/ 5122079 w 5387625"/>
              <a:gd name="connsiteY78" fmla="*/ 976679 h 1478781"/>
              <a:gd name="connsiteX79" fmla="*/ 5232714 w 5387625"/>
              <a:gd name="connsiteY79" fmla="*/ 1044819 h 1478781"/>
              <a:gd name="connsiteX80" fmla="*/ 5349952 w 5387625"/>
              <a:gd name="connsiteY80" fmla="*/ 1153072 h 1478781"/>
              <a:gd name="connsiteX81" fmla="*/ 5387625 w 5387625"/>
              <a:gd name="connsiteY81" fmla="*/ 1262757 h 1478781"/>
              <a:gd name="connsiteX82" fmla="*/ 4847565 w 5387625"/>
              <a:gd name="connsiteY82" fmla="*/ 1478781 h 1478781"/>
              <a:gd name="connsiteX83" fmla="*/ 599093 w 5387625"/>
              <a:gd name="connsiteY83" fmla="*/ 1478781 h 1478781"/>
              <a:gd name="connsiteX0" fmla="*/ 599093 w 5387625"/>
              <a:gd name="connsiteY0" fmla="*/ 1478781 h 1478781"/>
              <a:gd name="connsiteX1" fmla="*/ 358421 w 5387625"/>
              <a:gd name="connsiteY1" fmla="*/ 1390506 h 1478781"/>
              <a:gd name="connsiteX2" fmla="*/ 0 w 5387625"/>
              <a:gd name="connsiteY2" fmla="*/ 1273204 h 1478781"/>
              <a:gd name="connsiteX3" fmla="*/ 178264 w 5387625"/>
              <a:gd name="connsiteY3" fmla="*/ 963117 h 1478781"/>
              <a:gd name="connsiteX4" fmla="*/ 275057 w 5387625"/>
              <a:gd name="connsiteY4" fmla="*/ 827135 h 1478781"/>
              <a:gd name="connsiteX5" fmla="*/ 347065 w 5387625"/>
              <a:gd name="connsiteY5" fmla="*/ 722697 h 1478781"/>
              <a:gd name="connsiteX6" fmla="*/ 387421 w 5387625"/>
              <a:gd name="connsiteY6" fmla="*/ 647700 h 1478781"/>
              <a:gd name="connsiteX7" fmla="*/ 415996 w 5387625"/>
              <a:gd name="connsiteY7" fmla="*/ 638175 h 1478781"/>
              <a:gd name="connsiteX8" fmla="*/ 473146 w 5387625"/>
              <a:gd name="connsiteY8" fmla="*/ 600075 h 1478781"/>
              <a:gd name="connsiteX9" fmla="*/ 530296 w 5387625"/>
              <a:gd name="connsiteY9" fmla="*/ 571500 h 1478781"/>
              <a:gd name="connsiteX10" fmla="*/ 558871 w 5387625"/>
              <a:gd name="connsiteY10" fmla="*/ 561975 h 1478781"/>
              <a:gd name="connsiteX11" fmla="*/ 616021 w 5387625"/>
              <a:gd name="connsiteY11" fmla="*/ 523875 h 1478781"/>
              <a:gd name="connsiteX12" fmla="*/ 644596 w 5387625"/>
              <a:gd name="connsiteY12" fmla="*/ 504825 h 1478781"/>
              <a:gd name="connsiteX13" fmla="*/ 673171 w 5387625"/>
              <a:gd name="connsiteY13" fmla="*/ 495300 h 1478781"/>
              <a:gd name="connsiteX14" fmla="*/ 701746 w 5387625"/>
              <a:gd name="connsiteY14" fmla="*/ 476250 h 1478781"/>
              <a:gd name="connsiteX15" fmla="*/ 758896 w 5387625"/>
              <a:gd name="connsiteY15" fmla="*/ 457200 h 1478781"/>
              <a:gd name="connsiteX16" fmla="*/ 863671 w 5387625"/>
              <a:gd name="connsiteY16" fmla="*/ 428625 h 1478781"/>
              <a:gd name="connsiteX17" fmla="*/ 1044646 w 5387625"/>
              <a:gd name="connsiteY17" fmla="*/ 409575 h 1478781"/>
              <a:gd name="connsiteX18" fmla="*/ 1139896 w 5387625"/>
              <a:gd name="connsiteY18" fmla="*/ 381000 h 1478781"/>
              <a:gd name="connsiteX19" fmla="*/ 1168471 w 5387625"/>
              <a:gd name="connsiteY19" fmla="*/ 361950 h 1478781"/>
              <a:gd name="connsiteX20" fmla="*/ 1225621 w 5387625"/>
              <a:gd name="connsiteY20" fmla="*/ 342900 h 1478781"/>
              <a:gd name="connsiteX21" fmla="*/ 1311346 w 5387625"/>
              <a:gd name="connsiteY21" fmla="*/ 304800 h 1478781"/>
              <a:gd name="connsiteX22" fmla="*/ 1397071 w 5387625"/>
              <a:gd name="connsiteY22" fmla="*/ 285750 h 1478781"/>
              <a:gd name="connsiteX23" fmla="*/ 1435171 w 5387625"/>
              <a:gd name="connsiteY23" fmla="*/ 276225 h 1478781"/>
              <a:gd name="connsiteX24" fmla="*/ 1625671 w 5387625"/>
              <a:gd name="connsiteY24" fmla="*/ 266700 h 1478781"/>
              <a:gd name="connsiteX25" fmla="*/ 1673296 w 5387625"/>
              <a:gd name="connsiteY25" fmla="*/ 257175 h 1478781"/>
              <a:gd name="connsiteX26" fmla="*/ 1701871 w 5387625"/>
              <a:gd name="connsiteY26" fmla="*/ 247650 h 1478781"/>
              <a:gd name="connsiteX27" fmla="*/ 1759021 w 5387625"/>
              <a:gd name="connsiteY27" fmla="*/ 238125 h 1478781"/>
              <a:gd name="connsiteX28" fmla="*/ 1873321 w 5387625"/>
              <a:gd name="connsiteY28" fmla="*/ 247650 h 1478781"/>
              <a:gd name="connsiteX29" fmla="*/ 2082871 w 5387625"/>
              <a:gd name="connsiteY29" fmla="*/ 228600 h 1478781"/>
              <a:gd name="connsiteX30" fmla="*/ 2168596 w 5387625"/>
              <a:gd name="connsiteY30" fmla="*/ 200025 h 1478781"/>
              <a:gd name="connsiteX31" fmla="*/ 2197171 w 5387625"/>
              <a:gd name="connsiteY31" fmla="*/ 190500 h 1478781"/>
              <a:gd name="connsiteX32" fmla="*/ 2225746 w 5387625"/>
              <a:gd name="connsiteY32" fmla="*/ 171450 h 1478781"/>
              <a:gd name="connsiteX33" fmla="*/ 2282896 w 5387625"/>
              <a:gd name="connsiteY33" fmla="*/ 152400 h 1478781"/>
              <a:gd name="connsiteX34" fmla="*/ 2368621 w 5387625"/>
              <a:gd name="connsiteY34" fmla="*/ 114300 h 1478781"/>
              <a:gd name="connsiteX35" fmla="*/ 2711521 w 5387625"/>
              <a:gd name="connsiteY35" fmla="*/ 95250 h 1478781"/>
              <a:gd name="connsiteX36" fmla="*/ 2797246 w 5387625"/>
              <a:gd name="connsiteY36" fmla="*/ 66675 h 1478781"/>
              <a:gd name="connsiteX37" fmla="*/ 2825821 w 5387625"/>
              <a:gd name="connsiteY37" fmla="*/ 57150 h 1478781"/>
              <a:gd name="connsiteX38" fmla="*/ 2854396 w 5387625"/>
              <a:gd name="connsiteY38" fmla="*/ 38100 h 1478781"/>
              <a:gd name="connsiteX39" fmla="*/ 2911546 w 5387625"/>
              <a:gd name="connsiteY39" fmla="*/ 19050 h 1478781"/>
              <a:gd name="connsiteX40" fmla="*/ 2978221 w 5387625"/>
              <a:gd name="connsiteY40" fmla="*/ 0 h 1478781"/>
              <a:gd name="connsiteX41" fmla="*/ 3197296 w 5387625"/>
              <a:gd name="connsiteY41" fmla="*/ 9525 h 1478781"/>
              <a:gd name="connsiteX42" fmla="*/ 3254446 w 5387625"/>
              <a:gd name="connsiteY42" fmla="*/ 28575 h 1478781"/>
              <a:gd name="connsiteX43" fmla="*/ 3292546 w 5387625"/>
              <a:gd name="connsiteY43" fmla="*/ 38100 h 1478781"/>
              <a:gd name="connsiteX44" fmla="*/ 3349696 w 5387625"/>
              <a:gd name="connsiteY44" fmla="*/ 57150 h 1478781"/>
              <a:gd name="connsiteX45" fmla="*/ 3406846 w 5387625"/>
              <a:gd name="connsiteY45" fmla="*/ 76200 h 1478781"/>
              <a:gd name="connsiteX46" fmla="*/ 3435421 w 5387625"/>
              <a:gd name="connsiteY46" fmla="*/ 85725 h 1478781"/>
              <a:gd name="connsiteX47" fmla="*/ 3463996 w 5387625"/>
              <a:gd name="connsiteY47" fmla="*/ 95250 h 1478781"/>
              <a:gd name="connsiteX48" fmla="*/ 3578296 w 5387625"/>
              <a:gd name="connsiteY48" fmla="*/ 104775 h 1478781"/>
              <a:gd name="connsiteX49" fmla="*/ 3635446 w 5387625"/>
              <a:gd name="connsiteY49" fmla="*/ 133350 h 1478781"/>
              <a:gd name="connsiteX50" fmla="*/ 3664021 w 5387625"/>
              <a:gd name="connsiteY50" fmla="*/ 161925 h 1478781"/>
              <a:gd name="connsiteX51" fmla="*/ 3721171 w 5387625"/>
              <a:gd name="connsiteY51" fmla="*/ 200025 h 1478781"/>
              <a:gd name="connsiteX52" fmla="*/ 3749746 w 5387625"/>
              <a:gd name="connsiteY52" fmla="*/ 219075 h 1478781"/>
              <a:gd name="connsiteX53" fmla="*/ 3778321 w 5387625"/>
              <a:gd name="connsiteY53" fmla="*/ 247650 h 1478781"/>
              <a:gd name="connsiteX54" fmla="*/ 3835471 w 5387625"/>
              <a:gd name="connsiteY54" fmla="*/ 266700 h 1478781"/>
              <a:gd name="connsiteX55" fmla="*/ 3892621 w 5387625"/>
              <a:gd name="connsiteY55" fmla="*/ 295275 h 1478781"/>
              <a:gd name="connsiteX56" fmla="*/ 3921196 w 5387625"/>
              <a:gd name="connsiteY56" fmla="*/ 314325 h 1478781"/>
              <a:gd name="connsiteX57" fmla="*/ 3959296 w 5387625"/>
              <a:gd name="connsiteY57" fmla="*/ 323850 h 1478781"/>
              <a:gd name="connsiteX58" fmla="*/ 4102171 w 5387625"/>
              <a:gd name="connsiteY58" fmla="*/ 342900 h 1478781"/>
              <a:gd name="connsiteX59" fmla="*/ 4159321 w 5387625"/>
              <a:gd name="connsiteY59" fmla="*/ 361950 h 1478781"/>
              <a:gd name="connsiteX60" fmla="*/ 4187896 w 5387625"/>
              <a:gd name="connsiteY60" fmla="*/ 371475 h 1478781"/>
              <a:gd name="connsiteX61" fmla="*/ 4245046 w 5387625"/>
              <a:gd name="connsiteY61" fmla="*/ 419100 h 1478781"/>
              <a:gd name="connsiteX62" fmla="*/ 4302196 w 5387625"/>
              <a:gd name="connsiteY62" fmla="*/ 457200 h 1478781"/>
              <a:gd name="connsiteX63" fmla="*/ 4330771 w 5387625"/>
              <a:gd name="connsiteY63" fmla="*/ 476250 h 1478781"/>
              <a:gd name="connsiteX64" fmla="*/ 4387921 w 5387625"/>
              <a:gd name="connsiteY64" fmla="*/ 514350 h 1478781"/>
              <a:gd name="connsiteX65" fmla="*/ 4416496 w 5387625"/>
              <a:gd name="connsiteY65" fmla="*/ 533400 h 1478781"/>
              <a:gd name="connsiteX66" fmla="*/ 4445071 w 5387625"/>
              <a:gd name="connsiteY66" fmla="*/ 542925 h 1478781"/>
              <a:gd name="connsiteX67" fmla="*/ 4530796 w 5387625"/>
              <a:gd name="connsiteY67" fmla="*/ 600075 h 1478781"/>
              <a:gd name="connsiteX68" fmla="*/ 4559371 w 5387625"/>
              <a:gd name="connsiteY68" fmla="*/ 628650 h 1478781"/>
              <a:gd name="connsiteX69" fmla="*/ 4587946 w 5387625"/>
              <a:gd name="connsiteY69" fmla="*/ 638175 h 1478781"/>
              <a:gd name="connsiteX70" fmla="*/ 4673671 w 5387625"/>
              <a:gd name="connsiteY70" fmla="*/ 695325 h 1478781"/>
              <a:gd name="connsiteX71" fmla="*/ 4702246 w 5387625"/>
              <a:gd name="connsiteY71" fmla="*/ 714375 h 1478781"/>
              <a:gd name="connsiteX72" fmla="*/ 4730821 w 5387625"/>
              <a:gd name="connsiteY72" fmla="*/ 733425 h 1478781"/>
              <a:gd name="connsiteX73" fmla="*/ 4816546 w 5387625"/>
              <a:gd name="connsiteY73" fmla="*/ 809625 h 1478781"/>
              <a:gd name="connsiteX74" fmla="*/ 4845121 w 5387625"/>
              <a:gd name="connsiteY74" fmla="*/ 819150 h 1478781"/>
              <a:gd name="connsiteX75" fmla="*/ 4902271 w 5387625"/>
              <a:gd name="connsiteY75" fmla="*/ 857250 h 1478781"/>
              <a:gd name="connsiteX76" fmla="*/ 4968946 w 5387625"/>
              <a:gd name="connsiteY76" fmla="*/ 876300 h 1478781"/>
              <a:gd name="connsiteX77" fmla="*/ 4997521 w 5387625"/>
              <a:gd name="connsiteY77" fmla="*/ 885825 h 1478781"/>
              <a:gd name="connsiteX78" fmla="*/ 5064196 w 5387625"/>
              <a:gd name="connsiteY78" fmla="*/ 904875 h 1478781"/>
              <a:gd name="connsiteX79" fmla="*/ 5122079 w 5387625"/>
              <a:gd name="connsiteY79" fmla="*/ 976679 h 1478781"/>
              <a:gd name="connsiteX80" fmla="*/ 5232714 w 5387625"/>
              <a:gd name="connsiteY80" fmla="*/ 1044819 h 1478781"/>
              <a:gd name="connsiteX81" fmla="*/ 5349952 w 5387625"/>
              <a:gd name="connsiteY81" fmla="*/ 1153072 h 1478781"/>
              <a:gd name="connsiteX82" fmla="*/ 5387625 w 5387625"/>
              <a:gd name="connsiteY82" fmla="*/ 1262757 h 1478781"/>
              <a:gd name="connsiteX83" fmla="*/ 4847565 w 5387625"/>
              <a:gd name="connsiteY83" fmla="*/ 1478781 h 1478781"/>
              <a:gd name="connsiteX84" fmla="*/ 599093 w 5387625"/>
              <a:gd name="connsiteY84" fmla="*/ 1478781 h 1478781"/>
              <a:gd name="connsiteX0" fmla="*/ 599093 w 5387625"/>
              <a:gd name="connsiteY0" fmla="*/ 1478781 h 1478781"/>
              <a:gd name="connsiteX1" fmla="*/ 181336 w 5387625"/>
              <a:gd name="connsiteY1" fmla="*/ 1446691 h 1478781"/>
              <a:gd name="connsiteX2" fmla="*/ 0 w 5387625"/>
              <a:gd name="connsiteY2" fmla="*/ 1273204 h 1478781"/>
              <a:gd name="connsiteX3" fmla="*/ 178264 w 5387625"/>
              <a:gd name="connsiteY3" fmla="*/ 963117 h 1478781"/>
              <a:gd name="connsiteX4" fmla="*/ 275057 w 5387625"/>
              <a:gd name="connsiteY4" fmla="*/ 827135 h 1478781"/>
              <a:gd name="connsiteX5" fmla="*/ 347065 w 5387625"/>
              <a:gd name="connsiteY5" fmla="*/ 722697 h 1478781"/>
              <a:gd name="connsiteX6" fmla="*/ 387421 w 5387625"/>
              <a:gd name="connsiteY6" fmla="*/ 647700 h 1478781"/>
              <a:gd name="connsiteX7" fmla="*/ 415996 w 5387625"/>
              <a:gd name="connsiteY7" fmla="*/ 638175 h 1478781"/>
              <a:gd name="connsiteX8" fmla="*/ 473146 w 5387625"/>
              <a:gd name="connsiteY8" fmla="*/ 600075 h 1478781"/>
              <a:gd name="connsiteX9" fmla="*/ 530296 w 5387625"/>
              <a:gd name="connsiteY9" fmla="*/ 571500 h 1478781"/>
              <a:gd name="connsiteX10" fmla="*/ 558871 w 5387625"/>
              <a:gd name="connsiteY10" fmla="*/ 561975 h 1478781"/>
              <a:gd name="connsiteX11" fmla="*/ 616021 w 5387625"/>
              <a:gd name="connsiteY11" fmla="*/ 523875 h 1478781"/>
              <a:gd name="connsiteX12" fmla="*/ 644596 w 5387625"/>
              <a:gd name="connsiteY12" fmla="*/ 504825 h 1478781"/>
              <a:gd name="connsiteX13" fmla="*/ 673171 w 5387625"/>
              <a:gd name="connsiteY13" fmla="*/ 495300 h 1478781"/>
              <a:gd name="connsiteX14" fmla="*/ 701746 w 5387625"/>
              <a:gd name="connsiteY14" fmla="*/ 476250 h 1478781"/>
              <a:gd name="connsiteX15" fmla="*/ 758896 w 5387625"/>
              <a:gd name="connsiteY15" fmla="*/ 457200 h 1478781"/>
              <a:gd name="connsiteX16" fmla="*/ 863671 w 5387625"/>
              <a:gd name="connsiteY16" fmla="*/ 428625 h 1478781"/>
              <a:gd name="connsiteX17" fmla="*/ 1044646 w 5387625"/>
              <a:gd name="connsiteY17" fmla="*/ 409575 h 1478781"/>
              <a:gd name="connsiteX18" fmla="*/ 1139896 w 5387625"/>
              <a:gd name="connsiteY18" fmla="*/ 381000 h 1478781"/>
              <a:gd name="connsiteX19" fmla="*/ 1168471 w 5387625"/>
              <a:gd name="connsiteY19" fmla="*/ 361950 h 1478781"/>
              <a:gd name="connsiteX20" fmla="*/ 1225621 w 5387625"/>
              <a:gd name="connsiteY20" fmla="*/ 342900 h 1478781"/>
              <a:gd name="connsiteX21" fmla="*/ 1311346 w 5387625"/>
              <a:gd name="connsiteY21" fmla="*/ 304800 h 1478781"/>
              <a:gd name="connsiteX22" fmla="*/ 1397071 w 5387625"/>
              <a:gd name="connsiteY22" fmla="*/ 285750 h 1478781"/>
              <a:gd name="connsiteX23" fmla="*/ 1435171 w 5387625"/>
              <a:gd name="connsiteY23" fmla="*/ 276225 h 1478781"/>
              <a:gd name="connsiteX24" fmla="*/ 1625671 w 5387625"/>
              <a:gd name="connsiteY24" fmla="*/ 266700 h 1478781"/>
              <a:gd name="connsiteX25" fmla="*/ 1673296 w 5387625"/>
              <a:gd name="connsiteY25" fmla="*/ 257175 h 1478781"/>
              <a:gd name="connsiteX26" fmla="*/ 1701871 w 5387625"/>
              <a:gd name="connsiteY26" fmla="*/ 247650 h 1478781"/>
              <a:gd name="connsiteX27" fmla="*/ 1759021 w 5387625"/>
              <a:gd name="connsiteY27" fmla="*/ 238125 h 1478781"/>
              <a:gd name="connsiteX28" fmla="*/ 1873321 w 5387625"/>
              <a:gd name="connsiteY28" fmla="*/ 247650 h 1478781"/>
              <a:gd name="connsiteX29" fmla="*/ 2082871 w 5387625"/>
              <a:gd name="connsiteY29" fmla="*/ 228600 h 1478781"/>
              <a:gd name="connsiteX30" fmla="*/ 2168596 w 5387625"/>
              <a:gd name="connsiteY30" fmla="*/ 200025 h 1478781"/>
              <a:gd name="connsiteX31" fmla="*/ 2197171 w 5387625"/>
              <a:gd name="connsiteY31" fmla="*/ 190500 h 1478781"/>
              <a:gd name="connsiteX32" fmla="*/ 2225746 w 5387625"/>
              <a:gd name="connsiteY32" fmla="*/ 171450 h 1478781"/>
              <a:gd name="connsiteX33" fmla="*/ 2282896 w 5387625"/>
              <a:gd name="connsiteY33" fmla="*/ 152400 h 1478781"/>
              <a:gd name="connsiteX34" fmla="*/ 2368621 w 5387625"/>
              <a:gd name="connsiteY34" fmla="*/ 114300 h 1478781"/>
              <a:gd name="connsiteX35" fmla="*/ 2711521 w 5387625"/>
              <a:gd name="connsiteY35" fmla="*/ 95250 h 1478781"/>
              <a:gd name="connsiteX36" fmla="*/ 2797246 w 5387625"/>
              <a:gd name="connsiteY36" fmla="*/ 66675 h 1478781"/>
              <a:gd name="connsiteX37" fmla="*/ 2825821 w 5387625"/>
              <a:gd name="connsiteY37" fmla="*/ 57150 h 1478781"/>
              <a:gd name="connsiteX38" fmla="*/ 2854396 w 5387625"/>
              <a:gd name="connsiteY38" fmla="*/ 38100 h 1478781"/>
              <a:gd name="connsiteX39" fmla="*/ 2911546 w 5387625"/>
              <a:gd name="connsiteY39" fmla="*/ 19050 h 1478781"/>
              <a:gd name="connsiteX40" fmla="*/ 2978221 w 5387625"/>
              <a:gd name="connsiteY40" fmla="*/ 0 h 1478781"/>
              <a:gd name="connsiteX41" fmla="*/ 3197296 w 5387625"/>
              <a:gd name="connsiteY41" fmla="*/ 9525 h 1478781"/>
              <a:gd name="connsiteX42" fmla="*/ 3254446 w 5387625"/>
              <a:gd name="connsiteY42" fmla="*/ 28575 h 1478781"/>
              <a:gd name="connsiteX43" fmla="*/ 3292546 w 5387625"/>
              <a:gd name="connsiteY43" fmla="*/ 38100 h 1478781"/>
              <a:gd name="connsiteX44" fmla="*/ 3349696 w 5387625"/>
              <a:gd name="connsiteY44" fmla="*/ 57150 h 1478781"/>
              <a:gd name="connsiteX45" fmla="*/ 3406846 w 5387625"/>
              <a:gd name="connsiteY45" fmla="*/ 76200 h 1478781"/>
              <a:gd name="connsiteX46" fmla="*/ 3435421 w 5387625"/>
              <a:gd name="connsiteY46" fmla="*/ 85725 h 1478781"/>
              <a:gd name="connsiteX47" fmla="*/ 3463996 w 5387625"/>
              <a:gd name="connsiteY47" fmla="*/ 95250 h 1478781"/>
              <a:gd name="connsiteX48" fmla="*/ 3578296 w 5387625"/>
              <a:gd name="connsiteY48" fmla="*/ 104775 h 1478781"/>
              <a:gd name="connsiteX49" fmla="*/ 3635446 w 5387625"/>
              <a:gd name="connsiteY49" fmla="*/ 133350 h 1478781"/>
              <a:gd name="connsiteX50" fmla="*/ 3664021 w 5387625"/>
              <a:gd name="connsiteY50" fmla="*/ 161925 h 1478781"/>
              <a:gd name="connsiteX51" fmla="*/ 3721171 w 5387625"/>
              <a:gd name="connsiteY51" fmla="*/ 200025 h 1478781"/>
              <a:gd name="connsiteX52" fmla="*/ 3749746 w 5387625"/>
              <a:gd name="connsiteY52" fmla="*/ 219075 h 1478781"/>
              <a:gd name="connsiteX53" fmla="*/ 3778321 w 5387625"/>
              <a:gd name="connsiteY53" fmla="*/ 247650 h 1478781"/>
              <a:gd name="connsiteX54" fmla="*/ 3835471 w 5387625"/>
              <a:gd name="connsiteY54" fmla="*/ 266700 h 1478781"/>
              <a:gd name="connsiteX55" fmla="*/ 3892621 w 5387625"/>
              <a:gd name="connsiteY55" fmla="*/ 295275 h 1478781"/>
              <a:gd name="connsiteX56" fmla="*/ 3921196 w 5387625"/>
              <a:gd name="connsiteY56" fmla="*/ 314325 h 1478781"/>
              <a:gd name="connsiteX57" fmla="*/ 3959296 w 5387625"/>
              <a:gd name="connsiteY57" fmla="*/ 323850 h 1478781"/>
              <a:gd name="connsiteX58" fmla="*/ 4102171 w 5387625"/>
              <a:gd name="connsiteY58" fmla="*/ 342900 h 1478781"/>
              <a:gd name="connsiteX59" fmla="*/ 4159321 w 5387625"/>
              <a:gd name="connsiteY59" fmla="*/ 361950 h 1478781"/>
              <a:gd name="connsiteX60" fmla="*/ 4187896 w 5387625"/>
              <a:gd name="connsiteY60" fmla="*/ 371475 h 1478781"/>
              <a:gd name="connsiteX61" fmla="*/ 4245046 w 5387625"/>
              <a:gd name="connsiteY61" fmla="*/ 419100 h 1478781"/>
              <a:gd name="connsiteX62" fmla="*/ 4302196 w 5387625"/>
              <a:gd name="connsiteY62" fmla="*/ 457200 h 1478781"/>
              <a:gd name="connsiteX63" fmla="*/ 4330771 w 5387625"/>
              <a:gd name="connsiteY63" fmla="*/ 476250 h 1478781"/>
              <a:gd name="connsiteX64" fmla="*/ 4387921 w 5387625"/>
              <a:gd name="connsiteY64" fmla="*/ 514350 h 1478781"/>
              <a:gd name="connsiteX65" fmla="*/ 4416496 w 5387625"/>
              <a:gd name="connsiteY65" fmla="*/ 533400 h 1478781"/>
              <a:gd name="connsiteX66" fmla="*/ 4445071 w 5387625"/>
              <a:gd name="connsiteY66" fmla="*/ 542925 h 1478781"/>
              <a:gd name="connsiteX67" fmla="*/ 4530796 w 5387625"/>
              <a:gd name="connsiteY67" fmla="*/ 600075 h 1478781"/>
              <a:gd name="connsiteX68" fmla="*/ 4559371 w 5387625"/>
              <a:gd name="connsiteY68" fmla="*/ 628650 h 1478781"/>
              <a:gd name="connsiteX69" fmla="*/ 4587946 w 5387625"/>
              <a:gd name="connsiteY69" fmla="*/ 638175 h 1478781"/>
              <a:gd name="connsiteX70" fmla="*/ 4673671 w 5387625"/>
              <a:gd name="connsiteY70" fmla="*/ 695325 h 1478781"/>
              <a:gd name="connsiteX71" fmla="*/ 4702246 w 5387625"/>
              <a:gd name="connsiteY71" fmla="*/ 714375 h 1478781"/>
              <a:gd name="connsiteX72" fmla="*/ 4730821 w 5387625"/>
              <a:gd name="connsiteY72" fmla="*/ 733425 h 1478781"/>
              <a:gd name="connsiteX73" fmla="*/ 4816546 w 5387625"/>
              <a:gd name="connsiteY73" fmla="*/ 809625 h 1478781"/>
              <a:gd name="connsiteX74" fmla="*/ 4845121 w 5387625"/>
              <a:gd name="connsiteY74" fmla="*/ 819150 h 1478781"/>
              <a:gd name="connsiteX75" fmla="*/ 4902271 w 5387625"/>
              <a:gd name="connsiteY75" fmla="*/ 857250 h 1478781"/>
              <a:gd name="connsiteX76" fmla="*/ 4968946 w 5387625"/>
              <a:gd name="connsiteY76" fmla="*/ 876300 h 1478781"/>
              <a:gd name="connsiteX77" fmla="*/ 4997521 w 5387625"/>
              <a:gd name="connsiteY77" fmla="*/ 885825 h 1478781"/>
              <a:gd name="connsiteX78" fmla="*/ 5064196 w 5387625"/>
              <a:gd name="connsiteY78" fmla="*/ 904875 h 1478781"/>
              <a:gd name="connsiteX79" fmla="*/ 5122079 w 5387625"/>
              <a:gd name="connsiteY79" fmla="*/ 976679 h 1478781"/>
              <a:gd name="connsiteX80" fmla="*/ 5232714 w 5387625"/>
              <a:gd name="connsiteY80" fmla="*/ 1044819 h 1478781"/>
              <a:gd name="connsiteX81" fmla="*/ 5349952 w 5387625"/>
              <a:gd name="connsiteY81" fmla="*/ 1153072 h 1478781"/>
              <a:gd name="connsiteX82" fmla="*/ 5387625 w 5387625"/>
              <a:gd name="connsiteY82" fmla="*/ 1262757 h 1478781"/>
              <a:gd name="connsiteX83" fmla="*/ 4847565 w 5387625"/>
              <a:gd name="connsiteY83" fmla="*/ 1478781 h 1478781"/>
              <a:gd name="connsiteX84" fmla="*/ 599093 w 5387625"/>
              <a:gd name="connsiteY84" fmla="*/ 1478781 h 1478781"/>
              <a:gd name="connsiteX0" fmla="*/ 599093 w 5387625"/>
              <a:gd name="connsiteY0" fmla="*/ 1478781 h 1478781"/>
              <a:gd name="connsiteX1" fmla="*/ 181336 w 5387625"/>
              <a:gd name="connsiteY1" fmla="*/ 1446691 h 1478781"/>
              <a:gd name="connsiteX2" fmla="*/ 0 w 5387625"/>
              <a:gd name="connsiteY2" fmla="*/ 1273204 h 1478781"/>
              <a:gd name="connsiteX3" fmla="*/ 178264 w 5387625"/>
              <a:gd name="connsiteY3" fmla="*/ 963117 h 1478781"/>
              <a:gd name="connsiteX4" fmla="*/ 275057 w 5387625"/>
              <a:gd name="connsiteY4" fmla="*/ 827135 h 1478781"/>
              <a:gd name="connsiteX5" fmla="*/ 347065 w 5387625"/>
              <a:gd name="connsiteY5" fmla="*/ 722697 h 1478781"/>
              <a:gd name="connsiteX6" fmla="*/ 387421 w 5387625"/>
              <a:gd name="connsiteY6" fmla="*/ 647700 h 1478781"/>
              <a:gd name="connsiteX7" fmla="*/ 415996 w 5387625"/>
              <a:gd name="connsiteY7" fmla="*/ 638175 h 1478781"/>
              <a:gd name="connsiteX8" fmla="*/ 473146 w 5387625"/>
              <a:gd name="connsiteY8" fmla="*/ 600075 h 1478781"/>
              <a:gd name="connsiteX9" fmla="*/ 530296 w 5387625"/>
              <a:gd name="connsiteY9" fmla="*/ 571500 h 1478781"/>
              <a:gd name="connsiteX10" fmla="*/ 558871 w 5387625"/>
              <a:gd name="connsiteY10" fmla="*/ 561975 h 1478781"/>
              <a:gd name="connsiteX11" fmla="*/ 616021 w 5387625"/>
              <a:gd name="connsiteY11" fmla="*/ 523875 h 1478781"/>
              <a:gd name="connsiteX12" fmla="*/ 644596 w 5387625"/>
              <a:gd name="connsiteY12" fmla="*/ 504825 h 1478781"/>
              <a:gd name="connsiteX13" fmla="*/ 673171 w 5387625"/>
              <a:gd name="connsiteY13" fmla="*/ 495300 h 1478781"/>
              <a:gd name="connsiteX14" fmla="*/ 701746 w 5387625"/>
              <a:gd name="connsiteY14" fmla="*/ 476250 h 1478781"/>
              <a:gd name="connsiteX15" fmla="*/ 758896 w 5387625"/>
              <a:gd name="connsiteY15" fmla="*/ 457200 h 1478781"/>
              <a:gd name="connsiteX16" fmla="*/ 863671 w 5387625"/>
              <a:gd name="connsiteY16" fmla="*/ 428625 h 1478781"/>
              <a:gd name="connsiteX17" fmla="*/ 1044646 w 5387625"/>
              <a:gd name="connsiteY17" fmla="*/ 409575 h 1478781"/>
              <a:gd name="connsiteX18" fmla="*/ 1139896 w 5387625"/>
              <a:gd name="connsiteY18" fmla="*/ 381000 h 1478781"/>
              <a:gd name="connsiteX19" fmla="*/ 1168471 w 5387625"/>
              <a:gd name="connsiteY19" fmla="*/ 361950 h 1478781"/>
              <a:gd name="connsiteX20" fmla="*/ 1225621 w 5387625"/>
              <a:gd name="connsiteY20" fmla="*/ 342900 h 1478781"/>
              <a:gd name="connsiteX21" fmla="*/ 1311346 w 5387625"/>
              <a:gd name="connsiteY21" fmla="*/ 304800 h 1478781"/>
              <a:gd name="connsiteX22" fmla="*/ 1397071 w 5387625"/>
              <a:gd name="connsiteY22" fmla="*/ 285750 h 1478781"/>
              <a:gd name="connsiteX23" fmla="*/ 1435171 w 5387625"/>
              <a:gd name="connsiteY23" fmla="*/ 276225 h 1478781"/>
              <a:gd name="connsiteX24" fmla="*/ 1625671 w 5387625"/>
              <a:gd name="connsiteY24" fmla="*/ 266700 h 1478781"/>
              <a:gd name="connsiteX25" fmla="*/ 1673296 w 5387625"/>
              <a:gd name="connsiteY25" fmla="*/ 257175 h 1478781"/>
              <a:gd name="connsiteX26" fmla="*/ 1701871 w 5387625"/>
              <a:gd name="connsiteY26" fmla="*/ 247650 h 1478781"/>
              <a:gd name="connsiteX27" fmla="*/ 1759021 w 5387625"/>
              <a:gd name="connsiteY27" fmla="*/ 238125 h 1478781"/>
              <a:gd name="connsiteX28" fmla="*/ 1873321 w 5387625"/>
              <a:gd name="connsiteY28" fmla="*/ 247650 h 1478781"/>
              <a:gd name="connsiteX29" fmla="*/ 2082871 w 5387625"/>
              <a:gd name="connsiteY29" fmla="*/ 228600 h 1478781"/>
              <a:gd name="connsiteX30" fmla="*/ 2168596 w 5387625"/>
              <a:gd name="connsiteY30" fmla="*/ 200025 h 1478781"/>
              <a:gd name="connsiteX31" fmla="*/ 2197171 w 5387625"/>
              <a:gd name="connsiteY31" fmla="*/ 190500 h 1478781"/>
              <a:gd name="connsiteX32" fmla="*/ 2225746 w 5387625"/>
              <a:gd name="connsiteY32" fmla="*/ 171450 h 1478781"/>
              <a:gd name="connsiteX33" fmla="*/ 2282896 w 5387625"/>
              <a:gd name="connsiteY33" fmla="*/ 152400 h 1478781"/>
              <a:gd name="connsiteX34" fmla="*/ 2368621 w 5387625"/>
              <a:gd name="connsiteY34" fmla="*/ 114300 h 1478781"/>
              <a:gd name="connsiteX35" fmla="*/ 2711521 w 5387625"/>
              <a:gd name="connsiteY35" fmla="*/ 95250 h 1478781"/>
              <a:gd name="connsiteX36" fmla="*/ 2797246 w 5387625"/>
              <a:gd name="connsiteY36" fmla="*/ 66675 h 1478781"/>
              <a:gd name="connsiteX37" fmla="*/ 2825821 w 5387625"/>
              <a:gd name="connsiteY37" fmla="*/ 57150 h 1478781"/>
              <a:gd name="connsiteX38" fmla="*/ 2854396 w 5387625"/>
              <a:gd name="connsiteY38" fmla="*/ 38100 h 1478781"/>
              <a:gd name="connsiteX39" fmla="*/ 2911546 w 5387625"/>
              <a:gd name="connsiteY39" fmla="*/ 19050 h 1478781"/>
              <a:gd name="connsiteX40" fmla="*/ 2978221 w 5387625"/>
              <a:gd name="connsiteY40" fmla="*/ 0 h 1478781"/>
              <a:gd name="connsiteX41" fmla="*/ 3197296 w 5387625"/>
              <a:gd name="connsiteY41" fmla="*/ 9525 h 1478781"/>
              <a:gd name="connsiteX42" fmla="*/ 3254446 w 5387625"/>
              <a:gd name="connsiteY42" fmla="*/ 28575 h 1478781"/>
              <a:gd name="connsiteX43" fmla="*/ 3292546 w 5387625"/>
              <a:gd name="connsiteY43" fmla="*/ 38100 h 1478781"/>
              <a:gd name="connsiteX44" fmla="*/ 3349696 w 5387625"/>
              <a:gd name="connsiteY44" fmla="*/ 57150 h 1478781"/>
              <a:gd name="connsiteX45" fmla="*/ 3406846 w 5387625"/>
              <a:gd name="connsiteY45" fmla="*/ 76200 h 1478781"/>
              <a:gd name="connsiteX46" fmla="*/ 3435421 w 5387625"/>
              <a:gd name="connsiteY46" fmla="*/ 85725 h 1478781"/>
              <a:gd name="connsiteX47" fmla="*/ 3463996 w 5387625"/>
              <a:gd name="connsiteY47" fmla="*/ 95250 h 1478781"/>
              <a:gd name="connsiteX48" fmla="*/ 3578296 w 5387625"/>
              <a:gd name="connsiteY48" fmla="*/ 104775 h 1478781"/>
              <a:gd name="connsiteX49" fmla="*/ 3635446 w 5387625"/>
              <a:gd name="connsiteY49" fmla="*/ 133350 h 1478781"/>
              <a:gd name="connsiteX50" fmla="*/ 3664021 w 5387625"/>
              <a:gd name="connsiteY50" fmla="*/ 161925 h 1478781"/>
              <a:gd name="connsiteX51" fmla="*/ 3721171 w 5387625"/>
              <a:gd name="connsiteY51" fmla="*/ 200025 h 1478781"/>
              <a:gd name="connsiteX52" fmla="*/ 3749746 w 5387625"/>
              <a:gd name="connsiteY52" fmla="*/ 219075 h 1478781"/>
              <a:gd name="connsiteX53" fmla="*/ 3778321 w 5387625"/>
              <a:gd name="connsiteY53" fmla="*/ 247650 h 1478781"/>
              <a:gd name="connsiteX54" fmla="*/ 3835471 w 5387625"/>
              <a:gd name="connsiteY54" fmla="*/ 266700 h 1478781"/>
              <a:gd name="connsiteX55" fmla="*/ 3892621 w 5387625"/>
              <a:gd name="connsiteY55" fmla="*/ 295275 h 1478781"/>
              <a:gd name="connsiteX56" fmla="*/ 3921196 w 5387625"/>
              <a:gd name="connsiteY56" fmla="*/ 314325 h 1478781"/>
              <a:gd name="connsiteX57" fmla="*/ 3959296 w 5387625"/>
              <a:gd name="connsiteY57" fmla="*/ 323850 h 1478781"/>
              <a:gd name="connsiteX58" fmla="*/ 4102171 w 5387625"/>
              <a:gd name="connsiteY58" fmla="*/ 342900 h 1478781"/>
              <a:gd name="connsiteX59" fmla="*/ 4159321 w 5387625"/>
              <a:gd name="connsiteY59" fmla="*/ 361950 h 1478781"/>
              <a:gd name="connsiteX60" fmla="*/ 4187896 w 5387625"/>
              <a:gd name="connsiteY60" fmla="*/ 371475 h 1478781"/>
              <a:gd name="connsiteX61" fmla="*/ 4245046 w 5387625"/>
              <a:gd name="connsiteY61" fmla="*/ 419100 h 1478781"/>
              <a:gd name="connsiteX62" fmla="*/ 4302196 w 5387625"/>
              <a:gd name="connsiteY62" fmla="*/ 457200 h 1478781"/>
              <a:gd name="connsiteX63" fmla="*/ 4330771 w 5387625"/>
              <a:gd name="connsiteY63" fmla="*/ 476250 h 1478781"/>
              <a:gd name="connsiteX64" fmla="*/ 4387921 w 5387625"/>
              <a:gd name="connsiteY64" fmla="*/ 514350 h 1478781"/>
              <a:gd name="connsiteX65" fmla="*/ 4416496 w 5387625"/>
              <a:gd name="connsiteY65" fmla="*/ 533400 h 1478781"/>
              <a:gd name="connsiteX66" fmla="*/ 4445071 w 5387625"/>
              <a:gd name="connsiteY66" fmla="*/ 542925 h 1478781"/>
              <a:gd name="connsiteX67" fmla="*/ 4530796 w 5387625"/>
              <a:gd name="connsiteY67" fmla="*/ 600075 h 1478781"/>
              <a:gd name="connsiteX68" fmla="*/ 4559371 w 5387625"/>
              <a:gd name="connsiteY68" fmla="*/ 628650 h 1478781"/>
              <a:gd name="connsiteX69" fmla="*/ 4587946 w 5387625"/>
              <a:gd name="connsiteY69" fmla="*/ 638175 h 1478781"/>
              <a:gd name="connsiteX70" fmla="*/ 4673671 w 5387625"/>
              <a:gd name="connsiteY70" fmla="*/ 695325 h 1478781"/>
              <a:gd name="connsiteX71" fmla="*/ 4702246 w 5387625"/>
              <a:gd name="connsiteY71" fmla="*/ 714375 h 1478781"/>
              <a:gd name="connsiteX72" fmla="*/ 4730821 w 5387625"/>
              <a:gd name="connsiteY72" fmla="*/ 733425 h 1478781"/>
              <a:gd name="connsiteX73" fmla="*/ 4816546 w 5387625"/>
              <a:gd name="connsiteY73" fmla="*/ 809625 h 1478781"/>
              <a:gd name="connsiteX74" fmla="*/ 4845121 w 5387625"/>
              <a:gd name="connsiteY74" fmla="*/ 819150 h 1478781"/>
              <a:gd name="connsiteX75" fmla="*/ 4902271 w 5387625"/>
              <a:gd name="connsiteY75" fmla="*/ 857250 h 1478781"/>
              <a:gd name="connsiteX76" fmla="*/ 4968946 w 5387625"/>
              <a:gd name="connsiteY76" fmla="*/ 876300 h 1478781"/>
              <a:gd name="connsiteX77" fmla="*/ 4997521 w 5387625"/>
              <a:gd name="connsiteY77" fmla="*/ 885825 h 1478781"/>
              <a:gd name="connsiteX78" fmla="*/ 5064196 w 5387625"/>
              <a:gd name="connsiteY78" fmla="*/ 904875 h 1478781"/>
              <a:gd name="connsiteX79" fmla="*/ 5122079 w 5387625"/>
              <a:gd name="connsiteY79" fmla="*/ 976679 h 1478781"/>
              <a:gd name="connsiteX80" fmla="*/ 5232714 w 5387625"/>
              <a:gd name="connsiteY80" fmla="*/ 1044819 h 1478781"/>
              <a:gd name="connsiteX81" fmla="*/ 5349952 w 5387625"/>
              <a:gd name="connsiteY81" fmla="*/ 1153072 h 1478781"/>
              <a:gd name="connsiteX82" fmla="*/ 5387625 w 5387625"/>
              <a:gd name="connsiteY82" fmla="*/ 1262757 h 1478781"/>
              <a:gd name="connsiteX83" fmla="*/ 4847565 w 5387625"/>
              <a:gd name="connsiteY83" fmla="*/ 1478781 h 1478781"/>
              <a:gd name="connsiteX84" fmla="*/ 599093 w 5387625"/>
              <a:gd name="connsiteY84" fmla="*/ 1478781 h 1478781"/>
              <a:gd name="connsiteX0" fmla="*/ 599093 w 5387625"/>
              <a:gd name="connsiteY0" fmla="*/ 1478781 h 1478781"/>
              <a:gd name="connsiteX1" fmla="*/ 181336 w 5387625"/>
              <a:gd name="connsiteY1" fmla="*/ 1446691 h 1478781"/>
              <a:gd name="connsiteX2" fmla="*/ 0 w 5387625"/>
              <a:gd name="connsiteY2" fmla="*/ 1273204 h 1478781"/>
              <a:gd name="connsiteX3" fmla="*/ 178264 w 5387625"/>
              <a:gd name="connsiteY3" fmla="*/ 963117 h 1478781"/>
              <a:gd name="connsiteX4" fmla="*/ 275057 w 5387625"/>
              <a:gd name="connsiteY4" fmla="*/ 827135 h 1478781"/>
              <a:gd name="connsiteX5" fmla="*/ 347065 w 5387625"/>
              <a:gd name="connsiteY5" fmla="*/ 722697 h 1478781"/>
              <a:gd name="connsiteX6" fmla="*/ 387421 w 5387625"/>
              <a:gd name="connsiteY6" fmla="*/ 647700 h 1478781"/>
              <a:gd name="connsiteX7" fmla="*/ 415996 w 5387625"/>
              <a:gd name="connsiteY7" fmla="*/ 638175 h 1478781"/>
              <a:gd name="connsiteX8" fmla="*/ 473146 w 5387625"/>
              <a:gd name="connsiteY8" fmla="*/ 600075 h 1478781"/>
              <a:gd name="connsiteX9" fmla="*/ 530296 w 5387625"/>
              <a:gd name="connsiteY9" fmla="*/ 571500 h 1478781"/>
              <a:gd name="connsiteX10" fmla="*/ 558871 w 5387625"/>
              <a:gd name="connsiteY10" fmla="*/ 561975 h 1478781"/>
              <a:gd name="connsiteX11" fmla="*/ 616021 w 5387625"/>
              <a:gd name="connsiteY11" fmla="*/ 523875 h 1478781"/>
              <a:gd name="connsiteX12" fmla="*/ 644596 w 5387625"/>
              <a:gd name="connsiteY12" fmla="*/ 504825 h 1478781"/>
              <a:gd name="connsiteX13" fmla="*/ 673171 w 5387625"/>
              <a:gd name="connsiteY13" fmla="*/ 495300 h 1478781"/>
              <a:gd name="connsiteX14" fmla="*/ 701746 w 5387625"/>
              <a:gd name="connsiteY14" fmla="*/ 476250 h 1478781"/>
              <a:gd name="connsiteX15" fmla="*/ 758896 w 5387625"/>
              <a:gd name="connsiteY15" fmla="*/ 457200 h 1478781"/>
              <a:gd name="connsiteX16" fmla="*/ 863671 w 5387625"/>
              <a:gd name="connsiteY16" fmla="*/ 428625 h 1478781"/>
              <a:gd name="connsiteX17" fmla="*/ 1044646 w 5387625"/>
              <a:gd name="connsiteY17" fmla="*/ 409575 h 1478781"/>
              <a:gd name="connsiteX18" fmla="*/ 1139896 w 5387625"/>
              <a:gd name="connsiteY18" fmla="*/ 381000 h 1478781"/>
              <a:gd name="connsiteX19" fmla="*/ 1168471 w 5387625"/>
              <a:gd name="connsiteY19" fmla="*/ 361950 h 1478781"/>
              <a:gd name="connsiteX20" fmla="*/ 1225621 w 5387625"/>
              <a:gd name="connsiteY20" fmla="*/ 342900 h 1478781"/>
              <a:gd name="connsiteX21" fmla="*/ 1311346 w 5387625"/>
              <a:gd name="connsiteY21" fmla="*/ 304800 h 1478781"/>
              <a:gd name="connsiteX22" fmla="*/ 1397071 w 5387625"/>
              <a:gd name="connsiteY22" fmla="*/ 285750 h 1478781"/>
              <a:gd name="connsiteX23" fmla="*/ 1435171 w 5387625"/>
              <a:gd name="connsiteY23" fmla="*/ 276225 h 1478781"/>
              <a:gd name="connsiteX24" fmla="*/ 1625671 w 5387625"/>
              <a:gd name="connsiteY24" fmla="*/ 266700 h 1478781"/>
              <a:gd name="connsiteX25" fmla="*/ 1673296 w 5387625"/>
              <a:gd name="connsiteY25" fmla="*/ 257175 h 1478781"/>
              <a:gd name="connsiteX26" fmla="*/ 1701871 w 5387625"/>
              <a:gd name="connsiteY26" fmla="*/ 247650 h 1478781"/>
              <a:gd name="connsiteX27" fmla="*/ 1759021 w 5387625"/>
              <a:gd name="connsiteY27" fmla="*/ 238125 h 1478781"/>
              <a:gd name="connsiteX28" fmla="*/ 1830033 w 5387625"/>
              <a:gd name="connsiteY28" fmla="*/ 295809 h 1478781"/>
              <a:gd name="connsiteX29" fmla="*/ 2082871 w 5387625"/>
              <a:gd name="connsiteY29" fmla="*/ 228600 h 1478781"/>
              <a:gd name="connsiteX30" fmla="*/ 2168596 w 5387625"/>
              <a:gd name="connsiteY30" fmla="*/ 200025 h 1478781"/>
              <a:gd name="connsiteX31" fmla="*/ 2197171 w 5387625"/>
              <a:gd name="connsiteY31" fmla="*/ 190500 h 1478781"/>
              <a:gd name="connsiteX32" fmla="*/ 2225746 w 5387625"/>
              <a:gd name="connsiteY32" fmla="*/ 171450 h 1478781"/>
              <a:gd name="connsiteX33" fmla="*/ 2282896 w 5387625"/>
              <a:gd name="connsiteY33" fmla="*/ 152400 h 1478781"/>
              <a:gd name="connsiteX34" fmla="*/ 2368621 w 5387625"/>
              <a:gd name="connsiteY34" fmla="*/ 114300 h 1478781"/>
              <a:gd name="connsiteX35" fmla="*/ 2711521 w 5387625"/>
              <a:gd name="connsiteY35" fmla="*/ 95250 h 1478781"/>
              <a:gd name="connsiteX36" fmla="*/ 2797246 w 5387625"/>
              <a:gd name="connsiteY36" fmla="*/ 66675 h 1478781"/>
              <a:gd name="connsiteX37" fmla="*/ 2825821 w 5387625"/>
              <a:gd name="connsiteY37" fmla="*/ 57150 h 1478781"/>
              <a:gd name="connsiteX38" fmla="*/ 2854396 w 5387625"/>
              <a:gd name="connsiteY38" fmla="*/ 38100 h 1478781"/>
              <a:gd name="connsiteX39" fmla="*/ 2911546 w 5387625"/>
              <a:gd name="connsiteY39" fmla="*/ 19050 h 1478781"/>
              <a:gd name="connsiteX40" fmla="*/ 2978221 w 5387625"/>
              <a:gd name="connsiteY40" fmla="*/ 0 h 1478781"/>
              <a:gd name="connsiteX41" fmla="*/ 3197296 w 5387625"/>
              <a:gd name="connsiteY41" fmla="*/ 9525 h 1478781"/>
              <a:gd name="connsiteX42" fmla="*/ 3254446 w 5387625"/>
              <a:gd name="connsiteY42" fmla="*/ 28575 h 1478781"/>
              <a:gd name="connsiteX43" fmla="*/ 3292546 w 5387625"/>
              <a:gd name="connsiteY43" fmla="*/ 38100 h 1478781"/>
              <a:gd name="connsiteX44" fmla="*/ 3349696 w 5387625"/>
              <a:gd name="connsiteY44" fmla="*/ 57150 h 1478781"/>
              <a:gd name="connsiteX45" fmla="*/ 3406846 w 5387625"/>
              <a:gd name="connsiteY45" fmla="*/ 76200 h 1478781"/>
              <a:gd name="connsiteX46" fmla="*/ 3435421 w 5387625"/>
              <a:gd name="connsiteY46" fmla="*/ 85725 h 1478781"/>
              <a:gd name="connsiteX47" fmla="*/ 3463996 w 5387625"/>
              <a:gd name="connsiteY47" fmla="*/ 95250 h 1478781"/>
              <a:gd name="connsiteX48" fmla="*/ 3578296 w 5387625"/>
              <a:gd name="connsiteY48" fmla="*/ 104775 h 1478781"/>
              <a:gd name="connsiteX49" fmla="*/ 3635446 w 5387625"/>
              <a:gd name="connsiteY49" fmla="*/ 133350 h 1478781"/>
              <a:gd name="connsiteX50" fmla="*/ 3664021 w 5387625"/>
              <a:gd name="connsiteY50" fmla="*/ 161925 h 1478781"/>
              <a:gd name="connsiteX51" fmla="*/ 3721171 w 5387625"/>
              <a:gd name="connsiteY51" fmla="*/ 200025 h 1478781"/>
              <a:gd name="connsiteX52" fmla="*/ 3749746 w 5387625"/>
              <a:gd name="connsiteY52" fmla="*/ 219075 h 1478781"/>
              <a:gd name="connsiteX53" fmla="*/ 3778321 w 5387625"/>
              <a:gd name="connsiteY53" fmla="*/ 247650 h 1478781"/>
              <a:gd name="connsiteX54" fmla="*/ 3835471 w 5387625"/>
              <a:gd name="connsiteY54" fmla="*/ 266700 h 1478781"/>
              <a:gd name="connsiteX55" fmla="*/ 3892621 w 5387625"/>
              <a:gd name="connsiteY55" fmla="*/ 295275 h 1478781"/>
              <a:gd name="connsiteX56" fmla="*/ 3921196 w 5387625"/>
              <a:gd name="connsiteY56" fmla="*/ 314325 h 1478781"/>
              <a:gd name="connsiteX57" fmla="*/ 3959296 w 5387625"/>
              <a:gd name="connsiteY57" fmla="*/ 323850 h 1478781"/>
              <a:gd name="connsiteX58" fmla="*/ 4102171 w 5387625"/>
              <a:gd name="connsiteY58" fmla="*/ 342900 h 1478781"/>
              <a:gd name="connsiteX59" fmla="*/ 4159321 w 5387625"/>
              <a:gd name="connsiteY59" fmla="*/ 361950 h 1478781"/>
              <a:gd name="connsiteX60" fmla="*/ 4187896 w 5387625"/>
              <a:gd name="connsiteY60" fmla="*/ 371475 h 1478781"/>
              <a:gd name="connsiteX61" fmla="*/ 4245046 w 5387625"/>
              <a:gd name="connsiteY61" fmla="*/ 419100 h 1478781"/>
              <a:gd name="connsiteX62" fmla="*/ 4302196 w 5387625"/>
              <a:gd name="connsiteY62" fmla="*/ 457200 h 1478781"/>
              <a:gd name="connsiteX63" fmla="*/ 4330771 w 5387625"/>
              <a:gd name="connsiteY63" fmla="*/ 476250 h 1478781"/>
              <a:gd name="connsiteX64" fmla="*/ 4387921 w 5387625"/>
              <a:gd name="connsiteY64" fmla="*/ 514350 h 1478781"/>
              <a:gd name="connsiteX65" fmla="*/ 4416496 w 5387625"/>
              <a:gd name="connsiteY65" fmla="*/ 533400 h 1478781"/>
              <a:gd name="connsiteX66" fmla="*/ 4445071 w 5387625"/>
              <a:gd name="connsiteY66" fmla="*/ 542925 h 1478781"/>
              <a:gd name="connsiteX67" fmla="*/ 4530796 w 5387625"/>
              <a:gd name="connsiteY67" fmla="*/ 600075 h 1478781"/>
              <a:gd name="connsiteX68" fmla="*/ 4559371 w 5387625"/>
              <a:gd name="connsiteY68" fmla="*/ 628650 h 1478781"/>
              <a:gd name="connsiteX69" fmla="*/ 4587946 w 5387625"/>
              <a:gd name="connsiteY69" fmla="*/ 638175 h 1478781"/>
              <a:gd name="connsiteX70" fmla="*/ 4673671 w 5387625"/>
              <a:gd name="connsiteY70" fmla="*/ 695325 h 1478781"/>
              <a:gd name="connsiteX71" fmla="*/ 4702246 w 5387625"/>
              <a:gd name="connsiteY71" fmla="*/ 714375 h 1478781"/>
              <a:gd name="connsiteX72" fmla="*/ 4730821 w 5387625"/>
              <a:gd name="connsiteY72" fmla="*/ 733425 h 1478781"/>
              <a:gd name="connsiteX73" fmla="*/ 4816546 w 5387625"/>
              <a:gd name="connsiteY73" fmla="*/ 809625 h 1478781"/>
              <a:gd name="connsiteX74" fmla="*/ 4845121 w 5387625"/>
              <a:gd name="connsiteY74" fmla="*/ 819150 h 1478781"/>
              <a:gd name="connsiteX75" fmla="*/ 4902271 w 5387625"/>
              <a:gd name="connsiteY75" fmla="*/ 857250 h 1478781"/>
              <a:gd name="connsiteX76" fmla="*/ 4968946 w 5387625"/>
              <a:gd name="connsiteY76" fmla="*/ 876300 h 1478781"/>
              <a:gd name="connsiteX77" fmla="*/ 4997521 w 5387625"/>
              <a:gd name="connsiteY77" fmla="*/ 885825 h 1478781"/>
              <a:gd name="connsiteX78" fmla="*/ 5064196 w 5387625"/>
              <a:gd name="connsiteY78" fmla="*/ 904875 h 1478781"/>
              <a:gd name="connsiteX79" fmla="*/ 5122079 w 5387625"/>
              <a:gd name="connsiteY79" fmla="*/ 976679 h 1478781"/>
              <a:gd name="connsiteX80" fmla="*/ 5232714 w 5387625"/>
              <a:gd name="connsiteY80" fmla="*/ 1044819 h 1478781"/>
              <a:gd name="connsiteX81" fmla="*/ 5349952 w 5387625"/>
              <a:gd name="connsiteY81" fmla="*/ 1153072 h 1478781"/>
              <a:gd name="connsiteX82" fmla="*/ 5387625 w 5387625"/>
              <a:gd name="connsiteY82" fmla="*/ 1262757 h 1478781"/>
              <a:gd name="connsiteX83" fmla="*/ 4847565 w 5387625"/>
              <a:gd name="connsiteY83" fmla="*/ 1478781 h 1478781"/>
              <a:gd name="connsiteX84" fmla="*/ 599093 w 5387625"/>
              <a:gd name="connsiteY84" fmla="*/ 1478781 h 1478781"/>
              <a:gd name="connsiteX0" fmla="*/ 599093 w 5387625"/>
              <a:gd name="connsiteY0" fmla="*/ 1478781 h 1478781"/>
              <a:gd name="connsiteX1" fmla="*/ 181336 w 5387625"/>
              <a:gd name="connsiteY1" fmla="*/ 1446691 h 1478781"/>
              <a:gd name="connsiteX2" fmla="*/ 0 w 5387625"/>
              <a:gd name="connsiteY2" fmla="*/ 1273204 h 1478781"/>
              <a:gd name="connsiteX3" fmla="*/ 178264 w 5387625"/>
              <a:gd name="connsiteY3" fmla="*/ 963117 h 1478781"/>
              <a:gd name="connsiteX4" fmla="*/ 275057 w 5387625"/>
              <a:gd name="connsiteY4" fmla="*/ 827135 h 1478781"/>
              <a:gd name="connsiteX5" fmla="*/ 347065 w 5387625"/>
              <a:gd name="connsiteY5" fmla="*/ 722697 h 1478781"/>
              <a:gd name="connsiteX6" fmla="*/ 387421 w 5387625"/>
              <a:gd name="connsiteY6" fmla="*/ 647700 h 1478781"/>
              <a:gd name="connsiteX7" fmla="*/ 415996 w 5387625"/>
              <a:gd name="connsiteY7" fmla="*/ 638175 h 1478781"/>
              <a:gd name="connsiteX8" fmla="*/ 473146 w 5387625"/>
              <a:gd name="connsiteY8" fmla="*/ 600075 h 1478781"/>
              <a:gd name="connsiteX9" fmla="*/ 530296 w 5387625"/>
              <a:gd name="connsiteY9" fmla="*/ 571500 h 1478781"/>
              <a:gd name="connsiteX10" fmla="*/ 558871 w 5387625"/>
              <a:gd name="connsiteY10" fmla="*/ 561975 h 1478781"/>
              <a:gd name="connsiteX11" fmla="*/ 616021 w 5387625"/>
              <a:gd name="connsiteY11" fmla="*/ 523875 h 1478781"/>
              <a:gd name="connsiteX12" fmla="*/ 644596 w 5387625"/>
              <a:gd name="connsiteY12" fmla="*/ 504825 h 1478781"/>
              <a:gd name="connsiteX13" fmla="*/ 673171 w 5387625"/>
              <a:gd name="connsiteY13" fmla="*/ 495300 h 1478781"/>
              <a:gd name="connsiteX14" fmla="*/ 701746 w 5387625"/>
              <a:gd name="connsiteY14" fmla="*/ 476250 h 1478781"/>
              <a:gd name="connsiteX15" fmla="*/ 758896 w 5387625"/>
              <a:gd name="connsiteY15" fmla="*/ 457200 h 1478781"/>
              <a:gd name="connsiteX16" fmla="*/ 863671 w 5387625"/>
              <a:gd name="connsiteY16" fmla="*/ 428625 h 1478781"/>
              <a:gd name="connsiteX17" fmla="*/ 1044646 w 5387625"/>
              <a:gd name="connsiteY17" fmla="*/ 409575 h 1478781"/>
              <a:gd name="connsiteX18" fmla="*/ 1139896 w 5387625"/>
              <a:gd name="connsiteY18" fmla="*/ 381000 h 1478781"/>
              <a:gd name="connsiteX19" fmla="*/ 1168471 w 5387625"/>
              <a:gd name="connsiteY19" fmla="*/ 361950 h 1478781"/>
              <a:gd name="connsiteX20" fmla="*/ 1225621 w 5387625"/>
              <a:gd name="connsiteY20" fmla="*/ 342900 h 1478781"/>
              <a:gd name="connsiteX21" fmla="*/ 1311346 w 5387625"/>
              <a:gd name="connsiteY21" fmla="*/ 304800 h 1478781"/>
              <a:gd name="connsiteX22" fmla="*/ 1397071 w 5387625"/>
              <a:gd name="connsiteY22" fmla="*/ 285750 h 1478781"/>
              <a:gd name="connsiteX23" fmla="*/ 1435171 w 5387625"/>
              <a:gd name="connsiteY23" fmla="*/ 276225 h 1478781"/>
              <a:gd name="connsiteX24" fmla="*/ 1625671 w 5387625"/>
              <a:gd name="connsiteY24" fmla="*/ 266700 h 1478781"/>
              <a:gd name="connsiteX25" fmla="*/ 1673296 w 5387625"/>
              <a:gd name="connsiteY25" fmla="*/ 257175 h 1478781"/>
              <a:gd name="connsiteX26" fmla="*/ 1701871 w 5387625"/>
              <a:gd name="connsiteY26" fmla="*/ 247650 h 1478781"/>
              <a:gd name="connsiteX27" fmla="*/ 1719669 w 5387625"/>
              <a:gd name="connsiteY27" fmla="*/ 338455 h 1478781"/>
              <a:gd name="connsiteX28" fmla="*/ 1830033 w 5387625"/>
              <a:gd name="connsiteY28" fmla="*/ 295809 h 1478781"/>
              <a:gd name="connsiteX29" fmla="*/ 2082871 w 5387625"/>
              <a:gd name="connsiteY29" fmla="*/ 228600 h 1478781"/>
              <a:gd name="connsiteX30" fmla="*/ 2168596 w 5387625"/>
              <a:gd name="connsiteY30" fmla="*/ 200025 h 1478781"/>
              <a:gd name="connsiteX31" fmla="*/ 2197171 w 5387625"/>
              <a:gd name="connsiteY31" fmla="*/ 190500 h 1478781"/>
              <a:gd name="connsiteX32" fmla="*/ 2225746 w 5387625"/>
              <a:gd name="connsiteY32" fmla="*/ 171450 h 1478781"/>
              <a:gd name="connsiteX33" fmla="*/ 2282896 w 5387625"/>
              <a:gd name="connsiteY33" fmla="*/ 152400 h 1478781"/>
              <a:gd name="connsiteX34" fmla="*/ 2368621 w 5387625"/>
              <a:gd name="connsiteY34" fmla="*/ 114300 h 1478781"/>
              <a:gd name="connsiteX35" fmla="*/ 2711521 w 5387625"/>
              <a:gd name="connsiteY35" fmla="*/ 95250 h 1478781"/>
              <a:gd name="connsiteX36" fmla="*/ 2797246 w 5387625"/>
              <a:gd name="connsiteY36" fmla="*/ 66675 h 1478781"/>
              <a:gd name="connsiteX37" fmla="*/ 2825821 w 5387625"/>
              <a:gd name="connsiteY37" fmla="*/ 57150 h 1478781"/>
              <a:gd name="connsiteX38" fmla="*/ 2854396 w 5387625"/>
              <a:gd name="connsiteY38" fmla="*/ 38100 h 1478781"/>
              <a:gd name="connsiteX39" fmla="*/ 2911546 w 5387625"/>
              <a:gd name="connsiteY39" fmla="*/ 19050 h 1478781"/>
              <a:gd name="connsiteX40" fmla="*/ 2978221 w 5387625"/>
              <a:gd name="connsiteY40" fmla="*/ 0 h 1478781"/>
              <a:gd name="connsiteX41" fmla="*/ 3197296 w 5387625"/>
              <a:gd name="connsiteY41" fmla="*/ 9525 h 1478781"/>
              <a:gd name="connsiteX42" fmla="*/ 3254446 w 5387625"/>
              <a:gd name="connsiteY42" fmla="*/ 28575 h 1478781"/>
              <a:gd name="connsiteX43" fmla="*/ 3292546 w 5387625"/>
              <a:gd name="connsiteY43" fmla="*/ 38100 h 1478781"/>
              <a:gd name="connsiteX44" fmla="*/ 3349696 w 5387625"/>
              <a:gd name="connsiteY44" fmla="*/ 57150 h 1478781"/>
              <a:gd name="connsiteX45" fmla="*/ 3406846 w 5387625"/>
              <a:gd name="connsiteY45" fmla="*/ 76200 h 1478781"/>
              <a:gd name="connsiteX46" fmla="*/ 3435421 w 5387625"/>
              <a:gd name="connsiteY46" fmla="*/ 85725 h 1478781"/>
              <a:gd name="connsiteX47" fmla="*/ 3463996 w 5387625"/>
              <a:gd name="connsiteY47" fmla="*/ 95250 h 1478781"/>
              <a:gd name="connsiteX48" fmla="*/ 3578296 w 5387625"/>
              <a:gd name="connsiteY48" fmla="*/ 104775 h 1478781"/>
              <a:gd name="connsiteX49" fmla="*/ 3635446 w 5387625"/>
              <a:gd name="connsiteY49" fmla="*/ 133350 h 1478781"/>
              <a:gd name="connsiteX50" fmla="*/ 3664021 w 5387625"/>
              <a:gd name="connsiteY50" fmla="*/ 161925 h 1478781"/>
              <a:gd name="connsiteX51" fmla="*/ 3721171 w 5387625"/>
              <a:gd name="connsiteY51" fmla="*/ 200025 h 1478781"/>
              <a:gd name="connsiteX52" fmla="*/ 3749746 w 5387625"/>
              <a:gd name="connsiteY52" fmla="*/ 219075 h 1478781"/>
              <a:gd name="connsiteX53" fmla="*/ 3778321 w 5387625"/>
              <a:gd name="connsiteY53" fmla="*/ 247650 h 1478781"/>
              <a:gd name="connsiteX54" fmla="*/ 3835471 w 5387625"/>
              <a:gd name="connsiteY54" fmla="*/ 266700 h 1478781"/>
              <a:gd name="connsiteX55" fmla="*/ 3892621 w 5387625"/>
              <a:gd name="connsiteY55" fmla="*/ 295275 h 1478781"/>
              <a:gd name="connsiteX56" fmla="*/ 3921196 w 5387625"/>
              <a:gd name="connsiteY56" fmla="*/ 314325 h 1478781"/>
              <a:gd name="connsiteX57" fmla="*/ 3959296 w 5387625"/>
              <a:gd name="connsiteY57" fmla="*/ 323850 h 1478781"/>
              <a:gd name="connsiteX58" fmla="*/ 4102171 w 5387625"/>
              <a:gd name="connsiteY58" fmla="*/ 342900 h 1478781"/>
              <a:gd name="connsiteX59" fmla="*/ 4159321 w 5387625"/>
              <a:gd name="connsiteY59" fmla="*/ 361950 h 1478781"/>
              <a:gd name="connsiteX60" fmla="*/ 4187896 w 5387625"/>
              <a:gd name="connsiteY60" fmla="*/ 371475 h 1478781"/>
              <a:gd name="connsiteX61" fmla="*/ 4245046 w 5387625"/>
              <a:gd name="connsiteY61" fmla="*/ 419100 h 1478781"/>
              <a:gd name="connsiteX62" fmla="*/ 4302196 w 5387625"/>
              <a:gd name="connsiteY62" fmla="*/ 457200 h 1478781"/>
              <a:gd name="connsiteX63" fmla="*/ 4330771 w 5387625"/>
              <a:gd name="connsiteY63" fmla="*/ 476250 h 1478781"/>
              <a:gd name="connsiteX64" fmla="*/ 4387921 w 5387625"/>
              <a:gd name="connsiteY64" fmla="*/ 514350 h 1478781"/>
              <a:gd name="connsiteX65" fmla="*/ 4416496 w 5387625"/>
              <a:gd name="connsiteY65" fmla="*/ 533400 h 1478781"/>
              <a:gd name="connsiteX66" fmla="*/ 4445071 w 5387625"/>
              <a:gd name="connsiteY66" fmla="*/ 542925 h 1478781"/>
              <a:gd name="connsiteX67" fmla="*/ 4530796 w 5387625"/>
              <a:gd name="connsiteY67" fmla="*/ 600075 h 1478781"/>
              <a:gd name="connsiteX68" fmla="*/ 4559371 w 5387625"/>
              <a:gd name="connsiteY68" fmla="*/ 628650 h 1478781"/>
              <a:gd name="connsiteX69" fmla="*/ 4587946 w 5387625"/>
              <a:gd name="connsiteY69" fmla="*/ 638175 h 1478781"/>
              <a:gd name="connsiteX70" fmla="*/ 4673671 w 5387625"/>
              <a:gd name="connsiteY70" fmla="*/ 695325 h 1478781"/>
              <a:gd name="connsiteX71" fmla="*/ 4702246 w 5387625"/>
              <a:gd name="connsiteY71" fmla="*/ 714375 h 1478781"/>
              <a:gd name="connsiteX72" fmla="*/ 4730821 w 5387625"/>
              <a:gd name="connsiteY72" fmla="*/ 733425 h 1478781"/>
              <a:gd name="connsiteX73" fmla="*/ 4816546 w 5387625"/>
              <a:gd name="connsiteY73" fmla="*/ 809625 h 1478781"/>
              <a:gd name="connsiteX74" fmla="*/ 4845121 w 5387625"/>
              <a:gd name="connsiteY74" fmla="*/ 819150 h 1478781"/>
              <a:gd name="connsiteX75" fmla="*/ 4902271 w 5387625"/>
              <a:gd name="connsiteY75" fmla="*/ 857250 h 1478781"/>
              <a:gd name="connsiteX76" fmla="*/ 4968946 w 5387625"/>
              <a:gd name="connsiteY76" fmla="*/ 876300 h 1478781"/>
              <a:gd name="connsiteX77" fmla="*/ 4997521 w 5387625"/>
              <a:gd name="connsiteY77" fmla="*/ 885825 h 1478781"/>
              <a:gd name="connsiteX78" fmla="*/ 5064196 w 5387625"/>
              <a:gd name="connsiteY78" fmla="*/ 904875 h 1478781"/>
              <a:gd name="connsiteX79" fmla="*/ 5122079 w 5387625"/>
              <a:gd name="connsiteY79" fmla="*/ 976679 h 1478781"/>
              <a:gd name="connsiteX80" fmla="*/ 5232714 w 5387625"/>
              <a:gd name="connsiteY80" fmla="*/ 1044819 h 1478781"/>
              <a:gd name="connsiteX81" fmla="*/ 5349952 w 5387625"/>
              <a:gd name="connsiteY81" fmla="*/ 1153072 h 1478781"/>
              <a:gd name="connsiteX82" fmla="*/ 5387625 w 5387625"/>
              <a:gd name="connsiteY82" fmla="*/ 1262757 h 1478781"/>
              <a:gd name="connsiteX83" fmla="*/ 4847565 w 5387625"/>
              <a:gd name="connsiteY83" fmla="*/ 1478781 h 1478781"/>
              <a:gd name="connsiteX84" fmla="*/ 599093 w 5387625"/>
              <a:gd name="connsiteY84" fmla="*/ 1478781 h 1478781"/>
              <a:gd name="connsiteX0" fmla="*/ 599093 w 5387625"/>
              <a:gd name="connsiteY0" fmla="*/ 1478781 h 1478781"/>
              <a:gd name="connsiteX1" fmla="*/ 181336 w 5387625"/>
              <a:gd name="connsiteY1" fmla="*/ 1446691 h 1478781"/>
              <a:gd name="connsiteX2" fmla="*/ 0 w 5387625"/>
              <a:gd name="connsiteY2" fmla="*/ 1273204 h 1478781"/>
              <a:gd name="connsiteX3" fmla="*/ 178264 w 5387625"/>
              <a:gd name="connsiteY3" fmla="*/ 963117 h 1478781"/>
              <a:gd name="connsiteX4" fmla="*/ 275057 w 5387625"/>
              <a:gd name="connsiteY4" fmla="*/ 827135 h 1478781"/>
              <a:gd name="connsiteX5" fmla="*/ 347065 w 5387625"/>
              <a:gd name="connsiteY5" fmla="*/ 722697 h 1478781"/>
              <a:gd name="connsiteX6" fmla="*/ 387421 w 5387625"/>
              <a:gd name="connsiteY6" fmla="*/ 647700 h 1478781"/>
              <a:gd name="connsiteX7" fmla="*/ 415996 w 5387625"/>
              <a:gd name="connsiteY7" fmla="*/ 638175 h 1478781"/>
              <a:gd name="connsiteX8" fmla="*/ 473146 w 5387625"/>
              <a:gd name="connsiteY8" fmla="*/ 600075 h 1478781"/>
              <a:gd name="connsiteX9" fmla="*/ 530296 w 5387625"/>
              <a:gd name="connsiteY9" fmla="*/ 571500 h 1478781"/>
              <a:gd name="connsiteX10" fmla="*/ 558871 w 5387625"/>
              <a:gd name="connsiteY10" fmla="*/ 561975 h 1478781"/>
              <a:gd name="connsiteX11" fmla="*/ 616021 w 5387625"/>
              <a:gd name="connsiteY11" fmla="*/ 523875 h 1478781"/>
              <a:gd name="connsiteX12" fmla="*/ 644596 w 5387625"/>
              <a:gd name="connsiteY12" fmla="*/ 504825 h 1478781"/>
              <a:gd name="connsiteX13" fmla="*/ 673171 w 5387625"/>
              <a:gd name="connsiteY13" fmla="*/ 495300 h 1478781"/>
              <a:gd name="connsiteX14" fmla="*/ 701746 w 5387625"/>
              <a:gd name="connsiteY14" fmla="*/ 476250 h 1478781"/>
              <a:gd name="connsiteX15" fmla="*/ 758896 w 5387625"/>
              <a:gd name="connsiteY15" fmla="*/ 457200 h 1478781"/>
              <a:gd name="connsiteX16" fmla="*/ 863671 w 5387625"/>
              <a:gd name="connsiteY16" fmla="*/ 428625 h 1478781"/>
              <a:gd name="connsiteX17" fmla="*/ 1044646 w 5387625"/>
              <a:gd name="connsiteY17" fmla="*/ 409575 h 1478781"/>
              <a:gd name="connsiteX18" fmla="*/ 1139896 w 5387625"/>
              <a:gd name="connsiteY18" fmla="*/ 381000 h 1478781"/>
              <a:gd name="connsiteX19" fmla="*/ 1168471 w 5387625"/>
              <a:gd name="connsiteY19" fmla="*/ 361950 h 1478781"/>
              <a:gd name="connsiteX20" fmla="*/ 1225621 w 5387625"/>
              <a:gd name="connsiteY20" fmla="*/ 342900 h 1478781"/>
              <a:gd name="connsiteX21" fmla="*/ 1311346 w 5387625"/>
              <a:gd name="connsiteY21" fmla="*/ 304800 h 1478781"/>
              <a:gd name="connsiteX22" fmla="*/ 1397071 w 5387625"/>
              <a:gd name="connsiteY22" fmla="*/ 285750 h 1478781"/>
              <a:gd name="connsiteX23" fmla="*/ 1435171 w 5387625"/>
              <a:gd name="connsiteY23" fmla="*/ 276225 h 1478781"/>
              <a:gd name="connsiteX24" fmla="*/ 1625671 w 5387625"/>
              <a:gd name="connsiteY24" fmla="*/ 266700 h 1478781"/>
              <a:gd name="connsiteX25" fmla="*/ 1673296 w 5387625"/>
              <a:gd name="connsiteY25" fmla="*/ 257175 h 1478781"/>
              <a:gd name="connsiteX26" fmla="*/ 1591685 w 5387625"/>
              <a:gd name="connsiteY26" fmla="*/ 380086 h 1478781"/>
              <a:gd name="connsiteX27" fmla="*/ 1719669 w 5387625"/>
              <a:gd name="connsiteY27" fmla="*/ 338455 h 1478781"/>
              <a:gd name="connsiteX28" fmla="*/ 1830033 w 5387625"/>
              <a:gd name="connsiteY28" fmla="*/ 295809 h 1478781"/>
              <a:gd name="connsiteX29" fmla="*/ 2082871 w 5387625"/>
              <a:gd name="connsiteY29" fmla="*/ 228600 h 1478781"/>
              <a:gd name="connsiteX30" fmla="*/ 2168596 w 5387625"/>
              <a:gd name="connsiteY30" fmla="*/ 200025 h 1478781"/>
              <a:gd name="connsiteX31" fmla="*/ 2197171 w 5387625"/>
              <a:gd name="connsiteY31" fmla="*/ 190500 h 1478781"/>
              <a:gd name="connsiteX32" fmla="*/ 2225746 w 5387625"/>
              <a:gd name="connsiteY32" fmla="*/ 171450 h 1478781"/>
              <a:gd name="connsiteX33" fmla="*/ 2282896 w 5387625"/>
              <a:gd name="connsiteY33" fmla="*/ 152400 h 1478781"/>
              <a:gd name="connsiteX34" fmla="*/ 2368621 w 5387625"/>
              <a:gd name="connsiteY34" fmla="*/ 114300 h 1478781"/>
              <a:gd name="connsiteX35" fmla="*/ 2711521 w 5387625"/>
              <a:gd name="connsiteY35" fmla="*/ 95250 h 1478781"/>
              <a:gd name="connsiteX36" fmla="*/ 2797246 w 5387625"/>
              <a:gd name="connsiteY36" fmla="*/ 66675 h 1478781"/>
              <a:gd name="connsiteX37" fmla="*/ 2825821 w 5387625"/>
              <a:gd name="connsiteY37" fmla="*/ 57150 h 1478781"/>
              <a:gd name="connsiteX38" fmla="*/ 2854396 w 5387625"/>
              <a:gd name="connsiteY38" fmla="*/ 38100 h 1478781"/>
              <a:gd name="connsiteX39" fmla="*/ 2911546 w 5387625"/>
              <a:gd name="connsiteY39" fmla="*/ 19050 h 1478781"/>
              <a:gd name="connsiteX40" fmla="*/ 2978221 w 5387625"/>
              <a:gd name="connsiteY40" fmla="*/ 0 h 1478781"/>
              <a:gd name="connsiteX41" fmla="*/ 3197296 w 5387625"/>
              <a:gd name="connsiteY41" fmla="*/ 9525 h 1478781"/>
              <a:gd name="connsiteX42" fmla="*/ 3254446 w 5387625"/>
              <a:gd name="connsiteY42" fmla="*/ 28575 h 1478781"/>
              <a:gd name="connsiteX43" fmla="*/ 3292546 w 5387625"/>
              <a:gd name="connsiteY43" fmla="*/ 38100 h 1478781"/>
              <a:gd name="connsiteX44" fmla="*/ 3349696 w 5387625"/>
              <a:gd name="connsiteY44" fmla="*/ 57150 h 1478781"/>
              <a:gd name="connsiteX45" fmla="*/ 3406846 w 5387625"/>
              <a:gd name="connsiteY45" fmla="*/ 76200 h 1478781"/>
              <a:gd name="connsiteX46" fmla="*/ 3435421 w 5387625"/>
              <a:gd name="connsiteY46" fmla="*/ 85725 h 1478781"/>
              <a:gd name="connsiteX47" fmla="*/ 3463996 w 5387625"/>
              <a:gd name="connsiteY47" fmla="*/ 95250 h 1478781"/>
              <a:gd name="connsiteX48" fmla="*/ 3578296 w 5387625"/>
              <a:gd name="connsiteY48" fmla="*/ 104775 h 1478781"/>
              <a:gd name="connsiteX49" fmla="*/ 3635446 w 5387625"/>
              <a:gd name="connsiteY49" fmla="*/ 133350 h 1478781"/>
              <a:gd name="connsiteX50" fmla="*/ 3664021 w 5387625"/>
              <a:gd name="connsiteY50" fmla="*/ 161925 h 1478781"/>
              <a:gd name="connsiteX51" fmla="*/ 3721171 w 5387625"/>
              <a:gd name="connsiteY51" fmla="*/ 200025 h 1478781"/>
              <a:gd name="connsiteX52" fmla="*/ 3749746 w 5387625"/>
              <a:gd name="connsiteY52" fmla="*/ 219075 h 1478781"/>
              <a:gd name="connsiteX53" fmla="*/ 3778321 w 5387625"/>
              <a:gd name="connsiteY53" fmla="*/ 247650 h 1478781"/>
              <a:gd name="connsiteX54" fmla="*/ 3835471 w 5387625"/>
              <a:gd name="connsiteY54" fmla="*/ 266700 h 1478781"/>
              <a:gd name="connsiteX55" fmla="*/ 3892621 w 5387625"/>
              <a:gd name="connsiteY55" fmla="*/ 295275 h 1478781"/>
              <a:gd name="connsiteX56" fmla="*/ 3921196 w 5387625"/>
              <a:gd name="connsiteY56" fmla="*/ 314325 h 1478781"/>
              <a:gd name="connsiteX57" fmla="*/ 3959296 w 5387625"/>
              <a:gd name="connsiteY57" fmla="*/ 323850 h 1478781"/>
              <a:gd name="connsiteX58" fmla="*/ 4102171 w 5387625"/>
              <a:gd name="connsiteY58" fmla="*/ 342900 h 1478781"/>
              <a:gd name="connsiteX59" fmla="*/ 4159321 w 5387625"/>
              <a:gd name="connsiteY59" fmla="*/ 361950 h 1478781"/>
              <a:gd name="connsiteX60" fmla="*/ 4187896 w 5387625"/>
              <a:gd name="connsiteY60" fmla="*/ 371475 h 1478781"/>
              <a:gd name="connsiteX61" fmla="*/ 4245046 w 5387625"/>
              <a:gd name="connsiteY61" fmla="*/ 419100 h 1478781"/>
              <a:gd name="connsiteX62" fmla="*/ 4302196 w 5387625"/>
              <a:gd name="connsiteY62" fmla="*/ 457200 h 1478781"/>
              <a:gd name="connsiteX63" fmla="*/ 4330771 w 5387625"/>
              <a:gd name="connsiteY63" fmla="*/ 476250 h 1478781"/>
              <a:gd name="connsiteX64" fmla="*/ 4387921 w 5387625"/>
              <a:gd name="connsiteY64" fmla="*/ 514350 h 1478781"/>
              <a:gd name="connsiteX65" fmla="*/ 4416496 w 5387625"/>
              <a:gd name="connsiteY65" fmla="*/ 533400 h 1478781"/>
              <a:gd name="connsiteX66" fmla="*/ 4445071 w 5387625"/>
              <a:gd name="connsiteY66" fmla="*/ 542925 h 1478781"/>
              <a:gd name="connsiteX67" fmla="*/ 4530796 w 5387625"/>
              <a:gd name="connsiteY67" fmla="*/ 600075 h 1478781"/>
              <a:gd name="connsiteX68" fmla="*/ 4559371 w 5387625"/>
              <a:gd name="connsiteY68" fmla="*/ 628650 h 1478781"/>
              <a:gd name="connsiteX69" fmla="*/ 4587946 w 5387625"/>
              <a:gd name="connsiteY69" fmla="*/ 638175 h 1478781"/>
              <a:gd name="connsiteX70" fmla="*/ 4673671 w 5387625"/>
              <a:gd name="connsiteY70" fmla="*/ 695325 h 1478781"/>
              <a:gd name="connsiteX71" fmla="*/ 4702246 w 5387625"/>
              <a:gd name="connsiteY71" fmla="*/ 714375 h 1478781"/>
              <a:gd name="connsiteX72" fmla="*/ 4730821 w 5387625"/>
              <a:gd name="connsiteY72" fmla="*/ 733425 h 1478781"/>
              <a:gd name="connsiteX73" fmla="*/ 4816546 w 5387625"/>
              <a:gd name="connsiteY73" fmla="*/ 809625 h 1478781"/>
              <a:gd name="connsiteX74" fmla="*/ 4845121 w 5387625"/>
              <a:gd name="connsiteY74" fmla="*/ 819150 h 1478781"/>
              <a:gd name="connsiteX75" fmla="*/ 4902271 w 5387625"/>
              <a:gd name="connsiteY75" fmla="*/ 857250 h 1478781"/>
              <a:gd name="connsiteX76" fmla="*/ 4968946 w 5387625"/>
              <a:gd name="connsiteY76" fmla="*/ 876300 h 1478781"/>
              <a:gd name="connsiteX77" fmla="*/ 4997521 w 5387625"/>
              <a:gd name="connsiteY77" fmla="*/ 885825 h 1478781"/>
              <a:gd name="connsiteX78" fmla="*/ 5064196 w 5387625"/>
              <a:gd name="connsiteY78" fmla="*/ 904875 h 1478781"/>
              <a:gd name="connsiteX79" fmla="*/ 5122079 w 5387625"/>
              <a:gd name="connsiteY79" fmla="*/ 976679 h 1478781"/>
              <a:gd name="connsiteX80" fmla="*/ 5232714 w 5387625"/>
              <a:gd name="connsiteY80" fmla="*/ 1044819 h 1478781"/>
              <a:gd name="connsiteX81" fmla="*/ 5349952 w 5387625"/>
              <a:gd name="connsiteY81" fmla="*/ 1153072 h 1478781"/>
              <a:gd name="connsiteX82" fmla="*/ 5387625 w 5387625"/>
              <a:gd name="connsiteY82" fmla="*/ 1262757 h 1478781"/>
              <a:gd name="connsiteX83" fmla="*/ 4847565 w 5387625"/>
              <a:gd name="connsiteY83" fmla="*/ 1478781 h 1478781"/>
              <a:gd name="connsiteX84" fmla="*/ 599093 w 5387625"/>
              <a:gd name="connsiteY84" fmla="*/ 1478781 h 1478781"/>
              <a:gd name="connsiteX0" fmla="*/ 599093 w 5387625"/>
              <a:gd name="connsiteY0" fmla="*/ 1478781 h 1478781"/>
              <a:gd name="connsiteX1" fmla="*/ 181336 w 5387625"/>
              <a:gd name="connsiteY1" fmla="*/ 1446691 h 1478781"/>
              <a:gd name="connsiteX2" fmla="*/ 0 w 5387625"/>
              <a:gd name="connsiteY2" fmla="*/ 1273204 h 1478781"/>
              <a:gd name="connsiteX3" fmla="*/ 178264 w 5387625"/>
              <a:gd name="connsiteY3" fmla="*/ 963117 h 1478781"/>
              <a:gd name="connsiteX4" fmla="*/ 275057 w 5387625"/>
              <a:gd name="connsiteY4" fmla="*/ 827135 h 1478781"/>
              <a:gd name="connsiteX5" fmla="*/ 347065 w 5387625"/>
              <a:gd name="connsiteY5" fmla="*/ 722697 h 1478781"/>
              <a:gd name="connsiteX6" fmla="*/ 387421 w 5387625"/>
              <a:gd name="connsiteY6" fmla="*/ 647700 h 1478781"/>
              <a:gd name="connsiteX7" fmla="*/ 415996 w 5387625"/>
              <a:gd name="connsiteY7" fmla="*/ 638175 h 1478781"/>
              <a:gd name="connsiteX8" fmla="*/ 473146 w 5387625"/>
              <a:gd name="connsiteY8" fmla="*/ 600075 h 1478781"/>
              <a:gd name="connsiteX9" fmla="*/ 530296 w 5387625"/>
              <a:gd name="connsiteY9" fmla="*/ 571500 h 1478781"/>
              <a:gd name="connsiteX10" fmla="*/ 558871 w 5387625"/>
              <a:gd name="connsiteY10" fmla="*/ 561975 h 1478781"/>
              <a:gd name="connsiteX11" fmla="*/ 616021 w 5387625"/>
              <a:gd name="connsiteY11" fmla="*/ 523875 h 1478781"/>
              <a:gd name="connsiteX12" fmla="*/ 644596 w 5387625"/>
              <a:gd name="connsiteY12" fmla="*/ 504825 h 1478781"/>
              <a:gd name="connsiteX13" fmla="*/ 673171 w 5387625"/>
              <a:gd name="connsiteY13" fmla="*/ 495300 h 1478781"/>
              <a:gd name="connsiteX14" fmla="*/ 701746 w 5387625"/>
              <a:gd name="connsiteY14" fmla="*/ 476250 h 1478781"/>
              <a:gd name="connsiteX15" fmla="*/ 758896 w 5387625"/>
              <a:gd name="connsiteY15" fmla="*/ 457200 h 1478781"/>
              <a:gd name="connsiteX16" fmla="*/ 863671 w 5387625"/>
              <a:gd name="connsiteY16" fmla="*/ 428625 h 1478781"/>
              <a:gd name="connsiteX17" fmla="*/ 1044646 w 5387625"/>
              <a:gd name="connsiteY17" fmla="*/ 409575 h 1478781"/>
              <a:gd name="connsiteX18" fmla="*/ 1139896 w 5387625"/>
              <a:gd name="connsiteY18" fmla="*/ 381000 h 1478781"/>
              <a:gd name="connsiteX19" fmla="*/ 1168471 w 5387625"/>
              <a:gd name="connsiteY19" fmla="*/ 361950 h 1478781"/>
              <a:gd name="connsiteX20" fmla="*/ 1225621 w 5387625"/>
              <a:gd name="connsiteY20" fmla="*/ 342900 h 1478781"/>
              <a:gd name="connsiteX21" fmla="*/ 1311346 w 5387625"/>
              <a:gd name="connsiteY21" fmla="*/ 304800 h 1478781"/>
              <a:gd name="connsiteX22" fmla="*/ 1397071 w 5387625"/>
              <a:gd name="connsiteY22" fmla="*/ 285750 h 1478781"/>
              <a:gd name="connsiteX23" fmla="*/ 1435171 w 5387625"/>
              <a:gd name="connsiteY23" fmla="*/ 276225 h 1478781"/>
              <a:gd name="connsiteX24" fmla="*/ 1625671 w 5387625"/>
              <a:gd name="connsiteY24" fmla="*/ 266700 h 1478781"/>
              <a:gd name="connsiteX25" fmla="*/ 1472600 w 5387625"/>
              <a:gd name="connsiteY25" fmla="*/ 417704 h 1478781"/>
              <a:gd name="connsiteX26" fmla="*/ 1591685 w 5387625"/>
              <a:gd name="connsiteY26" fmla="*/ 380086 h 1478781"/>
              <a:gd name="connsiteX27" fmla="*/ 1719669 w 5387625"/>
              <a:gd name="connsiteY27" fmla="*/ 338455 h 1478781"/>
              <a:gd name="connsiteX28" fmla="*/ 1830033 w 5387625"/>
              <a:gd name="connsiteY28" fmla="*/ 295809 h 1478781"/>
              <a:gd name="connsiteX29" fmla="*/ 2082871 w 5387625"/>
              <a:gd name="connsiteY29" fmla="*/ 228600 h 1478781"/>
              <a:gd name="connsiteX30" fmla="*/ 2168596 w 5387625"/>
              <a:gd name="connsiteY30" fmla="*/ 200025 h 1478781"/>
              <a:gd name="connsiteX31" fmla="*/ 2197171 w 5387625"/>
              <a:gd name="connsiteY31" fmla="*/ 190500 h 1478781"/>
              <a:gd name="connsiteX32" fmla="*/ 2225746 w 5387625"/>
              <a:gd name="connsiteY32" fmla="*/ 171450 h 1478781"/>
              <a:gd name="connsiteX33" fmla="*/ 2282896 w 5387625"/>
              <a:gd name="connsiteY33" fmla="*/ 152400 h 1478781"/>
              <a:gd name="connsiteX34" fmla="*/ 2368621 w 5387625"/>
              <a:gd name="connsiteY34" fmla="*/ 114300 h 1478781"/>
              <a:gd name="connsiteX35" fmla="*/ 2711521 w 5387625"/>
              <a:gd name="connsiteY35" fmla="*/ 95250 h 1478781"/>
              <a:gd name="connsiteX36" fmla="*/ 2797246 w 5387625"/>
              <a:gd name="connsiteY36" fmla="*/ 66675 h 1478781"/>
              <a:gd name="connsiteX37" fmla="*/ 2825821 w 5387625"/>
              <a:gd name="connsiteY37" fmla="*/ 57150 h 1478781"/>
              <a:gd name="connsiteX38" fmla="*/ 2854396 w 5387625"/>
              <a:gd name="connsiteY38" fmla="*/ 38100 h 1478781"/>
              <a:gd name="connsiteX39" fmla="*/ 2911546 w 5387625"/>
              <a:gd name="connsiteY39" fmla="*/ 19050 h 1478781"/>
              <a:gd name="connsiteX40" fmla="*/ 2978221 w 5387625"/>
              <a:gd name="connsiteY40" fmla="*/ 0 h 1478781"/>
              <a:gd name="connsiteX41" fmla="*/ 3197296 w 5387625"/>
              <a:gd name="connsiteY41" fmla="*/ 9525 h 1478781"/>
              <a:gd name="connsiteX42" fmla="*/ 3254446 w 5387625"/>
              <a:gd name="connsiteY42" fmla="*/ 28575 h 1478781"/>
              <a:gd name="connsiteX43" fmla="*/ 3292546 w 5387625"/>
              <a:gd name="connsiteY43" fmla="*/ 38100 h 1478781"/>
              <a:gd name="connsiteX44" fmla="*/ 3349696 w 5387625"/>
              <a:gd name="connsiteY44" fmla="*/ 57150 h 1478781"/>
              <a:gd name="connsiteX45" fmla="*/ 3406846 w 5387625"/>
              <a:gd name="connsiteY45" fmla="*/ 76200 h 1478781"/>
              <a:gd name="connsiteX46" fmla="*/ 3435421 w 5387625"/>
              <a:gd name="connsiteY46" fmla="*/ 85725 h 1478781"/>
              <a:gd name="connsiteX47" fmla="*/ 3463996 w 5387625"/>
              <a:gd name="connsiteY47" fmla="*/ 95250 h 1478781"/>
              <a:gd name="connsiteX48" fmla="*/ 3578296 w 5387625"/>
              <a:gd name="connsiteY48" fmla="*/ 104775 h 1478781"/>
              <a:gd name="connsiteX49" fmla="*/ 3635446 w 5387625"/>
              <a:gd name="connsiteY49" fmla="*/ 133350 h 1478781"/>
              <a:gd name="connsiteX50" fmla="*/ 3664021 w 5387625"/>
              <a:gd name="connsiteY50" fmla="*/ 161925 h 1478781"/>
              <a:gd name="connsiteX51" fmla="*/ 3721171 w 5387625"/>
              <a:gd name="connsiteY51" fmla="*/ 200025 h 1478781"/>
              <a:gd name="connsiteX52" fmla="*/ 3749746 w 5387625"/>
              <a:gd name="connsiteY52" fmla="*/ 219075 h 1478781"/>
              <a:gd name="connsiteX53" fmla="*/ 3778321 w 5387625"/>
              <a:gd name="connsiteY53" fmla="*/ 247650 h 1478781"/>
              <a:gd name="connsiteX54" fmla="*/ 3835471 w 5387625"/>
              <a:gd name="connsiteY54" fmla="*/ 266700 h 1478781"/>
              <a:gd name="connsiteX55" fmla="*/ 3892621 w 5387625"/>
              <a:gd name="connsiteY55" fmla="*/ 295275 h 1478781"/>
              <a:gd name="connsiteX56" fmla="*/ 3921196 w 5387625"/>
              <a:gd name="connsiteY56" fmla="*/ 314325 h 1478781"/>
              <a:gd name="connsiteX57" fmla="*/ 3959296 w 5387625"/>
              <a:gd name="connsiteY57" fmla="*/ 323850 h 1478781"/>
              <a:gd name="connsiteX58" fmla="*/ 4102171 w 5387625"/>
              <a:gd name="connsiteY58" fmla="*/ 342900 h 1478781"/>
              <a:gd name="connsiteX59" fmla="*/ 4159321 w 5387625"/>
              <a:gd name="connsiteY59" fmla="*/ 361950 h 1478781"/>
              <a:gd name="connsiteX60" fmla="*/ 4187896 w 5387625"/>
              <a:gd name="connsiteY60" fmla="*/ 371475 h 1478781"/>
              <a:gd name="connsiteX61" fmla="*/ 4245046 w 5387625"/>
              <a:gd name="connsiteY61" fmla="*/ 419100 h 1478781"/>
              <a:gd name="connsiteX62" fmla="*/ 4302196 w 5387625"/>
              <a:gd name="connsiteY62" fmla="*/ 457200 h 1478781"/>
              <a:gd name="connsiteX63" fmla="*/ 4330771 w 5387625"/>
              <a:gd name="connsiteY63" fmla="*/ 476250 h 1478781"/>
              <a:gd name="connsiteX64" fmla="*/ 4387921 w 5387625"/>
              <a:gd name="connsiteY64" fmla="*/ 514350 h 1478781"/>
              <a:gd name="connsiteX65" fmla="*/ 4416496 w 5387625"/>
              <a:gd name="connsiteY65" fmla="*/ 533400 h 1478781"/>
              <a:gd name="connsiteX66" fmla="*/ 4445071 w 5387625"/>
              <a:gd name="connsiteY66" fmla="*/ 542925 h 1478781"/>
              <a:gd name="connsiteX67" fmla="*/ 4530796 w 5387625"/>
              <a:gd name="connsiteY67" fmla="*/ 600075 h 1478781"/>
              <a:gd name="connsiteX68" fmla="*/ 4559371 w 5387625"/>
              <a:gd name="connsiteY68" fmla="*/ 628650 h 1478781"/>
              <a:gd name="connsiteX69" fmla="*/ 4587946 w 5387625"/>
              <a:gd name="connsiteY69" fmla="*/ 638175 h 1478781"/>
              <a:gd name="connsiteX70" fmla="*/ 4673671 w 5387625"/>
              <a:gd name="connsiteY70" fmla="*/ 695325 h 1478781"/>
              <a:gd name="connsiteX71" fmla="*/ 4702246 w 5387625"/>
              <a:gd name="connsiteY71" fmla="*/ 714375 h 1478781"/>
              <a:gd name="connsiteX72" fmla="*/ 4730821 w 5387625"/>
              <a:gd name="connsiteY72" fmla="*/ 733425 h 1478781"/>
              <a:gd name="connsiteX73" fmla="*/ 4816546 w 5387625"/>
              <a:gd name="connsiteY73" fmla="*/ 809625 h 1478781"/>
              <a:gd name="connsiteX74" fmla="*/ 4845121 w 5387625"/>
              <a:gd name="connsiteY74" fmla="*/ 819150 h 1478781"/>
              <a:gd name="connsiteX75" fmla="*/ 4902271 w 5387625"/>
              <a:gd name="connsiteY75" fmla="*/ 857250 h 1478781"/>
              <a:gd name="connsiteX76" fmla="*/ 4968946 w 5387625"/>
              <a:gd name="connsiteY76" fmla="*/ 876300 h 1478781"/>
              <a:gd name="connsiteX77" fmla="*/ 4997521 w 5387625"/>
              <a:gd name="connsiteY77" fmla="*/ 885825 h 1478781"/>
              <a:gd name="connsiteX78" fmla="*/ 5064196 w 5387625"/>
              <a:gd name="connsiteY78" fmla="*/ 904875 h 1478781"/>
              <a:gd name="connsiteX79" fmla="*/ 5122079 w 5387625"/>
              <a:gd name="connsiteY79" fmla="*/ 976679 h 1478781"/>
              <a:gd name="connsiteX80" fmla="*/ 5232714 w 5387625"/>
              <a:gd name="connsiteY80" fmla="*/ 1044819 h 1478781"/>
              <a:gd name="connsiteX81" fmla="*/ 5349952 w 5387625"/>
              <a:gd name="connsiteY81" fmla="*/ 1153072 h 1478781"/>
              <a:gd name="connsiteX82" fmla="*/ 5387625 w 5387625"/>
              <a:gd name="connsiteY82" fmla="*/ 1262757 h 1478781"/>
              <a:gd name="connsiteX83" fmla="*/ 4847565 w 5387625"/>
              <a:gd name="connsiteY83" fmla="*/ 1478781 h 1478781"/>
              <a:gd name="connsiteX84" fmla="*/ 599093 w 5387625"/>
              <a:gd name="connsiteY84" fmla="*/ 1478781 h 1478781"/>
              <a:gd name="connsiteX0" fmla="*/ 599093 w 5387625"/>
              <a:gd name="connsiteY0" fmla="*/ 1478781 h 1478781"/>
              <a:gd name="connsiteX1" fmla="*/ 181336 w 5387625"/>
              <a:gd name="connsiteY1" fmla="*/ 1446691 h 1478781"/>
              <a:gd name="connsiteX2" fmla="*/ 0 w 5387625"/>
              <a:gd name="connsiteY2" fmla="*/ 1273204 h 1478781"/>
              <a:gd name="connsiteX3" fmla="*/ 178264 w 5387625"/>
              <a:gd name="connsiteY3" fmla="*/ 963117 h 1478781"/>
              <a:gd name="connsiteX4" fmla="*/ 275057 w 5387625"/>
              <a:gd name="connsiteY4" fmla="*/ 827135 h 1478781"/>
              <a:gd name="connsiteX5" fmla="*/ 347065 w 5387625"/>
              <a:gd name="connsiteY5" fmla="*/ 722697 h 1478781"/>
              <a:gd name="connsiteX6" fmla="*/ 387421 w 5387625"/>
              <a:gd name="connsiteY6" fmla="*/ 647700 h 1478781"/>
              <a:gd name="connsiteX7" fmla="*/ 415996 w 5387625"/>
              <a:gd name="connsiteY7" fmla="*/ 638175 h 1478781"/>
              <a:gd name="connsiteX8" fmla="*/ 473146 w 5387625"/>
              <a:gd name="connsiteY8" fmla="*/ 600075 h 1478781"/>
              <a:gd name="connsiteX9" fmla="*/ 530296 w 5387625"/>
              <a:gd name="connsiteY9" fmla="*/ 571500 h 1478781"/>
              <a:gd name="connsiteX10" fmla="*/ 558871 w 5387625"/>
              <a:gd name="connsiteY10" fmla="*/ 561975 h 1478781"/>
              <a:gd name="connsiteX11" fmla="*/ 616021 w 5387625"/>
              <a:gd name="connsiteY11" fmla="*/ 523875 h 1478781"/>
              <a:gd name="connsiteX12" fmla="*/ 644596 w 5387625"/>
              <a:gd name="connsiteY12" fmla="*/ 504825 h 1478781"/>
              <a:gd name="connsiteX13" fmla="*/ 673171 w 5387625"/>
              <a:gd name="connsiteY13" fmla="*/ 495300 h 1478781"/>
              <a:gd name="connsiteX14" fmla="*/ 701746 w 5387625"/>
              <a:gd name="connsiteY14" fmla="*/ 476250 h 1478781"/>
              <a:gd name="connsiteX15" fmla="*/ 758896 w 5387625"/>
              <a:gd name="connsiteY15" fmla="*/ 457200 h 1478781"/>
              <a:gd name="connsiteX16" fmla="*/ 863671 w 5387625"/>
              <a:gd name="connsiteY16" fmla="*/ 428625 h 1478781"/>
              <a:gd name="connsiteX17" fmla="*/ 1044646 w 5387625"/>
              <a:gd name="connsiteY17" fmla="*/ 409575 h 1478781"/>
              <a:gd name="connsiteX18" fmla="*/ 1139896 w 5387625"/>
              <a:gd name="connsiteY18" fmla="*/ 381000 h 1478781"/>
              <a:gd name="connsiteX19" fmla="*/ 1168471 w 5387625"/>
              <a:gd name="connsiteY19" fmla="*/ 361950 h 1478781"/>
              <a:gd name="connsiteX20" fmla="*/ 1225621 w 5387625"/>
              <a:gd name="connsiteY20" fmla="*/ 342900 h 1478781"/>
              <a:gd name="connsiteX21" fmla="*/ 1311346 w 5387625"/>
              <a:gd name="connsiteY21" fmla="*/ 304800 h 1478781"/>
              <a:gd name="connsiteX22" fmla="*/ 1397071 w 5387625"/>
              <a:gd name="connsiteY22" fmla="*/ 285750 h 1478781"/>
              <a:gd name="connsiteX23" fmla="*/ 1435171 w 5387625"/>
              <a:gd name="connsiteY23" fmla="*/ 276225 h 1478781"/>
              <a:gd name="connsiteX24" fmla="*/ 1377752 w 5387625"/>
              <a:gd name="connsiteY24" fmla="*/ 423215 h 1478781"/>
              <a:gd name="connsiteX25" fmla="*/ 1472600 w 5387625"/>
              <a:gd name="connsiteY25" fmla="*/ 417704 h 1478781"/>
              <a:gd name="connsiteX26" fmla="*/ 1591685 w 5387625"/>
              <a:gd name="connsiteY26" fmla="*/ 380086 h 1478781"/>
              <a:gd name="connsiteX27" fmla="*/ 1719669 w 5387625"/>
              <a:gd name="connsiteY27" fmla="*/ 338455 h 1478781"/>
              <a:gd name="connsiteX28" fmla="*/ 1830033 w 5387625"/>
              <a:gd name="connsiteY28" fmla="*/ 295809 h 1478781"/>
              <a:gd name="connsiteX29" fmla="*/ 2082871 w 5387625"/>
              <a:gd name="connsiteY29" fmla="*/ 228600 h 1478781"/>
              <a:gd name="connsiteX30" fmla="*/ 2168596 w 5387625"/>
              <a:gd name="connsiteY30" fmla="*/ 200025 h 1478781"/>
              <a:gd name="connsiteX31" fmla="*/ 2197171 w 5387625"/>
              <a:gd name="connsiteY31" fmla="*/ 190500 h 1478781"/>
              <a:gd name="connsiteX32" fmla="*/ 2225746 w 5387625"/>
              <a:gd name="connsiteY32" fmla="*/ 171450 h 1478781"/>
              <a:gd name="connsiteX33" fmla="*/ 2282896 w 5387625"/>
              <a:gd name="connsiteY33" fmla="*/ 152400 h 1478781"/>
              <a:gd name="connsiteX34" fmla="*/ 2368621 w 5387625"/>
              <a:gd name="connsiteY34" fmla="*/ 114300 h 1478781"/>
              <a:gd name="connsiteX35" fmla="*/ 2711521 w 5387625"/>
              <a:gd name="connsiteY35" fmla="*/ 95250 h 1478781"/>
              <a:gd name="connsiteX36" fmla="*/ 2797246 w 5387625"/>
              <a:gd name="connsiteY36" fmla="*/ 66675 h 1478781"/>
              <a:gd name="connsiteX37" fmla="*/ 2825821 w 5387625"/>
              <a:gd name="connsiteY37" fmla="*/ 57150 h 1478781"/>
              <a:gd name="connsiteX38" fmla="*/ 2854396 w 5387625"/>
              <a:gd name="connsiteY38" fmla="*/ 38100 h 1478781"/>
              <a:gd name="connsiteX39" fmla="*/ 2911546 w 5387625"/>
              <a:gd name="connsiteY39" fmla="*/ 19050 h 1478781"/>
              <a:gd name="connsiteX40" fmla="*/ 2978221 w 5387625"/>
              <a:gd name="connsiteY40" fmla="*/ 0 h 1478781"/>
              <a:gd name="connsiteX41" fmla="*/ 3197296 w 5387625"/>
              <a:gd name="connsiteY41" fmla="*/ 9525 h 1478781"/>
              <a:gd name="connsiteX42" fmla="*/ 3254446 w 5387625"/>
              <a:gd name="connsiteY42" fmla="*/ 28575 h 1478781"/>
              <a:gd name="connsiteX43" fmla="*/ 3292546 w 5387625"/>
              <a:gd name="connsiteY43" fmla="*/ 38100 h 1478781"/>
              <a:gd name="connsiteX44" fmla="*/ 3349696 w 5387625"/>
              <a:gd name="connsiteY44" fmla="*/ 57150 h 1478781"/>
              <a:gd name="connsiteX45" fmla="*/ 3406846 w 5387625"/>
              <a:gd name="connsiteY45" fmla="*/ 76200 h 1478781"/>
              <a:gd name="connsiteX46" fmla="*/ 3435421 w 5387625"/>
              <a:gd name="connsiteY46" fmla="*/ 85725 h 1478781"/>
              <a:gd name="connsiteX47" fmla="*/ 3463996 w 5387625"/>
              <a:gd name="connsiteY47" fmla="*/ 95250 h 1478781"/>
              <a:gd name="connsiteX48" fmla="*/ 3578296 w 5387625"/>
              <a:gd name="connsiteY48" fmla="*/ 104775 h 1478781"/>
              <a:gd name="connsiteX49" fmla="*/ 3635446 w 5387625"/>
              <a:gd name="connsiteY49" fmla="*/ 133350 h 1478781"/>
              <a:gd name="connsiteX50" fmla="*/ 3664021 w 5387625"/>
              <a:gd name="connsiteY50" fmla="*/ 161925 h 1478781"/>
              <a:gd name="connsiteX51" fmla="*/ 3721171 w 5387625"/>
              <a:gd name="connsiteY51" fmla="*/ 200025 h 1478781"/>
              <a:gd name="connsiteX52" fmla="*/ 3749746 w 5387625"/>
              <a:gd name="connsiteY52" fmla="*/ 219075 h 1478781"/>
              <a:gd name="connsiteX53" fmla="*/ 3778321 w 5387625"/>
              <a:gd name="connsiteY53" fmla="*/ 247650 h 1478781"/>
              <a:gd name="connsiteX54" fmla="*/ 3835471 w 5387625"/>
              <a:gd name="connsiteY54" fmla="*/ 266700 h 1478781"/>
              <a:gd name="connsiteX55" fmla="*/ 3892621 w 5387625"/>
              <a:gd name="connsiteY55" fmla="*/ 295275 h 1478781"/>
              <a:gd name="connsiteX56" fmla="*/ 3921196 w 5387625"/>
              <a:gd name="connsiteY56" fmla="*/ 314325 h 1478781"/>
              <a:gd name="connsiteX57" fmla="*/ 3959296 w 5387625"/>
              <a:gd name="connsiteY57" fmla="*/ 323850 h 1478781"/>
              <a:gd name="connsiteX58" fmla="*/ 4102171 w 5387625"/>
              <a:gd name="connsiteY58" fmla="*/ 342900 h 1478781"/>
              <a:gd name="connsiteX59" fmla="*/ 4159321 w 5387625"/>
              <a:gd name="connsiteY59" fmla="*/ 361950 h 1478781"/>
              <a:gd name="connsiteX60" fmla="*/ 4187896 w 5387625"/>
              <a:gd name="connsiteY60" fmla="*/ 371475 h 1478781"/>
              <a:gd name="connsiteX61" fmla="*/ 4245046 w 5387625"/>
              <a:gd name="connsiteY61" fmla="*/ 419100 h 1478781"/>
              <a:gd name="connsiteX62" fmla="*/ 4302196 w 5387625"/>
              <a:gd name="connsiteY62" fmla="*/ 457200 h 1478781"/>
              <a:gd name="connsiteX63" fmla="*/ 4330771 w 5387625"/>
              <a:gd name="connsiteY63" fmla="*/ 476250 h 1478781"/>
              <a:gd name="connsiteX64" fmla="*/ 4387921 w 5387625"/>
              <a:gd name="connsiteY64" fmla="*/ 514350 h 1478781"/>
              <a:gd name="connsiteX65" fmla="*/ 4416496 w 5387625"/>
              <a:gd name="connsiteY65" fmla="*/ 533400 h 1478781"/>
              <a:gd name="connsiteX66" fmla="*/ 4445071 w 5387625"/>
              <a:gd name="connsiteY66" fmla="*/ 542925 h 1478781"/>
              <a:gd name="connsiteX67" fmla="*/ 4530796 w 5387625"/>
              <a:gd name="connsiteY67" fmla="*/ 600075 h 1478781"/>
              <a:gd name="connsiteX68" fmla="*/ 4559371 w 5387625"/>
              <a:gd name="connsiteY68" fmla="*/ 628650 h 1478781"/>
              <a:gd name="connsiteX69" fmla="*/ 4587946 w 5387625"/>
              <a:gd name="connsiteY69" fmla="*/ 638175 h 1478781"/>
              <a:gd name="connsiteX70" fmla="*/ 4673671 w 5387625"/>
              <a:gd name="connsiteY70" fmla="*/ 695325 h 1478781"/>
              <a:gd name="connsiteX71" fmla="*/ 4702246 w 5387625"/>
              <a:gd name="connsiteY71" fmla="*/ 714375 h 1478781"/>
              <a:gd name="connsiteX72" fmla="*/ 4730821 w 5387625"/>
              <a:gd name="connsiteY72" fmla="*/ 733425 h 1478781"/>
              <a:gd name="connsiteX73" fmla="*/ 4816546 w 5387625"/>
              <a:gd name="connsiteY73" fmla="*/ 809625 h 1478781"/>
              <a:gd name="connsiteX74" fmla="*/ 4845121 w 5387625"/>
              <a:gd name="connsiteY74" fmla="*/ 819150 h 1478781"/>
              <a:gd name="connsiteX75" fmla="*/ 4902271 w 5387625"/>
              <a:gd name="connsiteY75" fmla="*/ 857250 h 1478781"/>
              <a:gd name="connsiteX76" fmla="*/ 4968946 w 5387625"/>
              <a:gd name="connsiteY76" fmla="*/ 876300 h 1478781"/>
              <a:gd name="connsiteX77" fmla="*/ 4997521 w 5387625"/>
              <a:gd name="connsiteY77" fmla="*/ 885825 h 1478781"/>
              <a:gd name="connsiteX78" fmla="*/ 5064196 w 5387625"/>
              <a:gd name="connsiteY78" fmla="*/ 904875 h 1478781"/>
              <a:gd name="connsiteX79" fmla="*/ 5122079 w 5387625"/>
              <a:gd name="connsiteY79" fmla="*/ 976679 h 1478781"/>
              <a:gd name="connsiteX80" fmla="*/ 5232714 w 5387625"/>
              <a:gd name="connsiteY80" fmla="*/ 1044819 h 1478781"/>
              <a:gd name="connsiteX81" fmla="*/ 5349952 w 5387625"/>
              <a:gd name="connsiteY81" fmla="*/ 1153072 h 1478781"/>
              <a:gd name="connsiteX82" fmla="*/ 5387625 w 5387625"/>
              <a:gd name="connsiteY82" fmla="*/ 1262757 h 1478781"/>
              <a:gd name="connsiteX83" fmla="*/ 4847565 w 5387625"/>
              <a:gd name="connsiteY83" fmla="*/ 1478781 h 1478781"/>
              <a:gd name="connsiteX84" fmla="*/ 599093 w 5387625"/>
              <a:gd name="connsiteY84" fmla="*/ 1478781 h 1478781"/>
              <a:gd name="connsiteX0" fmla="*/ 599093 w 5387625"/>
              <a:gd name="connsiteY0" fmla="*/ 1478781 h 1478781"/>
              <a:gd name="connsiteX1" fmla="*/ 181336 w 5387625"/>
              <a:gd name="connsiteY1" fmla="*/ 1446691 h 1478781"/>
              <a:gd name="connsiteX2" fmla="*/ 0 w 5387625"/>
              <a:gd name="connsiteY2" fmla="*/ 1273204 h 1478781"/>
              <a:gd name="connsiteX3" fmla="*/ 178264 w 5387625"/>
              <a:gd name="connsiteY3" fmla="*/ 963117 h 1478781"/>
              <a:gd name="connsiteX4" fmla="*/ 275057 w 5387625"/>
              <a:gd name="connsiteY4" fmla="*/ 827135 h 1478781"/>
              <a:gd name="connsiteX5" fmla="*/ 347065 w 5387625"/>
              <a:gd name="connsiteY5" fmla="*/ 722697 h 1478781"/>
              <a:gd name="connsiteX6" fmla="*/ 387421 w 5387625"/>
              <a:gd name="connsiteY6" fmla="*/ 647700 h 1478781"/>
              <a:gd name="connsiteX7" fmla="*/ 415996 w 5387625"/>
              <a:gd name="connsiteY7" fmla="*/ 638175 h 1478781"/>
              <a:gd name="connsiteX8" fmla="*/ 473146 w 5387625"/>
              <a:gd name="connsiteY8" fmla="*/ 600075 h 1478781"/>
              <a:gd name="connsiteX9" fmla="*/ 530296 w 5387625"/>
              <a:gd name="connsiteY9" fmla="*/ 571500 h 1478781"/>
              <a:gd name="connsiteX10" fmla="*/ 558871 w 5387625"/>
              <a:gd name="connsiteY10" fmla="*/ 561975 h 1478781"/>
              <a:gd name="connsiteX11" fmla="*/ 616021 w 5387625"/>
              <a:gd name="connsiteY11" fmla="*/ 523875 h 1478781"/>
              <a:gd name="connsiteX12" fmla="*/ 644596 w 5387625"/>
              <a:gd name="connsiteY12" fmla="*/ 504825 h 1478781"/>
              <a:gd name="connsiteX13" fmla="*/ 673171 w 5387625"/>
              <a:gd name="connsiteY13" fmla="*/ 495300 h 1478781"/>
              <a:gd name="connsiteX14" fmla="*/ 701746 w 5387625"/>
              <a:gd name="connsiteY14" fmla="*/ 476250 h 1478781"/>
              <a:gd name="connsiteX15" fmla="*/ 758896 w 5387625"/>
              <a:gd name="connsiteY15" fmla="*/ 457200 h 1478781"/>
              <a:gd name="connsiteX16" fmla="*/ 863671 w 5387625"/>
              <a:gd name="connsiteY16" fmla="*/ 428625 h 1478781"/>
              <a:gd name="connsiteX17" fmla="*/ 1044646 w 5387625"/>
              <a:gd name="connsiteY17" fmla="*/ 409575 h 1478781"/>
              <a:gd name="connsiteX18" fmla="*/ 1139896 w 5387625"/>
              <a:gd name="connsiteY18" fmla="*/ 381000 h 1478781"/>
              <a:gd name="connsiteX19" fmla="*/ 1168471 w 5387625"/>
              <a:gd name="connsiteY19" fmla="*/ 361950 h 1478781"/>
              <a:gd name="connsiteX20" fmla="*/ 1225621 w 5387625"/>
              <a:gd name="connsiteY20" fmla="*/ 342900 h 1478781"/>
              <a:gd name="connsiteX21" fmla="*/ 1311346 w 5387625"/>
              <a:gd name="connsiteY21" fmla="*/ 304800 h 1478781"/>
              <a:gd name="connsiteX22" fmla="*/ 1397071 w 5387625"/>
              <a:gd name="connsiteY22" fmla="*/ 285750 h 1478781"/>
              <a:gd name="connsiteX23" fmla="*/ 1435171 w 5387625"/>
              <a:gd name="connsiteY23" fmla="*/ 276225 h 1478781"/>
              <a:gd name="connsiteX24" fmla="*/ 1377752 w 5387625"/>
              <a:gd name="connsiteY24" fmla="*/ 423215 h 1478781"/>
              <a:gd name="connsiteX25" fmla="*/ 1472600 w 5387625"/>
              <a:gd name="connsiteY25" fmla="*/ 417704 h 1478781"/>
              <a:gd name="connsiteX26" fmla="*/ 1591685 w 5387625"/>
              <a:gd name="connsiteY26" fmla="*/ 380086 h 1478781"/>
              <a:gd name="connsiteX27" fmla="*/ 1723604 w 5387625"/>
              <a:gd name="connsiteY27" fmla="*/ 326415 h 1478781"/>
              <a:gd name="connsiteX28" fmla="*/ 1830033 w 5387625"/>
              <a:gd name="connsiteY28" fmla="*/ 295809 h 1478781"/>
              <a:gd name="connsiteX29" fmla="*/ 2082871 w 5387625"/>
              <a:gd name="connsiteY29" fmla="*/ 228600 h 1478781"/>
              <a:gd name="connsiteX30" fmla="*/ 2168596 w 5387625"/>
              <a:gd name="connsiteY30" fmla="*/ 200025 h 1478781"/>
              <a:gd name="connsiteX31" fmla="*/ 2197171 w 5387625"/>
              <a:gd name="connsiteY31" fmla="*/ 190500 h 1478781"/>
              <a:gd name="connsiteX32" fmla="*/ 2225746 w 5387625"/>
              <a:gd name="connsiteY32" fmla="*/ 171450 h 1478781"/>
              <a:gd name="connsiteX33" fmla="*/ 2282896 w 5387625"/>
              <a:gd name="connsiteY33" fmla="*/ 152400 h 1478781"/>
              <a:gd name="connsiteX34" fmla="*/ 2368621 w 5387625"/>
              <a:gd name="connsiteY34" fmla="*/ 114300 h 1478781"/>
              <a:gd name="connsiteX35" fmla="*/ 2711521 w 5387625"/>
              <a:gd name="connsiteY35" fmla="*/ 95250 h 1478781"/>
              <a:gd name="connsiteX36" fmla="*/ 2797246 w 5387625"/>
              <a:gd name="connsiteY36" fmla="*/ 66675 h 1478781"/>
              <a:gd name="connsiteX37" fmla="*/ 2825821 w 5387625"/>
              <a:gd name="connsiteY37" fmla="*/ 57150 h 1478781"/>
              <a:gd name="connsiteX38" fmla="*/ 2854396 w 5387625"/>
              <a:gd name="connsiteY38" fmla="*/ 38100 h 1478781"/>
              <a:gd name="connsiteX39" fmla="*/ 2911546 w 5387625"/>
              <a:gd name="connsiteY39" fmla="*/ 19050 h 1478781"/>
              <a:gd name="connsiteX40" fmla="*/ 2978221 w 5387625"/>
              <a:gd name="connsiteY40" fmla="*/ 0 h 1478781"/>
              <a:gd name="connsiteX41" fmla="*/ 3197296 w 5387625"/>
              <a:gd name="connsiteY41" fmla="*/ 9525 h 1478781"/>
              <a:gd name="connsiteX42" fmla="*/ 3254446 w 5387625"/>
              <a:gd name="connsiteY42" fmla="*/ 28575 h 1478781"/>
              <a:gd name="connsiteX43" fmla="*/ 3292546 w 5387625"/>
              <a:gd name="connsiteY43" fmla="*/ 38100 h 1478781"/>
              <a:gd name="connsiteX44" fmla="*/ 3349696 w 5387625"/>
              <a:gd name="connsiteY44" fmla="*/ 57150 h 1478781"/>
              <a:gd name="connsiteX45" fmla="*/ 3406846 w 5387625"/>
              <a:gd name="connsiteY45" fmla="*/ 76200 h 1478781"/>
              <a:gd name="connsiteX46" fmla="*/ 3435421 w 5387625"/>
              <a:gd name="connsiteY46" fmla="*/ 85725 h 1478781"/>
              <a:gd name="connsiteX47" fmla="*/ 3463996 w 5387625"/>
              <a:gd name="connsiteY47" fmla="*/ 95250 h 1478781"/>
              <a:gd name="connsiteX48" fmla="*/ 3578296 w 5387625"/>
              <a:gd name="connsiteY48" fmla="*/ 104775 h 1478781"/>
              <a:gd name="connsiteX49" fmla="*/ 3635446 w 5387625"/>
              <a:gd name="connsiteY49" fmla="*/ 133350 h 1478781"/>
              <a:gd name="connsiteX50" fmla="*/ 3664021 w 5387625"/>
              <a:gd name="connsiteY50" fmla="*/ 161925 h 1478781"/>
              <a:gd name="connsiteX51" fmla="*/ 3721171 w 5387625"/>
              <a:gd name="connsiteY51" fmla="*/ 200025 h 1478781"/>
              <a:gd name="connsiteX52" fmla="*/ 3749746 w 5387625"/>
              <a:gd name="connsiteY52" fmla="*/ 219075 h 1478781"/>
              <a:gd name="connsiteX53" fmla="*/ 3778321 w 5387625"/>
              <a:gd name="connsiteY53" fmla="*/ 247650 h 1478781"/>
              <a:gd name="connsiteX54" fmla="*/ 3835471 w 5387625"/>
              <a:gd name="connsiteY54" fmla="*/ 266700 h 1478781"/>
              <a:gd name="connsiteX55" fmla="*/ 3892621 w 5387625"/>
              <a:gd name="connsiteY55" fmla="*/ 295275 h 1478781"/>
              <a:gd name="connsiteX56" fmla="*/ 3921196 w 5387625"/>
              <a:gd name="connsiteY56" fmla="*/ 314325 h 1478781"/>
              <a:gd name="connsiteX57" fmla="*/ 3959296 w 5387625"/>
              <a:gd name="connsiteY57" fmla="*/ 323850 h 1478781"/>
              <a:gd name="connsiteX58" fmla="*/ 4102171 w 5387625"/>
              <a:gd name="connsiteY58" fmla="*/ 342900 h 1478781"/>
              <a:gd name="connsiteX59" fmla="*/ 4159321 w 5387625"/>
              <a:gd name="connsiteY59" fmla="*/ 361950 h 1478781"/>
              <a:gd name="connsiteX60" fmla="*/ 4187896 w 5387625"/>
              <a:gd name="connsiteY60" fmla="*/ 371475 h 1478781"/>
              <a:gd name="connsiteX61" fmla="*/ 4245046 w 5387625"/>
              <a:gd name="connsiteY61" fmla="*/ 419100 h 1478781"/>
              <a:gd name="connsiteX62" fmla="*/ 4302196 w 5387625"/>
              <a:gd name="connsiteY62" fmla="*/ 457200 h 1478781"/>
              <a:gd name="connsiteX63" fmla="*/ 4330771 w 5387625"/>
              <a:gd name="connsiteY63" fmla="*/ 476250 h 1478781"/>
              <a:gd name="connsiteX64" fmla="*/ 4387921 w 5387625"/>
              <a:gd name="connsiteY64" fmla="*/ 514350 h 1478781"/>
              <a:gd name="connsiteX65" fmla="*/ 4416496 w 5387625"/>
              <a:gd name="connsiteY65" fmla="*/ 533400 h 1478781"/>
              <a:gd name="connsiteX66" fmla="*/ 4445071 w 5387625"/>
              <a:gd name="connsiteY66" fmla="*/ 542925 h 1478781"/>
              <a:gd name="connsiteX67" fmla="*/ 4530796 w 5387625"/>
              <a:gd name="connsiteY67" fmla="*/ 600075 h 1478781"/>
              <a:gd name="connsiteX68" fmla="*/ 4559371 w 5387625"/>
              <a:gd name="connsiteY68" fmla="*/ 628650 h 1478781"/>
              <a:gd name="connsiteX69" fmla="*/ 4587946 w 5387625"/>
              <a:gd name="connsiteY69" fmla="*/ 638175 h 1478781"/>
              <a:gd name="connsiteX70" fmla="*/ 4673671 w 5387625"/>
              <a:gd name="connsiteY70" fmla="*/ 695325 h 1478781"/>
              <a:gd name="connsiteX71" fmla="*/ 4702246 w 5387625"/>
              <a:gd name="connsiteY71" fmla="*/ 714375 h 1478781"/>
              <a:gd name="connsiteX72" fmla="*/ 4730821 w 5387625"/>
              <a:gd name="connsiteY72" fmla="*/ 733425 h 1478781"/>
              <a:gd name="connsiteX73" fmla="*/ 4816546 w 5387625"/>
              <a:gd name="connsiteY73" fmla="*/ 809625 h 1478781"/>
              <a:gd name="connsiteX74" fmla="*/ 4845121 w 5387625"/>
              <a:gd name="connsiteY74" fmla="*/ 819150 h 1478781"/>
              <a:gd name="connsiteX75" fmla="*/ 4902271 w 5387625"/>
              <a:gd name="connsiteY75" fmla="*/ 857250 h 1478781"/>
              <a:gd name="connsiteX76" fmla="*/ 4968946 w 5387625"/>
              <a:gd name="connsiteY76" fmla="*/ 876300 h 1478781"/>
              <a:gd name="connsiteX77" fmla="*/ 4997521 w 5387625"/>
              <a:gd name="connsiteY77" fmla="*/ 885825 h 1478781"/>
              <a:gd name="connsiteX78" fmla="*/ 5064196 w 5387625"/>
              <a:gd name="connsiteY78" fmla="*/ 904875 h 1478781"/>
              <a:gd name="connsiteX79" fmla="*/ 5122079 w 5387625"/>
              <a:gd name="connsiteY79" fmla="*/ 976679 h 1478781"/>
              <a:gd name="connsiteX80" fmla="*/ 5232714 w 5387625"/>
              <a:gd name="connsiteY80" fmla="*/ 1044819 h 1478781"/>
              <a:gd name="connsiteX81" fmla="*/ 5349952 w 5387625"/>
              <a:gd name="connsiteY81" fmla="*/ 1153072 h 1478781"/>
              <a:gd name="connsiteX82" fmla="*/ 5387625 w 5387625"/>
              <a:gd name="connsiteY82" fmla="*/ 1262757 h 1478781"/>
              <a:gd name="connsiteX83" fmla="*/ 4847565 w 5387625"/>
              <a:gd name="connsiteY83" fmla="*/ 1478781 h 1478781"/>
              <a:gd name="connsiteX84" fmla="*/ 599093 w 5387625"/>
              <a:gd name="connsiteY84" fmla="*/ 1478781 h 1478781"/>
              <a:gd name="connsiteX0" fmla="*/ 599093 w 5387625"/>
              <a:gd name="connsiteY0" fmla="*/ 1478781 h 1478781"/>
              <a:gd name="connsiteX1" fmla="*/ 181336 w 5387625"/>
              <a:gd name="connsiteY1" fmla="*/ 1446691 h 1478781"/>
              <a:gd name="connsiteX2" fmla="*/ 0 w 5387625"/>
              <a:gd name="connsiteY2" fmla="*/ 1273204 h 1478781"/>
              <a:gd name="connsiteX3" fmla="*/ 146782 w 5387625"/>
              <a:gd name="connsiteY3" fmla="*/ 1039369 h 1478781"/>
              <a:gd name="connsiteX4" fmla="*/ 275057 w 5387625"/>
              <a:gd name="connsiteY4" fmla="*/ 827135 h 1478781"/>
              <a:gd name="connsiteX5" fmla="*/ 347065 w 5387625"/>
              <a:gd name="connsiteY5" fmla="*/ 722697 h 1478781"/>
              <a:gd name="connsiteX6" fmla="*/ 387421 w 5387625"/>
              <a:gd name="connsiteY6" fmla="*/ 647700 h 1478781"/>
              <a:gd name="connsiteX7" fmla="*/ 415996 w 5387625"/>
              <a:gd name="connsiteY7" fmla="*/ 638175 h 1478781"/>
              <a:gd name="connsiteX8" fmla="*/ 473146 w 5387625"/>
              <a:gd name="connsiteY8" fmla="*/ 600075 h 1478781"/>
              <a:gd name="connsiteX9" fmla="*/ 530296 w 5387625"/>
              <a:gd name="connsiteY9" fmla="*/ 571500 h 1478781"/>
              <a:gd name="connsiteX10" fmla="*/ 558871 w 5387625"/>
              <a:gd name="connsiteY10" fmla="*/ 561975 h 1478781"/>
              <a:gd name="connsiteX11" fmla="*/ 616021 w 5387625"/>
              <a:gd name="connsiteY11" fmla="*/ 523875 h 1478781"/>
              <a:gd name="connsiteX12" fmla="*/ 644596 w 5387625"/>
              <a:gd name="connsiteY12" fmla="*/ 504825 h 1478781"/>
              <a:gd name="connsiteX13" fmla="*/ 673171 w 5387625"/>
              <a:gd name="connsiteY13" fmla="*/ 495300 h 1478781"/>
              <a:gd name="connsiteX14" fmla="*/ 701746 w 5387625"/>
              <a:gd name="connsiteY14" fmla="*/ 476250 h 1478781"/>
              <a:gd name="connsiteX15" fmla="*/ 758896 w 5387625"/>
              <a:gd name="connsiteY15" fmla="*/ 457200 h 1478781"/>
              <a:gd name="connsiteX16" fmla="*/ 863671 w 5387625"/>
              <a:gd name="connsiteY16" fmla="*/ 428625 h 1478781"/>
              <a:gd name="connsiteX17" fmla="*/ 1044646 w 5387625"/>
              <a:gd name="connsiteY17" fmla="*/ 409575 h 1478781"/>
              <a:gd name="connsiteX18" fmla="*/ 1139896 w 5387625"/>
              <a:gd name="connsiteY18" fmla="*/ 381000 h 1478781"/>
              <a:gd name="connsiteX19" fmla="*/ 1168471 w 5387625"/>
              <a:gd name="connsiteY19" fmla="*/ 361950 h 1478781"/>
              <a:gd name="connsiteX20" fmla="*/ 1225621 w 5387625"/>
              <a:gd name="connsiteY20" fmla="*/ 342900 h 1478781"/>
              <a:gd name="connsiteX21" fmla="*/ 1311346 w 5387625"/>
              <a:gd name="connsiteY21" fmla="*/ 304800 h 1478781"/>
              <a:gd name="connsiteX22" fmla="*/ 1397071 w 5387625"/>
              <a:gd name="connsiteY22" fmla="*/ 285750 h 1478781"/>
              <a:gd name="connsiteX23" fmla="*/ 1435171 w 5387625"/>
              <a:gd name="connsiteY23" fmla="*/ 276225 h 1478781"/>
              <a:gd name="connsiteX24" fmla="*/ 1377752 w 5387625"/>
              <a:gd name="connsiteY24" fmla="*/ 423215 h 1478781"/>
              <a:gd name="connsiteX25" fmla="*/ 1472600 w 5387625"/>
              <a:gd name="connsiteY25" fmla="*/ 417704 h 1478781"/>
              <a:gd name="connsiteX26" fmla="*/ 1591685 w 5387625"/>
              <a:gd name="connsiteY26" fmla="*/ 380086 h 1478781"/>
              <a:gd name="connsiteX27" fmla="*/ 1723604 w 5387625"/>
              <a:gd name="connsiteY27" fmla="*/ 326415 h 1478781"/>
              <a:gd name="connsiteX28" fmla="*/ 1830033 w 5387625"/>
              <a:gd name="connsiteY28" fmla="*/ 295809 h 1478781"/>
              <a:gd name="connsiteX29" fmla="*/ 2082871 w 5387625"/>
              <a:gd name="connsiteY29" fmla="*/ 228600 h 1478781"/>
              <a:gd name="connsiteX30" fmla="*/ 2168596 w 5387625"/>
              <a:gd name="connsiteY30" fmla="*/ 200025 h 1478781"/>
              <a:gd name="connsiteX31" fmla="*/ 2197171 w 5387625"/>
              <a:gd name="connsiteY31" fmla="*/ 190500 h 1478781"/>
              <a:gd name="connsiteX32" fmla="*/ 2225746 w 5387625"/>
              <a:gd name="connsiteY32" fmla="*/ 171450 h 1478781"/>
              <a:gd name="connsiteX33" fmla="*/ 2282896 w 5387625"/>
              <a:gd name="connsiteY33" fmla="*/ 152400 h 1478781"/>
              <a:gd name="connsiteX34" fmla="*/ 2368621 w 5387625"/>
              <a:gd name="connsiteY34" fmla="*/ 114300 h 1478781"/>
              <a:gd name="connsiteX35" fmla="*/ 2711521 w 5387625"/>
              <a:gd name="connsiteY35" fmla="*/ 95250 h 1478781"/>
              <a:gd name="connsiteX36" fmla="*/ 2797246 w 5387625"/>
              <a:gd name="connsiteY36" fmla="*/ 66675 h 1478781"/>
              <a:gd name="connsiteX37" fmla="*/ 2825821 w 5387625"/>
              <a:gd name="connsiteY37" fmla="*/ 57150 h 1478781"/>
              <a:gd name="connsiteX38" fmla="*/ 2854396 w 5387625"/>
              <a:gd name="connsiteY38" fmla="*/ 38100 h 1478781"/>
              <a:gd name="connsiteX39" fmla="*/ 2911546 w 5387625"/>
              <a:gd name="connsiteY39" fmla="*/ 19050 h 1478781"/>
              <a:gd name="connsiteX40" fmla="*/ 2978221 w 5387625"/>
              <a:gd name="connsiteY40" fmla="*/ 0 h 1478781"/>
              <a:gd name="connsiteX41" fmla="*/ 3197296 w 5387625"/>
              <a:gd name="connsiteY41" fmla="*/ 9525 h 1478781"/>
              <a:gd name="connsiteX42" fmla="*/ 3254446 w 5387625"/>
              <a:gd name="connsiteY42" fmla="*/ 28575 h 1478781"/>
              <a:gd name="connsiteX43" fmla="*/ 3292546 w 5387625"/>
              <a:gd name="connsiteY43" fmla="*/ 38100 h 1478781"/>
              <a:gd name="connsiteX44" fmla="*/ 3349696 w 5387625"/>
              <a:gd name="connsiteY44" fmla="*/ 57150 h 1478781"/>
              <a:gd name="connsiteX45" fmla="*/ 3406846 w 5387625"/>
              <a:gd name="connsiteY45" fmla="*/ 76200 h 1478781"/>
              <a:gd name="connsiteX46" fmla="*/ 3435421 w 5387625"/>
              <a:gd name="connsiteY46" fmla="*/ 85725 h 1478781"/>
              <a:gd name="connsiteX47" fmla="*/ 3463996 w 5387625"/>
              <a:gd name="connsiteY47" fmla="*/ 95250 h 1478781"/>
              <a:gd name="connsiteX48" fmla="*/ 3578296 w 5387625"/>
              <a:gd name="connsiteY48" fmla="*/ 104775 h 1478781"/>
              <a:gd name="connsiteX49" fmla="*/ 3635446 w 5387625"/>
              <a:gd name="connsiteY49" fmla="*/ 133350 h 1478781"/>
              <a:gd name="connsiteX50" fmla="*/ 3664021 w 5387625"/>
              <a:gd name="connsiteY50" fmla="*/ 161925 h 1478781"/>
              <a:gd name="connsiteX51" fmla="*/ 3721171 w 5387625"/>
              <a:gd name="connsiteY51" fmla="*/ 200025 h 1478781"/>
              <a:gd name="connsiteX52" fmla="*/ 3749746 w 5387625"/>
              <a:gd name="connsiteY52" fmla="*/ 219075 h 1478781"/>
              <a:gd name="connsiteX53" fmla="*/ 3778321 w 5387625"/>
              <a:gd name="connsiteY53" fmla="*/ 247650 h 1478781"/>
              <a:gd name="connsiteX54" fmla="*/ 3835471 w 5387625"/>
              <a:gd name="connsiteY54" fmla="*/ 266700 h 1478781"/>
              <a:gd name="connsiteX55" fmla="*/ 3892621 w 5387625"/>
              <a:gd name="connsiteY55" fmla="*/ 295275 h 1478781"/>
              <a:gd name="connsiteX56" fmla="*/ 3921196 w 5387625"/>
              <a:gd name="connsiteY56" fmla="*/ 314325 h 1478781"/>
              <a:gd name="connsiteX57" fmla="*/ 3959296 w 5387625"/>
              <a:gd name="connsiteY57" fmla="*/ 323850 h 1478781"/>
              <a:gd name="connsiteX58" fmla="*/ 4102171 w 5387625"/>
              <a:gd name="connsiteY58" fmla="*/ 342900 h 1478781"/>
              <a:gd name="connsiteX59" fmla="*/ 4159321 w 5387625"/>
              <a:gd name="connsiteY59" fmla="*/ 361950 h 1478781"/>
              <a:gd name="connsiteX60" fmla="*/ 4187896 w 5387625"/>
              <a:gd name="connsiteY60" fmla="*/ 371475 h 1478781"/>
              <a:gd name="connsiteX61" fmla="*/ 4245046 w 5387625"/>
              <a:gd name="connsiteY61" fmla="*/ 419100 h 1478781"/>
              <a:gd name="connsiteX62" fmla="*/ 4302196 w 5387625"/>
              <a:gd name="connsiteY62" fmla="*/ 457200 h 1478781"/>
              <a:gd name="connsiteX63" fmla="*/ 4330771 w 5387625"/>
              <a:gd name="connsiteY63" fmla="*/ 476250 h 1478781"/>
              <a:gd name="connsiteX64" fmla="*/ 4387921 w 5387625"/>
              <a:gd name="connsiteY64" fmla="*/ 514350 h 1478781"/>
              <a:gd name="connsiteX65" fmla="*/ 4416496 w 5387625"/>
              <a:gd name="connsiteY65" fmla="*/ 533400 h 1478781"/>
              <a:gd name="connsiteX66" fmla="*/ 4445071 w 5387625"/>
              <a:gd name="connsiteY66" fmla="*/ 542925 h 1478781"/>
              <a:gd name="connsiteX67" fmla="*/ 4530796 w 5387625"/>
              <a:gd name="connsiteY67" fmla="*/ 600075 h 1478781"/>
              <a:gd name="connsiteX68" fmla="*/ 4559371 w 5387625"/>
              <a:gd name="connsiteY68" fmla="*/ 628650 h 1478781"/>
              <a:gd name="connsiteX69" fmla="*/ 4587946 w 5387625"/>
              <a:gd name="connsiteY69" fmla="*/ 638175 h 1478781"/>
              <a:gd name="connsiteX70" fmla="*/ 4673671 w 5387625"/>
              <a:gd name="connsiteY70" fmla="*/ 695325 h 1478781"/>
              <a:gd name="connsiteX71" fmla="*/ 4702246 w 5387625"/>
              <a:gd name="connsiteY71" fmla="*/ 714375 h 1478781"/>
              <a:gd name="connsiteX72" fmla="*/ 4730821 w 5387625"/>
              <a:gd name="connsiteY72" fmla="*/ 733425 h 1478781"/>
              <a:gd name="connsiteX73" fmla="*/ 4816546 w 5387625"/>
              <a:gd name="connsiteY73" fmla="*/ 809625 h 1478781"/>
              <a:gd name="connsiteX74" fmla="*/ 4845121 w 5387625"/>
              <a:gd name="connsiteY74" fmla="*/ 819150 h 1478781"/>
              <a:gd name="connsiteX75" fmla="*/ 4902271 w 5387625"/>
              <a:gd name="connsiteY75" fmla="*/ 857250 h 1478781"/>
              <a:gd name="connsiteX76" fmla="*/ 4968946 w 5387625"/>
              <a:gd name="connsiteY76" fmla="*/ 876300 h 1478781"/>
              <a:gd name="connsiteX77" fmla="*/ 4997521 w 5387625"/>
              <a:gd name="connsiteY77" fmla="*/ 885825 h 1478781"/>
              <a:gd name="connsiteX78" fmla="*/ 5064196 w 5387625"/>
              <a:gd name="connsiteY78" fmla="*/ 904875 h 1478781"/>
              <a:gd name="connsiteX79" fmla="*/ 5122079 w 5387625"/>
              <a:gd name="connsiteY79" fmla="*/ 976679 h 1478781"/>
              <a:gd name="connsiteX80" fmla="*/ 5232714 w 5387625"/>
              <a:gd name="connsiteY80" fmla="*/ 1044819 h 1478781"/>
              <a:gd name="connsiteX81" fmla="*/ 5349952 w 5387625"/>
              <a:gd name="connsiteY81" fmla="*/ 1153072 h 1478781"/>
              <a:gd name="connsiteX82" fmla="*/ 5387625 w 5387625"/>
              <a:gd name="connsiteY82" fmla="*/ 1262757 h 1478781"/>
              <a:gd name="connsiteX83" fmla="*/ 4847565 w 5387625"/>
              <a:gd name="connsiteY83" fmla="*/ 1478781 h 1478781"/>
              <a:gd name="connsiteX84" fmla="*/ 599093 w 5387625"/>
              <a:gd name="connsiteY84" fmla="*/ 1478781 h 1478781"/>
              <a:gd name="connsiteX0" fmla="*/ 599093 w 5387625"/>
              <a:gd name="connsiteY0" fmla="*/ 1478781 h 1478781"/>
              <a:gd name="connsiteX1" fmla="*/ 181336 w 5387625"/>
              <a:gd name="connsiteY1" fmla="*/ 1446691 h 1478781"/>
              <a:gd name="connsiteX2" fmla="*/ 0 w 5387625"/>
              <a:gd name="connsiteY2" fmla="*/ 1273204 h 1478781"/>
              <a:gd name="connsiteX3" fmla="*/ 111364 w 5387625"/>
              <a:gd name="connsiteY3" fmla="*/ 1099567 h 1478781"/>
              <a:gd name="connsiteX4" fmla="*/ 275057 w 5387625"/>
              <a:gd name="connsiteY4" fmla="*/ 827135 h 1478781"/>
              <a:gd name="connsiteX5" fmla="*/ 347065 w 5387625"/>
              <a:gd name="connsiteY5" fmla="*/ 722697 h 1478781"/>
              <a:gd name="connsiteX6" fmla="*/ 387421 w 5387625"/>
              <a:gd name="connsiteY6" fmla="*/ 647700 h 1478781"/>
              <a:gd name="connsiteX7" fmla="*/ 415996 w 5387625"/>
              <a:gd name="connsiteY7" fmla="*/ 638175 h 1478781"/>
              <a:gd name="connsiteX8" fmla="*/ 473146 w 5387625"/>
              <a:gd name="connsiteY8" fmla="*/ 600075 h 1478781"/>
              <a:gd name="connsiteX9" fmla="*/ 530296 w 5387625"/>
              <a:gd name="connsiteY9" fmla="*/ 571500 h 1478781"/>
              <a:gd name="connsiteX10" fmla="*/ 558871 w 5387625"/>
              <a:gd name="connsiteY10" fmla="*/ 561975 h 1478781"/>
              <a:gd name="connsiteX11" fmla="*/ 616021 w 5387625"/>
              <a:gd name="connsiteY11" fmla="*/ 523875 h 1478781"/>
              <a:gd name="connsiteX12" fmla="*/ 644596 w 5387625"/>
              <a:gd name="connsiteY12" fmla="*/ 504825 h 1478781"/>
              <a:gd name="connsiteX13" fmla="*/ 673171 w 5387625"/>
              <a:gd name="connsiteY13" fmla="*/ 495300 h 1478781"/>
              <a:gd name="connsiteX14" fmla="*/ 701746 w 5387625"/>
              <a:gd name="connsiteY14" fmla="*/ 476250 h 1478781"/>
              <a:gd name="connsiteX15" fmla="*/ 758896 w 5387625"/>
              <a:gd name="connsiteY15" fmla="*/ 457200 h 1478781"/>
              <a:gd name="connsiteX16" fmla="*/ 863671 w 5387625"/>
              <a:gd name="connsiteY16" fmla="*/ 428625 h 1478781"/>
              <a:gd name="connsiteX17" fmla="*/ 1044646 w 5387625"/>
              <a:gd name="connsiteY17" fmla="*/ 409575 h 1478781"/>
              <a:gd name="connsiteX18" fmla="*/ 1139896 w 5387625"/>
              <a:gd name="connsiteY18" fmla="*/ 381000 h 1478781"/>
              <a:gd name="connsiteX19" fmla="*/ 1168471 w 5387625"/>
              <a:gd name="connsiteY19" fmla="*/ 361950 h 1478781"/>
              <a:gd name="connsiteX20" fmla="*/ 1225621 w 5387625"/>
              <a:gd name="connsiteY20" fmla="*/ 342900 h 1478781"/>
              <a:gd name="connsiteX21" fmla="*/ 1311346 w 5387625"/>
              <a:gd name="connsiteY21" fmla="*/ 304800 h 1478781"/>
              <a:gd name="connsiteX22" fmla="*/ 1397071 w 5387625"/>
              <a:gd name="connsiteY22" fmla="*/ 285750 h 1478781"/>
              <a:gd name="connsiteX23" fmla="*/ 1435171 w 5387625"/>
              <a:gd name="connsiteY23" fmla="*/ 276225 h 1478781"/>
              <a:gd name="connsiteX24" fmla="*/ 1377752 w 5387625"/>
              <a:gd name="connsiteY24" fmla="*/ 423215 h 1478781"/>
              <a:gd name="connsiteX25" fmla="*/ 1472600 w 5387625"/>
              <a:gd name="connsiteY25" fmla="*/ 417704 h 1478781"/>
              <a:gd name="connsiteX26" fmla="*/ 1591685 w 5387625"/>
              <a:gd name="connsiteY26" fmla="*/ 380086 h 1478781"/>
              <a:gd name="connsiteX27" fmla="*/ 1723604 w 5387625"/>
              <a:gd name="connsiteY27" fmla="*/ 326415 h 1478781"/>
              <a:gd name="connsiteX28" fmla="*/ 1830033 w 5387625"/>
              <a:gd name="connsiteY28" fmla="*/ 295809 h 1478781"/>
              <a:gd name="connsiteX29" fmla="*/ 2082871 w 5387625"/>
              <a:gd name="connsiteY29" fmla="*/ 228600 h 1478781"/>
              <a:gd name="connsiteX30" fmla="*/ 2168596 w 5387625"/>
              <a:gd name="connsiteY30" fmla="*/ 200025 h 1478781"/>
              <a:gd name="connsiteX31" fmla="*/ 2197171 w 5387625"/>
              <a:gd name="connsiteY31" fmla="*/ 190500 h 1478781"/>
              <a:gd name="connsiteX32" fmla="*/ 2225746 w 5387625"/>
              <a:gd name="connsiteY32" fmla="*/ 171450 h 1478781"/>
              <a:gd name="connsiteX33" fmla="*/ 2282896 w 5387625"/>
              <a:gd name="connsiteY33" fmla="*/ 152400 h 1478781"/>
              <a:gd name="connsiteX34" fmla="*/ 2368621 w 5387625"/>
              <a:gd name="connsiteY34" fmla="*/ 114300 h 1478781"/>
              <a:gd name="connsiteX35" fmla="*/ 2711521 w 5387625"/>
              <a:gd name="connsiteY35" fmla="*/ 95250 h 1478781"/>
              <a:gd name="connsiteX36" fmla="*/ 2797246 w 5387625"/>
              <a:gd name="connsiteY36" fmla="*/ 66675 h 1478781"/>
              <a:gd name="connsiteX37" fmla="*/ 2825821 w 5387625"/>
              <a:gd name="connsiteY37" fmla="*/ 57150 h 1478781"/>
              <a:gd name="connsiteX38" fmla="*/ 2854396 w 5387625"/>
              <a:gd name="connsiteY38" fmla="*/ 38100 h 1478781"/>
              <a:gd name="connsiteX39" fmla="*/ 2911546 w 5387625"/>
              <a:gd name="connsiteY39" fmla="*/ 19050 h 1478781"/>
              <a:gd name="connsiteX40" fmla="*/ 2978221 w 5387625"/>
              <a:gd name="connsiteY40" fmla="*/ 0 h 1478781"/>
              <a:gd name="connsiteX41" fmla="*/ 3197296 w 5387625"/>
              <a:gd name="connsiteY41" fmla="*/ 9525 h 1478781"/>
              <a:gd name="connsiteX42" fmla="*/ 3254446 w 5387625"/>
              <a:gd name="connsiteY42" fmla="*/ 28575 h 1478781"/>
              <a:gd name="connsiteX43" fmla="*/ 3292546 w 5387625"/>
              <a:gd name="connsiteY43" fmla="*/ 38100 h 1478781"/>
              <a:gd name="connsiteX44" fmla="*/ 3349696 w 5387625"/>
              <a:gd name="connsiteY44" fmla="*/ 57150 h 1478781"/>
              <a:gd name="connsiteX45" fmla="*/ 3406846 w 5387625"/>
              <a:gd name="connsiteY45" fmla="*/ 76200 h 1478781"/>
              <a:gd name="connsiteX46" fmla="*/ 3435421 w 5387625"/>
              <a:gd name="connsiteY46" fmla="*/ 85725 h 1478781"/>
              <a:gd name="connsiteX47" fmla="*/ 3463996 w 5387625"/>
              <a:gd name="connsiteY47" fmla="*/ 95250 h 1478781"/>
              <a:gd name="connsiteX48" fmla="*/ 3578296 w 5387625"/>
              <a:gd name="connsiteY48" fmla="*/ 104775 h 1478781"/>
              <a:gd name="connsiteX49" fmla="*/ 3635446 w 5387625"/>
              <a:gd name="connsiteY49" fmla="*/ 133350 h 1478781"/>
              <a:gd name="connsiteX50" fmla="*/ 3664021 w 5387625"/>
              <a:gd name="connsiteY50" fmla="*/ 161925 h 1478781"/>
              <a:gd name="connsiteX51" fmla="*/ 3721171 w 5387625"/>
              <a:gd name="connsiteY51" fmla="*/ 200025 h 1478781"/>
              <a:gd name="connsiteX52" fmla="*/ 3749746 w 5387625"/>
              <a:gd name="connsiteY52" fmla="*/ 219075 h 1478781"/>
              <a:gd name="connsiteX53" fmla="*/ 3778321 w 5387625"/>
              <a:gd name="connsiteY53" fmla="*/ 247650 h 1478781"/>
              <a:gd name="connsiteX54" fmla="*/ 3835471 w 5387625"/>
              <a:gd name="connsiteY54" fmla="*/ 266700 h 1478781"/>
              <a:gd name="connsiteX55" fmla="*/ 3892621 w 5387625"/>
              <a:gd name="connsiteY55" fmla="*/ 295275 h 1478781"/>
              <a:gd name="connsiteX56" fmla="*/ 3921196 w 5387625"/>
              <a:gd name="connsiteY56" fmla="*/ 314325 h 1478781"/>
              <a:gd name="connsiteX57" fmla="*/ 3959296 w 5387625"/>
              <a:gd name="connsiteY57" fmla="*/ 323850 h 1478781"/>
              <a:gd name="connsiteX58" fmla="*/ 4102171 w 5387625"/>
              <a:gd name="connsiteY58" fmla="*/ 342900 h 1478781"/>
              <a:gd name="connsiteX59" fmla="*/ 4159321 w 5387625"/>
              <a:gd name="connsiteY59" fmla="*/ 361950 h 1478781"/>
              <a:gd name="connsiteX60" fmla="*/ 4187896 w 5387625"/>
              <a:gd name="connsiteY60" fmla="*/ 371475 h 1478781"/>
              <a:gd name="connsiteX61" fmla="*/ 4245046 w 5387625"/>
              <a:gd name="connsiteY61" fmla="*/ 419100 h 1478781"/>
              <a:gd name="connsiteX62" fmla="*/ 4302196 w 5387625"/>
              <a:gd name="connsiteY62" fmla="*/ 457200 h 1478781"/>
              <a:gd name="connsiteX63" fmla="*/ 4330771 w 5387625"/>
              <a:gd name="connsiteY63" fmla="*/ 476250 h 1478781"/>
              <a:gd name="connsiteX64" fmla="*/ 4387921 w 5387625"/>
              <a:gd name="connsiteY64" fmla="*/ 514350 h 1478781"/>
              <a:gd name="connsiteX65" fmla="*/ 4416496 w 5387625"/>
              <a:gd name="connsiteY65" fmla="*/ 533400 h 1478781"/>
              <a:gd name="connsiteX66" fmla="*/ 4445071 w 5387625"/>
              <a:gd name="connsiteY66" fmla="*/ 542925 h 1478781"/>
              <a:gd name="connsiteX67" fmla="*/ 4530796 w 5387625"/>
              <a:gd name="connsiteY67" fmla="*/ 600075 h 1478781"/>
              <a:gd name="connsiteX68" fmla="*/ 4559371 w 5387625"/>
              <a:gd name="connsiteY68" fmla="*/ 628650 h 1478781"/>
              <a:gd name="connsiteX69" fmla="*/ 4587946 w 5387625"/>
              <a:gd name="connsiteY69" fmla="*/ 638175 h 1478781"/>
              <a:gd name="connsiteX70" fmla="*/ 4673671 w 5387625"/>
              <a:gd name="connsiteY70" fmla="*/ 695325 h 1478781"/>
              <a:gd name="connsiteX71" fmla="*/ 4702246 w 5387625"/>
              <a:gd name="connsiteY71" fmla="*/ 714375 h 1478781"/>
              <a:gd name="connsiteX72" fmla="*/ 4730821 w 5387625"/>
              <a:gd name="connsiteY72" fmla="*/ 733425 h 1478781"/>
              <a:gd name="connsiteX73" fmla="*/ 4816546 w 5387625"/>
              <a:gd name="connsiteY73" fmla="*/ 809625 h 1478781"/>
              <a:gd name="connsiteX74" fmla="*/ 4845121 w 5387625"/>
              <a:gd name="connsiteY74" fmla="*/ 819150 h 1478781"/>
              <a:gd name="connsiteX75" fmla="*/ 4902271 w 5387625"/>
              <a:gd name="connsiteY75" fmla="*/ 857250 h 1478781"/>
              <a:gd name="connsiteX76" fmla="*/ 4968946 w 5387625"/>
              <a:gd name="connsiteY76" fmla="*/ 876300 h 1478781"/>
              <a:gd name="connsiteX77" fmla="*/ 4997521 w 5387625"/>
              <a:gd name="connsiteY77" fmla="*/ 885825 h 1478781"/>
              <a:gd name="connsiteX78" fmla="*/ 5064196 w 5387625"/>
              <a:gd name="connsiteY78" fmla="*/ 904875 h 1478781"/>
              <a:gd name="connsiteX79" fmla="*/ 5122079 w 5387625"/>
              <a:gd name="connsiteY79" fmla="*/ 976679 h 1478781"/>
              <a:gd name="connsiteX80" fmla="*/ 5232714 w 5387625"/>
              <a:gd name="connsiteY80" fmla="*/ 1044819 h 1478781"/>
              <a:gd name="connsiteX81" fmla="*/ 5349952 w 5387625"/>
              <a:gd name="connsiteY81" fmla="*/ 1153072 h 1478781"/>
              <a:gd name="connsiteX82" fmla="*/ 5387625 w 5387625"/>
              <a:gd name="connsiteY82" fmla="*/ 1262757 h 1478781"/>
              <a:gd name="connsiteX83" fmla="*/ 4847565 w 5387625"/>
              <a:gd name="connsiteY83" fmla="*/ 1478781 h 1478781"/>
              <a:gd name="connsiteX84" fmla="*/ 599093 w 5387625"/>
              <a:gd name="connsiteY84" fmla="*/ 1478781 h 1478781"/>
              <a:gd name="connsiteX0" fmla="*/ 599093 w 5387625"/>
              <a:gd name="connsiteY0" fmla="*/ 1478781 h 1478781"/>
              <a:gd name="connsiteX1" fmla="*/ 181336 w 5387625"/>
              <a:gd name="connsiteY1" fmla="*/ 1446691 h 1478781"/>
              <a:gd name="connsiteX2" fmla="*/ 0 w 5387625"/>
              <a:gd name="connsiteY2" fmla="*/ 1273204 h 1478781"/>
              <a:gd name="connsiteX3" fmla="*/ 111364 w 5387625"/>
              <a:gd name="connsiteY3" fmla="*/ 1099567 h 1478781"/>
              <a:gd name="connsiteX4" fmla="*/ 172741 w 5387625"/>
              <a:gd name="connsiteY4" fmla="*/ 923453 h 1478781"/>
              <a:gd name="connsiteX5" fmla="*/ 347065 w 5387625"/>
              <a:gd name="connsiteY5" fmla="*/ 722697 h 1478781"/>
              <a:gd name="connsiteX6" fmla="*/ 387421 w 5387625"/>
              <a:gd name="connsiteY6" fmla="*/ 647700 h 1478781"/>
              <a:gd name="connsiteX7" fmla="*/ 415996 w 5387625"/>
              <a:gd name="connsiteY7" fmla="*/ 638175 h 1478781"/>
              <a:gd name="connsiteX8" fmla="*/ 473146 w 5387625"/>
              <a:gd name="connsiteY8" fmla="*/ 600075 h 1478781"/>
              <a:gd name="connsiteX9" fmla="*/ 530296 w 5387625"/>
              <a:gd name="connsiteY9" fmla="*/ 571500 h 1478781"/>
              <a:gd name="connsiteX10" fmla="*/ 558871 w 5387625"/>
              <a:gd name="connsiteY10" fmla="*/ 561975 h 1478781"/>
              <a:gd name="connsiteX11" fmla="*/ 616021 w 5387625"/>
              <a:gd name="connsiteY11" fmla="*/ 523875 h 1478781"/>
              <a:gd name="connsiteX12" fmla="*/ 644596 w 5387625"/>
              <a:gd name="connsiteY12" fmla="*/ 504825 h 1478781"/>
              <a:gd name="connsiteX13" fmla="*/ 673171 w 5387625"/>
              <a:gd name="connsiteY13" fmla="*/ 495300 h 1478781"/>
              <a:gd name="connsiteX14" fmla="*/ 701746 w 5387625"/>
              <a:gd name="connsiteY14" fmla="*/ 476250 h 1478781"/>
              <a:gd name="connsiteX15" fmla="*/ 758896 w 5387625"/>
              <a:gd name="connsiteY15" fmla="*/ 457200 h 1478781"/>
              <a:gd name="connsiteX16" fmla="*/ 863671 w 5387625"/>
              <a:gd name="connsiteY16" fmla="*/ 428625 h 1478781"/>
              <a:gd name="connsiteX17" fmla="*/ 1044646 w 5387625"/>
              <a:gd name="connsiteY17" fmla="*/ 409575 h 1478781"/>
              <a:gd name="connsiteX18" fmla="*/ 1139896 w 5387625"/>
              <a:gd name="connsiteY18" fmla="*/ 381000 h 1478781"/>
              <a:gd name="connsiteX19" fmla="*/ 1168471 w 5387625"/>
              <a:gd name="connsiteY19" fmla="*/ 361950 h 1478781"/>
              <a:gd name="connsiteX20" fmla="*/ 1225621 w 5387625"/>
              <a:gd name="connsiteY20" fmla="*/ 342900 h 1478781"/>
              <a:gd name="connsiteX21" fmla="*/ 1311346 w 5387625"/>
              <a:gd name="connsiteY21" fmla="*/ 304800 h 1478781"/>
              <a:gd name="connsiteX22" fmla="*/ 1397071 w 5387625"/>
              <a:gd name="connsiteY22" fmla="*/ 285750 h 1478781"/>
              <a:gd name="connsiteX23" fmla="*/ 1435171 w 5387625"/>
              <a:gd name="connsiteY23" fmla="*/ 276225 h 1478781"/>
              <a:gd name="connsiteX24" fmla="*/ 1377752 w 5387625"/>
              <a:gd name="connsiteY24" fmla="*/ 423215 h 1478781"/>
              <a:gd name="connsiteX25" fmla="*/ 1472600 w 5387625"/>
              <a:gd name="connsiteY25" fmla="*/ 417704 h 1478781"/>
              <a:gd name="connsiteX26" fmla="*/ 1591685 w 5387625"/>
              <a:gd name="connsiteY26" fmla="*/ 380086 h 1478781"/>
              <a:gd name="connsiteX27" fmla="*/ 1723604 w 5387625"/>
              <a:gd name="connsiteY27" fmla="*/ 326415 h 1478781"/>
              <a:gd name="connsiteX28" fmla="*/ 1830033 w 5387625"/>
              <a:gd name="connsiteY28" fmla="*/ 295809 h 1478781"/>
              <a:gd name="connsiteX29" fmla="*/ 2082871 w 5387625"/>
              <a:gd name="connsiteY29" fmla="*/ 228600 h 1478781"/>
              <a:gd name="connsiteX30" fmla="*/ 2168596 w 5387625"/>
              <a:gd name="connsiteY30" fmla="*/ 200025 h 1478781"/>
              <a:gd name="connsiteX31" fmla="*/ 2197171 w 5387625"/>
              <a:gd name="connsiteY31" fmla="*/ 190500 h 1478781"/>
              <a:gd name="connsiteX32" fmla="*/ 2225746 w 5387625"/>
              <a:gd name="connsiteY32" fmla="*/ 171450 h 1478781"/>
              <a:gd name="connsiteX33" fmla="*/ 2282896 w 5387625"/>
              <a:gd name="connsiteY33" fmla="*/ 152400 h 1478781"/>
              <a:gd name="connsiteX34" fmla="*/ 2368621 w 5387625"/>
              <a:gd name="connsiteY34" fmla="*/ 114300 h 1478781"/>
              <a:gd name="connsiteX35" fmla="*/ 2711521 w 5387625"/>
              <a:gd name="connsiteY35" fmla="*/ 95250 h 1478781"/>
              <a:gd name="connsiteX36" fmla="*/ 2797246 w 5387625"/>
              <a:gd name="connsiteY36" fmla="*/ 66675 h 1478781"/>
              <a:gd name="connsiteX37" fmla="*/ 2825821 w 5387625"/>
              <a:gd name="connsiteY37" fmla="*/ 57150 h 1478781"/>
              <a:gd name="connsiteX38" fmla="*/ 2854396 w 5387625"/>
              <a:gd name="connsiteY38" fmla="*/ 38100 h 1478781"/>
              <a:gd name="connsiteX39" fmla="*/ 2911546 w 5387625"/>
              <a:gd name="connsiteY39" fmla="*/ 19050 h 1478781"/>
              <a:gd name="connsiteX40" fmla="*/ 2978221 w 5387625"/>
              <a:gd name="connsiteY40" fmla="*/ 0 h 1478781"/>
              <a:gd name="connsiteX41" fmla="*/ 3197296 w 5387625"/>
              <a:gd name="connsiteY41" fmla="*/ 9525 h 1478781"/>
              <a:gd name="connsiteX42" fmla="*/ 3254446 w 5387625"/>
              <a:gd name="connsiteY42" fmla="*/ 28575 h 1478781"/>
              <a:gd name="connsiteX43" fmla="*/ 3292546 w 5387625"/>
              <a:gd name="connsiteY43" fmla="*/ 38100 h 1478781"/>
              <a:gd name="connsiteX44" fmla="*/ 3349696 w 5387625"/>
              <a:gd name="connsiteY44" fmla="*/ 57150 h 1478781"/>
              <a:gd name="connsiteX45" fmla="*/ 3406846 w 5387625"/>
              <a:gd name="connsiteY45" fmla="*/ 76200 h 1478781"/>
              <a:gd name="connsiteX46" fmla="*/ 3435421 w 5387625"/>
              <a:gd name="connsiteY46" fmla="*/ 85725 h 1478781"/>
              <a:gd name="connsiteX47" fmla="*/ 3463996 w 5387625"/>
              <a:gd name="connsiteY47" fmla="*/ 95250 h 1478781"/>
              <a:gd name="connsiteX48" fmla="*/ 3578296 w 5387625"/>
              <a:gd name="connsiteY48" fmla="*/ 104775 h 1478781"/>
              <a:gd name="connsiteX49" fmla="*/ 3635446 w 5387625"/>
              <a:gd name="connsiteY49" fmla="*/ 133350 h 1478781"/>
              <a:gd name="connsiteX50" fmla="*/ 3664021 w 5387625"/>
              <a:gd name="connsiteY50" fmla="*/ 161925 h 1478781"/>
              <a:gd name="connsiteX51" fmla="*/ 3721171 w 5387625"/>
              <a:gd name="connsiteY51" fmla="*/ 200025 h 1478781"/>
              <a:gd name="connsiteX52" fmla="*/ 3749746 w 5387625"/>
              <a:gd name="connsiteY52" fmla="*/ 219075 h 1478781"/>
              <a:gd name="connsiteX53" fmla="*/ 3778321 w 5387625"/>
              <a:gd name="connsiteY53" fmla="*/ 247650 h 1478781"/>
              <a:gd name="connsiteX54" fmla="*/ 3835471 w 5387625"/>
              <a:gd name="connsiteY54" fmla="*/ 266700 h 1478781"/>
              <a:gd name="connsiteX55" fmla="*/ 3892621 w 5387625"/>
              <a:gd name="connsiteY55" fmla="*/ 295275 h 1478781"/>
              <a:gd name="connsiteX56" fmla="*/ 3921196 w 5387625"/>
              <a:gd name="connsiteY56" fmla="*/ 314325 h 1478781"/>
              <a:gd name="connsiteX57" fmla="*/ 3959296 w 5387625"/>
              <a:gd name="connsiteY57" fmla="*/ 323850 h 1478781"/>
              <a:gd name="connsiteX58" fmla="*/ 4102171 w 5387625"/>
              <a:gd name="connsiteY58" fmla="*/ 342900 h 1478781"/>
              <a:gd name="connsiteX59" fmla="*/ 4159321 w 5387625"/>
              <a:gd name="connsiteY59" fmla="*/ 361950 h 1478781"/>
              <a:gd name="connsiteX60" fmla="*/ 4187896 w 5387625"/>
              <a:gd name="connsiteY60" fmla="*/ 371475 h 1478781"/>
              <a:gd name="connsiteX61" fmla="*/ 4245046 w 5387625"/>
              <a:gd name="connsiteY61" fmla="*/ 419100 h 1478781"/>
              <a:gd name="connsiteX62" fmla="*/ 4302196 w 5387625"/>
              <a:gd name="connsiteY62" fmla="*/ 457200 h 1478781"/>
              <a:gd name="connsiteX63" fmla="*/ 4330771 w 5387625"/>
              <a:gd name="connsiteY63" fmla="*/ 476250 h 1478781"/>
              <a:gd name="connsiteX64" fmla="*/ 4387921 w 5387625"/>
              <a:gd name="connsiteY64" fmla="*/ 514350 h 1478781"/>
              <a:gd name="connsiteX65" fmla="*/ 4416496 w 5387625"/>
              <a:gd name="connsiteY65" fmla="*/ 533400 h 1478781"/>
              <a:gd name="connsiteX66" fmla="*/ 4445071 w 5387625"/>
              <a:gd name="connsiteY66" fmla="*/ 542925 h 1478781"/>
              <a:gd name="connsiteX67" fmla="*/ 4530796 w 5387625"/>
              <a:gd name="connsiteY67" fmla="*/ 600075 h 1478781"/>
              <a:gd name="connsiteX68" fmla="*/ 4559371 w 5387625"/>
              <a:gd name="connsiteY68" fmla="*/ 628650 h 1478781"/>
              <a:gd name="connsiteX69" fmla="*/ 4587946 w 5387625"/>
              <a:gd name="connsiteY69" fmla="*/ 638175 h 1478781"/>
              <a:gd name="connsiteX70" fmla="*/ 4673671 w 5387625"/>
              <a:gd name="connsiteY70" fmla="*/ 695325 h 1478781"/>
              <a:gd name="connsiteX71" fmla="*/ 4702246 w 5387625"/>
              <a:gd name="connsiteY71" fmla="*/ 714375 h 1478781"/>
              <a:gd name="connsiteX72" fmla="*/ 4730821 w 5387625"/>
              <a:gd name="connsiteY72" fmla="*/ 733425 h 1478781"/>
              <a:gd name="connsiteX73" fmla="*/ 4816546 w 5387625"/>
              <a:gd name="connsiteY73" fmla="*/ 809625 h 1478781"/>
              <a:gd name="connsiteX74" fmla="*/ 4845121 w 5387625"/>
              <a:gd name="connsiteY74" fmla="*/ 819150 h 1478781"/>
              <a:gd name="connsiteX75" fmla="*/ 4902271 w 5387625"/>
              <a:gd name="connsiteY75" fmla="*/ 857250 h 1478781"/>
              <a:gd name="connsiteX76" fmla="*/ 4968946 w 5387625"/>
              <a:gd name="connsiteY76" fmla="*/ 876300 h 1478781"/>
              <a:gd name="connsiteX77" fmla="*/ 4997521 w 5387625"/>
              <a:gd name="connsiteY77" fmla="*/ 885825 h 1478781"/>
              <a:gd name="connsiteX78" fmla="*/ 5064196 w 5387625"/>
              <a:gd name="connsiteY78" fmla="*/ 904875 h 1478781"/>
              <a:gd name="connsiteX79" fmla="*/ 5122079 w 5387625"/>
              <a:gd name="connsiteY79" fmla="*/ 976679 h 1478781"/>
              <a:gd name="connsiteX80" fmla="*/ 5232714 w 5387625"/>
              <a:gd name="connsiteY80" fmla="*/ 1044819 h 1478781"/>
              <a:gd name="connsiteX81" fmla="*/ 5349952 w 5387625"/>
              <a:gd name="connsiteY81" fmla="*/ 1153072 h 1478781"/>
              <a:gd name="connsiteX82" fmla="*/ 5387625 w 5387625"/>
              <a:gd name="connsiteY82" fmla="*/ 1262757 h 1478781"/>
              <a:gd name="connsiteX83" fmla="*/ 4847565 w 5387625"/>
              <a:gd name="connsiteY83" fmla="*/ 1478781 h 1478781"/>
              <a:gd name="connsiteX84" fmla="*/ 599093 w 5387625"/>
              <a:gd name="connsiteY84" fmla="*/ 1478781 h 1478781"/>
              <a:gd name="connsiteX0" fmla="*/ 599093 w 5387625"/>
              <a:gd name="connsiteY0" fmla="*/ 1478781 h 1478781"/>
              <a:gd name="connsiteX1" fmla="*/ 181336 w 5387625"/>
              <a:gd name="connsiteY1" fmla="*/ 1446691 h 1478781"/>
              <a:gd name="connsiteX2" fmla="*/ 0 w 5387625"/>
              <a:gd name="connsiteY2" fmla="*/ 1273204 h 1478781"/>
              <a:gd name="connsiteX3" fmla="*/ 111364 w 5387625"/>
              <a:gd name="connsiteY3" fmla="*/ 1099567 h 1478781"/>
              <a:gd name="connsiteX4" fmla="*/ 172741 w 5387625"/>
              <a:gd name="connsiteY4" fmla="*/ 923453 h 1478781"/>
              <a:gd name="connsiteX5" fmla="*/ 347065 w 5387625"/>
              <a:gd name="connsiteY5" fmla="*/ 722697 h 1478781"/>
              <a:gd name="connsiteX6" fmla="*/ 438578 w 5387625"/>
              <a:gd name="connsiteY6" fmla="*/ 703885 h 1478781"/>
              <a:gd name="connsiteX7" fmla="*/ 415996 w 5387625"/>
              <a:gd name="connsiteY7" fmla="*/ 638175 h 1478781"/>
              <a:gd name="connsiteX8" fmla="*/ 473146 w 5387625"/>
              <a:gd name="connsiteY8" fmla="*/ 600075 h 1478781"/>
              <a:gd name="connsiteX9" fmla="*/ 530296 w 5387625"/>
              <a:gd name="connsiteY9" fmla="*/ 571500 h 1478781"/>
              <a:gd name="connsiteX10" fmla="*/ 558871 w 5387625"/>
              <a:gd name="connsiteY10" fmla="*/ 561975 h 1478781"/>
              <a:gd name="connsiteX11" fmla="*/ 616021 w 5387625"/>
              <a:gd name="connsiteY11" fmla="*/ 523875 h 1478781"/>
              <a:gd name="connsiteX12" fmla="*/ 644596 w 5387625"/>
              <a:gd name="connsiteY12" fmla="*/ 504825 h 1478781"/>
              <a:gd name="connsiteX13" fmla="*/ 673171 w 5387625"/>
              <a:gd name="connsiteY13" fmla="*/ 495300 h 1478781"/>
              <a:gd name="connsiteX14" fmla="*/ 701746 w 5387625"/>
              <a:gd name="connsiteY14" fmla="*/ 476250 h 1478781"/>
              <a:gd name="connsiteX15" fmla="*/ 758896 w 5387625"/>
              <a:gd name="connsiteY15" fmla="*/ 457200 h 1478781"/>
              <a:gd name="connsiteX16" fmla="*/ 863671 w 5387625"/>
              <a:gd name="connsiteY16" fmla="*/ 428625 h 1478781"/>
              <a:gd name="connsiteX17" fmla="*/ 1044646 w 5387625"/>
              <a:gd name="connsiteY17" fmla="*/ 409575 h 1478781"/>
              <a:gd name="connsiteX18" fmla="*/ 1139896 w 5387625"/>
              <a:gd name="connsiteY18" fmla="*/ 381000 h 1478781"/>
              <a:gd name="connsiteX19" fmla="*/ 1168471 w 5387625"/>
              <a:gd name="connsiteY19" fmla="*/ 361950 h 1478781"/>
              <a:gd name="connsiteX20" fmla="*/ 1225621 w 5387625"/>
              <a:gd name="connsiteY20" fmla="*/ 342900 h 1478781"/>
              <a:gd name="connsiteX21" fmla="*/ 1311346 w 5387625"/>
              <a:gd name="connsiteY21" fmla="*/ 304800 h 1478781"/>
              <a:gd name="connsiteX22" fmla="*/ 1397071 w 5387625"/>
              <a:gd name="connsiteY22" fmla="*/ 285750 h 1478781"/>
              <a:gd name="connsiteX23" fmla="*/ 1435171 w 5387625"/>
              <a:gd name="connsiteY23" fmla="*/ 276225 h 1478781"/>
              <a:gd name="connsiteX24" fmla="*/ 1377752 w 5387625"/>
              <a:gd name="connsiteY24" fmla="*/ 423215 h 1478781"/>
              <a:gd name="connsiteX25" fmla="*/ 1472600 w 5387625"/>
              <a:gd name="connsiteY25" fmla="*/ 417704 h 1478781"/>
              <a:gd name="connsiteX26" fmla="*/ 1591685 w 5387625"/>
              <a:gd name="connsiteY26" fmla="*/ 380086 h 1478781"/>
              <a:gd name="connsiteX27" fmla="*/ 1723604 w 5387625"/>
              <a:gd name="connsiteY27" fmla="*/ 326415 h 1478781"/>
              <a:gd name="connsiteX28" fmla="*/ 1830033 w 5387625"/>
              <a:gd name="connsiteY28" fmla="*/ 295809 h 1478781"/>
              <a:gd name="connsiteX29" fmla="*/ 2082871 w 5387625"/>
              <a:gd name="connsiteY29" fmla="*/ 228600 h 1478781"/>
              <a:gd name="connsiteX30" fmla="*/ 2168596 w 5387625"/>
              <a:gd name="connsiteY30" fmla="*/ 200025 h 1478781"/>
              <a:gd name="connsiteX31" fmla="*/ 2197171 w 5387625"/>
              <a:gd name="connsiteY31" fmla="*/ 190500 h 1478781"/>
              <a:gd name="connsiteX32" fmla="*/ 2225746 w 5387625"/>
              <a:gd name="connsiteY32" fmla="*/ 171450 h 1478781"/>
              <a:gd name="connsiteX33" fmla="*/ 2282896 w 5387625"/>
              <a:gd name="connsiteY33" fmla="*/ 152400 h 1478781"/>
              <a:gd name="connsiteX34" fmla="*/ 2368621 w 5387625"/>
              <a:gd name="connsiteY34" fmla="*/ 114300 h 1478781"/>
              <a:gd name="connsiteX35" fmla="*/ 2711521 w 5387625"/>
              <a:gd name="connsiteY35" fmla="*/ 95250 h 1478781"/>
              <a:gd name="connsiteX36" fmla="*/ 2797246 w 5387625"/>
              <a:gd name="connsiteY36" fmla="*/ 66675 h 1478781"/>
              <a:gd name="connsiteX37" fmla="*/ 2825821 w 5387625"/>
              <a:gd name="connsiteY37" fmla="*/ 57150 h 1478781"/>
              <a:gd name="connsiteX38" fmla="*/ 2854396 w 5387625"/>
              <a:gd name="connsiteY38" fmla="*/ 38100 h 1478781"/>
              <a:gd name="connsiteX39" fmla="*/ 2911546 w 5387625"/>
              <a:gd name="connsiteY39" fmla="*/ 19050 h 1478781"/>
              <a:gd name="connsiteX40" fmla="*/ 2978221 w 5387625"/>
              <a:gd name="connsiteY40" fmla="*/ 0 h 1478781"/>
              <a:gd name="connsiteX41" fmla="*/ 3197296 w 5387625"/>
              <a:gd name="connsiteY41" fmla="*/ 9525 h 1478781"/>
              <a:gd name="connsiteX42" fmla="*/ 3254446 w 5387625"/>
              <a:gd name="connsiteY42" fmla="*/ 28575 h 1478781"/>
              <a:gd name="connsiteX43" fmla="*/ 3292546 w 5387625"/>
              <a:gd name="connsiteY43" fmla="*/ 38100 h 1478781"/>
              <a:gd name="connsiteX44" fmla="*/ 3349696 w 5387625"/>
              <a:gd name="connsiteY44" fmla="*/ 57150 h 1478781"/>
              <a:gd name="connsiteX45" fmla="*/ 3406846 w 5387625"/>
              <a:gd name="connsiteY45" fmla="*/ 76200 h 1478781"/>
              <a:gd name="connsiteX46" fmla="*/ 3435421 w 5387625"/>
              <a:gd name="connsiteY46" fmla="*/ 85725 h 1478781"/>
              <a:gd name="connsiteX47" fmla="*/ 3463996 w 5387625"/>
              <a:gd name="connsiteY47" fmla="*/ 95250 h 1478781"/>
              <a:gd name="connsiteX48" fmla="*/ 3578296 w 5387625"/>
              <a:gd name="connsiteY48" fmla="*/ 104775 h 1478781"/>
              <a:gd name="connsiteX49" fmla="*/ 3635446 w 5387625"/>
              <a:gd name="connsiteY49" fmla="*/ 133350 h 1478781"/>
              <a:gd name="connsiteX50" fmla="*/ 3664021 w 5387625"/>
              <a:gd name="connsiteY50" fmla="*/ 161925 h 1478781"/>
              <a:gd name="connsiteX51" fmla="*/ 3721171 w 5387625"/>
              <a:gd name="connsiteY51" fmla="*/ 200025 h 1478781"/>
              <a:gd name="connsiteX52" fmla="*/ 3749746 w 5387625"/>
              <a:gd name="connsiteY52" fmla="*/ 219075 h 1478781"/>
              <a:gd name="connsiteX53" fmla="*/ 3778321 w 5387625"/>
              <a:gd name="connsiteY53" fmla="*/ 247650 h 1478781"/>
              <a:gd name="connsiteX54" fmla="*/ 3835471 w 5387625"/>
              <a:gd name="connsiteY54" fmla="*/ 266700 h 1478781"/>
              <a:gd name="connsiteX55" fmla="*/ 3892621 w 5387625"/>
              <a:gd name="connsiteY55" fmla="*/ 295275 h 1478781"/>
              <a:gd name="connsiteX56" fmla="*/ 3921196 w 5387625"/>
              <a:gd name="connsiteY56" fmla="*/ 314325 h 1478781"/>
              <a:gd name="connsiteX57" fmla="*/ 3959296 w 5387625"/>
              <a:gd name="connsiteY57" fmla="*/ 323850 h 1478781"/>
              <a:gd name="connsiteX58" fmla="*/ 4102171 w 5387625"/>
              <a:gd name="connsiteY58" fmla="*/ 342900 h 1478781"/>
              <a:gd name="connsiteX59" fmla="*/ 4159321 w 5387625"/>
              <a:gd name="connsiteY59" fmla="*/ 361950 h 1478781"/>
              <a:gd name="connsiteX60" fmla="*/ 4187896 w 5387625"/>
              <a:gd name="connsiteY60" fmla="*/ 371475 h 1478781"/>
              <a:gd name="connsiteX61" fmla="*/ 4245046 w 5387625"/>
              <a:gd name="connsiteY61" fmla="*/ 419100 h 1478781"/>
              <a:gd name="connsiteX62" fmla="*/ 4302196 w 5387625"/>
              <a:gd name="connsiteY62" fmla="*/ 457200 h 1478781"/>
              <a:gd name="connsiteX63" fmla="*/ 4330771 w 5387625"/>
              <a:gd name="connsiteY63" fmla="*/ 476250 h 1478781"/>
              <a:gd name="connsiteX64" fmla="*/ 4387921 w 5387625"/>
              <a:gd name="connsiteY64" fmla="*/ 514350 h 1478781"/>
              <a:gd name="connsiteX65" fmla="*/ 4416496 w 5387625"/>
              <a:gd name="connsiteY65" fmla="*/ 533400 h 1478781"/>
              <a:gd name="connsiteX66" fmla="*/ 4445071 w 5387625"/>
              <a:gd name="connsiteY66" fmla="*/ 542925 h 1478781"/>
              <a:gd name="connsiteX67" fmla="*/ 4530796 w 5387625"/>
              <a:gd name="connsiteY67" fmla="*/ 600075 h 1478781"/>
              <a:gd name="connsiteX68" fmla="*/ 4559371 w 5387625"/>
              <a:gd name="connsiteY68" fmla="*/ 628650 h 1478781"/>
              <a:gd name="connsiteX69" fmla="*/ 4587946 w 5387625"/>
              <a:gd name="connsiteY69" fmla="*/ 638175 h 1478781"/>
              <a:gd name="connsiteX70" fmla="*/ 4673671 w 5387625"/>
              <a:gd name="connsiteY70" fmla="*/ 695325 h 1478781"/>
              <a:gd name="connsiteX71" fmla="*/ 4702246 w 5387625"/>
              <a:gd name="connsiteY71" fmla="*/ 714375 h 1478781"/>
              <a:gd name="connsiteX72" fmla="*/ 4730821 w 5387625"/>
              <a:gd name="connsiteY72" fmla="*/ 733425 h 1478781"/>
              <a:gd name="connsiteX73" fmla="*/ 4816546 w 5387625"/>
              <a:gd name="connsiteY73" fmla="*/ 809625 h 1478781"/>
              <a:gd name="connsiteX74" fmla="*/ 4845121 w 5387625"/>
              <a:gd name="connsiteY74" fmla="*/ 819150 h 1478781"/>
              <a:gd name="connsiteX75" fmla="*/ 4902271 w 5387625"/>
              <a:gd name="connsiteY75" fmla="*/ 857250 h 1478781"/>
              <a:gd name="connsiteX76" fmla="*/ 4968946 w 5387625"/>
              <a:gd name="connsiteY76" fmla="*/ 876300 h 1478781"/>
              <a:gd name="connsiteX77" fmla="*/ 4997521 w 5387625"/>
              <a:gd name="connsiteY77" fmla="*/ 885825 h 1478781"/>
              <a:gd name="connsiteX78" fmla="*/ 5064196 w 5387625"/>
              <a:gd name="connsiteY78" fmla="*/ 904875 h 1478781"/>
              <a:gd name="connsiteX79" fmla="*/ 5122079 w 5387625"/>
              <a:gd name="connsiteY79" fmla="*/ 976679 h 1478781"/>
              <a:gd name="connsiteX80" fmla="*/ 5232714 w 5387625"/>
              <a:gd name="connsiteY80" fmla="*/ 1044819 h 1478781"/>
              <a:gd name="connsiteX81" fmla="*/ 5349952 w 5387625"/>
              <a:gd name="connsiteY81" fmla="*/ 1153072 h 1478781"/>
              <a:gd name="connsiteX82" fmla="*/ 5387625 w 5387625"/>
              <a:gd name="connsiteY82" fmla="*/ 1262757 h 1478781"/>
              <a:gd name="connsiteX83" fmla="*/ 4847565 w 5387625"/>
              <a:gd name="connsiteY83" fmla="*/ 1478781 h 1478781"/>
              <a:gd name="connsiteX84" fmla="*/ 599093 w 5387625"/>
              <a:gd name="connsiteY84" fmla="*/ 1478781 h 1478781"/>
              <a:gd name="connsiteX0" fmla="*/ 599093 w 5387625"/>
              <a:gd name="connsiteY0" fmla="*/ 1478781 h 1478781"/>
              <a:gd name="connsiteX1" fmla="*/ 181336 w 5387625"/>
              <a:gd name="connsiteY1" fmla="*/ 1446691 h 1478781"/>
              <a:gd name="connsiteX2" fmla="*/ 0 w 5387625"/>
              <a:gd name="connsiteY2" fmla="*/ 1273204 h 1478781"/>
              <a:gd name="connsiteX3" fmla="*/ 111364 w 5387625"/>
              <a:gd name="connsiteY3" fmla="*/ 1099567 h 1478781"/>
              <a:gd name="connsiteX4" fmla="*/ 172741 w 5387625"/>
              <a:gd name="connsiteY4" fmla="*/ 923453 h 1478781"/>
              <a:gd name="connsiteX5" fmla="*/ 347065 w 5387625"/>
              <a:gd name="connsiteY5" fmla="*/ 722697 h 1478781"/>
              <a:gd name="connsiteX6" fmla="*/ 438578 w 5387625"/>
              <a:gd name="connsiteY6" fmla="*/ 703885 h 1478781"/>
              <a:gd name="connsiteX7" fmla="*/ 415996 w 5387625"/>
              <a:gd name="connsiteY7" fmla="*/ 638175 h 1478781"/>
              <a:gd name="connsiteX8" fmla="*/ 579398 w 5387625"/>
              <a:gd name="connsiteY8" fmla="*/ 648234 h 1478781"/>
              <a:gd name="connsiteX9" fmla="*/ 530296 w 5387625"/>
              <a:gd name="connsiteY9" fmla="*/ 571500 h 1478781"/>
              <a:gd name="connsiteX10" fmla="*/ 558871 w 5387625"/>
              <a:gd name="connsiteY10" fmla="*/ 561975 h 1478781"/>
              <a:gd name="connsiteX11" fmla="*/ 616021 w 5387625"/>
              <a:gd name="connsiteY11" fmla="*/ 523875 h 1478781"/>
              <a:gd name="connsiteX12" fmla="*/ 644596 w 5387625"/>
              <a:gd name="connsiteY12" fmla="*/ 504825 h 1478781"/>
              <a:gd name="connsiteX13" fmla="*/ 673171 w 5387625"/>
              <a:gd name="connsiteY13" fmla="*/ 495300 h 1478781"/>
              <a:gd name="connsiteX14" fmla="*/ 701746 w 5387625"/>
              <a:gd name="connsiteY14" fmla="*/ 476250 h 1478781"/>
              <a:gd name="connsiteX15" fmla="*/ 758896 w 5387625"/>
              <a:gd name="connsiteY15" fmla="*/ 457200 h 1478781"/>
              <a:gd name="connsiteX16" fmla="*/ 863671 w 5387625"/>
              <a:gd name="connsiteY16" fmla="*/ 428625 h 1478781"/>
              <a:gd name="connsiteX17" fmla="*/ 1044646 w 5387625"/>
              <a:gd name="connsiteY17" fmla="*/ 409575 h 1478781"/>
              <a:gd name="connsiteX18" fmla="*/ 1139896 w 5387625"/>
              <a:gd name="connsiteY18" fmla="*/ 381000 h 1478781"/>
              <a:gd name="connsiteX19" fmla="*/ 1168471 w 5387625"/>
              <a:gd name="connsiteY19" fmla="*/ 361950 h 1478781"/>
              <a:gd name="connsiteX20" fmla="*/ 1225621 w 5387625"/>
              <a:gd name="connsiteY20" fmla="*/ 342900 h 1478781"/>
              <a:gd name="connsiteX21" fmla="*/ 1311346 w 5387625"/>
              <a:gd name="connsiteY21" fmla="*/ 304800 h 1478781"/>
              <a:gd name="connsiteX22" fmla="*/ 1397071 w 5387625"/>
              <a:gd name="connsiteY22" fmla="*/ 285750 h 1478781"/>
              <a:gd name="connsiteX23" fmla="*/ 1435171 w 5387625"/>
              <a:gd name="connsiteY23" fmla="*/ 276225 h 1478781"/>
              <a:gd name="connsiteX24" fmla="*/ 1377752 w 5387625"/>
              <a:gd name="connsiteY24" fmla="*/ 423215 h 1478781"/>
              <a:gd name="connsiteX25" fmla="*/ 1472600 w 5387625"/>
              <a:gd name="connsiteY25" fmla="*/ 417704 h 1478781"/>
              <a:gd name="connsiteX26" fmla="*/ 1591685 w 5387625"/>
              <a:gd name="connsiteY26" fmla="*/ 380086 h 1478781"/>
              <a:gd name="connsiteX27" fmla="*/ 1723604 w 5387625"/>
              <a:gd name="connsiteY27" fmla="*/ 326415 h 1478781"/>
              <a:gd name="connsiteX28" fmla="*/ 1830033 w 5387625"/>
              <a:gd name="connsiteY28" fmla="*/ 295809 h 1478781"/>
              <a:gd name="connsiteX29" fmla="*/ 2082871 w 5387625"/>
              <a:gd name="connsiteY29" fmla="*/ 228600 h 1478781"/>
              <a:gd name="connsiteX30" fmla="*/ 2168596 w 5387625"/>
              <a:gd name="connsiteY30" fmla="*/ 200025 h 1478781"/>
              <a:gd name="connsiteX31" fmla="*/ 2197171 w 5387625"/>
              <a:gd name="connsiteY31" fmla="*/ 190500 h 1478781"/>
              <a:gd name="connsiteX32" fmla="*/ 2225746 w 5387625"/>
              <a:gd name="connsiteY32" fmla="*/ 171450 h 1478781"/>
              <a:gd name="connsiteX33" fmla="*/ 2282896 w 5387625"/>
              <a:gd name="connsiteY33" fmla="*/ 152400 h 1478781"/>
              <a:gd name="connsiteX34" fmla="*/ 2368621 w 5387625"/>
              <a:gd name="connsiteY34" fmla="*/ 114300 h 1478781"/>
              <a:gd name="connsiteX35" fmla="*/ 2711521 w 5387625"/>
              <a:gd name="connsiteY35" fmla="*/ 95250 h 1478781"/>
              <a:gd name="connsiteX36" fmla="*/ 2797246 w 5387625"/>
              <a:gd name="connsiteY36" fmla="*/ 66675 h 1478781"/>
              <a:gd name="connsiteX37" fmla="*/ 2825821 w 5387625"/>
              <a:gd name="connsiteY37" fmla="*/ 57150 h 1478781"/>
              <a:gd name="connsiteX38" fmla="*/ 2854396 w 5387625"/>
              <a:gd name="connsiteY38" fmla="*/ 38100 h 1478781"/>
              <a:gd name="connsiteX39" fmla="*/ 2911546 w 5387625"/>
              <a:gd name="connsiteY39" fmla="*/ 19050 h 1478781"/>
              <a:gd name="connsiteX40" fmla="*/ 2978221 w 5387625"/>
              <a:gd name="connsiteY40" fmla="*/ 0 h 1478781"/>
              <a:gd name="connsiteX41" fmla="*/ 3197296 w 5387625"/>
              <a:gd name="connsiteY41" fmla="*/ 9525 h 1478781"/>
              <a:gd name="connsiteX42" fmla="*/ 3254446 w 5387625"/>
              <a:gd name="connsiteY42" fmla="*/ 28575 h 1478781"/>
              <a:gd name="connsiteX43" fmla="*/ 3292546 w 5387625"/>
              <a:gd name="connsiteY43" fmla="*/ 38100 h 1478781"/>
              <a:gd name="connsiteX44" fmla="*/ 3349696 w 5387625"/>
              <a:gd name="connsiteY44" fmla="*/ 57150 h 1478781"/>
              <a:gd name="connsiteX45" fmla="*/ 3406846 w 5387625"/>
              <a:gd name="connsiteY45" fmla="*/ 76200 h 1478781"/>
              <a:gd name="connsiteX46" fmla="*/ 3435421 w 5387625"/>
              <a:gd name="connsiteY46" fmla="*/ 85725 h 1478781"/>
              <a:gd name="connsiteX47" fmla="*/ 3463996 w 5387625"/>
              <a:gd name="connsiteY47" fmla="*/ 95250 h 1478781"/>
              <a:gd name="connsiteX48" fmla="*/ 3578296 w 5387625"/>
              <a:gd name="connsiteY48" fmla="*/ 104775 h 1478781"/>
              <a:gd name="connsiteX49" fmla="*/ 3635446 w 5387625"/>
              <a:gd name="connsiteY49" fmla="*/ 133350 h 1478781"/>
              <a:gd name="connsiteX50" fmla="*/ 3664021 w 5387625"/>
              <a:gd name="connsiteY50" fmla="*/ 161925 h 1478781"/>
              <a:gd name="connsiteX51" fmla="*/ 3721171 w 5387625"/>
              <a:gd name="connsiteY51" fmla="*/ 200025 h 1478781"/>
              <a:gd name="connsiteX52" fmla="*/ 3749746 w 5387625"/>
              <a:gd name="connsiteY52" fmla="*/ 219075 h 1478781"/>
              <a:gd name="connsiteX53" fmla="*/ 3778321 w 5387625"/>
              <a:gd name="connsiteY53" fmla="*/ 247650 h 1478781"/>
              <a:gd name="connsiteX54" fmla="*/ 3835471 w 5387625"/>
              <a:gd name="connsiteY54" fmla="*/ 266700 h 1478781"/>
              <a:gd name="connsiteX55" fmla="*/ 3892621 w 5387625"/>
              <a:gd name="connsiteY55" fmla="*/ 295275 h 1478781"/>
              <a:gd name="connsiteX56" fmla="*/ 3921196 w 5387625"/>
              <a:gd name="connsiteY56" fmla="*/ 314325 h 1478781"/>
              <a:gd name="connsiteX57" fmla="*/ 3959296 w 5387625"/>
              <a:gd name="connsiteY57" fmla="*/ 323850 h 1478781"/>
              <a:gd name="connsiteX58" fmla="*/ 4102171 w 5387625"/>
              <a:gd name="connsiteY58" fmla="*/ 342900 h 1478781"/>
              <a:gd name="connsiteX59" fmla="*/ 4159321 w 5387625"/>
              <a:gd name="connsiteY59" fmla="*/ 361950 h 1478781"/>
              <a:gd name="connsiteX60" fmla="*/ 4187896 w 5387625"/>
              <a:gd name="connsiteY60" fmla="*/ 371475 h 1478781"/>
              <a:gd name="connsiteX61" fmla="*/ 4245046 w 5387625"/>
              <a:gd name="connsiteY61" fmla="*/ 419100 h 1478781"/>
              <a:gd name="connsiteX62" fmla="*/ 4302196 w 5387625"/>
              <a:gd name="connsiteY62" fmla="*/ 457200 h 1478781"/>
              <a:gd name="connsiteX63" fmla="*/ 4330771 w 5387625"/>
              <a:gd name="connsiteY63" fmla="*/ 476250 h 1478781"/>
              <a:gd name="connsiteX64" fmla="*/ 4387921 w 5387625"/>
              <a:gd name="connsiteY64" fmla="*/ 514350 h 1478781"/>
              <a:gd name="connsiteX65" fmla="*/ 4416496 w 5387625"/>
              <a:gd name="connsiteY65" fmla="*/ 533400 h 1478781"/>
              <a:gd name="connsiteX66" fmla="*/ 4445071 w 5387625"/>
              <a:gd name="connsiteY66" fmla="*/ 542925 h 1478781"/>
              <a:gd name="connsiteX67" fmla="*/ 4530796 w 5387625"/>
              <a:gd name="connsiteY67" fmla="*/ 600075 h 1478781"/>
              <a:gd name="connsiteX68" fmla="*/ 4559371 w 5387625"/>
              <a:gd name="connsiteY68" fmla="*/ 628650 h 1478781"/>
              <a:gd name="connsiteX69" fmla="*/ 4587946 w 5387625"/>
              <a:gd name="connsiteY69" fmla="*/ 638175 h 1478781"/>
              <a:gd name="connsiteX70" fmla="*/ 4673671 w 5387625"/>
              <a:gd name="connsiteY70" fmla="*/ 695325 h 1478781"/>
              <a:gd name="connsiteX71" fmla="*/ 4702246 w 5387625"/>
              <a:gd name="connsiteY71" fmla="*/ 714375 h 1478781"/>
              <a:gd name="connsiteX72" fmla="*/ 4730821 w 5387625"/>
              <a:gd name="connsiteY72" fmla="*/ 733425 h 1478781"/>
              <a:gd name="connsiteX73" fmla="*/ 4816546 w 5387625"/>
              <a:gd name="connsiteY73" fmla="*/ 809625 h 1478781"/>
              <a:gd name="connsiteX74" fmla="*/ 4845121 w 5387625"/>
              <a:gd name="connsiteY74" fmla="*/ 819150 h 1478781"/>
              <a:gd name="connsiteX75" fmla="*/ 4902271 w 5387625"/>
              <a:gd name="connsiteY75" fmla="*/ 857250 h 1478781"/>
              <a:gd name="connsiteX76" fmla="*/ 4968946 w 5387625"/>
              <a:gd name="connsiteY76" fmla="*/ 876300 h 1478781"/>
              <a:gd name="connsiteX77" fmla="*/ 4997521 w 5387625"/>
              <a:gd name="connsiteY77" fmla="*/ 885825 h 1478781"/>
              <a:gd name="connsiteX78" fmla="*/ 5064196 w 5387625"/>
              <a:gd name="connsiteY78" fmla="*/ 904875 h 1478781"/>
              <a:gd name="connsiteX79" fmla="*/ 5122079 w 5387625"/>
              <a:gd name="connsiteY79" fmla="*/ 976679 h 1478781"/>
              <a:gd name="connsiteX80" fmla="*/ 5232714 w 5387625"/>
              <a:gd name="connsiteY80" fmla="*/ 1044819 h 1478781"/>
              <a:gd name="connsiteX81" fmla="*/ 5349952 w 5387625"/>
              <a:gd name="connsiteY81" fmla="*/ 1153072 h 1478781"/>
              <a:gd name="connsiteX82" fmla="*/ 5387625 w 5387625"/>
              <a:gd name="connsiteY82" fmla="*/ 1262757 h 1478781"/>
              <a:gd name="connsiteX83" fmla="*/ 4847565 w 5387625"/>
              <a:gd name="connsiteY83" fmla="*/ 1478781 h 1478781"/>
              <a:gd name="connsiteX84" fmla="*/ 599093 w 5387625"/>
              <a:gd name="connsiteY84" fmla="*/ 1478781 h 1478781"/>
              <a:gd name="connsiteX0" fmla="*/ 599093 w 5387625"/>
              <a:gd name="connsiteY0" fmla="*/ 1478781 h 1478781"/>
              <a:gd name="connsiteX1" fmla="*/ 181336 w 5387625"/>
              <a:gd name="connsiteY1" fmla="*/ 1446691 h 1478781"/>
              <a:gd name="connsiteX2" fmla="*/ 0 w 5387625"/>
              <a:gd name="connsiteY2" fmla="*/ 1273204 h 1478781"/>
              <a:gd name="connsiteX3" fmla="*/ 111364 w 5387625"/>
              <a:gd name="connsiteY3" fmla="*/ 1099567 h 1478781"/>
              <a:gd name="connsiteX4" fmla="*/ 172741 w 5387625"/>
              <a:gd name="connsiteY4" fmla="*/ 923453 h 1478781"/>
              <a:gd name="connsiteX5" fmla="*/ 347065 w 5387625"/>
              <a:gd name="connsiteY5" fmla="*/ 722697 h 1478781"/>
              <a:gd name="connsiteX6" fmla="*/ 438578 w 5387625"/>
              <a:gd name="connsiteY6" fmla="*/ 703885 h 1478781"/>
              <a:gd name="connsiteX7" fmla="*/ 415996 w 5387625"/>
              <a:gd name="connsiteY7" fmla="*/ 638175 h 1478781"/>
              <a:gd name="connsiteX8" fmla="*/ 579398 w 5387625"/>
              <a:gd name="connsiteY8" fmla="*/ 648234 h 1478781"/>
              <a:gd name="connsiteX9" fmla="*/ 530296 w 5387625"/>
              <a:gd name="connsiteY9" fmla="*/ 571500 h 1478781"/>
              <a:gd name="connsiteX10" fmla="*/ 558871 w 5387625"/>
              <a:gd name="connsiteY10" fmla="*/ 561975 h 1478781"/>
              <a:gd name="connsiteX11" fmla="*/ 616021 w 5387625"/>
              <a:gd name="connsiteY11" fmla="*/ 523875 h 1478781"/>
              <a:gd name="connsiteX12" fmla="*/ 644596 w 5387625"/>
              <a:gd name="connsiteY12" fmla="*/ 504825 h 1478781"/>
              <a:gd name="connsiteX13" fmla="*/ 701746 w 5387625"/>
              <a:gd name="connsiteY13" fmla="*/ 476250 h 1478781"/>
              <a:gd name="connsiteX14" fmla="*/ 758896 w 5387625"/>
              <a:gd name="connsiteY14" fmla="*/ 457200 h 1478781"/>
              <a:gd name="connsiteX15" fmla="*/ 863671 w 5387625"/>
              <a:gd name="connsiteY15" fmla="*/ 428625 h 1478781"/>
              <a:gd name="connsiteX16" fmla="*/ 1044646 w 5387625"/>
              <a:gd name="connsiteY16" fmla="*/ 409575 h 1478781"/>
              <a:gd name="connsiteX17" fmla="*/ 1139896 w 5387625"/>
              <a:gd name="connsiteY17" fmla="*/ 381000 h 1478781"/>
              <a:gd name="connsiteX18" fmla="*/ 1168471 w 5387625"/>
              <a:gd name="connsiteY18" fmla="*/ 361950 h 1478781"/>
              <a:gd name="connsiteX19" fmla="*/ 1225621 w 5387625"/>
              <a:gd name="connsiteY19" fmla="*/ 342900 h 1478781"/>
              <a:gd name="connsiteX20" fmla="*/ 1311346 w 5387625"/>
              <a:gd name="connsiteY20" fmla="*/ 304800 h 1478781"/>
              <a:gd name="connsiteX21" fmla="*/ 1397071 w 5387625"/>
              <a:gd name="connsiteY21" fmla="*/ 285750 h 1478781"/>
              <a:gd name="connsiteX22" fmla="*/ 1435171 w 5387625"/>
              <a:gd name="connsiteY22" fmla="*/ 276225 h 1478781"/>
              <a:gd name="connsiteX23" fmla="*/ 1377752 w 5387625"/>
              <a:gd name="connsiteY23" fmla="*/ 423215 h 1478781"/>
              <a:gd name="connsiteX24" fmla="*/ 1472600 w 5387625"/>
              <a:gd name="connsiteY24" fmla="*/ 417704 h 1478781"/>
              <a:gd name="connsiteX25" fmla="*/ 1591685 w 5387625"/>
              <a:gd name="connsiteY25" fmla="*/ 380086 h 1478781"/>
              <a:gd name="connsiteX26" fmla="*/ 1723604 w 5387625"/>
              <a:gd name="connsiteY26" fmla="*/ 326415 h 1478781"/>
              <a:gd name="connsiteX27" fmla="*/ 1830033 w 5387625"/>
              <a:gd name="connsiteY27" fmla="*/ 295809 h 1478781"/>
              <a:gd name="connsiteX28" fmla="*/ 2082871 w 5387625"/>
              <a:gd name="connsiteY28" fmla="*/ 228600 h 1478781"/>
              <a:gd name="connsiteX29" fmla="*/ 2168596 w 5387625"/>
              <a:gd name="connsiteY29" fmla="*/ 200025 h 1478781"/>
              <a:gd name="connsiteX30" fmla="*/ 2197171 w 5387625"/>
              <a:gd name="connsiteY30" fmla="*/ 190500 h 1478781"/>
              <a:gd name="connsiteX31" fmla="*/ 2225746 w 5387625"/>
              <a:gd name="connsiteY31" fmla="*/ 171450 h 1478781"/>
              <a:gd name="connsiteX32" fmla="*/ 2282896 w 5387625"/>
              <a:gd name="connsiteY32" fmla="*/ 152400 h 1478781"/>
              <a:gd name="connsiteX33" fmla="*/ 2368621 w 5387625"/>
              <a:gd name="connsiteY33" fmla="*/ 114300 h 1478781"/>
              <a:gd name="connsiteX34" fmla="*/ 2711521 w 5387625"/>
              <a:gd name="connsiteY34" fmla="*/ 95250 h 1478781"/>
              <a:gd name="connsiteX35" fmla="*/ 2797246 w 5387625"/>
              <a:gd name="connsiteY35" fmla="*/ 66675 h 1478781"/>
              <a:gd name="connsiteX36" fmla="*/ 2825821 w 5387625"/>
              <a:gd name="connsiteY36" fmla="*/ 57150 h 1478781"/>
              <a:gd name="connsiteX37" fmla="*/ 2854396 w 5387625"/>
              <a:gd name="connsiteY37" fmla="*/ 38100 h 1478781"/>
              <a:gd name="connsiteX38" fmla="*/ 2911546 w 5387625"/>
              <a:gd name="connsiteY38" fmla="*/ 19050 h 1478781"/>
              <a:gd name="connsiteX39" fmla="*/ 2978221 w 5387625"/>
              <a:gd name="connsiteY39" fmla="*/ 0 h 1478781"/>
              <a:gd name="connsiteX40" fmla="*/ 3197296 w 5387625"/>
              <a:gd name="connsiteY40" fmla="*/ 9525 h 1478781"/>
              <a:gd name="connsiteX41" fmla="*/ 3254446 w 5387625"/>
              <a:gd name="connsiteY41" fmla="*/ 28575 h 1478781"/>
              <a:gd name="connsiteX42" fmla="*/ 3292546 w 5387625"/>
              <a:gd name="connsiteY42" fmla="*/ 38100 h 1478781"/>
              <a:gd name="connsiteX43" fmla="*/ 3349696 w 5387625"/>
              <a:gd name="connsiteY43" fmla="*/ 57150 h 1478781"/>
              <a:gd name="connsiteX44" fmla="*/ 3406846 w 5387625"/>
              <a:gd name="connsiteY44" fmla="*/ 76200 h 1478781"/>
              <a:gd name="connsiteX45" fmla="*/ 3435421 w 5387625"/>
              <a:gd name="connsiteY45" fmla="*/ 85725 h 1478781"/>
              <a:gd name="connsiteX46" fmla="*/ 3463996 w 5387625"/>
              <a:gd name="connsiteY46" fmla="*/ 95250 h 1478781"/>
              <a:gd name="connsiteX47" fmla="*/ 3578296 w 5387625"/>
              <a:gd name="connsiteY47" fmla="*/ 104775 h 1478781"/>
              <a:gd name="connsiteX48" fmla="*/ 3635446 w 5387625"/>
              <a:gd name="connsiteY48" fmla="*/ 133350 h 1478781"/>
              <a:gd name="connsiteX49" fmla="*/ 3664021 w 5387625"/>
              <a:gd name="connsiteY49" fmla="*/ 161925 h 1478781"/>
              <a:gd name="connsiteX50" fmla="*/ 3721171 w 5387625"/>
              <a:gd name="connsiteY50" fmla="*/ 200025 h 1478781"/>
              <a:gd name="connsiteX51" fmla="*/ 3749746 w 5387625"/>
              <a:gd name="connsiteY51" fmla="*/ 219075 h 1478781"/>
              <a:gd name="connsiteX52" fmla="*/ 3778321 w 5387625"/>
              <a:gd name="connsiteY52" fmla="*/ 247650 h 1478781"/>
              <a:gd name="connsiteX53" fmla="*/ 3835471 w 5387625"/>
              <a:gd name="connsiteY53" fmla="*/ 266700 h 1478781"/>
              <a:gd name="connsiteX54" fmla="*/ 3892621 w 5387625"/>
              <a:gd name="connsiteY54" fmla="*/ 295275 h 1478781"/>
              <a:gd name="connsiteX55" fmla="*/ 3921196 w 5387625"/>
              <a:gd name="connsiteY55" fmla="*/ 314325 h 1478781"/>
              <a:gd name="connsiteX56" fmla="*/ 3959296 w 5387625"/>
              <a:gd name="connsiteY56" fmla="*/ 323850 h 1478781"/>
              <a:gd name="connsiteX57" fmla="*/ 4102171 w 5387625"/>
              <a:gd name="connsiteY57" fmla="*/ 342900 h 1478781"/>
              <a:gd name="connsiteX58" fmla="*/ 4159321 w 5387625"/>
              <a:gd name="connsiteY58" fmla="*/ 361950 h 1478781"/>
              <a:gd name="connsiteX59" fmla="*/ 4187896 w 5387625"/>
              <a:gd name="connsiteY59" fmla="*/ 371475 h 1478781"/>
              <a:gd name="connsiteX60" fmla="*/ 4245046 w 5387625"/>
              <a:gd name="connsiteY60" fmla="*/ 419100 h 1478781"/>
              <a:gd name="connsiteX61" fmla="*/ 4302196 w 5387625"/>
              <a:gd name="connsiteY61" fmla="*/ 457200 h 1478781"/>
              <a:gd name="connsiteX62" fmla="*/ 4330771 w 5387625"/>
              <a:gd name="connsiteY62" fmla="*/ 476250 h 1478781"/>
              <a:gd name="connsiteX63" fmla="*/ 4387921 w 5387625"/>
              <a:gd name="connsiteY63" fmla="*/ 514350 h 1478781"/>
              <a:gd name="connsiteX64" fmla="*/ 4416496 w 5387625"/>
              <a:gd name="connsiteY64" fmla="*/ 533400 h 1478781"/>
              <a:gd name="connsiteX65" fmla="*/ 4445071 w 5387625"/>
              <a:gd name="connsiteY65" fmla="*/ 542925 h 1478781"/>
              <a:gd name="connsiteX66" fmla="*/ 4530796 w 5387625"/>
              <a:gd name="connsiteY66" fmla="*/ 600075 h 1478781"/>
              <a:gd name="connsiteX67" fmla="*/ 4559371 w 5387625"/>
              <a:gd name="connsiteY67" fmla="*/ 628650 h 1478781"/>
              <a:gd name="connsiteX68" fmla="*/ 4587946 w 5387625"/>
              <a:gd name="connsiteY68" fmla="*/ 638175 h 1478781"/>
              <a:gd name="connsiteX69" fmla="*/ 4673671 w 5387625"/>
              <a:gd name="connsiteY69" fmla="*/ 695325 h 1478781"/>
              <a:gd name="connsiteX70" fmla="*/ 4702246 w 5387625"/>
              <a:gd name="connsiteY70" fmla="*/ 714375 h 1478781"/>
              <a:gd name="connsiteX71" fmla="*/ 4730821 w 5387625"/>
              <a:gd name="connsiteY71" fmla="*/ 733425 h 1478781"/>
              <a:gd name="connsiteX72" fmla="*/ 4816546 w 5387625"/>
              <a:gd name="connsiteY72" fmla="*/ 809625 h 1478781"/>
              <a:gd name="connsiteX73" fmla="*/ 4845121 w 5387625"/>
              <a:gd name="connsiteY73" fmla="*/ 819150 h 1478781"/>
              <a:gd name="connsiteX74" fmla="*/ 4902271 w 5387625"/>
              <a:gd name="connsiteY74" fmla="*/ 857250 h 1478781"/>
              <a:gd name="connsiteX75" fmla="*/ 4968946 w 5387625"/>
              <a:gd name="connsiteY75" fmla="*/ 876300 h 1478781"/>
              <a:gd name="connsiteX76" fmla="*/ 4997521 w 5387625"/>
              <a:gd name="connsiteY76" fmla="*/ 885825 h 1478781"/>
              <a:gd name="connsiteX77" fmla="*/ 5064196 w 5387625"/>
              <a:gd name="connsiteY77" fmla="*/ 904875 h 1478781"/>
              <a:gd name="connsiteX78" fmla="*/ 5122079 w 5387625"/>
              <a:gd name="connsiteY78" fmla="*/ 976679 h 1478781"/>
              <a:gd name="connsiteX79" fmla="*/ 5232714 w 5387625"/>
              <a:gd name="connsiteY79" fmla="*/ 1044819 h 1478781"/>
              <a:gd name="connsiteX80" fmla="*/ 5349952 w 5387625"/>
              <a:gd name="connsiteY80" fmla="*/ 1153072 h 1478781"/>
              <a:gd name="connsiteX81" fmla="*/ 5387625 w 5387625"/>
              <a:gd name="connsiteY81" fmla="*/ 1262757 h 1478781"/>
              <a:gd name="connsiteX82" fmla="*/ 4847565 w 5387625"/>
              <a:gd name="connsiteY82" fmla="*/ 1478781 h 1478781"/>
              <a:gd name="connsiteX83" fmla="*/ 599093 w 5387625"/>
              <a:gd name="connsiteY83" fmla="*/ 1478781 h 1478781"/>
              <a:gd name="connsiteX0" fmla="*/ 599093 w 5387625"/>
              <a:gd name="connsiteY0" fmla="*/ 1478781 h 1478781"/>
              <a:gd name="connsiteX1" fmla="*/ 181336 w 5387625"/>
              <a:gd name="connsiteY1" fmla="*/ 1446691 h 1478781"/>
              <a:gd name="connsiteX2" fmla="*/ 0 w 5387625"/>
              <a:gd name="connsiteY2" fmla="*/ 1273204 h 1478781"/>
              <a:gd name="connsiteX3" fmla="*/ 111364 w 5387625"/>
              <a:gd name="connsiteY3" fmla="*/ 1099567 h 1478781"/>
              <a:gd name="connsiteX4" fmla="*/ 172741 w 5387625"/>
              <a:gd name="connsiteY4" fmla="*/ 923453 h 1478781"/>
              <a:gd name="connsiteX5" fmla="*/ 347065 w 5387625"/>
              <a:gd name="connsiteY5" fmla="*/ 722697 h 1478781"/>
              <a:gd name="connsiteX6" fmla="*/ 438578 w 5387625"/>
              <a:gd name="connsiteY6" fmla="*/ 703885 h 1478781"/>
              <a:gd name="connsiteX7" fmla="*/ 415996 w 5387625"/>
              <a:gd name="connsiteY7" fmla="*/ 638175 h 1478781"/>
              <a:gd name="connsiteX8" fmla="*/ 579398 w 5387625"/>
              <a:gd name="connsiteY8" fmla="*/ 648234 h 1478781"/>
              <a:gd name="connsiteX9" fmla="*/ 530296 w 5387625"/>
              <a:gd name="connsiteY9" fmla="*/ 571500 h 1478781"/>
              <a:gd name="connsiteX10" fmla="*/ 616021 w 5387625"/>
              <a:gd name="connsiteY10" fmla="*/ 523875 h 1478781"/>
              <a:gd name="connsiteX11" fmla="*/ 644596 w 5387625"/>
              <a:gd name="connsiteY11" fmla="*/ 504825 h 1478781"/>
              <a:gd name="connsiteX12" fmla="*/ 701746 w 5387625"/>
              <a:gd name="connsiteY12" fmla="*/ 476250 h 1478781"/>
              <a:gd name="connsiteX13" fmla="*/ 758896 w 5387625"/>
              <a:gd name="connsiteY13" fmla="*/ 457200 h 1478781"/>
              <a:gd name="connsiteX14" fmla="*/ 863671 w 5387625"/>
              <a:gd name="connsiteY14" fmla="*/ 428625 h 1478781"/>
              <a:gd name="connsiteX15" fmla="*/ 1044646 w 5387625"/>
              <a:gd name="connsiteY15" fmla="*/ 409575 h 1478781"/>
              <a:gd name="connsiteX16" fmla="*/ 1139896 w 5387625"/>
              <a:gd name="connsiteY16" fmla="*/ 381000 h 1478781"/>
              <a:gd name="connsiteX17" fmla="*/ 1168471 w 5387625"/>
              <a:gd name="connsiteY17" fmla="*/ 361950 h 1478781"/>
              <a:gd name="connsiteX18" fmla="*/ 1225621 w 5387625"/>
              <a:gd name="connsiteY18" fmla="*/ 342900 h 1478781"/>
              <a:gd name="connsiteX19" fmla="*/ 1311346 w 5387625"/>
              <a:gd name="connsiteY19" fmla="*/ 304800 h 1478781"/>
              <a:gd name="connsiteX20" fmla="*/ 1397071 w 5387625"/>
              <a:gd name="connsiteY20" fmla="*/ 285750 h 1478781"/>
              <a:gd name="connsiteX21" fmla="*/ 1435171 w 5387625"/>
              <a:gd name="connsiteY21" fmla="*/ 276225 h 1478781"/>
              <a:gd name="connsiteX22" fmla="*/ 1377752 w 5387625"/>
              <a:gd name="connsiteY22" fmla="*/ 423215 h 1478781"/>
              <a:gd name="connsiteX23" fmla="*/ 1472600 w 5387625"/>
              <a:gd name="connsiteY23" fmla="*/ 417704 h 1478781"/>
              <a:gd name="connsiteX24" fmla="*/ 1591685 w 5387625"/>
              <a:gd name="connsiteY24" fmla="*/ 380086 h 1478781"/>
              <a:gd name="connsiteX25" fmla="*/ 1723604 w 5387625"/>
              <a:gd name="connsiteY25" fmla="*/ 326415 h 1478781"/>
              <a:gd name="connsiteX26" fmla="*/ 1830033 w 5387625"/>
              <a:gd name="connsiteY26" fmla="*/ 295809 h 1478781"/>
              <a:gd name="connsiteX27" fmla="*/ 2082871 w 5387625"/>
              <a:gd name="connsiteY27" fmla="*/ 228600 h 1478781"/>
              <a:gd name="connsiteX28" fmla="*/ 2168596 w 5387625"/>
              <a:gd name="connsiteY28" fmla="*/ 200025 h 1478781"/>
              <a:gd name="connsiteX29" fmla="*/ 2197171 w 5387625"/>
              <a:gd name="connsiteY29" fmla="*/ 190500 h 1478781"/>
              <a:gd name="connsiteX30" fmla="*/ 2225746 w 5387625"/>
              <a:gd name="connsiteY30" fmla="*/ 171450 h 1478781"/>
              <a:gd name="connsiteX31" fmla="*/ 2282896 w 5387625"/>
              <a:gd name="connsiteY31" fmla="*/ 152400 h 1478781"/>
              <a:gd name="connsiteX32" fmla="*/ 2368621 w 5387625"/>
              <a:gd name="connsiteY32" fmla="*/ 114300 h 1478781"/>
              <a:gd name="connsiteX33" fmla="*/ 2711521 w 5387625"/>
              <a:gd name="connsiteY33" fmla="*/ 95250 h 1478781"/>
              <a:gd name="connsiteX34" fmla="*/ 2797246 w 5387625"/>
              <a:gd name="connsiteY34" fmla="*/ 66675 h 1478781"/>
              <a:gd name="connsiteX35" fmla="*/ 2825821 w 5387625"/>
              <a:gd name="connsiteY35" fmla="*/ 57150 h 1478781"/>
              <a:gd name="connsiteX36" fmla="*/ 2854396 w 5387625"/>
              <a:gd name="connsiteY36" fmla="*/ 38100 h 1478781"/>
              <a:gd name="connsiteX37" fmla="*/ 2911546 w 5387625"/>
              <a:gd name="connsiteY37" fmla="*/ 19050 h 1478781"/>
              <a:gd name="connsiteX38" fmla="*/ 2978221 w 5387625"/>
              <a:gd name="connsiteY38" fmla="*/ 0 h 1478781"/>
              <a:gd name="connsiteX39" fmla="*/ 3197296 w 5387625"/>
              <a:gd name="connsiteY39" fmla="*/ 9525 h 1478781"/>
              <a:gd name="connsiteX40" fmla="*/ 3254446 w 5387625"/>
              <a:gd name="connsiteY40" fmla="*/ 28575 h 1478781"/>
              <a:gd name="connsiteX41" fmla="*/ 3292546 w 5387625"/>
              <a:gd name="connsiteY41" fmla="*/ 38100 h 1478781"/>
              <a:gd name="connsiteX42" fmla="*/ 3349696 w 5387625"/>
              <a:gd name="connsiteY42" fmla="*/ 57150 h 1478781"/>
              <a:gd name="connsiteX43" fmla="*/ 3406846 w 5387625"/>
              <a:gd name="connsiteY43" fmla="*/ 76200 h 1478781"/>
              <a:gd name="connsiteX44" fmla="*/ 3435421 w 5387625"/>
              <a:gd name="connsiteY44" fmla="*/ 85725 h 1478781"/>
              <a:gd name="connsiteX45" fmla="*/ 3463996 w 5387625"/>
              <a:gd name="connsiteY45" fmla="*/ 95250 h 1478781"/>
              <a:gd name="connsiteX46" fmla="*/ 3578296 w 5387625"/>
              <a:gd name="connsiteY46" fmla="*/ 104775 h 1478781"/>
              <a:gd name="connsiteX47" fmla="*/ 3635446 w 5387625"/>
              <a:gd name="connsiteY47" fmla="*/ 133350 h 1478781"/>
              <a:gd name="connsiteX48" fmla="*/ 3664021 w 5387625"/>
              <a:gd name="connsiteY48" fmla="*/ 161925 h 1478781"/>
              <a:gd name="connsiteX49" fmla="*/ 3721171 w 5387625"/>
              <a:gd name="connsiteY49" fmla="*/ 200025 h 1478781"/>
              <a:gd name="connsiteX50" fmla="*/ 3749746 w 5387625"/>
              <a:gd name="connsiteY50" fmla="*/ 219075 h 1478781"/>
              <a:gd name="connsiteX51" fmla="*/ 3778321 w 5387625"/>
              <a:gd name="connsiteY51" fmla="*/ 247650 h 1478781"/>
              <a:gd name="connsiteX52" fmla="*/ 3835471 w 5387625"/>
              <a:gd name="connsiteY52" fmla="*/ 266700 h 1478781"/>
              <a:gd name="connsiteX53" fmla="*/ 3892621 w 5387625"/>
              <a:gd name="connsiteY53" fmla="*/ 295275 h 1478781"/>
              <a:gd name="connsiteX54" fmla="*/ 3921196 w 5387625"/>
              <a:gd name="connsiteY54" fmla="*/ 314325 h 1478781"/>
              <a:gd name="connsiteX55" fmla="*/ 3959296 w 5387625"/>
              <a:gd name="connsiteY55" fmla="*/ 323850 h 1478781"/>
              <a:gd name="connsiteX56" fmla="*/ 4102171 w 5387625"/>
              <a:gd name="connsiteY56" fmla="*/ 342900 h 1478781"/>
              <a:gd name="connsiteX57" fmla="*/ 4159321 w 5387625"/>
              <a:gd name="connsiteY57" fmla="*/ 361950 h 1478781"/>
              <a:gd name="connsiteX58" fmla="*/ 4187896 w 5387625"/>
              <a:gd name="connsiteY58" fmla="*/ 371475 h 1478781"/>
              <a:gd name="connsiteX59" fmla="*/ 4245046 w 5387625"/>
              <a:gd name="connsiteY59" fmla="*/ 419100 h 1478781"/>
              <a:gd name="connsiteX60" fmla="*/ 4302196 w 5387625"/>
              <a:gd name="connsiteY60" fmla="*/ 457200 h 1478781"/>
              <a:gd name="connsiteX61" fmla="*/ 4330771 w 5387625"/>
              <a:gd name="connsiteY61" fmla="*/ 476250 h 1478781"/>
              <a:gd name="connsiteX62" fmla="*/ 4387921 w 5387625"/>
              <a:gd name="connsiteY62" fmla="*/ 514350 h 1478781"/>
              <a:gd name="connsiteX63" fmla="*/ 4416496 w 5387625"/>
              <a:gd name="connsiteY63" fmla="*/ 533400 h 1478781"/>
              <a:gd name="connsiteX64" fmla="*/ 4445071 w 5387625"/>
              <a:gd name="connsiteY64" fmla="*/ 542925 h 1478781"/>
              <a:gd name="connsiteX65" fmla="*/ 4530796 w 5387625"/>
              <a:gd name="connsiteY65" fmla="*/ 600075 h 1478781"/>
              <a:gd name="connsiteX66" fmla="*/ 4559371 w 5387625"/>
              <a:gd name="connsiteY66" fmla="*/ 628650 h 1478781"/>
              <a:gd name="connsiteX67" fmla="*/ 4587946 w 5387625"/>
              <a:gd name="connsiteY67" fmla="*/ 638175 h 1478781"/>
              <a:gd name="connsiteX68" fmla="*/ 4673671 w 5387625"/>
              <a:gd name="connsiteY68" fmla="*/ 695325 h 1478781"/>
              <a:gd name="connsiteX69" fmla="*/ 4702246 w 5387625"/>
              <a:gd name="connsiteY69" fmla="*/ 714375 h 1478781"/>
              <a:gd name="connsiteX70" fmla="*/ 4730821 w 5387625"/>
              <a:gd name="connsiteY70" fmla="*/ 733425 h 1478781"/>
              <a:gd name="connsiteX71" fmla="*/ 4816546 w 5387625"/>
              <a:gd name="connsiteY71" fmla="*/ 809625 h 1478781"/>
              <a:gd name="connsiteX72" fmla="*/ 4845121 w 5387625"/>
              <a:gd name="connsiteY72" fmla="*/ 819150 h 1478781"/>
              <a:gd name="connsiteX73" fmla="*/ 4902271 w 5387625"/>
              <a:gd name="connsiteY73" fmla="*/ 857250 h 1478781"/>
              <a:gd name="connsiteX74" fmla="*/ 4968946 w 5387625"/>
              <a:gd name="connsiteY74" fmla="*/ 876300 h 1478781"/>
              <a:gd name="connsiteX75" fmla="*/ 4997521 w 5387625"/>
              <a:gd name="connsiteY75" fmla="*/ 885825 h 1478781"/>
              <a:gd name="connsiteX76" fmla="*/ 5064196 w 5387625"/>
              <a:gd name="connsiteY76" fmla="*/ 904875 h 1478781"/>
              <a:gd name="connsiteX77" fmla="*/ 5122079 w 5387625"/>
              <a:gd name="connsiteY77" fmla="*/ 976679 h 1478781"/>
              <a:gd name="connsiteX78" fmla="*/ 5232714 w 5387625"/>
              <a:gd name="connsiteY78" fmla="*/ 1044819 h 1478781"/>
              <a:gd name="connsiteX79" fmla="*/ 5349952 w 5387625"/>
              <a:gd name="connsiteY79" fmla="*/ 1153072 h 1478781"/>
              <a:gd name="connsiteX80" fmla="*/ 5387625 w 5387625"/>
              <a:gd name="connsiteY80" fmla="*/ 1262757 h 1478781"/>
              <a:gd name="connsiteX81" fmla="*/ 4847565 w 5387625"/>
              <a:gd name="connsiteY81" fmla="*/ 1478781 h 1478781"/>
              <a:gd name="connsiteX82" fmla="*/ 599093 w 5387625"/>
              <a:gd name="connsiteY82" fmla="*/ 1478781 h 1478781"/>
              <a:gd name="connsiteX0" fmla="*/ 599093 w 5387625"/>
              <a:gd name="connsiteY0" fmla="*/ 1478781 h 1478781"/>
              <a:gd name="connsiteX1" fmla="*/ 181336 w 5387625"/>
              <a:gd name="connsiteY1" fmla="*/ 1446691 h 1478781"/>
              <a:gd name="connsiteX2" fmla="*/ 0 w 5387625"/>
              <a:gd name="connsiteY2" fmla="*/ 1273204 h 1478781"/>
              <a:gd name="connsiteX3" fmla="*/ 111364 w 5387625"/>
              <a:gd name="connsiteY3" fmla="*/ 1099567 h 1478781"/>
              <a:gd name="connsiteX4" fmla="*/ 172741 w 5387625"/>
              <a:gd name="connsiteY4" fmla="*/ 923453 h 1478781"/>
              <a:gd name="connsiteX5" fmla="*/ 347065 w 5387625"/>
              <a:gd name="connsiteY5" fmla="*/ 722697 h 1478781"/>
              <a:gd name="connsiteX6" fmla="*/ 438578 w 5387625"/>
              <a:gd name="connsiteY6" fmla="*/ 703885 h 1478781"/>
              <a:gd name="connsiteX7" fmla="*/ 415996 w 5387625"/>
              <a:gd name="connsiteY7" fmla="*/ 638175 h 1478781"/>
              <a:gd name="connsiteX8" fmla="*/ 579398 w 5387625"/>
              <a:gd name="connsiteY8" fmla="*/ 648234 h 1478781"/>
              <a:gd name="connsiteX9" fmla="*/ 530296 w 5387625"/>
              <a:gd name="connsiteY9" fmla="*/ 571500 h 1478781"/>
              <a:gd name="connsiteX10" fmla="*/ 616021 w 5387625"/>
              <a:gd name="connsiteY10" fmla="*/ 523875 h 1478781"/>
              <a:gd name="connsiteX11" fmla="*/ 644596 w 5387625"/>
              <a:gd name="connsiteY11" fmla="*/ 504825 h 1478781"/>
              <a:gd name="connsiteX12" fmla="*/ 701746 w 5387625"/>
              <a:gd name="connsiteY12" fmla="*/ 476250 h 1478781"/>
              <a:gd name="connsiteX13" fmla="*/ 758896 w 5387625"/>
              <a:gd name="connsiteY13" fmla="*/ 457200 h 1478781"/>
              <a:gd name="connsiteX14" fmla="*/ 863671 w 5387625"/>
              <a:gd name="connsiteY14" fmla="*/ 428625 h 1478781"/>
              <a:gd name="connsiteX15" fmla="*/ 1044646 w 5387625"/>
              <a:gd name="connsiteY15" fmla="*/ 409575 h 1478781"/>
              <a:gd name="connsiteX16" fmla="*/ 1139896 w 5387625"/>
              <a:gd name="connsiteY16" fmla="*/ 381000 h 1478781"/>
              <a:gd name="connsiteX17" fmla="*/ 1168471 w 5387625"/>
              <a:gd name="connsiteY17" fmla="*/ 361950 h 1478781"/>
              <a:gd name="connsiteX18" fmla="*/ 1225621 w 5387625"/>
              <a:gd name="connsiteY18" fmla="*/ 342900 h 1478781"/>
              <a:gd name="connsiteX19" fmla="*/ 1311346 w 5387625"/>
              <a:gd name="connsiteY19" fmla="*/ 304800 h 1478781"/>
              <a:gd name="connsiteX20" fmla="*/ 1397071 w 5387625"/>
              <a:gd name="connsiteY20" fmla="*/ 285750 h 1478781"/>
              <a:gd name="connsiteX21" fmla="*/ 1435171 w 5387625"/>
              <a:gd name="connsiteY21" fmla="*/ 276225 h 1478781"/>
              <a:gd name="connsiteX22" fmla="*/ 1377752 w 5387625"/>
              <a:gd name="connsiteY22" fmla="*/ 423215 h 1478781"/>
              <a:gd name="connsiteX23" fmla="*/ 1472600 w 5387625"/>
              <a:gd name="connsiteY23" fmla="*/ 417704 h 1478781"/>
              <a:gd name="connsiteX24" fmla="*/ 1591685 w 5387625"/>
              <a:gd name="connsiteY24" fmla="*/ 380086 h 1478781"/>
              <a:gd name="connsiteX25" fmla="*/ 1723604 w 5387625"/>
              <a:gd name="connsiteY25" fmla="*/ 326415 h 1478781"/>
              <a:gd name="connsiteX26" fmla="*/ 1830033 w 5387625"/>
              <a:gd name="connsiteY26" fmla="*/ 295809 h 1478781"/>
              <a:gd name="connsiteX27" fmla="*/ 2082871 w 5387625"/>
              <a:gd name="connsiteY27" fmla="*/ 228600 h 1478781"/>
              <a:gd name="connsiteX28" fmla="*/ 2168596 w 5387625"/>
              <a:gd name="connsiteY28" fmla="*/ 200025 h 1478781"/>
              <a:gd name="connsiteX29" fmla="*/ 2197171 w 5387625"/>
              <a:gd name="connsiteY29" fmla="*/ 190500 h 1478781"/>
              <a:gd name="connsiteX30" fmla="*/ 2225746 w 5387625"/>
              <a:gd name="connsiteY30" fmla="*/ 171450 h 1478781"/>
              <a:gd name="connsiteX31" fmla="*/ 2282896 w 5387625"/>
              <a:gd name="connsiteY31" fmla="*/ 152400 h 1478781"/>
              <a:gd name="connsiteX32" fmla="*/ 2368621 w 5387625"/>
              <a:gd name="connsiteY32" fmla="*/ 114300 h 1478781"/>
              <a:gd name="connsiteX33" fmla="*/ 2711521 w 5387625"/>
              <a:gd name="connsiteY33" fmla="*/ 95250 h 1478781"/>
              <a:gd name="connsiteX34" fmla="*/ 2797246 w 5387625"/>
              <a:gd name="connsiteY34" fmla="*/ 66675 h 1478781"/>
              <a:gd name="connsiteX35" fmla="*/ 2825821 w 5387625"/>
              <a:gd name="connsiteY35" fmla="*/ 57150 h 1478781"/>
              <a:gd name="connsiteX36" fmla="*/ 2854396 w 5387625"/>
              <a:gd name="connsiteY36" fmla="*/ 38100 h 1478781"/>
              <a:gd name="connsiteX37" fmla="*/ 2911546 w 5387625"/>
              <a:gd name="connsiteY37" fmla="*/ 19050 h 1478781"/>
              <a:gd name="connsiteX38" fmla="*/ 2978221 w 5387625"/>
              <a:gd name="connsiteY38" fmla="*/ 0 h 1478781"/>
              <a:gd name="connsiteX39" fmla="*/ 3197296 w 5387625"/>
              <a:gd name="connsiteY39" fmla="*/ 9525 h 1478781"/>
              <a:gd name="connsiteX40" fmla="*/ 3254446 w 5387625"/>
              <a:gd name="connsiteY40" fmla="*/ 28575 h 1478781"/>
              <a:gd name="connsiteX41" fmla="*/ 3292546 w 5387625"/>
              <a:gd name="connsiteY41" fmla="*/ 38100 h 1478781"/>
              <a:gd name="connsiteX42" fmla="*/ 3349696 w 5387625"/>
              <a:gd name="connsiteY42" fmla="*/ 57150 h 1478781"/>
              <a:gd name="connsiteX43" fmla="*/ 3406846 w 5387625"/>
              <a:gd name="connsiteY43" fmla="*/ 76200 h 1478781"/>
              <a:gd name="connsiteX44" fmla="*/ 3435421 w 5387625"/>
              <a:gd name="connsiteY44" fmla="*/ 85725 h 1478781"/>
              <a:gd name="connsiteX45" fmla="*/ 3463996 w 5387625"/>
              <a:gd name="connsiteY45" fmla="*/ 95250 h 1478781"/>
              <a:gd name="connsiteX46" fmla="*/ 3578296 w 5387625"/>
              <a:gd name="connsiteY46" fmla="*/ 104775 h 1478781"/>
              <a:gd name="connsiteX47" fmla="*/ 3635446 w 5387625"/>
              <a:gd name="connsiteY47" fmla="*/ 133350 h 1478781"/>
              <a:gd name="connsiteX48" fmla="*/ 3664021 w 5387625"/>
              <a:gd name="connsiteY48" fmla="*/ 161925 h 1478781"/>
              <a:gd name="connsiteX49" fmla="*/ 3721171 w 5387625"/>
              <a:gd name="connsiteY49" fmla="*/ 200025 h 1478781"/>
              <a:gd name="connsiteX50" fmla="*/ 3749746 w 5387625"/>
              <a:gd name="connsiteY50" fmla="*/ 219075 h 1478781"/>
              <a:gd name="connsiteX51" fmla="*/ 3778321 w 5387625"/>
              <a:gd name="connsiteY51" fmla="*/ 247650 h 1478781"/>
              <a:gd name="connsiteX52" fmla="*/ 3835471 w 5387625"/>
              <a:gd name="connsiteY52" fmla="*/ 266700 h 1478781"/>
              <a:gd name="connsiteX53" fmla="*/ 3892621 w 5387625"/>
              <a:gd name="connsiteY53" fmla="*/ 295275 h 1478781"/>
              <a:gd name="connsiteX54" fmla="*/ 3921196 w 5387625"/>
              <a:gd name="connsiteY54" fmla="*/ 314325 h 1478781"/>
              <a:gd name="connsiteX55" fmla="*/ 3959296 w 5387625"/>
              <a:gd name="connsiteY55" fmla="*/ 323850 h 1478781"/>
              <a:gd name="connsiteX56" fmla="*/ 4102171 w 5387625"/>
              <a:gd name="connsiteY56" fmla="*/ 342900 h 1478781"/>
              <a:gd name="connsiteX57" fmla="*/ 4159321 w 5387625"/>
              <a:gd name="connsiteY57" fmla="*/ 361950 h 1478781"/>
              <a:gd name="connsiteX58" fmla="*/ 4187896 w 5387625"/>
              <a:gd name="connsiteY58" fmla="*/ 371475 h 1478781"/>
              <a:gd name="connsiteX59" fmla="*/ 4245046 w 5387625"/>
              <a:gd name="connsiteY59" fmla="*/ 419100 h 1478781"/>
              <a:gd name="connsiteX60" fmla="*/ 4302196 w 5387625"/>
              <a:gd name="connsiteY60" fmla="*/ 457200 h 1478781"/>
              <a:gd name="connsiteX61" fmla="*/ 4330771 w 5387625"/>
              <a:gd name="connsiteY61" fmla="*/ 476250 h 1478781"/>
              <a:gd name="connsiteX62" fmla="*/ 4387921 w 5387625"/>
              <a:gd name="connsiteY62" fmla="*/ 514350 h 1478781"/>
              <a:gd name="connsiteX63" fmla="*/ 4416496 w 5387625"/>
              <a:gd name="connsiteY63" fmla="*/ 533400 h 1478781"/>
              <a:gd name="connsiteX64" fmla="*/ 4445071 w 5387625"/>
              <a:gd name="connsiteY64" fmla="*/ 542925 h 1478781"/>
              <a:gd name="connsiteX65" fmla="*/ 4530796 w 5387625"/>
              <a:gd name="connsiteY65" fmla="*/ 600075 h 1478781"/>
              <a:gd name="connsiteX66" fmla="*/ 4559371 w 5387625"/>
              <a:gd name="connsiteY66" fmla="*/ 628650 h 1478781"/>
              <a:gd name="connsiteX67" fmla="*/ 4587946 w 5387625"/>
              <a:gd name="connsiteY67" fmla="*/ 638175 h 1478781"/>
              <a:gd name="connsiteX68" fmla="*/ 4673671 w 5387625"/>
              <a:gd name="connsiteY68" fmla="*/ 695325 h 1478781"/>
              <a:gd name="connsiteX69" fmla="*/ 4702246 w 5387625"/>
              <a:gd name="connsiteY69" fmla="*/ 714375 h 1478781"/>
              <a:gd name="connsiteX70" fmla="*/ 4730821 w 5387625"/>
              <a:gd name="connsiteY70" fmla="*/ 733425 h 1478781"/>
              <a:gd name="connsiteX71" fmla="*/ 4816546 w 5387625"/>
              <a:gd name="connsiteY71" fmla="*/ 809625 h 1478781"/>
              <a:gd name="connsiteX72" fmla="*/ 4845121 w 5387625"/>
              <a:gd name="connsiteY72" fmla="*/ 819150 h 1478781"/>
              <a:gd name="connsiteX73" fmla="*/ 4902271 w 5387625"/>
              <a:gd name="connsiteY73" fmla="*/ 857250 h 1478781"/>
              <a:gd name="connsiteX74" fmla="*/ 4968946 w 5387625"/>
              <a:gd name="connsiteY74" fmla="*/ 876300 h 1478781"/>
              <a:gd name="connsiteX75" fmla="*/ 4997521 w 5387625"/>
              <a:gd name="connsiteY75" fmla="*/ 885825 h 1478781"/>
              <a:gd name="connsiteX76" fmla="*/ 5064196 w 5387625"/>
              <a:gd name="connsiteY76" fmla="*/ 904875 h 1478781"/>
              <a:gd name="connsiteX77" fmla="*/ 5122079 w 5387625"/>
              <a:gd name="connsiteY77" fmla="*/ 976679 h 1478781"/>
              <a:gd name="connsiteX78" fmla="*/ 5232714 w 5387625"/>
              <a:gd name="connsiteY78" fmla="*/ 1044819 h 1478781"/>
              <a:gd name="connsiteX79" fmla="*/ 5349952 w 5387625"/>
              <a:gd name="connsiteY79" fmla="*/ 1153072 h 1478781"/>
              <a:gd name="connsiteX80" fmla="*/ 5387625 w 5387625"/>
              <a:gd name="connsiteY80" fmla="*/ 1262757 h 1478781"/>
              <a:gd name="connsiteX81" fmla="*/ 4847565 w 5387625"/>
              <a:gd name="connsiteY81" fmla="*/ 1478781 h 1478781"/>
              <a:gd name="connsiteX82" fmla="*/ 599093 w 5387625"/>
              <a:gd name="connsiteY82" fmla="*/ 1478781 h 1478781"/>
              <a:gd name="connsiteX0" fmla="*/ 599093 w 5387625"/>
              <a:gd name="connsiteY0" fmla="*/ 1478781 h 1478781"/>
              <a:gd name="connsiteX1" fmla="*/ 181336 w 5387625"/>
              <a:gd name="connsiteY1" fmla="*/ 1446691 h 1478781"/>
              <a:gd name="connsiteX2" fmla="*/ 0 w 5387625"/>
              <a:gd name="connsiteY2" fmla="*/ 1273204 h 1478781"/>
              <a:gd name="connsiteX3" fmla="*/ 111364 w 5387625"/>
              <a:gd name="connsiteY3" fmla="*/ 1099567 h 1478781"/>
              <a:gd name="connsiteX4" fmla="*/ 172741 w 5387625"/>
              <a:gd name="connsiteY4" fmla="*/ 923453 h 1478781"/>
              <a:gd name="connsiteX5" fmla="*/ 347065 w 5387625"/>
              <a:gd name="connsiteY5" fmla="*/ 722697 h 1478781"/>
              <a:gd name="connsiteX6" fmla="*/ 438578 w 5387625"/>
              <a:gd name="connsiteY6" fmla="*/ 703885 h 1478781"/>
              <a:gd name="connsiteX7" fmla="*/ 415996 w 5387625"/>
              <a:gd name="connsiteY7" fmla="*/ 638175 h 1478781"/>
              <a:gd name="connsiteX8" fmla="*/ 579398 w 5387625"/>
              <a:gd name="connsiteY8" fmla="*/ 648234 h 1478781"/>
              <a:gd name="connsiteX9" fmla="*/ 530296 w 5387625"/>
              <a:gd name="connsiteY9" fmla="*/ 571500 h 1478781"/>
              <a:gd name="connsiteX10" fmla="*/ 616021 w 5387625"/>
              <a:gd name="connsiteY10" fmla="*/ 523875 h 1478781"/>
              <a:gd name="connsiteX11" fmla="*/ 644596 w 5387625"/>
              <a:gd name="connsiteY11" fmla="*/ 504825 h 1478781"/>
              <a:gd name="connsiteX12" fmla="*/ 701746 w 5387625"/>
              <a:gd name="connsiteY12" fmla="*/ 476250 h 1478781"/>
              <a:gd name="connsiteX13" fmla="*/ 758896 w 5387625"/>
              <a:gd name="connsiteY13" fmla="*/ 457200 h 1478781"/>
              <a:gd name="connsiteX14" fmla="*/ 863671 w 5387625"/>
              <a:gd name="connsiteY14" fmla="*/ 428625 h 1478781"/>
              <a:gd name="connsiteX15" fmla="*/ 1044646 w 5387625"/>
              <a:gd name="connsiteY15" fmla="*/ 409575 h 1478781"/>
              <a:gd name="connsiteX16" fmla="*/ 1139896 w 5387625"/>
              <a:gd name="connsiteY16" fmla="*/ 381000 h 1478781"/>
              <a:gd name="connsiteX17" fmla="*/ 1168471 w 5387625"/>
              <a:gd name="connsiteY17" fmla="*/ 361950 h 1478781"/>
              <a:gd name="connsiteX18" fmla="*/ 1225621 w 5387625"/>
              <a:gd name="connsiteY18" fmla="*/ 342900 h 1478781"/>
              <a:gd name="connsiteX19" fmla="*/ 1311346 w 5387625"/>
              <a:gd name="connsiteY19" fmla="*/ 304800 h 1478781"/>
              <a:gd name="connsiteX20" fmla="*/ 1397071 w 5387625"/>
              <a:gd name="connsiteY20" fmla="*/ 285750 h 1478781"/>
              <a:gd name="connsiteX21" fmla="*/ 1435171 w 5387625"/>
              <a:gd name="connsiteY21" fmla="*/ 276225 h 1478781"/>
              <a:gd name="connsiteX22" fmla="*/ 1377752 w 5387625"/>
              <a:gd name="connsiteY22" fmla="*/ 423215 h 1478781"/>
              <a:gd name="connsiteX23" fmla="*/ 1472600 w 5387625"/>
              <a:gd name="connsiteY23" fmla="*/ 417704 h 1478781"/>
              <a:gd name="connsiteX24" fmla="*/ 1591685 w 5387625"/>
              <a:gd name="connsiteY24" fmla="*/ 380086 h 1478781"/>
              <a:gd name="connsiteX25" fmla="*/ 1723604 w 5387625"/>
              <a:gd name="connsiteY25" fmla="*/ 326415 h 1478781"/>
              <a:gd name="connsiteX26" fmla="*/ 1830033 w 5387625"/>
              <a:gd name="connsiteY26" fmla="*/ 295809 h 1478781"/>
              <a:gd name="connsiteX27" fmla="*/ 2082871 w 5387625"/>
              <a:gd name="connsiteY27" fmla="*/ 228600 h 1478781"/>
              <a:gd name="connsiteX28" fmla="*/ 2168596 w 5387625"/>
              <a:gd name="connsiteY28" fmla="*/ 200025 h 1478781"/>
              <a:gd name="connsiteX29" fmla="*/ 2197171 w 5387625"/>
              <a:gd name="connsiteY29" fmla="*/ 190500 h 1478781"/>
              <a:gd name="connsiteX30" fmla="*/ 2225746 w 5387625"/>
              <a:gd name="connsiteY30" fmla="*/ 171450 h 1478781"/>
              <a:gd name="connsiteX31" fmla="*/ 2282896 w 5387625"/>
              <a:gd name="connsiteY31" fmla="*/ 152400 h 1478781"/>
              <a:gd name="connsiteX32" fmla="*/ 2368621 w 5387625"/>
              <a:gd name="connsiteY32" fmla="*/ 114300 h 1478781"/>
              <a:gd name="connsiteX33" fmla="*/ 2711521 w 5387625"/>
              <a:gd name="connsiteY33" fmla="*/ 95250 h 1478781"/>
              <a:gd name="connsiteX34" fmla="*/ 2797246 w 5387625"/>
              <a:gd name="connsiteY34" fmla="*/ 66675 h 1478781"/>
              <a:gd name="connsiteX35" fmla="*/ 2825821 w 5387625"/>
              <a:gd name="connsiteY35" fmla="*/ 57150 h 1478781"/>
              <a:gd name="connsiteX36" fmla="*/ 2854396 w 5387625"/>
              <a:gd name="connsiteY36" fmla="*/ 38100 h 1478781"/>
              <a:gd name="connsiteX37" fmla="*/ 2911546 w 5387625"/>
              <a:gd name="connsiteY37" fmla="*/ 19050 h 1478781"/>
              <a:gd name="connsiteX38" fmla="*/ 2978221 w 5387625"/>
              <a:gd name="connsiteY38" fmla="*/ 0 h 1478781"/>
              <a:gd name="connsiteX39" fmla="*/ 3197296 w 5387625"/>
              <a:gd name="connsiteY39" fmla="*/ 9525 h 1478781"/>
              <a:gd name="connsiteX40" fmla="*/ 3254446 w 5387625"/>
              <a:gd name="connsiteY40" fmla="*/ 28575 h 1478781"/>
              <a:gd name="connsiteX41" fmla="*/ 3292546 w 5387625"/>
              <a:gd name="connsiteY41" fmla="*/ 38100 h 1478781"/>
              <a:gd name="connsiteX42" fmla="*/ 3349696 w 5387625"/>
              <a:gd name="connsiteY42" fmla="*/ 57150 h 1478781"/>
              <a:gd name="connsiteX43" fmla="*/ 3406846 w 5387625"/>
              <a:gd name="connsiteY43" fmla="*/ 76200 h 1478781"/>
              <a:gd name="connsiteX44" fmla="*/ 3435421 w 5387625"/>
              <a:gd name="connsiteY44" fmla="*/ 85725 h 1478781"/>
              <a:gd name="connsiteX45" fmla="*/ 3463996 w 5387625"/>
              <a:gd name="connsiteY45" fmla="*/ 95250 h 1478781"/>
              <a:gd name="connsiteX46" fmla="*/ 3578296 w 5387625"/>
              <a:gd name="connsiteY46" fmla="*/ 104775 h 1478781"/>
              <a:gd name="connsiteX47" fmla="*/ 3635446 w 5387625"/>
              <a:gd name="connsiteY47" fmla="*/ 133350 h 1478781"/>
              <a:gd name="connsiteX48" fmla="*/ 3664021 w 5387625"/>
              <a:gd name="connsiteY48" fmla="*/ 161925 h 1478781"/>
              <a:gd name="connsiteX49" fmla="*/ 3721171 w 5387625"/>
              <a:gd name="connsiteY49" fmla="*/ 200025 h 1478781"/>
              <a:gd name="connsiteX50" fmla="*/ 3749746 w 5387625"/>
              <a:gd name="connsiteY50" fmla="*/ 219075 h 1478781"/>
              <a:gd name="connsiteX51" fmla="*/ 3778321 w 5387625"/>
              <a:gd name="connsiteY51" fmla="*/ 247650 h 1478781"/>
              <a:gd name="connsiteX52" fmla="*/ 3835471 w 5387625"/>
              <a:gd name="connsiteY52" fmla="*/ 266700 h 1478781"/>
              <a:gd name="connsiteX53" fmla="*/ 3892621 w 5387625"/>
              <a:gd name="connsiteY53" fmla="*/ 295275 h 1478781"/>
              <a:gd name="connsiteX54" fmla="*/ 3921196 w 5387625"/>
              <a:gd name="connsiteY54" fmla="*/ 314325 h 1478781"/>
              <a:gd name="connsiteX55" fmla="*/ 3959296 w 5387625"/>
              <a:gd name="connsiteY55" fmla="*/ 323850 h 1478781"/>
              <a:gd name="connsiteX56" fmla="*/ 4102171 w 5387625"/>
              <a:gd name="connsiteY56" fmla="*/ 342900 h 1478781"/>
              <a:gd name="connsiteX57" fmla="*/ 4159321 w 5387625"/>
              <a:gd name="connsiteY57" fmla="*/ 361950 h 1478781"/>
              <a:gd name="connsiteX58" fmla="*/ 4187896 w 5387625"/>
              <a:gd name="connsiteY58" fmla="*/ 371475 h 1478781"/>
              <a:gd name="connsiteX59" fmla="*/ 4245046 w 5387625"/>
              <a:gd name="connsiteY59" fmla="*/ 419100 h 1478781"/>
              <a:gd name="connsiteX60" fmla="*/ 4302196 w 5387625"/>
              <a:gd name="connsiteY60" fmla="*/ 457200 h 1478781"/>
              <a:gd name="connsiteX61" fmla="*/ 4330771 w 5387625"/>
              <a:gd name="connsiteY61" fmla="*/ 476250 h 1478781"/>
              <a:gd name="connsiteX62" fmla="*/ 4387921 w 5387625"/>
              <a:gd name="connsiteY62" fmla="*/ 514350 h 1478781"/>
              <a:gd name="connsiteX63" fmla="*/ 4416496 w 5387625"/>
              <a:gd name="connsiteY63" fmla="*/ 533400 h 1478781"/>
              <a:gd name="connsiteX64" fmla="*/ 4445071 w 5387625"/>
              <a:gd name="connsiteY64" fmla="*/ 542925 h 1478781"/>
              <a:gd name="connsiteX65" fmla="*/ 4530796 w 5387625"/>
              <a:gd name="connsiteY65" fmla="*/ 600075 h 1478781"/>
              <a:gd name="connsiteX66" fmla="*/ 4559371 w 5387625"/>
              <a:gd name="connsiteY66" fmla="*/ 628650 h 1478781"/>
              <a:gd name="connsiteX67" fmla="*/ 4587946 w 5387625"/>
              <a:gd name="connsiteY67" fmla="*/ 638175 h 1478781"/>
              <a:gd name="connsiteX68" fmla="*/ 4673671 w 5387625"/>
              <a:gd name="connsiteY68" fmla="*/ 695325 h 1478781"/>
              <a:gd name="connsiteX69" fmla="*/ 4702246 w 5387625"/>
              <a:gd name="connsiteY69" fmla="*/ 714375 h 1478781"/>
              <a:gd name="connsiteX70" fmla="*/ 4730821 w 5387625"/>
              <a:gd name="connsiteY70" fmla="*/ 733425 h 1478781"/>
              <a:gd name="connsiteX71" fmla="*/ 4816546 w 5387625"/>
              <a:gd name="connsiteY71" fmla="*/ 809625 h 1478781"/>
              <a:gd name="connsiteX72" fmla="*/ 4845121 w 5387625"/>
              <a:gd name="connsiteY72" fmla="*/ 819150 h 1478781"/>
              <a:gd name="connsiteX73" fmla="*/ 4902271 w 5387625"/>
              <a:gd name="connsiteY73" fmla="*/ 857250 h 1478781"/>
              <a:gd name="connsiteX74" fmla="*/ 4968946 w 5387625"/>
              <a:gd name="connsiteY74" fmla="*/ 876300 h 1478781"/>
              <a:gd name="connsiteX75" fmla="*/ 4997521 w 5387625"/>
              <a:gd name="connsiteY75" fmla="*/ 885825 h 1478781"/>
              <a:gd name="connsiteX76" fmla="*/ 5064196 w 5387625"/>
              <a:gd name="connsiteY76" fmla="*/ 904875 h 1478781"/>
              <a:gd name="connsiteX77" fmla="*/ 5122079 w 5387625"/>
              <a:gd name="connsiteY77" fmla="*/ 976679 h 1478781"/>
              <a:gd name="connsiteX78" fmla="*/ 5232714 w 5387625"/>
              <a:gd name="connsiteY78" fmla="*/ 1044819 h 1478781"/>
              <a:gd name="connsiteX79" fmla="*/ 5349952 w 5387625"/>
              <a:gd name="connsiteY79" fmla="*/ 1153072 h 1478781"/>
              <a:gd name="connsiteX80" fmla="*/ 5387625 w 5387625"/>
              <a:gd name="connsiteY80" fmla="*/ 1262757 h 1478781"/>
              <a:gd name="connsiteX81" fmla="*/ 4847565 w 5387625"/>
              <a:gd name="connsiteY81" fmla="*/ 1478781 h 1478781"/>
              <a:gd name="connsiteX82" fmla="*/ 599093 w 5387625"/>
              <a:gd name="connsiteY82" fmla="*/ 1478781 h 1478781"/>
              <a:gd name="connsiteX0" fmla="*/ 599093 w 5387625"/>
              <a:gd name="connsiteY0" fmla="*/ 1478781 h 1478781"/>
              <a:gd name="connsiteX1" fmla="*/ 181336 w 5387625"/>
              <a:gd name="connsiteY1" fmla="*/ 1446691 h 1478781"/>
              <a:gd name="connsiteX2" fmla="*/ 0 w 5387625"/>
              <a:gd name="connsiteY2" fmla="*/ 1273204 h 1478781"/>
              <a:gd name="connsiteX3" fmla="*/ 111364 w 5387625"/>
              <a:gd name="connsiteY3" fmla="*/ 1099567 h 1478781"/>
              <a:gd name="connsiteX4" fmla="*/ 172741 w 5387625"/>
              <a:gd name="connsiteY4" fmla="*/ 923453 h 1478781"/>
              <a:gd name="connsiteX5" fmla="*/ 347065 w 5387625"/>
              <a:gd name="connsiteY5" fmla="*/ 722697 h 1478781"/>
              <a:gd name="connsiteX6" fmla="*/ 438578 w 5387625"/>
              <a:gd name="connsiteY6" fmla="*/ 703885 h 1478781"/>
              <a:gd name="connsiteX7" fmla="*/ 415996 w 5387625"/>
              <a:gd name="connsiteY7" fmla="*/ 638175 h 1478781"/>
              <a:gd name="connsiteX8" fmla="*/ 579398 w 5387625"/>
              <a:gd name="connsiteY8" fmla="*/ 648234 h 1478781"/>
              <a:gd name="connsiteX9" fmla="*/ 530296 w 5387625"/>
              <a:gd name="connsiteY9" fmla="*/ 571500 h 1478781"/>
              <a:gd name="connsiteX10" fmla="*/ 616021 w 5387625"/>
              <a:gd name="connsiteY10" fmla="*/ 523875 h 1478781"/>
              <a:gd name="connsiteX11" fmla="*/ 644596 w 5387625"/>
              <a:gd name="connsiteY11" fmla="*/ 504825 h 1478781"/>
              <a:gd name="connsiteX12" fmla="*/ 701746 w 5387625"/>
              <a:gd name="connsiteY12" fmla="*/ 476250 h 1478781"/>
              <a:gd name="connsiteX13" fmla="*/ 758896 w 5387625"/>
              <a:gd name="connsiteY13" fmla="*/ 457200 h 1478781"/>
              <a:gd name="connsiteX14" fmla="*/ 863671 w 5387625"/>
              <a:gd name="connsiteY14" fmla="*/ 428625 h 1478781"/>
              <a:gd name="connsiteX15" fmla="*/ 1044646 w 5387625"/>
              <a:gd name="connsiteY15" fmla="*/ 409575 h 1478781"/>
              <a:gd name="connsiteX16" fmla="*/ 1139896 w 5387625"/>
              <a:gd name="connsiteY16" fmla="*/ 381000 h 1478781"/>
              <a:gd name="connsiteX17" fmla="*/ 1168471 w 5387625"/>
              <a:gd name="connsiteY17" fmla="*/ 361950 h 1478781"/>
              <a:gd name="connsiteX18" fmla="*/ 1225621 w 5387625"/>
              <a:gd name="connsiteY18" fmla="*/ 342900 h 1478781"/>
              <a:gd name="connsiteX19" fmla="*/ 1311346 w 5387625"/>
              <a:gd name="connsiteY19" fmla="*/ 304800 h 1478781"/>
              <a:gd name="connsiteX20" fmla="*/ 1397071 w 5387625"/>
              <a:gd name="connsiteY20" fmla="*/ 285750 h 1478781"/>
              <a:gd name="connsiteX21" fmla="*/ 1435171 w 5387625"/>
              <a:gd name="connsiteY21" fmla="*/ 276225 h 1478781"/>
              <a:gd name="connsiteX22" fmla="*/ 1377752 w 5387625"/>
              <a:gd name="connsiteY22" fmla="*/ 423215 h 1478781"/>
              <a:gd name="connsiteX23" fmla="*/ 1472600 w 5387625"/>
              <a:gd name="connsiteY23" fmla="*/ 417704 h 1478781"/>
              <a:gd name="connsiteX24" fmla="*/ 1591685 w 5387625"/>
              <a:gd name="connsiteY24" fmla="*/ 380086 h 1478781"/>
              <a:gd name="connsiteX25" fmla="*/ 1723604 w 5387625"/>
              <a:gd name="connsiteY25" fmla="*/ 326415 h 1478781"/>
              <a:gd name="connsiteX26" fmla="*/ 1830033 w 5387625"/>
              <a:gd name="connsiteY26" fmla="*/ 295809 h 1478781"/>
              <a:gd name="connsiteX27" fmla="*/ 2082871 w 5387625"/>
              <a:gd name="connsiteY27" fmla="*/ 228600 h 1478781"/>
              <a:gd name="connsiteX28" fmla="*/ 2168596 w 5387625"/>
              <a:gd name="connsiteY28" fmla="*/ 200025 h 1478781"/>
              <a:gd name="connsiteX29" fmla="*/ 2197171 w 5387625"/>
              <a:gd name="connsiteY29" fmla="*/ 190500 h 1478781"/>
              <a:gd name="connsiteX30" fmla="*/ 2225746 w 5387625"/>
              <a:gd name="connsiteY30" fmla="*/ 171450 h 1478781"/>
              <a:gd name="connsiteX31" fmla="*/ 2282896 w 5387625"/>
              <a:gd name="connsiteY31" fmla="*/ 152400 h 1478781"/>
              <a:gd name="connsiteX32" fmla="*/ 2368621 w 5387625"/>
              <a:gd name="connsiteY32" fmla="*/ 114300 h 1478781"/>
              <a:gd name="connsiteX33" fmla="*/ 2711521 w 5387625"/>
              <a:gd name="connsiteY33" fmla="*/ 95250 h 1478781"/>
              <a:gd name="connsiteX34" fmla="*/ 2797246 w 5387625"/>
              <a:gd name="connsiteY34" fmla="*/ 66675 h 1478781"/>
              <a:gd name="connsiteX35" fmla="*/ 2825821 w 5387625"/>
              <a:gd name="connsiteY35" fmla="*/ 57150 h 1478781"/>
              <a:gd name="connsiteX36" fmla="*/ 2854396 w 5387625"/>
              <a:gd name="connsiteY36" fmla="*/ 38100 h 1478781"/>
              <a:gd name="connsiteX37" fmla="*/ 2911546 w 5387625"/>
              <a:gd name="connsiteY37" fmla="*/ 19050 h 1478781"/>
              <a:gd name="connsiteX38" fmla="*/ 2978221 w 5387625"/>
              <a:gd name="connsiteY38" fmla="*/ 0 h 1478781"/>
              <a:gd name="connsiteX39" fmla="*/ 3197296 w 5387625"/>
              <a:gd name="connsiteY39" fmla="*/ 9525 h 1478781"/>
              <a:gd name="connsiteX40" fmla="*/ 3254446 w 5387625"/>
              <a:gd name="connsiteY40" fmla="*/ 28575 h 1478781"/>
              <a:gd name="connsiteX41" fmla="*/ 3292546 w 5387625"/>
              <a:gd name="connsiteY41" fmla="*/ 38100 h 1478781"/>
              <a:gd name="connsiteX42" fmla="*/ 3349696 w 5387625"/>
              <a:gd name="connsiteY42" fmla="*/ 57150 h 1478781"/>
              <a:gd name="connsiteX43" fmla="*/ 3406846 w 5387625"/>
              <a:gd name="connsiteY43" fmla="*/ 76200 h 1478781"/>
              <a:gd name="connsiteX44" fmla="*/ 3435421 w 5387625"/>
              <a:gd name="connsiteY44" fmla="*/ 85725 h 1478781"/>
              <a:gd name="connsiteX45" fmla="*/ 3463996 w 5387625"/>
              <a:gd name="connsiteY45" fmla="*/ 95250 h 1478781"/>
              <a:gd name="connsiteX46" fmla="*/ 3578296 w 5387625"/>
              <a:gd name="connsiteY46" fmla="*/ 104775 h 1478781"/>
              <a:gd name="connsiteX47" fmla="*/ 3635446 w 5387625"/>
              <a:gd name="connsiteY47" fmla="*/ 133350 h 1478781"/>
              <a:gd name="connsiteX48" fmla="*/ 3664021 w 5387625"/>
              <a:gd name="connsiteY48" fmla="*/ 161925 h 1478781"/>
              <a:gd name="connsiteX49" fmla="*/ 3721171 w 5387625"/>
              <a:gd name="connsiteY49" fmla="*/ 200025 h 1478781"/>
              <a:gd name="connsiteX50" fmla="*/ 3749746 w 5387625"/>
              <a:gd name="connsiteY50" fmla="*/ 219075 h 1478781"/>
              <a:gd name="connsiteX51" fmla="*/ 3778321 w 5387625"/>
              <a:gd name="connsiteY51" fmla="*/ 247650 h 1478781"/>
              <a:gd name="connsiteX52" fmla="*/ 3835471 w 5387625"/>
              <a:gd name="connsiteY52" fmla="*/ 266700 h 1478781"/>
              <a:gd name="connsiteX53" fmla="*/ 3892621 w 5387625"/>
              <a:gd name="connsiteY53" fmla="*/ 295275 h 1478781"/>
              <a:gd name="connsiteX54" fmla="*/ 3921196 w 5387625"/>
              <a:gd name="connsiteY54" fmla="*/ 314325 h 1478781"/>
              <a:gd name="connsiteX55" fmla="*/ 3959296 w 5387625"/>
              <a:gd name="connsiteY55" fmla="*/ 323850 h 1478781"/>
              <a:gd name="connsiteX56" fmla="*/ 4102171 w 5387625"/>
              <a:gd name="connsiteY56" fmla="*/ 342900 h 1478781"/>
              <a:gd name="connsiteX57" fmla="*/ 4159321 w 5387625"/>
              <a:gd name="connsiteY57" fmla="*/ 361950 h 1478781"/>
              <a:gd name="connsiteX58" fmla="*/ 4187896 w 5387625"/>
              <a:gd name="connsiteY58" fmla="*/ 371475 h 1478781"/>
              <a:gd name="connsiteX59" fmla="*/ 4245046 w 5387625"/>
              <a:gd name="connsiteY59" fmla="*/ 419100 h 1478781"/>
              <a:gd name="connsiteX60" fmla="*/ 4302196 w 5387625"/>
              <a:gd name="connsiteY60" fmla="*/ 457200 h 1478781"/>
              <a:gd name="connsiteX61" fmla="*/ 4330771 w 5387625"/>
              <a:gd name="connsiteY61" fmla="*/ 476250 h 1478781"/>
              <a:gd name="connsiteX62" fmla="*/ 4387921 w 5387625"/>
              <a:gd name="connsiteY62" fmla="*/ 514350 h 1478781"/>
              <a:gd name="connsiteX63" fmla="*/ 4416496 w 5387625"/>
              <a:gd name="connsiteY63" fmla="*/ 533400 h 1478781"/>
              <a:gd name="connsiteX64" fmla="*/ 4445071 w 5387625"/>
              <a:gd name="connsiteY64" fmla="*/ 542925 h 1478781"/>
              <a:gd name="connsiteX65" fmla="*/ 4530796 w 5387625"/>
              <a:gd name="connsiteY65" fmla="*/ 600075 h 1478781"/>
              <a:gd name="connsiteX66" fmla="*/ 4559371 w 5387625"/>
              <a:gd name="connsiteY66" fmla="*/ 628650 h 1478781"/>
              <a:gd name="connsiteX67" fmla="*/ 4587946 w 5387625"/>
              <a:gd name="connsiteY67" fmla="*/ 638175 h 1478781"/>
              <a:gd name="connsiteX68" fmla="*/ 4673671 w 5387625"/>
              <a:gd name="connsiteY68" fmla="*/ 695325 h 1478781"/>
              <a:gd name="connsiteX69" fmla="*/ 4702246 w 5387625"/>
              <a:gd name="connsiteY69" fmla="*/ 714375 h 1478781"/>
              <a:gd name="connsiteX70" fmla="*/ 4730821 w 5387625"/>
              <a:gd name="connsiteY70" fmla="*/ 733425 h 1478781"/>
              <a:gd name="connsiteX71" fmla="*/ 4816546 w 5387625"/>
              <a:gd name="connsiteY71" fmla="*/ 809625 h 1478781"/>
              <a:gd name="connsiteX72" fmla="*/ 4845121 w 5387625"/>
              <a:gd name="connsiteY72" fmla="*/ 819150 h 1478781"/>
              <a:gd name="connsiteX73" fmla="*/ 4902271 w 5387625"/>
              <a:gd name="connsiteY73" fmla="*/ 857250 h 1478781"/>
              <a:gd name="connsiteX74" fmla="*/ 4968946 w 5387625"/>
              <a:gd name="connsiteY74" fmla="*/ 876300 h 1478781"/>
              <a:gd name="connsiteX75" fmla="*/ 4997521 w 5387625"/>
              <a:gd name="connsiteY75" fmla="*/ 885825 h 1478781"/>
              <a:gd name="connsiteX76" fmla="*/ 5064196 w 5387625"/>
              <a:gd name="connsiteY76" fmla="*/ 904875 h 1478781"/>
              <a:gd name="connsiteX77" fmla="*/ 5122079 w 5387625"/>
              <a:gd name="connsiteY77" fmla="*/ 976679 h 1478781"/>
              <a:gd name="connsiteX78" fmla="*/ 5232714 w 5387625"/>
              <a:gd name="connsiteY78" fmla="*/ 1044819 h 1478781"/>
              <a:gd name="connsiteX79" fmla="*/ 5349952 w 5387625"/>
              <a:gd name="connsiteY79" fmla="*/ 1153072 h 1478781"/>
              <a:gd name="connsiteX80" fmla="*/ 5387625 w 5387625"/>
              <a:gd name="connsiteY80" fmla="*/ 1262757 h 1478781"/>
              <a:gd name="connsiteX81" fmla="*/ 4847565 w 5387625"/>
              <a:gd name="connsiteY81" fmla="*/ 1478781 h 1478781"/>
              <a:gd name="connsiteX82" fmla="*/ 599093 w 5387625"/>
              <a:gd name="connsiteY82" fmla="*/ 1478781 h 1478781"/>
              <a:gd name="connsiteX0" fmla="*/ 599093 w 5387625"/>
              <a:gd name="connsiteY0" fmla="*/ 1478781 h 1478781"/>
              <a:gd name="connsiteX1" fmla="*/ 248235 w 5387625"/>
              <a:gd name="connsiteY1" fmla="*/ 1334321 h 1478781"/>
              <a:gd name="connsiteX2" fmla="*/ 0 w 5387625"/>
              <a:gd name="connsiteY2" fmla="*/ 1273204 h 1478781"/>
              <a:gd name="connsiteX3" fmla="*/ 111364 w 5387625"/>
              <a:gd name="connsiteY3" fmla="*/ 1099567 h 1478781"/>
              <a:gd name="connsiteX4" fmla="*/ 172741 w 5387625"/>
              <a:gd name="connsiteY4" fmla="*/ 923453 h 1478781"/>
              <a:gd name="connsiteX5" fmla="*/ 347065 w 5387625"/>
              <a:gd name="connsiteY5" fmla="*/ 722697 h 1478781"/>
              <a:gd name="connsiteX6" fmla="*/ 438578 w 5387625"/>
              <a:gd name="connsiteY6" fmla="*/ 703885 h 1478781"/>
              <a:gd name="connsiteX7" fmla="*/ 415996 w 5387625"/>
              <a:gd name="connsiteY7" fmla="*/ 638175 h 1478781"/>
              <a:gd name="connsiteX8" fmla="*/ 579398 w 5387625"/>
              <a:gd name="connsiteY8" fmla="*/ 648234 h 1478781"/>
              <a:gd name="connsiteX9" fmla="*/ 530296 w 5387625"/>
              <a:gd name="connsiteY9" fmla="*/ 571500 h 1478781"/>
              <a:gd name="connsiteX10" fmla="*/ 616021 w 5387625"/>
              <a:gd name="connsiteY10" fmla="*/ 523875 h 1478781"/>
              <a:gd name="connsiteX11" fmla="*/ 644596 w 5387625"/>
              <a:gd name="connsiteY11" fmla="*/ 504825 h 1478781"/>
              <a:gd name="connsiteX12" fmla="*/ 701746 w 5387625"/>
              <a:gd name="connsiteY12" fmla="*/ 476250 h 1478781"/>
              <a:gd name="connsiteX13" fmla="*/ 758896 w 5387625"/>
              <a:gd name="connsiteY13" fmla="*/ 457200 h 1478781"/>
              <a:gd name="connsiteX14" fmla="*/ 863671 w 5387625"/>
              <a:gd name="connsiteY14" fmla="*/ 428625 h 1478781"/>
              <a:gd name="connsiteX15" fmla="*/ 1044646 w 5387625"/>
              <a:gd name="connsiteY15" fmla="*/ 409575 h 1478781"/>
              <a:gd name="connsiteX16" fmla="*/ 1139896 w 5387625"/>
              <a:gd name="connsiteY16" fmla="*/ 381000 h 1478781"/>
              <a:gd name="connsiteX17" fmla="*/ 1168471 w 5387625"/>
              <a:gd name="connsiteY17" fmla="*/ 361950 h 1478781"/>
              <a:gd name="connsiteX18" fmla="*/ 1225621 w 5387625"/>
              <a:gd name="connsiteY18" fmla="*/ 342900 h 1478781"/>
              <a:gd name="connsiteX19" fmla="*/ 1311346 w 5387625"/>
              <a:gd name="connsiteY19" fmla="*/ 304800 h 1478781"/>
              <a:gd name="connsiteX20" fmla="*/ 1397071 w 5387625"/>
              <a:gd name="connsiteY20" fmla="*/ 285750 h 1478781"/>
              <a:gd name="connsiteX21" fmla="*/ 1435171 w 5387625"/>
              <a:gd name="connsiteY21" fmla="*/ 276225 h 1478781"/>
              <a:gd name="connsiteX22" fmla="*/ 1377752 w 5387625"/>
              <a:gd name="connsiteY22" fmla="*/ 423215 h 1478781"/>
              <a:gd name="connsiteX23" fmla="*/ 1472600 w 5387625"/>
              <a:gd name="connsiteY23" fmla="*/ 417704 h 1478781"/>
              <a:gd name="connsiteX24" fmla="*/ 1591685 w 5387625"/>
              <a:gd name="connsiteY24" fmla="*/ 380086 h 1478781"/>
              <a:gd name="connsiteX25" fmla="*/ 1723604 w 5387625"/>
              <a:gd name="connsiteY25" fmla="*/ 326415 h 1478781"/>
              <a:gd name="connsiteX26" fmla="*/ 1830033 w 5387625"/>
              <a:gd name="connsiteY26" fmla="*/ 295809 h 1478781"/>
              <a:gd name="connsiteX27" fmla="*/ 2082871 w 5387625"/>
              <a:gd name="connsiteY27" fmla="*/ 228600 h 1478781"/>
              <a:gd name="connsiteX28" fmla="*/ 2168596 w 5387625"/>
              <a:gd name="connsiteY28" fmla="*/ 200025 h 1478781"/>
              <a:gd name="connsiteX29" fmla="*/ 2197171 w 5387625"/>
              <a:gd name="connsiteY29" fmla="*/ 190500 h 1478781"/>
              <a:gd name="connsiteX30" fmla="*/ 2225746 w 5387625"/>
              <a:gd name="connsiteY30" fmla="*/ 171450 h 1478781"/>
              <a:gd name="connsiteX31" fmla="*/ 2282896 w 5387625"/>
              <a:gd name="connsiteY31" fmla="*/ 152400 h 1478781"/>
              <a:gd name="connsiteX32" fmla="*/ 2368621 w 5387625"/>
              <a:gd name="connsiteY32" fmla="*/ 114300 h 1478781"/>
              <a:gd name="connsiteX33" fmla="*/ 2711521 w 5387625"/>
              <a:gd name="connsiteY33" fmla="*/ 95250 h 1478781"/>
              <a:gd name="connsiteX34" fmla="*/ 2797246 w 5387625"/>
              <a:gd name="connsiteY34" fmla="*/ 66675 h 1478781"/>
              <a:gd name="connsiteX35" fmla="*/ 2825821 w 5387625"/>
              <a:gd name="connsiteY35" fmla="*/ 57150 h 1478781"/>
              <a:gd name="connsiteX36" fmla="*/ 2854396 w 5387625"/>
              <a:gd name="connsiteY36" fmla="*/ 38100 h 1478781"/>
              <a:gd name="connsiteX37" fmla="*/ 2911546 w 5387625"/>
              <a:gd name="connsiteY37" fmla="*/ 19050 h 1478781"/>
              <a:gd name="connsiteX38" fmla="*/ 2978221 w 5387625"/>
              <a:gd name="connsiteY38" fmla="*/ 0 h 1478781"/>
              <a:gd name="connsiteX39" fmla="*/ 3197296 w 5387625"/>
              <a:gd name="connsiteY39" fmla="*/ 9525 h 1478781"/>
              <a:gd name="connsiteX40" fmla="*/ 3254446 w 5387625"/>
              <a:gd name="connsiteY40" fmla="*/ 28575 h 1478781"/>
              <a:gd name="connsiteX41" fmla="*/ 3292546 w 5387625"/>
              <a:gd name="connsiteY41" fmla="*/ 38100 h 1478781"/>
              <a:gd name="connsiteX42" fmla="*/ 3349696 w 5387625"/>
              <a:gd name="connsiteY42" fmla="*/ 57150 h 1478781"/>
              <a:gd name="connsiteX43" fmla="*/ 3406846 w 5387625"/>
              <a:gd name="connsiteY43" fmla="*/ 76200 h 1478781"/>
              <a:gd name="connsiteX44" fmla="*/ 3435421 w 5387625"/>
              <a:gd name="connsiteY44" fmla="*/ 85725 h 1478781"/>
              <a:gd name="connsiteX45" fmla="*/ 3463996 w 5387625"/>
              <a:gd name="connsiteY45" fmla="*/ 95250 h 1478781"/>
              <a:gd name="connsiteX46" fmla="*/ 3578296 w 5387625"/>
              <a:gd name="connsiteY46" fmla="*/ 104775 h 1478781"/>
              <a:gd name="connsiteX47" fmla="*/ 3635446 w 5387625"/>
              <a:gd name="connsiteY47" fmla="*/ 133350 h 1478781"/>
              <a:gd name="connsiteX48" fmla="*/ 3664021 w 5387625"/>
              <a:gd name="connsiteY48" fmla="*/ 161925 h 1478781"/>
              <a:gd name="connsiteX49" fmla="*/ 3721171 w 5387625"/>
              <a:gd name="connsiteY49" fmla="*/ 200025 h 1478781"/>
              <a:gd name="connsiteX50" fmla="*/ 3749746 w 5387625"/>
              <a:gd name="connsiteY50" fmla="*/ 219075 h 1478781"/>
              <a:gd name="connsiteX51" fmla="*/ 3778321 w 5387625"/>
              <a:gd name="connsiteY51" fmla="*/ 247650 h 1478781"/>
              <a:gd name="connsiteX52" fmla="*/ 3835471 w 5387625"/>
              <a:gd name="connsiteY52" fmla="*/ 266700 h 1478781"/>
              <a:gd name="connsiteX53" fmla="*/ 3892621 w 5387625"/>
              <a:gd name="connsiteY53" fmla="*/ 295275 h 1478781"/>
              <a:gd name="connsiteX54" fmla="*/ 3921196 w 5387625"/>
              <a:gd name="connsiteY54" fmla="*/ 314325 h 1478781"/>
              <a:gd name="connsiteX55" fmla="*/ 3959296 w 5387625"/>
              <a:gd name="connsiteY55" fmla="*/ 323850 h 1478781"/>
              <a:gd name="connsiteX56" fmla="*/ 4102171 w 5387625"/>
              <a:gd name="connsiteY56" fmla="*/ 342900 h 1478781"/>
              <a:gd name="connsiteX57" fmla="*/ 4159321 w 5387625"/>
              <a:gd name="connsiteY57" fmla="*/ 361950 h 1478781"/>
              <a:gd name="connsiteX58" fmla="*/ 4187896 w 5387625"/>
              <a:gd name="connsiteY58" fmla="*/ 371475 h 1478781"/>
              <a:gd name="connsiteX59" fmla="*/ 4245046 w 5387625"/>
              <a:gd name="connsiteY59" fmla="*/ 419100 h 1478781"/>
              <a:gd name="connsiteX60" fmla="*/ 4302196 w 5387625"/>
              <a:gd name="connsiteY60" fmla="*/ 457200 h 1478781"/>
              <a:gd name="connsiteX61" fmla="*/ 4330771 w 5387625"/>
              <a:gd name="connsiteY61" fmla="*/ 476250 h 1478781"/>
              <a:gd name="connsiteX62" fmla="*/ 4387921 w 5387625"/>
              <a:gd name="connsiteY62" fmla="*/ 514350 h 1478781"/>
              <a:gd name="connsiteX63" fmla="*/ 4416496 w 5387625"/>
              <a:gd name="connsiteY63" fmla="*/ 533400 h 1478781"/>
              <a:gd name="connsiteX64" fmla="*/ 4445071 w 5387625"/>
              <a:gd name="connsiteY64" fmla="*/ 542925 h 1478781"/>
              <a:gd name="connsiteX65" fmla="*/ 4530796 w 5387625"/>
              <a:gd name="connsiteY65" fmla="*/ 600075 h 1478781"/>
              <a:gd name="connsiteX66" fmla="*/ 4559371 w 5387625"/>
              <a:gd name="connsiteY66" fmla="*/ 628650 h 1478781"/>
              <a:gd name="connsiteX67" fmla="*/ 4587946 w 5387625"/>
              <a:gd name="connsiteY67" fmla="*/ 638175 h 1478781"/>
              <a:gd name="connsiteX68" fmla="*/ 4673671 w 5387625"/>
              <a:gd name="connsiteY68" fmla="*/ 695325 h 1478781"/>
              <a:gd name="connsiteX69" fmla="*/ 4702246 w 5387625"/>
              <a:gd name="connsiteY69" fmla="*/ 714375 h 1478781"/>
              <a:gd name="connsiteX70" fmla="*/ 4730821 w 5387625"/>
              <a:gd name="connsiteY70" fmla="*/ 733425 h 1478781"/>
              <a:gd name="connsiteX71" fmla="*/ 4816546 w 5387625"/>
              <a:gd name="connsiteY71" fmla="*/ 809625 h 1478781"/>
              <a:gd name="connsiteX72" fmla="*/ 4845121 w 5387625"/>
              <a:gd name="connsiteY72" fmla="*/ 819150 h 1478781"/>
              <a:gd name="connsiteX73" fmla="*/ 4902271 w 5387625"/>
              <a:gd name="connsiteY73" fmla="*/ 857250 h 1478781"/>
              <a:gd name="connsiteX74" fmla="*/ 4968946 w 5387625"/>
              <a:gd name="connsiteY74" fmla="*/ 876300 h 1478781"/>
              <a:gd name="connsiteX75" fmla="*/ 4997521 w 5387625"/>
              <a:gd name="connsiteY75" fmla="*/ 885825 h 1478781"/>
              <a:gd name="connsiteX76" fmla="*/ 5064196 w 5387625"/>
              <a:gd name="connsiteY76" fmla="*/ 904875 h 1478781"/>
              <a:gd name="connsiteX77" fmla="*/ 5122079 w 5387625"/>
              <a:gd name="connsiteY77" fmla="*/ 976679 h 1478781"/>
              <a:gd name="connsiteX78" fmla="*/ 5232714 w 5387625"/>
              <a:gd name="connsiteY78" fmla="*/ 1044819 h 1478781"/>
              <a:gd name="connsiteX79" fmla="*/ 5349952 w 5387625"/>
              <a:gd name="connsiteY79" fmla="*/ 1153072 h 1478781"/>
              <a:gd name="connsiteX80" fmla="*/ 5387625 w 5387625"/>
              <a:gd name="connsiteY80" fmla="*/ 1262757 h 1478781"/>
              <a:gd name="connsiteX81" fmla="*/ 4847565 w 5387625"/>
              <a:gd name="connsiteY81" fmla="*/ 1478781 h 1478781"/>
              <a:gd name="connsiteX82" fmla="*/ 599093 w 5387625"/>
              <a:gd name="connsiteY82" fmla="*/ 1478781 h 1478781"/>
              <a:gd name="connsiteX0" fmla="*/ 599093 w 5387625"/>
              <a:gd name="connsiteY0" fmla="*/ 1478781 h 1478781"/>
              <a:gd name="connsiteX1" fmla="*/ 248235 w 5387625"/>
              <a:gd name="connsiteY1" fmla="*/ 1334321 h 1478781"/>
              <a:gd name="connsiteX2" fmla="*/ 0 w 5387625"/>
              <a:gd name="connsiteY2" fmla="*/ 1273204 h 1478781"/>
              <a:gd name="connsiteX3" fmla="*/ 111364 w 5387625"/>
              <a:gd name="connsiteY3" fmla="*/ 1099567 h 1478781"/>
              <a:gd name="connsiteX4" fmla="*/ 172741 w 5387625"/>
              <a:gd name="connsiteY4" fmla="*/ 923453 h 1478781"/>
              <a:gd name="connsiteX5" fmla="*/ 347065 w 5387625"/>
              <a:gd name="connsiteY5" fmla="*/ 722697 h 1478781"/>
              <a:gd name="connsiteX6" fmla="*/ 438578 w 5387625"/>
              <a:gd name="connsiteY6" fmla="*/ 703885 h 1478781"/>
              <a:gd name="connsiteX7" fmla="*/ 415996 w 5387625"/>
              <a:gd name="connsiteY7" fmla="*/ 638175 h 1478781"/>
              <a:gd name="connsiteX8" fmla="*/ 579398 w 5387625"/>
              <a:gd name="connsiteY8" fmla="*/ 648234 h 1478781"/>
              <a:gd name="connsiteX9" fmla="*/ 530296 w 5387625"/>
              <a:gd name="connsiteY9" fmla="*/ 571500 h 1478781"/>
              <a:gd name="connsiteX10" fmla="*/ 616021 w 5387625"/>
              <a:gd name="connsiteY10" fmla="*/ 523875 h 1478781"/>
              <a:gd name="connsiteX11" fmla="*/ 644596 w 5387625"/>
              <a:gd name="connsiteY11" fmla="*/ 504825 h 1478781"/>
              <a:gd name="connsiteX12" fmla="*/ 701746 w 5387625"/>
              <a:gd name="connsiteY12" fmla="*/ 476250 h 1478781"/>
              <a:gd name="connsiteX13" fmla="*/ 758896 w 5387625"/>
              <a:gd name="connsiteY13" fmla="*/ 457200 h 1478781"/>
              <a:gd name="connsiteX14" fmla="*/ 863671 w 5387625"/>
              <a:gd name="connsiteY14" fmla="*/ 428625 h 1478781"/>
              <a:gd name="connsiteX15" fmla="*/ 1044646 w 5387625"/>
              <a:gd name="connsiteY15" fmla="*/ 409575 h 1478781"/>
              <a:gd name="connsiteX16" fmla="*/ 1139896 w 5387625"/>
              <a:gd name="connsiteY16" fmla="*/ 381000 h 1478781"/>
              <a:gd name="connsiteX17" fmla="*/ 1168471 w 5387625"/>
              <a:gd name="connsiteY17" fmla="*/ 361950 h 1478781"/>
              <a:gd name="connsiteX18" fmla="*/ 1225621 w 5387625"/>
              <a:gd name="connsiteY18" fmla="*/ 342900 h 1478781"/>
              <a:gd name="connsiteX19" fmla="*/ 1311346 w 5387625"/>
              <a:gd name="connsiteY19" fmla="*/ 304800 h 1478781"/>
              <a:gd name="connsiteX20" fmla="*/ 1397071 w 5387625"/>
              <a:gd name="connsiteY20" fmla="*/ 285750 h 1478781"/>
              <a:gd name="connsiteX21" fmla="*/ 1435171 w 5387625"/>
              <a:gd name="connsiteY21" fmla="*/ 276225 h 1478781"/>
              <a:gd name="connsiteX22" fmla="*/ 1377752 w 5387625"/>
              <a:gd name="connsiteY22" fmla="*/ 423215 h 1478781"/>
              <a:gd name="connsiteX23" fmla="*/ 1472600 w 5387625"/>
              <a:gd name="connsiteY23" fmla="*/ 417704 h 1478781"/>
              <a:gd name="connsiteX24" fmla="*/ 1591685 w 5387625"/>
              <a:gd name="connsiteY24" fmla="*/ 380086 h 1478781"/>
              <a:gd name="connsiteX25" fmla="*/ 1723604 w 5387625"/>
              <a:gd name="connsiteY25" fmla="*/ 326415 h 1478781"/>
              <a:gd name="connsiteX26" fmla="*/ 1830033 w 5387625"/>
              <a:gd name="connsiteY26" fmla="*/ 295809 h 1478781"/>
              <a:gd name="connsiteX27" fmla="*/ 2082871 w 5387625"/>
              <a:gd name="connsiteY27" fmla="*/ 228600 h 1478781"/>
              <a:gd name="connsiteX28" fmla="*/ 2168596 w 5387625"/>
              <a:gd name="connsiteY28" fmla="*/ 200025 h 1478781"/>
              <a:gd name="connsiteX29" fmla="*/ 2197171 w 5387625"/>
              <a:gd name="connsiteY29" fmla="*/ 190500 h 1478781"/>
              <a:gd name="connsiteX30" fmla="*/ 2225746 w 5387625"/>
              <a:gd name="connsiteY30" fmla="*/ 171450 h 1478781"/>
              <a:gd name="connsiteX31" fmla="*/ 2282896 w 5387625"/>
              <a:gd name="connsiteY31" fmla="*/ 152400 h 1478781"/>
              <a:gd name="connsiteX32" fmla="*/ 2368621 w 5387625"/>
              <a:gd name="connsiteY32" fmla="*/ 114300 h 1478781"/>
              <a:gd name="connsiteX33" fmla="*/ 2711521 w 5387625"/>
              <a:gd name="connsiteY33" fmla="*/ 95250 h 1478781"/>
              <a:gd name="connsiteX34" fmla="*/ 2797246 w 5387625"/>
              <a:gd name="connsiteY34" fmla="*/ 66675 h 1478781"/>
              <a:gd name="connsiteX35" fmla="*/ 2825821 w 5387625"/>
              <a:gd name="connsiteY35" fmla="*/ 57150 h 1478781"/>
              <a:gd name="connsiteX36" fmla="*/ 2854396 w 5387625"/>
              <a:gd name="connsiteY36" fmla="*/ 38100 h 1478781"/>
              <a:gd name="connsiteX37" fmla="*/ 2911546 w 5387625"/>
              <a:gd name="connsiteY37" fmla="*/ 19050 h 1478781"/>
              <a:gd name="connsiteX38" fmla="*/ 2978221 w 5387625"/>
              <a:gd name="connsiteY38" fmla="*/ 0 h 1478781"/>
              <a:gd name="connsiteX39" fmla="*/ 3197296 w 5387625"/>
              <a:gd name="connsiteY39" fmla="*/ 9525 h 1478781"/>
              <a:gd name="connsiteX40" fmla="*/ 3254446 w 5387625"/>
              <a:gd name="connsiteY40" fmla="*/ 28575 h 1478781"/>
              <a:gd name="connsiteX41" fmla="*/ 3292546 w 5387625"/>
              <a:gd name="connsiteY41" fmla="*/ 38100 h 1478781"/>
              <a:gd name="connsiteX42" fmla="*/ 3349696 w 5387625"/>
              <a:gd name="connsiteY42" fmla="*/ 57150 h 1478781"/>
              <a:gd name="connsiteX43" fmla="*/ 3406846 w 5387625"/>
              <a:gd name="connsiteY43" fmla="*/ 76200 h 1478781"/>
              <a:gd name="connsiteX44" fmla="*/ 3435421 w 5387625"/>
              <a:gd name="connsiteY44" fmla="*/ 85725 h 1478781"/>
              <a:gd name="connsiteX45" fmla="*/ 3463996 w 5387625"/>
              <a:gd name="connsiteY45" fmla="*/ 95250 h 1478781"/>
              <a:gd name="connsiteX46" fmla="*/ 3578296 w 5387625"/>
              <a:gd name="connsiteY46" fmla="*/ 104775 h 1478781"/>
              <a:gd name="connsiteX47" fmla="*/ 3635446 w 5387625"/>
              <a:gd name="connsiteY47" fmla="*/ 133350 h 1478781"/>
              <a:gd name="connsiteX48" fmla="*/ 3664021 w 5387625"/>
              <a:gd name="connsiteY48" fmla="*/ 161925 h 1478781"/>
              <a:gd name="connsiteX49" fmla="*/ 3721171 w 5387625"/>
              <a:gd name="connsiteY49" fmla="*/ 200025 h 1478781"/>
              <a:gd name="connsiteX50" fmla="*/ 3749746 w 5387625"/>
              <a:gd name="connsiteY50" fmla="*/ 219075 h 1478781"/>
              <a:gd name="connsiteX51" fmla="*/ 3778321 w 5387625"/>
              <a:gd name="connsiteY51" fmla="*/ 247650 h 1478781"/>
              <a:gd name="connsiteX52" fmla="*/ 3835471 w 5387625"/>
              <a:gd name="connsiteY52" fmla="*/ 266700 h 1478781"/>
              <a:gd name="connsiteX53" fmla="*/ 3892621 w 5387625"/>
              <a:gd name="connsiteY53" fmla="*/ 295275 h 1478781"/>
              <a:gd name="connsiteX54" fmla="*/ 3921196 w 5387625"/>
              <a:gd name="connsiteY54" fmla="*/ 314325 h 1478781"/>
              <a:gd name="connsiteX55" fmla="*/ 3959296 w 5387625"/>
              <a:gd name="connsiteY55" fmla="*/ 323850 h 1478781"/>
              <a:gd name="connsiteX56" fmla="*/ 4102171 w 5387625"/>
              <a:gd name="connsiteY56" fmla="*/ 342900 h 1478781"/>
              <a:gd name="connsiteX57" fmla="*/ 4159321 w 5387625"/>
              <a:gd name="connsiteY57" fmla="*/ 361950 h 1478781"/>
              <a:gd name="connsiteX58" fmla="*/ 4187896 w 5387625"/>
              <a:gd name="connsiteY58" fmla="*/ 371475 h 1478781"/>
              <a:gd name="connsiteX59" fmla="*/ 4245046 w 5387625"/>
              <a:gd name="connsiteY59" fmla="*/ 419100 h 1478781"/>
              <a:gd name="connsiteX60" fmla="*/ 4302196 w 5387625"/>
              <a:gd name="connsiteY60" fmla="*/ 457200 h 1478781"/>
              <a:gd name="connsiteX61" fmla="*/ 4330771 w 5387625"/>
              <a:gd name="connsiteY61" fmla="*/ 476250 h 1478781"/>
              <a:gd name="connsiteX62" fmla="*/ 4387921 w 5387625"/>
              <a:gd name="connsiteY62" fmla="*/ 514350 h 1478781"/>
              <a:gd name="connsiteX63" fmla="*/ 4416496 w 5387625"/>
              <a:gd name="connsiteY63" fmla="*/ 533400 h 1478781"/>
              <a:gd name="connsiteX64" fmla="*/ 4445071 w 5387625"/>
              <a:gd name="connsiteY64" fmla="*/ 542925 h 1478781"/>
              <a:gd name="connsiteX65" fmla="*/ 4530796 w 5387625"/>
              <a:gd name="connsiteY65" fmla="*/ 600075 h 1478781"/>
              <a:gd name="connsiteX66" fmla="*/ 4559371 w 5387625"/>
              <a:gd name="connsiteY66" fmla="*/ 628650 h 1478781"/>
              <a:gd name="connsiteX67" fmla="*/ 4587946 w 5387625"/>
              <a:gd name="connsiteY67" fmla="*/ 638175 h 1478781"/>
              <a:gd name="connsiteX68" fmla="*/ 4673671 w 5387625"/>
              <a:gd name="connsiteY68" fmla="*/ 695325 h 1478781"/>
              <a:gd name="connsiteX69" fmla="*/ 4702246 w 5387625"/>
              <a:gd name="connsiteY69" fmla="*/ 714375 h 1478781"/>
              <a:gd name="connsiteX70" fmla="*/ 4730821 w 5387625"/>
              <a:gd name="connsiteY70" fmla="*/ 733425 h 1478781"/>
              <a:gd name="connsiteX71" fmla="*/ 4816546 w 5387625"/>
              <a:gd name="connsiteY71" fmla="*/ 809625 h 1478781"/>
              <a:gd name="connsiteX72" fmla="*/ 4845121 w 5387625"/>
              <a:gd name="connsiteY72" fmla="*/ 819150 h 1478781"/>
              <a:gd name="connsiteX73" fmla="*/ 4902271 w 5387625"/>
              <a:gd name="connsiteY73" fmla="*/ 857250 h 1478781"/>
              <a:gd name="connsiteX74" fmla="*/ 4968946 w 5387625"/>
              <a:gd name="connsiteY74" fmla="*/ 876300 h 1478781"/>
              <a:gd name="connsiteX75" fmla="*/ 4997521 w 5387625"/>
              <a:gd name="connsiteY75" fmla="*/ 885825 h 1478781"/>
              <a:gd name="connsiteX76" fmla="*/ 5064196 w 5387625"/>
              <a:gd name="connsiteY76" fmla="*/ 904875 h 1478781"/>
              <a:gd name="connsiteX77" fmla="*/ 5122079 w 5387625"/>
              <a:gd name="connsiteY77" fmla="*/ 976679 h 1478781"/>
              <a:gd name="connsiteX78" fmla="*/ 5232714 w 5387625"/>
              <a:gd name="connsiteY78" fmla="*/ 1044819 h 1478781"/>
              <a:gd name="connsiteX79" fmla="*/ 5349952 w 5387625"/>
              <a:gd name="connsiteY79" fmla="*/ 1153072 h 1478781"/>
              <a:gd name="connsiteX80" fmla="*/ 5387625 w 5387625"/>
              <a:gd name="connsiteY80" fmla="*/ 1262757 h 1478781"/>
              <a:gd name="connsiteX81" fmla="*/ 4847565 w 5387625"/>
              <a:gd name="connsiteY81" fmla="*/ 1478781 h 1478781"/>
              <a:gd name="connsiteX82" fmla="*/ 599093 w 5387625"/>
              <a:gd name="connsiteY82" fmla="*/ 1478781 h 1478781"/>
              <a:gd name="connsiteX0" fmla="*/ 599093 w 5387625"/>
              <a:gd name="connsiteY0" fmla="*/ 1478781 h 1478781"/>
              <a:gd name="connsiteX1" fmla="*/ 248235 w 5387625"/>
              <a:gd name="connsiteY1" fmla="*/ 1334321 h 1478781"/>
              <a:gd name="connsiteX2" fmla="*/ 0 w 5387625"/>
              <a:gd name="connsiteY2" fmla="*/ 1273204 h 1478781"/>
              <a:gd name="connsiteX3" fmla="*/ 111364 w 5387625"/>
              <a:gd name="connsiteY3" fmla="*/ 1099567 h 1478781"/>
              <a:gd name="connsiteX4" fmla="*/ 172741 w 5387625"/>
              <a:gd name="connsiteY4" fmla="*/ 923453 h 1478781"/>
              <a:gd name="connsiteX5" fmla="*/ 347065 w 5387625"/>
              <a:gd name="connsiteY5" fmla="*/ 722697 h 1478781"/>
              <a:gd name="connsiteX6" fmla="*/ 438578 w 5387625"/>
              <a:gd name="connsiteY6" fmla="*/ 703885 h 1478781"/>
              <a:gd name="connsiteX7" fmla="*/ 415996 w 5387625"/>
              <a:gd name="connsiteY7" fmla="*/ 638175 h 1478781"/>
              <a:gd name="connsiteX8" fmla="*/ 579398 w 5387625"/>
              <a:gd name="connsiteY8" fmla="*/ 648234 h 1478781"/>
              <a:gd name="connsiteX9" fmla="*/ 530296 w 5387625"/>
              <a:gd name="connsiteY9" fmla="*/ 571500 h 1478781"/>
              <a:gd name="connsiteX10" fmla="*/ 616021 w 5387625"/>
              <a:gd name="connsiteY10" fmla="*/ 523875 h 1478781"/>
              <a:gd name="connsiteX11" fmla="*/ 644596 w 5387625"/>
              <a:gd name="connsiteY11" fmla="*/ 504825 h 1478781"/>
              <a:gd name="connsiteX12" fmla="*/ 701746 w 5387625"/>
              <a:gd name="connsiteY12" fmla="*/ 476250 h 1478781"/>
              <a:gd name="connsiteX13" fmla="*/ 758896 w 5387625"/>
              <a:gd name="connsiteY13" fmla="*/ 457200 h 1478781"/>
              <a:gd name="connsiteX14" fmla="*/ 863671 w 5387625"/>
              <a:gd name="connsiteY14" fmla="*/ 428625 h 1478781"/>
              <a:gd name="connsiteX15" fmla="*/ 1044646 w 5387625"/>
              <a:gd name="connsiteY15" fmla="*/ 409575 h 1478781"/>
              <a:gd name="connsiteX16" fmla="*/ 1139896 w 5387625"/>
              <a:gd name="connsiteY16" fmla="*/ 381000 h 1478781"/>
              <a:gd name="connsiteX17" fmla="*/ 1168471 w 5387625"/>
              <a:gd name="connsiteY17" fmla="*/ 361950 h 1478781"/>
              <a:gd name="connsiteX18" fmla="*/ 1225621 w 5387625"/>
              <a:gd name="connsiteY18" fmla="*/ 342900 h 1478781"/>
              <a:gd name="connsiteX19" fmla="*/ 1311346 w 5387625"/>
              <a:gd name="connsiteY19" fmla="*/ 304800 h 1478781"/>
              <a:gd name="connsiteX20" fmla="*/ 1397071 w 5387625"/>
              <a:gd name="connsiteY20" fmla="*/ 285750 h 1478781"/>
              <a:gd name="connsiteX21" fmla="*/ 1435171 w 5387625"/>
              <a:gd name="connsiteY21" fmla="*/ 276225 h 1478781"/>
              <a:gd name="connsiteX22" fmla="*/ 1377752 w 5387625"/>
              <a:gd name="connsiteY22" fmla="*/ 423215 h 1478781"/>
              <a:gd name="connsiteX23" fmla="*/ 1472600 w 5387625"/>
              <a:gd name="connsiteY23" fmla="*/ 417704 h 1478781"/>
              <a:gd name="connsiteX24" fmla="*/ 1591685 w 5387625"/>
              <a:gd name="connsiteY24" fmla="*/ 380086 h 1478781"/>
              <a:gd name="connsiteX25" fmla="*/ 1723604 w 5387625"/>
              <a:gd name="connsiteY25" fmla="*/ 326415 h 1478781"/>
              <a:gd name="connsiteX26" fmla="*/ 1830033 w 5387625"/>
              <a:gd name="connsiteY26" fmla="*/ 295809 h 1478781"/>
              <a:gd name="connsiteX27" fmla="*/ 2082871 w 5387625"/>
              <a:gd name="connsiteY27" fmla="*/ 228600 h 1478781"/>
              <a:gd name="connsiteX28" fmla="*/ 2168596 w 5387625"/>
              <a:gd name="connsiteY28" fmla="*/ 200025 h 1478781"/>
              <a:gd name="connsiteX29" fmla="*/ 2197171 w 5387625"/>
              <a:gd name="connsiteY29" fmla="*/ 190500 h 1478781"/>
              <a:gd name="connsiteX30" fmla="*/ 2225746 w 5387625"/>
              <a:gd name="connsiteY30" fmla="*/ 171450 h 1478781"/>
              <a:gd name="connsiteX31" fmla="*/ 2282896 w 5387625"/>
              <a:gd name="connsiteY31" fmla="*/ 152400 h 1478781"/>
              <a:gd name="connsiteX32" fmla="*/ 2368621 w 5387625"/>
              <a:gd name="connsiteY32" fmla="*/ 114300 h 1478781"/>
              <a:gd name="connsiteX33" fmla="*/ 2711521 w 5387625"/>
              <a:gd name="connsiteY33" fmla="*/ 95250 h 1478781"/>
              <a:gd name="connsiteX34" fmla="*/ 2797246 w 5387625"/>
              <a:gd name="connsiteY34" fmla="*/ 66675 h 1478781"/>
              <a:gd name="connsiteX35" fmla="*/ 2825821 w 5387625"/>
              <a:gd name="connsiteY35" fmla="*/ 57150 h 1478781"/>
              <a:gd name="connsiteX36" fmla="*/ 2854396 w 5387625"/>
              <a:gd name="connsiteY36" fmla="*/ 38100 h 1478781"/>
              <a:gd name="connsiteX37" fmla="*/ 2911546 w 5387625"/>
              <a:gd name="connsiteY37" fmla="*/ 19050 h 1478781"/>
              <a:gd name="connsiteX38" fmla="*/ 2978221 w 5387625"/>
              <a:gd name="connsiteY38" fmla="*/ 0 h 1478781"/>
              <a:gd name="connsiteX39" fmla="*/ 3197296 w 5387625"/>
              <a:gd name="connsiteY39" fmla="*/ 9525 h 1478781"/>
              <a:gd name="connsiteX40" fmla="*/ 3254446 w 5387625"/>
              <a:gd name="connsiteY40" fmla="*/ 28575 h 1478781"/>
              <a:gd name="connsiteX41" fmla="*/ 3292546 w 5387625"/>
              <a:gd name="connsiteY41" fmla="*/ 38100 h 1478781"/>
              <a:gd name="connsiteX42" fmla="*/ 3349696 w 5387625"/>
              <a:gd name="connsiteY42" fmla="*/ 57150 h 1478781"/>
              <a:gd name="connsiteX43" fmla="*/ 3406846 w 5387625"/>
              <a:gd name="connsiteY43" fmla="*/ 76200 h 1478781"/>
              <a:gd name="connsiteX44" fmla="*/ 3435421 w 5387625"/>
              <a:gd name="connsiteY44" fmla="*/ 85725 h 1478781"/>
              <a:gd name="connsiteX45" fmla="*/ 3463996 w 5387625"/>
              <a:gd name="connsiteY45" fmla="*/ 95250 h 1478781"/>
              <a:gd name="connsiteX46" fmla="*/ 3578296 w 5387625"/>
              <a:gd name="connsiteY46" fmla="*/ 104775 h 1478781"/>
              <a:gd name="connsiteX47" fmla="*/ 3635446 w 5387625"/>
              <a:gd name="connsiteY47" fmla="*/ 133350 h 1478781"/>
              <a:gd name="connsiteX48" fmla="*/ 3664021 w 5387625"/>
              <a:gd name="connsiteY48" fmla="*/ 161925 h 1478781"/>
              <a:gd name="connsiteX49" fmla="*/ 3721171 w 5387625"/>
              <a:gd name="connsiteY49" fmla="*/ 200025 h 1478781"/>
              <a:gd name="connsiteX50" fmla="*/ 3749746 w 5387625"/>
              <a:gd name="connsiteY50" fmla="*/ 219075 h 1478781"/>
              <a:gd name="connsiteX51" fmla="*/ 3778321 w 5387625"/>
              <a:gd name="connsiteY51" fmla="*/ 247650 h 1478781"/>
              <a:gd name="connsiteX52" fmla="*/ 3835471 w 5387625"/>
              <a:gd name="connsiteY52" fmla="*/ 266700 h 1478781"/>
              <a:gd name="connsiteX53" fmla="*/ 3892621 w 5387625"/>
              <a:gd name="connsiteY53" fmla="*/ 295275 h 1478781"/>
              <a:gd name="connsiteX54" fmla="*/ 3921196 w 5387625"/>
              <a:gd name="connsiteY54" fmla="*/ 314325 h 1478781"/>
              <a:gd name="connsiteX55" fmla="*/ 3959296 w 5387625"/>
              <a:gd name="connsiteY55" fmla="*/ 323850 h 1478781"/>
              <a:gd name="connsiteX56" fmla="*/ 4102171 w 5387625"/>
              <a:gd name="connsiteY56" fmla="*/ 342900 h 1478781"/>
              <a:gd name="connsiteX57" fmla="*/ 4159321 w 5387625"/>
              <a:gd name="connsiteY57" fmla="*/ 361950 h 1478781"/>
              <a:gd name="connsiteX58" fmla="*/ 4187896 w 5387625"/>
              <a:gd name="connsiteY58" fmla="*/ 371475 h 1478781"/>
              <a:gd name="connsiteX59" fmla="*/ 4245046 w 5387625"/>
              <a:gd name="connsiteY59" fmla="*/ 419100 h 1478781"/>
              <a:gd name="connsiteX60" fmla="*/ 4302196 w 5387625"/>
              <a:gd name="connsiteY60" fmla="*/ 457200 h 1478781"/>
              <a:gd name="connsiteX61" fmla="*/ 4330771 w 5387625"/>
              <a:gd name="connsiteY61" fmla="*/ 476250 h 1478781"/>
              <a:gd name="connsiteX62" fmla="*/ 4387921 w 5387625"/>
              <a:gd name="connsiteY62" fmla="*/ 514350 h 1478781"/>
              <a:gd name="connsiteX63" fmla="*/ 4416496 w 5387625"/>
              <a:gd name="connsiteY63" fmla="*/ 533400 h 1478781"/>
              <a:gd name="connsiteX64" fmla="*/ 4445071 w 5387625"/>
              <a:gd name="connsiteY64" fmla="*/ 542925 h 1478781"/>
              <a:gd name="connsiteX65" fmla="*/ 4530796 w 5387625"/>
              <a:gd name="connsiteY65" fmla="*/ 600075 h 1478781"/>
              <a:gd name="connsiteX66" fmla="*/ 4559371 w 5387625"/>
              <a:gd name="connsiteY66" fmla="*/ 628650 h 1478781"/>
              <a:gd name="connsiteX67" fmla="*/ 4587946 w 5387625"/>
              <a:gd name="connsiteY67" fmla="*/ 638175 h 1478781"/>
              <a:gd name="connsiteX68" fmla="*/ 4673671 w 5387625"/>
              <a:gd name="connsiteY68" fmla="*/ 695325 h 1478781"/>
              <a:gd name="connsiteX69" fmla="*/ 4702246 w 5387625"/>
              <a:gd name="connsiteY69" fmla="*/ 714375 h 1478781"/>
              <a:gd name="connsiteX70" fmla="*/ 4730821 w 5387625"/>
              <a:gd name="connsiteY70" fmla="*/ 733425 h 1478781"/>
              <a:gd name="connsiteX71" fmla="*/ 4816546 w 5387625"/>
              <a:gd name="connsiteY71" fmla="*/ 809625 h 1478781"/>
              <a:gd name="connsiteX72" fmla="*/ 4845121 w 5387625"/>
              <a:gd name="connsiteY72" fmla="*/ 819150 h 1478781"/>
              <a:gd name="connsiteX73" fmla="*/ 4902271 w 5387625"/>
              <a:gd name="connsiteY73" fmla="*/ 857250 h 1478781"/>
              <a:gd name="connsiteX74" fmla="*/ 4968946 w 5387625"/>
              <a:gd name="connsiteY74" fmla="*/ 876300 h 1478781"/>
              <a:gd name="connsiteX75" fmla="*/ 4997521 w 5387625"/>
              <a:gd name="connsiteY75" fmla="*/ 885825 h 1478781"/>
              <a:gd name="connsiteX76" fmla="*/ 5064196 w 5387625"/>
              <a:gd name="connsiteY76" fmla="*/ 904875 h 1478781"/>
              <a:gd name="connsiteX77" fmla="*/ 5122079 w 5387625"/>
              <a:gd name="connsiteY77" fmla="*/ 976679 h 1478781"/>
              <a:gd name="connsiteX78" fmla="*/ 5232714 w 5387625"/>
              <a:gd name="connsiteY78" fmla="*/ 1044819 h 1478781"/>
              <a:gd name="connsiteX79" fmla="*/ 5349952 w 5387625"/>
              <a:gd name="connsiteY79" fmla="*/ 1153072 h 1478781"/>
              <a:gd name="connsiteX80" fmla="*/ 5387625 w 5387625"/>
              <a:gd name="connsiteY80" fmla="*/ 1262757 h 1478781"/>
              <a:gd name="connsiteX81" fmla="*/ 4847565 w 5387625"/>
              <a:gd name="connsiteY81" fmla="*/ 1478781 h 1478781"/>
              <a:gd name="connsiteX82" fmla="*/ 599093 w 5387625"/>
              <a:gd name="connsiteY82" fmla="*/ 1478781 h 1478781"/>
              <a:gd name="connsiteX0" fmla="*/ 599093 w 5387625"/>
              <a:gd name="connsiteY0" fmla="*/ 1478781 h 1478781"/>
              <a:gd name="connsiteX1" fmla="*/ 181336 w 5387625"/>
              <a:gd name="connsiteY1" fmla="*/ 1406559 h 1478781"/>
              <a:gd name="connsiteX2" fmla="*/ 0 w 5387625"/>
              <a:gd name="connsiteY2" fmla="*/ 1273204 h 1478781"/>
              <a:gd name="connsiteX3" fmla="*/ 111364 w 5387625"/>
              <a:gd name="connsiteY3" fmla="*/ 1099567 h 1478781"/>
              <a:gd name="connsiteX4" fmla="*/ 172741 w 5387625"/>
              <a:gd name="connsiteY4" fmla="*/ 923453 h 1478781"/>
              <a:gd name="connsiteX5" fmla="*/ 347065 w 5387625"/>
              <a:gd name="connsiteY5" fmla="*/ 722697 h 1478781"/>
              <a:gd name="connsiteX6" fmla="*/ 438578 w 5387625"/>
              <a:gd name="connsiteY6" fmla="*/ 703885 h 1478781"/>
              <a:gd name="connsiteX7" fmla="*/ 415996 w 5387625"/>
              <a:gd name="connsiteY7" fmla="*/ 638175 h 1478781"/>
              <a:gd name="connsiteX8" fmla="*/ 579398 w 5387625"/>
              <a:gd name="connsiteY8" fmla="*/ 648234 h 1478781"/>
              <a:gd name="connsiteX9" fmla="*/ 530296 w 5387625"/>
              <a:gd name="connsiteY9" fmla="*/ 571500 h 1478781"/>
              <a:gd name="connsiteX10" fmla="*/ 616021 w 5387625"/>
              <a:gd name="connsiteY10" fmla="*/ 523875 h 1478781"/>
              <a:gd name="connsiteX11" fmla="*/ 644596 w 5387625"/>
              <a:gd name="connsiteY11" fmla="*/ 504825 h 1478781"/>
              <a:gd name="connsiteX12" fmla="*/ 701746 w 5387625"/>
              <a:gd name="connsiteY12" fmla="*/ 476250 h 1478781"/>
              <a:gd name="connsiteX13" fmla="*/ 758896 w 5387625"/>
              <a:gd name="connsiteY13" fmla="*/ 457200 h 1478781"/>
              <a:gd name="connsiteX14" fmla="*/ 863671 w 5387625"/>
              <a:gd name="connsiteY14" fmla="*/ 428625 h 1478781"/>
              <a:gd name="connsiteX15" fmla="*/ 1044646 w 5387625"/>
              <a:gd name="connsiteY15" fmla="*/ 409575 h 1478781"/>
              <a:gd name="connsiteX16" fmla="*/ 1139896 w 5387625"/>
              <a:gd name="connsiteY16" fmla="*/ 381000 h 1478781"/>
              <a:gd name="connsiteX17" fmla="*/ 1168471 w 5387625"/>
              <a:gd name="connsiteY17" fmla="*/ 361950 h 1478781"/>
              <a:gd name="connsiteX18" fmla="*/ 1225621 w 5387625"/>
              <a:gd name="connsiteY18" fmla="*/ 342900 h 1478781"/>
              <a:gd name="connsiteX19" fmla="*/ 1311346 w 5387625"/>
              <a:gd name="connsiteY19" fmla="*/ 304800 h 1478781"/>
              <a:gd name="connsiteX20" fmla="*/ 1397071 w 5387625"/>
              <a:gd name="connsiteY20" fmla="*/ 285750 h 1478781"/>
              <a:gd name="connsiteX21" fmla="*/ 1435171 w 5387625"/>
              <a:gd name="connsiteY21" fmla="*/ 276225 h 1478781"/>
              <a:gd name="connsiteX22" fmla="*/ 1377752 w 5387625"/>
              <a:gd name="connsiteY22" fmla="*/ 423215 h 1478781"/>
              <a:gd name="connsiteX23" fmla="*/ 1472600 w 5387625"/>
              <a:gd name="connsiteY23" fmla="*/ 417704 h 1478781"/>
              <a:gd name="connsiteX24" fmla="*/ 1591685 w 5387625"/>
              <a:gd name="connsiteY24" fmla="*/ 380086 h 1478781"/>
              <a:gd name="connsiteX25" fmla="*/ 1723604 w 5387625"/>
              <a:gd name="connsiteY25" fmla="*/ 326415 h 1478781"/>
              <a:gd name="connsiteX26" fmla="*/ 1830033 w 5387625"/>
              <a:gd name="connsiteY26" fmla="*/ 295809 h 1478781"/>
              <a:gd name="connsiteX27" fmla="*/ 2082871 w 5387625"/>
              <a:gd name="connsiteY27" fmla="*/ 228600 h 1478781"/>
              <a:gd name="connsiteX28" fmla="*/ 2168596 w 5387625"/>
              <a:gd name="connsiteY28" fmla="*/ 200025 h 1478781"/>
              <a:gd name="connsiteX29" fmla="*/ 2197171 w 5387625"/>
              <a:gd name="connsiteY29" fmla="*/ 190500 h 1478781"/>
              <a:gd name="connsiteX30" fmla="*/ 2225746 w 5387625"/>
              <a:gd name="connsiteY30" fmla="*/ 171450 h 1478781"/>
              <a:gd name="connsiteX31" fmla="*/ 2282896 w 5387625"/>
              <a:gd name="connsiteY31" fmla="*/ 152400 h 1478781"/>
              <a:gd name="connsiteX32" fmla="*/ 2368621 w 5387625"/>
              <a:gd name="connsiteY32" fmla="*/ 114300 h 1478781"/>
              <a:gd name="connsiteX33" fmla="*/ 2711521 w 5387625"/>
              <a:gd name="connsiteY33" fmla="*/ 95250 h 1478781"/>
              <a:gd name="connsiteX34" fmla="*/ 2797246 w 5387625"/>
              <a:gd name="connsiteY34" fmla="*/ 66675 h 1478781"/>
              <a:gd name="connsiteX35" fmla="*/ 2825821 w 5387625"/>
              <a:gd name="connsiteY35" fmla="*/ 57150 h 1478781"/>
              <a:gd name="connsiteX36" fmla="*/ 2854396 w 5387625"/>
              <a:gd name="connsiteY36" fmla="*/ 38100 h 1478781"/>
              <a:gd name="connsiteX37" fmla="*/ 2911546 w 5387625"/>
              <a:gd name="connsiteY37" fmla="*/ 19050 h 1478781"/>
              <a:gd name="connsiteX38" fmla="*/ 2978221 w 5387625"/>
              <a:gd name="connsiteY38" fmla="*/ 0 h 1478781"/>
              <a:gd name="connsiteX39" fmla="*/ 3197296 w 5387625"/>
              <a:gd name="connsiteY39" fmla="*/ 9525 h 1478781"/>
              <a:gd name="connsiteX40" fmla="*/ 3254446 w 5387625"/>
              <a:gd name="connsiteY40" fmla="*/ 28575 h 1478781"/>
              <a:gd name="connsiteX41" fmla="*/ 3292546 w 5387625"/>
              <a:gd name="connsiteY41" fmla="*/ 38100 h 1478781"/>
              <a:gd name="connsiteX42" fmla="*/ 3349696 w 5387625"/>
              <a:gd name="connsiteY42" fmla="*/ 57150 h 1478781"/>
              <a:gd name="connsiteX43" fmla="*/ 3406846 w 5387625"/>
              <a:gd name="connsiteY43" fmla="*/ 76200 h 1478781"/>
              <a:gd name="connsiteX44" fmla="*/ 3435421 w 5387625"/>
              <a:gd name="connsiteY44" fmla="*/ 85725 h 1478781"/>
              <a:gd name="connsiteX45" fmla="*/ 3463996 w 5387625"/>
              <a:gd name="connsiteY45" fmla="*/ 95250 h 1478781"/>
              <a:gd name="connsiteX46" fmla="*/ 3578296 w 5387625"/>
              <a:gd name="connsiteY46" fmla="*/ 104775 h 1478781"/>
              <a:gd name="connsiteX47" fmla="*/ 3635446 w 5387625"/>
              <a:gd name="connsiteY47" fmla="*/ 133350 h 1478781"/>
              <a:gd name="connsiteX48" fmla="*/ 3664021 w 5387625"/>
              <a:gd name="connsiteY48" fmla="*/ 161925 h 1478781"/>
              <a:gd name="connsiteX49" fmla="*/ 3721171 w 5387625"/>
              <a:gd name="connsiteY49" fmla="*/ 200025 h 1478781"/>
              <a:gd name="connsiteX50" fmla="*/ 3749746 w 5387625"/>
              <a:gd name="connsiteY50" fmla="*/ 219075 h 1478781"/>
              <a:gd name="connsiteX51" fmla="*/ 3778321 w 5387625"/>
              <a:gd name="connsiteY51" fmla="*/ 247650 h 1478781"/>
              <a:gd name="connsiteX52" fmla="*/ 3835471 w 5387625"/>
              <a:gd name="connsiteY52" fmla="*/ 266700 h 1478781"/>
              <a:gd name="connsiteX53" fmla="*/ 3892621 w 5387625"/>
              <a:gd name="connsiteY53" fmla="*/ 295275 h 1478781"/>
              <a:gd name="connsiteX54" fmla="*/ 3921196 w 5387625"/>
              <a:gd name="connsiteY54" fmla="*/ 314325 h 1478781"/>
              <a:gd name="connsiteX55" fmla="*/ 3959296 w 5387625"/>
              <a:gd name="connsiteY55" fmla="*/ 323850 h 1478781"/>
              <a:gd name="connsiteX56" fmla="*/ 4102171 w 5387625"/>
              <a:gd name="connsiteY56" fmla="*/ 342900 h 1478781"/>
              <a:gd name="connsiteX57" fmla="*/ 4159321 w 5387625"/>
              <a:gd name="connsiteY57" fmla="*/ 361950 h 1478781"/>
              <a:gd name="connsiteX58" fmla="*/ 4187896 w 5387625"/>
              <a:gd name="connsiteY58" fmla="*/ 371475 h 1478781"/>
              <a:gd name="connsiteX59" fmla="*/ 4245046 w 5387625"/>
              <a:gd name="connsiteY59" fmla="*/ 419100 h 1478781"/>
              <a:gd name="connsiteX60" fmla="*/ 4302196 w 5387625"/>
              <a:gd name="connsiteY60" fmla="*/ 457200 h 1478781"/>
              <a:gd name="connsiteX61" fmla="*/ 4330771 w 5387625"/>
              <a:gd name="connsiteY61" fmla="*/ 476250 h 1478781"/>
              <a:gd name="connsiteX62" fmla="*/ 4387921 w 5387625"/>
              <a:gd name="connsiteY62" fmla="*/ 514350 h 1478781"/>
              <a:gd name="connsiteX63" fmla="*/ 4416496 w 5387625"/>
              <a:gd name="connsiteY63" fmla="*/ 533400 h 1478781"/>
              <a:gd name="connsiteX64" fmla="*/ 4445071 w 5387625"/>
              <a:gd name="connsiteY64" fmla="*/ 542925 h 1478781"/>
              <a:gd name="connsiteX65" fmla="*/ 4530796 w 5387625"/>
              <a:gd name="connsiteY65" fmla="*/ 600075 h 1478781"/>
              <a:gd name="connsiteX66" fmla="*/ 4559371 w 5387625"/>
              <a:gd name="connsiteY66" fmla="*/ 628650 h 1478781"/>
              <a:gd name="connsiteX67" fmla="*/ 4587946 w 5387625"/>
              <a:gd name="connsiteY67" fmla="*/ 638175 h 1478781"/>
              <a:gd name="connsiteX68" fmla="*/ 4673671 w 5387625"/>
              <a:gd name="connsiteY68" fmla="*/ 695325 h 1478781"/>
              <a:gd name="connsiteX69" fmla="*/ 4702246 w 5387625"/>
              <a:gd name="connsiteY69" fmla="*/ 714375 h 1478781"/>
              <a:gd name="connsiteX70" fmla="*/ 4730821 w 5387625"/>
              <a:gd name="connsiteY70" fmla="*/ 733425 h 1478781"/>
              <a:gd name="connsiteX71" fmla="*/ 4816546 w 5387625"/>
              <a:gd name="connsiteY71" fmla="*/ 809625 h 1478781"/>
              <a:gd name="connsiteX72" fmla="*/ 4845121 w 5387625"/>
              <a:gd name="connsiteY72" fmla="*/ 819150 h 1478781"/>
              <a:gd name="connsiteX73" fmla="*/ 4902271 w 5387625"/>
              <a:gd name="connsiteY73" fmla="*/ 857250 h 1478781"/>
              <a:gd name="connsiteX74" fmla="*/ 4968946 w 5387625"/>
              <a:gd name="connsiteY74" fmla="*/ 876300 h 1478781"/>
              <a:gd name="connsiteX75" fmla="*/ 4997521 w 5387625"/>
              <a:gd name="connsiteY75" fmla="*/ 885825 h 1478781"/>
              <a:gd name="connsiteX76" fmla="*/ 5064196 w 5387625"/>
              <a:gd name="connsiteY76" fmla="*/ 904875 h 1478781"/>
              <a:gd name="connsiteX77" fmla="*/ 5122079 w 5387625"/>
              <a:gd name="connsiteY77" fmla="*/ 976679 h 1478781"/>
              <a:gd name="connsiteX78" fmla="*/ 5232714 w 5387625"/>
              <a:gd name="connsiteY78" fmla="*/ 1044819 h 1478781"/>
              <a:gd name="connsiteX79" fmla="*/ 5349952 w 5387625"/>
              <a:gd name="connsiteY79" fmla="*/ 1153072 h 1478781"/>
              <a:gd name="connsiteX80" fmla="*/ 5387625 w 5387625"/>
              <a:gd name="connsiteY80" fmla="*/ 1262757 h 1478781"/>
              <a:gd name="connsiteX81" fmla="*/ 4847565 w 5387625"/>
              <a:gd name="connsiteY81" fmla="*/ 1478781 h 1478781"/>
              <a:gd name="connsiteX82" fmla="*/ 599093 w 5387625"/>
              <a:gd name="connsiteY82"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79398 w 5387625"/>
              <a:gd name="connsiteY7" fmla="*/ 648234 h 1478781"/>
              <a:gd name="connsiteX8" fmla="*/ 530296 w 5387625"/>
              <a:gd name="connsiteY8" fmla="*/ 571500 h 1478781"/>
              <a:gd name="connsiteX9" fmla="*/ 616021 w 5387625"/>
              <a:gd name="connsiteY9" fmla="*/ 523875 h 1478781"/>
              <a:gd name="connsiteX10" fmla="*/ 644596 w 5387625"/>
              <a:gd name="connsiteY10" fmla="*/ 504825 h 1478781"/>
              <a:gd name="connsiteX11" fmla="*/ 701746 w 5387625"/>
              <a:gd name="connsiteY11" fmla="*/ 476250 h 1478781"/>
              <a:gd name="connsiteX12" fmla="*/ 758896 w 5387625"/>
              <a:gd name="connsiteY12" fmla="*/ 457200 h 1478781"/>
              <a:gd name="connsiteX13" fmla="*/ 863671 w 5387625"/>
              <a:gd name="connsiteY13" fmla="*/ 428625 h 1478781"/>
              <a:gd name="connsiteX14" fmla="*/ 1044646 w 5387625"/>
              <a:gd name="connsiteY14" fmla="*/ 409575 h 1478781"/>
              <a:gd name="connsiteX15" fmla="*/ 1139896 w 5387625"/>
              <a:gd name="connsiteY15" fmla="*/ 381000 h 1478781"/>
              <a:gd name="connsiteX16" fmla="*/ 1168471 w 5387625"/>
              <a:gd name="connsiteY16" fmla="*/ 361950 h 1478781"/>
              <a:gd name="connsiteX17" fmla="*/ 1225621 w 5387625"/>
              <a:gd name="connsiteY17" fmla="*/ 342900 h 1478781"/>
              <a:gd name="connsiteX18" fmla="*/ 1311346 w 5387625"/>
              <a:gd name="connsiteY18" fmla="*/ 304800 h 1478781"/>
              <a:gd name="connsiteX19" fmla="*/ 1397071 w 5387625"/>
              <a:gd name="connsiteY19" fmla="*/ 285750 h 1478781"/>
              <a:gd name="connsiteX20" fmla="*/ 1435171 w 5387625"/>
              <a:gd name="connsiteY20" fmla="*/ 276225 h 1478781"/>
              <a:gd name="connsiteX21" fmla="*/ 1377752 w 5387625"/>
              <a:gd name="connsiteY21" fmla="*/ 423215 h 1478781"/>
              <a:gd name="connsiteX22" fmla="*/ 1472600 w 5387625"/>
              <a:gd name="connsiteY22" fmla="*/ 417704 h 1478781"/>
              <a:gd name="connsiteX23" fmla="*/ 1591685 w 5387625"/>
              <a:gd name="connsiteY23" fmla="*/ 380086 h 1478781"/>
              <a:gd name="connsiteX24" fmla="*/ 1723604 w 5387625"/>
              <a:gd name="connsiteY24" fmla="*/ 326415 h 1478781"/>
              <a:gd name="connsiteX25" fmla="*/ 1830033 w 5387625"/>
              <a:gd name="connsiteY25" fmla="*/ 295809 h 1478781"/>
              <a:gd name="connsiteX26" fmla="*/ 2082871 w 5387625"/>
              <a:gd name="connsiteY26" fmla="*/ 228600 h 1478781"/>
              <a:gd name="connsiteX27" fmla="*/ 2168596 w 5387625"/>
              <a:gd name="connsiteY27" fmla="*/ 200025 h 1478781"/>
              <a:gd name="connsiteX28" fmla="*/ 2197171 w 5387625"/>
              <a:gd name="connsiteY28" fmla="*/ 190500 h 1478781"/>
              <a:gd name="connsiteX29" fmla="*/ 2225746 w 5387625"/>
              <a:gd name="connsiteY29" fmla="*/ 171450 h 1478781"/>
              <a:gd name="connsiteX30" fmla="*/ 2282896 w 5387625"/>
              <a:gd name="connsiteY30" fmla="*/ 152400 h 1478781"/>
              <a:gd name="connsiteX31" fmla="*/ 2368621 w 5387625"/>
              <a:gd name="connsiteY31" fmla="*/ 114300 h 1478781"/>
              <a:gd name="connsiteX32" fmla="*/ 2711521 w 5387625"/>
              <a:gd name="connsiteY32" fmla="*/ 95250 h 1478781"/>
              <a:gd name="connsiteX33" fmla="*/ 2797246 w 5387625"/>
              <a:gd name="connsiteY33" fmla="*/ 66675 h 1478781"/>
              <a:gd name="connsiteX34" fmla="*/ 2825821 w 5387625"/>
              <a:gd name="connsiteY34" fmla="*/ 57150 h 1478781"/>
              <a:gd name="connsiteX35" fmla="*/ 2854396 w 5387625"/>
              <a:gd name="connsiteY35" fmla="*/ 38100 h 1478781"/>
              <a:gd name="connsiteX36" fmla="*/ 2911546 w 5387625"/>
              <a:gd name="connsiteY36" fmla="*/ 19050 h 1478781"/>
              <a:gd name="connsiteX37" fmla="*/ 2978221 w 5387625"/>
              <a:gd name="connsiteY37" fmla="*/ 0 h 1478781"/>
              <a:gd name="connsiteX38" fmla="*/ 3197296 w 5387625"/>
              <a:gd name="connsiteY38" fmla="*/ 9525 h 1478781"/>
              <a:gd name="connsiteX39" fmla="*/ 3254446 w 5387625"/>
              <a:gd name="connsiteY39" fmla="*/ 28575 h 1478781"/>
              <a:gd name="connsiteX40" fmla="*/ 3292546 w 5387625"/>
              <a:gd name="connsiteY40" fmla="*/ 38100 h 1478781"/>
              <a:gd name="connsiteX41" fmla="*/ 3349696 w 5387625"/>
              <a:gd name="connsiteY41" fmla="*/ 57150 h 1478781"/>
              <a:gd name="connsiteX42" fmla="*/ 3406846 w 5387625"/>
              <a:gd name="connsiteY42" fmla="*/ 76200 h 1478781"/>
              <a:gd name="connsiteX43" fmla="*/ 3435421 w 5387625"/>
              <a:gd name="connsiteY43" fmla="*/ 85725 h 1478781"/>
              <a:gd name="connsiteX44" fmla="*/ 3463996 w 5387625"/>
              <a:gd name="connsiteY44" fmla="*/ 95250 h 1478781"/>
              <a:gd name="connsiteX45" fmla="*/ 3578296 w 5387625"/>
              <a:gd name="connsiteY45" fmla="*/ 104775 h 1478781"/>
              <a:gd name="connsiteX46" fmla="*/ 3635446 w 5387625"/>
              <a:gd name="connsiteY46" fmla="*/ 133350 h 1478781"/>
              <a:gd name="connsiteX47" fmla="*/ 3664021 w 5387625"/>
              <a:gd name="connsiteY47" fmla="*/ 161925 h 1478781"/>
              <a:gd name="connsiteX48" fmla="*/ 3721171 w 5387625"/>
              <a:gd name="connsiteY48" fmla="*/ 200025 h 1478781"/>
              <a:gd name="connsiteX49" fmla="*/ 3749746 w 5387625"/>
              <a:gd name="connsiteY49" fmla="*/ 219075 h 1478781"/>
              <a:gd name="connsiteX50" fmla="*/ 3778321 w 5387625"/>
              <a:gd name="connsiteY50" fmla="*/ 247650 h 1478781"/>
              <a:gd name="connsiteX51" fmla="*/ 3835471 w 5387625"/>
              <a:gd name="connsiteY51" fmla="*/ 266700 h 1478781"/>
              <a:gd name="connsiteX52" fmla="*/ 3892621 w 5387625"/>
              <a:gd name="connsiteY52" fmla="*/ 295275 h 1478781"/>
              <a:gd name="connsiteX53" fmla="*/ 3921196 w 5387625"/>
              <a:gd name="connsiteY53" fmla="*/ 314325 h 1478781"/>
              <a:gd name="connsiteX54" fmla="*/ 3959296 w 5387625"/>
              <a:gd name="connsiteY54" fmla="*/ 323850 h 1478781"/>
              <a:gd name="connsiteX55" fmla="*/ 4102171 w 5387625"/>
              <a:gd name="connsiteY55" fmla="*/ 342900 h 1478781"/>
              <a:gd name="connsiteX56" fmla="*/ 4159321 w 5387625"/>
              <a:gd name="connsiteY56" fmla="*/ 361950 h 1478781"/>
              <a:gd name="connsiteX57" fmla="*/ 4187896 w 5387625"/>
              <a:gd name="connsiteY57" fmla="*/ 371475 h 1478781"/>
              <a:gd name="connsiteX58" fmla="*/ 4245046 w 5387625"/>
              <a:gd name="connsiteY58" fmla="*/ 419100 h 1478781"/>
              <a:gd name="connsiteX59" fmla="*/ 4302196 w 5387625"/>
              <a:gd name="connsiteY59" fmla="*/ 457200 h 1478781"/>
              <a:gd name="connsiteX60" fmla="*/ 4330771 w 5387625"/>
              <a:gd name="connsiteY60" fmla="*/ 476250 h 1478781"/>
              <a:gd name="connsiteX61" fmla="*/ 4387921 w 5387625"/>
              <a:gd name="connsiteY61" fmla="*/ 514350 h 1478781"/>
              <a:gd name="connsiteX62" fmla="*/ 4416496 w 5387625"/>
              <a:gd name="connsiteY62" fmla="*/ 533400 h 1478781"/>
              <a:gd name="connsiteX63" fmla="*/ 4445071 w 5387625"/>
              <a:gd name="connsiteY63" fmla="*/ 542925 h 1478781"/>
              <a:gd name="connsiteX64" fmla="*/ 4530796 w 5387625"/>
              <a:gd name="connsiteY64" fmla="*/ 600075 h 1478781"/>
              <a:gd name="connsiteX65" fmla="*/ 4559371 w 5387625"/>
              <a:gd name="connsiteY65" fmla="*/ 628650 h 1478781"/>
              <a:gd name="connsiteX66" fmla="*/ 4587946 w 5387625"/>
              <a:gd name="connsiteY66" fmla="*/ 638175 h 1478781"/>
              <a:gd name="connsiteX67" fmla="*/ 4673671 w 5387625"/>
              <a:gd name="connsiteY67" fmla="*/ 695325 h 1478781"/>
              <a:gd name="connsiteX68" fmla="*/ 4702246 w 5387625"/>
              <a:gd name="connsiteY68" fmla="*/ 714375 h 1478781"/>
              <a:gd name="connsiteX69" fmla="*/ 4730821 w 5387625"/>
              <a:gd name="connsiteY69" fmla="*/ 733425 h 1478781"/>
              <a:gd name="connsiteX70" fmla="*/ 4816546 w 5387625"/>
              <a:gd name="connsiteY70" fmla="*/ 809625 h 1478781"/>
              <a:gd name="connsiteX71" fmla="*/ 4845121 w 5387625"/>
              <a:gd name="connsiteY71" fmla="*/ 819150 h 1478781"/>
              <a:gd name="connsiteX72" fmla="*/ 4902271 w 5387625"/>
              <a:gd name="connsiteY72" fmla="*/ 857250 h 1478781"/>
              <a:gd name="connsiteX73" fmla="*/ 4968946 w 5387625"/>
              <a:gd name="connsiteY73" fmla="*/ 876300 h 1478781"/>
              <a:gd name="connsiteX74" fmla="*/ 4997521 w 5387625"/>
              <a:gd name="connsiteY74" fmla="*/ 885825 h 1478781"/>
              <a:gd name="connsiteX75" fmla="*/ 5064196 w 5387625"/>
              <a:gd name="connsiteY75" fmla="*/ 904875 h 1478781"/>
              <a:gd name="connsiteX76" fmla="*/ 5122079 w 5387625"/>
              <a:gd name="connsiteY76" fmla="*/ 976679 h 1478781"/>
              <a:gd name="connsiteX77" fmla="*/ 5232714 w 5387625"/>
              <a:gd name="connsiteY77" fmla="*/ 1044819 h 1478781"/>
              <a:gd name="connsiteX78" fmla="*/ 5349952 w 5387625"/>
              <a:gd name="connsiteY78" fmla="*/ 1153072 h 1478781"/>
              <a:gd name="connsiteX79" fmla="*/ 5387625 w 5387625"/>
              <a:gd name="connsiteY79" fmla="*/ 1262757 h 1478781"/>
              <a:gd name="connsiteX80" fmla="*/ 4847565 w 5387625"/>
              <a:gd name="connsiteY80" fmla="*/ 1478781 h 1478781"/>
              <a:gd name="connsiteX81" fmla="*/ 599093 w 5387625"/>
              <a:gd name="connsiteY81"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79398 w 5387625"/>
              <a:gd name="connsiteY7" fmla="*/ 648234 h 1478781"/>
              <a:gd name="connsiteX8" fmla="*/ 530296 w 5387625"/>
              <a:gd name="connsiteY8" fmla="*/ 571500 h 1478781"/>
              <a:gd name="connsiteX9" fmla="*/ 616021 w 5387625"/>
              <a:gd name="connsiteY9" fmla="*/ 523875 h 1478781"/>
              <a:gd name="connsiteX10" fmla="*/ 644596 w 5387625"/>
              <a:gd name="connsiteY10" fmla="*/ 504825 h 1478781"/>
              <a:gd name="connsiteX11" fmla="*/ 701746 w 5387625"/>
              <a:gd name="connsiteY11" fmla="*/ 476250 h 1478781"/>
              <a:gd name="connsiteX12" fmla="*/ 758896 w 5387625"/>
              <a:gd name="connsiteY12" fmla="*/ 457200 h 1478781"/>
              <a:gd name="connsiteX13" fmla="*/ 863671 w 5387625"/>
              <a:gd name="connsiteY13" fmla="*/ 428625 h 1478781"/>
              <a:gd name="connsiteX14" fmla="*/ 1044646 w 5387625"/>
              <a:gd name="connsiteY14" fmla="*/ 409575 h 1478781"/>
              <a:gd name="connsiteX15" fmla="*/ 1139896 w 5387625"/>
              <a:gd name="connsiteY15" fmla="*/ 381000 h 1478781"/>
              <a:gd name="connsiteX16" fmla="*/ 1168471 w 5387625"/>
              <a:gd name="connsiteY16" fmla="*/ 361950 h 1478781"/>
              <a:gd name="connsiteX17" fmla="*/ 1225621 w 5387625"/>
              <a:gd name="connsiteY17" fmla="*/ 342900 h 1478781"/>
              <a:gd name="connsiteX18" fmla="*/ 1311346 w 5387625"/>
              <a:gd name="connsiteY18" fmla="*/ 304800 h 1478781"/>
              <a:gd name="connsiteX19" fmla="*/ 1397071 w 5387625"/>
              <a:gd name="connsiteY19" fmla="*/ 285750 h 1478781"/>
              <a:gd name="connsiteX20" fmla="*/ 1377752 w 5387625"/>
              <a:gd name="connsiteY20" fmla="*/ 423215 h 1478781"/>
              <a:gd name="connsiteX21" fmla="*/ 1472600 w 5387625"/>
              <a:gd name="connsiteY21" fmla="*/ 417704 h 1478781"/>
              <a:gd name="connsiteX22" fmla="*/ 1591685 w 5387625"/>
              <a:gd name="connsiteY22" fmla="*/ 380086 h 1478781"/>
              <a:gd name="connsiteX23" fmla="*/ 1723604 w 5387625"/>
              <a:gd name="connsiteY23" fmla="*/ 326415 h 1478781"/>
              <a:gd name="connsiteX24" fmla="*/ 1830033 w 5387625"/>
              <a:gd name="connsiteY24" fmla="*/ 295809 h 1478781"/>
              <a:gd name="connsiteX25" fmla="*/ 2082871 w 5387625"/>
              <a:gd name="connsiteY25" fmla="*/ 228600 h 1478781"/>
              <a:gd name="connsiteX26" fmla="*/ 2168596 w 5387625"/>
              <a:gd name="connsiteY26" fmla="*/ 200025 h 1478781"/>
              <a:gd name="connsiteX27" fmla="*/ 2197171 w 5387625"/>
              <a:gd name="connsiteY27" fmla="*/ 190500 h 1478781"/>
              <a:gd name="connsiteX28" fmla="*/ 2225746 w 5387625"/>
              <a:gd name="connsiteY28" fmla="*/ 171450 h 1478781"/>
              <a:gd name="connsiteX29" fmla="*/ 2282896 w 5387625"/>
              <a:gd name="connsiteY29" fmla="*/ 152400 h 1478781"/>
              <a:gd name="connsiteX30" fmla="*/ 2368621 w 5387625"/>
              <a:gd name="connsiteY30" fmla="*/ 114300 h 1478781"/>
              <a:gd name="connsiteX31" fmla="*/ 2711521 w 5387625"/>
              <a:gd name="connsiteY31" fmla="*/ 95250 h 1478781"/>
              <a:gd name="connsiteX32" fmla="*/ 2797246 w 5387625"/>
              <a:gd name="connsiteY32" fmla="*/ 66675 h 1478781"/>
              <a:gd name="connsiteX33" fmla="*/ 2825821 w 5387625"/>
              <a:gd name="connsiteY33" fmla="*/ 57150 h 1478781"/>
              <a:gd name="connsiteX34" fmla="*/ 2854396 w 5387625"/>
              <a:gd name="connsiteY34" fmla="*/ 38100 h 1478781"/>
              <a:gd name="connsiteX35" fmla="*/ 2911546 w 5387625"/>
              <a:gd name="connsiteY35" fmla="*/ 19050 h 1478781"/>
              <a:gd name="connsiteX36" fmla="*/ 2978221 w 5387625"/>
              <a:gd name="connsiteY36" fmla="*/ 0 h 1478781"/>
              <a:gd name="connsiteX37" fmla="*/ 3197296 w 5387625"/>
              <a:gd name="connsiteY37" fmla="*/ 9525 h 1478781"/>
              <a:gd name="connsiteX38" fmla="*/ 3254446 w 5387625"/>
              <a:gd name="connsiteY38" fmla="*/ 28575 h 1478781"/>
              <a:gd name="connsiteX39" fmla="*/ 3292546 w 5387625"/>
              <a:gd name="connsiteY39" fmla="*/ 38100 h 1478781"/>
              <a:gd name="connsiteX40" fmla="*/ 3349696 w 5387625"/>
              <a:gd name="connsiteY40" fmla="*/ 57150 h 1478781"/>
              <a:gd name="connsiteX41" fmla="*/ 3406846 w 5387625"/>
              <a:gd name="connsiteY41" fmla="*/ 76200 h 1478781"/>
              <a:gd name="connsiteX42" fmla="*/ 3435421 w 5387625"/>
              <a:gd name="connsiteY42" fmla="*/ 85725 h 1478781"/>
              <a:gd name="connsiteX43" fmla="*/ 3463996 w 5387625"/>
              <a:gd name="connsiteY43" fmla="*/ 95250 h 1478781"/>
              <a:gd name="connsiteX44" fmla="*/ 3578296 w 5387625"/>
              <a:gd name="connsiteY44" fmla="*/ 104775 h 1478781"/>
              <a:gd name="connsiteX45" fmla="*/ 3635446 w 5387625"/>
              <a:gd name="connsiteY45" fmla="*/ 133350 h 1478781"/>
              <a:gd name="connsiteX46" fmla="*/ 3664021 w 5387625"/>
              <a:gd name="connsiteY46" fmla="*/ 161925 h 1478781"/>
              <a:gd name="connsiteX47" fmla="*/ 3721171 w 5387625"/>
              <a:gd name="connsiteY47" fmla="*/ 200025 h 1478781"/>
              <a:gd name="connsiteX48" fmla="*/ 3749746 w 5387625"/>
              <a:gd name="connsiteY48" fmla="*/ 219075 h 1478781"/>
              <a:gd name="connsiteX49" fmla="*/ 3778321 w 5387625"/>
              <a:gd name="connsiteY49" fmla="*/ 247650 h 1478781"/>
              <a:gd name="connsiteX50" fmla="*/ 3835471 w 5387625"/>
              <a:gd name="connsiteY50" fmla="*/ 266700 h 1478781"/>
              <a:gd name="connsiteX51" fmla="*/ 3892621 w 5387625"/>
              <a:gd name="connsiteY51" fmla="*/ 295275 h 1478781"/>
              <a:gd name="connsiteX52" fmla="*/ 3921196 w 5387625"/>
              <a:gd name="connsiteY52" fmla="*/ 314325 h 1478781"/>
              <a:gd name="connsiteX53" fmla="*/ 3959296 w 5387625"/>
              <a:gd name="connsiteY53" fmla="*/ 323850 h 1478781"/>
              <a:gd name="connsiteX54" fmla="*/ 4102171 w 5387625"/>
              <a:gd name="connsiteY54" fmla="*/ 342900 h 1478781"/>
              <a:gd name="connsiteX55" fmla="*/ 4159321 w 5387625"/>
              <a:gd name="connsiteY55" fmla="*/ 361950 h 1478781"/>
              <a:gd name="connsiteX56" fmla="*/ 4187896 w 5387625"/>
              <a:gd name="connsiteY56" fmla="*/ 371475 h 1478781"/>
              <a:gd name="connsiteX57" fmla="*/ 4245046 w 5387625"/>
              <a:gd name="connsiteY57" fmla="*/ 419100 h 1478781"/>
              <a:gd name="connsiteX58" fmla="*/ 4302196 w 5387625"/>
              <a:gd name="connsiteY58" fmla="*/ 457200 h 1478781"/>
              <a:gd name="connsiteX59" fmla="*/ 4330771 w 5387625"/>
              <a:gd name="connsiteY59" fmla="*/ 476250 h 1478781"/>
              <a:gd name="connsiteX60" fmla="*/ 4387921 w 5387625"/>
              <a:gd name="connsiteY60" fmla="*/ 514350 h 1478781"/>
              <a:gd name="connsiteX61" fmla="*/ 4416496 w 5387625"/>
              <a:gd name="connsiteY61" fmla="*/ 533400 h 1478781"/>
              <a:gd name="connsiteX62" fmla="*/ 4445071 w 5387625"/>
              <a:gd name="connsiteY62" fmla="*/ 542925 h 1478781"/>
              <a:gd name="connsiteX63" fmla="*/ 4530796 w 5387625"/>
              <a:gd name="connsiteY63" fmla="*/ 600075 h 1478781"/>
              <a:gd name="connsiteX64" fmla="*/ 4559371 w 5387625"/>
              <a:gd name="connsiteY64" fmla="*/ 628650 h 1478781"/>
              <a:gd name="connsiteX65" fmla="*/ 4587946 w 5387625"/>
              <a:gd name="connsiteY65" fmla="*/ 638175 h 1478781"/>
              <a:gd name="connsiteX66" fmla="*/ 4673671 w 5387625"/>
              <a:gd name="connsiteY66" fmla="*/ 695325 h 1478781"/>
              <a:gd name="connsiteX67" fmla="*/ 4702246 w 5387625"/>
              <a:gd name="connsiteY67" fmla="*/ 714375 h 1478781"/>
              <a:gd name="connsiteX68" fmla="*/ 4730821 w 5387625"/>
              <a:gd name="connsiteY68" fmla="*/ 733425 h 1478781"/>
              <a:gd name="connsiteX69" fmla="*/ 4816546 w 5387625"/>
              <a:gd name="connsiteY69" fmla="*/ 809625 h 1478781"/>
              <a:gd name="connsiteX70" fmla="*/ 4845121 w 5387625"/>
              <a:gd name="connsiteY70" fmla="*/ 819150 h 1478781"/>
              <a:gd name="connsiteX71" fmla="*/ 4902271 w 5387625"/>
              <a:gd name="connsiteY71" fmla="*/ 857250 h 1478781"/>
              <a:gd name="connsiteX72" fmla="*/ 4968946 w 5387625"/>
              <a:gd name="connsiteY72" fmla="*/ 876300 h 1478781"/>
              <a:gd name="connsiteX73" fmla="*/ 4997521 w 5387625"/>
              <a:gd name="connsiteY73" fmla="*/ 885825 h 1478781"/>
              <a:gd name="connsiteX74" fmla="*/ 5064196 w 5387625"/>
              <a:gd name="connsiteY74" fmla="*/ 904875 h 1478781"/>
              <a:gd name="connsiteX75" fmla="*/ 5122079 w 5387625"/>
              <a:gd name="connsiteY75" fmla="*/ 976679 h 1478781"/>
              <a:gd name="connsiteX76" fmla="*/ 5232714 w 5387625"/>
              <a:gd name="connsiteY76" fmla="*/ 1044819 h 1478781"/>
              <a:gd name="connsiteX77" fmla="*/ 5349952 w 5387625"/>
              <a:gd name="connsiteY77" fmla="*/ 1153072 h 1478781"/>
              <a:gd name="connsiteX78" fmla="*/ 5387625 w 5387625"/>
              <a:gd name="connsiteY78" fmla="*/ 1262757 h 1478781"/>
              <a:gd name="connsiteX79" fmla="*/ 4847565 w 5387625"/>
              <a:gd name="connsiteY79" fmla="*/ 1478781 h 1478781"/>
              <a:gd name="connsiteX80" fmla="*/ 599093 w 5387625"/>
              <a:gd name="connsiteY80"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79398 w 5387625"/>
              <a:gd name="connsiteY7" fmla="*/ 648234 h 1478781"/>
              <a:gd name="connsiteX8" fmla="*/ 530296 w 5387625"/>
              <a:gd name="connsiteY8" fmla="*/ 571500 h 1478781"/>
              <a:gd name="connsiteX9" fmla="*/ 616021 w 5387625"/>
              <a:gd name="connsiteY9" fmla="*/ 523875 h 1478781"/>
              <a:gd name="connsiteX10" fmla="*/ 644596 w 5387625"/>
              <a:gd name="connsiteY10" fmla="*/ 504825 h 1478781"/>
              <a:gd name="connsiteX11" fmla="*/ 701746 w 5387625"/>
              <a:gd name="connsiteY11" fmla="*/ 476250 h 1478781"/>
              <a:gd name="connsiteX12" fmla="*/ 758896 w 5387625"/>
              <a:gd name="connsiteY12" fmla="*/ 457200 h 1478781"/>
              <a:gd name="connsiteX13" fmla="*/ 863671 w 5387625"/>
              <a:gd name="connsiteY13" fmla="*/ 428625 h 1478781"/>
              <a:gd name="connsiteX14" fmla="*/ 1044646 w 5387625"/>
              <a:gd name="connsiteY14" fmla="*/ 409575 h 1478781"/>
              <a:gd name="connsiteX15" fmla="*/ 1139896 w 5387625"/>
              <a:gd name="connsiteY15" fmla="*/ 381000 h 1478781"/>
              <a:gd name="connsiteX16" fmla="*/ 1168471 w 5387625"/>
              <a:gd name="connsiteY16" fmla="*/ 361950 h 1478781"/>
              <a:gd name="connsiteX17" fmla="*/ 1225621 w 5387625"/>
              <a:gd name="connsiteY17" fmla="*/ 342900 h 1478781"/>
              <a:gd name="connsiteX18" fmla="*/ 1311346 w 5387625"/>
              <a:gd name="connsiteY18" fmla="*/ 304800 h 1478781"/>
              <a:gd name="connsiteX19" fmla="*/ 1314432 w 5387625"/>
              <a:gd name="connsiteY19" fmla="*/ 414173 h 1478781"/>
              <a:gd name="connsiteX20" fmla="*/ 1377752 w 5387625"/>
              <a:gd name="connsiteY20" fmla="*/ 423215 h 1478781"/>
              <a:gd name="connsiteX21" fmla="*/ 1472600 w 5387625"/>
              <a:gd name="connsiteY21" fmla="*/ 417704 h 1478781"/>
              <a:gd name="connsiteX22" fmla="*/ 1591685 w 5387625"/>
              <a:gd name="connsiteY22" fmla="*/ 380086 h 1478781"/>
              <a:gd name="connsiteX23" fmla="*/ 1723604 w 5387625"/>
              <a:gd name="connsiteY23" fmla="*/ 326415 h 1478781"/>
              <a:gd name="connsiteX24" fmla="*/ 1830033 w 5387625"/>
              <a:gd name="connsiteY24" fmla="*/ 295809 h 1478781"/>
              <a:gd name="connsiteX25" fmla="*/ 2082871 w 5387625"/>
              <a:gd name="connsiteY25" fmla="*/ 228600 h 1478781"/>
              <a:gd name="connsiteX26" fmla="*/ 2168596 w 5387625"/>
              <a:gd name="connsiteY26" fmla="*/ 200025 h 1478781"/>
              <a:gd name="connsiteX27" fmla="*/ 2197171 w 5387625"/>
              <a:gd name="connsiteY27" fmla="*/ 190500 h 1478781"/>
              <a:gd name="connsiteX28" fmla="*/ 2225746 w 5387625"/>
              <a:gd name="connsiteY28" fmla="*/ 171450 h 1478781"/>
              <a:gd name="connsiteX29" fmla="*/ 2282896 w 5387625"/>
              <a:gd name="connsiteY29" fmla="*/ 152400 h 1478781"/>
              <a:gd name="connsiteX30" fmla="*/ 2368621 w 5387625"/>
              <a:gd name="connsiteY30" fmla="*/ 114300 h 1478781"/>
              <a:gd name="connsiteX31" fmla="*/ 2711521 w 5387625"/>
              <a:gd name="connsiteY31" fmla="*/ 95250 h 1478781"/>
              <a:gd name="connsiteX32" fmla="*/ 2797246 w 5387625"/>
              <a:gd name="connsiteY32" fmla="*/ 66675 h 1478781"/>
              <a:gd name="connsiteX33" fmla="*/ 2825821 w 5387625"/>
              <a:gd name="connsiteY33" fmla="*/ 57150 h 1478781"/>
              <a:gd name="connsiteX34" fmla="*/ 2854396 w 5387625"/>
              <a:gd name="connsiteY34" fmla="*/ 38100 h 1478781"/>
              <a:gd name="connsiteX35" fmla="*/ 2911546 w 5387625"/>
              <a:gd name="connsiteY35" fmla="*/ 19050 h 1478781"/>
              <a:gd name="connsiteX36" fmla="*/ 2978221 w 5387625"/>
              <a:gd name="connsiteY36" fmla="*/ 0 h 1478781"/>
              <a:gd name="connsiteX37" fmla="*/ 3197296 w 5387625"/>
              <a:gd name="connsiteY37" fmla="*/ 9525 h 1478781"/>
              <a:gd name="connsiteX38" fmla="*/ 3254446 w 5387625"/>
              <a:gd name="connsiteY38" fmla="*/ 28575 h 1478781"/>
              <a:gd name="connsiteX39" fmla="*/ 3292546 w 5387625"/>
              <a:gd name="connsiteY39" fmla="*/ 38100 h 1478781"/>
              <a:gd name="connsiteX40" fmla="*/ 3349696 w 5387625"/>
              <a:gd name="connsiteY40" fmla="*/ 57150 h 1478781"/>
              <a:gd name="connsiteX41" fmla="*/ 3406846 w 5387625"/>
              <a:gd name="connsiteY41" fmla="*/ 76200 h 1478781"/>
              <a:gd name="connsiteX42" fmla="*/ 3435421 w 5387625"/>
              <a:gd name="connsiteY42" fmla="*/ 85725 h 1478781"/>
              <a:gd name="connsiteX43" fmla="*/ 3463996 w 5387625"/>
              <a:gd name="connsiteY43" fmla="*/ 95250 h 1478781"/>
              <a:gd name="connsiteX44" fmla="*/ 3578296 w 5387625"/>
              <a:gd name="connsiteY44" fmla="*/ 104775 h 1478781"/>
              <a:gd name="connsiteX45" fmla="*/ 3635446 w 5387625"/>
              <a:gd name="connsiteY45" fmla="*/ 133350 h 1478781"/>
              <a:gd name="connsiteX46" fmla="*/ 3664021 w 5387625"/>
              <a:gd name="connsiteY46" fmla="*/ 161925 h 1478781"/>
              <a:gd name="connsiteX47" fmla="*/ 3721171 w 5387625"/>
              <a:gd name="connsiteY47" fmla="*/ 200025 h 1478781"/>
              <a:gd name="connsiteX48" fmla="*/ 3749746 w 5387625"/>
              <a:gd name="connsiteY48" fmla="*/ 219075 h 1478781"/>
              <a:gd name="connsiteX49" fmla="*/ 3778321 w 5387625"/>
              <a:gd name="connsiteY49" fmla="*/ 247650 h 1478781"/>
              <a:gd name="connsiteX50" fmla="*/ 3835471 w 5387625"/>
              <a:gd name="connsiteY50" fmla="*/ 266700 h 1478781"/>
              <a:gd name="connsiteX51" fmla="*/ 3892621 w 5387625"/>
              <a:gd name="connsiteY51" fmla="*/ 295275 h 1478781"/>
              <a:gd name="connsiteX52" fmla="*/ 3921196 w 5387625"/>
              <a:gd name="connsiteY52" fmla="*/ 314325 h 1478781"/>
              <a:gd name="connsiteX53" fmla="*/ 3959296 w 5387625"/>
              <a:gd name="connsiteY53" fmla="*/ 323850 h 1478781"/>
              <a:gd name="connsiteX54" fmla="*/ 4102171 w 5387625"/>
              <a:gd name="connsiteY54" fmla="*/ 342900 h 1478781"/>
              <a:gd name="connsiteX55" fmla="*/ 4159321 w 5387625"/>
              <a:gd name="connsiteY55" fmla="*/ 361950 h 1478781"/>
              <a:gd name="connsiteX56" fmla="*/ 4187896 w 5387625"/>
              <a:gd name="connsiteY56" fmla="*/ 371475 h 1478781"/>
              <a:gd name="connsiteX57" fmla="*/ 4245046 w 5387625"/>
              <a:gd name="connsiteY57" fmla="*/ 419100 h 1478781"/>
              <a:gd name="connsiteX58" fmla="*/ 4302196 w 5387625"/>
              <a:gd name="connsiteY58" fmla="*/ 457200 h 1478781"/>
              <a:gd name="connsiteX59" fmla="*/ 4330771 w 5387625"/>
              <a:gd name="connsiteY59" fmla="*/ 476250 h 1478781"/>
              <a:gd name="connsiteX60" fmla="*/ 4387921 w 5387625"/>
              <a:gd name="connsiteY60" fmla="*/ 514350 h 1478781"/>
              <a:gd name="connsiteX61" fmla="*/ 4416496 w 5387625"/>
              <a:gd name="connsiteY61" fmla="*/ 533400 h 1478781"/>
              <a:gd name="connsiteX62" fmla="*/ 4445071 w 5387625"/>
              <a:gd name="connsiteY62" fmla="*/ 542925 h 1478781"/>
              <a:gd name="connsiteX63" fmla="*/ 4530796 w 5387625"/>
              <a:gd name="connsiteY63" fmla="*/ 600075 h 1478781"/>
              <a:gd name="connsiteX64" fmla="*/ 4559371 w 5387625"/>
              <a:gd name="connsiteY64" fmla="*/ 628650 h 1478781"/>
              <a:gd name="connsiteX65" fmla="*/ 4587946 w 5387625"/>
              <a:gd name="connsiteY65" fmla="*/ 638175 h 1478781"/>
              <a:gd name="connsiteX66" fmla="*/ 4673671 w 5387625"/>
              <a:gd name="connsiteY66" fmla="*/ 695325 h 1478781"/>
              <a:gd name="connsiteX67" fmla="*/ 4702246 w 5387625"/>
              <a:gd name="connsiteY67" fmla="*/ 714375 h 1478781"/>
              <a:gd name="connsiteX68" fmla="*/ 4730821 w 5387625"/>
              <a:gd name="connsiteY68" fmla="*/ 733425 h 1478781"/>
              <a:gd name="connsiteX69" fmla="*/ 4816546 w 5387625"/>
              <a:gd name="connsiteY69" fmla="*/ 809625 h 1478781"/>
              <a:gd name="connsiteX70" fmla="*/ 4845121 w 5387625"/>
              <a:gd name="connsiteY70" fmla="*/ 819150 h 1478781"/>
              <a:gd name="connsiteX71" fmla="*/ 4902271 w 5387625"/>
              <a:gd name="connsiteY71" fmla="*/ 857250 h 1478781"/>
              <a:gd name="connsiteX72" fmla="*/ 4968946 w 5387625"/>
              <a:gd name="connsiteY72" fmla="*/ 876300 h 1478781"/>
              <a:gd name="connsiteX73" fmla="*/ 4997521 w 5387625"/>
              <a:gd name="connsiteY73" fmla="*/ 885825 h 1478781"/>
              <a:gd name="connsiteX74" fmla="*/ 5064196 w 5387625"/>
              <a:gd name="connsiteY74" fmla="*/ 904875 h 1478781"/>
              <a:gd name="connsiteX75" fmla="*/ 5122079 w 5387625"/>
              <a:gd name="connsiteY75" fmla="*/ 976679 h 1478781"/>
              <a:gd name="connsiteX76" fmla="*/ 5232714 w 5387625"/>
              <a:gd name="connsiteY76" fmla="*/ 1044819 h 1478781"/>
              <a:gd name="connsiteX77" fmla="*/ 5349952 w 5387625"/>
              <a:gd name="connsiteY77" fmla="*/ 1153072 h 1478781"/>
              <a:gd name="connsiteX78" fmla="*/ 5387625 w 5387625"/>
              <a:gd name="connsiteY78" fmla="*/ 1262757 h 1478781"/>
              <a:gd name="connsiteX79" fmla="*/ 4847565 w 5387625"/>
              <a:gd name="connsiteY79" fmla="*/ 1478781 h 1478781"/>
              <a:gd name="connsiteX80" fmla="*/ 599093 w 5387625"/>
              <a:gd name="connsiteY80"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79398 w 5387625"/>
              <a:gd name="connsiteY7" fmla="*/ 648234 h 1478781"/>
              <a:gd name="connsiteX8" fmla="*/ 530296 w 5387625"/>
              <a:gd name="connsiteY8" fmla="*/ 571500 h 1478781"/>
              <a:gd name="connsiteX9" fmla="*/ 616021 w 5387625"/>
              <a:gd name="connsiteY9" fmla="*/ 523875 h 1478781"/>
              <a:gd name="connsiteX10" fmla="*/ 644596 w 5387625"/>
              <a:gd name="connsiteY10" fmla="*/ 504825 h 1478781"/>
              <a:gd name="connsiteX11" fmla="*/ 701746 w 5387625"/>
              <a:gd name="connsiteY11" fmla="*/ 476250 h 1478781"/>
              <a:gd name="connsiteX12" fmla="*/ 758896 w 5387625"/>
              <a:gd name="connsiteY12" fmla="*/ 457200 h 1478781"/>
              <a:gd name="connsiteX13" fmla="*/ 863671 w 5387625"/>
              <a:gd name="connsiteY13" fmla="*/ 428625 h 1478781"/>
              <a:gd name="connsiteX14" fmla="*/ 1044646 w 5387625"/>
              <a:gd name="connsiteY14" fmla="*/ 409575 h 1478781"/>
              <a:gd name="connsiteX15" fmla="*/ 1139896 w 5387625"/>
              <a:gd name="connsiteY15" fmla="*/ 381000 h 1478781"/>
              <a:gd name="connsiteX16" fmla="*/ 1168471 w 5387625"/>
              <a:gd name="connsiteY16" fmla="*/ 361950 h 1478781"/>
              <a:gd name="connsiteX17" fmla="*/ 1225621 w 5387625"/>
              <a:gd name="connsiteY17" fmla="*/ 342900 h 1478781"/>
              <a:gd name="connsiteX18" fmla="*/ 1248383 w 5387625"/>
              <a:gd name="connsiteY18" fmla="*/ 437236 h 1478781"/>
              <a:gd name="connsiteX19" fmla="*/ 1314432 w 5387625"/>
              <a:gd name="connsiteY19" fmla="*/ 414173 h 1478781"/>
              <a:gd name="connsiteX20" fmla="*/ 1377752 w 5387625"/>
              <a:gd name="connsiteY20" fmla="*/ 423215 h 1478781"/>
              <a:gd name="connsiteX21" fmla="*/ 1472600 w 5387625"/>
              <a:gd name="connsiteY21" fmla="*/ 417704 h 1478781"/>
              <a:gd name="connsiteX22" fmla="*/ 1591685 w 5387625"/>
              <a:gd name="connsiteY22" fmla="*/ 380086 h 1478781"/>
              <a:gd name="connsiteX23" fmla="*/ 1723604 w 5387625"/>
              <a:gd name="connsiteY23" fmla="*/ 326415 h 1478781"/>
              <a:gd name="connsiteX24" fmla="*/ 1830033 w 5387625"/>
              <a:gd name="connsiteY24" fmla="*/ 295809 h 1478781"/>
              <a:gd name="connsiteX25" fmla="*/ 2082871 w 5387625"/>
              <a:gd name="connsiteY25" fmla="*/ 228600 h 1478781"/>
              <a:gd name="connsiteX26" fmla="*/ 2168596 w 5387625"/>
              <a:gd name="connsiteY26" fmla="*/ 200025 h 1478781"/>
              <a:gd name="connsiteX27" fmla="*/ 2197171 w 5387625"/>
              <a:gd name="connsiteY27" fmla="*/ 190500 h 1478781"/>
              <a:gd name="connsiteX28" fmla="*/ 2225746 w 5387625"/>
              <a:gd name="connsiteY28" fmla="*/ 171450 h 1478781"/>
              <a:gd name="connsiteX29" fmla="*/ 2282896 w 5387625"/>
              <a:gd name="connsiteY29" fmla="*/ 152400 h 1478781"/>
              <a:gd name="connsiteX30" fmla="*/ 2368621 w 5387625"/>
              <a:gd name="connsiteY30" fmla="*/ 114300 h 1478781"/>
              <a:gd name="connsiteX31" fmla="*/ 2711521 w 5387625"/>
              <a:gd name="connsiteY31" fmla="*/ 95250 h 1478781"/>
              <a:gd name="connsiteX32" fmla="*/ 2797246 w 5387625"/>
              <a:gd name="connsiteY32" fmla="*/ 66675 h 1478781"/>
              <a:gd name="connsiteX33" fmla="*/ 2825821 w 5387625"/>
              <a:gd name="connsiteY33" fmla="*/ 57150 h 1478781"/>
              <a:gd name="connsiteX34" fmla="*/ 2854396 w 5387625"/>
              <a:gd name="connsiteY34" fmla="*/ 38100 h 1478781"/>
              <a:gd name="connsiteX35" fmla="*/ 2911546 w 5387625"/>
              <a:gd name="connsiteY35" fmla="*/ 19050 h 1478781"/>
              <a:gd name="connsiteX36" fmla="*/ 2978221 w 5387625"/>
              <a:gd name="connsiteY36" fmla="*/ 0 h 1478781"/>
              <a:gd name="connsiteX37" fmla="*/ 3197296 w 5387625"/>
              <a:gd name="connsiteY37" fmla="*/ 9525 h 1478781"/>
              <a:gd name="connsiteX38" fmla="*/ 3254446 w 5387625"/>
              <a:gd name="connsiteY38" fmla="*/ 28575 h 1478781"/>
              <a:gd name="connsiteX39" fmla="*/ 3292546 w 5387625"/>
              <a:gd name="connsiteY39" fmla="*/ 38100 h 1478781"/>
              <a:gd name="connsiteX40" fmla="*/ 3349696 w 5387625"/>
              <a:gd name="connsiteY40" fmla="*/ 57150 h 1478781"/>
              <a:gd name="connsiteX41" fmla="*/ 3406846 w 5387625"/>
              <a:gd name="connsiteY41" fmla="*/ 76200 h 1478781"/>
              <a:gd name="connsiteX42" fmla="*/ 3435421 w 5387625"/>
              <a:gd name="connsiteY42" fmla="*/ 85725 h 1478781"/>
              <a:gd name="connsiteX43" fmla="*/ 3463996 w 5387625"/>
              <a:gd name="connsiteY43" fmla="*/ 95250 h 1478781"/>
              <a:gd name="connsiteX44" fmla="*/ 3578296 w 5387625"/>
              <a:gd name="connsiteY44" fmla="*/ 104775 h 1478781"/>
              <a:gd name="connsiteX45" fmla="*/ 3635446 w 5387625"/>
              <a:gd name="connsiteY45" fmla="*/ 133350 h 1478781"/>
              <a:gd name="connsiteX46" fmla="*/ 3664021 w 5387625"/>
              <a:gd name="connsiteY46" fmla="*/ 161925 h 1478781"/>
              <a:gd name="connsiteX47" fmla="*/ 3721171 w 5387625"/>
              <a:gd name="connsiteY47" fmla="*/ 200025 h 1478781"/>
              <a:gd name="connsiteX48" fmla="*/ 3749746 w 5387625"/>
              <a:gd name="connsiteY48" fmla="*/ 219075 h 1478781"/>
              <a:gd name="connsiteX49" fmla="*/ 3778321 w 5387625"/>
              <a:gd name="connsiteY49" fmla="*/ 247650 h 1478781"/>
              <a:gd name="connsiteX50" fmla="*/ 3835471 w 5387625"/>
              <a:gd name="connsiteY50" fmla="*/ 266700 h 1478781"/>
              <a:gd name="connsiteX51" fmla="*/ 3892621 w 5387625"/>
              <a:gd name="connsiteY51" fmla="*/ 295275 h 1478781"/>
              <a:gd name="connsiteX52" fmla="*/ 3921196 w 5387625"/>
              <a:gd name="connsiteY52" fmla="*/ 314325 h 1478781"/>
              <a:gd name="connsiteX53" fmla="*/ 3959296 w 5387625"/>
              <a:gd name="connsiteY53" fmla="*/ 323850 h 1478781"/>
              <a:gd name="connsiteX54" fmla="*/ 4102171 w 5387625"/>
              <a:gd name="connsiteY54" fmla="*/ 342900 h 1478781"/>
              <a:gd name="connsiteX55" fmla="*/ 4159321 w 5387625"/>
              <a:gd name="connsiteY55" fmla="*/ 361950 h 1478781"/>
              <a:gd name="connsiteX56" fmla="*/ 4187896 w 5387625"/>
              <a:gd name="connsiteY56" fmla="*/ 371475 h 1478781"/>
              <a:gd name="connsiteX57" fmla="*/ 4245046 w 5387625"/>
              <a:gd name="connsiteY57" fmla="*/ 419100 h 1478781"/>
              <a:gd name="connsiteX58" fmla="*/ 4302196 w 5387625"/>
              <a:gd name="connsiteY58" fmla="*/ 457200 h 1478781"/>
              <a:gd name="connsiteX59" fmla="*/ 4330771 w 5387625"/>
              <a:gd name="connsiteY59" fmla="*/ 476250 h 1478781"/>
              <a:gd name="connsiteX60" fmla="*/ 4387921 w 5387625"/>
              <a:gd name="connsiteY60" fmla="*/ 514350 h 1478781"/>
              <a:gd name="connsiteX61" fmla="*/ 4416496 w 5387625"/>
              <a:gd name="connsiteY61" fmla="*/ 533400 h 1478781"/>
              <a:gd name="connsiteX62" fmla="*/ 4445071 w 5387625"/>
              <a:gd name="connsiteY62" fmla="*/ 542925 h 1478781"/>
              <a:gd name="connsiteX63" fmla="*/ 4530796 w 5387625"/>
              <a:gd name="connsiteY63" fmla="*/ 600075 h 1478781"/>
              <a:gd name="connsiteX64" fmla="*/ 4559371 w 5387625"/>
              <a:gd name="connsiteY64" fmla="*/ 628650 h 1478781"/>
              <a:gd name="connsiteX65" fmla="*/ 4587946 w 5387625"/>
              <a:gd name="connsiteY65" fmla="*/ 638175 h 1478781"/>
              <a:gd name="connsiteX66" fmla="*/ 4673671 w 5387625"/>
              <a:gd name="connsiteY66" fmla="*/ 695325 h 1478781"/>
              <a:gd name="connsiteX67" fmla="*/ 4702246 w 5387625"/>
              <a:gd name="connsiteY67" fmla="*/ 714375 h 1478781"/>
              <a:gd name="connsiteX68" fmla="*/ 4730821 w 5387625"/>
              <a:gd name="connsiteY68" fmla="*/ 733425 h 1478781"/>
              <a:gd name="connsiteX69" fmla="*/ 4816546 w 5387625"/>
              <a:gd name="connsiteY69" fmla="*/ 809625 h 1478781"/>
              <a:gd name="connsiteX70" fmla="*/ 4845121 w 5387625"/>
              <a:gd name="connsiteY70" fmla="*/ 819150 h 1478781"/>
              <a:gd name="connsiteX71" fmla="*/ 4902271 w 5387625"/>
              <a:gd name="connsiteY71" fmla="*/ 857250 h 1478781"/>
              <a:gd name="connsiteX72" fmla="*/ 4968946 w 5387625"/>
              <a:gd name="connsiteY72" fmla="*/ 876300 h 1478781"/>
              <a:gd name="connsiteX73" fmla="*/ 4997521 w 5387625"/>
              <a:gd name="connsiteY73" fmla="*/ 885825 h 1478781"/>
              <a:gd name="connsiteX74" fmla="*/ 5064196 w 5387625"/>
              <a:gd name="connsiteY74" fmla="*/ 904875 h 1478781"/>
              <a:gd name="connsiteX75" fmla="*/ 5122079 w 5387625"/>
              <a:gd name="connsiteY75" fmla="*/ 976679 h 1478781"/>
              <a:gd name="connsiteX76" fmla="*/ 5232714 w 5387625"/>
              <a:gd name="connsiteY76" fmla="*/ 1044819 h 1478781"/>
              <a:gd name="connsiteX77" fmla="*/ 5349952 w 5387625"/>
              <a:gd name="connsiteY77" fmla="*/ 1153072 h 1478781"/>
              <a:gd name="connsiteX78" fmla="*/ 5387625 w 5387625"/>
              <a:gd name="connsiteY78" fmla="*/ 1262757 h 1478781"/>
              <a:gd name="connsiteX79" fmla="*/ 4847565 w 5387625"/>
              <a:gd name="connsiteY79" fmla="*/ 1478781 h 1478781"/>
              <a:gd name="connsiteX80" fmla="*/ 599093 w 5387625"/>
              <a:gd name="connsiteY80"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79398 w 5387625"/>
              <a:gd name="connsiteY7" fmla="*/ 648234 h 1478781"/>
              <a:gd name="connsiteX8" fmla="*/ 530296 w 5387625"/>
              <a:gd name="connsiteY8" fmla="*/ 571500 h 1478781"/>
              <a:gd name="connsiteX9" fmla="*/ 616021 w 5387625"/>
              <a:gd name="connsiteY9" fmla="*/ 523875 h 1478781"/>
              <a:gd name="connsiteX10" fmla="*/ 644596 w 5387625"/>
              <a:gd name="connsiteY10" fmla="*/ 504825 h 1478781"/>
              <a:gd name="connsiteX11" fmla="*/ 701746 w 5387625"/>
              <a:gd name="connsiteY11" fmla="*/ 476250 h 1478781"/>
              <a:gd name="connsiteX12" fmla="*/ 758896 w 5387625"/>
              <a:gd name="connsiteY12" fmla="*/ 457200 h 1478781"/>
              <a:gd name="connsiteX13" fmla="*/ 863671 w 5387625"/>
              <a:gd name="connsiteY13" fmla="*/ 428625 h 1478781"/>
              <a:gd name="connsiteX14" fmla="*/ 1044646 w 5387625"/>
              <a:gd name="connsiteY14" fmla="*/ 409575 h 1478781"/>
              <a:gd name="connsiteX15" fmla="*/ 1139896 w 5387625"/>
              <a:gd name="connsiteY15" fmla="*/ 381000 h 1478781"/>
              <a:gd name="connsiteX16" fmla="*/ 1168471 w 5387625"/>
              <a:gd name="connsiteY16" fmla="*/ 361950 h 1478781"/>
              <a:gd name="connsiteX17" fmla="*/ 1142981 w 5387625"/>
              <a:gd name="connsiteY17" fmla="*/ 479350 h 1478781"/>
              <a:gd name="connsiteX18" fmla="*/ 1248383 w 5387625"/>
              <a:gd name="connsiteY18" fmla="*/ 437236 h 1478781"/>
              <a:gd name="connsiteX19" fmla="*/ 1314432 w 5387625"/>
              <a:gd name="connsiteY19" fmla="*/ 414173 h 1478781"/>
              <a:gd name="connsiteX20" fmla="*/ 1377752 w 5387625"/>
              <a:gd name="connsiteY20" fmla="*/ 423215 h 1478781"/>
              <a:gd name="connsiteX21" fmla="*/ 1472600 w 5387625"/>
              <a:gd name="connsiteY21" fmla="*/ 417704 h 1478781"/>
              <a:gd name="connsiteX22" fmla="*/ 1591685 w 5387625"/>
              <a:gd name="connsiteY22" fmla="*/ 380086 h 1478781"/>
              <a:gd name="connsiteX23" fmla="*/ 1723604 w 5387625"/>
              <a:gd name="connsiteY23" fmla="*/ 326415 h 1478781"/>
              <a:gd name="connsiteX24" fmla="*/ 1830033 w 5387625"/>
              <a:gd name="connsiteY24" fmla="*/ 295809 h 1478781"/>
              <a:gd name="connsiteX25" fmla="*/ 2082871 w 5387625"/>
              <a:gd name="connsiteY25" fmla="*/ 228600 h 1478781"/>
              <a:gd name="connsiteX26" fmla="*/ 2168596 w 5387625"/>
              <a:gd name="connsiteY26" fmla="*/ 200025 h 1478781"/>
              <a:gd name="connsiteX27" fmla="*/ 2197171 w 5387625"/>
              <a:gd name="connsiteY27" fmla="*/ 190500 h 1478781"/>
              <a:gd name="connsiteX28" fmla="*/ 2225746 w 5387625"/>
              <a:gd name="connsiteY28" fmla="*/ 171450 h 1478781"/>
              <a:gd name="connsiteX29" fmla="*/ 2282896 w 5387625"/>
              <a:gd name="connsiteY29" fmla="*/ 152400 h 1478781"/>
              <a:gd name="connsiteX30" fmla="*/ 2368621 w 5387625"/>
              <a:gd name="connsiteY30" fmla="*/ 114300 h 1478781"/>
              <a:gd name="connsiteX31" fmla="*/ 2711521 w 5387625"/>
              <a:gd name="connsiteY31" fmla="*/ 95250 h 1478781"/>
              <a:gd name="connsiteX32" fmla="*/ 2797246 w 5387625"/>
              <a:gd name="connsiteY32" fmla="*/ 66675 h 1478781"/>
              <a:gd name="connsiteX33" fmla="*/ 2825821 w 5387625"/>
              <a:gd name="connsiteY33" fmla="*/ 57150 h 1478781"/>
              <a:gd name="connsiteX34" fmla="*/ 2854396 w 5387625"/>
              <a:gd name="connsiteY34" fmla="*/ 38100 h 1478781"/>
              <a:gd name="connsiteX35" fmla="*/ 2911546 w 5387625"/>
              <a:gd name="connsiteY35" fmla="*/ 19050 h 1478781"/>
              <a:gd name="connsiteX36" fmla="*/ 2978221 w 5387625"/>
              <a:gd name="connsiteY36" fmla="*/ 0 h 1478781"/>
              <a:gd name="connsiteX37" fmla="*/ 3197296 w 5387625"/>
              <a:gd name="connsiteY37" fmla="*/ 9525 h 1478781"/>
              <a:gd name="connsiteX38" fmla="*/ 3254446 w 5387625"/>
              <a:gd name="connsiteY38" fmla="*/ 28575 h 1478781"/>
              <a:gd name="connsiteX39" fmla="*/ 3292546 w 5387625"/>
              <a:gd name="connsiteY39" fmla="*/ 38100 h 1478781"/>
              <a:gd name="connsiteX40" fmla="*/ 3349696 w 5387625"/>
              <a:gd name="connsiteY40" fmla="*/ 57150 h 1478781"/>
              <a:gd name="connsiteX41" fmla="*/ 3406846 w 5387625"/>
              <a:gd name="connsiteY41" fmla="*/ 76200 h 1478781"/>
              <a:gd name="connsiteX42" fmla="*/ 3435421 w 5387625"/>
              <a:gd name="connsiteY42" fmla="*/ 85725 h 1478781"/>
              <a:gd name="connsiteX43" fmla="*/ 3463996 w 5387625"/>
              <a:gd name="connsiteY43" fmla="*/ 95250 h 1478781"/>
              <a:gd name="connsiteX44" fmla="*/ 3578296 w 5387625"/>
              <a:gd name="connsiteY44" fmla="*/ 104775 h 1478781"/>
              <a:gd name="connsiteX45" fmla="*/ 3635446 w 5387625"/>
              <a:gd name="connsiteY45" fmla="*/ 133350 h 1478781"/>
              <a:gd name="connsiteX46" fmla="*/ 3664021 w 5387625"/>
              <a:gd name="connsiteY46" fmla="*/ 161925 h 1478781"/>
              <a:gd name="connsiteX47" fmla="*/ 3721171 w 5387625"/>
              <a:gd name="connsiteY47" fmla="*/ 200025 h 1478781"/>
              <a:gd name="connsiteX48" fmla="*/ 3749746 w 5387625"/>
              <a:gd name="connsiteY48" fmla="*/ 219075 h 1478781"/>
              <a:gd name="connsiteX49" fmla="*/ 3778321 w 5387625"/>
              <a:gd name="connsiteY49" fmla="*/ 247650 h 1478781"/>
              <a:gd name="connsiteX50" fmla="*/ 3835471 w 5387625"/>
              <a:gd name="connsiteY50" fmla="*/ 266700 h 1478781"/>
              <a:gd name="connsiteX51" fmla="*/ 3892621 w 5387625"/>
              <a:gd name="connsiteY51" fmla="*/ 295275 h 1478781"/>
              <a:gd name="connsiteX52" fmla="*/ 3921196 w 5387625"/>
              <a:gd name="connsiteY52" fmla="*/ 314325 h 1478781"/>
              <a:gd name="connsiteX53" fmla="*/ 3959296 w 5387625"/>
              <a:gd name="connsiteY53" fmla="*/ 323850 h 1478781"/>
              <a:gd name="connsiteX54" fmla="*/ 4102171 w 5387625"/>
              <a:gd name="connsiteY54" fmla="*/ 342900 h 1478781"/>
              <a:gd name="connsiteX55" fmla="*/ 4159321 w 5387625"/>
              <a:gd name="connsiteY55" fmla="*/ 361950 h 1478781"/>
              <a:gd name="connsiteX56" fmla="*/ 4187896 w 5387625"/>
              <a:gd name="connsiteY56" fmla="*/ 371475 h 1478781"/>
              <a:gd name="connsiteX57" fmla="*/ 4245046 w 5387625"/>
              <a:gd name="connsiteY57" fmla="*/ 419100 h 1478781"/>
              <a:gd name="connsiteX58" fmla="*/ 4302196 w 5387625"/>
              <a:gd name="connsiteY58" fmla="*/ 457200 h 1478781"/>
              <a:gd name="connsiteX59" fmla="*/ 4330771 w 5387625"/>
              <a:gd name="connsiteY59" fmla="*/ 476250 h 1478781"/>
              <a:gd name="connsiteX60" fmla="*/ 4387921 w 5387625"/>
              <a:gd name="connsiteY60" fmla="*/ 514350 h 1478781"/>
              <a:gd name="connsiteX61" fmla="*/ 4416496 w 5387625"/>
              <a:gd name="connsiteY61" fmla="*/ 533400 h 1478781"/>
              <a:gd name="connsiteX62" fmla="*/ 4445071 w 5387625"/>
              <a:gd name="connsiteY62" fmla="*/ 542925 h 1478781"/>
              <a:gd name="connsiteX63" fmla="*/ 4530796 w 5387625"/>
              <a:gd name="connsiteY63" fmla="*/ 600075 h 1478781"/>
              <a:gd name="connsiteX64" fmla="*/ 4559371 w 5387625"/>
              <a:gd name="connsiteY64" fmla="*/ 628650 h 1478781"/>
              <a:gd name="connsiteX65" fmla="*/ 4587946 w 5387625"/>
              <a:gd name="connsiteY65" fmla="*/ 638175 h 1478781"/>
              <a:gd name="connsiteX66" fmla="*/ 4673671 w 5387625"/>
              <a:gd name="connsiteY66" fmla="*/ 695325 h 1478781"/>
              <a:gd name="connsiteX67" fmla="*/ 4702246 w 5387625"/>
              <a:gd name="connsiteY67" fmla="*/ 714375 h 1478781"/>
              <a:gd name="connsiteX68" fmla="*/ 4730821 w 5387625"/>
              <a:gd name="connsiteY68" fmla="*/ 733425 h 1478781"/>
              <a:gd name="connsiteX69" fmla="*/ 4816546 w 5387625"/>
              <a:gd name="connsiteY69" fmla="*/ 809625 h 1478781"/>
              <a:gd name="connsiteX70" fmla="*/ 4845121 w 5387625"/>
              <a:gd name="connsiteY70" fmla="*/ 819150 h 1478781"/>
              <a:gd name="connsiteX71" fmla="*/ 4902271 w 5387625"/>
              <a:gd name="connsiteY71" fmla="*/ 857250 h 1478781"/>
              <a:gd name="connsiteX72" fmla="*/ 4968946 w 5387625"/>
              <a:gd name="connsiteY72" fmla="*/ 876300 h 1478781"/>
              <a:gd name="connsiteX73" fmla="*/ 4997521 w 5387625"/>
              <a:gd name="connsiteY73" fmla="*/ 885825 h 1478781"/>
              <a:gd name="connsiteX74" fmla="*/ 5064196 w 5387625"/>
              <a:gd name="connsiteY74" fmla="*/ 904875 h 1478781"/>
              <a:gd name="connsiteX75" fmla="*/ 5122079 w 5387625"/>
              <a:gd name="connsiteY75" fmla="*/ 976679 h 1478781"/>
              <a:gd name="connsiteX76" fmla="*/ 5232714 w 5387625"/>
              <a:gd name="connsiteY76" fmla="*/ 1044819 h 1478781"/>
              <a:gd name="connsiteX77" fmla="*/ 5349952 w 5387625"/>
              <a:gd name="connsiteY77" fmla="*/ 1153072 h 1478781"/>
              <a:gd name="connsiteX78" fmla="*/ 5387625 w 5387625"/>
              <a:gd name="connsiteY78" fmla="*/ 1262757 h 1478781"/>
              <a:gd name="connsiteX79" fmla="*/ 4847565 w 5387625"/>
              <a:gd name="connsiteY79" fmla="*/ 1478781 h 1478781"/>
              <a:gd name="connsiteX80" fmla="*/ 599093 w 5387625"/>
              <a:gd name="connsiteY80"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79398 w 5387625"/>
              <a:gd name="connsiteY7" fmla="*/ 648234 h 1478781"/>
              <a:gd name="connsiteX8" fmla="*/ 530296 w 5387625"/>
              <a:gd name="connsiteY8" fmla="*/ 571500 h 1478781"/>
              <a:gd name="connsiteX9" fmla="*/ 616021 w 5387625"/>
              <a:gd name="connsiteY9" fmla="*/ 523875 h 1478781"/>
              <a:gd name="connsiteX10" fmla="*/ 644596 w 5387625"/>
              <a:gd name="connsiteY10" fmla="*/ 504825 h 1478781"/>
              <a:gd name="connsiteX11" fmla="*/ 701746 w 5387625"/>
              <a:gd name="connsiteY11" fmla="*/ 476250 h 1478781"/>
              <a:gd name="connsiteX12" fmla="*/ 758896 w 5387625"/>
              <a:gd name="connsiteY12" fmla="*/ 457200 h 1478781"/>
              <a:gd name="connsiteX13" fmla="*/ 863671 w 5387625"/>
              <a:gd name="connsiteY13" fmla="*/ 428625 h 1478781"/>
              <a:gd name="connsiteX14" fmla="*/ 1044646 w 5387625"/>
              <a:gd name="connsiteY14" fmla="*/ 409575 h 1478781"/>
              <a:gd name="connsiteX15" fmla="*/ 1139896 w 5387625"/>
              <a:gd name="connsiteY15" fmla="*/ 381000 h 1478781"/>
              <a:gd name="connsiteX16" fmla="*/ 1058285 w 5387625"/>
              <a:gd name="connsiteY16" fmla="*/ 474321 h 1478781"/>
              <a:gd name="connsiteX17" fmla="*/ 1142981 w 5387625"/>
              <a:gd name="connsiteY17" fmla="*/ 479350 h 1478781"/>
              <a:gd name="connsiteX18" fmla="*/ 1248383 w 5387625"/>
              <a:gd name="connsiteY18" fmla="*/ 437236 h 1478781"/>
              <a:gd name="connsiteX19" fmla="*/ 1314432 w 5387625"/>
              <a:gd name="connsiteY19" fmla="*/ 414173 h 1478781"/>
              <a:gd name="connsiteX20" fmla="*/ 1377752 w 5387625"/>
              <a:gd name="connsiteY20" fmla="*/ 423215 h 1478781"/>
              <a:gd name="connsiteX21" fmla="*/ 1472600 w 5387625"/>
              <a:gd name="connsiteY21" fmla="*/ 417704 h 1478781"/>
              <a:gd name="connsiteX22" fmla="*/ 1591685 w 5387625"/>
              <a:gd name="connsiteY22" fmla="*/ 380086 h 1478781"/>
              <a:gd name="connsiteX23" fmla="*/ 1723604 w 5387625"/>
              <a:gd name="connsiteY23" fmla="*/ 326415 h 1478781"/>
              <a:gd name="connsiteX24" fmla="*/ 1830033 w 5387625"/>
              <a:gd name="connsiteY24" fmla="*/ 295809 h 1478781"/>
              <a:gd name="connsiteX25" fmla="*/ 2082871 w 5387625"/>
              <a:gd name="connsiteY25" fmla="*/ 228600 h 1478781"/>
              <a:gd name="connsiteX26" fmla="*/ 2168596 w 5387625"/>
              <a:gd name="connsiteY26" fmla="*/ 200025 h 1478781"/>
              <a:gd name="connsiteX27" fmla="*/ 2197171 w 5387625"/>
              <a:gd name="connsiteY27" fmla="*/ 190500 h 1478781"/>
              <a:gd name="connsiteX28" fmla="*/ 2225746 w 5387625"/>
              <a:gd name="connsiteY28" fmla="*/ 171450 h 1478781"/>
              <a:gd name="connsiteX29" fmla="*/ 2282896 w 5387625"/>
              <a:gd name="connsiteY29" fmla="*/ 152400 h 1478781"/>
              <a:gd name="connsiteX30" fmla="*/ 2368621 w 5387625"/>
              <a:gd name="connsiteY30" fmla="*/ 114300 h 1478781"/>
              <a:gd name="connsiteX31" fmla="*/ 2711521 w 5387625"/>
              <a:gd name="connsiteY31" fmla="*/ 95250 h 1478781"/>
              <a:gd name="connsiteX32" fmla="*/ 2797246 w 5387625"/>
              <a:gd name="connsiteY32" fmla="*/ 66675 h 1478781"/>
              <a:gd name="connsiteX33" fmla="*/ 2825821 w 5387625"/>
              <a:gd name="connsiteY33" fmla="*/ 57150 h 1478781"/>
              <a:gd name="connsiteX34" fmla="*/ 2854396 w 5387625"/>
              <a:gd name="connsiteY34" fmla="*/ 38100 h 1478781"/>
              <a:gd name="connsiteX35" fmla="*/ 2911546 w 5387625"/>
              <a:gd name="connsiteY35" fmla="*/ 19050 h 1478781"/>
              <a:gd name="connsiteX36" fmla="*/ 2978221 w 5387625"/>
              <a:gd name="connsiteY36" fmla="*/ 0 h 1478781"/>
              <a:gd name="connsiteX37" fmla="*/ 3197296 w 5387625"/>
              <a:gd name="connsiteY37" fmla="*/ 9525 h 1478781"/>
              <a:gd name="connsiteX38" fmla="*/ 3254446 w 5387625"/>
              <a:gd name="connsiteY38" fmla="*/ 28575 h 1478781"/>
              <a:gd name="connsiteX39" fmla="*/ 3292546 w 5387625"/>
              <a:gd name="connsiteY39" fmla="*/ 38100 h 1478781"/>
              <a:gd name="connsiteX40" fmla="*/ 3349696 w 5387625"/>
              <a:gd name="connsiteY40" fmla="*/ 57150 h 1478781"/>
              <a:gd name="connsiteX41" fmla="*/ 3406846 w 5387625"/>
              <a:gd name="connsiteY41" fmla="*/ 76200 h 1478781"/>
              <a:gd name="connsiteX42" fmla="*/ 3435421 w 5387625"/>
              <a:gd name="connsiteY42" fmla="*/ 85725 h 1478781"/>
              <a:gd name="connsiteX43" fmla="*/ 3463996 w 5387625"/>
              <a:gd name="connsiteY43" fmla="*/ 95250 h 1478781"/>
              <a:gd name="connsiteX44" fmla="*/ 3578296 w 5387625"/>
              <a:gd name="connsiteY44" fmla="*/ 104775 h 1478781"/>
              <a:gd name="connsiteX45" fmla="*/ 3635446 w 5387625"/>
              <a:gd name="connsiteY45" fmla="*/ 133350 h 1478781"/>
              <a:gd name="connsiteX46" fmla="*/ 3664021 w 5387625"/>
              <a:gd name="connsiteY46" fmla="*/ 161925 h 1478781"/>
              <a:gd name="connsiteX47" fmla="*/ 3721171 w 5387625"/>
              <a:gd name="connsiteY47" fmla="*/ 200025 h 1478781"/>
              <a:gd name="connsiteX48" fmla="*/ 3749746 w 5387625"/>
              <a:gd name="connsiteY48" fmla="*/ 219075 h 1478781"/>
              <a:gd name="connsiteX49" fmla="*/ 3778321 w 5387625"/>
              <a:gd name="connsiteY49" fmla="*/ 247650 h 1478781"/>
              <a:gd name="connsiteX50" fmla="*/ 3835471 w 5387625"/>
              <a:gd name="connsiteY50" fmla="*/ 266700 h 1478781"/>
              <a:gd name="connsiteX51" fmla="*/ 3892621 w 5387625"/>
              <a:gd name="connsiteY51" fmla="*/ 295275 h 1478781"/>
              <a:gd name="connsiteX52" fmla="*/ 3921196 w 5387625"/>
              <a:gd name="connsiteY52" fmla="*/ 314325 h 1478781"/>
              <a:gd name="connsiteX53" fmla="*/ 3959296 w 5387625"/>
              <a:gd name="connsiteY53" fmla="*/ 323850 h 1478781"/>
              <a:gd name="connsiteX54" fmla="*/ 4102171 w 5387625"/>
              <a:gd name="connsiteY54" fmla="*/ 342900 h 1478781"/>
              <a:gd name="connsiteX55" fmla="*/ 4159321 w 5387625"/>
              <a:gd name="connsiteY55" fmla="*/ 361950 h 1478781"/>
              <a:gd name="connsiteX56" fmla="*/ 4187896 w 5387625"/>
              <a:gd name="connsiteY56" fmla="*/ 371475 h 1478781"/>
              <a:gd name="connsiteX57" fmla="*/ 4245046 w 5387625"/>
              <a:gd name="connsiteY57" fmla="*/ 419100 h 1478781"/>
              <a:gd name="connsiteX58" fmla="*/ 4302196 w 5387625"/>
              <a:gd name="connsiteY58" fmla="*/ 457200 h 1478781"/>
              <a:gd name="connsiteX59" fmla="*/ 4330771 w 5387625"/>
              <a:gd name="connsiteY59" fmla="*/ 476250 h 1478781"/>
              <a:gd name="connsiteX60" fmla="*/ 4387921 w 5387625"/>
              <a:gd name="connsiteY60" fmla="*/ 514350 h 1478781"/>
              <a:gd name="connsiteX61" fmla="*/ 4416496 w 5387625"/>
              <a:gd name="connsiteY61" fmla="*/ 533400 h 1478781"/>
              <a:gd name="connsiteX62" fmla="*/ 4445071 w 5387625"/>
              <a:gd name="connsiteY62" fmla="*/ 542925 h 1478781"/>
              <a:gd name="connsiteX63" fmla="*/ 4530796 w 5387625"/>
              <a:gd name="connsiteY63" fmla="*/ 600075 h 1478781"/>
              <a:gd name="connsiteX64" fmla="*/ 4559371 w 5387625"/>
              <a:gd name="connsiteY64" fmla="*/ 628650 h 1478781"/>
              <a:gd name="connsiteX65" fmla="*/ 4587946 w 5387625"/>
              <a:gd name="connsiteY65" fmla="*/ 638175 h 1478781"/>
              <a:gd name="connsiteX66" fmla="*/ 4673671 w 5387625"/>
              <a:gd name="connsiteY66" fmla="*/ 695325 h 1478781"/>
              <a:gd name="connsiteX67" fmla="*/ 4702246 w 5387625"/>
              <a:gd name="connsiteY67" fmla="*/ 714375 h 1478781"/>
              <a:gd name="connsiteX68" fmla="*/ 4730821 w 5387625"/>
              <a:gd name="connsiteY68" fmla="*/ 733425 h 1478781"/>
              <a:gd name="connsiteX69" fmla="*/ 4816546 w 5387625"/>
              <a:gd name="connsiteY69" fmla="*/ 809625 h 1478781"/>
              <a:gd name="connsiteX70" fmla="*/ 4845121 w 5387625"/>
              <a:gd name="connsiteY70" fmla="*/ 819150 h 1478781"/>
              <a:gd name="connsiteX71" fmla="*/ 4902271 w 5387625"/>
              <a:gd name="connsiteY71" fmla="*/ 857250 h 1478781"/>
              <a:gd name="connsiteX72" fmla="*/ 4968946 w 5387625"/>
              <a:gd name="connsiteY72" fmla="*/ 876300 h 1478781"/>
              <a:gd name="connsiteX73" fmla="*/ 4997521 w 5387625"/>
              <a:gd name="connsiteY73" fmla="*/ 885825 h 1478781"/>
              <a:gd name="connsiteX74" fmla="*/ 5064196 w 5387625"/>
              <a:gd name="connsiteY74" fmla="*/ 904875 h 1478781"/>
              <a:gd name="connsiteX75" fmla="*/ 5122079 w 5387625"/>
              <a:gd name="connsiteY75" fmla="*/ 976679 h 1478781"/>
              <a:gd name="connsiteX76" fmla="*/ 5232714 w 5387625"/>
              <a:gd name="connsiteY76" fmla="*/ 1044819 h 1478781"/>
              <a:gd name="connsiteX77" fmla="*/ 5349952 w 5387625"/>
              <a:gd name="connsiteY77" fmla="*/ 1153072 h 1478781"/>
              <a:gd name="connsiteX78" fmla="*/ 5387625 w 5387625"/>
              <a:gd name="connsiteY78" fmla="*/ 1262757 h 1478781"/>
              <a:gd name="connsiteX79" fmla="*/ 4847565 w 5387625"/>
              <a:gd name="connsiteY79" fmla="*/ 1478781 h 1478781"/>
              <a:gd name="connsiteX80" fmla="*/ 599093 w 5387625"/>
              <a:gd name="connsiteY80"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79398 w 5387625"/>
              <a:gd name="connsiteY7" fmla="*/ 648234 h 1478781"/>
              <a:gd name="connsiteX8" fmla="*/ 530296 w 5387625"/>
              <a:gd name="connsiteY8" fmla="*/ 571500 h 1478781"/>
              <a:gd name="connsiteX9" fmla="*/ 616021 w 5387625"/>
              <a:gd name="connsiteY9" fmla="*/ 523875 h 1478781"/>
              <a:gd name="connsiteX10" fmla="*/ 644596 w 5387625"/>
              <a:gd name="connsiteY10" fmla="*/ 504825 h 1478781"/>
              <a:gd name="connsiteX11" fmla="*/ 701746 w 5387625"/>
              <a:gd name="connsiteY11" fmla="*/ 476250 h 1478781"/>
              <a:gd name="connsiteX12" fmla="*/ 758896 w 5387625"/>
              <a:gd name="connsiteY12" fmla="*/ 457200 h 1478781"/>
              <a:gd name="connsiteX13" fmla="*/ 863671 w 5387625"/>
              <a:gd name="connsiteY13" fmla="*/ 428625 h 1478781"/>
              <a:gd name="connsiteX14" fmla="*/ 985618 w 5387625"/>
              <a:gd name="connsiteY14" fmla="*/ 525958 h 1478781"/>
              <a:gd name="connsiteX15" fmla="*/ 1139896 w 5387625"/>
              <a:gd name="connsiteY15" fmla="*/ 381000 h 1478781"/>
              <a:gd name="connsiteX16" fmla="*/ 1058285 w 5387625"/>
              <a:gd name="connsiteY16" fmla="*/ 474321 h 1478781"/>
              <a:gd name="connsiteX17" fmla="*/ 1142981 w 5387625"/>
              <a:gd name="connsiteY17" fmla="*/ 479350 h 1478781"/>
              <a:gd name="connsiteX18" fmla="*/ 1248383 w 5387625"/>
              <a:gd name="connsiteY18" fmla="*/ 437236 h 1478781"/>
              <a:gd name="connsiteX19" fmla="*/ 1314432 w 5387625"/>
              <a:gd name="connsiteY19" fmla="*/ 414173 h 1478781"/>
              <a:gd name="connsiteX20" fmla="*/ 1377752 w 5387625"/>
              <a:gd name="connsiteY20" fmla="*/ 423215 h 1478781"/>
              <a:gd name="connsiteX21" fmla="*/ 1472600 w 5387625"/>
              <a:gd name="connsiteY21" fmla="*/ 417704 h 1478781"/>
              <a:gd name="connsiteX22" fmla="*/ 1591685 w 5387625"/>
              <a:gd name="connsiteY22" fmla="*/ 380086 h 1478781"/>
              <a:gd name="connsiteX23" fmla="*/ 1723604 w 5387625"/>
              <a:gd name="connsiteY23" fmla="*/ 326415 h 1478781"/>
              <a:gd name="connsiteX24" fmla="*/ 1830033 w 5387625"/>
              <a:gd name="connsiteY24" fmla="*/ 295809 h 1478781"/>
              <a:gd name="connsiteX25" fmla="*/ 2082871 w 5387625"/>
              <a:gd name="connsiteY25" fmla="*/ 228600 h 1478781"/>
              <a:gd name="connsiteX26" fmla="*/ 2168596 w 5387625"/>
              <a:gd name="connsiteY26" fmla="*/ 200025 h 1478781"/>
              <a:gd name="connsiteX27" fmla="*/ 2197171 w 5387625"/>
              <a:gd name="connsiteY27" fmla="*/ 190500 h 1478781"/>
              <a:gd name="connsiteX28" fmla="*/ 2225746 w 5387625"/>
              <a:gd name="connsiteY28" fmla="*/ 171450 h 1478781"/>
              <a:gd name="connsiteX29" fmla="*/ 2282896 w 5387625"/>
              <a:gd name="connsiteY29" fmla="*/ 152400 h 1478781"/>
              <a:gd name="connsiteX30" fmla="*/ 2368621 w 5387625"/>
              <a:gd name="connsiteY30" fmla="*/ 114300 h 1478781"/>
              <a:gd name="connsiteX31" fmla="*/ 2711521 w 5387625"/>
              <a:gd name="connsiteY31" fmla="*/ 95250 h 1478781"/>
              <a:gd name="connsiteX32" fmla="*/ 2797246 w 5387625"/>
              <a:gd name="connsiteY32" fmla="*/ 66675 h 1478781"/>
              <a:gd name="connsiteX33" fmla="*/ 2825821 w 5387625"/>
              <a:gd name="connsiteY33" fmla="*/ 57150 h 1478781"/>
              <a:gd name="connsiteX34" fmla="*/ 2854396 w 5387625"/>
              <a:gd name="connsiteY34" fmla="*/ 38100 h 1478781"/>
              <a:gd name="connsiteX35" fmla="*/ 2911546 w 5387625"/>
              <a:gd name="connsiteY35" fmla="*/ 19050 h 1478781"/>
              <a:gd name="connsiteX36" fmla="*/ 2978221 w 5387625"/>
              <a:gd name="connsiteY36" fmla="*/ 0 h 1478781"/>
              <a:gd name="connsiteX37" fmla="*/ 3197296 w 5387625"/>
              <a:gd name="connsiteY37" fmla="*/ 9525 h 1478781"/>
              <a:gd name="connsiteX38" fmla="*/ 3254446 w 5387625"/>
              <a:gd name="connsiteY38" fmla="*/ 28575 h 1478781"/>
              <a:gd name="connsiteX39" fmla="*/ 3292546 w 5387625"/>
              <a:gd name="connsiteY39" fmla="*/ 38100 h 1478781"/>
              <a:gd name="connsiteX40" fmla="*/ 3349696 w 5387625"/>
              <a:gd name="connsiteY40" fmla="*/ 57150 h 1478781"/>
              <a:gd name="connsiteX41" fmla="*/ 3406846 w 5387625"/>
              <a:gd name="connsiteY41" fmla="*/ 76200 h 1478781"/>
              <a:gd name="connsiteX42" fmla="*/ 3435421 w 5387625"/>
              <a:gd name="connsiteY42" fmla="*/ 85725 h 1478781"/>
              <a:gd name="connsiteX43" fmla="*/ 3463996 w 5387625"/>
              <a:gd name="connsiteY43" fmla="*/ 95250 h 1478781"/>
              <a:gd name="connsiteX44" fmla="*/ 3578296 w 5387625"/>
              <a:gd name="connsiteY44" fmla="*/ 104775 h 1478781"/>
              <a:gd name="connsiteX45" fmla="*/ 3635446 w 5387625"/>
              <a:gd name="connsiteY45" fmla="*/ 133350 h 1478781"/>
              <a:gd name="connsiteX46" fmla="*/ 3664021 w 5387625"/>
              <a:gd name="connsiteY46" fmla="*/ 161925 h 1478781"/>
              <a:gd name="connsiteX47" fmla="*/ 3721171 w 5387625"/>
              <a:gd name="connsiteY47" fmla="*/ 200025 h 1478781"/>
              <a:gd name="connsiteX48" fmla="*/ 3749746 w 5387625"/>
              <a:gd name="connsiteY48" fmla="*/ 219075 h 1478781"/>
              <a:gd name="connsiteX49" fmla="*/ 3778321 w 5387625"/>
              <a:gd name="connsiteY49" fmla="*/ 247650 h 1478781"/>
              <a:gd name="connsiteX50" fmla="*/ 3835471 w 5387625"/>
              <a:gd name="connsiteY50" fmla="*/ 266700 h 1478781"/>
              <a:gd name="connsiteX51" fmla="*/ 3892621 w 5387625"/>
              <a:gd name="connsiteY51" fmla="*/ 295275 h 1478781"/>
              <a:gd name="connsiteX52" fmla="*/ 3921196 w 5387625"/>
              <a:gd name="connsiteY52" fmla="*/ 314325 h 1478781"/>
              <a:gd name="connsiteX53" fmla="*/ 3959296 w 5387625"/>
              <a:gd name="connsiteY53" fmla="*/ 323850 h 1478781"/>
              <a:gd name="connsiteX54" fmla="*/ 4102171 w 5387625"/>
              <a:gd name="connsiteY54" fmla="*/ 342900 h 1478781"/>
              <a:gd name="connsiteX55" fmla="*/ 4159321 w 5387625"/>
              <a:gd name="connsiteY55" fmla="*/ 361950 h 1478781"/>
              <a:gd name="connsiteX56" fmla="*/ 4187896 w 5387625"/>
              <a:gd name="connsiteY56" fmla="*/ 371475 h 1478781"/>
              <a:gd name="connsiteX57" fmla="*/ 4245046 w 5387625"/>
              <a:gd name="connsiteY57" fmla="*/ 419100 h 1478781"/>
              <a:gd name="connsiteX58" fmla="*/ 4302196 w 5387625"/>
              <a:gd name="connsiteY58" fmla="*/ 457200 h 1478781"/>
              <a:gd name="connsiteX59" fmla="*/ 4330771 w 5387625"/>
              <a:gd name="connsiteY59" fmla="*/ 476250 h 1478781"/>
              <a:gd name="connsiteX60" fmla="*/ 4387921 w 5387625"/>
              <a:gd name="connsiteY60" fmla="*/ 514350 h 1478781"/>
              <a:gd name="connsiteX61" fmla="*/ 4416496 w 5387625"/>
              <a:gd name="connsiteY61" fmla="*/ 533400 h 1478781"/>
              <a:gd name="connsiteX62" fmla="*/ 4445071 w 5387625"/>
              <a:gd name="connsiteY62" fmla="*/ 542925 h 1478781"/>
              <a:gd name="connsiteX63" fmla="*/ 4530796 w 5387625"/>
              <a:gd name="connsiteY63" fmla="*/ 600075 h 1478781"/>
              <a:gd name="connsiteX64" fmla="*/ 4559371 w 5387625"/>
              <a:gd name="connsiteY64" fmla="*/ 628650 h 1478781"/>
              <a:gd name="connsiteX65" fmla="*/ 4587946 w 5387625"/>
              <a:gd name="connsiteY65" fmla="*/ 638175 h 1478781"/>
              <a:gd name="connsiteX66" fmla="*/ 4673671 w 5387625"/>
              <a:gd name="connsiteY66" fmla="*/ 695325 h 1478781"/>
              <a:gd name="connsiteX67" fmla="*/ 4702246 w 5387625"/>
              <a:gd name="connsiteY67" fmla="*/ 714375 h 1478781"/>
              <a:gd name="connsiteX68" fmla="*/ 4730821 w 5387625"/>
              <a:gd name="connsiteY68" fmla="*/ 733425 h 1478781"/>
              <a:gd name="connsiteX69" fmla="*/ 4816546 w 5387625"/>
              <a:gd name="connsiteY69" fmla="*/ 809625 h 1478781"/>
              <a:gd name="connsiteX70" fmla="*/ 4845121 w 5387625"/>
              <a:gd name="connsiteY70" fmla="*/ 819150 h 1478781"/>
              <a:gd name="connsiteX71" fmla="*/ 4902271 w 5387625"/>
              <a:gd name="connsiteY71" fmla="*/ 857250 h 1478781"/>
              <a:gd name="connsiteX72" fmla="*/ 4968946 w 5387625"/>
              <a:gd name="connsiteY72" fmla="*/ 876300 h 1478781"/>
              <a:gd name="connsiteX73" fmla="*/ 4997521 w 5387625"/>
              <a:gd name="connsiteY73" fmla="*/ 885825 h 1478781"/>
              <a:gd name="connsiteX74" fmla="*/ 5064196 w 5387625"/>
              <a:gd name="connsiteY74" fmla="*/ 904875 h 1478781"/>
              <a:gd name="connsiteX75" fmla="*/ 5122079 w 5387625"/>
              <a:gd name="connsiteY75" fmla="*/ 976679 h 1478781"/>
              <a:gd name="connsiteX76" fmla="*/ 5232714 w 5387625"/>
              <a:gd name="connsiteY76" fmla="*/ 1044819 h 1478781"/>
              <a:gd name="connsiteX77" fmla="*/ 5349952 w 5387625"/>
              <a:gd name="connsiteY77" fmla="*/ 1153072 h 1478781"/>
              <a:gd name="connsiteX78" fmla="*/ 5387625 w 5387625"/>
              <a:gd name="connsiteY78" fmla="*/ 1262757 h 1478781"/>
              <a:gd name="connsiteX79" fmla="*/ 4847565 w 5387625"/>
              <a:gd name="connsiteY79" fmla="*/ 1478781 h 1478781"/>
              <a:gd name="connsiteX80" fmla="*/ 599093 w 5387625"/>
              <a:gd name="connsiteY80"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79398 w 5387625"/>
              <a:gd name="connsiteY7" fmla="*/ 648234 h 1478781"/>
              <a:gd name="connsiteX8" fmla="*/ 530296 w 5387625"/>
              <a:gd name="connsiteY8" fmla="*/ 571500 h 1478781"/>
              <a:gd name="connsiteX9" fmla="*/ 616021 w 5387625"/>
              <a:gd name="connsiteY9" fmla="*/ 523875 h 1478781"/>
              <a:gd name="connsiteX10" fmla="*/ 644596 w 5387625"/>
              <a:gd name="connsiteY10" fmla="*/ 504825 h 1478781"/>
              <a:gd name="connsiteX11" fmla="*/ 701746 w 5387625"/>
              <a:gd name="connsiteY11" fmla="*/ 476250 h 1478781"/>
              <a:gd name="connsiteX12" fmla="*/ 758896 w 5387625"/>
              <a:gd name="connsiteY12" fmla="*/ 457200 h 1478781"/>
              <a:gd name="connsiteX13" fmla="*/ 832189 w 5387625"/>
              <a:gd name="connsiteY13" fmla="*/ 585141 h 1478781"/>
              <a:gd name="connsiteX14" fmla="*/ 985618 w 5387625"/>
              <a:gd name="connsiteY14" fmla="*/ 525958 h 1478781"/>
              <a:gd name="connsiteX15" fmla="*/ 1139896 w 5387625"/>
              <a:gd name="connsiteY15" fmla="*/ 381000 h 1478781"/>
              <a:gd name="connsiteX16" fmla="*/ 1058285 w 5387625"/>
              <a:gd name="connsiteY16" fmla="*/ 474321 h 1478781"/>
              <a:gd name="connsiteX17" fmla="*/ 1142981 w 5387625"/>
              <a:gd name="connsiteY17" fmla="*/ 479350 h 1478781"/>
              <a:gd name="connsiteX18" fmla="*/ 1248383 w 5387625"/>
              <a:gd name="connsiteY18" fmla="*/ 437236 h 1478781"/>
              <a:gd name="connsiteX19" fmla="*/ 1314432 w 5387625"/>
              <a:gd name="connsiteY19" fmla="*/ 414173 h 1478781"/>
              <a:gd name="connsiteX20" fmla="*/ 1377752 w 5387625"/>
              <a:gd name="connsiteY20" fmla="*/ 423215 h 1478781"/>
              <a:gd name="connsiteX21" fmla="*/ 1472600 w 5387625"/>
              <a:gd name="connsiteY21" fmla="*/ 417704 h 1478781"/>
              <a:gd name="connsiteX22" fmla="*/ 1591685 w 5387625"/>
              <a:gd name="connsiteY22" fmla="*/ 380086 h 1478781"/>
              <a:gd name="connsiteX23" fmla="*/ 1723604 w 5387625"/>
              <a:gd name="connsiteY23" fmla="*/ 326415 h 1478781"/>
              <a:gd name="connsiteX24" fmla="*/ 1830033 w 5387625"/>
              <a:gd name="connsiteY24" fmla="*/ 295809 h 1478781"/>
              <a:gd name="connsiteX25" fmla="*/ 2082871 w 5387625"/>
              <a:gd name="connsiteY25" fmla="*/ 228600 h 1478781"/>
              <a:gd name="connsiteX26" fmla="*/ 2168596 w 5387625"/>
              <a:gd name="connsiteY26" fmla="*/ 200025 h 1478781"/>
              <a:gd name="connsiteX27" fmla="*/ 2197171 w 5387625"/>
              <a:gd name="connsiteY27" fmla="*/ 190500 h 1478781"/>
              <a:gd name="connsiteX28" fmla="*/ 2225746 w 5387625"/>
              <a:gd name="connsiteY28" fmla="*/ 171450 h 1478781"/>
              <a:gd name="connsiteX29" fmla="*/ 2282896 w 5387625"/>
              <a:gd name="connsiteY29" fmla="*/ 152400 h 1478781"/>
              <a:gd name="connsiteX30" fmla="*/ 2368621 w 5387625"/>
              <a:gd name="connsiteY30" fmla="*/ 114300 h 1478781"/>
              <a:gd name="connsiteX31" fmla="*/ 2711521 w 5387625"/>
              <a:gd name="connsiteY31" fmla="*/ 95250 h 1478781"/>
              <a:gd name="connsiteX32" fmla="*/ 2797246 w 5387625"/>
              <a:gd name="connsiteY32" fmla="*/ 66675 h 1478781"/>
              <a:gd name="connsiteX33" fmla="*/ 2825821 w 5387625"/>
              <a:gd name="connsiteY33" fmla="*/ 57150 h 1478781"/>
              <a:gd name="connsiteX34" fmla="*/ 2854396 w 5387625"/>
              <a:gd name="connsiteY34" fmla="*/ 38100 h 1478781"/>
              <a:gd name="connsiteX35" fmla="*/ 2911546 w 5387625"/>
              <a:gd name="connsiteY35" fmla="*/ 19050 h 1478781"/>
              <a:gd name="connsiteX36" fmla="*/ 2978221 w 5387625"/>
              <a:gd name="connsiteY36" fmla="*/ 0 h 1478781"/>
              <a:gd name="connsiteX37" fmla="*/ 3197296 w 5387625"/>
              <a:gd name="connsiteY37" fmla="*/ 9525 h 1478781"/>
              <a:gd name="connsiteX38" fmla="*/ 3254446 w 5387625"/>
              <a:gd name="connsiteY38" fmla="*/ 28575 h 1478781"/>
              <a:gd name="connsiteX39" fmla="*/ 3292546 w 5387625"/>
              <a:gd name="connsiteY39" fmla="*/ 38100 h 1478781"/>
              <a:gd name="connsiteX40" fmla="*/ 3349696 w 5387625"/>
              <a:gd name="connsiteY40" fmla="*/ 57150 h 1478781"/>
              <a:gd name="connsiteX41" fmla="*/ 3406846 w 5387625"/>
              <a:gd name="connsiteY41" fmla="*/ 76200 h 1478781"/>
              <a:gd name="connsiteX42" fmla="*/ 3435421 w 5387625"/>
              <a:gd name="connsiteY42" fmla="*/ 85725 h 1478781"/>
              <a:gd name="connsiteX43" fmla="*/ 3463996 w 5387625"/>
              <a:gd name="connsiteY43" fmla="*/ 95250 h 1478781"/>
              <a:gd name="connsiteX44" fmla="*/ 3578296 w 5387625"/>
              <a:gd name="connsiteY44" fmla="*/ 104775 h 1478781"/>
              <a:gd name="connsiteX45" fmla="*/ 3635446 w 5387625"/>
              <a:gd name="connsiteY45" fmla="*/ 133350 h 1478781"/>
              <a:gd name="connsiteX46" fmla="*/ 3664021 w 5387625"/>
              <a:gd name="connsiteY46" fmla="*/ 161925 h 1478781"/>
              <a:gd name="connsiteX47" fmla="*/ 3721171 w 5387625"/>
              <a:gd name="connsiteY47" fmla="*/ 200025 h 1478781"/>
              <a:gd name="connsiteX48" fmla="*/ 3749746 w 5387625"/>
              <a:gd name="connsiteY48" fmla="*/ 219075 h 1478781"/>
              <a:gd name="connsiteX49" fmla="*/ 3778321 w 5387625"/>
              <a:gd name="connsiteY49" fmla="*/ 247650 h 1478781"/>
              <a:gd name="connsiteX50" fmla="*/ 3835471 w 5387625"/>
              <a:gd name="connsiteY50" fmla="*/ 266700 h 1478781"/>
              <a:gd name="connsiteX51" fmla="*/ 3892621 w 5387625"/>
              <a:gd name="connsiteY51" fmla="*/ 295275 h 1478781"/>
              <a:gd name="connsiteX52" fmla="*/ 3921196 w 5387625"/>
              <a:gd name="connsiteY52" fmla="*/ 314325 h 1478781"/>
              <a:gd name="connsiteX53" fmla="*/ 3959296 w 5387625"/>
              <a:gd name="connsiteY53" fmla="*/ 323850 h 1478781"/>
              <a:gd name="connsiteX54" fmla="*/ 4102171 w 5387625"/>
              <a:gd name="connsiteY54" fmla="*/ 342900 h 1478781"/>
              <a:gd name="connsiteX55" fmla="*/ 4159321 w 5387625"/>
              <a:gd name="connsiteY55" fmla="*/ 361950 h 1478781"/>
              <a:gd name="connsiteX56" fmla="*/ 4187896 w 5387625"/>
              <a:gd name="connsiteY56" fmla="*/ 371475 h 1478781"/>
              <a:gd name="connsiteX57" fmla="*/ 4245046 w 5387625"/>
              <a:gd name="connsiteY57" fmla="*/ 419100 h 1478781"/>
              <a:gd name="connsiteX58" fmla="*/ 4302196 w 5387625"/>
              <a:gd name="connsiteY58" fmla="*/ 457200 h 1478781"/>
              <a:gd name="connsiteX59" fmla="*/ 4330771 w 5387625"/>
              <a:gd name="connsiteY59" fmla="*/ 476250 h 1478781"/>
              <a:gd name="connsiteX60" fmla="*/ 4387921 w 5387625"/>
              <a:gd name="connsiteY60" fmla="*/ 514350 h 1478781"/>
              <a:gd name="connsiteX61" fmla="*/ 4416496 w 5387625"/>
              <a:gd name="connsiteY61" fmla="*/ 533400 h 1478781"/>
              <a:gd name="connsiteX62" fmla="*/ 4445071 w 5387625"/>
              <a:gd name="connsiteY62" fmla="*/ 542925 h 1478781"/>
              <a:gd name="connsiteX63" fmla="*/ 4530796 w 5387625"/>
              <a:gd name="connsiteY63" fmla="*/ 600075 h 1478781"/>
              <a:gd name="connsiteX64" fmla="*/ 4559371 w 5387625"/>
              <a:gd name="connsiteY64" fmla="*/ 628650 h 1478781"/>
              <a:gd name="connsiteX65" fmla="*/ 4587946 w 5387625"/>
              <a:gd name="connsiteY65" fmla="*/ 638175 h 1478781"/>
              <a:gd name="connsiteX66" fmla="*/ 4673671 w 5387625"/>
              <a:gd name="connsiteY66" fmla="*/ 695325 h 1478781"/>
              <a:gd name="connsiteX67" fmla="*/ 4702246 w 5387625"/>
              <a:gd name="connsiteY67" fmla="*/ 714375 h 1478781"/>
              <a:gd name="connsiteX68" fmla="*/ 4730821 w 5387625"/>
              <a:gd name="connsiteY68" fmla="*/ 733425 h 1478781"/>
              <a:gd name="connsiteX69" fmla="*/ 4816546 w 5387625"/>
              <a:gd name="connsiteY69" fmla="*/ 809625 h 1478781"/>
              <a:gd name="connsiteX70" fmla="*/ 4845121 w 5387625"/>
              <a:gd name="connsiteY70" fmla="*/ 819150 h 1478781"/>
              <a:gd name="connsiteX71" fmla="*/ 4902271 w 5387625"/>
              <a:gd name="connsiteY71" fmla="*/ 857250 h 1478781"/>
              <a:gd name="connsiteX72" fmla="*/ 4968946 w 5387625"/>
              <a:gd name="connsiteY72" fmla="*/ 876300 h 1478781"/>
              <a:gd name="connsiteX73" fmla="*/ 4997521 w 5387625"/>
              <a:gd name="connsiteY73" fmla="*/ 885825 h 1478781"/>
              <a:gd name="connsiteX74" fmla="*/ 5064196 w 5387625"/>
              <a:gd name="connsiteY74" fmla="*/ 904875 h 1478781"/>
              <a:gd name="connsiteX75" fmla="*/ 5122079 w 5387625"/>
              <a:gd name="connsiteY75" fmla="*/ 976679 h 1478781"/>
              <a:gd name="connsiteX76" fmla="*/ 5232714 w 5387625"/>
              <a:gd name="connsiteY76" fmla="*/ 1044819 h 1478781"/>
              <a:gd name="connsiteX77" fmla="*/ 5349952 w 5387625"/>
              <a:gd name="connsiteY77" fmla="*/ 1153072 h 1478781"/>
              <a:gd name="connsiteX78" fmla="*/ 5387625 w 5387625"/>
              <a:gd name="connsiteY78" fmla="*/ 1262757 h 1478781"/>
              <a:gd name="connsiteX79" fmla="*/ 4847565 w 5387625"/>
              <a:gd name="connsiteY79" fmla="*/ 1478781 h 1478781"/>
              <a:gd name="connsiteX80" fmla="*/ 599093 w 5387625"/>
              <a:gd name="connsiteY80"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79398 w 5387625"/>
              <a:gd name="connsiteY7" fmla="*/ 648234 h 1478781"/>
              <a:gd name="connsiteX8" fmla="*/ 530296 w 5387625"/>
              <a:gd name="connsiteY8" fmla="*/ 571500 h 1478781"/>
              <a:gd name="connsiteX9" fmla="*/ 616021 w 5387625"/>
              <a:gd name="connsiteY9" fmla="*/ 523875 h 1478781"/>
              <a:gd name="connsiteX10" fmla="*/ 644596 w 5387625"/>
              <a:gd name="connsiteY10" fmla="*/ 504825 h 1478781"/>
              <a:gd name="connsiteX11" fmla="*/ 701746 w 5387625"/>
              <a:gd name="connsiteY11" fmla="*/ 476250 h 1478781"/>
              <a:gd name="connsiteX12" fmla="*/ 739221 w 5387625"/>
              <a:gd name="connsiteY12" fmla="*/ 569570 h 1478781"/>
              <a:gd name="connsiteX13" fmla="*/ 832189 w 5387625"/>
              <a:gd name="connsiteY13" fmla="*/ 585141 h 1478781"/>
              <a:gd name="connsiteX14" fmla="*/ 985618 w 5387625"/>
              <a:gd name="connsiteY14" fmla="*/ 525958 h 1478781"/>
              <a:gd name="connsiteX15" fmla="*/ 1139896 w 5387625"/>
              <a:gd name="connsiteY15" fmla="*/ 381000 h 1478781"/>
              <a:gd name="connsiteX16" fmla="*/ 1058285 w 5387625"/>
              <a:gd name="connsiteY16" fmla="*/ 474321 h 1478781"/>
              <a:gd name="connsiteX17" fmla="*/ 1142981 w 5387625"/>
              <a:gd name="connsiteY17" fmla="*/ 479350 h 1478781"/>
              <a:gd name="connsiteX18" fmla="*/ 1248383 w 5387625"/>
              <a:gd name="connsiteY18" fmla="*/ 437236 h 1478781"/>
              <a:gd name="connsiteX19" fmla="*/ 1314432 w 5387625"/>
              <a:gd name="connsiteY19" fmla="*/ 414173 h 1478781"/>
              <a:gd name="connsiteX20" fmla="*/ 1377752 w 5387625"/>
              <a:gd name="connsiteY20" fmla="*/ 423215 h 1478781"/>
              <a:gd name="connsiteX21" fmla="*/ 1472600 w 5387625"/>
              <a:gd name="connsiteY21" fmla="*/ 417704 h 1478781"/>
              <a:gd name="connsiteX22" fmla="*/ 1591685 w 5387625"/>
              <a:gd name="connsiteY22" fmla="*/ 380086 h 1478781"/>
              <a:gd name="connsiteX23" fmla="*/ 1723604 w 5387625"/>
              <a:gd name="connsiteY23" fmla="*/ 326415 h 1478781"/>
              <a:gd name="connsiteX24" fmla="*/ 1830033 w 5387625"/>
              <a:gd name="connsiteY24" fmla="*/ 295809 h 1478781"/>
              <a:gd name="connsiteX25" fmla="*/ 2082871 w 5387625"/>
              <a:gd name="connsiteY25" fmla="*/ 228600 h 1478781"/>
              <a:gd name="connsiteX26" fmla="*/ 2168596 w 5387625"/>
              <a:gd name="connsiteY26" fmla="*/ 200025 h 1478781"/>
              <a:gd name="connsiteX27" fmla="*/ 2197171 w 5387625"/>
              <a:gd name="connsiteY27" fmla="*/ 190500 h 1478781"/>
              <a:gd name="connsiteX28" fmla="*/ 2225746 w 5387625"/>
              <a:gd name="connsiteY28" fmla="*/ 171450 h 1478781"/>
              <a:gd name="connsiteX29" fmla="*/ 2282896 w 5387625"/>
              <a:gd name="connsiteY29" fmla="*/ 152400 h 1478781"/>
              <a:gd name="connsiteX30" fmla="*/ 2368621 w 5387625"/>
              <a:gd name="connsiteY30" fmla="*/ 114300 h 1478781"/>
              <a:gd name="connsiteX31" fmla="*/ 2711521 w 5387625"/>
              <a:gd name="connsiteY31" fmla="*/ 95250 h 1478781"/>
              <a:gd name="connsiteX32" fmla="*/ 2797246 w 5387625"/>
              <a:gd name="connsiteY32" fmla="*/ 66675 h 1478781"/>
              <a:gd name="connsiteX33" fmla="*/ 2825821 w 5387625"/>
              <a:gd name="connsiteY33" fmla="*/ 57150 h 1478781"/>
              <a:gd name="connsiteX34" fmla="*/ 2854396 w 5387625"/>
              <a:gd name="connsiteY34" fmla="*/ 38100 h 1478781"/>
              <a:gd name="connsiteX35" fmla="*/ 2911546 w 5387625"/>
              <a:gd name="connsiteY35" fmla="*/ 19050 h 1478781"/>
              <a:gd name="connsiteX36" fmla="*/ 2978221 w 5387625"/>
              <a:gd name="connsiteY36" fmla="*/ 0 h 1478781"/>
              <a:gd name="connsiteX37" fmla="*/ 3197296 w 5387625"/>
              <a:gd name="connsiteY37" fmla="*/ 9525 h 1478781"/>
              <a:gd name="connsiteX38" fmla="*/ 3254446 w 5387625"/>
              <a:gd name="connsiteY38" fmla="*/ 28575 h 1478781"/>
              <a:gd name="connsiteX39" fmla="*/ 3292546 w 5387625"/>
              <a:gd name="connsiteY39" fmla="*/ 38100 h 1478781"/>
              <a:gd name="connsiteX40" fmla="*/ 3349696 w 5387625"/>
              <a:gd name="connsiteY40" fmla="*/ 57150 h 1478781"/>
              <a:gd name="connsiteX41" fmla="*/ 3406846 w 5387625"/>
              <a:gd name="connsiteY41" fmla="*/ 76200 h 1478781"/>
              <a:gd name="connsiteX42" fmla="*/ 3435421 w 5387625"/>
              <a:gd name="connsiteY42" fmla="*/ 85725 h 1478781"/>
              <a:gd name="connsiteX43" fmla="*/ 3463996 w 5387625"/>
              <a:gd name="connsiteY43" fmla="*/ 95250 h 1478781"/>
              <a:gd name="connsiteX44" fmla="*/ 3578296 w 5387625"/>
              <a:gd name="connsiteY44" fmla="*/ 104775 h 1478781"/>
              <a:gd name="connsiteX45" fmla="*/ 3635446 w 5387625"/>
              <a:gd name="connsiteY45" fmla="*/ 133350 h 1478781"/>
              <a:gd name="connsiteX46" fmla="*/ 3664021 w 5387625"/>
              <a:gd name="connsiteY46" fmla="*/ 161925 h 1478781"/>
              <a:gd name="connsiteX47" fmla="*/ 3721171 w 5387625"/>
              <a:gd name="connsiteY47" fmla="*/ 200025 h 1478781"/>
              <a:gd name="connsiteX48" fmla="*/ 3749746 w 5387625"/>
              <a:gd name="connsiteY48" fmla="*/ 219075 h 1478781"/>
              <a:gd name="connsiteX49" fmla="*/ 3778321 w 5387625"/>
              <a:gd name="connsiteY49" fmla="*/ 247650 h 1478781"/>
              <a:gd name="connsiteX50" fmla="*/ 3835471 w 5387625"/>
              <a:gd name="connsiteY50" fmla="*/ 266700 h 1478781"/>
              <a:gd name="connsiteX51" fmla="*/ 3892621 w 5387625"/>
              <a:gd name="connsiteY51" fmla="*/ 295275 h 1478781"/>
              <a:gd name="connsiteX52" fmla="*/ 3921196 w 5387625"/>
              <a:gd name="connsiteY52" fmla="*/ 314325 h 1478781"/>
              <a:gd name="connsiteX53" fmla="*/ 3959296 w 5387625"/>
              <a:gd name="connsiteY53" fmla="*/ 323850 h 1478781"/>
              <a:gd name="connsiteX54" fmla="*/ 4102171 w 5387625"/>
              <a:gd name="connsiteY54" fmla="*/ 342900 h 1478781"/>
              <a:gd name="connsiteX55" fmla="*/ 4159321 w 5387625"/>
              <a:gd name="connsiteY55" fmla="*/ 361950 h 1478781"/>
              <a:gd name="connsiteX56" fmla="*/ 4187896 w 5387625"/>
              <a:gd name="connsiteY56" fmla="*/ 371475 h 1478781"/>
              <a:gd name="connsiteX57" fmla="*/ 4245046 w 5387625"/>
              <a:gd name="connsiteY57" fmla="*/ 419100 h 1478781"/>
              <a:gd name="connsiteX58" fmla="*/ 4302196 w 5387625"/>
              <a:gd name="connsiteY58" fmla="*/ 457200 h 1478781"/>
              <a:gd name="connsiteX59" fmla="*/ 4330771 w 5387625"/>
              <a:gd name="connsiteY59" fmla="*/ 476250 h 1478781"/>
              <a:gd name="connsiteX60" fmla="*/ 4387921 w 5387625"/>
              <a:gd name="connsiteY60" fmla="*/ 514350 h 1478781"/>
              <a:gd name="connsiteX61" fmla="*/ 4416496 w 5387625"/>
              <a:gd name="connsiteY61" fmla="*/ 533400 h 1478781"/>
              <a:gd name="connsiteX62" fmla="*/ 4445071 w 5387625"/>
              <a:gd name="connsiteY62" fmla="*/ 542925 h 1478781"/>
              <a:gd name="connsiteX63" fmla="*/ 4530796 w 5387625"/>
              <a:gd name="connsiteY63" fmla="*/ 600075 h 1478781"/>
              <a:gd name="connsiteX64" fmla="*/ 4559371 w 5387625"/>
              <a:gd name="connsiteY64" fmla="*/ 628650 h 1478781"/>
              <a:gd name="connsiteX65" fmla="*/ 4587946 w 5387625"/>
              <a:gd name="connsiteY65" fmla="*/ 638175 h 1478781"/>
              <a:gd name="connsiteX66" fmla="*/ 4673671 w 5387625"/>
              <a:gd name="connsiteY66" fmla="*/ 695325 h 1478781"/>
              <a:gd name="connsiteX67" fmla="*/ 4702246 w 5387625"/>
              <a:gd name="connsiteY67" fmla="*/ 714375 h 1478781"/>
              <a:gd name="connsiteX68" fmla="*/ 4730821 w 5387625"/>
              <a:gd name="connsiteY68" fmla="*/ 733425 h 1478781"/>
              <a:gd name="connsiteX69" fmla="*/ 4816546 w 5387625"/>
              <a:gd name="connsiteY69" fmla="*/ 809625 h 1478781"/>
              <a:gd name="connsiteX70" fmla="*/ 4845121 w 5387625"/>
              <a:gd name="connsiteY70" fmla="*/ 819150 h 1478781"/>
              <a:gd name="connsiteX71" fmla="*/ 4902271 w 5387625"/>
              <a:gd name="connsiteY71" fmla="*/ 857250 h 1478781"/>
              <a:gd name="connsiteX72" fmla="*/ 4968946 w 5387625"/>
              <a:gd name="connsiteY72" fmla="*/ 876300 h 1478781"/>
              <a:gd name="connsiteX73" fmla="*/ 4997521 w 5387625"/>
              <a:gd name="connsiteY73" fmla="*/ 885825 h 1478781"/>
              <a:gd name="connsiteX74" fmla="*/ 5064196 w 5387625"/>
              <a:gd name="connsiteY74" fmla="*/ 904875 h 1478781"/>
              <a:gd name="connsiteX75" fmla="*/ 5122079 w 5387625"/>
              <a:gd name="connsiteY75" fmla="*/ 976679 h 1478781"/>
              <a:gd name="connsiteX76" fmla="*/ 5232714 w 5387625"/>
              <a:gd name="connsiteY76" fmla="*/ 1044819 h 1478781"/>
              <a:gd name="connsiteX77" fmla="*/ 5349952 w 5387625"/>
              <a:gd name="connsiteY77" fmla="*/ 1153072 h 1478781"/>
              <a:gd name="connsiteX78" fmla="*/ 5387625 w 5387625"/>
              <a:gd name="connsiteY78" fmla="*/ 1262757 h 1478781"/>
              <a:gd name="connsiteX79" fmla="*/ 4847565 w 5387625"/>
              <a:gd name="connsiteY79" fmla="*/ 1478781 h 1478781"/>
              <a:gd name="connsiteX80" fmla="*/ 599093 w 5387625"/>
              <a:gd name="connsiteY80"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28241 w 5387625"/>
              <a:gd name="connsiteY7" fmla="*/ 668299 h 1478781"/>
              <a:gd name="connsiteX8" fmla="*/ 530296 w 5387625"/>
              <a:gd name="connsiteY8" fmla="*/ 571500 h 1478781"/>
              <a:gd name="connsiteX9" fmla="*/ 616021 w 5387625"/>
              <a:gd name="connsiteY9" fmla="*/ 523875 h 1478781"/>
              <a:gd name="connsiteX10" fmla="*/ 644596 w 5387625"/>
              <a:gd name="connsiteY10" fmla="*/ 504825 h 1478781"/>
              <a:gd name="connsiteX11" fmla="*/ 701746 w 5387625"/>
              <a:gd name="connsiteY11" fmla="*/ 476250 h 1478781"/>
              <a:gd name="connsiteX12" fmla="*/ 739221 w 5387625"/>
              <a:gd name="connsiteY12" fmla="*/ 569570 h 1478781"/>
              <a:gd name="connsiteX13" fmla="*/ 832189 w 5387625"/>
              <a:gd name="connsiteY13" fmla="*/ 585141 h 1478781"/>
              <a:gd name="connsiteX14" fmla="*/ 985618 w 5387625"/>
              <a:gd name="connsiteY14" fmla="*/ 525958 h 1478781"/>
              <a:gd name="connsiteX15" fmla="*/ 1139896 w 5387625"/>
              <a:gd name="connsiteY15" fmla="*/ 381000 h 1478781"/>
              <a:gd name="connsiteX16" fmla="*/ 1058285 w 5387625"/>
              <a:gd name="connsiteY16" fmla="*/ 474321 h 1478781"/>
              <a:gd name="connsiteX17" fmla="*/ 1142981 w 5387625"/>
              <a:gd name="connsiteY17" fmla="*/ 479350 h 1478781"/>
              <a:gd name="connsiteX18" fmla="*/ 1248383 w 5387625"/>
              <a:gd name="connsiteY18" fmla="*/ 437236 h 1478781"/>
              <a:gd name="connsiteX19" fmla="*/ 1314432 w 5387625"/>
              <a:gd name="connsiteY19" fmla="*/ 414173 h 1478781"/>
              <a:gd name="connsiteX20" fmla="*/ 1377752 w 5387625"/>
              <a:gd name="connsiteY20" fmla="*/ 423215 h 1478781"/>
              <a:gd name="connsiteX21" fmla="*/ 1472600 w 5387625"/>
              <a:gd name="connsiteY21" fmla="*/ 417704 h 1478781"/>
              <a:gd name="connsiteX22" fmla="*/ 1591685 w 5387625"/>
              <a:gd name="connsiteY22" fmla="*/ 380086 h 1478781"/>
              <a:gd name="connsiteX23" fmla="*/ 1723604 w 5387625"/>
              <a:gd name="connsiteY23" fmla="*/ 326415 h 1478781"/>
              <a:gd name="connsiteX24" fmla="*/ 1830033 w 5387625"/>
              <a:gd name="connsiteY24" fmla="*/ 295809 h 1478781"/>
              <a:gd name="connsiteX25" fmla="*/ 2082871 w 5387625"/>
              <a:gd name="connsiteY25" fmla="*/ 228600 h 1478781"/>
              <a:gd name="connsiteX26" fmla="*/ 2168596 w 5387625"/>
              <a:gd name="connsiteY26" fmla="*/ 200025 h 1478781"/>
              <a:gd name="connsiteX27" fmla="*/ 2197171 w 5387625"/>
              <a:gd name="connsiteY27" fmla="*/ 190500 h 1478781"/>
              <a:gd name="connsiteX28" fmla="*/ 2225746 w 5387625"/>
              <a:gd name="connsiteY28" fmla="*/ 171450 h 1478781"/>
              <a:gd name="connsiteX29" fmla="*/ 2282896 w 5387625"/>
              <a:gd name="connsiteY29" fmla="*/ 152400 h 1478781"/>
              <a:gd name="connsiteX30" fmla="*/ 2368621 w 5387625"/>
              <a:gd name="connsiteY30" fmla="*/ 114300 h 1478781"/>
              <a:gd name="connsiteX31" fmla="*/ 2711521 w 5387625"/>
              <a:gd name="connsiteY31" fmla="*/ 95250 h 1478781"/>
              <a:gd name="connsiteX32" fmla="*/ 2797246 w 5387625"/>
              <a:gd name="connsiteY32" fmla="*/ 66675 h 1478781"/>
              <a:gd name="connsiteX33" fmla="*/ 2825821 w 5387625"/>
              <a:gd name="connsiteY33" fmla="*/ 57150 h 1478781"/>
              <a:gd name="connsiteX34" fmla="*/ 2854396 w 5387625"/>
              <a:gd name="connsiteY34" fmla="*/ 38100 h 1478781"/>
              <a:gd name="connsiteX35" fmla="*/ 2911546 w 5387625"/>
              <a:gd name="connsiteY35" fmla="*/ 19050 h 1478781"/>
              <a:gd name="connsiteX36" fmla="*/ 2978221 w 5387625"/>
              <a:gd name="connsiteY36" fmla="*/ 0 h 1478781"/>
              <a:gd name="connsiteX37" fmla="*/ 3197296 w 5387625"/>
              <a:gd name="connsiteY37" fmla="*/ 9525 h 1478781"/>
              <a:gd name="connsiteX38" fmla="*/ 3254446 w 5387625"/>
              <a:gd name="connsiteY38" fmla="*/ 28575 h 1478781"/>
              <a:gd name="connsiteX39" fmla="*/ 3292546 w 5387625"/>
              <a:gd name="connsiteY39" fmla="*/ 38100 h 1478781"/>
              <a:gd name="connsiteX40" fmla="*/ 3349696 w 5387625"/>
              <a:gd name="connsiteY40" fmla="*/ 57150 h 1478781"/>
              <a:gd name="connsiteX41" fmla="*/ 3406846 w 5387625"/>
              <a:gd name="connsiteY41" fmla="*/ 76200 h 1478781"/>
              <a:gd name="connsiteX42" fmla="*/ 3435421 w 5387625"/>
              <a:gd name="connsiteY42" fmla="*/ 85725 h 1478781"/>
              <a:gd name="connsiteX43" fmla="*/ 3463996 w 5387625"/>
              <a:gd name="connsiteY43" fmla="*/ 95250 h 1478781"/>
              <a:gd name="connsiteX44" fmla="*/ 3578296 w 5387625"/>
              <a:gd name="connsiteY44" fmla="*/ 104775 h 1478781"/>
              <a:gd name="connsiteX45" fmla="*/ 3635446 w 5387625"/>
              <a:gd name="connsiteY45" fmla="*/ 133350 h 1478781"/>
              <a:gd name="connsiteX46" fmla="*/ 3664021 w 5387625"/>
              <a:gd name="connsiteY46" fmla="*/ 161925 h 1478781"/>
              <a:gd name="connsiteX47" fmla="*/ 3721171 w 5387625"/>
              <a:gd name="connsiteY47" fmla="*/ 200025 h 1478781"/>
              <a:gd name="connsiteX48" fmla="*/ 3749746 w 5387625"/>
              <a:gd name="connsiteY48" fmla="*/ 219075 h 1478781"/>
              <a:gd name="connsiteX49" fmla="*/ 3778321 w 5387625"/>
              <a:gd name="connsiteY49" fmla="*/ 247650 h 1478781"/>
              <a:gd name="connsiteX50" fmla="*/ 3835471 w 5387625"/>
              <a:gd name="connsiteY50" fmla="*/ 266700 h 1478781"/>
              <a:gd name="connsiteX51" fmla="*/ 3892621 w 5387625"/>
              <a:gd name="connsiteY51" fmla="*/ 295275 h 1478781"/>
              <a:gd name="connsiteX52" fmla="*/ 3921196 w 5387625"/>
              <a:gd name="connsiteY52" fmla="*/ 314325 h 1478781"/>
              <a:gd name="connsiteX53" fmla="*/ 3959296 w 5387625"/>
              <a:gd name="connsiteY53" fmla="*/ 323850 h 1478781"/>
              <a:gd name="connsiteX54" fmla="*/ 4102171 w 5387625"/>
              <a:gd name="connsiteY54" fmla="*/ 342900 h 1478781"/>
              <a:gd name="connsiteX55" fmla="*/ 4159321 w 5387625"/>
              <a:gd name="connsiteY55" fmla="*/ 361950 h 1478781"/>
              <a:gd name="connsiteX56" fmla="*/ 4187896 w 5387625"/>
              <a:gd name="connsiteY56" fmla="*/ 371475 h 1478781"/>
              <a:gd name="connsiteX57" fmla="*/ 4245046 w 5387625"/>
              <a:gd name="connsiteY57" fmla="*/ 419100 h 1478781"/>
              <a:gd name="connsiteX58" fmla="*/ 4302196 w 5387625"/>
              <a:gd name="connsiteY58" fmla="*/ 457200 h 1478781"/>
              <a:gd name="connsiteX59" fmla="*/ 4330771 w 5387625"/>
              <a:gd name="connsiteY59" fmla="*/ 476250 h 1478781"/>
              <a:gd name="connsiteX60" fmla="*/ 4387921 w 5387625"/>
              <a:gd name="connsiteY60" fmla="*/ 514350 h 1478781"/>
              <a:gd name="connsiteX61" fmla="*/ 4416496 w 5387625"/>
              <a:gd name="connsiteY61" fmla="*/ 533400 h 1478781"/>
              <a:gd name="connsiteX62" fmla="*/ 4445071 w 5387625"/>
              <a:gd name="connsiteY62" fmla="*/ 542925 h 1478781"/>
              <a:gd name="connsiteX63" fmla="*/ 4530796 w 5387625"/>
              <a:gd name="connsiteY63" fmla="*/ 600075 h 1478781"/>
              <a:gd name="connsiteX64" fmla="*/ 4559371 w 5387625"/>
              <a:gd name="connsiteY64" fmla="*/ 628650 h 1478781"/>
              <a:gd name="connsiteX65" fmla="*/ 4587946 w 5387625"/>
              <a:gd name="connsiteY65" fmla="*/ 638175 h 1478781"/>
              <a:gd name="connsiteX66" fmla="*/ 4673671 w 5387625"/>
              <a:gd name="connsiteY66" fmla="*/ 695325 h 1478781"/>
              <a:gd name="connsiteX67" fmla="*/ 4702246 w 5387625"/>
              <a:gd name="connsiteY67" fmla="*/ 714375 h 1478781"/>
              <a:gd name="connsiteX68" fmla="*/ 4730821 w 5387625"/>
              <a:gd name="connsiteY68" fmla="*/ 733425 h 1478781"/>
              <a:gd name="connsiteX69" fmla="*/ 4816546 w 5387625"/>
              <a:gd name="connsiteY69" fmla="*/ 809625 h 1478781"/>
              <a:gd name="connsiteX70" fmla="*/ 4845121 w 5387625"/>
              <a:gd name="connsiteY70" fmla="*/ 819150 h 1478781"/>
              <a:gd name="connsiteX71" fmla="*/ 4902271 w 5387625"/>
              <a:gd name="connsiteY71" fmla="*/ 857250 h 1478781"/>
              <a:gd name="connsiteX72" fmla="*/ 4968946 w 5387625"/>
              <a:gd name="connsiteY72" fmla="*/ 876300 h 1478781"/>
              <a:gd name="connsiteX73" fmla="*/ 4997521 w 5387625"/>
              <a:gd name="connsiteY73" fmla="*/ 885825 h 1478781"/>
              <a:gd name="connsiteX74" fmla="*/ 5064196 w 5387625"/>
              <a:gd name="connsiteY74" fmla="*/ 904875 h 1478781"/>
              <a:gd name="connsiteX75" fmla="*/ 5122079 w 5387625"/>
              <a:gd name="connsiteY75" fmla="*/ 976679 h 1478781"/>
              <a:gd name="connsiteX76" fmla="*/ 5232714 w 5387625"/>
              <a:gd name="connsiteY76" fmla="*/ 1044819 h 1478781"/>
              <a:gd name="connsiteX77" fmla="*/ 5349952 w 5387625"/>
              <a:gd name="connsiteY77" fmla="*/ 1153072 h 1478781"/>
              <a:gd name="connsiteX78" fmla="*/ 5387625 w 5387625"/>
              <a:gd name="connsiteY78" fmla="*/ 1262757 h 1478781"/>
              <a:gd name="connsiteX79" fmla="*/ 4847565 w 5387625"/>
              <a:gd name="connsiteY79" fmla="*/ 1478781 h 1478781"/>
              <a:gd name="connsiteX80" fmla="*/ 599093 w 5387625"/>
              <a:gd name="connsiteY80"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28241 w 5387625"/>
              <a:gd name="connsiteY7" fmla="*/ 668299 h 1478781"/>
              <a:gd name="connsiteX8" fmla="*/ 605065 w 5387625"/>
              <a:gd name="connsiteY8" fmla="*/ 619659 h 1478781"/>
              <a:gd name="connsiteX9" fmla="*/ 616021 w 5387625"/>
              <a:gd name="connsiteY9" fmla="*/ 523875 h 1478781"/>
              <a:gd name="connsiteX10" fmla="*/ 644596 w 5387625"/>
              <a:gd name="connsiteY10" fmla="*/ 504825 h 1478781"/>
              <a:gd name="connsiteX11" fmla="*/ 701746 w 5387625"/>
              <a:gd name="connsiteY11" fmla="*/ 476250 h 1478781"/>
              <a:gd name="connsiteX12" fmla="*/ 739221 w 5387625"/>
              <a:gd name="connsiteY12" fmla="*/ 569570 h 1478781"/>
              <a:gd name="connsiteX13" fmla="*/ 832189 w 5387625"/>
              <a:gd name="connsiteY13" fmla="*/ 585141 h 1478781"/>
              <a:gd name="connsiteX14" fmla="*/ 985618 w 5387625"/>
              <a:gd name="connsiteY14" fmla="*/ 525958 h 1478781"/>
              <a:gd name="connsiteX15" fmla="*/ 1139896 w 5387625"/>
              <a:gd name="connsiteY15" fmla="*/ 381000 h 1478781"/>
              <a:gd name="connsiteX16" fmla="*/ 1058285 w 5387625"/>
              <a:gd name="connsiteY16" fmla="*/ 474321 h 1478781"/>
              <a:gd name="connsiteX17" fmla="*/ 1142981 w 5387625"/>
              <a:gd name="connsiteY17" fmla="*/ 479350 h 1478781"/>
              <a:gd name="connsiteX18" fmla="*/ 1248383 w 5387625"/>
              <a:gd name="connsiteY18" fmla="*/ 437236 h 1478781"/>
              <a:gd name="connsiteX19" fmla="*/ 1314432 w 5387625"/>
              <a:gd name="connsiteY19" fmla="*/ 414173 h 1478781"/>
              <a:gd name="connsiteX20" fmla="*/ 1377752 w 5387625"/>
              <a:gd name="connsiteY20" fmla="*/ 423215 h 1478781"/>
              <a:gd name="connsiteX21" fmla="*/ 1472600 w 5387625"/>
              <a:gd name="connsiteY21" fmla="*/ 417704 h 1478781"/>
              <a:gd name="connsiteX22" fmla="*/ 1591685 w 5387625"/>
              <a:gd name="connsiteY22" fmla="*/ 380086 h 1478781"/>
              <a:gd name="connsiteX23" fmla="*/ 1723604 w 5387625"/>
              <a:gd name="connsiteY23" fmla="*/ 326415 h 1478781"/>
              <a:gd name="connsiteX24" fmla="*/ 1830033 w 5387625"/>
              <a:gd name="connsiteY24" fmla="*/ 295809 h 1478781"/>
              <a:gd name="connsiteX25" fmla="*/ 2082871 w 5387625"/>
              <a:gd name="connsiteY25" fmla="*/ 228600 h 1478781"/>
              <a:gd name="connsiteX26" fmla="*/ 2168596 w 5387625"/>
              <a:gd name="connsiteY26" fmla="*/ 200025 h 1478781"/>
              <a:gd name="connsiteX27" fmla="*/ 2197171 w 5387625"/>
              <a:gd name="connsiteY27" fmla="*/ 190500 h 1478781"/>
              <a:gd name="connsiteX28" fmla="*/ 2225746 w 5387625"/>
              <a:gd name="connsiteY28" fmla="*/ 171450 h 1478781"/>
              <a:gd name="connsiteX29" fmla="*/ 2282896 w 5387625"/>
              <a:gd name="connsiteY29" fmla="*/ 152400 h 1478781"/>
              <a:gd name="connsiteX30" fmla="*/ 2368621 w 5387625"/>
              <a:gd name="connsiteY30" fmla="*/ 114300 h 1478781"/>
              <a:gd name="connsiteX31" fmla="*/ 2711521 w 5387625"/>
              <a:gd name="connsiteY31" fmla="*/ 95250 h 1478781"/>
              <a:gd name="connsiteX32" fmla="*/ 2797246 w 5387625"/>
              <a:gd name="connsiteY32" fmla="*/ 66675 h 1478781"/>
              <a:gd name="connsiteX33" fmla="*/ 2825821 w 5387625"/>
              <a:gd name="connsiteY33" fmla="*/ 57150 h 1478781"/>
              <a:gd name="connsiteX34" fmla="*/ 2854396 w 5387625"/>
              <a:gd name="connsiteY34" fmla="*/ 38100 h 1478781"/>
              <a:gd name="connsiteX35" fmla="*/ 2911546 w 5387625"/>
              <a:gd name="connsiteY35" fmla="*/ 19050 h 1478781"/>
              <a:gd name="connsiteX36" fmla="*/ 2978221 w 5387625"/>
              <a:gd name="connsiteY36" fmla="*/ 0 h 1478781"/>
              <a:gd name="connsiteX37" fmla="*/ 3197296 w 5387625"/>
              <a:gd name="connsiteY37" fmla="*/ 9525 h 1478781"/>
              <a:gd name="connsiteX38" fmla="*/ 3254446 w 5387625"/>
              <a:gd name="connsiteY38" fmla="*/ 28575 h 1478781"/>
              <a:gd name="connsiteX39" fmla="*/ 3292546 w 5387625"/>
              <a:gd name="connsiteY39" fmla="*/ 38100 h 1478781"/>
              <a:gd name="connsiteX40" fmla="*/ 3349696 w 5387625"/>
              <a:gd name="connsiteY40" fmla="*/ 57150 h 1478781"/>
              <a:gd name="connsiteX41" fmla="*/ 3406846 w 5387625"/>
              <a:gd name="connsiteY41" fmla="*/ 76200 h 1478781"/>
              <a:gd name="connsiteX42" fmla="*/ 3435421 w 5387625"/>
              <a:gd name="connsiteY42" fmla="*/ 85725 h 1478781"/>
              <a:gd name="connsiteX43" fmla="*/ 3463996 w 5387625"/>
              <a:gd name="connsiteY43" fmla="*/ 95250 h 1478781"/>
              <a:gd name="connsiteX44" fmla="*/ 3578296 w 5387625"/>
              <a:gd name="connsiteY44" fmla="*/ 104775 h 1478781"/>
              <a:gd name="connsiteX45" fmla="*/ 3635446 w 5387625"/>
              <a:gd name="connsiteY45" fmla="*/ 133350 h 1478781"/>
              <a:gd name="connsiteX46" fmla="*/ 3664021 w 5387625"/>
              <a:gd name="connsiteY46" fmla="*/ 161925 h 1478781"/>
              <a:gd name="connsiteX47" fmla="*/ 3721171 w 5387625"/>
              <a:gd name="connsiteY47" fmla="*/ 200025 h 1478781"/>
              <a:gd name="connsiteX48" fmla="*/ 3749746 w 5387625"/>
              <a:gd name="connsiteY48" fmla="*/ 219075 h 1478781"/>
              <a:gd name="connsiteX49" fmla="*/ 3778321 w 5387625"/>
              <a:gd name="connsiteY49" fmla="*/ 247650 h 1478781"/>
              <a:gd name="connsiteX50" fmla="*/ 3835471 w 5387625"/>
              <a:gd name="connsiteY50" fmla="*/ 266700 h 1478781"/>
              <a:gd name="connsiteX51" fmla="*/ 3892621 w 5387625"/>
              <a:gd name="connsiteY51" fmla="*/ 295275 h 1478781"/>
              <a:gd name="connsiteX52" fmla="*/ 3921196 w 5387625"/>
              <a:gd name="connsiteY52" fmla="*/ 314325 h 1478781"/>
              <a:gd name="connsiteX53" fmla="*/ 3959296 w 5387625"/>
              <a:gd name="connsiteY53" fmla="*/ 323850 h 1478781"/>
              <a:gd name="connsiteX54" fmla="*/ 4102171 w 5387625"/>
              <a:gd name="connsiteY54" fmla="*/ 342900 h 1478781"/>
              <a:gd name="connsiteX55" fmla="*/ 4159321 w 5387625"/>
              <a:gd name="connsiteY55" fmla="*/ 361950 h 1478781"/>
              <a:gd name="connsiteX56" fmla="*/ 4187896 w 5387625"/>
              <a:gd name="connsiteY56" fmla="*/ 371475 h 1478781"/>
              <a:gd name="connsiteX57" fmla="*/ 4245046 w 5387625"/>
              <a:gd name="connsiteY57" fmla="*/ 419100 h 1478781"/>
              <a:gd name="connsiteX58" fmla="*/ 4302196 w 5387625"/>
              <a:gd name="connsiteY58" fmla="*/ 457200 h 1478781"/>
              <a:gd name="connsiteX59" fmla="*/ 4330771 w 5387625"/>
              <a:gd name="connsiteY59" fmla="*/ 476250 h 1478781"/>
              <a:gd name="connsiteX60" fmla="*/ 4387921 w 5387625"/>
              <a:gd name="connsiteY60" fmla="*/ 514350 h 1478781"/>
              <a:gd name="connsiteX61" fmla="*/ 4416496 w 5387625"/>
              <a:gd name="connsiteY61" fmla="*/ 533400 h 1478781"/>
              <a:gd name="connsiteX62" fmla="*/ 4445071 w 5387625"/>
              <a:gd name="connsiteY62" fmla="*/ 542925 h 1478781"/>
              <a:gd name="connsiteX63" fmla="*/ 4530796 w 5387625"/>
              <a:gd name="connsiteY63" fmla="*/ 600075 h 1478781"/>
              <a:gd name="connsiteX64" fmla="*/ 4559371 w 5387625"/>
              <a:gd name="connsiteY64" fmla="*/ 628650 h 1478781"/>
              <a:gd name="connsiteX65" fmla="*/ 4587946 w 5387625"/>
              <a:gd name="connsiteY65" fmla="*/ 638175 h 1478781"/>
              <a:gd name="connsiteX66" fmla="*/ 4673671 w 5387625"/>
              <a:gd name="connsiteY66" fmla="*/ 695325 h 1478781"/>
              <a:gd name="connsiteX67" fmla="*/ 4702246 w 5387625"/>
              <a:gd name="connsiteY67" fmla="*/ 714375 h 1478781"/>
              <a:gd name="connsiteX68" fmla="*/ 4730821 w 5387625"/>
              <a:gd name="connsiteY68" fmla="*/ 733425 h 1478781"/>
              <a:gd name="connsiteX69" fmla="*/ 4816546 w 5387625"/>
              <a:gd name="connsiteY69" fmla="*/ 809625 h 1478781"/>
              <a:gd name="connsiteX70" fmla="*/ 4845121 w 5387625"/>
              <a:gd name="connsiteY70" fmla="*/ 819150 h 1478781"/>
              <a:gd name="connsiteX71" fmla="*/ 4902271 w 5387625"/>
              <a:gd name="connsiteY71" fmla="*/ 857250 h 1478781"/>
              <a:gd name="connsiteX72" fmla="*/ 4968946 w 5387625"/>
              <a:gd name="connsiteY72" fmla="*/ 876300 h 1478781"/>
              <a:gd name="connsiteX73" fmla="*/ 4997521 w 5387625"/>
              <a:gd name="connsiteY73" fmla="*/ 885825 h 1478781"/>
              <a:gd name="connsiteX74" fmla="*/ 5064196 w 5387625"/>
              <a:gd name="connsiteY74" fmla="*/ 904875 h 1478781"/>
              <a:gd name="connsiteX75" fmla="*/ 5122079 w 5387625"/>
              <a:gd name="connsiteY75" fmla="*/ 976679 h 1478781"/>
              <a:gd name="connsiteX76" fmla="*/ 5232714 w 5387625"/>
              <a:gd name="connsiteY76" fmla="*/ 1044819 h 1478781"/>
              <a:gd name="connsiteX77" fmla="*/ 5349952 w 5387625"/>
              <a:gd name="connsiteY77" fmla="*/ 1153072 h 1478781"/>
              <a:gd name="connsiteX78" fmla="*/ 5387625 w 5387625"/>
              <a:gd name="connsiteY78" fmla="*/ 1262757 h 1478781"/>
              <a:gd name="connsiteX79" fmla="*/ 4847565 w 5387625"/>
              <a:gd name="connsiteY79" fmla="*/ 1478781 h 1478781"/>
              <a:gd name="connsiteX80" fmla="*/ 599093 w 5387625"/>
              <a:gd name="connsiteY80"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28241 w 5387625"/>
              <a:gd name="connsiteY7" fmla="*/ 668299 h 1478781"/>
              <a:gd name="connsiteX8" fmla="*/ 605065 w 5387625"/>
              <a:gd name="connsiteY8" fmla="*/ 619659 h 1478781"/>
              <a:gd name="connsiteX9" fmla="*/ 616021 w 5387625"/>
              <a:gd name="connsiteY9" fmla="*/ 523875 h 1478781"/>
              <a:gd name="connsiteX10" fmla="*/ 680013 w 5387625"/>
              <a:gd name="connsiteY10" fmla="*/ 581076 h 1478781"/>
              <a:gd name="connsiteX11" fmla="*/ 701746 w 5387625"/>
              <a:gd name="connsiteY11" fmla="*/ 476250 h 1478781"/>
              <a:gd name="connsiteX12" fmla="*/ 739221 w 5387625"/>
              <a:gd name="connsiteY12" fmla="*/ 569570 h 1478781"/>
              <a:gd name="connsiteX13" fmla="*/ 832189 w 5387625"/>
              <a:gd name="connsiteY13" fmla="*/ 585141 h 1478781"/>
              <a:gd name="connsiteX14" fmla="*/ 985618 w 5387625"/>
              <a:gd name="connsiteY14" fmla="*/ 525958 h 1478781"/>
              <a:gd name="connsiteX15" fmla="*/ 1139896 w 5387625"/>
              <a:gd name="connsiteY15" fmla="*/ 381000 h 1478781"/>
              <a:gd name="connsiteX16" fmla="*/ 1058285 w 5387625"/>
              <a:gd name="connsiteY16" fmla="*/ 474321 h 1478781"/>
              <a:gd name="connsiteX17" fmla="*/ 1142981 w 5387625"/>
              <a:gd name="connsiteY17" fmla="*/ 479350 h 1478781"/>
              <a:gd name="connsiteX18" fmla="*/ 1248383 w 5387625"/>
              <a:gd name="connsiteY18" fmla="*/ 437236 h 1478781"/>
              <a:gd name="connsiteX19" fmla="*/ 1314432 w 5387625"/>
              <a:gd name="connsiteY19" fmla="*/ 414173 h 1478781"/>
              <a:gd name="connsiteX20" fmla="*/ 1377752 w 5387625"/>
              <a:gd name="connsiteY20" fmla="*/ 423215 h 1478781"/>
              <a:gd name="connsiteX21" fmla="*/ 1472600 w 5387625"/>
              <a:gd name="connsiteY21" fmla="*/ 417704 h 1478781"/>
              <a:gd name="connsiteX22" fmla="*/ 1591685 w 5387625"/>
              <a:gd name="connsiteY22" fmla="*/ 380086 h 1478781"/>
              <a:gd name="connsiteX23" fmla="*/ 1723604 w 5387625"/>
              <a:gd name="connsiteY23" fmla="*/ 326415 h 1478781"/>
              <a:gd name="connsiteX24" fmla="*/ 1830033 w 5387625"/>
              <a:gd name="connsiteY24" fmla="*/ 295809 h 1478781"/>
              <a:gd name="connsiteX25" fmla="*/ 2082871 w 5387625"/>
              <a:gd name="connsiteY25" fmla="*/ 228600 h 1478781"/>
              <a:gd name="connsiteX26" fmla="*/ 2168596 w 5387625"/>
              <a:gd name="connsiteY26" fmla="*/ 200025 h 1478781"/>
              <a:gd name="connsiteX27" fmla="*/ 2197171 w 5387625"/>
              <a:gd name="connsiteY27" fmla="*/ 190500 h 1478781"/>
              <a:gd name="connsiteX28" fmla="*/ 2225746 w 5387625"/>
              <a:gd name="connsiteY28" fmla="*/ 171450 h 1478781"/>
              <a:gd name="connsiteX29" fmla="*/ 2282896 w 5387625"/>
              <a:gd name="connsiteY29" fmla="*/ 152400 h 1478781"/>
              <a:gd name="connsiteX30" fmla="*/ 2368621 w 5387625"/>
              <a:gd name="connsiteY30" fmla="*/ 114300 h 1478781"/>
              <a:gd name="connsiteX31" fmla="*/ 2711521 w 5387625"/>
              <a:gd name="connsiteY31" fmla="*/ 95250 h 1478781"/>
              <a:gd name="connsiteX32" fmla="*/ 2797246 w 5387625"/>
              <a:gd name="connsiteY32" fmla="*/ 66675 h 1478781"/>
              <a:gd name="connsiteX33" fmla="*/ 2825821 w 5387625"/>
              <a:gd name="connsiteY33" fmla="*/ 57150 h 1478781"/>
              <a:gd name="connsiteX34" fmla="*/ 2854396 w 5387625"/>
              <a:gd name="connsiteY34" fmla="*/ 38100 h 1478781"/>
              <a:gd name="connsiteX35" fmla="*/ 2911546 w 5387625"/>
              <a:gd name="connsiteY35" fmla="*/ 19050 h 1478781"/>
              <a:gd name="connsiteX36" fmla="*/ 2978221 w 5387625"/>
              <a:gd name="connsiteY36" fmla="*/ 0 h 1478781"/>
              <a:gd name="connsiteX37" fmla="*/ 3197296 w 5387625"/>
              <a:gd name="connsiteY37" fmla="*/ 9525 h 1478781"/>
              <a:gd name="connsiteX38" fmla="*/ 3254446 w 5387625"/>
              <a:gd name="connsiteY38" fmla="*/ 28575 h 1478781"/>
              <a:gd name="connsiteX39" fmla="*/ 3292546 w 5387625"/>
              <a:gd name="connsiteY39" fmla="*/ 38100 h 1478781"/>
              <a:gd name="connsiteX40" fmla="*/ 3349696 w 5387625"/>
              <a:gd name="connsiteY40" fmla="*/ 57150 h 1478781"/>
              <a:gd name="connsiteX41" fmla="*/ 3406846 w 5387625"/>
              <a:gd name="connsiteY41" fmla="*/ 76200 h 1478781"/>
              <a:gd name="connsiteX42" fmla="*/ 3435421 w 5387625"/>
              <a:gd name="connsiteY42" fmla="*/ 85725 h 1478781"/>
              <a:gd name="connsiteX43" fmla="*/ 3463996 w 5387625"/>
              <a:gd name="connsiteY43" fmla="*/ 95250 h 1478781"/>
              <a:gd name="connsiteX44" fmla="*/ 3578296 w 5387625"/>
              <a:gd name="connsiteY44" fmla="*/ 104775 h 1478781"/>
              <a:gd name="connsiteX45" fmla="*/ 3635446 w 5387625"/>
              <a:gd name="connsiteY45" fmla="*/ 133350 h 1478781"/>
              <a:gd name="connsiteX46" fmla="*/ 3664021 w 5387625"/>
              <a:gd name="connsiteY46" fmla="*/ 161925 h 1478781"/>
              <a:gd name="connsiteX47" fmla="*/ 3721171 w 5387625"/>
              <a:gd name="connsiteY47" fmla="*/ 200025 h 1478781"/>
              <a:gd name="connsiteX48" fmla="*/ 3749746 w 5387625"/>
              <a:gd name="connsiteY48" fmla="*/ 219075 h 1478781"/>
              <a:gd name="connsiteX49" fmla="*/ 3778321 w 5387625"/>
              <a:gd name="connsiteY49" fmla="*/ 247650 h 1478781"/>
              <a:gd name="connsiteX50" fmla="*/ 3835471 w 5387625"/>
              <a:gd name="connsiteY50" fmla="*/ 266700 h 1478781"/>
              <a:gd name="connsiteX51" fmla="*/ 3892621 w 5387625"/>
              <a:gd name="connsiteY51" fmla="*/ 295275 h 1478781"/>
              <a:gd name="connsiteX52" fmla="*/ 3921196 w 5387625"/>
              <a:gd name="connsiteY52" fmla="*/ 314325 h 1478781"/>
              <a:gd name="connsiteX53" fmla="*/ 3959296 w 5387625"/>
              <a:gd name="connsiteY53" fmla="*/ 323850 h 1478781"/>
              <a:gd name="connsiteX54" fmla="*/ 4102171 w 5387625"/>
              <a:gd name="connsiteY54" fmla="*/ 342900 h 1478781"/>
              <a:gd name="connsiteX55" fmla="*/ 4159321 w 5387625"/>
              <a:gd name="connsiteY55" fmla="*/ 361950 h 1478781"/>
              <a:gd name="connsiteX56" fmla="*/ 4187896 w 5387625"/>
              <a:gd name="connsiteY56" fmla="*/ 371475 h 1478781"/>
              <a:gd name="connsiteX57" fmla="*/ 4245046 w 5387625"/>
              <a:gd name="connsiteY57" fmla="*/ 419100 h 1478781"/>
              <a:gd name="connsiteX58" fmla="*/ 4302196 w 5387625"/>
              <a:gd name="connsiteY58" fmla="*/ 457200 h 1478781"/>
              <a:gd name="connsiteX59" fmla="*/ 4330771 w 5387625"/>
              <a:gd name="connsiteY59" fmla="*/ 476250 h 1478781"/>
              <a:gd name="connsiteX60" fmla="*/ 4387921 w 5387625"/>
              <a:gd name="connsiteY60" fmla="*/ 514350 h 1478781"/>
              <a:gd name="connsiteX61" fmla="*/ 4416496 w 5387625"/>
              <a:gd name="connsiteY61" fmla="*/ 533400 h 1478781"/>
              <a:gd name="connsiteX62" fmla="*/ 4445071 w 5387625"/>
              <a:gd name="connsiteY62" fmla="*/ 542925 h 1478781"/>
              <a:gd name="connsiteX63" fmla="*/ 4530796 w 5387625"/>
              <a:gd name="connsiteY63" fmla="*/ 600075 h 1478781"/>
              <a:gd name="connsiteX64" fmla="*/ 4559371 w 5387625"/>
              <a:gd name="connsiteY64" fmla="*/ 628650 h 1478781"/>
              <a:gd name="connsiteX65" fmla="*/ 4587946 w 5387625"/>
              <a:gd name="connsiteY65" fmla="*/ 638175 h 1478781"/>
              <a:gd name="connsiteX66" fmla="*/ 4673671 w 5387625"/>
              <a:gd name="connsiteY66" fmla="*/ 695325 h 1478781"/>
              <a:gd name="connsiteX67" fmla="*/ 4702246 w 5387625"/>
              <a:gd name="connsiteY67" fmla="*/ 714375 h 1478781"/>
              <a:gd name="connsiteX68" fmla="*/ 4730821 w 5387625"/>
              <a:gd name="connsiteY68" fmla="*/ 733425 h 1478781"/>
              <a:gd name="connsiteX69" fmla="*/ 4816546 w 5387625"/>
              <a:gd name="connsiteY69" fmla="*/ 809625 h 1478781"/>
              <a:gd name="connsiteX70" fmla="*/ 4845121 w 5387625"/>
              <a:gd name="connsiteY70" fmla="*/ 819150 h 1478781"/>
              <a:gd name="connsiteX71" fmla="*/ 4902271 w 5387625"/>
              <a:gd name="connsiteY71" fmla="*/ 857250 h 1478781"/>
              <a:gd name="connsiteX72" fmla="*/ 4968946 w 5387625"/>
              <a:gd name="connsiteY72" fmla="*/ 876300 h 1478781"/>
              <a:gd name="connsiteX73" fmla="*/ 4997521 w 5387625"/>
              <a:gd name="connsiteY73" fmla="*/ 885825 h 1478781"/>
              <a:gd name="connsiteX74" fmla="*/ 5064196 w 5387625"/>
              <a:gd name="connsiteY74" fmla="*/ 904875 h 1478781"/>
              <a:gd name="connsiteX75" fmla="*/ 5122079 w 5387625"/>
              <a:gd name="connsiteY75" fmla="*/ 976679 h 1478781"/>
              <a:gd name="connsiteX76" fmla="*/ 5232714 w 5387625"/>
              <a:gd name="connsiteY76" fmla="*/ 1044819 h 1478781"/>
              <a:gd name="connsiteX77" fmla="*/ 5349952 w 5387625"/>
              <a:gd name="connsiteY77" fmla="*/ 1153072 h 1478781"/>
              <a:gd name="connsiteX78" fmla="*/ 5387625 w 5387625"/>
              <a:gd name="connsiteY78" fmla="*/ 1262757 h 1478781"/>
              <a:gd name="connsiteX79" fmla="*/ 4847565 w 5387625"/>
              <a:gd name="connsiteY79" fmla="*/ 1478781 h 1478781"/>
              <a:gd name="connsiteX80" fmla="*/ 599093 w 5387625"/>
              <a:gd name="connsiteY80"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28241 w 5387625"/>
              <a:gd name="connsiteY7" fmla="*/ 668299 h 1478781"/>
              <a:gd name="connsiteX8" fmla="*/ 605065 w 5387625"/>
              <a:gd name="connsiteY8" fmla="*/ 619659 h 1478781"/>
              <a:gd name="connsiteX9" fmla="*/ 616021 w 5387625"/>
              <a:gd name="connsiteY9" fmla="*/ 523875 h 1478781"/>
              <a:gd name="connsiteX10" fmla="*/ 680013 w 5387625"/>
              <a:gd name="connsiteY10" fmla="*/ 581076 h 1478781"/>
              <a:gd name="connsiteX11" fmla="*/ 739221 w 5387625"/>
              <a:gd name="connsiteY11" fmla="*/ 569570 h 1478781"/>
              <a:gd name="connsiteX12" fmla="*/ 832189 w 5387625"/>
              <a:gd name="connsiteY12" fmla="*/ 585141 h 1478781"/>
              <a:gd name="connsiteX13" fmla="*/ 985618 w 5387625"/>
              <a:gd name="connsiteY13" fmla="*/ 525958 h 1478781"/>
              <a:gd name="connsiteX14" fmla="*/ 1139896 w 5387625"/>
              <a:gd name="connsiteY14" fmla="*/ 381000 h 1478781"/>
              <a:gd name="connsiteX15" fmla="*/ 1058285 w 5387625"/>
              <a:gd name="connsiteY15" fmla="*/ 474321 h 1478781"/>
              <a:gd name="connsiteX16" fmla="*/ 1142981 w 5387625"/>
              <a:gd name="connsiteY16" fmla="*/ 479350 h 1478781"/>
              <a:gd name="connsiteX17" fmla="*/ 1248383 w 5387625"/>
              <a:gd name="connsiteY17" fmla="*/ 437236 h 1478781"/>
              <a:gd name="connsiteX18" fmla="*/ 1314432 w 5387625"/>
              <a:gd name="connsiteY18" fmla="*/ 414173 h 1478781"/>
              <a:gd name="connsiteX19" fmla="*/ 1377752 w 5387625"/>
              <a:gd name="connsiteY19" fmla="*/ 423215 h 1478781"/>
              <a:gd name="connsiteX20" fmla="*/ 1472600 w 5387625"/>
              <a:gd name="connsiteY20" fmla="*/ 417704 h 1478781"/>
              <a:gd name="connsiteX21" fmla="*/ 1591685 w 5387625"/>
              <a:gd name="connsiteY21" fmla="*/ 380086 h 1478781"/>
              <a:gd name="connsiteX22" fmla="*/ 1723604 w 5387625"/>
              <a:gd name="connsiteY22" fmla="*/ 326415 h 1478781"/>
              <a:gd name="connsiteX23" fmla="*/ 1830033 w 5387625"/>
              <a:gd name="connsiteY23" fmla="*/ 295809 h 1478781"/>
              <a:gd name="connsiteX24" fmla="*/ 2082871 w 5387625"/>
              <a:gd name="connsiteY24" fmla="*/ 228600 h 1478781"/>
              <a:gd name="connsiteX25" fmla="*/ 2168596 w 5387625"/>
              <a:gd name="connsiteY25" fmla="*/ 200025 h 1478781"/>
              <a:gd name="connsiteX26" fmla="*/ 2197171 w 5387625"/>
              <a:gd name="connsiteY26" fmla="*/ 190500 h 1478781"/>
              <a:gd name="connsiteX27" fmla="*/ 2225746 w 5387625"/>
              <a:gd name="connsiteY27" fmla="*/ 171450 h 1478781"/>
              <a:gd name="connsiteX28" fmla="*/ 2282896 w 5387625"/>
              <a:gd name="connsiteY28" fmla="*/ 152400 h 1478781"/>
              <a:gd name="connsiteX29" fmla="*/ 2368621 w 5387625"/>
              <a:gd name="connsiteY29" fmla="*/ 114300 h 1478781"/>
              <a:gd name="connsiteX30" fmla="*/ 2711521 w 5387625"/>
              <a:gd name="connsiteY30" fmla="*/ 95250 h 1478781"/>
              <a:gd name="connsiteX31" fmla="*/ 2797246 w 5387625"/>
              <a:gd name="connsiteY31" fmla="*/ 66675 h 1478781"/>
              <a:gd name="connsiteX32" fmla="*/ 2825821 w 5387625"/>
              <a:gd name="connsiteY32" fmla="*/ 57150 h 1478781"/>
              <a:gd name="connsiteX33" fmla="*/ 2854396 w 5387625"/>
              <a:gd name="connsiteY33" fmla="*/ 38100 h 1478781"/>
              <a:gd name="connsiteX34" fmla="*/ 2911546 w 5387625"/>
              <a:gd name="connsiteY34" fmla="*/ 19050 h 1478781"/>
              <a:gd name="connsiteX35" fmla="*/ 2978221 w 5387625"/>
              <a:gd name="connsiteY35" fmla="*/ 0 h 1478781"/>
              <a:gd name="connsiteX36" fmla="*/ 3197296 w 5387625"/>
              <a:gd name="connsiteY36" fmla="*/ 9525 h 1478781"/>
              <a:gd name="connsiteX37" fmla="*/ 3254446 w 5387625"/>
              <a:gd name="connsiteY37" fmla="*/ 28575 h 1478781"/>
              <a:gd name="connsiteX38" fmla="*/ 3292546 w 5387625"/>
              <a:gd name="connsiteY38" fmla="*/ 38100 h 1478781"/>
              <a:gd name="connsiteX39" fmla="*/ 3349696 w 5387625"/>
              <a:gd name="connsiteY39" fmla="*/ 57150 h 1478781"/>
              <a:gd name="connsiteX40" fmla="*/ 3406846 w 5387625"/>
              <a:gd name="connsiteY40" fmla="*/ 76200 h 1478781"/>
              <a:gd name="connsiteX41" fmla="*/ 3435421 w 5387625"/>
              <a:gd name="connsiteY41" fmla="*/ 85725 h 1478781"/>
              <a:gd name="connsiteX42" fmla="*/ 3463996 w 5387625"/>
              <a:gd name="connsiteY42" fmla="*/ 95250 h 1478781"/>
              <a:gd name="connsiteX43" fmla="*/ 3578296 w 5387625"/>
              <a:gd name="connsiteY43" fmla="*/ 104775 h 1478781"/>
              <a:gd name="connsiteX44" fmla="*/ 3635446 w 5387625"/>
              <a:gd name="connsiteY44" fmla="*/ 133350 h 1478781"/>
              <a:gd name="connsiteX45" fmla="*/ 3664021 w 5387625"/>
              <a:gd name="connsiteY45" fmla="*/ 161925 h 1478781"/>
              <a:gd name="connsiteX46" fmla="*/ 3721171 w 5387625"/>
              <a:gd name="connsiteY46" fmla="*/ 200025 h 1478781"/>
              <a:gd name="connsiteX47" fmla="*/ 3749746 w 5387625"/>
              <a:gd name="connsiteY47" fmla="*/ 219075 h 1478781"/>
              <a:gd name="connsiteX48" fmla="*/ 3778321 w 5387625"/>
              <a:gd name="connsiteY48" fmla="*/ 247650 h 1478781"/>
              <a:gd name="connsiteX49" fmla="*/ 3835471 w 5387625"/>
              <a:gd name="connsiteY49" fmla="*/ 266700 h 1478781"/>
              <a:gd name="connsiteX50" fmla="*/ 3892621 w 5387625"/>
              <a:gd name="connsiteY50" fmla="*/ 295275 h 1478781"/>
              <a:gd name="connsiteX51" fmla="*/ 3921196 w 5387625"/>
              <a:gd name="connsiteY51" fmla="*/ 314325 h 1478781"/>
              <a:gd name="connsiteX52" fmla="*/ 3959296 w 5387625"/>
              <a:gd name="connsiteY52" fmla="*/ 323850 h 1478781"/>
              <a:gd name="connsiteX53" fmla="*/ 4102171 w 5387625"/>
              <a:gd name="connsiteY53" fmla="*/ 342900 h 1478781"/>
              <a:gd name="connsiteX54" fmla="*/ 4159321 w 5387625"/>
              <a:gd name="connsiteY54" fmla="*/ 361950 h 1478781"/>
              <a:gd name="connsiteX55" fmla="*/ 4187896 w 5387625"/>
              <a:gd name="connsiteY55" fmla="*/ 371475 h 1478781"/>
              <a:gd name="connsiteX56" fmla="*/ 4245046 w 5387625"/>
              <a:gd name="connsiteY56" fmla="*/ 419100 h 1478781"/>
              <a:gd name="connsiteX57" fmla="*/ 4302196 w 5387625"/>
              <a:gd name="connsiteY57" fmla="*/ 457200 h 1478781"/>
              <a:gd name="connsiteX58" fmla="*/ 4330771 w 5387625"/>
              <a:gd name="connsiteY58" fmla="*/ 476250 h 1478781"/>
              <a:gd name="connsiteX59" fmla="*/ 4387921 w 5387625"/>
              <a:gd name="connsiteY59" fmla="*/ 514350 h 1478781"/>
              <a:gd name="connsiteX60" fmla="*/ 4416496 w 5387625"/>
              <a:gd name="connsiteY60" fmla="*/ 533400 h 1478781"/>
              <a:gd name="connsiteX61" fmla="*/ 4445071 w 5387625"/>
              <a:gd name="connsiteY61" fmla="*/ 542925 h 1478781"/>
              <a:gd name="connsiteX62" fmla="*/ 4530796 w 5387625"/>
              <a:gd name="connsiteY62" fmla="*/ 600075 h 1478781"/>
              <a:gd name="connsiteX63" fmla="*/ 4559371 w 5387625"/>
              <a:gd name="connsiteY63" fmla="*/ 628650 h 1478781"/>
              <a:gd name="connsiteX64" fmla="*/ 4587946 w 5387625"/>
              <a:gd name="connsiteY64" fmla="*/ 638175 h 1478781"/>
              <a:gd name="connsiteX65" fmla="*/ 4673671 w 5387625"/>
              <a:gd name="connsiteY65" fmla="*/ 695325 h 1478781"/>
              <a:gd name="connsiteX66" fmla="*/ 4702246 w 5387625"/>
              <a:gd name="connsiteY66" fmla="*/ 714375 h 1478781"/>
              <a:gd name="connsiteX67" fmla="*/ 4730821 w 5387625"/>
              <a:gd name="connsiteY67" fmla="*/ 733425 h 1478781"/>
              <a:gd name="connsiteX68" fmla="*/ 4816546 w 5387625"/>
              <a:gd name="connsiteY68" fmla="*/ 809625 h 1478781"/>
              <a:gd name="connsiteX69" fmla="*/ 4845121 w 5387625"/>
              <a:gd name="connsiteY69" fmla="*/ 819150 h 1478781"/>
              <a:gd name="connsiteX70" fmla="*/ 4902271 w 5387625"/>
              <a:gd name="connsiteY70" fmla="*/ 857250 h 1478781"/>
              <a:gd name="connsiteX71" fmla="*/ 4968946 w 5387625"/>
              <a:gd name="connsiteY71" fmla="*/ 876300 h 1478781"/>
              <a:gd name="connsiteX72" fmla="*/ 4997521 w 5387625"/>
              <a:gd name="connsiteY72" fmla="*/ 885825 h 1478781"/>
              <a:gd name="connsiteX73" fmla="*/ 5064196 w 5387625"/>
              <a:gd name="connsiteY73" fmla="*/ 904875 h 1478781"/>
              <a:gd name="connsiteX74" fmla="*/ 5122079 w 5387625"/>
              <a:gd name="connsiteY74" fmla="*/ 976679 h 1478781"/>
              <a:gd name="connsiteX75" fmla="*/ 5232714 w 5387625"/>
              <a:gd name="connsiteY75" fmla="*/ 1044819 h 1478781"/>
              <a:gd name="connsiteX76" fmla="*/ 5349952 w 5387625"/>
              <a:gd name="connsiteY76" fmla="*/ 1153072 h 1478781"/>
              <a:gd name="connsiteX77" fmla="*/ 5387625 w 5387625"/>
              <a:gd name="connsiteY77" fmla="*/ 1262757 h 1478781"/>
              <a:gd name="connsiteX78" fmla="*/ 4847565 w 5387625"/>
              <a:gd name="connsiteY78" fmla="*/ 1478781 h 1478781"/>
              <a:gd name="connsiteX79" fmla="*/ 599093 w 5387625"/>
              <a:gd name="connsiteY79"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28241 w 5387625"/>
              <a:gd name="connsiteY7" fmla="*/ 668299 h 1478781"/>
              <a:gd name="connsiteX8" fmla="*/ 605065 w 5387625"/>
              <a:gd name="connsiteY8" fmla="*/ 619659 h 1478781"/>
              <a:gd name="connsiteX9" fmla="*/ 616021 w 5387625"/>
              <a:gd name="connsiteY9" fmla="*/ 523875 h 1478781"/>
              <a:gd name="connsiteX10" fmla="*/ 680013 w 5387625"/>
              <a:gd name="connsiteY10" fmla="*/ 581076 h 1478781"/>
              <a:gd name="connsiteX11" fmla="*/ 739221 w 5387625"/>
              <a:gd name="connsiteY11" fmla="*/ 569570 h 1478781"/>
              <a:gd name="connsiteX12" fmla="*/ 832189 w 5387625"/>
              <a:gd name="connsiteY12" fmla="*/ 585141 h 1478781"/>
              <a:gd name="connsiteX13" fmla="*/ 985618 w 5387625"/>
              <a:gd name="connsiteY13" fmla="*/ 525958 h 1478781"/>
              <a:gd name="connsiteX14" fmla="*/ 1058285 w 5387625"/>
              <a:gd name="connsiteY14" fmla="*/ 474321 h 1478781"/>
              <a:gd name="connsiteX15" fmla="*/ 1142981 w 5387625"/>
              <a:gd name="connsiteY15" fmla="*/ 479350 h 1478781"/>
              <a:gd name="connsiteX16" fmla="*/ 1248383 w 5387625"/>
              <a:gd name="connsiteY16" fmla="*/ 437236 h 1478781"/>
              <a:gd name="connsiteX17" fmla="*/ 1314432 w 5387625"/>
              <a:gd name="connsiteY17" fmla="*/ 414173 h 1478781"/>
              <a:gd name="connsiteX18" fmla="*/ 1377752 w 5387625"/>
              <a:gd name="connsiteY18" fmla="*/ 423215 h 1478781"/>
              <a:gd name="connsiteX19" fmla="*/ 1472600 w 5387625"/>
              <a:gd name="connsiteY19" fmla="*/ 417704 h 1478781"/>
              <a:gd name="connsiteX20" fmla="*/ 1591685 w 5387625"/>
              <a:gd name="connsiteY20" fmla="*/ 380086 h 1478781"/>
              <a:gd name="connsiteX21" fmla="*/ 1723604 w 5387625"/>
              <a:gd name="connsiteY21" fmla="*/ 326415 h 1478781"/>
              <a:gd name="connsiteX22" fmla="*/ 1830033 w 5387625"/>
              <a:gd name="connsiteY22" fmla="*/ 295809 h 1478781"/>
              <a:gd name="connsiteX23" fmla="*/ 2082871 w 5387625"/>
              <a:gd name="connsiteY23" fmla="*/ 228600 h 1478781"/>
              <a:gd name="connsiteX24" fmla="*/ 2168596 w 5387625"/>
              <a:gd name="connsiteY24" fmla="*/ 200025 h 1478781"/>
              <a:gd name="connsiteX25" fmla="*/ 2197171 w 5387625"/>
              <a:gd name="connsiteY25" fmla="*/ 190500 h 1478781"/>
              <a:gd name="connsiteX26" fmla="*/ 2225746 w 5387625"/>
              <a:gd name="connsiteY26" fmla="*/ 171450 h 1478781"/>
              <a:gd name="connsiteX27" fmla="*/ 2282896 w 5387625"/>
              <a:gd name="connsiteY27" fmla="*/ 152400 h 1478781"/>
              <a:gd name="connsiteX28" fmla="*/ 2368621 w 5387625"/>
              <a:gd name="connsiteY28" fmla="*/ 114300 h 1478781"/>
              <a:gd name="connsiteX29" fmla="*/ 2711521 w 5387625"/>
              <a:gd name="connsiteY29" fmla="*/ 95250 h 1478781"/>
              <a:gd name="connsiteX30" fmla="*/ 2797246 w 5387625"/>
              <a:gd name="connsiteY30" fmla="*/ 66675 h 1478781"/>
              <a:gd name="connsiteX31" fmla="*/ 2825821 w 5387625"/>
              <a:gd name="connsiteY31" fmla="*/ 57150 h 1478781"/>
              <a:gd name="connsiteX32" fmla="*/ 2854396 w 5387625"/>
              <a:gd name="connsiteY32" fmla="*/ 38100 h 1478781"/>
              <a:gd name="connsiteX33" fmla="*/ 2911546 w 5387625"/>
              <a:gd name="connsiteY33" fmla="*/ 19050 h 1478781"/>
              <a:gd name="connsiteX34" fmla="*/ 2978221 w 5387625"/>
              <a:gd name="connsiteY34" fmla="*/ 0 h 1478781"/>
              <a:gd name="connsiteX35" fmla="*/ 3197296 w 5387625"/>
              <a:gd name="connsiteY35" fmla="*/ 9525 h 1478781"/>
              <a:gd name="connsiteX36" fmla="*/ 3254446 w 5387625"/>
              <a:gd name="connsiteY36" fmla="*/ 28575 h 1478781"/>
              <a:gd name="connsiteX37" fmla="*/ 3292546 w 5387625"/>
              <a:gd name="connsiteY37" fmla="*/ 38100 h 1478781"/>
              <a:gd name="connsiteX38" fmla="*/ 3349696 w 5387625"/>
              <a:gd name="connsiteY38" fmla="*/ 57150 h 1478781"/>
              <a:gd name="connsiteX39" fmla="*/ 3406846 w 5387625"/>
              <a:gd name="connsiteY39" fmla="*/ 76200 h 1478781"/>
              <a:gd name="connsiteX40" fmla="*/ 3435421 w 5387625"/>
              <a:gd name="connsiteY40" fmla="*/ 85725 h 1478781"/>
              <a:gd name="connsiteX41" fmla="*/ 3463996 w 5387625"/>
              <a:gd name="connsiteY41" fmla="*/ 95250 h 1478781"/>
              <a:gd name="connsiteX42" fmla="*/ 3578296 w 5387625"/>
              <a:gd name="connsiteY42" fmla="*/ 104775 h 1478781"/>
              <a:gd name="connsiteX43" fmla="*/ 3635446 w 5387625"/>
              <a:gd name="connsiteY43" fmla="*/ 133350 h 1478781"/>
              <a:gd name="connsiteX44" fmla="*/ 3664021 w 5387625"/>
              <a:gd name="connsiteY44" fmla="*/ 161925 h 1478781"/>
              <a:gd name="connsiteX45" fmla="*/ 3721171 w 5387625"/>
              <a:gd name="connsiteY45" fmla="*/ 200025 h 1478781"/>
              <a:gd name="connsiteX46" fmla="*/ 3749746 w 5387625"/>
              <a:gd name="connsiteY46" fmla="*/ 219075 h 1478781"/>
              <a:gd name="connsiteX47" fmla="*/ 3778321 w 5387625"/>
              <a:gd name="connsiteY47" fmla="*/ 247650 h 1478781"/>
              <a:gd name="connsiteX48" fmla="*/ 3835471 w 5387625"/>
              <a:gd name="connsiteY48" fmla="*/ 266700 h 1478781"/>
              <a:gd name="connsiteX49" fmla="*/ 3892621 w 5387625"/>
              <a:gd name="connsiteY49" fmla="*/ 295275 h 1478781"/>
              <a:gd name="connsiteX50" fmla="*/ 3921196 w 5387625"/>
              <a:gd name="connsiteY50" fmla="*/ 314325 h 1478781"/>
              <a:gd name="connsiteX51" fmla="*/ 3959296 w 5387625"/>
              <a:gd name="connsiteY51" fmla="*/ 323850 h 1478781"/>
              <a:gd name="connsiteX52" fmla="*/ 4102171 w 5387625"/>
              <a:gd name="connsiteY52" fmla="*/ 342900 h 1478781"/>
              <a:gd name="connsiteX53" fmla="*/ 4159321 w 5387625"/>
              <a:gd name="connsiteY53" fmla="*/ 361950 h 1478781"/>
              <a:gd name="connsiteX54" fmla="*/ 4187896 w 5387625"/>
              <a:gd name="connsiteY54" fmla="*/ 371475 h 1478781"/>
              <a:gd name="connsiteX55" fmla="*/ 4245046 w 5387625"/>
              <a:gd name="connsiteY55" fmla="*/ 419100 h 1478781"/>
              <a:gd name="connsiteX56" fmla="*/ 4302196 w 5387625"/>
              <a:gd name="connsiteY56" fmla="*/ 457200 h 1478781"/>
              <a:gd name="connsiteX57" fmla="*/ 4330771 w 5387625"/>
              <a:gd name="connsiteY57" fmla="*/ 476250 h 1478781"/>
              <a:gd name="connsiteX58" fmla="*/ 4387921 w 5387625"/>
              <a:gd name="connsiteY58" fmla="*/ 514350 h 1478781"/>
              <a:gd name="connsiteX59" fmla="*/ 4416496 w 5387625"/>
              <a:gd name="connsiteY59" fmla="*/ 533400 h 1478781"/>
              <a:gd name="connsiteX60" fmla="*/ 4445071 w 5387625"/>
              <a:gd name="connsiteY60" fmla="*/ 542925 h 1478781"/>
              <a:gd name="connsiteX61" fmla="*/ 4530796 w 5387625"/>
              <a:gd name="connsiteY61" fmla="*/ 600075 h 1478781"/>
              <a:gd name="connsiteX62" fmla="*/ 4559371 w 5387625"/>
              <a:gd name="connsiteY62" fmla="*/ 628650 h 1478781"/>
              <a:gd name="connsiteX63" fmla="*/ 4587946 w 5387625"/>
              <a:gd name="connsiteY63" fmla="*/ 638175 h 1478781"/>
              <a:gd name="connsiteX64" fmla="*/ 4673671 w 5387625"/>
              <a:gd name="connsiteY64" fmla="*/ 695325 h 1478781"/>
              <a:gd name="connsiteX65" fmla="*/ 4702246 w 5387625"/>
              <a:gd name="connsiteY65" fmla="*/ 714375 h 1478781"/>
              <a:gd name="connsiteX66" fmla="*/ 4730821 w 5387625"/>
              <a:gd name="connsiteY66" fmla="*/ 733425 h 1478781"/>
              <a:gd name="connsiteX67" fmla="*/ 4816546 w 5387625"/>
              <a:gd name="connsiteY67" fmla="*/ 809625 h 1478781"/>
              <a:gd name="connsiteX68" fmla="*/ 4845121 w 5387625"/>
              <a:gd name="connsiteY68" fmla="*/ 819150 h 1478781"/>
              <a:gd name="connsiteX69" fmla="*/ 4902271 w 5387625"/>
              <a:gd name="connsiteY69" fmla="*/ 857250 h 1478781"/>
              <a:gd name="connsiteX70" fmla="*/ 4968946 w 5387625"/>
              <a:gd name="connsiteY70" fmla="*/ 876300 h 1478781"/>
              <a:gd name="connsiteX71" fmla="*/ 4997521 w 5387625"/>
              <a:gd name="connsiteY71" fmla="*/ 885825 h 1478781"/>
              <a:gd name="connsiteX72" fmla="*/ 5064196 w 5387625"/>
              <a:gd name="connsiteY72" fmla="*/ 904875 h 1478781"/>
              <a:gd name="connsiteX73" fmla="*/ 5122079 w 5387625"/>
              <a:gd name="connsiteY73" fmla="*/ 976679 h 1478781"/>
              <a:gd name="connsiteX74" fmla="*/ 5232714 w 5387625"/>
              <a:gd name="connsiteY74" fmla="*/ 1044819 h 1478781"/>
              <a:gd name="connsiteX75" fmla="*/ 5349952 w 5387625"/>
              <a:gd name="connsiteY75" fmla="*/ 1153072 h 1478781"/>
              <a:gd name="connsiteX76" fmla="*/ 5387625 w 5387625"/>
              <a:gd name="connsiteY76" fmla="*/ 1262757 h 1478781"/>
              <a:gd name="connsiteX77" fmla="*/ 4847565 w 5387625"/>
              <a:gd name="connsiteY77" fmla="*/ 1478781 h 1478781"/>
              <a:gd name="connsiteX78" fmla="*/ 599093 w 5387625"/>
              <a:gd name="connsiteY78"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28241 w 5387625"/>
              <a:gd name="connsiteY7" fmla="*/ 668299 h 1478781"/>
              <a:gd name="connsiteX8" fmla="*/ 605065 w 5387625"/>
              <a:gd name="connsiteY8" fmla="*/ 619659 h 1478781"/>
              <a:gd name="connsiteX9" fmla="*/ 616021 w 5387625"/>
              <a:gd name="connsiteY9" fmla="*/ 523875 h 1478781"/>
              <a:gd name="connsiteX10" fmla="*/ 680013 w 5387625"/>
              <a:gd name="connsiteY10" fmla="*/ 581076 h 1478781"/>
              <a:gd name="connsiteX11" fmla="*/ 739221 w 5387625"/>
              <a:gd name="connsiteY11" fmla="*/ 569570 h 1478781"/>
              <a:gd name="connsiteX12" fmla="*/ 832189 w 5387625"/>
              <a:gd name="connsiteY12" fmla="*/ 585141 h 1478781"/>
              <a:gd name="connsiteX13" fmla="*/ 985618 w 5387625"/>
              <a:gd name="connsiteY13" fmla="*/ 525958 h 1478781"/>
              <a:gd name="connsiteX14" fmla="*/ 1058285 w 5387625"/>
              <a:gd name="connsiteY14" fmla="*/ 474321 h 1478781"/>
              <a:gd name="connsiteX15" fmla="*/ 1142981 w 5387625"/>
              <a:gd name="connsiteY15" fmla="*/ 479350 h 1478781"/>
              <a:gd name="connsiteX16" fmla="*/ 1248383 w 5387625"/>
              <a:gd name="connsiteY16" fmla="*/ 437236 h 1478781"/>
              <a:gd name="connsiteX17" fmla="*/ 1314432 w 5387625"/>
              <a:gd name="connsiteY17" fmla="*/ 414173 h 1478781"/>
              <a:gd name="connsiteX18" fmla="*/ 1377752 w 5387625"/>
              <a:gd name="connsiteY18" fmla="*/ 423215 h 1478781"/>
              <a:gd name="connsiteX19" fmla="*/ 1472600 w 5387625"/>
              <a:gd name="connsiteY19" fmla="*/ 417704 h 1478781"/>
              <a:gd name="connsiteX20" fmla="*/ 1591685 w 5387625"/>
              <a:gd name="connsiteY20" fmla="*/ 380086 h 1478781"/>
              <a:gd name="connsiteX21" fmla="*/ 1723604 w 5387625"/>
              <a:gd name="connsiteY21" fmla="*/ 326415 h 1478781"/>
              <a:gd name="connsiteX22" fmla="*/ 1830033 w 5387625"/>
              <a:gd name="connsiteY22" fmla="*/ 295809 h 1478781"/>
              <a:gd name="connsiteX23" fmla="*/ 1988426 w 5387625"/>
              <a:gd name="connsiteY23" fmla="*/ 260706 h 1478781"/>
              <a:gd name="connsiteX24" fmla="*/ 2168596 w 5387625"/>
              <a:gd name="connsiteY24" fmla="*/ 200025 h 1478781"/>
              <a:gd name="connsiteX25" fmla="*/ 2197171 w 5387625"/>
              <a:gd name="connsiteY25" fmla="*/ 190500 h 1478781"/>
              <a:gd name="connsiteX26" fmla="*/ 2225746 w 5387625"/>
              <a:gd name="connsiteY26" fmla="*/ 171450 h 1478781"/>
              <a:gd name="connsiteX27" fmla="*/ 2282896 w 5387625"/>
              <a:gd name="connsiteY27" fmla="*/ 152400 h 1478781"/>
              <a:gd name="connsiteX28" fmla="*/ 2368621 w 5387625"/>
              <a:gd name="connsiteY28" fmla="*/ 114300 h 1478781"/>
              <a:gd name="connsiteX29" fmla="*/ 2711521 w 5387625"/>
              <a:gd name="connsiteY29" fmla="*/ 95250 h 1478781"/>
              <a:gd name="connsiteX30" fmla="*/ 2797246 w 5387625"/>
              <a:gd name="connsiteY30" fmla="*/ 66675 h 1478781"/>
              <a:gd name="connsiteX31" fmla="*/ 2825821 w 5387625"/>
              <a:gd name="connsiteY31" fmla="*/ 57150 h 1478781"/>
              <a:gd name="connsiteX32" fmla="*/ 2854396 w 5387625"/>
              <a:gd name="connsiteY32" fmla="*/ 38100 h 1478781"/>
              <a:gd name="connsiteX33" fmla="*/ 2911546 w 5387625"/>
              <a:gd name="connsiteY33" fmla="*/ 19050 h 1478781"/>
              <a:gd name="connsiteX34" fmla="*/ 2978221 w 5387625"/>
              <a:gd name="connsiteY34" fmla="*/ 0 h 1478781"/>
              <a:gd name="connsiteX35" fmla="*/ 3197296 w 5387625"/>
              <a:gd name="connsiteY35" fmla="*/ 9525 h 1478781"/>
              <a:gd name="connsiteX36" fmla="*/ 3254446 w 5387625"/>
              <a:gd name="connsiteY36" fmla="*/ 28575 h 1478781"/>
              <a:gd name="connsiteX37" fmla="*/ 3292546 w 5387625"/>
              <a:gd name="connsiteY37" fmla="*/ 38100 h 1478781"/>
              <a:gd name="connsiteX38" fmla="*/ 3349696 w 5387625"/>
              <a:gd name="connsiteY38" fmla="*/ 57150 h 1478781"/>
              <a:gd name="connsiteX39" fmla="*/ 3406846 w 5387625"/>
              <a:gd name="connsiteY39" fmla="*/ 76200 h 1478781"/>
              <a:gd name="connsiteX40" fmla="*/ 3435421 w 5387625"/>
              <a:gd name="connsiteY40" fmla="*/ 85725 h 1478781"/>
              <a:gd name="connsiteX41" fmla="*/ 3463996 w 5387625"/>
              <a:gd name="connsiteY41" fmla="*/ 95250 h 1478781"/>
              <a:gd name="connsiteX42" fmla="*/ 3578296 w 5387625"/>
              <a:gd name="connsiteY42" fmla="*/ 104775 h 1478781"/>
              <a:gd name="connsiteX43" fmla="*/ 3635446 w 5387625"/>
              <a:gd name="connsiteY43" fmla="*/ 133350 h 1478781"/>
              <a:gd name="connsiteX44" fmla="*/ 3664021 w 5387625"/>
              <a:gd name="connsiteY44" fmla="*/ 161925 h 1478781"/>
              <a:gd name="connsiteX45" fmla="*/ 3721171 w 5387625"/>
              <a:gd name="connsiteY45" fmla="*/ 200025 h 1478781"/>
              <a:gd name="connsiteX46" fmla="*/ 3749746 w 5387625"/>
              <a:gd name="connsiteY46" fmla="*/ 219075 h 1478781"/>
              <a:gd name="connsiteX47" fmla="*/ 3778321 w 5387625"/>
              <a:gd name="connsiteY47" fmla="*/ 247650 h 1478781"/>
              <a:gd name="connsiteX48" fmla="*/ 3835471 w 5387625"/>
              <a:gd name="connsiteY48" fmla="*/ 266700 h 1478781"/>
              <a:gd name="connsiteX49" fmla="*/ 3892621 w 5387625"/>
              <a:gd name="connsiteY49" fmla="*/ 295275 h 1478781"/>
              <a:gd name="connsiteX50" fmla="*/ 3921196 w 5387625"/>
              <a:gd name="connsiteY50" fmla="*/ 314325 h 1478781"/>
              <a:gd name="connsiteX51" fmla="*/ 3959296 w 5387625"/>
              <a:gd name="connsiteY51" fmla="*/ 323850 h 1478781"/>
              <a:gd name="connsiteX52" fmla="*/ 4102171 w 5387625"/>
              <a:gd name="connsiteY52" fmla="*/ 342900 h 1478781"/>
              <a:gd name="connsiteX53" fmla="*/ 4159321 w 5387625"/>
              <a:gd name="connsiteY53" fmla="*/ 361950 h 1478781"/>
              <a:gd name="connsiteX54" fmla="*/ 4187896 w 5387625"/>
              <a:gd name="connsiteY54" fmla="*/ 371475 h 1478781"/>
              <a:gd name="connsiteX55" fmla="*/ 4245046 w 5387625"/>
              <a:gd name="connsiteY55" fmla="*/ 419100 h 1478781"/>
              <a:gd name="connsiteX56" fmla="*/ 4302196 w 5387625"/>
              <a:gd name="connsiteY56" fmla="*/ 457200 h 1478781"/>
              <a:gd name="connsiteX57" fmla="*/ 4330771 w 5387625"/>
              <a:gd name="connsiteY57" fmla="*/ 476250 h 1478781"/>
              <a:gd name="connsiteX58" fmla="*/ 4387921 w 5387625"/>
              <a:gd name="connsiteY58" fmla="*/ 514350 h 1478781"/>
              <a:gd name="connsiteX59" fmla="*/ 4416496 w 5387625"/>
              <a:gd name="connsiteY59" fmla="*/ 533400 h 1478781"/>
              <a:gd name="connsiteX60" fmla="*/ 4445071 w 5387625"/>
              <a:gd name="connsiteY60" fmla="*/ 542925 h 1478781"/>
              <a:gd name="connsiteX61" fmla="*/ 4530796 w 5387625"/>
              <a:gd name="connsiteY61" fmla="*/ 600075 h 1478781"/>
              <a:gd name="connsiteX62" fmla="*/ 4559371 w 5387625"/>
              <a:gd name="connsiteY62" fmla="*/ 628650 h 1478781"/>
              <a:gd name="connsiteX63" fmla="*/ 4587946 w 5387625"/>
              <a:gd name="connsiteY63" fmla="*/ 638175 h 1478781"/>
              <a:gd name="connsiteX64" fmla="*/ 4673671 w 5387625"/>
              <a:gd name="connsiteY64" fmla="*/ 695325 h 1478781"/>
              <a:gd name="connsiteX65" fmla="*/ 4702246 w 5387625"/>
              <a:gd name="connsiteY65" fmla="*/ 714375 h 1478781"/>
              <a:gd name="connsiteX66" fmla="*/ 4730821 w 5387625"/>
              <a:gd name="connsiteY66" fmla="*/ 733425 h 1478781"/>
              <a:gd name="connsiteX67" fmla="*/ 4816546 w 5387625"/>
              <a:gd name="connsiteY67" fmla="*/ 809625 h 1478781"/>
              <a:gd name="connsiteX68" fmla="*/ 4845121 w 5387625"/>
              <a:gd name="connsiteY68" fmla="*/ 819150 h 1478781"/>
              <a:gd name="connsiteX69" fmla="*/ 4902271 w 5387625"/>
              <a:gd name="connsiteY69" fmla="*/ 857250 h 1478781"/>
              <a:gd name="connsiteX70" fmla="*/ 4968946 w 5387625"/>
              <a:gd name="connsiteY70" fmla="*/ 876300 h 1478781"/>
              <a:gd name="connsiteX71" fmla="*/ 4997521 w 5387625"/>
              <a:gd name="connsiteY71" fmla="*/ 885825 h 1478781"/>
              <a:gd name="connsiteX72" fmla="*/ 5064196 w 5387625"/>
              <a:gd name="connsiteY72" fmla="*/ 904875 h 1478781"/>
              <a:gd name="connsiteX73" fmla="*/ 5122079 w 5387625"/>
              <a:gd name="connsiteY73" fmla="*/ 976679 h 1478781"/>
              <a:gd name="connsiteX74" fmla="*/ 5232714 w 5387625"/>
              <a:gd name="connsiteY74" fmla="*/ 1044819 h 1478781"/>
              <a:gd name="connsiteX75" fmla="*/ 5349952 w 5387625"/>
              <a:gd name="connsiteY75" fmla="*/ 1153072 h 1478781"/>
              <a:gd name="connsiteX76" fmla="*/ 5387625 w 5387625"/>
              <a:gd name="connsiteY76" fmla="*/ 1262757 h 1478781"/>
              <a:gd name="connsiteX77" fmla="*/ 4847565 w 5387625"/>
              <a:gd name="connsiteY77" fmla="*/ 1478781 h 1478781"/>
              <a:gd name="connsiteX78" fmla="*/ 599093 w 5387625"/>
              <a:gd name="connsiteY78"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28241 w 5387625"/>
              <a:gd name="connsiteY7" fmla="*/ 668299 h 1478781"/>
              <a:gd name="connsiteX8" fmla="*/ 605065 w 5387625"/>
              <a:gd name="connsiteY8" fmla="*/ 619659 h 1478781"/>
              <a:gd name="connsiteX9" fmla="*/ 616021 w 5387625"/>
              <a:gd name="connsiteY9" fmla="*/ 523875 h 1478781"/>
              <a:gd name="connsiteX10" fmla="*/ 680013 w 5387625"/>
              <a:gd name="connsiteY10" fmla="*/ 581076 h 1478781"/>
              <a:gd name="connsiteX11" fmla="*/ 739221 w 5387625"/>
              <a:gd name="connsiteY11" fmla="*/ 569570 h 1478781"/>
              <a:gd name="connsiteX12" fmla="*/ 832189 w 5387625"/>
              <a:gd name="connsiteY12" fmla="*/ 585141 h 1478781"/>
              <a:gd name="connsiteX13" fmla="*/ 985618 w 5387625"/>
              <a:gd name="connsiteY13" fmla="*/ 525958 h 1478781"/>
              <a:gd name="connsiteX14" fmla="*/ 1058285 w 5387625"/>
              <a:gd name="connsiteY14" fmla="*/ 474321 h 1478781"/>
              <a:gd name="connsiteX15" fmla="*/ 1142981 w 5387625"/>
              <a:gd name="connsiteY15" fmla="*/ 479350 h 1478781"/>
              <a:gd name="connsiteX16" fmla="*/ 1248383 w 5387625"/>
              <a:gd name="connsiteY16" fmla="*/ 437236 h 1478781"/>
              <a:gd name="connsiteX17" fmla="*/ 1314432 w 5387625"/>
              <a:gd name="connsiteY17" fmla="*/ 414173 h 1478781"/>
              <a:gd name="connsiteX18" fmla="*/ 1377752 w 5387625"/>
              <a:gd name="connsiteY18" fmla="*/ 423215 h 1478781"/>
              <a:gd name="connsiteX19" fmla="*/ 1472600 w 5387625"/>
              <a:gd name="connsiteY19" fmla="*/ 417704 h 1478781"/>
              <a:gd name="connsiteX20" fmla="*/ 1591685 w 5387625"/>
              <a:gd name="connsiteY20" fmla="*/ 380086 h 1478781"/>
              <a:gd name="connsiteX21" fmla="*/ 1723604 w 5387625"/>
              <a:gd name="connsiteY21" fmla="*/ 326415 h 1478781"/>
              <a:gd name="connsiteX22" fmla="*/ 1830033 w 5387625"/>
              <a:gd name="connsiteY22" fmla="*/ 295809 h 1478781"/>
              <a:gd name="connsiteX23" fmla="*/ 1988426 w 5387625"/>
              <a:gd name="connsiteY23" fmla="*/ 260706 h 1478781"/>
              <a:gd name="connsiteX24" fmla="*/ 2137114 w 5387625"/>
              <a:gd name="connsiteY24" fmla="*/ 204039 h 1478781"/>
              <a:gd name="connsiteX25" fmla="*/ 2197171 w 5387625"/>
              <a:gd name="connsiteY25" fmla="*/ 190500 h 1478781"/>
              <a:gd name="connsiteX26" fmla="*/ 2225746 w 5387625"/>
              <a:gd name="connsiteY26" fmla="*/ 171450 h 1478781"/>
              <a:gd name="connsiteX27" fmla="*/ 2282896 w 5387625"/>
              <a:gd name="connsiteY27" fmla="*/ 152400 h 1478781"/>
              <a:gd name="connsiteX28" fmla="*/ 2368621 w 5387625"/>
              <a:gd name="connsiteY28" fmla="*/ 114300 h 1478781"/>
              <a:gd name="connsiteX29" fmla="*/ 2711521 w 5387625"/>
              <a:gd name="connsiteY29" fmla="*/ 95250 h 1478781"/>
              <a:gd name="connsiteX30" fmla="*/ 2797246 w 5387625"/>
              <a:gd name="connsiteY30" fmla="*/ 66675 h 1478781"/>
              <a:gd name="connsiteX31" fmla="*/ 2825821 w 5387625"/>
              <a:gd name="connsiteY31" fmla="*/ 57150 h 1478781"/>
              <a:gd name="connsiteX32" fmla="*/ 2854396 w 5387625"/>
              <a:gd name="connsiteY32" fmla="*/ 38100 h 1478781"/>
              <a:gd name="connsiteX33" fmla="*/ 2911546 w 5387625"/>
              <a:gd name="connsiteY33" fmla="*/ 19050 h 1478781"/>
              <a:gd name="connsiteX34" fmla="*/ 2978221 w 5387625"/>
              <a:gd name="connsiteY34" fmla="*/ 0 h 1478781"/>
              <a:gd name="connsiteX35" fmla="*/ 3197296 w 5387625"/>
              <a:gd name="connsiteY35" fmla="*/ 9525 h 1478781"/>
              <a:gd name="connsiteX36" fmla="*/ 3254446 w 5387625"/>
              <a:gd name="connsiteY36" fmla="*/ 28575 h 1478781"/>
              <a:gd name="connsiteX37" fmla="*/ 3292546 w 5387625"/>
              <a:gd name="connsiteY37" fmla="*/ 38100 h 1478781"/>
              <a:gd name="connsiteX38" fmla="*/ 3349696 w 5387625"/>
              <a:gd name="connsiteY38" fmla="*/ 57150 h 1478781"/>
              <a:gd name="connsiteX39" fmla="*/ 3406846 w 5387625"/>
              <a:gd name="connsiteY39" fmla="*/ 76200 h 1478781"/>
              <a:gd name="connsiteX40" fmla="*/ 3435421 w 5387625"/>
              <a:gd name="connsiteY40" fmla="*/ 85725 h 1478781"/>
              <a:gd name="connsiteX41" fmla="*/ 3463996 w 5387625"/>
              <a:gd name="connsiteY41" fmla="*/ 95250 h 1478781"/>
              <a:gd name="connsiteX42" fmla="*/ 3578296 w 5387625"/>
              <a:gd name="connsiteY42" fmla="*/ 104775 h 1478781"/>
              <a:gd name="connsiteX43" fmla="*/ 3635446 w 5387625"/>
              <a:gd name="connsiteY43" fmla="*/ 133350 h 1478781"/>
              <a:gd name="connsiteX44" fmla="*/ 3664021 w 5387625"/>
              <a:gd name="connsiteY44" fmla="*/ 161925 h 1478781"/>
              <a:gd name="connsiteX45" fmla="*/ 3721171 w 5387625"/>
              <a:gd name="connsiteY45" fmla="*/ 200025 h 1478781"/>
              <a:gd name="connsiteX46" fmla="*/ 3749746 w 5387625"/>
              <a:gd name="connsiteY46" fmla="*/ 219075 h 1478781"/>
              <a:gd name="connsiteX47" fmla="*/ 3778321 w 5387625"/>
              <a:gd name="connsiteY47" fmla="*/ 247650 h 1478781"/>
              <a:gd name="connsiteX48" fmla="*/ 3835471 w 5387625"/>
              <a:gd name="connsiteY48" fmla="*/ 266700 h 1478781"/>
              <a:gd name="connsiteX49" fmla="*/ 3892621 w 5387625"/>
              <a:gd name="connsiteY49" fmla="*/ 295275 h 1478781"/>
              <a:gd name="connsiteX50" fmla="*/ 3921196 w 5387625"/>
              <a:gd name="connsiteY50" fmla="*/ 314325 h 1478781"/>
              <a:gd name="connsiteX51" fmla="*/ 3959296 w 5387625"/>
              <a:gd name="connsiteY51" fmla="*/ 323850 h 1478781"/>
              <a:gd name="connsiteX52" fmla="*/ 4102171 w 5387625"/>
              <a:gd name="connsiteY52" fmla="*/ 342900 h 1478781"/>
              <a:gd name="connsiteX53" fmla="*/ 4159321 w 5387625"/>
              <a:gd name="connsiteY53" fmla="*/ 361950 h 1478781"/>
              <a:gd name="connsiteX54" fmla="*/ 4187896 w 5387625"/>
              <a:gd name="connsiteY54" fmla="*/ 371475 h 1478781"/>
              <a:gd name="connsiteX55" fmla="*/ 4245046 w 5387625"/>
              <a:gd name="connsiteY55" fmla="*/ 419100 h 1478781"/>
              <a:gd name="connsiteX56" fmla="*/ 4302196 w 5387625"/>
              <a:gd name="connsiteY56" fmla="*/ 457200 h 1478781"/>
              <a:gd name="connsiteX57" fmla="*/ 4330771 w 5387625"/>
              <a:gd name="connsiteY57" fmla="*/ 476250 h 1478781"/>
              <a:gd name="connsiteX58" fmla="*/ 4387921 w 5387625"/>
              <a:gd name="connsiteY58" fmla="*/ 514350 h 1478781"/>
              <a:gd name="connsiteX59" fmla="*/ 4416496 w 5387625"/>
              <a:gd name="connsiteY59" fmla="*/ 533400 h 1478781"/>
              <a:gd name="connsiteX60" fmla="*/ 4445071 w 5387625"/>
              <a:gd name="connsiteY60" fmla="*/ 542925 h 1478781"/>
              <a:gd name="connsiteX61" fmla="*/ 4530796 w 5387625"/>
              <a:gd name="connsiteY61" fmla="*/ 600075 h 1478781"/>
              <a:gd name="connsiteX62" fmla="*/ 4559371 w 5387625"/>
              <a:gd name="connsiteY62" fmla="*/ 628650 h 1478781"/>
              <a:gd name="connsiteX63" fmla="*/ 4587946 w 5387625"/>
              <a:gd name="connsiteY63" fmla="*/ 638175 h 1478781"/>
              <a:gd name="connsiteX64" fmla="*/ 4673671 w 5387625"/>
              <a:gd name="connsiteY64" fmla="*/ 695325 h 1478781"/>
              <a:gd name="connsiteX65" fmla="*/ 4702246 w 5387625"/>
              <a:gd name="connsiteY65" fmla="*/ 714375 h 1478781"/>
              <a:gd name="connsiteX66" fmla="*/ 4730821 w 5387625"/>
              <a:gd name="connsiteY66" fmla="*/ 733425 h 1478781"/>
              <a:gd name="connsiteX67" fmla="*/ 4816546 w 5387625"/>
              <a:gd name="connsiteY67" fmla="*/ 809625 h 1478781"/>
              <a:gd name="connsiteX68" fmla="*/ 4845121 w 5387625"/>
              <a:gd name="connsiteY68" fmla="*/ 819150 h 1478781"/>
              <a:gd name="connsiteX69" fmla="*/ 4902271 w 5387625"/>
              <a:gd name="connsiteY69" fmla="*/ 857250 h 1478781"/>
              <a:gd name="connsiteX70" fmla="*/ 4968946 w 5387625"/>
              <a:gd name="connsiteY70" fmla="*/ 876300 h 1478781"/>
              <a:gd name="connsiteX71" fmla="*/ 4997521 w 5387625"/>
              <a:gd name="connsiteY71" fmla="*/ 885825 h 1478781"/>
              <a:gd name="connsiteX72" fmla="*/ 5064196 w 5387625"/>
              <a:gd name="connsiteY72" fmla="*/ 904875 h 1478781"/>
              <a:gd name="connsiteX73" fmla="*/ 5122079 w 5387625"/>
              <a:gd name="connsiteY73" fmla="*/ 976679 h 1478781"/>
              <a:gd name="connsiteX74" fmla="*/ 5232714 w 5387625"/>
              <a:gd name="connsiteY74" fmla="*/ 1044819 h 1478781"/>
              <a:gd name="connsiteX75" fmla="*/ 5349952 w 5387625"/>
              <a:gd name="connsiteY75" fmla="*/ 1153072 h 1478781"/>
              <a:gd name="connsiteX76" fmla="*/ 5387625 w 5387625"/>
              <a:gd name="connsiteY76" fmla="*/ 1262757 h 1478781"/>
              <a:gd name="connsiteX77" fmla="*/ 4847565 w 5387625"/>
              <a:gd name="connsiteY77" fmla="*/ 1478781 h 1478781"/>
              <a:gd name="connsiteX78" fmla="*/ 599093 w 5387625"/>
              <a:gd name="connsiteY78"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28241 w 5387625"/>
              <a:gd name="connsiteY7" fmla="*/ 668299 h 1478781"/>
              <a:gd name="connsiteX8" fmla="*/ 605065 w 5387625"/>
              <a:gd name="connsiteY8" fmla="*/ 619659 h 1478781"/>
              <a:gd name="connsiteX9" fmla="*/ 616021 w 5387625"/>
              <a:gd name="connsiteY9" fmla="*/ 523875 h 1478781"/>
              <a:gd name="connsiteX10" fmla="*/ 680013 w 5387625"/>
              <a:gd name="connsiteY10" fmla="*/ 581076 h 1478781"/>
              <a:gd name="connsiteX11" fmla="*/ 739221 w 5387625"/>
              <a:gd name="connsiteY11" fmla="*/ 569570 h 1478781"/>
              <a:gd name="connsiteX12" fmla="*/ 832189 w 5387625"/>
              <a:gd name="connsiteY12" fmla="*/ 585141 h 1478781"/>
              <a:gd name="connsiteX13" fmla="*/ 985618 w 5387625"/>
              <a:gd name="connsiteY13" fmla="*/ 525958 h 1478781"/>
              <a:gd name="connsiteX14" fmla="*/ 1058285 w 5387625"/>
              <a:gd name="connsiteY14" fmla="*/ 474321 h 1478781"/>
              <a:gd name="connsiteX15" fmla="*/ 1142981 w 5387625"/>
              <a:gd name="connsiteY15" fmla="*/ 479350 h 1478781"/>
              <a:gd name="connsiteX16" fmla="*/ 1248383 w 5387625"/>
              <a:gd name="connsiteY16" fmla="*/ 437236 h 1478781"/>
              <a:gd name="connsiteX17" fmla="*/ 1314432 w 5387625"/>
              <a:gd name="connsiteY17" fmla="*/ 414173 h 1478781"/>
              <a:gd name="connsiteX18" fmla="*/ 1377752 w 5387625"/>
              <a:gd name="connsiteY18" fmla="*/ 423215 h 1478781"/>
              <a:gd name="connsiteX19" fmla="*/ 1472600 w 5387625"/>
              <a:gd name="connsiteY19" fmla="*/ 417704 h 1478781"/>
              <a:gd name="connsiteX20" fmla="*/ 1591685 w 5387625"/>
              <a:gd name="connsiteY20" fmla="*/ 380086 h 1478781"/>
              <a:gd name="connsiteX21" fmla="*/ 1723604 w 5387625"/>
              <a:gd name="connsiteY21" fmla="*/ 326415 h 1478781"/>
              <a:gd name="connsiteX22" fmla="*/ 1830033 w 5387625"/>
              <a:gd name="connsiteY22" fmla="*/ 295809 h 1478781"/>
              <a:gd name="connsiteX23" fmla="*/ 1988426 w 5387625"/>
              <a:gd name="connsiteY23" fmla="*/ 260706 h 1478781"/>
              <a:gd name="connsiteX24" fmla="*/ 2137114 w 5387625"/>
              <a:gd name="connsiteY24" fmla="*/ 204039 h 1478781"/>
              <a:gd name="connsiteX25" fmla="*/ 2197171 w 5387625"/>
              <a:gd name="connsiteY25" fmla="*/ 190500 h 1478781"/>
              <a:gd name="connsiteX26" fmla="*/ 2225746 w 5387625"/>
              <a:gd name="connsiteY26" fmla="*/ 171450 h 1478781"/>
              <a:gd name="connsiteX27" fmla="*/ 2282896 w 5387625"/>
              <a:gd name="connsiteY27" fmla="*/ 152400 h 1478781"/>
              <a:gd name="connsiteX28" fmla="*/ 2451260 w 5387625"/>
              <a:gd name="connsiteY28" fmla="*/ 114300 h 1478781"/>
              <a:gd name="connsiteX29" fmla="*/ 2711521 w 5387625"/>
              <a:gd name="connsiteY29" fmla="*/ 95250 h 1478781"/>
              <a:gd name="connsiteX30" fmla="*/ 2797246 w 5387625"/>
              <a:gd name="connsiteY30" fmla="*/ 66675 h 1478781"/>
              <a:gd name="connsiteX31" fmla="*/ 2825821 w 5387625"/>
              <a:gd name="connsiteY31" fmla="*/ 57150 h 1478781"/>
              <a:gd name="connsiteX32" fmla="*/ 2854396 w 5387625"/>
              <a:gd name="connsiteY32" fmla="*/ 38100 h 1478781"/>
              <a:gd name="connsiteX33" fmla="*/ 2911546 w 5387625"/>
              <a:gd name="connsiteY33" fmla="*/ 19050 h 1478781"/>
              <a:gd name="connsiteX34" fmla="*/ 2978221 w 5387625"/>
              <a:gd name="connsiteY34" fmla="*/ 0 h 1478781"/>
              <a:gd name="connsiteX35" fmla="*/ 3197296 w 5387625"/>
              <a:gd name="connsiteY35" fmla="*/ 9525 h 1478781"/>
              <a:gd name="connsiteX36" fmla="*/ 3254446 w 5387625"/>
              <a:gd name="connsiteY36" fmla="*/ 28575 h 1478781"/>
              <a:gd name="connsiteX37" fmla="*/ 3292546 w 5387625"/>
              <a:gd name="connsiteY37" fmla="*/ 38100 h 1478781"/>
              <a:gd name="connsiteX38" fmla="*/ 3349696 w 5387625"/>
              <a:gd name="connsiteY38" fmla="*/ 57150 h 1478781"/>
              <a:gd name="connsiteX39" fmla="*/ 3406846 w 5387625"/>
              <a:gd name="connsiteY39" fmla="*/ 76200 h 1478781"/>
              <a:gd name="connsiteX40" fmla="*/ 3435421 w 5387625"/>
              <a:gd name="connsiteY40" fmla="*/ 85725 h 1478781"/>
              <a:gd name="connsiteX41" fmla="*/ 3463996 w 5387625"/>
              <a:gd name="connsiteY41" fmla="*/ 95250 h 1478781"/>
              <a:gd name="connsiteX42" fmla="*/ 3578296 w 5387625"/>
              <a:gd name="connsiteY42" fmla="*/ 104775 h 1478781"/>
              <a:gd name="connsiteX43" fmla="*/ 3635446 w 5387625"/>
              <a:gd name="connsiteY43" fmla="*/ 133350 h 1478781"/>
              <a:gd name="connsiteX44" fmla="*/ 3664021 w 5387625"/>
              <a:gd name="connsiteY44" fmla="*/ 161925 h 1478781"/>
              <a:gd name="connsiteX45" fmla="*/ 3721171 w 5387625"/>
              <a:gd name="connsiteY45" fmla="*/ 200025 h 1478781"/>
              <a:gd name="connsiteX46" fmla="*/ 3749746 w 5387625"/>
              <a:gd name="connsiteY46" fmla="*/ 219075 h 1478781"/>
              <a:gd name="connsiteX47" fmla="*/ 3778321 w 5387625"/>
              <a:gd name="connsiteY47" fmla="*/ 247650 h 1478781"/>
              <a:gd name="connsiteX48" fmla="*/ 3835471 w 5387625"/>
              <a:gd name="connsiteY48" fmla="*/ 266700 h 1478781"/>
              <a:gd name="connsiteX49" fmla="*/ 3892621 w 5387625"/>
              <a:gd name="connsiteY49" fmla="*/ 295275 h 1478781"/>
              <a:gd name="connsiteX50" fmla="*/ 3921196 w 5387625"/>
              <a:gd name="connsiteY50" fmla="*/ 314325 h 1478781"/>
              <a:gd name="connsiteX51" fmla="*/ 3959296 w 5387625"/>
              <a:gd name="connsiteY51" fmla="*/ 323850 h 1478781"/>
              <a:gd name="connsiteX52" fmla="*/ 4102171 w 5387625"/>
              <a:gd name="connsiteY52" fmla="*/ 342900 h 1478781"/>
              <a:gd name="connsiteX53" fmla="*/ 4159321 w 5387625"/>
              <a:gd name="connsiteY53" fmla="*/ 361950 h 1478781"/>
              <a:gd name="connsiteX54" fmla="*/ 4187896 w 5387625"/>
              <a:gd name="connsiteY54" fmla="*/ 371475 h 1478781"/>
              <a:gd name="connsiteX55" fmla="*/ 4245046 w 5387625"/>
              <a:gd name="connsiteY55" fmla="*/ 419100 h 1478781"/>
              <a:gd name="connsiteX56" fmla="*/ 4302196 w 5387625"/>
              <a:gd name="connsiteY56" fmla="*/ 457200 h 1478781"/>
              <a:gd name="connsiteX57" fmla="*/ 4330771 w 5387625"/>
              <a:gd name="connsiteY57" fmla="*/ 476250 h 1478781"/>
              <a:gd name="connsiteX58" fmla="*/ 4387921 w 5387625"/>
              <a:gd name="connsiteY58" fmla="*/ 514350 h 1478781"/>
              <a:gd name="connsiteX59" fmla="*/ 4416496 w 5387625"/>
              <a:gd name="connsiteY59" fmla="*/ 533400 h 1478781"/>
              <a:gd name="connsiteX60" fmla="*/ 4445071 w 5387625"/>
              <a:gd name="connsiteY60" fmla="*/ 542925 h 1478781"/>
              <a:gd name="connsiteX61" fmla="*/ 4530796 w 5387625"/>
              <a:gd name="connsiteY61" fmla="*/ 600075 h 1478781"/>
              <a:gd name="connsiteX62" fmla="*/ 4559371 w 5387625"/>
              <a:gd name="connsiteY62" fmla="*/ 628650 h 1478781"/>
              <a:gd name="connsiteX63" fmla="*/ 4587946 w 5387625"/>
              <a:gd name="connsiteY63" fmla="*/ 638175 h 1478781"/>
              <a:gd name="connsiteX64" fmla="*/ 4673671 w 5387625"/>
              <a:gd name="connsiteY64" fmla="*/ 695325 h 1478781"/>
              <a:gd name="connsiteX65" fmla="*/ 4702246 w 5387625"/>
              <a:gd name="connsiteY65" fmla="*/ 714375 h 1478781"/>
              <a:gd name="connsiteX66" fmla="*/ 4730821 w 5387625"/>
              <a:gd name="connsiteY66" fmla="*/ 733425 h 1478781"/>
              <a:gd name="connsiteX67" fmla="*/ 4816546 w 5387625"/>
              <a:gd name="connsiteY67" fmla="*/ 809625 h 1478781"/>
              <a:gd name="connsiteX68" fmla="*/ 4845121 w 5387625"/>
              <a:gd name="connsiteY68" fmla="*/ 819150 h 1478781"/>
              <a:gd name="connsiteX69" fmla="*/ 4902271 w 5387625"/>
              <a:gd name="connsiteY69" fmla="*/ 857250 h 1478781"/>
              <a:gd name="connsiteX70" fmla="*/ 4968946 w 5387625"/>
              <a:gd name="connsiteY70" fmla="*/ 876300 h 1478781"/>
              <a:gd name="connsiteX71" fmla="*/ 4997521 w 5387625"/>
              <a:gd name="connsiteY71" fmla="*/ 885825 h 1478781"/>
              <a:gd name="connsiteX72" fmla="*/ 5064196 w 5387625"/>
              <a:gd name="connsiteY72" fmla="*/ 904875 h 1478781"/>
              <a:gd name="connsiteX73" fmla="*/ 5122079 w 5387625"/>
              <a:gd name="connsiteY73" fmla="*/ 976679 h 1478781"/>
              <a:gd name="connsiteX74" fmla="*/ 5232714 w 5387625"/>
              <a:gd name="connsiteY74" fmla="*/ 1044819 h 1478781"/>
              <a:gd name="connsiteX75" fmla="*/ 5349952 w 5387625"/>
              <a:gd name="connsiteY75" fmla="*/ 1153072 h 1478781"/>
              <a:gd name="connsiteX76" fmla="*/ 5387625 w 5387625"/>
              <a:gd name="connsiteY76" fmla="*/ 1262757 h 1478781"/>
              <a:gd name="connsiteX77" fmla="*/ 4847565 w 5387625"/>
              <a:gd name="connsiteY77" fmla="*/ 1478781 h 1478781"/>
              <a:gd name="connsiteX78" fmla="*/ 599093 w 5387625"/>
              <a:gd name="connsiteY78"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28241 w 5387625"/>
              <a:gd name="connsiteY7" fmla="*/ 668299 h 1478781"/>
              <a:gd name="connsiteX8" fmla="*/ 605065 w 5387625"/>
              <a:gd name="connsiteY8" fmla="*/ 619659 h 1478781"/>
              <a:gd name="connsiteX9" fmla="*/ 616021 w 5387625"/>
              <a:gd name="connsiteY9" fmla="*/ 523875 h 1478781"/>
              <a:gd name="connsiteX10" fmla="*/ 680013 w 5387625"/>
              <a:gd name="connsiteY10" fmla="*/ 581076 h 1478781"/>
              <a:gd name="connsiteX11" fmla="*/ 739221 w 5387625"/>
              <a:gd name="connsiteY11" fmla="*/ 569570 h 1478781"/>
              <a:gd name="connsiteX12" fmla="*/ 832189 w 5387625"/>
              <a:gd name="connsiteY12" fmla="*/ 585141 h 1478781"/>
              <a:gd name="connsiteX13" fmla="*/ 985618 w 5387625"/>
              <a:gd name="connsiteY13" fmla="*/ 525958 h 1478781"/>
              <a:gd name="connsiteX14" fmla="*/ 1058285 w 5387625"/>
              <a:gd name="connsiteY14" fmla="*/ 474321 h 1478781"/>
              <a:gd name="connsiteX15" fmla="*/ 1142981 w 5387625"/>
              <a:gd name="connsiteY15" fmla="*/ 479350 h 1478781"/>
              <a:gd name="connsiteX16" fmla="*/ 1248383 w 5387625"/>
              <a:gd name="connsiteY16" fmla="*/ 437236 h 1478781"/>
              <a:gd name="connsiteX17" fmla="*/ 1314432 w 5387625"/>
              <a:gd name="connsiteY17" fmla="*/ 414173 h 1478781"/>
              <a:gd name="connsiteX18" fmla="*/ 1377752 w 5387625"/>
              <a:gd name="connsiteY18" fmla="*/ 423215 h 1478781"/>
              <a:gd name="connsiteX19" fmla="*/ 1472600 w 5387625"/>
              <a:gd name="connsiteY19" fmla="*/ 417704 h 1478781"/>
              <a:gd name="connsiteX20" fmla="*/ 1591685 w 5387625"/>
              <a:gd name="connsiteY20" fmla="*/ 380086 h 1478781"/>
              <a:gd name="connsiteX21" fmla="*/ 1723604 w 5387625"/>
              <a:gd name="connsiteY21" fmla="*/ 326415 h 1478781"/>
              <a:gd name="connsiteX22" fmla="*/ 1830033 w 5387625"/>
              <a:gd name="connsiteY22" fmla="*/ 295809 h 1478781"/>
              <a:gd name="connsiteX23" fmla="*/ 1988426 w 5387625"/>
              <a:gd name="connsiteY23" fmla="*/ 260706 h 1478781"/>
              <a:gd name="connsiteX24" fmla="*/ 2137114 w 5387625"/>
              <a:gd name="connsiteY24" fmla="*/ 204039 h 1478781"/>
              <a:gd name="connsiteX25" fmla="*/ 2197171 w 5387625"/>
              <a:gd name="connsiteY25" fmla="*/ 190500 h 1478781"/>
              <a:gd name="connsiteX26" fmla="*/ 2225746 w 5387625"/>
              <a:gd name="connsiteY26" fmla="*/ 171450 h 1478781"/>
              <a:gd name="connsiteX27" fmla="*/ 2294702 w 5387625"/>
              <a:gd name="connsiteY27" fmla="*/ 144373 h 1478781"/>
              <a:gd name="connsiteX28" fmla="*/ 2451260 w 5387625"/>
              <a:gd name="connsiteY28" fmla="*/ 114300 h 1478781"/>
              <a:gd name="connsiteX29" fmla="*/ 2711521 w 5387625"/>
              <a:gd name="connsiteY29" fmla="*/ 95250 h 1478781"/>
              <a:gd name="connsiteX30" fmla="*/ 2797246 w 5387625"/>
              <a:gd name="connsiteY30" fmla="*/ 66675 h 1478781"/>
              <a:gd name="connsiteX31" fmla="*/ 2825821 w 5387625"/>
              <a:gd name="connsiteY31" fmla="*/ 57150 h 1478781"/>
              <a:gd name="connsiteX32" fmla="*/ 2854396 w 5387625"/>
              <a:gd name="connsiteY32" fmla="*/ 38100 h 1478781"/>
              <a:gd name="connsiteX33" fmla="*/ 2911546 w 5387625"/>
              <a:gd name="connsiteY33" fmla="*/ 19050 h 1478781"/>
              <a:gd name="connsiteX34" fmla="*/ 2978221 w 5387625"/>
              <a:gd name="connsiteY34" fmla="*/ 0 h 1478781"/>
              <a:gd name="connsiteX35" fmla="*/ 3197296 w 5387625"/>
              <a:gd name="connsiteY35" fmla="*/ 9525 h 1478781"/>
              <a:gd name="connsiteX36" fmla="*/ 3254446 w 5387625"/>
              <a:gd name="connsiteY36" fmla="*/ 28575 h 1478781"/>
              <a:gd name="connsiteX37" fmla="*/ 3292546 w 5387625"/>
              <a:gd name="connsiteY37" fmla="*/ 38100 h 1478781"/>
              <a:gd name="connsiteX38" fmla="*/ 3349696 w 5387625"/>
              <a:gd name="connsiteY38" fmla="*/ 57150 h 1478781"/>
              <a:gd name="connsiteX39" fmla="*/ 3406846 w 5387625"/>
              <a:gd name="connsiteY39" fmla="*/ 76200 h 1478781"/>
              <a:gd name="connsiteX40" fmla="*/ 3435421 w 5387625"/>
              <a:gd name="connsiteY40" fmla="*/ 85725 h 1478781"/>
              <a:gd name="connsiteX41" fmla="*/ 3463996 w 5387625"/>
              <a:gd name="connsiteY41" fmla="*/ 95250 h 1478781"/>
              <a:gd name="connsiteX42" fmla="*/ 3578296 w 5387625"/>
              <a:gd name="connsiteY42" fmla="*/ 104775 h 1478781"/>
              <a:gd name="connsiteX43" fmla="*/ 3635446 w 5387625"/>
              <a:gd name="connsiteY43" fmla="*/ 133350 h 1478781"/>
              <a:gd name="connsiteX44" fmla="*/ 3664021 w 5387625"/>
              <a:gd name="connsiteY44" fmla="*/ 161925 h 1478781"/>
              <a:gd name="connsiteX45" fmla="*/ 3721171 w 5387625"/>
              <a:gd name="connsiteY45" fmla="*/ 200025 h 1478781"/>
              <a:gd name="connsiteX46" fmla="*/ 3749746 w 5387625"/>
              <a:gd name="connsiteY46" fmla="*/ 219075 h 1478781"/>
              <a:gd name="connsiteX47" fmla="*/ 3778321 w 5387625"/>
              <a:gd name="connsiteY47" fmla="*/ 247650 h 1478781"/>
              <a:gd name="connsiteX48" fmla="*/ 3835471 w 5387625"/>
              <a:gd name="connsiteY48" fmla="*/ 266700 h 1478781"/>
              <a:gd name="connsiteX49" fmla="*/ 3892621 w 5387625"/>
              <a:gd name="connsiteY49" fmla="*/ 295275 h 1478781"/>
              <a:gd name="connsiteX50" fmla="*/ 3921196 w 5387625"/>
              <a:gd name="connsiteY50" fmla="*/ 314325 h 1478781"/>
              <a:gd name="connsiteX51" fmla="*/ 3959296 w 5387625"/>
              <a:gd name="connsiteY51" fmla="*/ 323850 h 1478781"/>
              <a:gd name="connsiteX52" fmla="*/ 4102171 w 5387625"/>
              <a:gd name="connsiteY52" fmla="*/ 342900 h 1478781"/>
              <a:gd name="connsiteX53" fmla="*/ 4159321 w 5387625"/>
              <a:gd name="connsiteY53" fmla="*/ 361950 h 1478781"/>
              <a:gd name="connsiteX54" fmla="*/ 4187896 w 5387625"/>
              <a:gd name="connsiteY54" fmla="*/ 371475 h 1478781"/>
              <a:gd name="connsiteX55" fmla="*/ 4245046 w 5387625"/>
              <a:gd name="connsiteY55" fmla="*/ 419100 h 1478781"/>
              <a:gd name="connsiteX56" fmla="*/ 4302196 w 5387625"/>
              <a:gd name="connsiteY56" fmla="*/ 457200 h 1478781"/>
              <a:gd name="connsiteX57" fmla="*/ 4330771 w 5387625"/>
              <a:gd name="connsiteY57" fmla="*/ 476250 h 1478781"/>
              <a:gd name="connsiteX58" fmla="*/ 4387921 w 5387625"/>
              <a:gd name="connsiteY58" fmla="*/ 514350 h 1478781"/>
              <a:gd name="connsiteX59" fmla="*/ 4416496 w 5387625"/>
              <a:gd name="connsiteY59" fmla="*/ 533400 h 1478781"/>
              <a:gd name="connsiteX60" fmla="*/ 4445071 w 5387625"/>
              <a:gd name="connsiteY60" fmla="*/ 542925 h 1478781"/>
              <a:gd name="connsiteX61" fmla="*/ 4530796 w 5387625"/>
              <a:gd name="connsiteY61" fmla="*/ 600075 h 1478781"/>
              <a:gd name="connsiteX62" fmla="*/ 4559371 w 5387625"/>
              <a:gd name="connsiteY62" fmla="*/ 628650 h 1478781"/>
              <a:gd name="connsiteX63" fmla="*/ 4587946 w 5387625"/>
              <a:gd name="connsiteY63" fmla="*/ 638175 h 1478781"/>
              <a:gd name="connsiteX64" fmla="*/ 4673671 w 5387625"/>
              <a:gd name="connsiteY64" fmla="*/ 695325 h 1478781"/>
              <a:gd name="connsiteX65" fmla="*/ 4702246 w 5387625"/>
              <a:gd name="connsiteY65" fmla="*/ 714375 h 1478781"/>
              <a:gd name="connsiteX66" fmla="*/ 4730821 w 5387625"/>
              <a:gd name="connsiteY66" fmla="*/ 733425 h 1478781"/>
              <a:gd name="connsiteX67" fmla="*/ 4816546 w 5387625"/>
              <a:gd name="connsiteY67" fmla="*/ 809625 h 1478781"/>
              <a:gd name="connsiteX68" fmla="*/ 4845121 w 5387625"/>
              <a:gd name="connsiteY68" fmla="*/ 819150 h 1478781"/>
              <a:gd name="connsiteX69" fmla="*/ 4902271 w 5387625"/>
              <a:gd name="connsiteY69" fmla="*/ 857250 h 1478781"/>
              <a:gd name="connsiteX70" fmla="*/ 4968946 w 5387625"/>
              <a:gd name="connsiteY70" fmla="*/ 876300 h 1478781"/>
              <a:gd name="connsiteX71" fmla="*/ 4997521 w 5387625"/>
              <a:gd name="connsiteY71" fmla="*/ 885825 h 1478781"/>
              <a:gd name="connsiteX72" fmla="*/ 5064196 w 5387625"/>
              <a:gd name="connsiteY72" fmla="*/ 904875 h 1478781"/>
              <a:gd name="connsiteX73" fmla="*/ 5122079 w 5387625"/>
              <a:gd name="connsiteY73" fmla="*/ 976679 h 1478781"/>
              <a:gd name="connsiteX74" fmla="*/ 5232714 w 5387625"/>
              <a:gd name="connsiteY74" fmla="*/ 1044819 h 1478781"/>
              <a:gd name="connsiteX75" fmla="*/ 5349952 w 5387625"/>
              <a:gd name="connsiteY75" fmla="*/ 1153072 h 1478781"/>
              <a:gd name="connsiteX76" fmla="*/ 5387625 w 5387625"/>
              <a:gd name="connsiteY76" fmla="*/ 1262757 h 1478781"/>
              <a:gd name="connsiteX77" fmla="*/ 4847565 w 5387625"/>
              <a:gd name="connsiteY77" fmla="*/ 1478781 h 1478781"/>
              <a:gd name="connsiteX78" fmla="*/ 599093 w 5387625"/>
              <a:gd name="connsiteY78"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28241 w 5387625"/>
              <a:gd name="connsiteY7" fmla="*/ 668299 h 1478781"/>
              <a:gd name="connsiteX8" fmla="*/ 605065 w 5387625"/>
              <a:gd name="connsiteY8" fmla="*/ 619659 h 1478781"/>
              <a:gd name="connsiteX9" fmla="*/ 616021 w 5387625"/>
              <a:gd name="connsiteY9" fmla="*/ 523875 h 1478781"/>
              <a:gd name="connsiteX10" fmla="*/ 680013 w 5387625"/>
              <a:gd name="connsiteY10" fmla="*/ 581076 h 1478781"/>
              <a:gd name="connsiteX11" fmla="*/ 739221 w 5387625"/>
              <a:gd name="connsiteY11" fmla="*/ 569570 h 1478781"/>
              <a:gd name="connsiteX12" fmla="*/ 832189 w 5387625"/>
              <a:gd name="connsiteY12" fmla="*/ 585141 h 1478781"/>
              <a:gd name="connsiteX13" fmla="*/ 985618 w 5387625"/>
              <a:gd name="connsiteY13" fmla="*/ 525958 h 1478781"/>
              <a:gd name="connsiteX14" fmla="*/ 1058285 w 5387625"/>
              <a:gd name="connsiteY14" fmla="*/ 474321 h 1478781"/>
              <a:gd name="connsiteX15" fmla="*/ 1142981 w 5387625"/>
              <a:gd name="connsiteY15" fmla="*/ 499417 h 1478781"/>
              <a:gd name="connsiteX16" fmla="*/ 1248383 w 5387625"/>
              <a:gd name="connsiteY16" fmla="*/ 437236 h 1478781"/>
              <a:gd name="connsiteX17" fmla="*/ 1314432 w 5387625"/>
              <a:gd name="connsiteY17" fmla="*/ 414173 h 1478781"/>
              <a:gd name="connsiteX18" fmla="*/ 1377752 w 5387625"/>
              <a:gd name="connsiteY18" fmla="*/ 423215 h 1478781"/>
              <a:gd name="connsiteX19" fmla="*/ 1472600 w 5387625"/>
              <a:gd name="connsiteY19" fmla="*/ 417704 h 1478781"/>
              <a:gd name="connsiteX20" fmla="*/ 1591685 w 5387625"/>
              <a:gd name="connsiteY20" fmla="*/ 380086 h 1478781"/>
              <a:gd name="connsiteX21" fmla="*/ 1723604 w 5387625"/>
              <a:gd name="connsiteY21" fmla="*/ 326415 h 1478781"/>
              <a:gd name="connsiteX22" fmla="*/ 1830033 w 5387625"/>
              <a:gd name="connsiteY22" fmla="*/ 295809 h 1478781"/>
              <a:gd name="connsiteX23" fmla="*/ 1988426 w 5387625"/>
              <a:gd name="connsiteY23" fmla="*/ 260706 h 1478781"/>
              <a:gd name="connsiteX24" fmla="*/ 2137114 w 5387625"/>
              <a:gd name="connsiteY24" fmla="*/ 204039 h 1478781"/>
              <a:gd name="connsiteX25" fmla="*/ 2197171 w 5387625"/>
              <a:gd name="connsiteY25" fmla="*/ 190500 h 1478781"/>
              <a:gd name="connsiteX26" fmla="*/ 2225746 w 5387625"/>
              <a:gd name="connsiteY26" fmla="*/ 171450 h 1478781"/>
              <a:gd name="connsiteX27" fmla="*/ 2294702 w 5387625"/>
              <a:gd name="connsiteY27" fmla="*/ 144373 h 1478781"/>
              <a:gd name="connsiteX28" fmla="*/ 2451260 w 5387625"/>
              <a:gd name="connsiteY28" fmla="*/ 114300 h 1478781"/>
              <a:gd name="connsiteX29" fmla="*/ 2711521 w 5387625"/>
              <a:gd name="connsiteY29" fmla="*/ 95250 h 1478781"/>
              <a:gd name="connsiteX30" fmla="*/ 2797246 w 5387625"/>
              <a:gd name="connsiteY30" fmla="*/ 66675 h 1478781"/>
              <a:gd name="connsiteX31" fmla="*/ 2825821 w 5387625"/>
              <a:gd name="connsiteY31" fmla="*/ 57150 h 1478781"/>
              <a:gd name="connsiteX32" fmla="*/ 2854396 w 5387625"/>
              <a:gd name="connsiteY32" fmla="*/ 38100 h 1478781"/>
              <a:gd name="connsiteX33" fmla="*/ 2911546 w 5387625"/>
              <a:gd name="connsiteY33" fmla="*/ 19050 h 1478781"/>
              <a:gd name="connsiteX34" fmla="*/ 2978221 w 5387625"/>
              <a:gd name="connsiteY34" fmla="*/ 0 h 1478781"/>
              <a:gd name="connsiteX35" fmla="*/ 3197296 w 5387625"/>
              <a:gd name="connsiteY35" fmla="*/ 9525 h 1478781"/>
              <a:gd name="connsiteX36" fmla="*/ 3254446 w 5387625"/>
              <a:gd name="connsiteY36" fmla="*/ 28575 h 1478781"/>
              <a:gd name="connsiteX37" fmla="*/ 3292546 w 5387625"/>
              <a:gd name="connsiteY37" fmla="*/ 38100 h 1478781"/>
              <a:gd name="connsiteX38" fmla="*/ 3349696 w 5387625"/>
              <a:gd name="connsiteY38" fmla="*/ 57150 h 1478781"/>
              <a:gd name="connsiteX39" fmla="*/ 3406846 w 5387625"/>
              <a:gd name="connsiteY39" fmla="*/ 76200 h 1478781"/>
              <a:gd name="connsiteX40" fmla="*/ 3435421 w 5387625"/>
              <a:gd name="connsiteY40" fmla="*/ 85725 h 1478781"/>
              <a:gd name="connsiteX41" fmla="*/ 3463996 w 5387625"/>
              <a:gd name="connsiteY41" fmla="*/ 95250 h 1478781"/>
              <a:gd name="connsiteX42" fmla="*/ 3578296 w 5387625"/>
              <a:gd name="connsiteY42" fmla="*/ 104775 h 1478781"/>
              <a:gd name="connsiteX43" fmla="*/ 3635446 w 5387625"/>
              <a:gd name="connsiteY43" fmla="*/ 133350 h 1478781"/>
              <a:gd name="connsiteX44" fmla="*/ 3664021 w 5387625"/>
              <a:gd name="connsiteY44" fmla="*/ 161925 h 1478781"/>
              <a:gd name="connsiteX45" fmla="*/ 3721171 w 5387625"/>
              <a:gd name="connsiteY45" fmla="*/ 200025 h 1478781"/>
              <a:gd name="connsiteX46" fmla="*/ 3749746 w 5387625"/>
              <a:gd name="connsiteY46" fmla="*/ 219075 h 1478781"/>
              <a:gd name="connsiteX47" fmla="*/ 3778321 w 5387625"/>
              <a:gd name="connsiteY47" fmla="*/ 247650 h 1478781"/>
              <a:gd name="connsiteX48" fmla="*/ 3835471 w 5387625"/>
              <a:gd name="connsiteY48" fmla="*/ 266700 h 1478781"/>
              <a:gd name="connsiteX49" fmla="*/ 3892621 w 5387625"/>
              <a:gd name="connsiteY49" fmla="*/ 295275 h 1478781"/>
              <a:gd name="connsiteX50" fmla="*/ 3921196 w 5387625"/>
              <a:gd name="connsiteY50" fmla="*/ 314325 h 1478781"/>
              <a:gd name="connsiteX51" fmla="*/ 3959296 w 5387625"/>
              <a:gd name="connsiteY51" fmla="*/ 323850 h 1478781"/>
              <a:gd name="connsiteX52" fmla="*/ 4102171 w 5387625"/>
              <a:gd name="connsiteY52" fmla="*/ 342900 h 1478781"/>
              <a:gd name="connsiteX53" fmla="*/ 4159321 w 5387625"/>
              <a:gd name="connsiteY53" fmla="*/ 361950 h 1478781"/>
              <a:gd name="connsiteX54" fmla="*/ 4187896 w 5387625"/>
              <a:gd name="connsiteY54" fmla="*/ 371475 h 1478781"/>
              <a:gd name="connsiteX55" fmla="*/ 4245046 w 5387625"/>
              <a:gd name="connsiteY55" fmla="*/ 419100 h 1478781"/>
              <a:gd name="connsiteX56" fmla="*/ 4302196 w 5387625"/>
              <a:gd name="connsiteY56" fmla="*/ 457200 h 1478781"/>
              <a:gd name="connsiteX57" fmla="*/ 4330771 w 5387625"/>
              <a:gd name="connsiteY57" fmla="*/ 476250 h 1478781"/>
              <a:gd name="connsiteX58" fmla="*/ 4387921 w 5387625"/>
              <a:gd name="connsiteY58" fmla="*/ 514350 h 1478781"/>
              <a:gd name="connsiteX59" fmla="*/ 4416496 w 5387625"/>
              <a:gd name="connsiteY59" fmla="*/ 533400 h 1478781"/>
              <a:gd name="connsiteX60" fmla="*/ 4445071 w 5387625"/>
              <a:gd name="connsiteY60" fmla="*/ 542925 h 1478781"/>
              <a:gd name="connsiteX61" fmla="*/ 4530796 w 5387625"/>
              <a:gd name="connsiteY61" fmla="*/ 600075 h 1478781"/>
              <a:gd name="connsiteX62" fmla="*/ 4559371 w 5387625"/>
              <a:gd name="connsiteY62" fmla="*/ 628650 h 1478781"/>
              <a:gd name="connsiteX63" fmla="*/ 4587946 w 5387625"/>
              <a:gd name="connsiteY63" fmla="*/ 638175 h 1478781"/>
              <a:gd name="connsiteX64" fmla="*/ 4673671 w 5387625"/>
              <a:gd name="connsiteY64" fmla="*/ 695325 h 1478781"/>
              <a:gd name="connsiteX65" fmla="*/ 4702246 w 5387625"/>
              <a:gd name="connsiteY65" fmla="*/ 714375 h 1478781"/>
              <a:gd name="connsiteX66" fmla="*/ 4730821 w 5387625"/>
              <a:gd name="connsiteY66" fmla="*/ 733425 h 1478781"/>
              <a:gd name="connsiteX67" fmla="*/ 4816546 w 5387625"/>
              <a:gd name="connsiteY67" fmla="*/ 809625 h 1478781"/>
              <a:gd name="connsiteX68" fmla="*/ 4845121 w 5387625"/>
              <a:gd name="connsiteY68" fmla="*/ 819150 h 1478781"/>
              <a:gd name="connsiteX69" fmla="*/ 4902271 w 5387625"/>
              <a:gd name="connsiteY69" fmla="*/ 857250 h 1478781"/>
              <a:gd name="connsiteX70" fmla="*/ 4968946 w 5387625"/>
              <a:gd name="connsiteY70" fmla="*/ 876300 h 1478781"/>
              <a:gd name="connsiteX71" fmla="*/ 4997521 w 5387625"/>
              <a:gd name="connsiteY71" fmla="*/ 885825 h 1478781"/>
              <a:gd name="connsiteX72" fmla="*/ 5064196 w 5387625"/>
              <a:gd name="connsiteY72" fmla="*/ 904875 h 1478781"/>
              <a:gd name="connsiteX73" fmla="*/ 5122079 w 5387625"/>
              <a:gd name="connsiteY73" fmla="*/ 976679 h 1478781"/>
              <a:gd name="connsiteX74" fmla="*/ 5232714 w 5387625"/>
              <a:gd name="connsiteY74" fmla="*/ 1044819 h 1478781"/>
              <a:gd name="connsiteX75" fmla="*/ 5349952 w 5387625"/>
              <a:gd name="connsiteY75" fmla="*/ 1153072 h 1478781"/>
              <a:gd name="connsiteX76" fmla="*/ 5387625 w 5387625"/>
              <a:gd name="connsiteY76" fmla="*/ 1262757 h 1478781"/>
              <a:gd name="connsiteX77" fmla="*/ 4847565 w 5387625"/>
              <a:gd name="connsiteY77" fmla="*/ 1478781 h 1478781"/>
              <a:gd name="connsiteX78" fmla="*/ 599093 w 5387625"/>
              <a:gd name="connsiteY78"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28241 w 5387625"/>
              <a:gd name="connsiteY7" fmla="*/ 668299 h 1478781"/>
              <a:gd name="connsiteX8" fmla="*/ 605065 w 5387625"/>
              <a:gd name="connsiteY8" fmla="*/ 619659 h 1478781"/>
              <a:gd name="connsiteX9" fmla="*/ 616021 w 5387625"/>
              <a:gd name="connsiteY9" fmla="*/ 523875 h 1478781"/>
              <a:gd name="connsiteX10" fmla="*/ 680013 w 5387625"/>
              <a:gd name="connsiteY10" fmla="*/ 581076 h 1478781"/>
              <a:gd name="connsiteX11" fmla="*/ 739221 w 5387625"/>
              <a:gd name="connsiteY11" fmla="*/ 569570 h 1478781"/>
              <a:gd name="connsiteX12" fmla="*/ 832189 w 5387625"/>
              <a:gd name="connsiteY12" fmla="*/ 585141 h 1478781"/>
              <a:gd name="connsiteX13" fmla="*/ 985618 w 5387625"/>
              <a:gd name="connsiteY13" fmla="*/ 525958 h 1478781"/>
              <a:gd name="connsiteX14" fmla="*/ 1066155 w 5387625"/>
              <a:gd name="connsiteY14" fmla="*/ 522480 h 1478781"/>
              <a:gd name="connsiteX15" fmla="*/ 1142981 w 5387625"/>
              <a:gd name="connsiteY15" fmla="*/ 499417 h 1478781"/>
              <a:gd name="connsiteX16" fmla="*/ 1248383 w 5387625"/>
              <a:gd name="connsiteY16" fmla="*/ 437236 h 1478781"/>
              <a:gd name="connsiteX17" fmla="*/ 1314432 w 5387625"/>
              <a:gd name="connsiteY17" fmla="*/ 414173 h 1478781"/>
              <a:gd name="connsiteX18" fmla="*/ 1377752 w 5387625"/>
              <a:gd name="connsiteY18" fmla="*/ 423215 h 1478781"/>
              <a:gd name="connsiteX19" fmla="*/ 1472600 w 5387625"/>
              <a:gd name="connsiteY19" fmla="*/ 417704 h 1478781"/>
              <a:gd name="connsiteX20" fmla="*/ 1591685 w 5387625"/>
              <a:gd name="connsiteY20" fmla="*/ 380086 h 1478781"/>
              <a:gd name="connsiteX21" fmla="*/ 1723604 w 5387625"/>
              <a:gd name="connsiteY21" fmla="*/ 326415 h 1478781"/>
              <a:gd name="connsiteX22" fmla="*/ 1830033 w 5387625"/>
              <a:gd name="connsiteY22" fmla="*/ 295809 h 1478781"/>
              <a:gd name="connsiteX23" fmla="*/ 1988426 w 5387625"/>
              <a:gd name="connsiteY23" fmla="*/ 260706 h 1478781"/>
              <a:gd name="connsiteX24" fmla="*/ 2137114 w 5387625"/>
              <a:gd name="connsiteY24" fmla="*/ 204039 h 1478781"/>
              <a:gd name="connsiteX25" fmla="*/ 2197171 w 5387625"/>
              <a:gd name="connsiteY25" fmla="*/ 190500 h 1478781"/>
              <a:gd name="connsiteX26" fmla="*/ 2225746 w 5387625"/>
              <a:gd name="connsiteY26" fmla="*/ 171450 h 1478781"/>
              <a:gd name="connsiteX27" fmla="*/ 2294702 w 5387625"/>
              <a:gd name="connsiteY27" fmla="*/ 144373 h 1478781"/>
              <a:gd name="connsiteX28" fmla="*/ 2451260 w 5387625"/>
              <a:gd name="connsiteY28" fmla="*/ 114300 h 1478781"/>
              <a:gd name="connsiteX29" fmla="*/ 2711521 w 5387625"/>
              <a:gd name="connsiteY29" fmla="*/ 95250 h 1478781"/>
              <a:gd name="connsiteX30" fmla="*/ 2797246 w 5387625"/>
              <a:gd name="connsiteY30" fmla="*/ 66675 h 1478781"/>
              <a:gd name="connsiteX31" fmla="*/ 2825821 w 5387625"/>
              <a:gd name="connsiteY31" fmla="*/ 57150 h 1478781"/>
              <a:gd name="connsiteX32" fmla="*/ 2854396 w 5387625"/>
              <a:gd name="connsiteY32" fmla="*/ 38100 h 1478781"/>
              <a:gd name="connsiteX33" fmla="*/ 2911546 w 5387625"/>
              <a:gd name="connsiteY33" fmla="*/ 19050 h 1478781"/>
              <a:gd name="connsiteX34" fmla="*/ 2978221 w 5387625"/>
              <a:gd name="connsiteY34" fmla="*/ 0 h 1478781"/>
              <a:gd name="connsiteX35" fmla="*/ 3197296 w 5387625"/>
              <a:gd name="connsiteY35" fmla="*/ 9525 h 1478781"/>
              <a:gd name="connsiteX36" fmla="*/ 3254446 w 5387625"/>
              <a:gd name="connsiteY36" fmla="*/ 28575 h 1478781"/>
              <a:gd name="connsiteX37" fmla="*/ 3292546 w 5387625"/>
              <a:gd name="connsiteY37" fmla="*/ 38100 h 1478781"/>
              <a:gd name="connsiteX38" fmla="*/ 3349696 w 5387625"/>
              <a:gd name="connsiteY38" fmla="*/ 57150 h 1478781"/>
              <a:gd name="connsiteX39" fmla="*/ 3406846 w 5387625"/>
              <a:gd name="connsiteY39" fmla="*/ 76200 h 1478781"/>
              <a:gd name="connsiteX40" fmla="*/ 3435421 w 5387625"/>
              <a:gd name="connsiteY40" fmla="*/ 85725 h 1478781"/>
              <a:gd name="connsiteX41" fmla="*/ 3463996 w 5387625"/>
              <a:gd name="connsiteY41" fmla="*/ 95250 h 1478781"/>
              <a:gd name="connsiteX42" fmla="*/ 3578296 w 5387625"/>
              <a:gd name="connsiteY42" fmla="*/ 104775 h 1478781"/>
              <a:gd name="connsiteX43" fmla="*/ 3635446 w 5387625"/>
              <a:gd name="connsiteY43" fmla="*/ 133350 h 1478781"/>
              <a:gd name="connsiteX44" fmla="*/ 3664021 w 5387625"/>
              <a:gd name="connsiteY44" fmla="*/ 161925 h 1478781"/>
              <a:gd name="connsiteX45" fmla="*/ 3721171 w 5387625"/>
              <a:gd name="connsiteY45" fmla="*/ 200025 h 1478781"/>
              <a:gd name="connsiteX46" fmla="*/ 3749746 w 5387625"/>
              <a:gd name="connsiteY46" fmla="*/ 219075 h 1478781"/>
              <a:gd name="connsiteX47" fmla="*/ 3778321 w 5387625"/>
              <a:gd name="connsiteY47" fmla="*/ 247650 h 1478781"/>
              <a:gd name="connsiteX48" fmla="*/ 3835471 w 5387625"/>
              <a:gd name="connsiteY48" fmla="*/ 266700 h 1478781"/>
              <a:gd name="connsiteX49" fmla="*/ 3892621 w 5387625"/>
              <a:gd name="connsiteY49" fmla="*/ 295275 h 1478781"/>
              <a:gd name="connsiteX50" fmla="*/ 3921196 w 5387625"/>
              <a:gd name="connsiteY50" fmla="*/ 314325 h 1478781"/>
              <a:gd name="connsiteX51" fmla="*/ 3959296 w 5387625"/>
              <a:gd name="connsiteY51" fmla="*/ 323850 h 1478781"/>
              <a:gd name="connsiteX52" fmla="*/ 4102171 w 5387625"/>
              <a:gd name="connsiteY52" fmla="*/ 342900 h 1478781"/>
              <a:gd name="connsiteX53" fmla="*/ 4159321 w 5387625"/>
              <a:gd name="connsiteY53" fmla="*/ 361950 h 1478781"/>
              <a:gd name="connsiteX54" fmla="*/ 4187896 w 5387625"/>
              <a:gd name="connsiteY54" fmla="*/ 371475 h 1478781"/>
              <a:gd name="connsiteX55" fmla="*/ 4245046 w 5387625"/>
              <a:gd name="connsiteY55" fmla="*/ 419100 h 1478781"/>
              <a:gd name="connsiteX56" fmla="*/ 4302196 w 5387625"/>
              <a:gd name="connsiteY56" fmla="*/ 457200 h 1478781"/>
              <a:gd name="connsiteX57" fmla="*/ 4330771 w 5387625"/>
              <a:gd name="connsiteY57" fmla="*/ 476250 h 1478781"/>
              <a:gd name="connsiteX58" fmla="*/ 4387921 w 5387625"/>
              <a:gd name="connsiteY58" fmla="*/ 514350 h 1478781"/>
              <a:gd name="connsiteX59" fmla="*/ 4416496 w 5387625"/>
              <a:gd name="connsiteY59" fmla="*/ 533400 h 1478781"/>
              <a:gd name="connsiteX60" fmla="*/ 4445071 w 5387625"/>
              <a:gd name="connsiteY60" fmla="*/ 542925 h 1478781"/>
              <a:gd name="connsiteX61" fmla="*/ 4530796 w 5387625"/>
              <a:gd name="connsiteY61" fmla="*/ 600075 h 1478781"/>
              <a:gd name="connsiteX62" fmla="*/ 4559371 w 5387625"/>
              <a:gd name="connsiteY62" fmla="*/ 628650 h 1478781"/>
              <a:gd name="connsiteX63" fmla="*/ 4587946 w 5387625"/>
              <a:gd name="connsiteY63" fmla="*/ 638175 h 1478781"/>
              <a:gd name="connsiteX64" fmla="*/ 4673671 w 5387625"/>
              <a:gd name="connsiteY64" fmla="*/ 695325 h 1478781"/>
              <a:gd name="connsiteX65" fmla="*/ 4702246 w 5387625"/>
              <a:gd name="connsiteY65" fmla="*/ 714375 h 1478781"/>
              <a:gd name="connsiteX66" fmla="*/ 4730821 w 5387625"/>
              <a:gd name="connsiteY66" fmla="*/ 733425 h 1478781"/>
              <a:gd name="connsiteX67" fmla="*/ 4816546 w 5387625"/>
              <a:gd name="connsiteY67" fmla="*/ 809625 h 1478781"/>
              <a:gd name="connsiteX68" fmla="*/ 4845121 w 5387625"/>
              <a:gd name="connsiteY68" fmla="*/ 819150 h 1478781"/>
              <a:gd name="connsiteX69" fmla="*/ 4902271 w 5387625"/>
              <a:gd name="connsiteY69" fmla="*/ 857250 h 1478781"/>
              <a:gd name="connsiteX70" fmla="*/ 4968946 w 5387625"/>
              <a:gd name="connsiteY70" fmla="*/ 876300 h 1478781"/>
              <a:gd name="connsiteX71" fmla="*/ 4997521 w 5387625"/>
              <a:gd name="connsiteY71" fmla="*/ 885825 h 1478781"/>
              <a:gd name="connsiteX72" fmla="*/ 5064196 w 5387625"/>
              <a:gd name="connsiteY72" fmla="*/ 904875 h 1478781"/>
              <a:gd name="connsiteX73" fmla="*/ 5122079 w 5387625"/>
              <a:gd name="connsiteY73" fmla="*/ 976679 h 1478781"/>
              <a:gd name="connsiteX74" fmla="*/ 5232714 w 5387625"/>
              <a:gd name="connsiteY74" fmla="*/ 1044819 h 1478781"/>
              <a:gd name="connsiteX75" fmla="*/ 5349952 w 5387625"/>
              <a:gd name="connsiteY75" fmla="*/ 1153072 h 1478781"/>
              <a:gd name="connsiteX76" fmla="*/ 5387625 w 5387625"/>
              <a:gd name="connsiteY76" fmla="*/ 1262757 h 1478781"/>
              <a:gd name="connsiteX77" fmla="*/ 4847565 w 5387625"/>
              <a:gd name="connsiteY77" fmla="*/ 1478781 h 1478781"/>
              <a:gd name="connsiteX78" fmla="*/ 599093 w 5387625"/>
              <a:gd name="connsiteY78"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28241 w 5387625"/>
              <a:gd name="connsiteY7" fmla="*/ 668299 h 1478781"/>
              <a:gd name="connsiteX8" fmla="*/ 605065 w 5387625"/>
              <a:gd name="connsiteY8" fmla="*/ 619659 h 1478781"/>
              <a:gd name="connsiteX9" fmla="*/ 616021 w 5387625"/>
              <a:gd name="connsiteY9" fmla="*/ 523875 h 1478781"/>
              <a:gd name="connsiteX10" fmla="*/ 680013 w 5387625"/>
              <a:gd name="connsiteY10" fmla="*/ 581076 h 1478781"/>
              <a:gd name="connsiteX11" fmla="*/ 739221 w 5387625"/>
              <a:gd name="connsiteY11" fmla="*/ 569570 h 1478781"/>
              <a:gd name="connsiteX12" fmla="*/ 832189 w 5387625"/>
              <a:gd name="connsiteY12" fmla="*/ 585141 h 1478781"/>
              <a:gd name="connsiteX13" fmla="*/ 973812 w 5387625"/>
              <a:gd name="connsiteY13" fmla="*/ 578129 h 1478781"/>
              <a:gd name="connsiteX14" fmla="*/ 1066155 w 5387625"/>
              <a:gd name="connsiteY14" fmla="*/ 522480 h 1478781"/>
              <a:gd name="connsiteX15" fmla="*/ 1142981 w 5387625"/>
              <a:gd name="connsiteY15" fmla="*/ 499417 h 1478781"/>
              <a:gd name="connsiteX16" fmla="*/ 1248383 w 5387625"/>
              <a:gd name="connsiteY16" fmla="*/ 437236 h 1478781"/>
              <a:gd name="connsiteX17" fmla="*/ 1314432 w 5387625"/>
              <a:gd name="connsiteY17" fmla="*/ 414173 h 1478781"/>
              <a:gd name="connsiteX18" fmla="*/ 1377752 w 5387625"/>
              <a:gd name="connsiteY18" fmla="*/ 423215 h 1478781"/>
              <a:gd name="connsiteX19" fmla="*/ 1472600 w 5387625"/>
              <a:gd name="connsiteY19" fmla="*/ 417704 h 1478781"/>
              <a:gd name="connsiteX20" fmla="*/ 1591685 w 5387625"/>
              <a:gd name="connsiteY20" fmla="*/ 380086 h 1478781"/>
              <a:gd name="connsiteX21" fmla="*/ 1723604 w 5387625"/>
              <a:gd name="connsiteY21" fmla="*/ 326415 h 1478781"/>
              <a:gd name="connsiteX22" fmla="*/ 1830033 w 5387625"/>
              <a:gd name="connsiteY22" fmla="*/ 295809 h 1478781"/>
              <a:gd name="connsiteX23" fmla="*/ 1988426 w 5387625"/>
              <a:gd name="connsiteY23" fmla="*/ 260706 h 1478781"/>
              <a:gd name="connsiteX24" fmla="*/ 2137114 w 5387625"/>
              <a:gd name="connsiteY24" fmla="*/ 204039 h 1478781"/>
              <a:gd name="connsiteX25" fmla="*/ 2197171 w 5387625"/>
              <a:gd name="connsiteY25" fmla="*/ 190500 h 1478781"/>
              <a:gd name="connsiteX26" fmla="*/ 2225746 w 5387625"/>
              <a:gd name="connsiteY26" fmla="*/ 171450 h 1478781"/>
              <a:gd name="connsiteX27" fmla="*/ 2294702 w 5387625"/>
              <a:gd name="connsiteY27" fmla="*/ 144373 h 1478781"/>
              <a:gd name="connsiteX28" fmla="*/ 2451260 w 5387625"/>
              <a:gd name="connsiteY28" fmla="*/ 114300 h 1478781"/>
              <a:gd name="connsiteX29" fmla="*/ 2711521 w 5387625"/>
              <a:gd name="connsiteY29" fmla="*/ 95250 h 1478781"/>
              <a:gd name="connsiteX30" fmla="*/ 2797246 w 5387625"/>
              <a:gd name="connsiteY30" fmla="*/ 66675 h 1478781"/>
              <a:gd name="connsiteX31" fmla="*/ 2825821 w 5387625"/>
              <a:gd name="connsiteY31" fmla="*/ 57150 h 1478781"/>
              <a:gd name="connsiteX32" fmla="*/ 2854396 w 5387625"/>
              <a:gd name="connsiteY32" fmla="*/ 38100 h 1478781"/>
              <a:gd name="connsiteX33" fmla="*/ 2911546 w 5387625"/>
              <a:gd name="connsiteY33" fmla="*/ 19050 h 1478781"/>
              <a:gd name="connsiteX34" fmla="*/ 2978221 w 5387625"/>
              <a:gd name="connsiteY34" fmla="*/ 0 h 1478781"/>
              <a:gd name="connsiteX35" fmla="*/ 3197296 w 5387625"/>
              <a:gd name="connsiteY35" fmla="*/ 9525 h 1478781"/>
              <a:gd name="connsiteX36" fmla="*/ 3254446 w 5387625"/>
              <a:gd name="connsiteY36" fmla="*/ 28575 h 1478781"/>
              <a:gd name="connsiteX37" fmla="*/ 3292546 w 5387625"/>
              <a:gd name="connsiteY37" fmla="*/ 38100 h 1478781"/>
              <a:gd name="connsiteX38" fmla="*/ 3349696 w 5387625"/>
              <a:gd name="connsiteY38" fmla="*/ 57150 h 1478781"/>
              <a:gd name="connsiteX39" fmla="*/ 3406846 w 5387625"/>
              <a:gd name="connsiteY39" fmla="*/ 76200 h 1478781"/>
              <a:gd name="connsiteX40" fmla="*/ 3435421 w 5387625"/>
              <a:gd name="connsiteY40" fmla="*/ 85725 h 1478781"/>
              <a:gd name="connsiteX41" fmla="*/ 3463996 w 5387625"/>
              <a:gd name="connsiteY41" fmla="*/ 95250 h 1478781"/>
              <a:gd name="connsiteX42" fmla="*/ 3578296 w 5387625"/>
              <a:gd name="connsiteY42" fmla="*/ 104775 h 1478781"/>
              <a:gd name="connsiteX43" fmla="*/ 3635446 w 5387625"/>
              <a:gd name="connsiteY43" fmla="*/ 133350 h 1478781"/>
              <a:gd name="connsiteX44" fmla="*/ 3664021 w 5387625"/>
              <a:gd name="connsiteY44" fmla="*/ 161925 h 1478781"/>
              <a:gd name="connsiteX45" fmla="*/ 3721171 w 5387625"/>
              <a:gd name="connsiteY45" fmla="*/ 200025 h 1478781"/>
              <a:gd name="connsiteX46" fmla="*/ 3749746 w 5387625"/>
              <a:gd name="connsiteY46" fmla="*/ 219075 h 1478781"/>
              <a:gd name="connsiteX47" fmla="*/ 3778321 w 5387625"/>
              <a:gd name="connsiteY47" fmla="*/ 247650 h 1478781"/>
              <a:gd name="connsiteX48" fmla="*/ 3835471 w 5387625"/>
              <a:gd name="connsiteY48" fmla="*/ 266700 h 1478781"/>
              <a:gd name="connsiteX49" fmla="*/ 3892621 w 5387625"/>
              <a:gd name="connsiteY49" fmla="*/ 295275 h 1478781"/>
              <a:gd name="connsiteX50" fmla="*/ 3921196 w 5387625"/>
              <a:gd name="connsiteY50" fmla="*/ 314325 h 1478781"/>
              <a:gd name="connsiteX51" fmla="*/ 3959296 w 5387625"/>
              <a:gd name="connsiteY51" fmla="*/ 323850 h 1478781"/>
              <a:gd name="connsiteX52" fmla="*/ 4102171 w 5387625"/>
              <a:gd name="connsiteY52" fmla="*/ 342900 h 1478781"/>
              <a:gd name="connsiteX53" fmla="*/ 4159321 w 5387625"/>
              <a:gd name="connsiteY53" fmla="*/ 361950 h 1478781"/>
              <a:gd name="connsiteX54" fmla="*/ 4187896 w 5387625"/>
              <a:gd name="connsiteY54" fmla="*/ 371475 h 1478781"/>
              <a:gd name="connsiteX55" fmla="*/ 4245046 w 5387625"/>
              <a:gd name="connsiteY55" fmla="*/ 419100 h 1478781"/>
              <a:gd name="connsiteX56" fmla="*/ 4302196 w 5387625"/>
              <a:gd name="connsiteY56" fmla="*/ 457200 h 1478781"/>
              <a:gd name="connsiteX57" fmla="*/ 4330771 w 5387625"/>
              <a:gd name="connsiteY57" fmla="*/ 476250 h 1478781"/>
              <a:gd name="connsiteX58" fmla="*/ 4387921 w 5387625"/>
              <a:gd name="connsiteY58" fmla="*/ 514350 h 1478781"/>
              <a:gd name="connsiteX59" fmla="*/ 4416496 w 5387625"/>
              <a:gd name="connsiteY59" fmla="*/ 533400 h 1478781"/>
              <a:gd name="connsiteX60" fmla="*/ 4445071 w 5387625"/>
              <a:gd name="connsiteY60" fmla="*/ 542925 h 1478781"/>
              <a:gd name="connsiteX61" fmla="*/ 4530796 w 5387625"/>
              <a:gd name="connsiteY61" fmla="*/ 600075 h 1478781"/>
              <a:gd name="connsiteX62" fmla="*/ 4559371 w 5387625"/>
              <a:gd name="connsiteY62" fmla="*/ 628650 h 1478781"/>
              <a:gd name="connsiteX63" fmla="*/ 4587946 w 5387625"/>
              <a:gd name="connsiteY63" fmla="*/ 638175 h 1478781"/>
              <a:gd name="connsiteX64" fmla="*/ 4673671 w 5387625"/>
              <a:gd name="connsiteY64" fmla="*/ 695325 h 1478781"/>
              <a:gd name="connsiteX65" fmla="*/ 4702246 w 5387625"/>
              <a:gd name="connsiteY65" fmla="*/ 714375 h 1478781"/>
              <a:gd name="connsiteX66" fmla="*/ 4730821 w 5387625"/>
              <a:gd name="connsiteY66" fmla="*/ 733425 h 1478781"/>
              <a:gd name="connsiteX67" fmla="*/ 4816546 w 5387625"/>
              <a:gd name="connsiteY67" fmla="*/ 809625 h 1478781"/>
              <a:gd name="connsiteX68" fmla="*/ 4845121 w 5387625"/>
              <a:gd name="connsiteY68" fmla="*/ 819150 h 1478781"/>
              <a:gd name="connsiteX69" fmla="*/ 4902271 w 5387625"/>
              <a:gd name="connsiteY69" fmla="*/ 857250 h 1478781"/>
              <a:gd name="connsiteX70" fmla="*/ 4968946 w 5387625"/>
              <a:gd name="connsiteY70" fmla="*/ 876300 h 1478781"/>
              <a:gd name="connsiteX71" fmla="*/ 4997521 w 5387625"/>
              <a:gd name="connsiteY71" fmla="*/ 885825 h 1478781"/>
              <a:gd name="connsiteX72" fmla="*/ 5064196 w 5387625"/>
              <a:gd name="connsiteY72" fmla="*/ 904875 h 1478781"/>
              <a:gd name="connsiteX73" fmla="*/ 5122079 w 5387625"/>
              <a:gd name="connsiteY73" fmla="*/ 976679 h 1478781"/>
              <a:gd name="connsiteX74" fmla="*/ 5232714 w 5387625"/>
              <a:gd name="connsiteY74" fmla="*/ 1044819 h 1478781"/>
              <a:gd name="connsiteX75" fmla="*/ 5349952 w 5387625"/>
              <a:gd name="connsiteY75" fmla="*/ 1153072 h 1478781"/>
              <a:gd name="connsiteX76" fmla="*/ 5387625 w 5387625"/>
              <a:gd name="connsiteY76" fmla="*/ 1262757 h 1478781"/>
              <a:gd name="connsiteX77" fmla="*/ 4847565 w 5387625"/>
              <a:gd name="connsiteY77" fmla="*/ 1478781 h 1478781"/>
              <a:gd name="connsiteX78" fmla="*/ 599093 w 5387625"/>
              <a:gd name="connsiteY78"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28241 w 5387625"/>
              <a:gd name="connsiteY7" fmla="*/ 668299 h 1478781"/>
              <a:gd name="connsiteX8" fmla="*/ 605065 w 5387625"/>
              <a:gd name="connsiteY8" fmla="*/ 619659 h 1478781"/>
              <a:gd name="connsiteX9" fmla="*/ 616021 w 5387625"/>
              <a:gd name="connsiteY9" fmla="*/ 523875 h 1478781"/>
              <a:gd name="connsiteX10" fmla="*/ 680013 w 5387625"/>
              <a:gd name="connsiteY10" fmla="*/ 581076 h 1478781"/>
              <a:gd name="connsiteX11" fmla="*/ 739221 w 5387625"/>
              <a:gd name="connsiteY11" fmla="*/ 569570 h 1478781"/>
              <a:gd name="connsiteX12" fmla="*/ 840060 w 5387625"/>
              <a:gd name="connsiteY12" fmla="*/ 685471 h 1478781"/>
              <a:gd name="connsiteX13" fmla="*/ 973812 w 5387625"/>
              <a:gd name="connsiteY13" fmla="*/ 578129 h 1478781"/>
              <a:gd name="connsiteX14" fmla="*/ 1066155 w 5387625"/>
              <a:gd name="connsiteY14" fmla="*/ 522480 h 1478781"/>
              <a:gd name="connsiteX15" fmla="*/ 1142981 w 5387625"/>
              <a:gd name="connsiteY15" fmla="*/ 499417 h 1478781"/>
              <a:gd name="connsiteX16" fmla="*/ 1248383 w 5387625"/>
              <a:gd name="connsiteY16" fmla="*/ 437236 h 1478781"/>
              <a:gd name="connsiteX17" fmla="*/ 1314432 w 5387625"/>
              <a:gd name="connsiteY17" fmla="*/ 414173 h 1478781"/>
              <a:gd name="connsiteX18" fmla="*/ 1377752 w 5387625"/>
              <a:gd name="connsiteY18" fmla="*/ 423215 h 1478781"/>
              <a:gd name="connsiteX19" fmla="*/ 1472600 w 5387625"/>
              <a:gd name="connsiteY19" fmla="*/ 417704 h 1478781"/>
              <a:gd name="connsiteX20" fmla="*/ 1591685 w 5387625"/>
              <a:gd name="connsiteY20" fmla="*/ 380086 h 1478781"/>
              <a:gd name="connsiteX21" fmla="*/ 1723604 w 5387625"/>
              <a:gd name="connsiteY21" fmla="*/ 326415 h 1478781"/>
              <a:gd name="connsiteX22" fmla="*/ 1830033 w 5387625"/>
              <a:gd name="connsiteY22" fmla="*/ 295809 h 1478781"/>
              <a:gd name="connsiteX23" fmla="*/ 1988426 w 5387625"/>
              <a:gd name="connsiteY23" fmla="*/ 260706 h 1478781"/>
              <a:gd name="connsiteX24" fmla="*/ 2137114 w 5387625"/>
              <a:gd name="connsiteY24" fmla="*/ 204039 h 1478781"/>
              <a:gd name="connsiteX25" fmla="*/ 2197171 w 5387625"/>
              <a:gd name="connsiteY25" fmla="*/ 190500 h 1478781"/>
              <a:gd name="connsiteX26" fmla="*/ 2225746 w 5387625"/>
              <a:gd name="connsiteY26" fmla="*/ 171450 h 1478781"/>
              <a:gd name="connsiteX27" fmla="*/ 2294702 w 5387625"/>
              <a:gd name="connsiteY27" fmla="*/ 144373 h 1478781"/>
              <a:gd name="connsiteX28" fmla="*/ 2451260 w 5387625"/>
              <a:gd name="connsiteY28" fmla="*/ 114300 h 1478781"/>
              <a:gd name="connsiteX29" fmla="*/ 2711521 w 5387625"/>
              <a:gd name="connsiteY29" fmla="*/ 95250 h 1478781"/>
              <a:gd name="connsiteX30" fmla="*/ 2797246 w 5387625"/>
              <a:gd name="connsiteY30" fmla="*/ 66675 h 1478781"/>
              <a:gd name="connsiteX31" fmla="*/ 2825821 w 5387625"/>
              <a:gd name="connsiteY31" fmla="*/ 57150 h 1478781"/>
              <a:gd name="connsiteX32" fmla="*/ 2854396 w 5387625"/>
              <a:gd name="connsiteY32" fmla="*/ 38100 h 1478781"/>
              <a:gd name="connsiteX33" fmla="*/ 2911546 w 5387625"/>
              <a:gd name="connsiteY33" fmla="*/ 19050 h 1478781"/>
              <a:gd name="connsiteX34" fmla="*/ 2978221 w 5387625"/>
              <a:gd name="connsiteY34" fmla="*/ 0 h 1478781"/>
              <a:gd name="connsiteX35" fmla="*/ 3197296 w 5387625"/>
              <a:gd name="connsiteY35" fmla="*/ 9525 h 1478781"/>
              <a:gd name="connsiteX36" fmla="*/ 3254446 w 5387625"/>
              <a:gd name="connsiteY36" fmla="*/ 28575 h 1478781"/>
              <a:gd name="connsiteX37" fmla="*/ 3292546 w 5387625"/>
              <a:gd name="connsiteY37" fmla="*/ 38100 h 1478781"/>
              <a:gd name="connsiteX38" fmla="*/ 3349696 w 5387625"/>
              <a:gd name="connsiteY38" fmla="*/ 57150 h 1478781"/>
              <a:gd name="connsiteX39" fmla="*/ 3406846 w 5387625"/>
              <a:gd name="connsiteY39" fmla="*/ 76200 h 1478781"/>
              <a:gd name="connsiteX40" fmla="*/ 3435421 w 5387625"/>
              <a:gd name="connsiteY40" fmla="*/ 85725 h 1478781"/>
              <a:gd name="connsiteX41" fmla="*/ 3463996 w 5387625"/>
              <a:gd name="connsiteY41" fmla="*/ 95250 h 1478781"/>
              <a:gd name="connsiteX42" fmla="*/ 3578296 w 5387625"/>
              <a:gd name="connsiteY42" fmla="*/ 104775 h 1478781"/>
              <a:gd name="connsiteX43" fmla="*/ 3635446 w 5387625"/>
              <a:gd name="connsiteY43" fmla="*/ 133350 h 1478781"/>
              <a:gd name="connsiteX44" fmla="*/ 3664021 w 5387625"/>
              <a:gd name="connsiteY44" fmla="*/ 161925 h 1478781"/>
              <a:gd name="connsiteX45" fmla="*/ 3721171 w 5387625"/>
              <a:gd name="connsiteY45" fmla="*/ 200025 h 1478781"/>
              <a:gd name="connsiteX46" fmla="*/ 3749746 w 5387625"/>
              <a:gd name="connsiteY46" fmla="*/ 219075 h 1478781"/>
              <a:gd name="connsiteX47" fmla="*/ 3778321 w 5387625"/>
              <a:gd name="connsiteY47" fmla="*/ 247650 h 1478781"/>
              <a:gd name="connsiteX48" fmla="*/ 3835471 w 5387625"/>
              <a:gd name="connsiteY48" fmla="*/ 266700 h 1478781"/>
              <a:gd name="connsiteX49" fmla="*/ 3892621 w 5387625"/>
              <a:gd name="connsiteY49" fmla="*/ 295275 h 1478781"/>
              <a:gd name="connsiteX50" fmla="*/ 3921196 w 5387625"/>
              <a:gd name="connsiteY50" fmla="*/ 314325 h 1478781"/>
              <a:gd name="connsiteX51" fmla="*/ 3959296 w 5387625"/>
              <a:gd name="connsiteY51" fmla="*/ 323850 h 1478781"/>
              <a:gd name="connsiteX52" fmla="*/ 4102171 w 5387625"/>
              <a:gd name="connsiteY52" fmla="*/ 342900 h 1478781"/>
              <a:gd name="connsiteX53" fmla="*/ 4159321 w 5387625"/>
              <a:gd name="connsiteY53" fmla="*/ 361950 h 1478781"/>
              <a:gd name="connsiteX54" fmla="*/ 4187896 w 5387625"/>
              <a:gd name="connsiteY54" fmla="*/ 371475 h 1478781"/>
              <a:gd name="connsiteX55" fmla="*/ 4245046 w 5387625"/>
              <a:gd name="connsiteY55" fmla="*/ 419100 h 1478781"/>
              <a:gd name="connsiteX56" fmla="*/ 4302196 w 5387625"/>
              <a:gd name="connsiteY56" fmla="*/ 457200 h 1478781"/>
              <a:gd name="connsiteX57" fmla="*/ 4330771 w 5387625"/>
              <a:gd name="connsiteY57" fmla="*/ 476250 h 1478781"/>
              <a:gd name="connsiteX58" fmla="*/ 4387921 w 5387625"/>
              <a:gd name="connsiteY58" fmla="*/ 514350 h 1478781"/>
              <a:gd name="connsiteX59" fmla="*/ 4416496 w 5387625"/>
              <a:gd name="connsiteY59" fmla="*/ 533400 h 1478781"/>
              <a:gd name="connsiteX60" fmla="*/ 4445071 w 5387625"/>
              <a:gd name="connsiteY60" fmla="*/ 542925 h 1478781"/>
              <a:gd name="connsiteX61" fmla="*/ 4530796 w 5387625"/>
              <a:gd name="connsiteY61" fmla="*/ 600075 h 1478781"/>
              <a:gd name="connsiteX62" fmla="*/ 4559371 w 5387625"/>
              <a:gd name="connsiteY62" fmla="*/ 628650 h 1478781"/>
              <a:gd name="connsiteX63" fmla="*/ 4587946 w 5387625"/>
              <a:gd name="connsiteY63" fmla="*/ 638175 h 1478781"/>
              <a:gd name="connsiteX64" fmla="*/ 4673671 w 5387625"/>
              <a:gd name="connsiteY64" fmla="*/ 695325 h 1478781"/>
              <a:gd name="connsiteX65" fmla="*/ 4702246 w 5387625"/>
              <a:gd name="connsiteY65" fmla="*/ 714375 h 1478781"/>
              <a:gd name="connsiteX66" fmla="*/ 4730821 w 5387625"/>
              <a:gd name="connsiteY66" fmla="*/ 733425 h 1478781"/>
              <a:gd name="connsiteX67" fmla="*/ 4816546 w 5387625"/>
              <a:gd name="connsiteY67" fmla="*/ 809625 h 1478781"/>
              <a:gd name="connsiteX68" fmla="*/ 4845121 w 5387625"/>
              <a:gd name="connsiteY68" fmla="*/ 819150 h 1478781"/>
              <a:gd name="connsiteX69" fmla="*/ 4902271 w 5387625"/>
              <a:gd name="connsiteY69" fmla="*/ 857250 h 1478781"/>
              <a:gd name="connsiteX70" fmla="*/ 4968946 w 5387625"/>
              <a:gd name="connsiteY70" fmla="*/ 876300 h 1478781"/>
              <a:gd name="connsiteX71" fmla="*/ 4997521 w 5387625"/>
              <a:gd name="connsiteY71" fmla="*/ 885825 h 1478781"/>
              <a:gd name="connsiteX72" fmla="*/ 5064196 w 5387625"/>
              <a:gd name="connsiteY72" fmla="*/ 904875 h 1478781"/>
              <a:gd name="connsiteX73" fmla="*/ 5122079 w 5387625"/>
              <a:gd name="connsiteY73" fmla="*/ 976679 h 1478781"/>
              <a:gd name="connsiteX74" fmla="*/ 5232714 w 5387625"/>
              <a:gd name="connsiteY74" fmla="*/ 1044819 h 1478781"/>
              <a:gd name="connsiteX75" fmla="*/ 5349952 w 5387625"/>
              <a:gd name="connsiteY75" fmla="*/ 1153072 h 1478781"/>
              <a:gd name="connsiteX76" fmla="*/ 5387625 w 5387625"/>
              <a:gd name="connsiteY76" fmla="*/ 1262757 h 1478781"/>
              <a:gd name="connsiteX77" fmla="*/ 4847565 w 5387625"/>
              <a:gd name="connsiteY77" fmla="*/ 1478781 h 1478781"/>
              <a:gd name="connsiteX78" fmla="*/ 599093 w 5387625"/>
              <a:gd name="connsiteY78"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28241 w 5387625"/>
              <a:gd name="connsiteY7" fmla="*/ 668299 h 1478781"/>
              <a:gd name="connsiteX8" fmla="*/ 605065 w 5387625"/>
              <a:gd name="connsiteY8" fmla="*/ 619659 h 1478781"/>
              <a:gd name="connsiteX9" fmla="*/ 616021 w 5387625"/>
              <a:gd name="connsiteY9" fmla="*/ 523875 h 1478781"/>
              <a:gd name="connsiteX10" fmla="*/ 652467 w 5387625"/>
              <a:gd name="connsiteY10" fmla="*/ 749631 h 1478781"/>
              <a:gd name="connsiteX11" fmla="*/ 739221 w 5387625"/>
              <a:gd name="connsiteY11" fmla="*/ 569570 h 1478781"/>
              <a:gd name="connsiteX12" fmla="*/ 840060 w 5387625"/>
              <a:gd name="connsiteY12" fmla="*/ 685471 h 1478781"/>
              <a:gd name="connsiteX13" fmla="*/ 973812 w 5387625"/>
              <a:gd name="connsiteY13" fmla="*/ 578129 h 1478781"/>
              <a:gd name="connsiteX14" fmla="*/ 1066155 w 5387625"/>
              <a:gd name="connsiteY14" fmla="*/ 522480 h 1478781"/>
              <a:gd name="connsiteX15" fmla="*/ 1142981 w 5387625"/>
              <a:gd name="connsiteY15" fmla="*/ 499417 h 1478781"/>
              <a:gd name="connsiteX16" fmla="*/ 1248383 w 5387625"/>
              <a:gd name="connsiteY16" fmla="*/ 437236 h 1478781"/>
              <a:gd name="connsiteX17" fmla="*/ 1314432 w 5387625"/>
              <a:gd name="connsiteY17" fmla="*/ 414173 h 1478781"/>
              <a:gd name="connsiteX18" fmla="*/ 1377752 w 5387625"/>
              <a:gd name="connsiteY18" fmla="*/ 423215 h 1478781"/>
              <a:gd name="connsiteX19" fmla="*/ 1472600 w 5387625"/>
              <a:gd name="connsiteY19" fmla="*/ 417704 h 1478781"/>
              <a:gd name="connsiteX20" fmla="*/ 1591685 w 5387625"/>
              <a:gd name="connsiteY20" fmla="*/ 380086 h 1478781"/>
              <a:gd name="connsiteX21" fmla="*/ 1723604 w 5387625"/>
              <a:gd name="connsiteY21" fmla="*/ 326415 h 1478781"/>
              <a:gd name="connsiteX22" fmla="*/ 1830033 w 5387625"/>
              <a:gd name="connsiteY22" fmla="*/ 295809 h 1478781"/>
              <a:gd name="connsiteX23" fmla="*/ 1988426 w 5387625"/>
              <a:gd name="connsiteY23" fmla="*/ 260706 h 1478781"/>
              <a:gd name="connsiteX24" fmla="*/ 2137114 w 5387625"/>
              <a:gd name="connsiteY24" fmla="*/ 204039 h 1478781"/>
              <a:gd name="connsiteX25" fmla="*/ 2197171 w 5387625"/>
              <a:gd name="connsiteY25" fmla="*/ 190500 h 1478781"/>
              <a:gd name="connsiteX26" fmla="*/ 2225746 w 5387625"/>
              <a:gd name="connsiteY26" fmla="*/ 171450 h 1478781"/>
              <a:gd name="connsiteX27" fmla="*/ 2294702 w 5387625"/>
              <a:gd name="connsiteY27" fmla="*/ 144373 h 1478781"/>
              <a:gd name="connsiteX28" fmla="*/ 2451260 w 5387625"/>
              <a:gd name="connsiteY28" fmla="*/ 114300 h 1478781"/>
              <a:gd name="connsiteX29" fmla="*/ 2711521 w 5387625"/>
              <a:gd name="connsiteY29" fmla="*/ 95250 h 1478781"/>
              <a:gd name="connsiteX30" fmla="*/ 2797246 w 5387625"/>
              <a:gd name="connsiteY30" fmla="*/ 66675 h 1478781"/>
              <a:gd name="connsiteX31" fmla="*/ 2825821 w 5387625"/>
              <a:gd name="connsiteY31" fmla="*/ 57150 h 1478781"/>
              <a:gd name="connsiteX32" fmla="*/ 2854396 w 5387625"/>
              <a:gd name="connsiteY32" fmla="*/ 38100 h 1478781"/>
              <a:gd name="connsiteX33" fmla="*/ 2911546 w 5387625"/>
              <a:gd name="connsiteY33" fmla="*/ 19050 h 1478781"/>
              <a:gd name="connsiteX34" fmla="*/ 2978221 w 5387625"/>
              <a:gd name="connsiteY34" fmla="*/ 0 h 1478781"/>
              <a:gd name="connsiteX35" fmla="*/ 3197296 w 5387625"/>
              <a:gd name="connsiteY35" fmla="*/ 9525 h 1478781"/>
              <a:gd name="connsiteX36" fmla="*/ 3254446 w 5387625"/>
              <a:gd name="connsiteY36" fmla="*/ 28575 h 1478781"/>
              <a:gd name="connsiteX37" fmla="*/ 3292546 w 5387625"/>
              <a:gd name="connsiteY37" fmla="*/ 38100 h 1478781"/>
              <a:gd name="connsiteX38" fmla="*/ 3349696 w 5387625"/>
              <a:gd name="connsiteY38" fmla="*/ 57150 h 1478781"/>
              <a:gd name="connsiteX39" fmla="*/ 3406846 w 5387625"/>
              <a:gd name="connsiteY39" fmla="*/ 76200 h 1478781"/>
              <a:gd name="connsiteX40" fmla="*/ 3435421 w 5387625"/>
              <a:gd name="connsiteY40" fmla="*/ 85725 h 1478781"/>
              <a:gd name="connsiteX41" fmla="*/ 3463996 w 5387625"/>
              <a:gd name="connsiteY41" fmla="*/ 95250 h 1478781"/>
              <a:gd name="connsiteX42" fmla="*/ 3578296 w 5387625"/>
              <a:gd name="connsiteY42" fmla="*/ 104775 h 1478781"/>
              <a:gd name="connsiteX43" fmla="*/ 3635446 w 5387625"/>
              <a:gd name="connsiteY43" fmla="*/ 133350 h 1478781"/>
              <a:gd name="connsiteX44" fmla="*/ 3664021 w 5387625"/>
              <a:gd name="connsiteY44" fmla="*/ 161925 h 1478781"/>
              <a:gd name="connsiteX45" fmla="*/ 3721171 w 5387625"/>
              <a:gd name="connsiteY45" fmla="*/ 200025 h 1478781"/>
              <a:gd name="connsiteX46" fmla="*/ 3749746 w 5387625"/>
              <a:gd name="connsiteY46" fmla="*/ 219075 h 1478781"/>
              <a:gd name="connsiteX47" fmla="*/ 3778321 w 5387625"/>
              <a:gd name="connsiteY47" fmla="*/ 247650 h 1478781"/>
              <a:gd name="connsiteX48" fmla="*/ 3835471 w 5387625"/>
              <a:gd name="connsiteY48" fmla="*/ 266700 h 1478781"/>
              <a:gd name="connsiteX49" fmla="*/ 3892621 w 5387625"/>
              <a:gd name="connsiteY49" fmla="*/ 295275 h 1478781"/>
              <a:gd name="connsiteX50" fmla="*/ 3921196 w 5387625"/>
              <a:gd name="connsiteY50" fmla="*/ 314325 h 1478781"/>
              <a:gd name="connsiteX51" fmla="*/ 3959296 w 5387625"/>
              <a:gd name="connsiteY51" fmla="*/ 323850 h 1478781"/>
              <a:gd name="connsiteX52" fmla="*/ 4102171 w 5387625"/>
              <a:gd name="connsiteY52" fmla="*/ 342900 h 1478781"/>
              <a:gd name="connsiteX53" fmla="*/ 4159321 w 5387625"/>
              <a:gd name="connsiteY53" fmla="*/ 361950 h 1478781"/>
              <a:gd name="connsiteX54" fmla="*/ 4187896 w 5387625"/>
              <a:gd name="connsiteY54" fmla="*/ 371475 h 1478781"/>
              <a:gd name="connsiteX55" fmla="*/ 4245046 w 5387625"/>
              <a:gd name="connsiteY55" fmla="*/ 419100 h 1478781"/>
              <a:gd name="connsiteX56" fmla="*/ 4302196 w 5387625"/>
              <a:gd name="connsiteY56" fmla="*/ 457200 h 1478781"/>
              <a:gd name="connsiteX57" fmla="*/ 4330771 w 5387625"/>
              <a:gd name="connsiteY57" fmla="*/ 476250 h 1478781"/>
              <a:gd name="connsiteX58" fmla="*/ 4387921 w 5387625"/>
              <a:gd name="connsiteY58" fmla="*/ 514350 h 1478781"/>
              <a:gd name="connsiteX59" fmla="*/ 4416496 w 5387625"/>
              <a:gd name="connsiteY59" fmla="*/ 533400 h 1478781"/>
              <a:gd name="connsiteX60" fmla="*/ 4445071 w 5387625"/>
              <a:gd name="connsiteY60" fmla="*/ 542925 h 1478781"/>
              <a:gd name="connsiteX61" fmla="*/ 4530796 w 5387625"/>
              <a:gd name="connsiteY61" fmla="*/ 600075 h 1478781"/>
              <a:gd name="connsiteX62" fmla="*/ 4559371 w 5387625"/>
              <a:gd name="connsiteY62" fmla="*/ 628650 h 1478781"/>
              <a:gd name="connsiteX63" fmla="*/ 4587946 w 5387625"/>
              <a:gd name="connsiteY63" fmla="*/ 638175 h 1478781"/>
              <a:gd name="connsiteX64" fmla="*/ 4673671 w 5387625"/>
              <a:gd name="connsiteY64" fmla="*/ 695325 h 1478781"/>
              <a:gd name="connsiteX65" fmla="*/ 4702246 w 5387625"/>
              <a:gd name="connsiteY65" fmla="*/ 714375 h 1478781"/>
              <a:gd name="connsiteX66" fmla="*/ 4730821 w 5387625"/>
              <a:gd name="connsiteY66" fmla="*/ 733425 h 1478781"/>
              <a:gd name="connsiteX67" fmla="*/ 4816546 w 5387625"/>
              <a:gd name="connsiteY67" fmla="*/ 809625 h 1478781"/>
              <a:gd name="connsiteX68" fmla="*/ 4845121 w 5387625"/>
              <a:gd name="connsiteY68" fmla="*/ 819150 h 1478781"/>
              <a:gd name="connsiteX69" fmla="*/ 4902271 w 5387625"/>
              <a:gd name="connsiteY69" fmla="*/ 857250 h 1478781"/>
              <a:gd name="connsiteX70" fmla="*/ 4968946 w 5387625"/>
              <a:gd name="connsiteY70" fmla="*/ 876300 h 1478781"/>
              <a:gd name="connsiteX71" fmla="*/ 4997521 w 5387625"/>
              <a:gd name="connsiteY71" fmla="*/ 885825 h 1478781"/>
              <a:gd name="connsiteX72" fmla="*/ 5064196 w 5387625"/>
              <a:gd name="connsiteY72" fmla="*/ 904875 h 1478781"/>
              <a:gd name="connsiteX73" fmla="*/ 5122079 w 5387625"/>
              <a:gd name="connsiteY73" fmla="*/ 976679 h 1478781"/>
              <a:gd name="connsiteX74" fmla="*/ 5232714 w 5387625"/>
              <a:gd name="connsiteY74" fmla="*/ 1044819 h 1478781"/>
              <a:gd name="connsiteX75" fmla="*/ 5349952 w 5387625"/>
              <a:gd name="connsiteY75" fmla="*/ 1153072 h 1478781"/>
              <a:gd name="connsiteX76" fmla="*/ 5387625 w 5387625"/>
              <a:gd name="connsiteY76" fmla="*/ 1262757 h 1478781"/>
              <a:gd name="connsiteX77" fmla="*/ 4847565 w 5387625"/>
              <a:gd name="connsiteY77" fmla="*/ 1478781 h 1478781"/>
              <a:gd name="connsiteX78" fmla="*/ 599093 w 5387625"/>
              <a:gd name="connsiteY78"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28241 w 5387625"/>
              <a:gd name="connsiteY7" fmla="*/ 668299 h 1478781"/>
              <a:gd name="connsiteX8" fmla="*/ 605065 w 5387625"/>
              <a:gd name="connsiteY8" fmla="*/ 619659 h 1478781"/>
              <a:gd name="connsiteX9" fmla="*/ 616021 w 5387625"/>
              <a:gd name="connsiteY9" fmla="*/ 523875 h 1478781"/>
              <a:gd name="connsiteX10" fmla="*/ 652467 w 5387625"/>
              <a:gd name="connsiteY10" fmla="*/ 749631 h 1478781"/>
              <a:gd name="connsiteX11" fmla="*/ 735286 w 5387625"/>
              <a:gd name="connsiteY11" fmla="*/ 669901 h 1478781"/>
              <a:gd name="connsiteX12" fmla="*/ 840060 w 5387625"/>
              <a:gd name="connsiteY12" fmla="*/ 685471 h 1478781"/>
              <a:gd name="connsiteX13" fmla="*/ 973812 w 5387625"/>
              <a:gd name="connsiteY13" fmla="*/ 578129 h 1478781"/>
              <a:gd name="connsiteX14" fmla="*/ 1066155 w 5387625"/>
              <a:gd name="connsiteY14" fmla="*/ 522480 h 1478781"/>
              <a:gd name="connsiteX15" fmla="*/ 1142981 w 5387625"/>
              <a:gd name="connsiteY15" fmla="*/ 499417 h 1478781"/>
              <a:gd name="connsiteX16" fmla="*/ 1248383 w 5387625"/>
              <a:gd name="connsiteY16" fmla="*/ 437236 h 1478781"/>
              <a:gd name="connsiteX17" fmla="*/ 1314432 w 5387625"/>
              <a:gd name="connsiteY17" fmla="*/ 414173 h 1478781"/>
              <a:gd name="connsiteX18" fmla="*/ 1377752 w 5387625"/>
              <a:gd name="connsiteY18" fmla="*/ 423215 h 1478781"/>
              <a:gd name="connsiteX19" fmla="*/ 1472600 w 5387625"/>
              <a:gd name="connsiteY19" fmla="*/ 417704 h 1478781"/>
              <a:gd name="connsiteX20" fmla="*/ 1591685 w 5387625"/>
              <a:gd name="connsiteY20" fmla="*/ 380086 h 1478781"/>
              <a:gd name="connsiteX21" fmla="*/ 1723604 w 5387625"/>
              <a:gd name="connsiteY21" fmla="*/ 326415 h 1478781"/>
              <a:gd name="connsiteX22" fmla="*/ 1830033 w 5387625"/>
              <a:gd name="connsiteY22" fmla="*/ 295809 h 1478781"/>
              <a:gd name="connsiteX23" fmla="*/ 1988426 w 5387625"/>
              <a:gd name="connsiteY23" fmla="*/ 260706 h 1478781"/>
              <a:gd name="connsiteX24" fmla="*/ 2137114 w 5387625"/>
              <a:gd name="connsiteY24" fmla="*/ 204039 h 1478781"/>
              <a:gd name="connsiteX25" fmla="*/ 2197171 w 5387625"/>
              <a:gd name="connsiteY25" fmla="*/ 190500 h 1478781"/>
              <a:gd name="connsiteX26" fmla="*/ 2225746 w 5387625"/>
              <a:gd name="connsiteY26" fmla="*/ 171450 h 1478781"/>
              <a:gd name="connsiteX27" fmla="*/ 2294702 w 5387625"/>
              <a:gd name="connsiteY27" fmla="*/ 144373 h 1478781"/>
              <a:gd name="connsiteX28" fmla="*/ 2451260 w 5387625"/>
              <a:gd name="connsiteY28" fmla="*/ 114300 h 1478781"/>
              <a:gd name="connsiteX29" fmla="*/ 2711521 w 5387625"/>
              <a:gd name="connsiteY29" fmla="*/ 95250 h 1478781"/>
              <a:gd name="connsiteX30" fmla="*/ 2797246 w 5387625"/>
              <a:gd name="connsiteY30" fmla="*/ 66675 h 1478781"/>
              <a:gd name="connsiteX31" fmla="*/ 2825821 w 5387625"/>
              <a:gd name="connsiteY31" fmla="*/ 57150 h 1478781"/>
              <a:gd name="connsiteX32" fmla="*/ 2854396 w 5387625"/>
              <a:gd name="connsiteY32" fmla="*/ 38100 h 1478781"/>
              <a:gd name="connsiteX33" fmla="*/ 2911546 w 5387625"/>
              <a:gd name="connsiteY33" fmla="*/ 19050 h 1478781"/>
              <a:gd name="connsiteX34" fmla="*/ 2978221 w 5387625"/>
              <a:gd name="connsiteY34" fmla="*/ 0 h 1478781"/>
              <a:gd name="connsiteX35" fmla="*/ 3197296 w 5387625"/>
              <a:gd name="connsiteY35" fmla="*/ 9525 h 1478781"/>
              <a:gd name="connsiteX36" fmla="*/ 3254446 w 5387625"/>
              <a:gd name="connsiteY36" fmla="*/ 28575 h 1478781"/>
              <a:gd name="connsiteX37" fmla="*/ 3292546 w 5387625"/>
              <a:gd name="connsiteY37" fmla="*/ 38100 h 1478781"/>
              <a:gd name="connsiteX38" fmla="*/ 3349696 w 5387625"/>
              <a:gd name="connsiteY38" fmla="*/ 57150 h 1478781"/>
              <a:gd name="connsiteX39" fmla="*/ 3406846 w 5387625"/>
              <a:gd name="connsiteY39" fmla="*/ 76200 h 1478781"/>
              <a:gd name="connsiteX40" fmla="*/ 3435421 w 5387625"/>
              <a:gd name="connsiteY40" fmla="*/ 85725 h 1478781"/>
              <a:gd name="connsiteX41" fmla="*/ 3463996 w 5387625"/>
              <a:gd name="connsiteY41" fmla="*/ 95250 h 1478781"/>
              <a:gd name="connsiteX42" fmla="*/ 3578296 w 5387625"/>
              <a:gd name="connsiteY42" fmla="*/ 104775 h 1478781"/>
              <a:gd name="connsiteX43" fmla="*/ 3635446 w 5387625"/>
              <a:gd name="connsiteY43" fmla="*/ 133350 h 1478781"/>
              <a:gd name="connsiteX44" fmla="*/ 3664021 w 5387625"/>
              <a:gd name="connsiteY44" fmla="*/ 161925 h 1478781"/>
              <a:gd name="connsiteX45" fmla="*/ 3721171 w 5387625"/>
              <a:gd name="connsiteY45" fmla="*/ 200025 h 1478781"/>
              <a:gd name="connsiteX46" fmla="*/ 3749746 w 5387625"/>
              <a:gd name="connsiteY46" fmla="*/ 219075 h 1478781"/>
              <a:gd name="connsiteX47" fmla="*/ 3778321 w 5387625"/>
              <a:gd name="connsiteY47" fmla="*/ 247650 h 1478781"/>
              <a:gd name="connsiteX48" fmla="*/ 3835471 w 5387625"/>
              <a:gd name="connsiteY48" fmla="*/ 266700 h 1478781"/>
              <a:gd name="connsiteX49" fmla="*/ 3892621 w 5387625"/>
              <a:gd name="connsiteY49" fmla="*/ 295275 h 1478781"/>
              <a:gd name="connsiteX50" fmla="*/ 3921196 w 5387625"/>
              <a:gd name="connsiteY50" fmla="*/ 314325 h 1478781"/>
              <a:gd name="connsiteX51" fmla="*/ 3959296 w 5387625"/>
              <a:gd name="connsiteY51" fmla="*/ 323850 h 1478781"/>
              <a:gd name="connsiteX52" fmla="*/ 4102171 w 5387625"/>
              <a:gd name="connsiteY52" fmla="*/ 342900 h 1478781"/>
              <a:gd name="connsiteX53" fmla="*/ 4159321 w 5387625"/>
              <a:gd name="connsiteY53" fmla="*/ 361950 h 1478781"/>
              <a:gd name="connsiteX54" fmla="*/ 4187896 w 5387625"/>
              <a:gd name="connsiteY54" fmla="*/ 371475 h 1478781"/>
              <a:gd name="connsiteX55" fmla="*/ 4245046 w 5387625"/>
              <a:gd name="connsiteY55" fmla="*/ 419100 h 1478781"/>
              <a:gd name="connsiteX56" fmla="*/ 4302196 w 5387625"/>
              <a:gd name="connsiteY56" fmla="*/ 457200 h 1478781"/>
              <a:gd name="connsiteX57" fmla="*/ 4330771 w 5387625"/>
              <a:gd name="connsiteY57" fmla="*/ 476250 h 1478781"/>
              <a:gd name="connsiteX58" fmla="*/ 4387921 w 5387625"/>
              <a:gd name="connsiteY58" fmla="*/ 514350 h 1478781"/>
              <a:gd name="connsiteX59" fmla="*/ 4416496 w 5387625"/>
              <a:gd name="connsiteY59" fmla="*/ 533400 h 1478781"/>
              <a:gd name="connsiteX60" fmla="*/ 4445071 w 5387625"/>
              <a:gd name="connsiteY60" fmla="*/ 542925 h 1478781"/>
              <a:gd name="connsiteX61" fmla="*/ 4530796 w 5387625"/>
              <a:gd name="connsiteY61" fmla="*/ 600075 h 1478781"/>
              <a:gd name="connsiteX62" fmla="*/ 4559371 w 5387625"/>
              <a:gd name="connsiteY62" fmla="*/ 628650 h 1478781"/>
              <a:gd name="connsiteX63" fmla="*/ 4587946 w 5387625"/>
              <a:gd name="connsiteY63" fmla="*/ 638175 h 1478781"/>
              <a:gd name="connsiteX64" fmla="*/ 4673671 w 5387625"/>
              <a:gd name="connsiteY64" fmla="*/ 695325 h 1478781"/>
              <a:gd name="connsiteX65" fmla="*/ 4702246 w 5387625"/>
              <a:gd name="connsiteY65" fmla="*/ 714375 h 1478781"/>
              <a:gd name="connsiteX66" fmla="*/ 4730821 w 5387625"/>
              <a:gd name="connsiteY66" fmla="*/ 733425 h 1478781"/>
              <a:gd name="connsiteX67" fmla="*/ 4816546 w 5387625"/>
              <a:gd name="connsiteY67" fmla="*/ 809625 h 1478781"/>
              <a:gd name="connsiteX68" fmla="*/ 4845121 w 5387625"/>
              <a:gd name="connsiteY68" fmla="*/ 819150 h 1478781"/>
              <a:gd name="connsiteX69" fmla="*/ 4902271 w 5387625"/>
              <a:gd name="connsiteY69" fmla="*/ 857250 h 1478781"/>
              <a:gd name="connsiteX70" fmla="*/ 4968946 w 5387625"/>
              <a:gd name="connsiteY70" fmla="*/ 876300 h 1478781"/>
              <a:gd name="connsiteX71" fmla="*/ 4997521 w 5387625"/>
              <a:gd name="connsiteY71" fmla="*/ 885825 h 1478781"/>
              <a:gd name="connsiteX72" fmla="*/ 5064196 w 5387625"/>
              <a:gd name="connsiteY72" fmla="*/ 904875 h 1478781"/>
              <a:gd name="connsiteX73" fmla="*/ 5122079 w 5387625"/>
              <a:gd name="connsiteY73" fmla="*/ 976679 h 1478781"/>
              <a:gd name="connsiteX74" fmla="*/ 5232714 w 5387625"/>
              <a:gd name="connsiteY74" fmla="*/ 1044819 h 1478781"/>
              <a:gd name="connsiteX75" fmla="*/ 5349952 w 5387625"/>
              <a:gd name="connsiteY75" fmla="*/ 1153072 h 1478781"/>
              <a:gd name="connsiteX76" fmla="*/ 5387625 w 5387625"/>
              <a:gd name="connsiteY76" fmla="*/ 1262757 h 1478781"/>
              <a:gd name="connsiteX77" fmla="*/ 4847565 w 5387625"/>
              <a:gd name="connsiteY77" fmla="*/ 1478781 h 1478781"/>
              <a:gd name="connsiteX78" fmla="*/ 599093 w 5387625"/>
              <a:gd name="connsiteY78"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28241 w 5387625"/>
              <a:gd name="connsiteY7" fmla="*/ 668299 h 1478781"/>
              <a:gd name="connsiteX8" fmla="*/ 605065 w 5387625"/>
              <a:gd name="connsiteY8" fmla="*/ 619659 h 1478781"/>
              <a:gd name="connsiteX9" fmla="*/ 652467 w 5387625"/>
              <a:gd name="connsiteY9" fmla="*/ 749631 h 1478781"/>
              <a:gd name="connsiteX10" fmla="*/ 735286 w 5387625"/>
              <a:gd name="connsiteY10" fmla="*/ 669901 h 1478781"/>
              <a:gd name="connsiteX11" fmla="*/ 840060 w 5387625"/>
              <a:gd name="connsiteY11" fmla="*/ 685471 h 1478781"/>
              <a:gd name="connsiteX12" fmla="*/ 973812 w 5387625"/>
              <a:gd name="connsiteY12" fmla="*/ 578129 h 1478781"/>
              <a:gd name="connsiteX13" fmla="*/ 1066155 w 5387625"/>
              <a:gd name="connsiteY13" fmla="*/ 522480 h 1478781"/>
              <a:gd name="connsiteX14" fmla="*/ 1142981 w 5387625"/>
              <a:gd name="connsiteY14" fmla="*/ 499417 h 1478781"/>
              <a:gd name="connsiteX15" fmla="*/ 1248383 w 5387625"/>
              <a:gd name="connsiteY15" fmla="*/ 437236 h 1478781"/>
              <a:gd name="connsiteX16" fmla="*/ 1314432 w 5387625"/>
              <a:gd name="connsiteY16" fmla="*/ 414173 h 1478781"/>
              <a:gd name="connsiteX17" fmla="*/ 1377752 w 5387625"/>
              <a:gd name="connsiteY17" fmla="*/ 423215 h 1478781"/>
              <a:gd name="connsiteX18" fmla="*/ 1472600 w 5387625"/>
              <a:gd name="connsiteY18" fmla="*/ 417704 h 1478781"/>
              <a:gd name="connsiteX19" fmla="*/ 1591685 w 5387625"/>
              <a:gd name="connsiteY19" fmla="*/ 380086 h 1478781"/>
              <a:gd name="connsiteX20" fmla="*/ 1723604 w 5387625"/>
              <a:gd name="connsiteY20" fmla="*/ 326415 h 1478781"/>
              <a:gd name="connsiteX21" fmla="*/ 1830033 w 5387625"/>
              <a:gd name="connsiteY21" fmla="*/ 295809 h 1478781"/>
              <a:gd name="connsiteX22" fmla="*/ 1988426 w 5387625"/>
              <a:gd name="connsiteY22" fmla="*/ 260706 h 1478781"/>
              <a:gd name="connsiteX23" fmla="*/ 2137114 w 5387625"/>
              <a:gd name="connsiteY23" fmla="*/ 204039 h 1478781"/>
              <a:gd name="connsiteX24" fmla="*/ 2197171 w 5387625"/>
              <a:gd name="connsiteY24" fmla="*/ 190500 h 1478781"/>
              <a:gd name="connsiteX25" fmla="*/ 2225746 w 5387625"/>
              <a:gd name="connsiteY25" fmla="*/ 171450 h 1478781"/>
              <a:gd name="connsiteX26" fmla="*/ 2294702 w 5387625"/>
              <a:gd name="connsiteY26" fmla="*/ 144373 h 1478781"/>
              <a:gd name="connsiteX27" fmla="*/ 2451260 w 5387625"/>
              <a:gd name="connsiteY27" fmla="*/ 114300 h 1478781"/>
              <a:gd name="connsiteX28" fmla="*/ 2711521 w 5387625"/>
              <a:gd name="connsiteY28" fmla="*/ 95250 h 1478781"/>
              <a:gd name="connsiteX29" fmla="*/ 2797246 w 5387625"/>
              <a:gd name="connsiteY29" fmla="*/ 66675 h 1478781"/>
              <a:gd name="connsiteX30" fmla="*/ 2825821 w 5387625"/>
              <a:gd name="connsiteY30" fmla="*/ 57150 h 1478781"/>
              <a:gd name="connsiteX31" fmla="*/ 2854396 w 5387625"/>
              <a:gd name="connsiteY31" fmla="*/ 38100 h 1478781"/>
              <a:gd name="connsiteX32" fmla="*/ 2911546 w 5387625"/>
              <a:gd name="connsiteY32" fmla="*/ 19050 h 1478781"/>
              <a:gd name="connsiteX33" fmla="*/ 2978221 w 5387625"/>
              <a:gd name="connsiteY33" fmla="*/ 0 h 1478781"/>
              <a:gd name="connsiteX34" fmla="*/ 3197296 w 5387625"/>
              <a:gd name="connsiteY34" fmla="*/ 9525 h 1478781"/>
              <a:gd name="connsiteX35" fmla="*/ 3254446 w 5387625"/>
              <a:gd name="connsiteY35" fmla="*/ 28575 h 1478781"/>
              <a:gd name="connsiteX36" fmla="*/ 3292546 w 5387625"/>
              <a:gd name="connsiteY36" fmla="*/ 38100 h 1478781"/>
              <a:gd name="connsiteX37" fmla="*/ 3349696 w 5387625"/>
              <a:gd name="connsiteY37" fmla="*/ 57150 h 1478781"/>
              <a:gd name="connsiteX38" fmla="*/ 3406846 w 5387625"/>
              <a:gd name="connsiteY38" fmla="*/ 76200 h 1478781"/>
              <a:gd name="connsiteX39" fmla="*/ 3435421 w 5387625"/>
              <a:gd name="connsiteY39" fmla="*/ 85725 h 1478781"/>
              <a:gd name="connsiteX40" fmla="*/ 3463996 w 5387625"/>
              <a:gd name="connsiteY40" fmla="*/ 95250 h 1478781"/>
              <a:gd name="connsiteX41" fmla="*/ 3578296 w 5387625"/>
              <a:gd name="connsiteY41" fmla="*/ 104775 h 1478781"/>
              <a:gd name="connsiteX42" fmla="*/ 3635446 w 5387625"/>
              <a:gd name="connsiteY42" fmla="*/ 133350 h 1478781"/>
              <a:gd name="connsiteX43" fmla="*/ 3664021 w 5387625"/>
              <a:gd name="connsiteY43" fmla="*/ 161925 h 1478781"/>
              <a:gd name="connsiteX44" fmla="*/ 3721171 w 5387625"/>
              <a:gd name="connsiteY44" fmla="*/ 200025 h 1478781"/>
              <a:gd name="connsiteX45" fmla="*/ 3749746 w 5387625"/>
              <a:gd name="connsiteY45" fmla="*/ 219075 h 1478781"/>
              <a:gd name="connsiteX46" fmla="*/ 3778321 w 5387625"/>
              <a:gd name="connsiteY46" fmla="*/ 247650 h 1478781"/>
              <a:gd name="connsiteX47" fmla="*/ 3835471 w 5387625"/>
              <a:gd name="connsiteY47" fmla="*/ 266700 h 1478781"/>
              <a:gd name="connsiteX48" fmla="*/ 3892621 w 5387625"/>
              <a:gd name="connsiteY48" fmla="*/ 295275 h 1478781"/>
              <a:gd name="connsiteX49" fmla="*/ 3921196 w 5387625"/>
              <a:gd name="connsiteY49" fmla="*/ 314325 h 1478781"/>
              <a:gd name="connsiteX50" fmla="*/ 3959296 w 5387625"/>
              <a:gd name="connsiteY50" fmla="*/ 323850 h 1478781"/>
              <a:gd name="connsiteX51" fmla="*/ 4102171 w 5387625"/>
              <a:gd name="connsiteY51" fmla="*/ 342900 h 1478781"/>
              <a:gd name="connsiteX52" fmla="*/ 4159321 w 5387625"/>
              <a:gd name="connsiteY52" fmla="*/ 361950 h 1478781"/>
              <a:gd name="connsiteX53" fmla="*/ 4187896 w 5387625"/>
              <a:gd name="connsiteY53" fmla="*/ 371475 h 1478781"/>
              <a:gd name="connsiteX54" fmla="*/ 4245046 w 5387625"/>
              <a:gd name="connsiteY54" fmla="*/ 419100 h 1478781"/>
              <a:gd name="connsiteX55" fmla="*/ 4302196 w 5387625"/>
              <a:gd name="connsiteY55" fmla="*/ 457200 h 1478781"/>
              <a:gd name="connsiteX56" fmla="*/ 4330771 w 5387625"/>
              <a:gd name="connsiteY56" fmla="*/ 476250 h 1478781"/>
              <a:gd name="connsiteX57" fmla="*/ 4387921 w 5387625"/>
              <a:gd name="connsiteY57" fmla="*/ 514350 h 1478781"/>
              <a:gd name="connsiteX58" fmla="*/ 4416496 w 5387625"/>
              <a:gd name="connsiteY58" fmla="*/ 533400 h 1478781"/>
              <a:gd name="connsiteX59" fmla="*/ 4445071 w 5387625"/>
              <a:gd name="connsiteY59" fmla="*/ 542925 h 1478781"/>
              <a:gd name="connsiteX60" fmla="*/ 4530796 w 5387625"/>
              <a:gd name="connsiteY60" fmla="*/ 600075 h 1478781"/>
              <a:gd name="connsiteX61" fmla="*/ 4559371 w 5387625"/>
              <a:gd name="connsiteY61" fmla="*/ 628650 h 1478781"/>
              <a:gd name="connsiteX62" fmla="*/ 4587946 w 5387625"/>
              <a:gd name="connsiteY62" fmla="*/ 638175 h 1478781"/>
              <a:gd name="connsiteX63" fmla="*/ 4673671 w 5387625"/>
              <a:gd name="connsiteY63" fmla="*/ 695325 h 1478781"/>
              <a:gd name="connsiteX64" fmla="*/ 4702246 w 5387625"/>
              <a:gd name="connsiteY64" fmla="*/ 714375 h 1478781"/>
              <a:gd name="connsiteX65" fmla="*/ 4730821 w 5387625"/>
              <a:gd name="connsiteY65" fmla="*/ 733425 h 1478781"/>
              <a:gd name="connsiteX66" fmla="*/ 4816546 w 5387625"/>
              <a:gd name="connsiteY66" fmla="*/ 809625 h 1478781"/>
              <a:gd name="connsiteX67" fmla="*/ 4845121 w 5387625"/>
              <a:gd name="connsiteY67" fmla="*/ 819150 h 1478781"/>
              <a:gd name="connsiteX68" fmla="*/ 4902271 w 5387625"/>
              <a:gd name="connsiteY68" fmla="*/ 857250 h 1478781"/>
              <a:gd name="connsiteX69" fmla="*/ 4968946 w 5387625"/>
              <a:gd name="connsiteY69" fmla="*/ 876300 h 1478781"/>
              <a:gd name="connsiteX70" fmla="*/ 4997521 w 5387625"/>
              <a:gd name="connsiteY70" fmla="*/ 885825 h 1478781"/>
              <a:gd name="connsiteX71" fmla="*/ 5064196 w 5387625"/>
              <a:gd name="connsiteY71" fmla="*/ 904875 h 1478781"/>
              <a:gd name="connsiteX72" fmla="*/ 5122079 w 5387625"/>
              <a:gd name="connsiteY72" fmla="*/ 976679 h 1478781"/>
              <a:gd name="connsiteX73" fmla="*/ 5232714 w 5387625"/>
              <a:gd name="connsiteY73" fmla="*/ 1044819 h 1478781"/>
              <a:gd name="connsiteX74" fmla="*/ 5349952 w 5387625"/>
              <a:gd name="connsiteY74" fmla="*/ 1153072 h 1478781"/>
              <a:gd name="connsiteX75" fmla="*/ 5387625 w 5387625"/>
              <a:gd name="connsiteY75" fmla="*/ 1262757 h 1478781"/>
              <a:gd name="connsiteX76" fmla="*/ 4847565 w 5387625"/>
              <a:gd name="connsiteY76" fmla="*/ 1478781 h 1478781"/>
              <a:gd name="connsiteX77" fmla="*/ 599093 w 5387625"/>
              <a:gd name="connsiteY77"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28241 w 5387625"/>
              <a:gd name="connsiteY7" fmla="*/ 668299 h 1478781"/>
              <a:gd name="connsiteX8" fmla="*/ 577519 w 5387625"/>
              <a:gd name="connsiteY8" fmla="*/ 756108 h 1478781"/>
              <a:gd name="connsiteX9" fmla="*/ 652467 w 5387625"/>
              <a:gd name="connsiteY9" fmla="*/ 749631 h 1478781"/>
              <a:gd name="connsiteX10" fmla="*/ 735286 w 5387625"/>
              <a:gd name="connsiteY10" fmla="*/ 669901 h 1478781"/>
              <a:gd name="connsiteX11" fmla="*/ 840060 w 5387625"/>
              <a:gd name="connsiteY11" fmla="*/ 685471 h 1478781"/>
              <a:gd name="connsiteX12" fmla="*/ 973812 w 5387625"/>
              <a:gd name="connsiteY12" fmla="*/ 578129 h 1478781"/>
              <a:gd name="connsiteX13" fmla="*/ 1066155 w 5387625"/>
              <a:gd name="connsiteY13" fmla="*/ 522480 h 1478781"/>
              <a:gd name="connsiteX14" fmla="*/ 1142981 w 5387625"/>
              <a:gd name="connsiteY14" fmla="*/ 499417 h 1478781"/>
              <a:gd name="connsiteX15" fmla="*/ 1248383 w 5387625"/>
              <a:gd name="connsiteY15" fmla="*/ 437236 h 1478781"/>
              <a:gd name="connsiteX16" fmla="*/ 1314432 w 5387625"/>
              <a:gd name="connsiteY16" fmla="*/ 414173 h 1478781"/>
              <a:gd name="connsiteX17" fmla="*/ 1377752 w 5387625"/>
              <a:gd name="connsiteY17" fmla="*/ 423215 h 1478781"/>
              <a:gd name="connsiteX18" fmla="*/ 1472600 w 5387625"/>
              <a:gd name="connsiteY18" fmla="*/ 417704 h 1478781"/>
              <a:gd name="connsiteX19" fmla="*/ 1591685 w 5387625"/>
              <a:gd name="connsiteY19" fmla="*/ 380086 h 1478781"/>
              <a:gd name="connsiteX20" fmla="*/ 1723604 w 5387625"/>
              <a:gd name="connsiteY20" fmla="*/ 326415 h 1478781"/>
              <a:gd name="connsiteX21" fmla="*/ 1830033 w 5387625"/>
              <a:gd name="connsiteY21" fmla="*/ 295809 h 1478781"/>
              <a:gd name="connsiteX22" fmla="*/ 1988426 w 5387625"/>
              <a:gd name="connsiteY22" fmla="*/ 260706 h 1478781"/>
              <a:gd name="connsiteX23" fmla="*/ 2137114 w 5387625"/>
              <a:gd name="connsiteY23" fmla="*/ 204039 h 1478781"/>
              <a:gd name="connsiteX24" fmla="*/ 2197171 w 5387625"/>
              <a:gd name="connsiteY24" fmla="*/ 190500 h 1478781"/>
              <a:gd name="connsiteX25" fmla="*/ 2225746 w 5387625"/>
              <a:gd name="connsiteY25" fmla="*/ 171450 h 1478781"/>
              <a:gd name="connsiteX26" fmla="*/ 2294702 w 5387625"/>
              <a:gd name="connsiteY26" fmla="*/ 144373 h 1478781"/>
              <a:gd name="connsiteX27" fmla="*/ 2451260 w 5387625"/>
              <a:gd name="connsiteY27" fmla="*/ 114300 h 1478781"/>
              <a:gd name="connsiteX28" fmla="*/ 2711521 w 5387625"/>
              <a:gd name="connsiteY28" fmla="*/ 95250 h 1478781"/>
              <a:gd name="connsiteX29" fmla="*/ 2797246 w 5387625"/>
              <a:gd name="connsiteY29" fmla="*/ 66675 h 1478781"/>
              <a:gd name="connsiteX30" fmla="*/ 2825821 w 5387625"/>
              <a:gd name="connsiteY30" fmla="*/ 57150 h 1478781"/>
              <a:gd name="connsiteX31" fmla="*/ 2854396 w 5387625"/>
              <a:gd name="connsiteY31" fmla="*/ 38100 h 1478781"/>
              <a:gd name="connsiteX32" fmla="*/ 2911546 w 5387625"/>
              <a:gd name="connsiteY32" fmla="*/ 19050 h 1478781"/>
              <a:gd name="connsiteX33" fmla="*/ 2978221 w 5387625"/>
              <a:gd name="connsiteY33" fmla="*/ 0 h 1478781"/>
              <a:gd name="connsiteX34" fmla="*/ 3197296 w 5387625"/>
              <a:gd name="connsiteY34" fmla="*/ 9525 h 1478781"/>
              <a:gd name="connsiteX35" fmla="*/ 3254446 w 5387625"/>
              <a:gd name="connsiteY35" fmla="*/ 28575 h 1478781"/>
              <a:gd name="connsiteX36" fmla="*/ 3292546 w 5387625"/>
              <a:gd name="connsiteY36" fmla="*/ 38100 h 1478781"/>
              <a:gd name="connsiteX37" fmla="*/ 3349696 w 5387625"/>
              <a:gd name="connsiteY37" fmla="*/ 57150 h 1478781"/>
              <a:gd name="connsiteX38" fmla="*/ 3406846 w 5387625"/>
              <a:gd name="connsiteY38" fmla="*/ 76200 h 1478781"/>
              <a:gd name="connsiteX39" fmla="*/ 3435421 w 5387625"/>
              <a:gd name="connsiteY39" fmla="*/ 85725 h 1478781"/>
              <a:gd name="connsiteX40" fmla="*/ 3463996 w 5387625"/>
              <a:gd name="connsiteY40" fmla="*/ 95250 h 1478781"/>
              <a:gd name="connsiteX41" fmla="*/ 3578296 w 5387625"/>
              <a:gd name="connsiteY41" fmla="*/ 104775 h 1478781"/>
              <a:gd name="connsiteX42" fmla="*/ 3635446 w 5387625"/>
              <a:gd name="connsiteY42" fmla="*/ 133350 h 1478781"/>
              <a:gd name="connsiteX43" fmla="*/ 3664021 w 5387625"/>
              <a:gd name="connsiteY43" fmla="*/ 161925 h 1478781"/>
              <a:gd name="connsiteX44" fmla="*/ 3721171 w 5387625"/>
              <a:gd name="connsiteY44" fmla="*/ 200025 h 1478781"/>
              <a:gd name="connsiteX45" fmla="*/ 3749746 w 5387625"/>
              <a:gd name="connsiteY45" fmla="*/ 219075 h 1478781"/>
              <a:gd name="connsiteX46" fmla="*/ 3778321 w 5387625"/>
              <a:gd name="connsiteY46" fmla="*/ 247650 h 1478781"/>
              <a:gd name="connsiteX47" fmla="*/ 3835471 w 5387625"/>
              <a:gd name="connsiteY47" fmla="*/ 266700 h 1478781"/>
              <a:gd name="connsiteX48" fmla="*/ 3892621 w 5387625"/>
              <a:gd name="connsiteY48" fmla="*/ 295275 h 1478781"/>
              <a:gd name="connsiteX49" fmla="*/ 3921196 w 5387625"/>
              <a:gd name="connsiteY49" fmla="*/ 314325 h 1478781"/>
              <a:gd name="connsiteX50" fmla="*/ 3959296 w 5387625"/>
              <a:gd name="connsiteY50" fmla="*/ 323850 h 1478781"/>
              <a:gd name="connsiteX51" fmla="*/ 4102171 w 5387625"/>
              <a:gd name="connsiteY51" fmla="*/ 342900 h 1478781"/>
              <a:gd name="connsiteX52" fmla="*/ 4159321 w 5387625"/>
              <a:gd name="connsiteY52" fmla="*/ 361950 h 1478781"/>
              <a:gd name="connsiteX53" fmla="*/ 4187896 w 5387625"/>
              <a:gd name="connsiteY53" fmla="*/ 371475 h 1478781"/>
              <a:gd name="connsiteX54" fmla="*/ 4245046 w 5387625"/>
              <a:gd name="connsiteY54" fmla="*/ 419100 h 1478781"/>
              <a:gd name="connsiteX55" fmla="*/ 4302196 w 5387625"/>
              <a:gd name="connsiteY55" fmla="*/ 457200 h 1478781"/>
              <a:gd name="connsiteX56" fmla="*/ 4330771 w 5387625"/>
              <a:gd name="connsiteY56" fmla="*/ 476250 h 1478781"/>
              <a:gd name="connsiteX57" fmla="*/ 4387921 w 5387625"/>
              <a:gd name="connsiteY57" fmla="*/ 514350 h 1478781"/>
              <a:gd name="connsiteX58" fmla="*/ 4416496 w 5387625"/>
              <a:gd name="connsiteY58" fmla="*/ 533400 h 1478781"/>
              <a:gd name="connsiteX59" fmla="*/ 4445071 w 5387625"/>
              <a:gd name="connsiteY59" fmla="*/ 542925 h 1478781"/>
              <a:gd name="connsiteX60" fmla="*/ 4530796 w 5387625"/>
              <a:gd name="connsiteY60" fmla="*/ 600075 h 1478781"/>
              <a:gd name="connsiteX61" fmla="*/ 4559371 w 5387625"/>
              <a:gd name="connsiteY61" fmla="*/ 628650 h 1478781"/>
              <a:gd name="connsiteX62" fmla="*/ 4587946 w 5387625"/>
              <a:gd name="connsiteY62" fmla="*/ 638175 h 1478781"/>
              <a:gd name="connsiteX63" fmla="*/ 4673671 w 5387625"/>
              <a:gd name="connsiteY63" fmla="*/ 695325 h 1478781"/>
              <a:gd name="connsiteX64" fmla="*/ 4702246 w 5387625"/>
              <a:gd name="connsiteY64" fmla="*/ 714375 h 1478781"/>
              <a:gd name="connsiteX65" fmla="*/ 4730821 w 5387625"/>
              <a:gd name="connsiteY65" fmla="*/ 733425 h 1478781"/>
              <a:gd name="connsiteX66" fmla="*/ 4816546 w 5387625"/>
              <a:gd name="connsiteY66" fmla="*/ 809625 h 1478781"/>
              <a:gd name="connsiteX67" fmla="*/ 4845121 w 5387625"/>
              <a:gd name="connsiteY67" fmla="*/ 819150 h 1478781"/>
              <a:gd name="connsiteX68" fmla="*/ 4902271 w 5387625"/>
              <a:gd name="connsiteY68" fmla="*/ 857250 h 1478781"/>
              <a:gd name="connsiteX69" fmla="*/ 4968946 w 5387625"/>
              <a:gd name="connsiteY69" fmla="*/ 876300 h 1478781"/>
              <a:gd name="connsiteX70" fmla="*/ 4997521 w 5387625"/>
              <a:gd name="connsiteY70" fmla="*/ 885825 h 1478781"/>
              <a:gd name="connsiteX71" fmla="*/ 5064196 w 5387625"/>
              <a:gd name="connsiteY71" fmla="*/ 904875 h 1478781"/>
              <a:gd name="connsiteX72" fmla="*/ 5122079 w 5387625"/>
              <a:gd name="connsiteY72" fmla="*/ 976679 h 1478781"/>
              <a:gd name="connsiteX73" fmla="*/ 5232714 w 5387625"/>
              <a:gd name="connsiteY73" fmla="*/ 1044819 h 1478781"/>
              <a:gd name="connsiteX74" fmla="*/ 5349952 w 5387625"/>
              <a:gd name="connsiteY74" fmla="*/ 1153072 h 1478781"/>
              <a:gd name="connsiteX75" fmla="*/ 5387625 w 5387625"/>
              <a:gd name="connsiteY75" fmla="*/ 1262757 h 1478781"/>
              <a:gd name="connsiteX76" fmla="*/ 4847565 w 5387625"/>
              <a:gd name="connsiteY76" fmla="*/ 1478781 h 1478781"/>
              <a:gd name="connsiteX77" fmla="*/ 599093 w 5387625"/>
              <a:gd name="connsiteY77" fmla="*/ 1478781 h 1478781"/>
              <a:gd name="connsiteX0" fmla="*/ 630575 w 5419107"/>
              <a:gd name="connsiteY0" fmla="*/ 1478781 h 1478781"/>
              <a:gd name="connsiteX1" fmla="*/ 0 w 5419107"/>
              <a:gd name="connsiteY1" fmla="*/ 1317349 h 1478781"/>
              <a:gd name="connsiteX2" fmla="*/ 142846 w 5419107"/>
              <a:gd name="connsiteY2" fmla="*/ 1099567 h 1478781"/>
              <a:gd name="connsiteX3" fmla="*/ 204223 w 5419107"/>
              <a:gd name="connsiteY3" fmla="*/ 923453 h 1478781"/>
              <a:gd name="connsiteX4" fmla="*/ 378547 w 5419107"/>
              <a:gd name="connsiteY4" fmla="*/ 722697 h 1478781"/>
              <a:gd name="connsiteX5" fmla="*/ 470060 w 5419107"/>
              <a:gd name="connsiteY5" fmla="*/ 703885 h 1478781"/>
              <a:gd name="connsiteX6" fmla="*/ 447478 w 5419107"/>
              <a:gd name="connsiteY6" fmla="*/ 638175 h 1478781"/>
              <a:gd name="connsiteX7" fmla="*/ 559723 w 5419107"/>
              <a:gd name="connsiteY7" fmla="*/ 668299 h 1478781"/>
              <a:gd name="connsiteX8" fmla="*/ 609001 w 5419107"/>
              <a:gd name="connsiteY8" fmla="*/ 756108 h 1478781"/>
              <a:gd name="connsiteX9" fmla="*/ 683949 w 5419107"/>
              <a:gd name="connsiteY9" fmla="*/ 749631 h 1478781"/>
              <a:gd name="connsiteX10" fmla="*/ 766768 w 5419107"/>
              <a:gd name="connsiteY10" fmla="*/ 669901 h 1478781"/>
              <a:gd name="connsiteX11" fmla="*/ 871542 w 5419107"/>
              <a:gd name="connsiteY11" fmla="*/ 685471 h 1478781"/>
              <a:gd name="connsiteX12" fmla="*/ 1005294 w 5419107"/>
              <a:gd name="connsiteY12" fmla="*/ 578129 h 1478781"/>
              <a:gd name="connsiteX13" fmla="*/ 1097637 w 5419107"/>
              <a:gd name="connsiteY13" fmla="*/ 522480 h 1478781"/>
              <a:gd name="connsiteX14" fmla="*/ 1174463 w 5419107"/>
              <a:gd name="connsiteY14" fmla="*/ 499417 h 1478781"/>
              <a:gd name="connsiteX15" fmla="*/ 1279865 w 5419107"/>
              <a:gd name="connsiteY15" fmla="*/ 437236 h 1478781"/>
              <a:gd name="connsiteX16" fmla="*/ 1345914 w 5419107"/>
              <a:gd name="connsiteY16" fmla="*/ 414173 h 1478781"/>
              <a:gd name="connsiteX17" fmla="*/ 1409234 w 5419107"/>
              <a:gd name="connsiteY17" fmla="*/ 423215 h 1478781"/>
              <a:gd name="connsiteX18" fmla="*/ 1504082 w 5419107"/>
              <a:gd name="connsiteY18" fmla="*/ 417704 h 1478781"/>
              <a:gd name="connsiteX19" fmla="*/ 1623167 w 5419107"/>
              <a:gd name="connsiteY19" fmla="*/ 380086 h 1478781"/>
              <a:gd name="connsiteX20" fmla="*/ 1755086 w 5419107"/>
              <a:gd name="connsiteY20" fmla="*/ 326415 h 1478781"/>
              <a:gd name="connsiteX21" fmla="*/ 1861515 w 5419107"/>
              <a:gd name="connsiteY21" fmla="*/ 295809 h 1478781"/>
              <a:gd name="connsiteX22" fmla="*/ 2019908 w 5419107"/>
              <a:gd name="connsiteY22" fmla="*/ 260706 h 1478781"/>
              <a:gd name="connsiteX23" fmla="*/ 2168596 w 5419107"/>
              <a:gd name="connsiteY23" fmla="*/ 204039 h 1478781"/>
              <a:gd name="connsiteX24" fmla="*/ 2228653 w 5419107"/>
              <a:gd name="connsiteY24" fmla="*/ 190500 h 1478781"/>
              <a:gd name="connsiteX25" fmla="*/ 2257228 w 5419107"/>
              <a:gd name="connsiteY25" fmla="*/ 171450 h 1478781"/>
              <a:gd name="connsiteX26" fmla="*/ 2326184 w 5419107"/>
              <a:gd name="connsiteY26" fmla="*/ 144373 h 1478781"/>
              <a:gd name="connsiteX27" fmla="*/ 2482742 w 5419107"/>
              <a:gd name="connsiteY27" fmla="*/ 114300 h 1478781"/>
              <a:gd name="connsiteX28" fmla="*/ 2743003 w 5419107"/>
              <a:gd name="connsiteY28" fmla="*/ 95250 h 1478781"/>
              <a:gd name="connsiteX29" fmla="*/ 2828728 w 5419107"/>
              <a:gd name="connsiteY29" fmla="*/ 66675 h 1478781"/>
              <a:gd name="connsiteX30" fmla="*/ 2857303 w 5419107"/>
              <a:gd name="connsiteY30" fmla="*/ 57150 h 1478781"/>
              <a:gd name="connsiteX31" fmla="*/ 2885878 w 5419107"/>
              <a:gd name="connsiteY31" fmla="*/ 38100 h 1478781"/>
              <a:gd name="connsiteX32" fmla="*/ 2943028 w 5419107"/>
              <a:gd name="connsiteY32" fmla="*/ 19050 h 1478781"/>
              <a:gd name="connsiteX33" fmla="*/ 3009703 w 5419107"/>
              <a:gd name="connsiteY33" fmla="*/ 0 h 1478781"/>
              <a:gd name="connsiteX34" fmla="*/ 3228778 w 5419107"/>
              <a:gd name="connsiteY34" fmla="*/ 9525 h 1478781"/>
              <a:gd name="connsiteX35" fmla="*/ 3285928 w 5419107"/>
              <a:gd name="connsiteY35" fmla="*/ 28575 h 1478781"/>
              <a:gd name="connsiteX36" fmla="*/ 3324028 w 5419107"/>
              <a:gd name="connsiteY36" fmla="*/ 38100 h 1478781"/>
              <a:gd name="connsiteX37" fmla="*/ 3381178 w 5419107"/>
              <a:gd name="connsiteY37" fmla="*/ 57150 h 1478781"/>
              <a:gd name="connsiteX38" fmla="*/ 3438328 w 5419107"/>
              <a:gd name="connsiteY38" fmla="*/ 76200 h 1478781"/>
              <a:gd name="connsiteX39" fmla="*/ 3466903 w 5419107"/>
              <a:gd name="connsiteY39" fmla="*/ 85725 h 1478781"/>
              <a:gd name="connsiteX40" fmla="*/ 3495478 w 5419107"/>
              <a:gd name="connsiteY40" fmla="*/ 95250 h 1478781"/>
              <a:gd name="connsiteX41" fmla="*/ 3609778 w 5419107"/>
              <a:gd name="connsiteY41" fmla="*/ 104775 h 1478781"/>
              <a:gd name="connsiteX42" fmla="*/ 3666928 w 5419107"/>
              <a:gd name="connsiteY42" fmla="*/ 133350 h 1478781"/>
              <a:gd name="connsiteX43" fmla="*/ 3695503 w 5419107"/>
              <a:gd name="connsiteY43" fmla="*/ 161925 h 1478781"/>
              <a:gd name="connsiteX44" fmla="*/ 3752653 w 5419107"/>
              <a:gd name="connsiteY44" fmla="*/ 200025 h 1478781"/>
              <a:gd name="connsiteX45" fmla="*/ 3781228 w 5419107"/>
              <a:gd name="connsiteY45" fmla="*/ 219075 h 1478781"/>
              <a:gd name="connsiteX46" fmla="*/ 3809803 w 5419107"/>
              <a:gd name="connsiteY46" fmla="*/ 247650 h 1478781"/>
              <a:gd name="connsiteX47" fmla="*/ 3866953 w 5419107"/>
              <a:gd name="connsiteY47" fmla="*/ 266700 h 1478781"/>
              <a:gd name="connsiteX48" fmla="*/ 3924103 w 5419107"/>
              <a:gd name="connsiteY48" fmla="*/ 295275 h 1478781"/>
              <a:gd name="connsiteX49" fmla="*/ 3952678 w 5419107"/>
              <a:gd name="connsiteY49" fmla="*/ 314325 h 1478781"/>
              <a:gd name="connsiteX50" fmla="*/ 3990778 w 5419107"/>
              <a:gd name="connsiteY50" fmla="*/ 323850 h 1478781"/>
              <a:gd name="connsiteX51" fmla="*/ 4133653 w 5419107"/>
              <a:gd name="connsiteY51" fmla="*/ 342900 h 1478781"/>
              <a:gd name="connsiteX52" fmla="*/ 4190803 w 5419107"/>
              <a:gd name="connsiteY52" fmla="*/ 361950 h 1478781"/>
              <a:gd name="connsiteX53" fmla="*/ 4219378 w 5419107"/>
              <a:gd name="connsiteY53" fmla="*/ 371475 h 1478781"/>
              <a:gd name="connsiteX54" fmla="*/ 4276528 w 5419107"/>
              <a:gd name="connsiteY54" fmla="*/ 419100 h 1478781"/>
              <a:gd name="connsiteX55" fmla="*/ 4333678 w 5419107"/>
              <a:gd name="connsiteY55" fmla="*/ 457200 h 1478781"/>
              <a:gd name="connsiteX56" fmla="*/ 4362253 w 5419107"/>
              <a:gd name="connsiteY56" fmla="*/ 476250 h 1478781"/>
              <a:gd name="connsiteX57" fmla="*/ 4419403 w 5419107"/>
              <a:gd name="connsiteY57" fmla="*/ 514350 h 1478781"/>
              <a:gd name="connsiteX58" fmla="*/ 4447978 w 5419107"/>
              <a:gd name="connsiteY58" fmla="*/ 533400 h 1478781"/>
              <a:gd name="connsiteX59" fmla="*/ 4476553 w 5419107"/>
              <a:gd name="connsiteY59" fmla="*/ 542925 h 1478781"/>
              <a:gd name="connsiteX60" fmla="*/ 4562278 w 5419107"/>
              <a:gd name="connsiteY60" fmla="*/ 600075 h 1478781"/>
              <a:gd name="connsiteX61" fmla="*/ 4590853 w 5419107"/>
              <a:gd name="connsiteY61" fmla="*/ 628650 h 1478781"/>
              <a:gd name="connsiteX62" fmla="*/ 4619428 w 5419107"/>
              <a:gd name="connsiteY62" fmla="*/ 638175 h 1478781"/>
              <a:gd name="connsiteX63" fmla="*/ 4705153 w 5419107"/>
              <a:gd name="connsiteY63" fmla="*/ 695325 h 1478781"/>
              <a:gd name="connsiteX64" fmla="*/ 4733728 w 5419107"/>
              <a:gd name="connsiteY64" fmla="*/ 714375 h 1478781"/>
              <a:gd name="connsiteX65" fmla="*/ 4762303 w 5419107"/>
              <a:gd name="connsiteY65" fmla="*/ 733425 h 1478781"/>
              <a:gd name="connsiteX66" fmla="*/ 4848028 w 5419107"/>
              <a:gd name="connsiteY66" fmla="*/ 809625 h 1478781"/>
              <a:gd name="connsiteX67" fmla="*/ 4876603 w 5419107"/>
              <a:gd name="connsiteY67" fmla="*/ 819150 h 1478781"/>
              <a:gd name="connsiteX68" fmla="*/ 4933753 w 5419107"/>
              <a:gd name="connsiteY68" fmla="*/ 857250 h 1478781"/>
              <a:gd name="connsiteX69" fmla="*/ 5000428 w 5419107"/>
              <a:gd name="connsiteY69" fmla="*/ 876300 h 1478781"/>
              <a:gd name="connsiteX70" fmla="*/ 5029003 w 5419107"/>
              <a:gd name="connsiteY70" fmla="*/ 885825 h 1478781"/>
              <a:gd name="connsiteX71" fmla="*/ 5095678 w 5419107"/>
              <a:gd name="connsiteY71" fmla="*/ 904875 h 1478781"/>
              <a:gd name="connsiteX72" fmla="*/ 5153561 w 5419107"/>
              <a:gd name="connsiteY72" fmla="*/ 976679 h 1478781"/>
              <a:gd name="connsiteX73" fmla="*/ 5264196 w 5419107"/>
              <a:gd name="connsiteY73" fmla="*/ 1044819 h 1478781"/>
              <a:gd name="connsiteX74" fmla="*/ 5381434 w 5419107"/>
              <a:gd name="connsiteY74" fmla="*/ 1153072 h 1478781"/>
              <a:gd name="connsiteX75" fmla="*/ 5419107 w 5419107"/>
              <a:gd name="connsiteY75" fmla="*/ 1262757 h 1478781"/>
              <a:gd name="connsiteX76" fmla="*/ 4879047 w 5419107"/>
              <a:gd name="connsiteY76" fmla="*/ 1478781 h 1478781"/>
              <a:gd name="connsiteX77" fmla="*/ 630575 w 5419107"/>
              <a:gd name="connsiteY77" fmla="*/ 1478781 h 1478781"/>
              <a:gd name="connsiteX0" fmla="*/ 630575 w 5419107"/>
              <a:gd name="connsiteY0" fmla="*/ 1478781 h 1478781"/>
              <a:gd name="connsiteX1" fmla="*/ 0 w 5419107"/>
              <a:gd name="connsiteY1" fmla="*/ 1317349 h 1478781"/>
              <a:gd name="connsiteX2" fmla="*/ 142846 w 5419107"/>
              <a:gd name="connsiteY2" fmla="*/ 1099567 h 1478781"/>
              <a:gd name="connsiteX3" fmla="*/ 204223 w 5419107"/>
              <a:gd name="connsiteY3" fmla="*/ 923453 h 1478781"/>
              <a:gd name="connsiteX4" fmla="*/ 378547 w 5419107"/>
              <a:gd name="connsiteY4" fmla="*/ 722697 h 1478781"/>
              <a:gd name="connsiteX5" fmla="*/ 470060 w 5419107"/>
              <a:gd name="connsiteY5" fmla="*/ 703885 h 1478781"/>
              <a:gd name="connsiteX6" fmla="*/ 447478 w 5419107"/>
              <a:gd name="connsiteY6" fmla="*/ 638175 h 1478781"/>
              <a:gd name="connsiteX7" fmla="*/ 559723 w 5419107"/>
              <a:gd name="connsiteY7" fmla="*/ 668299 h 1478781"/>
              <a:gd name="connsiteX8" fmla="*/ 609001 w 5419107"/>
              <a:gd name="connsiteY8" fmla="*/ 756108 h 1478781"/>
              <a:gd name="connsiteX9" fmla="*/ 683949 w 5419107"/>
              <a:gd name="connsiteY9" fmla="*/ 749631 h 1478781"/>
              <a:gd name="connsiteX10" fmla="*/ 766768 w 5419107"/>
              <a:gd name="connsiteY10" fmla="*/ 669901 h 1478781"/>
              <a:gd name="connsiteX11" fmla="*/ 871542 w 5419107"/>
              <a:gd name="connsiteY11" fmla="*/ 685471 h 1478781"/>
              <a:gd name="connsiteX12" fmla="*/ 1005294 w 5419107"/>
              <a:gd name="connsiteY12" fmla="*/ 578129 h 1478781"/>
              <a:gd name="connsiteX13" fmla="*/ 1097637 w 5419107"/>
              <a:gd name="connsiteY13" fmla="*/ 522480 h 1478781"/>
              <a:gd name="connsiteX14" fmla="*/ 1174463 w 5419107"/>
              <a:gd name="connsiteY14" fmla="*/ 499417 h 1478781"/>
              <a:gd name="connsiteX15" fmla="*/ 1279865 w 5419107"/>
              <a:gd name="connsiteY15" fmla="*/ 437236 h 1478781"/>
              <a:gd name="connsiteX16" fmla="*/ 1345914 w 5419107"/>
              <a:gd name="connsiteY16" fmla="*/ 414173 h 1478781"/>
              <a:gd name="connsiteX17" fmla="*/ 1409234 w 5419107"/>
              <a:gd name="connsiteY17" fmla="*/ 423215 h 1478781"/>
              <a:gd name="connsiteX18" fmla="*/ 1504082 w 5419107"/>
              <a:gd name="connsiteY18" fmla="*/ 417704 h 1478781"/>
              <a:gd name="connsiteX19" fmla="*/ 1623167 w 5419107"/>
              <a:gd name="connsiteY19" fmla="*/ 380086 h 1478781"/>
              <a:gd name="connsiteX20" fmla="*/ 1755086 w 5419107"/>
              <a:gd name="connsiteY20" fmla="*/ 326415 h 1478781"/>
              <a:gd name="connsiteX21" fmla="*/ 1861515 w 5419107"/>
              <a:gd name="connsiteY21" fmla="*/ 295809 h 1478781"/>
              <a:gd name="connsiteX22" fmla="*/ 2019908 w 5419107"/>
              <a:gd name="connsiteY22" fmla="*/ 260706 h 1478781"/>
              <a:gd name="connsiteX23" fmla="*/ 2168596 w 5419107"/>
              <a:gd name="connsiteY23" fmla="*/ 204039 h 1478781"/>
              <a:gd name="connsiteX24" fmla="*/ 2228653 w 5419107"/>
              <a:gd name="connsiteY24" fmla="*/ 190500 h 1478781"/>
              <a:gd name="connsiteX25" fmla="*/ 2257228 w 5419107"/>
              <a:gd name="connsiteY25" fmla="*/ 171450 h 1478781"/>
              <a:gd name="connsiteX26" fmla="*/ 2326184 w 5419107"/>
              <a:gd name="connsiteY26" fmla="*/ 144373 h 1478781"/>
              <a:gd name="connsiteX27" fmla="*/ 2482742 w 5419107"/>
              <a:gd name="connsiteY27" fmla="*/ 114300 h 1478781"/>
              <a:gd name="connsiteX28" fmla="*/ 2743003 w 5419107"/>
              <a:gd name="connsiteY28" fmla="*/ 95250 h 1478781"/>
              <a:gd name="connsiteX29" fmla="*/ 2828728 w 5419107"/>
              <a:gd name="connsiteY29" fmla="*/ 66675 h 1478781"/>
              <a:gd name="connsiteX30" fmla="*/ 2857303 w 5419107"/>
              <a:gd name="connsiteY30" fmla="*/ 57150 h 1478781"/>
              <a:gd name="connsiteX31" fmla="*/ 2885878 w 5419107"/>
              <a:gd name="connsiteY31" fmla="*/ 38100 h 1478781"/>
              <a:gd name="connsiteX32" fmla="*/ 2943028 w 5419107"/>
              <a:gd name="connsiteY32" fmla="*/ 19050 h 1478781"/>
              <a:gd name="connsiteX33" fmla="*/ 3009703 w 5419107"/>
              <a:gd name="connsiteY33" fmla="*/ 0 h 1478781"/>
              <a:gd name="connsiteX34" fmla="*/ 3228778 w 5419107"/>
              <a:gd name="connsiteY34" fmla="*/ 9525 h 1478781"/>
              <a:gd name="connsiteX35" fmla="*/ 3285928 w 5419107"/>
              <a:gd name="connsiteY35" fmla="*/ 28575 h 1478781"/>
              <a:gd name="connsiteX36" fmla="*/ 3324028 w 5419107"/>
              <a:gd name="connsiteY36" fmla="*/ 38100 h 1478781"/>
              <a:gd name="connsiteX37" fmla="*/ 3381178 w 5419107"/>
              <a:gd name="connsiteY37" fmla="*/ 57150 h 1478781"/>
              <a:gd name="connsiteX38" fmla="*/ 3438328 w 5419107"/>
              <a:gd name="connsiteY38" fmla="*/ 76200 h 1478781"/>
              <a:gd name="connsiteX39" fmla="*/ 3466903 w 5419107"/>
              <a:gd name="connsiteY39" fmla="*/ 85725 h 1478781"/>
              <a:gd name="connsiteX40" fmla="*/ 3495478 w 5419107"/>
              <a:gd name="connsiteY40" fmla="*/ 95250 h 1478781"/>
              <a:gd name="connsiteX41" fmla="*/ 3609778 w 5419107"/>
              <a:gd name="connsiteY41" fmla="*/ 104775 h 1478781"/>
              <a:gd name="connsiteX42" fmla="*/ 3666928 w 5419107"/>
              <a:gd name="connsiteY42" fmla="*/ 133350 h 1478781"/>
              <a:gd name="connsiteX43" fmla="*/ 3695503 w 5419107"/>
              <a:gd name="connsiteY43" fmla="*/ 161925 h 1478781"/>
              <a:gd name="connsiteX44" fmla="*/ 3752653 w 5419107"/>
              <a:gd name="connsiteY44" fmla="*/ 200025 h 1478781"/>
              <a:gd name="connsiteX45" fmla="*/ 3781228 w 5419107"/>
              <a:gd name="connsiteY45" fmla="*/ 219075 h 1478781"/>
              <a:gd name="connsiteX46" fmla="*/ 3809803 w 5419107"/>
              <a:gd name="connsiteY46" fmla="*/ 247650 h 1478781"/>
              <a:gd name="connsiteX47" fmla="*/ 3866953 w 5419107"/>
              <a:gd name="connsiteY47" fmla="*/ 266700 h 1478781"/>
              <a:gd name="connsiteX48" fmla="*/ 3924103 w 5419107"/>
              <a:gd name="connsiteY48" fmla="*/ 295275 h 1478781"/>
              <a:gd name="connsiteX49" fmla="*/ 3952678 w 5419107"/>
              <a:gd name="connsiteY49" fmla="*/ 314325 h 1478781"/>
              <a:gd name="connsiteX50" fmla="*/ 3990778 w 5419107"/>
              <a:gd name="connsiteY50" fmla="*/ 323850 h 1478781"/>
              <a:gd name="connsiteX51" fmla="*/ 4133653 w 5419107"/>
              <a:gd name="connsiteY51" fmla="*/ 342900 h 1478781"/>
              <a:gd name="connsiteX52" fmla="*/ 4190803 w 5419107"/>
              <a:gd name="connsiteY52" fmla="*/ 361950 h 1478781"/>
              <a:gd name="connsiteX53" fmla="*/ 4219378 w 5419107"/>
              <a:gd name="connsiteY53" fmla="*/ 371475 h 1478781"/>
              <a:gd name="connsiteX54" fmla="*/ 4276528 w 5419107"/>
              <a:gd name="connsiteY54" fmla="*/ 419100 h 1478781"/>
              <a:gd name="connsiteX55" fmla="*/ 4333678 w 5419107"/>
              <a:gd name="connsiteY55" fmla="*/ 457200 h 1478781"/>
              <a:gd name="connsiteX56" fmla="*/ 4362253 w 5419107"/>
              <a:gd name="connsiteY56" fmla="*/ 476250 h 1478781"/>
              <a:gd name="connsiteX57" fmla="*/ 4419403 w 5419107"/>
              <a:gd name="connsiteY57" fmla="*/ 514350 h 1478781"/>
              <a:gd name="connsiteX58" fmla="*/ 4447978 w 5419107"/>
              <a:gd name="connsiteY58" fmla="*/ 533400 h 1478781"/>
              <a:gd name="connsiteX59" fmla="*/ 4476553 w 5419107"/>
              <a:gd name="connsiteY59" fmla="*/ 542925 h 1478781"/>
              <a:gd name="connsiteX60" fmla="*/ 4562278 w 5419107"/>
              <a:gd name="connsiteY60" fmla="*/ 600075 h 1478781"/>
              <a:gd name="connsiteX61" fmla="*/ 4590853 w 5419107"/>
              <a:gd name="connsiteY61" fmla="*/ 628650 h 1478781"/>
              <a:gd name="connsiteX62" fmla="*/ 4619428 w 5419107"/>
              <a:gd name="connsiteY62" fmla="*/ 638175 h 1478781"/>
              <a:gd name="connsiteX63" fmla="*/ 4705153 w 5419107"/>
              <a:gd name="connsiteY63" fmla="*/ 695325 h 1478781"/>
              <a:gd name="connsiteX64" fmla="*/ 4733728 w 5419107"/>
              <a:gd name="connsiteY64" fmla="*/ 714375 h 1478781"/>
              <a:gd name="connsiteX65" fmla="*/ 4762303 w 5419107"/>
              <a:gd name="connsiteY65" fmla="*/ 733425 h 1478781"/>
              <a:gd name="connsiteX66" fmla="*/ 4848028 w 5419107"/>
              <a:gd name="connsiteY66" fmla="*/ 809625 h 1478781"/>
              <a:gd name="connsiteX67" fmla="*/ 4876603 w 5419107"/>
              <a:gd name="connsiteY67" fmla="*/ 819150 h 1478781"/>
              <a:gd name="connsiteX68" fmla="*/ 4933753 w 5419107"/>
              <a:gd name="connsiteY68" fmla="*/ 857250 h 1478781"/>
              <a:gd name="connsiteX69" fmla="*/ 5000428 w 5419107"/>
              <a:gd name="connsiteY69" fmla="*/ 876300 h 1478781"/>
              <a:gd name="connsiteX70" fmla="*/ 5029003 w 5419107"/>
              <a:gd name="connsiteY70" fmla="*/ 885825 h 1478781"/>
              <a:gd name="connsiteX71" fmla="*/ 5095678 w 5419107"/>
              <a:gd name="connsiteY71" fmla="*/ 904875 h 1478781"/>
              <a:gd name="connsiteX72" fmla="*/ 5153561 w 5419107"/>
              <a:gd name="connsiteY72" fmla="*/ 976679 h 1478781"/>
              <a:gd name="connsiteX73" fmla="*/ 5264196 w 5419107"/>
              <a:gd name="connsiteY73" fmla="*/ 1044819 h 1478781"/>
              <a:gd name="connsiteX74" fmla="*/ 5381434 w 5419107"/>
              <a:gd name="connsiteY74" fmla="*/ 1153072 h 1478781"/>
              <a:gd name="connsiteX75" fmla="*/ 5419107 w 5419107"/>
              <a:gd name="connsiteY75" fmla="*/ 1262757 h 1478781"/>
              <a:gd name="connsiteX76" fmla="*/ 4879047 w 5419107"/>
              <a:gd name="connsiteY76" fmla="*/ 1478781 h 1478781"/>
              <a:gd name="connsiteX77" fmla="*/ 630575 w 5419107"/>
              <a:gd name="connsiteY77" fmla="*/ 1478781 h 1478781"/>
              <a:gd name="connsiteX0" fmla="*/ 630575 w 5419107"/>
              <a:gd name="connsiteY0" fmla="*/ 1478781 h 1478781"/>
              <a:gd name="connsiteX1" fmla="*/ 0 w 5419107"/>
              <a:gd name="connsiteY1" fmla="*/ 1317349 h 1478781"/>
              <a:gd name="connsiteX2" fmla="*/ 83817 w 5419107"/>
              <a:gd name="connsiteY2" fmla="*/ 1143713 h 1478781"/>
              <a:gd name="connsiteX3" fmla="*/ 204223 w 5419107"/>
              <a:gd name="connsiteY3" fmla="*/ 923453 h 1478781"/>
              <a:gd name="connsiteX4" fmla="*/ 378547 w 5419107"/>
              <a:gd name="connsiteY4" fmla="*/ 722697 h 1478781"/>
              <a:gd name="connsiteX5" fmla="*/ 470060 w 5419107"/>
              <a:gd name="connsiteY5" fmla="*/ 703885 h 1478781"/>
              <a:gd name="connsiteX6" fmla="*/ 447478 w 5419107"/>
              <a:gd name="connsiteY6" fmla="*/ 638175 h 1478781"/>
              <a:gd name="connsiteX7" fmla="*/ 559723 w 5419107"/>
              <a:gd name="connsiteY7" fmla="*/ 668299 h 1478781"/>
              <a:gd name="connsiteX8" fmla="*/ 609001 w 5419107"/>
              <a:gd name="connsiteY8" fmla="*/ 756108 h 1478781"/>
              <a:gd name="connsiteX9" fmla="*/ 683949 w 5419107"/>
              <a:gd name="connsiteY9" fmla="*/ 749631 h 1478781"/>
              <a:gd name="connsiteX10" fmla="*/ 766768 w 5419107"/>
              <a:gd name="connsiteY10" fmla="*/ 669901 h 1478781"/>
              <a:gd name="connsiteX11" fmla="*/ 871542 w 5419107"/>
              <a:gd name="connsiteY11" fmla="*/ 685471 h 1478781"/>
              <a:gd name="connsiteX12" fmla="*/ 1005294 w 5419107"/>
              <a:gd name="connsiteY12" fmla="*/ 578129 h 1478781"/>
              <a:gd name="connsiteX13" fmla="*/ 1097637 w 5419107"/>
              <a:gd name="connsiteY13" fmla="*/ 522480 h 1478781"/>
              <a:gd name="connsiteX14" fmla="*/ 1174463 w 5419107"/>
              <a:gd name="connsiteY14" fmla="*/ 499417 h 1478781"/>
              <a:gd name="connsiteX15" fmla="*/ 1279865 w 5419107"/>
              <a:gd name="connsiteY15" fmla="*/ 437236 h 1478781"/>
              <a:gd name="connsiteX16" fmla="*/ 1345914 w 5419107"/>
              <a:gd name="connsiteY16" fmla="*/ 414173 h 1478781"/>
              <a:gd name="connsiteX17" fmla="*/ 1409234 w 5419107"/>
              <a:gd name="connsiteY17" fmla="*/ 423215 h 1478781"/>
              <a:gd name="connsiteX18" fmla="*/ 1504082 w 5419107"/>
              <a:gd name="connsiteY18" fmla="*/ 417704 h 1478781"/>
              <a:gd name="connsiteX19" fmla="*/ 1623167 w 5419107"/>
              <a:gd name="connsiteY19" fmla="*/ 380086 h 1478781"/>
              <a:gd name="connsiteX20" fmla="*/ 1755086 w 5419107"/>
              <a:gd name="connsiteY20" fmla="*/ 326415 h 1478781"/>
              <a:gd name="connsiteX21" fmla="*/ 1861515 w 5419107"/>
              <a:gd name="connsiteY21" fmla="*/ 295809 h 1478781"/>
              <a:gd name="connsiteX22" fmla="*/ 2019908 w 5419107"/>
              <a:gd name="connsiteY22" fmla="*/ 260706 h 1478781"/>
              <a:gd name="connsiteX23" fmla="*/ 2168596 w 5419107"/>
              <a:gd name="connsiteY23" fmla="*/ 204039 h 1478781"/>
              <a:gd name="connsiteX24" fmla="*/ 2228653 w 5419107"/>
              <a:gd name="connsiteY24" fmla="*/ 190500 h 1478781"/>
              <a:gd name="connsiteX25" fmla="*/ 2257228 w 5419107"/>
              <a:gd name="connsiteY25" fmla="*/ 171450 h 1478781"/>
              <a:gd name="connsiteX26" fmla="*/ 2326184 w 5419107"/>
              <a:gd name="connsiteY26" fmla="*/ 144373 h 1478781"/>
              <a:gd name="connsiteX27" fmla="*/ 2482742 w 5419107"/>
              <a:gd name="connsiteY27" fmla="*/ 114300 h 1478781"/>
              <a:gd name="connsiteX28" fmla="*/ 2743003 w 5419107"/>
              <a:gd name="connsiteY28" fmla="*/ 95250 h 1478781"/>
              <a:gd name="connsiteX29" fmla="*/ 2828728 w 5419107"/>
              <a:gd name="connsiteY29" fmla="*/ 66675 h 1478781"/>
              <a:gd name="connsiteX30" fmla="*/ 2857303 w 5419107"/>
              <a:gd name="connsiteY30" fmla="*/ 57150 h 1478781"/>
              <a:gd name="connsiteX31" fmla="*/ 2885878 w 5419107"/>
              <a:gd name="connsiteY31" fmla="*/ 38100 h 1478781"/>
              <a:gd name="connsiteX32" fmla="*/ 2943028 w 5419107"/>
              <a:gd name="connsiteY32" fmla="*/ 19050 h 1478781"/>
              <a:gd name="connsiteX33" fmla="*/ 3009703 w 5419107"/>
              <a:gd name="connsiteY33" fmla="*/ 0 h 1478781"/>
              <a:gd name="connsiteX34" fmla="*/ 3228778 w 5419107"/>
              <a:gd name="connsiteY34" fmla="*/ 9525 h 1478781"/>
              <a:gd name="connsiteX35" fmla="*/ 3285928 w 5419107"/>
              <a:gd name="connsiteY35" fmla="*/ 28575 h 1478781"/>
              <a:gd name="connsiteX36" fmla="*/ 3324028 w 5419107"/>
              <a:gd name="connsiteY36" fmla="*/ 38100 h 1478781"/>
              <a:gd name="connsiteX37" fmla="*/ 3381178 w 5419107"/>
              <a:gd name="connsiteY37" fmla="*/ 57150 h 1478781"/>
              <a:gd name="connsiteX38" fmla="*/ 3438328 w 5419107"/>
              <a:gd name="connsiteY38" fmla="*/ 76200 h 1478781"/>
              <a:gd name="connsiteX39" fmla="*/ 3466903 w 5419107"/>
              <a:gd name="connsiteY39" fmla="*/ 85725 h 1478781"/>
              <a:gd name="connsiteX40" fmla="*/ 3495478 w 5419107"/>
              <a:gd name="connsiteY40" fmla="*/ 95250 h 1478781"/>
              <a:gd name="connsiteX41" fmla="*/ 3609778 w 5419107"/>
              <a:gd name="connsiteY41" fmla="*/ 104775 h 1478781"/>
              <a:gd name="connsiteX42" fmla="*/ 3666928 w 5419107"/>
              <a:gd name="connsiteY42" fmla="*/ 133350 h 1478781"/>
              <a:gd name="connsiteX43" fmla="*/ 3695503 w 5419107"/>
              <a:gd name="connsiteY43" fmla="*/ 161925 h 1478781"/>
              <a:gd name="connsiteX44" fmla="*/ 3752653 w 5419107"/>
              <a:gd name="connsiteY44" fmla="*/ 200025 h 1478781"/>
              <a:gd name="connsiteX45" fmla="*/ 3781228 w 5419107"/>
              <a:gd name="connsiteY45" fmla="*/ 219075 h 1478781"/>
              <a:gd name="connsiteX46" fmla="*/ 3809803 w 5419107"/>
              <a:gd name="connsiteY46" fmla="*/ 247650 h 1478781"/>
              <a:gd name="connsiteX47" fmla="*/ 3866953 w 5419107"/>
              <a:gd name="connsiteY47" fmla="*/ 266700 h 1478781"/>
              <a:gd name="connsiteX48" fmla="*/ 3924103 w 5419107"/>
              <a:gd name="connsiteY48" fmla="*/ 295275 h 1478781"/>
              <a:gd name="connsiteX49" fmla="*/ 3952678 w 5419107"/>
              <a:gd name="connsiteY49" fmla="*/ 314325 h 1478781"/>
              <a:gd name="connsiteX50" fmla="*/ 3990778 w 5419107"/>
              <a:gd name="connsiteY50" fmla="*/ 323850 h 1478781"/>
              <a:gd name="connsiteX51" fmla="*/ 4133653 w 5419107"/>
              <a:gd name="connsiteY51" fmla="*/ 342900 h 1478781"/>
              <a:gd name="connsiteX52" fmla="*/ 4190803 w 5419107"/>
              <a:gd name="connsiteY52" fmla="*/ 361950 h 1478781"/>
              <a:gd name="connsiteX53" fmla="*/ 4219378 w 5419107"/>
              <a:gd name="connsiteY53" fmla="*/ 371475 h 1478781"/>
              <a:gd name="connsiteX54" fmla="*/ 4276528 w 5419107"/>
              <a:gd name="connsiteY54" fmla="*/ 419100 h 1478781"/>
              <a:gd name="connsiteX55" fmla="*/ 4333678 w 5419107"/>
              <a:gd name="connsiteY55" fmla="*/ 457200 h 1478781"/>
              <a:gd name="connsiteX56" fmla="*/ 4362253 w 5419107"/>
              <a:gd name="connsiteY56" fmla="*/ 476250 h 1478781"/>
              <a:gd name="connsiteX57" fmla="*/ 4419403 w 5419107"/>
              <a:gd name="connsiteY57" fmla="*/ 514350 h 1478781"/>
              <a:gd name="connsiteX58" fmla="*/ 4447978 w 5419107"/>
              <a:gd name="connsiteY58" fmla="*/ 533400 h 1478781"/>
              <a:gd name="connsiteX59" fmla="*/ 4476553 w 5419107"/>
              <a:gd name="connsiteY59" fmla="*/ 542925 h 1478781"/>
              <a:gd name="connsiteX60" fmla="*/ 4562278 w 5419107"/>
              <a:gd name="connsiteY60" fmla="*/ 600075 h 1478781"/>
              <a:gd name="connsiteX61" fmla="*/ 4590853 w 5419107"/>
              <a:gd name="connsiteY61" fmla="*/ 628650 h 1478781"/>
              <a:gd name="connsiteX62" fmla="*/ 4619428 w 5419107"/>
              <a:gd name="connsiteY62" fmla="*/ 638175 h 1478781"/>
              <a:gd name="connsiteX63" fmla="*/ 4705153 w 5419107"/>
              <a:gd name="connsiteY63" fmla="*/ 695325 h 1478781"/>
              <a:gd name="connsiteX64" fmla="*/ 4733728 w 5419107"/>
              <a:gd name="connsiteY64" fmla="*/ 714375 h 1478781"/>
              <a:gd name="connsiteX65" fmla="*/ 4762303 w 5419107"/>
              <a:gd name="connsiteY65" fmla="*/ 733425 h 1478781"/>
              <a:gd name="connsiteX66" fmla="*/ 4848028 w 5419107"/>
              <a:gd name="connsiteY66" fmla="*/ 809625 h 1478781"/>
              <a:gd name="connsiteX67" fmla="*/ 4876603 w 5419107"/>
              <a:gd name="connsiteY67" fmla="*/ 819150 h 1478781"/>
              <a:gd name="connsiteX68" fmla="*/ 4933753 w 5419107"/>
              <a:gd name="connsiteY68" fmla="*/ 857250 h 1478781"/>
              <a:gd name="connsiteX69" fmla="*/ 5000428 w 5419107"/>
              <a:gd name="connsiteY69" fmla="*/ 876300 h 1478781"/>
              <a:gd name="connsiteX70" fmla="*/ 5029003 w 5419107"/>
              <a:gd name="connsiteY70" fmla="*/ 885825 h 1478781"/>
              <a:gd name="connsiteX71" fmla="*/ 5095678 w 5419107"/>
              <a:gd name="connsiteY71" fmla="*/ 904875 h 1478781"/>
              <a:gd name="connsiteX72" fmla="*/ 5153561 w 5419107"/>
              <a:gd name="connsiteY72" fmla="*/ 976679 h 1478781"/>
              <a:gd name="connsiteX73" fmla="*/ 5264196 w 5419107"/>
              <a:gd name="connsiteY73" fmla="*/ 1044819 h 1478781"/>
              <a:gd name="connsiteX74" fmla="*/ 5381434 w 5419107"/>
              <a:gd name="connsiteY74" fmla="*/ 1153072 h 1478781"/>
              <a:gd name="connsiteX75" fmla="*/ 5419107 w 5419107"/>
              <a:gd name="connsiteY75" fmla="*/ 1262757 h 1478781"/>
              <a:gd name="connsiteX76" fmla="*/ 4879047 w 5419107"/>
              <a:gd name="connsiteY76" fmla="*/ 1478781 h 1478781"/>
              <a:gd name="connsiteX77" fmla="*/ 630575 w 5419107"/>
              <a:gd name="connsiteY77" fmla="*/ 1478781 h 1478781"/>
              <a:gd name="connsiteX0" fmla="*/ 630575 w 5419107"/>
              <a:gd name="connsiteY0" fmla="*/ 1478781 h 1478781"/>
              <a:gd name="connsiteX1" fmla="*/ 0 w 5419107"/>
              <a:gd name="connsiteY1" fmla="*/ 1317349 h 1478781"/>
              <a:gd name="connsiteX2" fmla="*/ 83817 w 5419107"/>
              <a:gd name="connsiteY2" fmla="*/ 1143713 h 1478781"/>
              <a:gd name="connsiteX3" fmla="*/ 204223 w 5419107"/>
              <a:gd name="connsiteY3" fmla="*/ 1007731 h 1478781"/>
              <a:gd name="connsiteX4" fmla="*/ 378547 w 5419107"/>
              <a:gd name="connsiteY4" fmla="*/ 722697 h 1478781"/>
              <a:gd name="connsiteX5" fmla="*/ 470060 w 5419107"/>
              <a:gd name="connsiteY5" fmla="*/ 703885 h 1478781"/>
              <a:gd name="connsiteX6" fmla="*/ 447478 w 5419107"/>
              <a:gd name="connsiteY6" fmla="*/ 638175 h 1478781"/>
              <a:gd name="connsiteX7" fmla="*/ 559723 w 5419107"/>
              <a:gd name="connsiteY7" fmla="*/ 668299 h 1478781"/>
              <a:gd name="connsiteX8" fmla="*/ 609001 w 5419107"/>
              <a:gd name="connsiteY8" fmla="*/ 756108 h 1478781"/>
              <a:gd name="connsiteX9" fmla="*/ 683949 w 5419107"/>
              <a:gd name="connsiteY9" fmla="*/ 749631 h 1478781"/>
              <a:gd name="connsiteX10" fmla="*/ 766768 w 5419107"/>
              <a:gd name="connsiteY10" fmla="*/ 669901 h 1478781"/>
              <a:gd name="connsiteX11" fmla="*/ 871542 w 5419107"/>
              <a:gd name="connsiteY11" fmla="*/ 685471 h 1478781"/>
              <a:gd name="connsiteX12" fmla="*/ 1005294 w 5419107"/>
              <a:gd name="connsiteY12" fmla="*/ 578129 h 1478781"/>
              <a:gd name="connsiteX13" fmla="*/ 1097637 w 5419107"/>
              <a:gd name="connsiteY13" fmla="*/ 522480 h 1478781"/>
              <a:gd name="connsiteX14" fmla="*/ 1174463 w 5419107"/>
              <a:gd name="connsiteY14" fmla="*/ 499417 h 1478781"/>
              <a:gd name="connsiteX15" fmla="*/ 1279865 w 5419107"/>
              <a:gd name="connsiteY15" fmla="*/ 437236 h 1478781"/>
              <a:gd name="connsiteX16" fmla="*/ 1345914 w 5419107"/>
              <a:gd name="connsiteY16" fmla="*/ 414173 h 1478781"/>
              <a:gd name="connsiteX17" fmla="*/ 1409234 w 5419107"/>
              <a:gd name="connsiteY17" fmla="*/ 423215 h 1478781"/>
              <a:gd name="connsiteX18" fmla="*/ 1504082 w 5419107"/>
              <a:gd name="connsiteY18" fmla="*/ 417704 h 1478781"/>
              <a:gd name="connsiteX19" fmla="*/ 1623167 w 5419107"/>
              <a:gd name="connsiteY19" fmla="*/ 380086 h 1478781"/>
              <a:gd name="connsiteX20" fmla="*/ 1755086 w 5419107"/>
              <a:gd name="connsiteY20" fmla="*/ 326415 h 1478781"/>
              <a:gd name="connsiteX21" fmla="*/ 1861515 w 5419107"/>
              <a:gd name="connsiteY21" fmla="*/ 295809 h 1478781"/>
              <a:gd name="connsiteX22" fmla="*/ 2019908 w 5419107"/>
              <a:gd name="connsiteY22" fmla="*/ 260706 h 1478781"/>
              <a:gd name="connsiteX23" fmla="*/ 2168596 w 5419107"/>
              <a:gd name="connsiteY23" fmla="*/ 204039 h 1478781"/>
              <a:gd name="connsiteX24" fmla="*/ 2228653 w 5419107"/>
              <a:gd name="connsiteY24" fmla="*/ 190500 h 1478781"/>
              <a:gd name="connsiteX25" fmla="*/ 2257228 w 5419107"/>
              <a:gd name="connsiteY25" fmla="*/ 171450 h 1478781"/>
              <a:gd name="connsiteX26" fmla="*/ 2326184 w 5419107"/>
              <a:gd name="connsiteY26" fmla="*/ 144373 h 1478781"/>
              <a:gd name="connsiteX27" fmla="*/ 2482742 w 5419107"/>
              <a:gd name="connsiteY27" fmla="*/ 114300 h 1478781"/>
              <a:gd name="connsiteX28" fmla="*/ 2743003 w 5419107"/>
              <a:gd name="connsiteY28" fmla="*/ 95250 h 1478781"/>
              <a:gd name="connsiteX29" fmla="*/ 2828728 w 5419107"/>
              <a:gd name="connsiteY29" fmla="*/ 66675 h 1478781"/>
              <a:gd name="connsiteX30" fmla="*/ 2857303 w 5419107"/>
              <a:gd name="connsiteY30" fmla="*/ 57150 h 1478781"/>
              <a:gd name="connsiteX31" fmla="*/ 2885878 w 5419107"/>
              <a:gd name="connsiteY31" fmla="*/ 38100 h 1478781"/>
              <a:gd name="connsiteX32" fmla="*/ 2943028 w 5419107"/>
              <a:gd name="connsiteY32" fmla="*/ 19050 h 1478781"/>
              <a:gd name="connsiteX33" fmla="*/ 3009703 w 5419107"/>
              <a:gd name="connsiteY33" fmla="*/ 0 h 1478781"/>
              <a:gd name="connsiteX34" fmla="*/ 3228778 w 5419107"/>
              <a:gd name="connsiteY34" fmla="*/ 9525 h 1478781"/>
              <a:gd name="connsiteX35" fmla="*/ 3285928 w 5419107"/>
              <a:gd name="connsiteY35" fmla="*/ 28575 h 1478781"/>
              <a:gd name="connsiteX36" fmla="*/ 3324028 w 5419107"/>
              <a:gd name="connsiteY36" fmla="*/ 38100 h 1478781"/>
              <a:gd name="connsiteX37" fmla="*/ 3381178 w 5419107"/>
              <a:gd name="connsiteY37" fmla="*/ 57150 h 1478781"/>
              <a:gd name="connsiteX38" fmla="*/ 3438328 w 5419107"/>
              <a:gd name="connsiteY38" fmla="*/ 76200 h 1478781"/>
              <a:gd name="connsiteX39" fmla="*/ 3466903 w 5419107"/>
              <a:gd name="connsiteY39" fmla="*/ 85725 h 1478781"/>
              <a:gd name="connsiteX40" fmla="*/ 3495478 w 5419107"/>
              <a:gd name="connsiteY40" fmla="*/ 95250 h 1478781"/>
              <a:gd name="connsiteX41" fmla="*/ 3609778 w 5419107"/>
              <a:gd name="connsiteY41" fmla="*/ 104775 h 1478781"/>
              <a:gd name="connsiteX42" fmla="*/ 3666928 w 5419107"/>
              <a:gd name="connsiteY42" fmla="*/ 133350 h 1478781"/>
              <a:gd name="connsiteX43" fmla="*/ 3695503 w 5419107"/>
              <a:gd name="connsiteY43" fmla="*/ 161925 h 1478781"/>
              <a:gd name="connsiteX44" fmla="*/ 3752653 w 5419107"/>
              <a:gd name="connsiteY44" fmla="*/ 200025 h 1478781"/>
              <a:gd name="connsiteX45" fmla="*/ 3781228 w 5419107"/>
              <a:gd name="connsiteY45" fmla="*/ 219075 h 1478781"/>
              <a:gd name="connsiteX46" fmla="*/ 3809803 w 5419107"/>
              <a:gd name="connsiteY46" fmla="*/ 247650 h 1478781"/>
              <a:gd name="connsiteX47" fmla="*/ 3866953 w 5419107"/>
              <a:gd name="connsiteY47" fmla="*/ 266700 h 1478781"/>
              <a:gd name="connsiteX48" fmla="*/ 3924103 w 5419107"/>
              <a:gd name="connsiteY48" fmla="*/ 295275 h 1478781"/>
              <a:gd name="connsiteX49" fmla="*/ 3952678 w 5419107"/>
              <a:gd name="connsiteY49" fmla="*/ 314325 h 1478781"/>
              <a:gd name="connsiteX50" fmla="*/ 3990778 w 5419107"/>
              <a:gd name="connsiteY50" fmla="*/ 323850 h 1478781"/>
              <a:gd name="connsiteX51" fmla="*/ 4133653 w 5419107"/>
              <a:gd name="connsiteY51" fmla="*/ 342900 h 1478781"/>
              <a:gd name="connsiteX52" fmla="*/ 4190803 w 5419107"/>
              <a:gd name="connsiteY52" fmla="*/ 361950 h 1478781"/>
              <a:gd name="connsiteX53" fmla="*/ 4219378 w 5419107"/>
              <a:gd name="connsiteY53" fmla="*/ 371475 h 1478781"/>
              <a:gd name="connsiteX54" fmla="*/ 4276528 w 5419107"/>
              <a:gd name="connsiteY54" fmla="*/ 419100 h 1478781"/>
              <a:gd name="connsiteX55" fmla="*/ 4333678 w 5419107"/>
              <a:gd name="connsiteY55" fmla="*/ 457200 h 1478781"/>
              <a:gd name="connsiteX56" fmla="*/ 4362253 w 5419107"/>
              <a:gd name="connsiteY56" fmla="*/ 476250 h 1478781"/>
              <a:gd name="connsiteX57" fmla="*/ 4419403 w 5419107"/>
              <a:gd name="connsiteY57" fmla="*/ 514350 h 1478781"/>
              <a:gd name="connsiteX58" fmla="*/ 4447978 w 5419107"/>
              <a:gd name="connsiteY58" fmla="*/ 533400 h 1478781"/>
              <a:gd name="connsiteX59" fmla="*/ 4476553 w 5419107"/>
              <a:gd name="connsiteY59" fmla="*/ 542925 h 1478781"/>
              <a:gd name="connsiteX60" fmla="*/ 4562278 w 5419107"/>
              <a:gd name="connsiteY60" fmla="*/ 600075 h 1478781"/>
              <a:gd name="connsiteX61" fmla="*/ 4590853 w 5419107"/>
              <a:gd name="connsiteY61" fmla="*/ 628650 h 1478781"/>
              <a:gd name="connsiteX62" fmla="*/ 4619428 w 5419107"/>
              <a:gd name="connsiteY62" fmla="*/ 638175 h 1478781"/>
              <a:gd name="connsiteX63" fmla="*/ 4705153 w 5419107"/>
              <a:gd name="connsiteY63" fmla="*/ 695325 h 1478781"/>
              <a:gd name="connsiteX64" fmla="*/ 4733728 w 5419107"/>
              <a:gd name="connsiteY64" fmla="*/ 714375 h 1478781"/>
              <a:gd name="connsiteX65" fmla="*/ 4762303 w 5419107"/>
              <a:gd name="connsiteY65" fmla="*/ 733425 h 1478781"/>
              <a:gd name="connsiteX66" fmla="*/ 4848028 w 5419107"/>
              <a:gd name="connsiteY66" fmla="*/ 809625 h 1478781"/>
              <a:gd name="connsiteX67" fmla="*/ 4876603 w 5419107"/>
              <a:gd name="connsiteY67" fmla="*/ 819150 h 1478781"/>
              <a:gd name="connsiteX68" fmla="*/ 4933753 w 5419107"/>
              <a:gd name="connsiteY68" fmla="*/ 857250 h 1478781"/>
              <a:gd name="connsiteX69" fmla="*/ 5000428 w 5419107"/>
              <a:gd name="connsiteY69" fmla="*/ 876300 h 1478781"/>
              <a:gd name="connsiteX70" fmla="*/ 5029003 w 5419107"/>
              <a:gd name="connsiteY70" fmla="*/ 885825 h 1478781"/>
              <a:gd name="connsiteX71" fmla="*/ 5095678 w 5419107"/>
              <a:gd name="connsiteY71" fmla="*/ 904875 h 1478781"/>
              <a:gd name="connsiteX72" fmla="*/ 5153561 w 5419107"/>
              <a:gd name="connsiteY72" fmla="*/ 976679 h 1478781"/>
              <a:gd name="connsiteX73" fmla="*/ 5264196 w 5419107"/>
              <a:gd name="connsiteY73" fmla="*/ 1044819 h 1478781"/>
              <a:gd name="connsiteX74" fmla="*/ 5381434 w 5419107"/>
              <a:gd name="connsiteY74" fmla="*/ 1153072 h 1478781"/>
              <a:gd name="connsiteX75" fmla="*/ 5419107 w 5419107"/>
              <a:gd name="connsiteY75" fmla="*/ 1262757 h 1478781"/>
              <a:gd name="connsiteX76" fmla="*/ 4879047 w 5419107"/>
              <a:gd name="connsiteY76" fmla="*/ 1478781 h 1478781"/>
              <a:gd name="connsiteX77" fmla="*/ 630575 w 5419107"/>
              <a:gd name="connsiteY77" fmla="*/ 1478781 h 1478781"/>
              <a:gd name="connsiteX0" fmla="*/ 728955 w 5517487"/>
              <a:gd name="connsiteY0" fmla="*/ 1478781 h 1478781"/>
              <a:gd name="connsiteX1" fmla="*/ 0 w 5517487"/>
              <a:gd name="connsiteY1" fmla="*/ 1353467 h 1478781"/>
              <a:gd name="connsiteX2" fmla="*/ 182197 w 5517487"/>
              <a:gd name="connsiteY2" fmla="*/ 1143713 h 1478781"/>
              <a:gd name="connsiteX3" fmla="*/ 302603 w 5517487"/>
              <a:gd name="connsiteY3" fmla="*/ 1007731 h 1478781"/>
              <a:gd name="connsiteX4" fmla="*/ 476927 w 5517487"/>
              <a:gd name="connsiteY4" fmla="*/ 722697 h 1478781"/>
              <a:gd name="connsiteX5" fmla="*/ 568440 w 5517487"/>
              <a:gd name="connsiteY5" fmla="*/ 703885 h 1478781"/>
              <a:gd name="connsiteX6" fmla="*/ 545858 w 5517487"/>
              <a:gd name="connsiteY6" fmla="*/ 638175 h 1478781"/>
              <a:gd name="connsiteX7" fmla="*/ 658103 w 5517487"/>
              <a:gd name="connsiteY7" fmla="*/ 668299 h 1478781"/>
              <a:gd name="connsiteX8" fmla="*/ 707381 w 5517487"/>
              <a:gd name="connsiteY8" fmla="*/ 756108 h 1478781"/>
              <a:gd name="connsiteX9" fmla="*/ 782329 w 5517487"/>
              <a:gd name="connsiteY9" fmla="*/ 749631 h 1478781"/>
              <a:gd name="connsiteX10" fmla="*/ 865148 w 5517487"/>
              <a:gd name="connsiteY10" fmla="*/ 669901 h 1478781"/>
              <a:gd name="connsiteX11" fmla="*/ 969922 w 5517487"/>
              <a:gd name="connsiteY11" fmla="*/ 685471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302603 w 5517487"/>
              <a:gd name="connsiteY3" fmla="*/ 1007731 h 1478781"/>
              <a:gd name="connsiteX4" fmla="*/ 476927 w 5517487"/>
              <a:gd name="connsiteY4" fmla="*/ 722697 h 1478781"/>
              <a:gd name="connsiteX5" fmla="*/ 568440 w 5517487"/>
              <a:gd name="connsiteY5" fmla="*/ 703885 h 1478781"/>
              <a:gd name="connsiteX6" fmla="*/ 545858 w 5517487"/>
              <a:gd name="connsiteY6" fmla="*/ 638175 h 1478781"/>
              <a:gd name="connsiteX7" fmla="*/ 658103 w 5517487"/>
              <a:gd name="connsiteY7" fmla="*/ 668299 h 1478781"/>
              <a:gd name="connsiteX8" fmla="*/ 707381 w 5517487"/>
              <a:gd name="connsiteY8" fmla="*/ 756108 h 1478781"/>
              <a:gd name="connsiteX9" fmla="*/ 782329 w 5517487"/>
              <a:gd name="connsiteY9" fmla="*/ 749631 h 1478781"/>
              <a:gd name="connsiteX10" fmla="*/ 865148 w 5517487"/>
              <a:gd name="connsiteY10" fmla="*/ 669901 h 1478781"/>
              <a:gd name="connsiteX11" fmla="*/ 969922 w 5517487"/>
              <a:gd name="connsiteY11" fmla="*/ 685471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271121 w 5517487"/>
              <a:gd name="connsiteY3" fmla="*/ 1051876 h 1478781"/>
              <a:gd name="connsiteX4" fmla="*/ 476927 w 5517487"/>
              <a:gd name="connsiteY4" fmla="*/ 722697 h 1478781"/>
              <a:gd name="connsiteX5" fmla="*/ 568440 w 5517487"/>
              <a:gd name="connsiteY5" fmla="*/ 703885 h 1478781"/>
              <a:gd name="connsiteX6" fmla="*/ 545858 w 5517487"/>
              <a:gd name="connsiteY6" fmla="*/ 638175 h 1478781"/>
              <a:gd name="connsiteX7" fmla="*/ 658103 w 5517487"/>
              <a:gd name="connsiteY7" fmla="*/ 668299 h 1478781"/>
              <a:gd name="connsiteX8" fmla="*/ 707381 w 5517487"/>
              <a:gd name="connsiteY8" fmla="*/ 756108 h 1478781"/>
              <a:gd name="connsiteX9" fmla="*/ 782329 w 5517487"/>
              <a:gd name="connsiteY9" fmla="*/ 749631 h 1478781"/>
              <a:gd name="connsiteX10" fmla="*/ 865148 w 5517487"/>
              <a:gd name="connsiteY10" fmla="*/ 669901 h 1478781"/>
              <a:gd name="connsiteX11" fmla="*/ 969922 w 5517487"/>
              <a:gd name="connsiteY11" fmla="*/ 685471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271121 w 5517487"/>
              <a:gd name="connsiteY3" fmla="*/ 1051876 h 1478781"/>
              <a:gd name="connsiteX4" fmla="*/ 457250 w 5517487"/>
              <a:gd name="connsiteY4" fmla="*/ 939411 h 1478781"/>
              <a:gd name="connsiteX5" fmla="*/ 568440 w 5517487"/>
              <a:gd name="connsiteY5" fmla="*/ 703885 h 1478781"/>
              <a:gd name="connsiteX6" fmla="*/ 545858 w 5517487"/>
              <a:gd name="connsiteY6" fmla="*/ 638175 h 1478781"/>
              <a:gd name="connsiteX7" fmla="*/ 658103 w 5517487"/>
              <a:gd name="connsiteY7" fmla="*/ 668299 h 1478781"/>
              <a:gd name="connsiteX8" fmla="*/ 707381 w 5517487"/>
              <a:gd name="connsiteY8" fmla="*/ 756108 h 1478781"/>
              <a:gd name="connsiteX9" fmla="*/ 782329 w 5517487"/>
              <a:gd name="connsiteY9" fmla="*/ 749631 h 1478781"/>
              <a:gd name="connsiteX10" fmla="*/ 865148 w 5517487"/>
              <a:gd name="connsiteY10" fmla="*/ 669901 h 1478781"/>
              <a:gd name="connsiteX11" fmla="*/ 969922 w 5517487"/>
              <a:gd name="connsiteY11" fmla="*/ 685471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271121 w 5517487"/>
              <a:gd name="connsiteY3" fmla="*/ 1051876 h 1478781"/>
              <a:gd name="connsiteX4" fmla="*/ 457250 w 5517487"/>
              <a:gd name="connsiteY4" fmla="*/ 939411 h 1478781"/>
              <a:gd name="connsiteX5" fmla="*/ 595987 w 5517487"/>
              <a:gd name="connsiteY5" fmla="*/ 836322 h 1478781"/>
              <a:gd name="connsiteX6" fmla="*/ 545858 w 5517487"/>
              <a:gd name="connsiteY6" fmla="*/ 638175 h 1478781"/>
              <a:gd name="connsiteX7" fmla="*/ 658103 w 5517487"/>
              <a:gd name="connsiteY7" fmla="*/ 668299 h 1478781"/>
              <a:gd name="connsiteX8" fmla="*/ 707381 w 5517487"/>
              <a:gd name="connsiteY8" fmla="*/ 756108 h 1478781"/>
              <a:gd name="connsiteX9" fmla="*/ 782329 w 5517487"/>
              <a:gd name="connsiteY9" fmla="*/ 749631 h 1478781"/>
              <a:gd name="connsiteX10" fmla="*/ 865148 w 5517487"/>
              <a:gd name="connsiteY10" fmla="*/ 669901 h 1478781"/>
              <a:gd name="connsiteX11" fmla="*/ 969922 w 5517487"/>
              <a:gd name="connsiteY11" fmla="*/ 685471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271121 w 5517487"/>
              <a:gd name="connsiteY3" fmla="*/ 1051876 h 1478781"/>
              <a:gd name="connsiteX4" fmla="*/ 354935 w 5517487"/>
              <a:gd name="connsiteY4" fmla="*/ 1003623 h 1478781"/>
              <a:gd name="connsiteX5" fmla="*/ 595987 w 5517487"/>
              <a:gd name="connsiteY5" fmla="*/ 836322 h 1478781"/>
              <a:gd name="connsiteX6" fmla="*/ 545858 w 5517487"/>
              <a:gd name="connsiteY6" fmla="*/ 638175 h 1478781"/>
              <a:gd name="connsiteX7" fmla="*/ 658103 w 5517487"/>
              <a:gd name="connsiteY7" fmla="*/ 668299 h 1478781"/>
              <a:gd name="connsiteX8" fmla="*/ 707381 w 5517487"/>
              <a:gd name="connsiteY8" fmla="*/ 756108 h 1478781"/>
              <a:gd name="connsiteX9" fmla="*/ 782329 w 5517487"/>
              <a:gd name="connsiteY9" fmla="*/ 749631 h 1478781"/>
              <a:gd name="connsiteX10" fmla="*/ 865148 w 5517487"/>
              <a:gd name="connsiteY10" fmla="*/ 669901 h 1478781"/>
              <a:gd name="connsiteX11" fmla="*/ 969922 w 5517487"/>
              <a:gd name="connsiteY11" fmla="*/ 685471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219963 w 5517487"/>
              <a:gd name="connsiteY3" fmla="*/ 1083982 h 1478781"/>
              <a:gd name="connsiteX4" fmla="*/ 354935 w 5517487"/>
              <a:gd name="connsiteY4" fmla="*/ 1003623 h 1478781"/>
              <a:gd name="connsiteX5" fmla="*/ 595987 w 5517487"/>
              <a:gd name="connsiteY5" fmla="*/ 836322 h 1478781"/>
              <a:gd name="connsiteX6" fmla="*/ 545858 w 5517487"/>
              <a:gd name="connsiteY6" fmla="*/ 638175 h 1478781"/>
              <a:gd name="connsiteX7" fmla="*/ 658103 w 5517487"/>
              <a:gd name="connsiteY7" fmla="*/ 668299 h 1478781"/>
              <a:gd name="connsiteX8" fmla="*/ 707381 w 5517487"/>
              <a:gd name="connsiteY8" fmla="*/ 756108 h 1478781"/>
              <a:gd name="connsiteX9" fmla="*/ 782329 w 5517487"/>
              <a:gd name="connsiteY9" fmla="*/ 749631 h 1478781"/>
              <a:gd name="connsiteX10" fmla="*/ 865148 w 5517487"/>
              <a:gd name="connsiteY10" fmla="*/ 669901 h 1478781"/>
              <a:gd name="connsiteX11" fmla="*/ 969922 w 5517487"/>
              <a:gd name="connsiteY11" fmla="*/ 685471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219963 w 5517487"/>
              <a:gd name="connsiteY3" fmla="*/ 1083982 h 1478781"/>
              <a:gd name="connsiteX4" fmla="*/ 354935 w 5517487"/>
              <a:gd name="connsiteY4" fmla="*/ 1003623 h 1478781"/>
              <a:gd name="connsiteX5" fmla="*/ 529089 w 5517487"/>
              <a:gd name="connsiteY5" fmla="*/ 908560 h 1478781"/>
              <a:gd name="connsiteX6" fmla="*/ 545858 w 5517487"/>
              <a:gd name="connsiteY6" fmla="*/ 638175 h 1478781"/>
              <a:gd name="connsiteX7" fmla="*/ 658103 w 5517487"/>
              <a:gd name="connsiteY7" fmla="*/ 668299 h 1478781"/>
              <a:gd name="connsiteX8" fmla="*/ 707381 w 5517487"/>
              <a:gd name="connsiteY8" fmla="*/ 756108 h 1478781"/>
              <a:gd name="connsiteX9" fmla="*/ 782329 w 5517487"/>
              <a:gd name="connsiteY9" fmla="*/ 749631 h 1478781"/>
              <a:gd name="connsiteX10" fmla="*/ 865148 w 5517487"/>
              <a:gd name="connsiteY10" fmla="*/ 669901 h 1478781"/>
              <a:gd name="connsiteX11" fmla="*/ 969922 w 5517487"/>
              <a:gd name="connsiteY11" fmla="*/ 685471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219963 w 5517487"/>
              <a:gd name="connsiteY3" fmla="*/ 1083982 h 1478781"/>
              <a:gd name="connsiteX4" fmla="*/ 354935 w 5517487"/>
              <a:gd name="connsiteY4" fmla="*/ 1003623 h 1478781"/>
              <a:gd name="connsiteX5" fmla="*/ 529089 w 5517487"/>
              <a:gd name="connsiteY5" fmla="*/ 908560 h 1478781"/>
              <a:gd name="connsiteX6" fmla="*/ 628498 w 5517487"/>
              <a:gd name="connsiteY6" fmla="*/ 842850 h 1478781"/>
              <a:gd name="connsiteX7" fmla="*/ 658103 w 5517487"/>
              <a:gd name="connsiteY7" fmla="*/ 668299 h 1478781"/>
              <a:gd name="connsiteX8" fmla="*/ 707381 w 5517487"/>
              <a:gd name="connsiteY8" fmla="*/ 756108 h 1478781"/>
              <a:gd name="connsiteX9" fmla="*/ 782329 w 5517487"/>
              <a:gd name="connsiteY9" fmla="*/ 749631 h 1478781"/>
              <a:gd name="connsiteX10" fmla="*/ 865148 w 5517487"/>
              <a:gd name="connsiteY10" fmla="*/ 669901 h 1478781"/>
              <a:gd name="connsiteX11" fmla="*/ 969922 w 5517487"/>
              <a:gd name="connsiteY11" fmla="*/ 685471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219963 w 5517487"/>
              <a:gd name="connsiteY3" fmla="*/ 1083982 h 1478781"/>
              <a:gd name="connsiteX4" fmla="*/ 354935 w 5517487"/>
              <a:gd name="connsiteY4" fmla="*/ 1003623 h 1478781"/>
              <a:gd name="connsiteX5" fmla="*/ 529089 w 5517487"/>
              <a:gd name="connsiteY5" fmla="*/ 908560 h 1478781"/>
              <a:gd name="connsiteX6" fmla="*/ 628498 w 5517487"/>
              <a:gd name="connsiteY6" fmla="*/ 842850 h 1478781"/>
              <a:gd name="connsiteX7" fmla="*/ 658103 w 5517487"/>
              <a:gd name="connsiteY7" fmla="*/ 668299 h 1478781"/>
              <a:gd name="connsiteX8" fmla="*/ 707381 w 5517487"/>
              <a:gd name="connsiteY8" fmla="*/ 756108 h 1478781"/>
              <a:gd name="connsiteX9" fmla="*/ 782329 w 5517487"/>
              <a:gd name="connsiteY9" fmla="*/ 749631 h 1478781"/>
              <a:gd name="connsiteX10" fmla="*/ 865148 w 5517487"/>
              <a:gd name="connsiteY10" fmla="*/ 669901 h 1478781"/>
              <a:gd name="connsiteX11" fmla="*/ 1028951 w 5517487"/>
              <a:gd name="connsiteY11" fmla="*/ 669418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219963 w 5517487"/>
              <a:gd name="connsiteY3" fmla="*/ 1083982 h 1478781"/>
              <a:gd name="connsiteX4" fmla="*/ 354935 w 5517487"/>
              <a:gd name="connsiteY4" fmla="*/ 1003623 h 1478781"/>
              <a:gd name="connsiteX5" fmla="*/ 529089 w 5517487"/>
              <a:gd name="connsiteY5" fmla="*/ 908560 h 1478781"/>
              <a:gd name="connsiteX6" fmla="*/ 628498 w 5517487"/>
              <a:gd name="connsiteY6" fmla="*/ 842850 h 1478781"/>
              <a:gd name="connsiteX7" fmla="*/ 658103 w 5517487"/>
              <a:gd name="connsiteY7" fmla="*/ 668299 h 1478781"/>
              <a:gd name="connsiteX8" fmla="*/ 707381 w 5517487"/>
              <a:gd name="connsiteY8" fmla="*/ 756108 h 1478781"/>
              <a:gd name="connsiteX9" fmla="*/ 782329 w 5517487"/>
              <a:gd name="connsiteY9" fmla="*/ 749631 h 1478781"/>
              <a:gd name="connsiteX10" fmla="*/ 916307 w 5517487"/>
              <a:gd name="connsiteY10" fmla="*/ 710034 h 1478781"/>
              <a:gd name="connsiteX11" fmla="*/ 1028951 w 5517487"/>
              <a:gd name="connsiteY11" fmla="*/ 669418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219963 w 5517487"/>
              <a:gd name="connsiteY3" fmla="*/ 1083982 h 1478781"/>
              <a:gd name="connsiteX4" fmla="*/ 354935 w 5517487"/>
              <a:gd name="connsiteY4" fmla="*/ 1003623 h 1478781"/>
              <a:gd name="connsiteX5" fmla="*/ 529089 w 5517487"/>
              <a:gd name="connsiteY5" fmla="*/ 908560 h 1478781"/>
              <a:gd name="connsiteX6" fmla="*/ 628498 w 5517487"/>
              <a:gd name="connsiteY6" fmla="*/ 842850 h 1478781"/>
              <a:gd name="connsiteX7" fmla="*/ 705325 w 5517487"/>
              <a:gd name="connsiteY7" fmla="*/ 864948 h 1478781"/>
              <a:gd name="connsiteX8" fmla="*/ 707381 w 5517487"/>
              <a:gd name="connsiteY8" fmla="*/ 756108 h 1478781"/>
              <a:gd name="connsiteX9" fmla="*/ 782329 w 5517487"/>
              <a:gd name="connsiteY9" fmla="*/ 749631 h 1478781"/>
              <a:gd name="connsiteX10" fmla="*/ 916307 w 5517487"/>
              <a:gd name="connsiteY10" fmla="*/ 710034 h 1478781"/>
              <a:gd name="connsiteX11" fmla="*/ 1028951 w 5517487"/>
              <a:gd name="connsiteY11" fmla="*/ 669418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219963 w 5517487"/>
              <a:gd name="connsiteY3" fmla="*/ 1083982 h 1478781"/>
              <a:gd name="connsiteX4" fmla="*/ 354935 w 5517487"/>
              <a:gd name="connsiteY4" fmla="*/ 1003623 h 1478781"/>
              <a:gd name="connsiteX5" fmla="*/ 473996 w 5517487"/>
              <a:gd name="connsiteY5" fmla="*/ 944679 h 1478781"/>
              <a:gd name="connsiteX6" fmla="*/ 628498 w 5517487"/>
              <a:gd name="connsiteY6" fmla="*/ 842850 h 1478781"/>
              <a:gd name="connsiteX7" fmla="*/ 705325 w 5517487"/>
              <a:gd name="connsiteY7" fmla="*/ 864948 h 1478781"/>
              <a:gd name="connsiteX8" fmla="*/ 707381 w 5517487"/>
              <a:gd name="connsiteY8" fmla="*/ 756108 h 1478781"/>
              <a:gd name="connsiteX9" fmla="*/ 782329 w 5517487"/>
              <a:gd name="connsiteY9" fmla="*/ 749631 h 1478781"/>
              <a:gd name="connsiteX10" fmla="*/ 916307 w 5517487"/>
              <a:gd name="connsiteY10" fmla="*/ 710034 h 1478781"/>
              <a:gd name="connsiteX11" fmla="*/ 1028951 w 5517487"/>
              <a:gd name="connsiteY11" fmla="*/ 669418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219963 w 5517487"/>
              <a:gd name="connsiteY3" fmla="*/ 1083982 h 1478781"/>
              <a:gd name="connsiteX4" fmla="*/ 354935 w 5517487"/>
              <a:gd name="connsiteY4" fmla="*/ 1003623 h 1478781"/>
              <a:gd name="connsiteX5" fmla="*/ 473996 w 5517487"/>
              <a:gd name="connsiteY5" fmla="*/ 944679 h 1478781"/>
              <a:gd name="connsiteX6" fmla="*/ 593081 w 5517487"/>
              <a:gd name="connsiteY6" fmla="*/ 886996 h 1478781"/>
              <a:gd name="connsiteX7" fmla="*/ 705325 w 5517487"/>
              <a:gd name="connsiteY7" fmla="*/ 864948 h 1478781"/>
              <a:gd name="connsiteX8" fmla="*/ 707381 w 5517487"/>
              <a:gd name="connsiteY8" fmla="*/ 756108 h 1478781"/>
              <a:gd name="connsiteX9" fmla="*/ 782329 w 5517487"/>
              <a:gd name="connsiteY9" fmla="*/ 749631 h 1478781"/>
              <a:gd name="connsiteX10" fmla="*/ 916307 w 5517487"/>
              <a:gd name="connsiteY10" fmla="*/ 710034 h 1478781"/>
              <a:gd name="connsiteX11" fmla="*/ 1028951 w 5517487"/>
              <a:gd name="connsiteY11" fmla="*/ 669418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219963 w 5517487"/>
              <a:gd name="connsiteY3" fmla="*/ 1083982 h 1478781"/>
              <a:gd name="connsiteX4" fmla="*/ 354935 w 5517487"/>
              <a:gd name="connsiteY4" fmla="*/ 1003623 h 1478781"/>
              <a:gd name="connsiteX5" fmla="*/ 473996 w 5517487"/>
              <a:gd name="connsiteY5" fmla="*/ 944679 h 1478781"/>
              <a:gd name="connsiteX6" fmla="*/ 593081 w 5517487"/>
              <a:gd name="connsiteY6" fmla="*/ 886996 h 1478781"/>
              <a:gd name="connsiteX7" fmla="*/ 709260 w 5517487"/>
              <a:gd name="connsiteY7" fmla="*/ 836855 h 1478781"/>
              <a:gd name="connsiteX8" fmla="*/ 707381 w 5517487"/>
              <a:gd name="connsiteY8" fmla="*/ 756108 h 1478781"/>
              <a:gd name="connsiteX9" fmla="*/ 782329 w 5517487"/>
              <a:gd name="connsiteY9" fmla="*/ 749631 h 1478781"/>
              <a:gd name="connsiteX10" fmla="*/ 916307 w 5517487"/>
              <a:gd name="connsiteY10" fmla="*/ 710034 h 1478781"/>
              <a:gd name="connsiteX11" fmla="*/ 1028951 w 5517487"/>
              <a:gd name="connsiteY11" fmla="*/ 669418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219963 w 5517487"/>
              <a:gd name="connsiteY3" fmla="*/ 1083982 h 1478781"/>
              <a:gd name="connsiteX4" fmla="*/ 354935 w 5517487"/>
              <a:gd name="connsiteY4" fmla="*/ 1003623 h 1478781"/>
              <a:gd name="connsiteX5" fmla="*/ 473996 w 5517487"/>
              <a:gd name="connsiteY5" fmla="*/ 944679 h 1478781"/>
              <a:gd name="connsiteX6" fmla="*/ 593081 w 5517487"/>
              <a:gd name="connsiteY6" fmla="*/ 886996 h 1478781"/>
              <a:gd name="connsiteX7" fmla="*/ 709260 w 5517487"/>
              <a:gd name="connsiteY7" fmla="*/ 836855 h 1478781"/>
              <a:gd name="connsiteX8" fmla="*/ 707381 w 5517487"/>
              <a:gd name="connsiteY8" fmla="*/ 756108 h 1478781"/>
              <a:gd name="connsiteX9" fmla="*/ 849228 w 5517487"/>
              <a:gd name="connsiteY9" fmla="*/ 761670 h 1478781"/>
              <a:gd name="connsiteX10" fmla="*/ 916307 w 5517487"/>
              <a:gd name="connsiteY10" fmla="*/ 710034 h 1478781"/>
              <a:gd name="connsiteX11" fmla="*/ 1028951 w 5517487"/>
              <a:gd name="connsiteY11" fmla="*/ 669418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219963 w 5517487"/>
              <a:gd name="connsiteY3" fmla="*/ 1083982 h 1478781"/>
              <a:gd name="connsiteX4" fmla="*/ 354935 w 5517487"/>
              <a:gd name="connsiteY4" fmla="*/ 1003623 h 1478781"/>
              <a:gd name="connsiteX5" fmla="*/ 473996 w 5517487"/>
              <a:gd name="connsiteY5" fmla="*/ 944679 h 1478781"/>
              <a:gd name="connsiteX6" fmla="*/ 593081 w 5517487"/>
              <a:gd name="connsiteY6" fmla="*/ 886996 h 1478781"/>
              <a:gd name="connsiteX7" fmla="*/ 709260 w 5517487"/>
              <a:gd name="connsiteY7" fmla="*/ 836855 h 1478781"/>
              <a:gd name="connsiteX8" fmla="*/ 707381 w 5517487"/>
              <a:gd name="connsiteY8" fmla="*/ 756108 h 1478781"/>
              <a:gd name="connsiteX9" fmla="*/ 849228 w 5517487"/>
              <a:gd name="connsiteY9" fmla="*/ 761670 h 1478781"/>
              <a:gd name="connsiteX10" fmla="*/ 943854 w 5517487"/>
              <a:gd name="connsiteY10" fmla="*/ 710034 h 1478781"/>
              <a:gd name="connsiteX11" fmla="*/ 1028951 w 5517487"/>
              <a:gd name="connsiteY11" fmla="*/ 669418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219963 w 5517487"/>
              <a:gd name="connsiteY3" fmla="*/ 1083982 h 1478781"/>
              <a:gd name="connsiteX4" fmla="*/ 354935 w 5517487"/>
              <a:gd name="connsiteY4" fmla="*/ 1003623 h 1478781"/>
              <a:gd name="connsiteX5" fmla="*/ 473996 w 5517487"/>
              <a:gd name="connsiteY5" fmla="*/ 944679 h 1478781"/>
              <a:gd name="connsiteX6" fmla="*/ 593081 w 5517487"/>
              <a:gd name="connsiteY6" fmla="*/ 886996 h 1478781"/>
              <a:gd name="connsiteX7" fmla="*/ 709260 w 5517487"/>
              <a:gd name="connsiteY7" fmla="*/ 836855 h 1478781"/>
              <a:gd name="connsiteX8" fmla="*/ 707381 w 5517487"/>
              <a:gd name="connsiteY8" fmla="*/ 756108 h 1478781"/>
              <a:gd name="connsiteX9" fmla="*/ 849228 w 5517487"/>
              <a:gd name="connsiteY9" fmla="*/ 761670 h 1478781"/>
              <a:gd name="connsiteX10" fmla="*/ 943854 w 5517487"/>
              <a:gd name="connsiteY10" fmla="*/ 710034 h 1478781"/>
              <a:gd name="connsiteX11" fmla="*/ 1036821 w 5517487"/>
              <a:gd name="connsiteY11" fmla="*/ 657378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219963 w 5517487"/>
              <a:gd name="connsiteY3" fmla="*/ 1083982 h 1478781"/>
              <a:gd name="connsiteX4" fmla="*/ 354935 w 5517487"/>
              <a:gd name="connsiteY4" fmla="*/ 1003623 h 1478781"/>
              <a:gd name="connsiteX5" fmla="*/ 473996 w 5517487"/>
              <a:gd name="connsiteY5" fmla="*/ 944679 h 1478781"/>
              <a:gd name="connsiteX6" fmla="*/ 593081 w 5517487"/>
              <a:gd name="connsiteY6" fmla="*/ 886996 h 1478781"/>
              <a:gd name="connsiteX7" fmla="*/ 709260 w 5517487"/>
              <a:gd name="connsiteY7" fmla="*/ 836855 h 1478781"/>
              <a:gd name="connsiteX8" fmla="*/ 801826 w 5517487"/>
              <a:gd name="connsiteY8" fmla="*/ 832359 h 1478781"/>
              <a:gd name="connsiteX9" fmla="*/ 849228 w 5517487"/>
              <a:gd name="connsiteY9" fmla="*/ 761670 h 1478781"/>
              <a:gd name="connsiteX10" fmla="*/ 943854 w 5517487"/>
              <a:gd name="connsiteY10" fmla="*/ 710034 h 1478781"/>
              <a:gd name="connsiteX11" fmla="*/ 1036821 w 5517487"/>
              <a:gd name="connsiteY11" fmla="*/ 657378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219963 w 5517487"/>
              <a:gd name="connsiteY3" fmla="*/ 1083982 h 1478781"/>
              <a:gd name="connsiteX4" fmla="*/ 354935 w 5517487"/>
              <a:gd name="connsiteY4" fmla="*/ 1003623 h 1478781"/>
              <a:gd name="connsiteX5" fmla="*/ 473996 w 5517487"/>
              <a:gd name="connsiteY5" fmla="*/ 944679 h 1478781"/>
              <a:gd name="connsiteX6" fmla="*/ 593081 w 5517487"/>
              <a:gd name="connsiteY6" fmla="*/ 886996 h 1478781"/>
              <a:gd name="connsiteX7" fmla="*/ 701390 w 5517487"/>
              <a:gd name="connsiteY7" fmla="*/ 885013 h 1478781"/>
              <a:gd name="connsiteX8" fmla="*/ 801826 w 5517487"/>
              <a:gd name="connsiteY8" fmla="*/ 832359 h 1478781"/>
              <a:gd name="connsiteX9" fmla="*/ 849228 w 5517487"/>
              <a:gd name="connsiteY9" fmla="*/ 761670 h 1478781"/>
              <a:gd name="connsiteX10" fmla="*/ 943854 w 5517487"/>
              <a:gd name="connsiteY10" fmla="*/ 710034 h 1478781"/>
              <a:gd name="connsiteX11" fmla="*/ 1036821 w 5517487"/>
              <a:gd name="connsiteY11" fmla="*/ 657378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219963 w 5517487"/>
              <a:gd name="connsiteY3" fmla="*/ 1083982 h 1478781"/>
              <a:gd name="connsiteX4" fmla="*/ 354935 w 5517487"/>
              <a:gd name="connsiteY4" fmla="*/ 1003623 h 1478781"/>
              <a:gd name="connsiteX5" fmla="*/ 473996 w 5517487"/>
              <a:gd name="connsiteY5" fmla="*/ 944679 h 1478781"/>
              <a:gd name="connsiteX6" fmla="*/ 593081 w 5517487"/>
              <a:gd name="connsiteY6" fmla="*/ 939168 h 1478781"/>
              <a:gd name="connsiteX7" fmla="*/ 701390 w 5517487"/>
              <a:gd name="connsiteY7" fmla="*/ 885013 h 1478781"/>
              <a:gd name="connsiteX8" fmla="*/ 801826 w 5517487"/>
              <a:gd name="connsiteY8" fmla="*/ 832359 h 1478781"/>
              <a:gd name="connsiteX9" fmla="*/ 849228 w 5517487"/>
              <a:gd name="connsiteY9" fmla="*/ 761670 h 1478781"/>
              <a:gd name="connsiteX10" fmla="*/ 943854 w 5517487"/>
              <a:gd name="connsiteY10" fmla="*/ 710034 h 1478781"/>
              <a:gd name="connsiteX11" fmla="*/ 1036821 w 5517487"/>
              <a:gd name="connsiteY11" fmla="*/ 657378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219963 w 5517487"/>
              <a:gd name="connsiteY3" fmla="*/ 1083982 h 1478781"/>
              <a:gd name="connsiteX4" fmla="*/ 354935 w 5517487"/>
              <a:gd name="connsiteY4" fmla="*/ 1003623 h 1478781"/>
              <a:gd name="connsiteX5" fmla="*/ 446449 w 5517487"/>
              <a:gd name="connsiteY5" fmla="*/ 996850 h 1478781"/>
              <a:gd name="connsiteX6" fmla="*/ 593081 w 5517487"/>
              <a:gd name="connsiteY6" fmla="*/ 939168 h 1478781"/>
              <a:gd name="connsiteX7" fmla="*/ 701390 w 5517487"/>
              <a:gd name="connsiteY7" fmla="*/ 885013 h 1478781"/>
              <a:gd name="connsiteX8" fmla="*/ 801826 w 5517487"/>
              <a:gd name="connsiteY8" fmla="*/ 832359 h 1478781"/>
              <a:gd name="connsiteX9" fmla="*/ 849228 w 5517487"/>
              <a:gd name="connsiteY9" fmla="*/ 761670 h 1478781"/>
              <a:gd name="connsiteX10" fmla="*/ 943854 w 5517487"/>
              <a:gd name="connsiteY10" fmla="*/ 710034 h 1478781"/>
              <a:gd name="connsiteX11" fmla="*/ 1036821 w 5517487"/>
              <a:gd name="connsiteY11" fmla="*/ 657378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219963 w 5517487"/>
              <a:gd name="connsiteY3" fmla="*/ 1083982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701390 w 5517487"/>
              <a:gd name="connsiteY7" fmla="*/ 885013 h 1478781"/>
              <a:gd name="connsiteX8" fmla="*/ 801826 w 5517487"/>
              <a:gd name="connsiteY8" fmla="*/ 832359 h 1478781"/>
              <a:gd name="connsiteX9" fmla="*/ 849228 w 5517487"/>
              <a:gd name="connsiteY9" fmla="*/ 761670 h 1478781"/>
              <a:gd name="connsiteX10" fmla="*/ 943854 w 5517487"/>
              <a:gd name="connsiteY10" fmla="*/ 710034 h 1478781"/>
              <a:gd name="connsiteX11" fmla="*/ 1036821 w 5517487"/>
              <a:gd name="connsiteY11" fmla="*/ 657378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701390 w 5517487"/>
              <a:gd name="connsiteY7" fmla="*/ 885013 h 1478781"/>
              <a:gd name="connsiteX8" fmla="*/ 801826 w 5517487"/>
              <a:gd name="connsiteY8" fmla="*/ 832359 h 1478781"/>
              <a:gd name="connsiteX9" fmla="*/ 849228 w 5517487"/>
              <a:gd name="connsiteY9" fmla="*/ 761670 h 1478781"/>
              <a:gd name="connsiteX10" fmla="*/ 943854 w 5517487"/>
              <a:gd name="connsiteY10" fmla="*/ 710034 h 1478781"/>
              <a:gd name="connsiteX11" fmla="*/ 1036821 w 5517487"/>
              <a:gd name="connsiteY11" fmla="*/ 657378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701390 w 5517487"/>
              <a:gd name="connsiteY7" fmla="*/ 885013 h 1478781"/>
              <a:gd name="connsiteX8" fmla="*/ 801826 w 5517487"/>
              <a:gd name="connsiteY8" fmla="*/ 832359 h 1478781"/>
              <a:gd name="connsiteX9" fmla="*/ 849228 w 5517487"/>
              <a:gd name="connsiteY9" fmla="*/ 761670 h 1478781"/>
              <a:gd name="connsiteX10" fmla="*/ 943854 w 5517487"/>
              <a:gd name="connsiteY10" fmla="*/ 710034 h 1478781"/>
              <a:gd name="connsiteX11" fmla="*/ 1036821 w 5517487"/>
              <a:gd name="connsiteY11" fmla="*/ 657378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49228 w 5517487"/>
              <a:gd name="connsiteY9" fmla="*/ 761670 h 1478781"/>
              <a:gd name="connsiteX10" fmla="*/ 943854 w 5517487"/>
              <a:gd name="connsiteY10" fmla="*/ 710034 h 1478781"/>
              <a:gd name="connsiteX11" fmla="*/ 1036821 w 5517487"/>
              <a:gd name="connsiteY11" fmla="*/ 657378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43854 w 5517487"/>
              <a:gd name="connsiteY10" fmla="*/ 710034 h 1478781"/>
              <a:gd name="connsiteX11" fmla="*/ 1036821 w 5517487"/>
              <a:gd name="connsiteY11" fmla="*/ 657378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98947 w 5517487"/>
              <a:gd name="connsiteY10" fmla="*/ 718061 h 1478781"/>
              <a:gd name="connsiteX11" fmla="*/ 1036821 w 5517487"/>
              <a:gd name="connsiteY11" fmla="*/ 657378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98947 w 5517487"/>
              <a:gd name="connsiteY10" fmla="*/ 718061 h 1478781"/>
              <a:gd name="connsiteX11" fmla="*/ 1036821 w 5517487"/>
              <a:gd name="connsiteY11" fmla="*/ 657378 h 1478781"/>
              <a:gd name="connsiteX12" fmla="*/ 1139091 w 5517487"/>
              <a:gd name="connsiteY12" fmla="*/ 59016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98947 w 5517487"/>
              <a:gd name="connsiteY10" fmla="*/ 718061 h 1478781"/>
              <a:gd name="connsiteX11" fmla="*/ 1036821 w 5517487"/>
              <a:gd name="connsiteY11" fmla="*/ 657378 h 1478781"/>
              <a:gd name="connsiteX12" fmla="*/ 1139091 w 5517487"/>
              <a:gd name="connsiteY12" fmla="*/ 590169 h 1478781"/>
              <a:gd name="connsiteX13" fmla="*/ 1196017 w 5517487"/>
              <a:gd name="connsiteY13" fmla="*/ 522480 h 1478781"/>
              <a:gd name="connsiteX14" fmla="*/ 1339742 w 5517487"/>
              <a:gd name="connsiteY14" fmla="*/ 495403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98947 w 5517487"/>
              <a:gd name="connsiteY10" fmla="*/ 718061 h 1478781"/>
              <a:gd name="connsiteX11" fmla="*/ 1036821 w 5517487"/>
              <a:gd name="connsiteY11" fmla="*/ 657378 h 1478781"/>
              <a:gd name="connsiteX12" fmla="*/ 1139091 w 5517487"/>
              <a:gd name="connsiteY12" fmla="*/ 590169 h 1478781"/>
              <a:gd name="connsiteX13" fmla="*/ 1196017 w 5517487"/>
              <a:gd name="connsiteY13" fmla="*/ 522480 h 1478781"/>
              <a:gd name="connsiteX14" fmla="*/ 1339742 w 5517487"/>
              <a:gd name="connsiteY14" fmla="*/ 495403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37878 w 5517487"/>
              <a:gd name="connsiteY18" fmla="*/ 421718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98947 w 5517487"/>
              <a:gd name="connsiteY10" fmla="*/ 718061 h 1478781"/>
              <a:gd name="connsiteX11" fmla="*/ 1036821 w 5517487"/>
              <a:gd name="connsiteY11" fmla="*/ 657378 h 1478781"/>
              <a:gd name="connsiteX12" fmla="*/ 1139091 w 5517487"/>
              <a:gd name="connsiteY12" fmla="*/ 590169 h 1478781"/>
              <a:gd name="connsiteX13" fmla="*/ 1196017 w 5517487"/>
              <a:gd name="connsiteY13" fmla="*/ 522480 h 1478781"/>
              <a:gd name="connsiteX14" fmla="*/ 1339742 w 5517487"/>
              <a:gd name="connsiteY14" fmla="*/ 495403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37878 w 5517487"/>
              <a:gd name="connsiteY18" fmla="*/ 421718 h 1478781"/>
              <a:gd name="connsiteX19" fmla="*/ 1756964 w 5517487"/>
              <a:gd name="connsiteY19" fmla="*/ 376073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98947 w 5517487"/>
              <a:gd name="connsiteY10" fmla="*/ 718061 h 1478781"/>
              <a:gd name="connsiteX11" fmla="*/ 1036821 w 5517487"/>
              <a:gd name="connsiteY11" fmla="*/ 657378 h 1478781"/>
              <a:gd name="connsiteX12" fmla="*/ 1139091 w 5517487"/>
              <a:gd name="connsiteY12" fmla="*/ 590169 h 1478781"/>
              <a:gd name="connsiteX13" fmla="*/ 1196017 w 5517487"/>
              <a:gd name="connsiteY13" fmla="*/ 522480 h 1478781"/>
              <a:gd name="connsiteX14" fmla="*/ 1339742 w 5517487"/>
              <a:gd name="connsiteY14" fmla="*/ 495403 h 1478781"/>
              <a:gd name="connsiteX15" fmla="*/ 1378245 w 5517487"/>
              <a:gd name="connsiteY15" fmla="*/ 437236 h 1478781"/>
              <a:gd name="connsiteX16" fmla="*/ 1440359 w 5517487"/>
              <a:gd name="connsiteY16" fmla="*/ 434240 h 1478781"/>
              <a:gd name="connsiteX17" fmla="*/ 1507614 w 5517487"/>
              <a:gd name="connsiteY17" fmla="*/ 423215 h 1478781"/>
              <a:gd name="connsiteX18" fmla="*/ 1637878 w 5517487"/>
              <a:gd name="connsiteY18" fmla="*/ 421718 h 1478781"/>
              <a:gd name="connsiteX19" fmla="*/ 1756964 w 5517487"/>
              <a:gd name="connsiteY19" fmla="*/ 376073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98947 w 5517487"/>
              <a:gd name="connsiteY10" fmla="*/ 718061 h 1478781"/>
              <a:gd name="connsiteX11" fmla="*/ 1036821 w 5517487"/>
              <a:gd name="connsiteY11" fmla="*/ 657378 h 1478781"/>
              <a:gd name="connsiteX12" fmla="*/ 1139091 w 5517487"/>
              <a:gd name="connsiteY12" fmla="*/ 590169 h 1478781"/>
              <a:gd name="connsiteX13" fmla="*/ 1196017 w 5517487"/>
              <a:gd name="connsiteY13" fmla="*/ 522480 h 1478781"/>
              <a:gd name="connsiteX14" fmla="*/ 1339742 w 5517487"/>
              <a:gd name="connsiteY14" fmla="*/ 495403 h 1478781"/>
              <a:gd name="connsiteX15" fmla="*/ 1390051 w 5517487"/>
              <a:gd name="connsiteY15" fmla="*/ 453289 h 1478781"/>
              <a:gd name="connsiteX16" fmla="*/ 1440359 w 5517487"/>
              <a:gd name="connsiteY16" fmla="*/ 434240 h 1478781"/>
              <a:gd name="connsiteX17" fmla="*/ 1507614 w 5517487"/>
              <a:gd name="connsiteY17" fmla="*/ 423215 h 1478781"/>
              <a:gd name="connsiteX18" fmla="*/ 1637878 w 5517487"/>
              <a:gd name="connsiteY18" fmla="*/ 421718 h 1478781"/>
              <a:gd name="connsiteX19" fmla="*/ 1756964 w 5517487"/>
              <a:gd name="connsiteY19" fmla="*/ 376073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98947 w 5517487"/>
              <a:gd name="connsiteY10" fmla="*/ 718061 h 1478781"/>
              <a:gd name="connsiteX11" fmla="*/ 1036821 w 5517487"/>
              <a:gd name="connsiteY11" fmla="*/ 657378 h 1478781"/>
              <a:gd name="connsiteX12" fmla="*/ 1139091 w 5517487"/>
              <a:gd name="connsiteY12" fmla="*/ 590169 h 1478781"/>
              <a:gd name="connsiteX13" fmla="*/ 1196017 w 5517487"/>
              <a:gd name="connsiteY13" fmla="*/ 522480 h 1478781"/>
              <a:gd name="connsiteX14" fmla="*/ 1308261 w 5517487"/>
              <a:gd name="connsiteY14" fmla="*/ 507443 h 1478781"/>
              <a:gd name="connsiteX15" fmla="*/ 1390051 w 5517487"/>
              <a:gd name="connsiteY15" fmla="*/ 453289 h 1478781"/>
              <a:gd name="connsiteX16" fmla="*/ 1440359 w 5517487"/>
              <a:gd name="connsiteY16" fmla="*/ 434240 h 1478781"/>
              <a:gd name="connsiteX17" fmla="*/ 1507614 w 5517487"/>
              <a:gd name="connsiteY17" fmla="*/ 423215 h 1478781"/>
              <a:gd name="connsiteX18" fmla="*/ 1637878 w 5517487"/>
              <a:gd name="connsiteY18" fmla="*/ 421718 h 1478781"/>
              <a:gd name="connsiteX19" fmla="*/ 1756964 w 5517487"/>
              <a:gd name="connsiteY19" fmla="*/ 376073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98947 w 5517487"/>
              <a:gd name="connsiteY10" fmla="*/ 718061 h 1478781"/>
              <a:gd name="connsiteX11" fmla="*/ 1036821 w 5517487"/>
              <a:gd name="connsiteY11" fmla="*/ 657378 h 1478781"/>
              <a:gd name="connsiteX12" fmla="*/ 1139091 w 5517487"/>
              <a:gd name="connsiteY12" fmla="*/ 590169 h 1478781"/>
              <a:gd name="connsiteX13" fmla="*/ 1196017 w 5517487"/>
              <a:gd name="connsiteY13" fmla="*/ 522480 h 1478781"/>
              <a:gd name="connsiteX14" fmla="*/ 1308261 w 5517487"/>
              <a:gd name="connsiteY14" fmla="*/ 507443 h 1478781"/>
              <a:gd name="connsiteX15" fmla="*/ 1390051 w 5517487"/>
              <a:gd name="connsiteY15" fmla="*/ 453289 h 1478781"/>
              <a:gd name="connsiteX16" fmla="*/ 1440359 w 5517487"/>
              <a:gd name="connsiteY16" fmla="*/ 434240 h 1478781"/>
              <a:gd name="connsiteX17" fmla="*/ 1507614 w 5517487"/>
              <a:gd name="connsiteY17" fmla="*/ 423215 h 1478781"/>
              <a:gd name="connsiteX18" fmla="*/ 1637878 w 5517487"/>
              <a:gd name="connsiteY18" fmla="*/ 421718 h 1478781"/>
              <a:gd name="connsiteX19" fmla="*/ 1756964 w 5517487"/>
              <a:gd name="connsiteY19" fmla="*/ 376073 h 1478781"/>
              <a:gd name="connsiteX20" fmla="*/ 1853466 w 5517487"/>
              <a:gd name="connsiteY20" fmla="*/ 326415 h 1478781"/>
              <a:gd name="connsiteX21" fmla="*/ 1959895 w 5517487"/>
              <a:gd name="connsiteY21" fmla="*/ 295809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98947 w 5517487"/>
              <a:gd name="connsiteY10" fmla="*/ 718061 h 1478781"/>
              <a:gd name="connsiteX11" fmla="*/ 1036821 w 5517487"/>
              <a:gd name="connsiteY11" fmla="*/ 657378 h 1478781"/>
              <a:gd name="connsiteX12" fmla="*/ 1139091 w 5517487"/>
              <a:gd name="connsiteY12" fmla="*/ 590169 h 1478781"/>
              <a:gd name="connsiteX13" fmla="*/ 1196017 w 5517487"/>
              <a:gd name="connsiteY13" fmla="*/ 522480 h 1478781"/>
              <a:gd name="connsiteX14" fmla="*/ 1308261 w 5517487"/>
              <a:gd name="connsiteY14" fmla="*/ 507443 h 1478781"/>
              <a:gd name="connsiteX15" fmla="*/ 1390051 w 5517487"/>
              <a:gd name="connsiteY15" fmla="*/ 453289 h 1478781"/>
              <a:gd name="connsiteX16" fmla="*/ 1440359 w 5517487"/>
              <a:gd name="connsiteY16" fmla="*/ 434240 h 1478781"/>
              <a:gd name="connsiteX17" fmla="*/ 1507614 w 5517487"/>
              <a:gd name="connsiteY17" fmla="*/ 423215 h 1478781"/>
              <a:gd name="connsiteX18" fmla="*/ 1637878 w 5517487"/>
              <a:gd name="connsiteY18" fmla="*/ 421718 h 1478781"/>
              <a:gd name="connsiteX19" fmla="*/ 1756964 w 5517487"/>
              <a:gd name="connsiteY19" fmla="*/ 376073 h 1478781"/>
              <a:gd name="connsiteX20" fmla="*/ 1853466 w 5517487"/>
              <a:gd name="connsiteY20" fmla="*/ 326415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98947 w 5517487"/>
              <a:gd name="connsiteY10" fmla="*/ 718061 h 1478781"/>
              <a:gd name="connsiteX11" fmla="*/ 1036821 w 5517487"/>
              <a:gd name="connsiteY11" fmla="*/ 657378 h 1478781"/>
              <a:gd name="connsiteX12" fmla="*/ 1139091 w 5517487"/>
              <a:gd name="connsiteY12" fmla="*/ 590169 h 1478781"/>
              <a:gd name="connsiteX13" fmla="*/ 1196017 w 5517487"/>
              <a:gd name="connsiteY13" fmla="*/ 522480 h 1478781"/>
              <a:gd name="connsiteX14" fmla="*/ 1308261 w 5517487"/>
              <a:gd name="connsiteY14" fmla="*/ 507443 h 1478781"/>
              <a:gd name="connsiteX15" fmla="*/ 1390051 w 5517487"/>
              <a:gd name="connsiteY15" fmla="*/ 453289 h 1478781"/>
              <a:gd name="connsiteX16" fmla="*/ 1440359 w 5517487"/>
              <a:gd name="connsiteY16" fmla="*/ 434240 h 1478781"/>
              <a:gd name="connsiteX17" fmla="*/ 1507614 w 5517487"/>
              <a:gd name="connsiteY17" fmla="*/ 423215 h 1478781"/>
              <a:gd name="connsiteX18" fmla="*/ 1637878 w 5517487"/>
              <a:gd name="connsiteY18" fmla="*/ 421718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98947 w 5517487"/>
              <a:gd name="connsiteY10" fmla="*/ 718061 h 1478781"/>
              <a:gd name="connsiteX11" fmla="*/ 1036821 w 5517487"/>
              <a:gd name="connsiteY11" fmla="*/ 657378 h 1478781"/>
              <a:gd name="connsiteX12" fmla="*/ 1139091 w 5517487"/>
              <a:gd name="connsiteY12" fmla="*/ 590169 h 1478781"/>
              <a:gd name="connsiteX13" fmla="*/ 1196017 w 5517487"/>
              <a:gd name="connsiteY13" fmla="*/ 522480 h 1478781"/>
              <a:gd name="connsiteX14" fmla="*/ 1308261 w 5517487"/>
              <a:gd name="connsiteY14" fmla="*/ 507443 h 1478781"/>
              <a:gd name="connsiteX15" fmla="*/ 1390051 w 5517487"/>
              <a:gd name="connsiteY15" fmla="*/ 453289 h 1478781"/>
              <a:gd name="connsiteX16" fmla="*/ 1440359 w 5517487"/>
              <a:gd name="connsiteY16" fmla="*/ 434240 h 1478781"/>
              <a:gd name="connsiteX17" fmla="*/ 1507614 w 5517487"/>
              <a:gd name="connsiteY17" fmla="*/ 423215 h 1478781"/>
              <a:gd name="connsiteX18" fmla="*/ 1637878 w 5517487"/>
              <a:gd name="connsiteY18" fmla="*/ 421718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98947 w 5517487"/>
              <a:gd name="connsiteY10" fmla="*/ 718061 h 1478781"/>
              <a:gd name="connsiteX11" fmla="*/ 1036821 w 5517487"/>
              <a:gd name="connsiteY11" fmla="*/ 657378 h 1478781"/>
              <a:gd name="connsiteX12" fmla="*/ 1139091 w 5517487"/>
              <a:gd name="connsiteY12" fmla="*/ 590169 h 1478781"/>
              <a:gd name="connsiteX13" fmla="*/ 1196017 w 5517487"/>
              <a:gd name="connsiteY13" fmla="*/ 522480 h 1478781"/>
              <a:gd name="connsiteX14" fmla="*/ 1308261 w 5517487"/>
              <a:gd name="connsiteY14" fmla="*/ 507443 h 1478781"/>
              <a:gd name="connsiteX15" fmla="*/ 1390051 w 5517487"/>
              <a:gd name="connsiteY15" fmla="*/ 453289 h 1478781"/>
              <a:gd name="connsiteX16" fmla="*/ 1440359 w 5517487"/>
              <a:gd name="connsiteY16" fmla="*/ 434240 h 1478781"/>
              <a:gd name="connsiteX17" fmla="*/ 1507614 w 5517487"/>
              <a:gd name="connsiteY17" fmla="*/ 439268 h 1478781"/>
              <a:gd name="connsiteX18" fmla="*/ 1637878 w 5517487"/>
              <a:gd name="connsiteY18" fmla="*/ 421718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98947 w 5517487"/>
              <a:gd name="connsiteY10" fmla="*/ 718061 h 1478781"/>
              <a:gd name="connsiteX11" fmla="*/ 1036821 w 5517487"/>
              <a:gd name="connsiteY11" fmla="*/ 657378 h 1478781"/>
              <a:gd name="connsiteX12" fmla="*/ 1139091 w 5517487"/>
              <a:gd name="connsiteY12" fmla="*/ 590169 h 1478781"/>
              <a:gd name="connsiteX13" fmla="*/ 1196017 w 5517487"/>
              <a:gd name="connsiteY13" fmla="*/ 522480 h 1478781"/>
              <a:gd name="connsiteX14" fmla="*/ 1308261 w 5517487"/>
              <a:gd name="connsiteY14" fmla="*/ 507443 h 1478781"/>
              <a:gd name="connsiteX15" fmla="*/ 1390051 w 5517487"/>
              <a:gd name="connsiteY15" fmla="*/ 453289 h 1478781"/>
              <a:gd name="connsiteX16" fmla="*/ 1448230 w 5517487"/>
              <a:gd name="connsiteY16" fmla="*/ 454306 h 1478781"/>
              <a:gd name="connsiteX17" fmla="*/ 1507614 w 5517487"/>
              <a:gd name="connsiteY17" fmla="*/ 439268 h 1478781"/>
              <a:gd name="connsiteX18" fmla="*/ 1637878 w 5517487"/>
              <a:gd name="connsiteY18" fmla="*/ 421718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98947 w 5517487"/>
              <a:gd name="connsiteY10" fmla="*/ 718061 h 1478781"/>
              <a:gd name="connsiteX11" fmla="*/ 1036821 w 5517487"/>
              <a:gd name="connsiteY11" fmla="*/ 657378 h 1478781"/>
              <a:gd name="connsiteX12" fmla="*/ 1139091 w 5517487"/>
              <a:gd name="connsiteY12" fmla="*/ 590169 h 1478781"/>
              <a:gd name="connsiteX13" fmla="*/ 1196017 w 5517487"/>
              <a:gd name="connsiteY13" fmla="*/ 522480 h 1478781"/>
              <a:gd name="connsiteX14" fmla="*/ 1308261 w 5517487"/>
              <a:gd name="connsiteY14" fmla="*/ 507443 h 1478781"/>
              <a:gd name="connsiteX15" fmla="*/ 1378246 w 5517487"/>
              <a:gd name="connsiteY15" fmla="*/ 477368 h 1478781"/>
              <a:gd name="connsiteX16" fmla="*/ 1448230 w 5517487"/>
              <a:gd name="connsiteY16" fmla="*/ 454306 h 1478781"/>
              <a:gd name="connsiteX17" fmla="*/ 1507614 w 5517487"/>
              <a:gd name="connsiteY17" fmla="*/ 439268 h 1478781"/>
              <a:gd name="connsiteX18" fmla="*/ 1637878 w 5517487"/>
              <a:gd name="connsiteY18" fmla="*/ 421718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98947 w 5517487"/>
              <a:gd name="connsiteY10" fmla="*/ 718061 h 1478781"/>
              <a:gd name="connsiteX11" fmla="*/ 1036821 w 5517487"/>
              <a:gd name="connsiteY11" fmla="*/ 657378 h 1478781"/>
              <a:gd name="connsiteX12" fmla="*/ 1139091 w 5517487"/>
              <a:gd name="connsiteY12" fmla="*/ 590169 h 1478781"/>
              <a:gd name="connsiteX13" fmla="*/ 1196017 w 5517487"/>
              <a:gd name="connsiteY13" fmla="*/ 522480 h 1478781"/>
              <a:gd name="connsiteX14" fmla="*/ 1308261 w 5517487"/>
              <a:gd name="connsiteY14" fmla="*/ 507443 h 1478781"/>
              <a:gd name="connsiteX15" fmla="*/ 1378246 w 5517487"/>
              <a:gd name="connsiteY15" fmla="*/ 477368 h 1478781"/>
              <a:gd name="connsiteX16" fmla="*/ 1448230 w 5517487"/>
              <a:gd name="connsiteY16" fmla="*/ 454306 h 1478781"/>
              <a:gd name="connsiteX17" fmla="*/ 1507614 w 5517487"/>
              <a:gd name="connsiteY17" fmla="*/ 439268 h 1478781"/>
              <a:gd name="connsiteX18" fmla="*/ 1637878 w 5517487"/>
              <a:gd name="connsiteY18" fmla="*/ 421718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98947 w 5517487"/>
              <a:gd name="connsiteY10" fmla="*/ 718061 h 1478781"/>
              <a:gd name="connsiteX11" fmla="*/ 1036821 w 5517487"/>
              <a:gd name="connsiteY11" fmla="*/ 657378 h 1478781"/>
              <a:gd name="connsiteX12" fmla="*/ 1139091 w 5517487"/>
              <a:gd name="connsiteY12" fmla="*/ 590169 h 1478781"/>
              <a:gd name="connsiteX13" fmla="*/ 1192082 w 5517487"/>
              <a:gd name="connsiteY13" fmla="*/ 562612 h 1478781"/>
              <a:gd name="connsiteX14" fmla="*/ 1308261 w 5517487"/>
              <a:gd name="connsiteY14" fmla="*/ 507443 h 1478781"/>
              <a:gd name="connsiteX15" fmla="*/ 1378246 w 5517487"/>
              <a:gd name="connsiteY15" fmla="*/ 477368 h 1478781"/>
              <a:gd name="connsiteX16" fmla="*/ 1448230 w 5517487"/>
              <a:gd name="connsiteY16" fmla="*/ 454306 h 1478781"/>
              <a:gd name="connsiteX17" fmla="*/ 1507614 w 5517487"/>
              <a:gd name="connsiteY17" fmla="*/ 439268 h 1478781"/>
              <a:gd name="connsiteX18" fmla="*/ 1637878 w 5517487"/>
              <a:gd name="connsiteY18" fmla="*/ 421718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98947 w 5517487"/>
              <a:gd name="connsiteY10" fmla="*/ 718061 h 1478781"/>
              <a:gd name="connsiteX11" fmla="*/ 1036821 w 5517487"/>
              <a:gd name="connsiteY11" fmla="*/ 657378 h 1478781"/>
              <a:gd name="connsiteX12" fmla="*/ 1135157 w 5517487"/>
              <a:gd name="connsiteY12" fmla="*/ 594182 h 1478781"/>
              <a:gd name="connsiteX13" fmla="*/ 1192082 w 5517487"/>
              <a:gd name="connsiteY13" fmla="*/ 562612 h 1478781"/>
              <a:gd name="connsiteX14" fmla="*/ 1308261 w 5517487"/>
              <a:gd name="connsiteY14" fmla="*/ 507443 h 1478781"/>
              <a:gd name="connsiteX15" fmla="*/ 1378246 w 5517487"/>
              <a:gd name="connsiteY15" fmla="*/ 477368 h 1478781"/>
              <a:gd name="connsiteX16" fmla="*/ 1448230 w 5517487"/>
              <a:gd name="connsiteY16" fmla="*/ 454306 h 1478781"/>
              <a:gd name="connsiteX17" fmla="*/ 1507614 w 5517487"/>
              <a:gd name="connsiteY17" fmla="*/ 439268 h 1478781"/>
              <a:gd name="connsiteX18" fmla="*/ 1637878 w 5517487"/>
              <a:gd name="connsiteY18" fmla="*/ 421718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98947 w 5517487"/>
              <a:gd name="connsiteY10" fmla="*/ 718061 h 1478781"/>
              <a:gd name="connsiteX11" fmla="*/ 1036821 w 5517487"/>
              <a:gd name="connsiteY11" fmla="*/ 657378 h 1478781"/>
              <a:gd name="connsiteX12" fmla="*/ 1103676 w 5517487"/>
              <a:gd name="connsiteY12" fmla="*/ 610235 h 1478781"/>
              <a:gd name="connsiteX13" fmla="*/ 1192082 w 5517487"/>
              <a:gd name="connsiteY13" fmla="*/ 562612 h 1478781"/>
              <a:gd name="connsiteX14" fmla="*/ 1308261 w 5517487"/>
              <a:gd name="connsiteY14" fmla="*/ 507443 h 1478781"/>
              <a:gd name="connsiteX15" fmla="*/ 1378246 w 5517487"/>
              <a:gd name="connsiteY15" fmla="*/ 477368 h 1478781"/>
              <a:gd name="connsiteX16" fmla="*/ 1448230 w 5517487"/>
              <a:gd name="connsiteY16" fmla="*/ 454306 h 1478781"/>
              <a:gd name="connsiteX17" fmla="*/ 1507614 w 5517487"/>
              <a:gd name="connsiteY17" fmla="*/ 439268 h 1478781"/>
              <a:gd name="connsiteX18" fmla="*/ 1637878 w 5517487"/>
              <a:gd name="connsiteY18" fmla="*/ 421718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57378 h 1478781"/>
              <a:gd name="connsiteX12" fmla="*/ 1103676 w 5517487"/>
              <a:gd name="connsiteY12" fmla="*/ 610235 h 1478781"/>
              <a:gd name="connsiteX13" fmla="*/ 1192082 w 5517487"/>
              <a:gd name="connsiteY13" fmla="*/ 562612 h 1478781"/>
              <a:gd name="connsiteX14" fmla="*/ 1308261 w 5517487"/>
              <a:gd name="connsiteY14" fmla="*/ 507443 h 1478781"/>
              <a:gd name="connsiteX15" fmla="*/ 1378246 w 5517487"/>
              <a:gd name="connsiteY15" fmla="*/ 477368 h 1478781"/>
              <a:gd name="connsiteX16" fmla="*/ 1448230 w 5517487"/>
              <a:gd name="connsiteY16" fmla="*/ 454306 h 1478781"/>
              <a:gd name="connsiteX17" fmla="*/ 1507614 w 5517487"/>
              <a:gd name="connsiteY17" fmla="*/ 439268 h 1478781"/>
              <a:gd name="connsiteX18" fmla="*/ 1637878 w 5517487"/>
              <a:gd name="connsiteY18" fmla="*/ 421718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308261 w 5517487"/>
              <a:gd name="connsiteY14" fmla="*/ 507443 h 1478781"/>
              <a:gd name="connsiteX15" fmla="*/ 1378246 w 5517487"/>
              <a:gd name="connsiteY15" fmla="*/ 477368 h 1478781"/>
              <a:gd name="connsiteX16" fmla="*/ 1448230 w 5517487"/>
              <a:gd name="connsiteY16" fmla="*/ 454306 h 1478781"/>
              <a:gd name="connsiteX17" fmla="*/ 1507614 w 5517487"/>
              <a:gd name="connsiteY17" fmla="*/ 439268 h 1478781"/>
              <a:gd name="connsiteX18" fmla="*/ 1637878 w 5517487"/>
              <a:gd name="connsiteY18" fmla="*/ 421718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308261 w 5517487"/>
              <a:gd name="connsiteY14" fmla="*/ 507443 h 1478781"/>
              <a:gd name="connsiteX15" fmla="*/ 1378246 w 5517487"/>
              <a:gd name="connsiteY15" fmla="*/ 477368 h 1478781"/>
              <a:gd name="connsiteX16" fmla="*/ 1448230 w 5517487"/>
              <a:gd name="connsiteY16" fmla="*/ 454306 h 1478781"/>
              <a:gd name="connsiteX17" fmla="*/ 1543031 w 5517487"/>
              <a:gd name="connsiteY17" fmla="*/ 451308 h 1478781"/>
              <a:gd name="connsiteX18" fmla="*/ 1637878 w 5517487"/>
              <a:gd name="connsiteY18" fmla="*/ 421718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308261 w 5517487"/>
              <a:gd name="connsiteY14" fmla="*/ 507443 h 1478781"/>
              <a:gd name="connsiteX15" fmla="*/ 1378246 w 5517487"/>
              <a:gd name="connsiteY15" fmla="*/ 477368 h 1478781"/>
              <a:gd name="connsiteX16" fmla="*/ 1448230 w 5517487"/>
              <a:gd name="connsiteY16" fmla="*/ 474372 h 1478781"/>
              <a:gd name="connsiteX17" fmla="*/ 1543031 w 5517487"/>
              <a:gd name="connsiteY17" fmla="*/ 451308 h 1478781"/>
              <a:gd name="connsiteX18" fmla="*/ 1637878 w 5517487"/>
              <a:gd name="connsiteY18" fmla="*/ 421718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308261 w 5517487"/>
              <a:gd name="connsiteY14" fmla="*/ 507443 h 1478781"/>
              <a:gd name="connsiteX15" fmla="*/ 1370375 w 5517487"/>
              <a:gd name="connsiteY15" fmla="*/ 489408 h 1478781"/>
              <a:gd name="connsiteX16" fmla="*/ 1448230 w 5517487"/>
              <a:gd name="connsiteY16" fmla="*/ 474372 h 1478781"/>
              <a:gd name="connsiteX17" fmla="*/ 1543031 w 5517487"/>
              <a:gd name="connsiteY17" fmla="*/ 451308 h 1478781"/>
              <a:gd name="connsiteX18" fmla="*/ 1637878 w 5517487"/>
              <a:gd name="connsiteY18" fmla="*/ 421718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43031 w 5517487"/>
              <a:gd name="connsiteY17" fmla="*/ 451308 h 1478781"/>
              <a:gd name="connsiteX18" fmla="*/ 1637878 w 5517487"/>
              <a:gd name="connsiteY18" fmla="*/ 421718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43031 w 5517487"/>
              <a:gd name="connsiteY17" fmla="*/ 451308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46966 w 5517487"/>
              <a:gd name="connsiteY17" fmla="*/ 503479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70577 w 5517487"/>
              <a:gd name="connsiteY17" fmla="*/ 439267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70577 w 5517487"/>
              <a:gd name="connsiteY17" fmla="*/ 439267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964099 w 5517487"/>
              <a:gd name="connsiteY17" fmla="*/ 523544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90253 w 5517487"/>
              <a:gd name="connsiteY17" fmla="*/ 455320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90253 w 5517487"/>
              <a:gd name="connsiteY17" fmla="*/ 455320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90253 w 5517487"/>
              <a:gd name="connsiteY17" fmla="*/ 455320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90253 w 5517487"/>
              <a:gd name="connsiteY17" fmla="*/ 455320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54837 w 5517487"/>
              <a:gd name="connsiteY17" fmla="*/ 431241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54837 w 5517487"/>
              <a:gd name="connsiteY17" fmla="*/ 431241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54837 w 5517487"/>
              <a:gd name="connsiteY17" fmla="*/ 431241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35160 w 5517487"/>
              <a:gd name="connsiteY17" fmla="*/ 451307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27290 w 5517487"/>
              <a:gd name="connsiteY17" fmla="*/ 439267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27290 w 5517487"/>
              <a:gd name="connsiteY17" fmla="*/ 439267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27290 w 5517487"/>
              <a:gd name="connsiteY17" fmla="*/ 439267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31558 w 5517487"/>
              <a:gd name="connsiteY23" fmla="*/ 21607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35704 w 5517487"/>
              <a:gd name="connsiteY3" fmla="*/ 1132140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27290 w 5517487"/>
              <a:gd name="connsiteY17" fmla="*/ 439267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31558 w 5517487"/>
              <a:gd name="connsiteY23" fmla="*/ 21607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87753 w 5517487"/>
              <a:gd name="connsiteY2" fmla="*/ 1244043 h 1478781"/>
              <a:gd name="connsiteX3" fmla="*/ 235704 w 5517487"/>
              <a:gd name="connsiteY3" fmla="*/ 1132140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27290 w 5517487"/>
              <a:gd name="connsiteY17" fmla="*/ 439267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31558 w 5517487"/>
              <a:gd name="connsiteY23" fmla="*/ 21607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87753 w 5517487"/>
              <a:gd name="connsiteY2" fmla="*/ 1244043 h 1478781"/>
              <a:gd name="connsiteX3" fmla="*/ 235704 w 5517487"/>
              <a:gd name="connsiteY3" fmla="*/ 1132140 h 1478781"/>
              <a:gd name="connsiteX4" fmla="*/ 339195 w 5517487"/>
              <a:gd name="connsiteY4" fmla="*/ 1071848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27290 w 5517487"/>
              <a:gd name="connsiteY17" fmla="*/ 439267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31558 w 5517487"/>
              <a:gd name="connsiteY23" fmla="*/ 21607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87753 w 5517487"/>
              <a:gd name="connsiteY2" fmla="*/ 1244043 h 1478781"/>
              <a:gd name="connsiteX3" fmla="*/ 235704 w 5517487"/>
              <a:gd name="connsiteY3" fmla="*/ 1132140 h 1478781"/>
              <a:gd name="connsiteX4" fmla="*/ 339195 w 5517487"/>
              <a:gd name="connsiteY4" fmla="*/ 1071848 h 1478781"/>
              <a:gd name="connsiteX5" fmla="*/ 477931 w 5517487"/>
              <a:gd name="connsiteY5" fmla="*/ 1040995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27290 w 5517487"/>
              <a:gd name="connsiteY17" fmla="*/ 439267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31558 w 5517487"/>
              <a:gd name="connsiteY23" fmla="*/ 21607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87753 w 5517487"/>
              <a:gd name="connsiteY2" fmla="*/ 1244043 h 1478781"/>
              <a:gd name="connsiteX3" fmla="*/ 235704 w 5517487"/>
              <a:gd name="connsiteY3" fmla="*/ 1132140 h 1478781"/>
              <a:gd name="connsiteX4" fmla="*/ 339195 w 5517487"/>
              <a:gd name="connsiteY4" fmla="*/ 1071848 h 1478781"/>
              <a:gd name="connsiteX5" fmla="*/ 477931 w 5517487"/>
              <a:gd name="connsiteY5" fmla="*/ 1040995 h 1478781"/>
              <a:gd name="connsiteX6" fmla="*/ 640304 w 5517487"/>
              <a:gd name="connsiteY6" fmla="*/ 999367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27290 w 5517487"/>
              <a:gd name="connsiteY17" fmla="*/ 439267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31558 w 5517487"/>
              <a:gd name="connsiteY23" fmla="*/ 21607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87753 w 5517487"/>
              <a:gd name="connsiteY2" fmla="*/ 1244043 h 1478781"/>
              <a:gd name="connsiteX3" fmla="*/ 235704 w 5517487"/>
              <a:gd name="connsiteY3" fmla="*/ 1132140 h 1478781"/>
              <a:gd name="connsiteX4" fmla="*/ 339195 w 5517487"/>
              <a:gd name="connsiteY4" fmla="*/ 1071848 h 1478781"/>
              <a:gd name="connsiteX5" fmla="*/ 477931 w 5517487"/>
              <a:gd name="connsiteY5" fmla="*/ 1040995 h 1478781"/>
              <a:gd name="connsiteX6" fmla="*/ 640304 w 5517487"/>
              <a:gd name="connsiteY6" fmla="*/ 999367 h 1478781"/>
              <a:gd name="connsiteX7" fmla="*/ 780093 w 5517487"/>
              <a:gd name="connsiteY7" fmla="*/ 929159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27290 w 5517487"/>
              <a:gd name="connsiteY17" fmla="*/ 439267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31558 w 5517487"/>
              <a:gd name="connsiteY23" fmla="*/ 21607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87753 w 5517487"/>
              <a:gd name="connsiteY2" fmla="*/ 1244043 h 1478781"/>
              <a:gd name="connsiteX3" fmla="*/ 235704 w 5517487"/>
              <a:gd name="connsiteY3" fmla="*/ 1132140 h 1478781"/>
              <a:gd name="connsiteX4" fmla="*/ 339195 w 5517487"/>
              <a:gd name="connsiteY4" fmla="*/ 1071848 h 1478781"/>
              <a:gd name="connsiteX5" fmla="*/ 477931 w 5517487"/>
              <a:gd name="connsiteY5" fmla="*/ 1040995 h 1478781"/>
              <a:gd name="connsiteX6" fmla="*/ 640304 w 5517487"/>
              <a:gd name="connsiteY6" fmla="*/ 999367 h 1478781"/>
              <a:gd name="connsiteX7" fmla="*/ 780093 w 5517487"/>
              <a:gd name="connsiteY7" fmla="*/ 929159 h 1478781"/>
              <a:gd name="connsiteX8" fmla="*/ 912012 w 5517487"/>
              <a:gd name="connsiteY8" fmla="*/ 86847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27290 w 5517487"/>
              <a:gd name="connsiteY17" fmla="*/ 439267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31558 w 5517487"/>
              <a:gd name="connsiteY23" fmla="*/ 21607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87753 w 5517487"/>
              <a:gd name="connsiteY2" fmla="*/ 1244043 h 1478781"/>
              <a:gd name="connsiteX3" fmla="*/ 235704 w 5517487"/>
              <a:gd name="connsiteY3" fmla="*/ 1132140 h 1478781"/>
              <a:gd name="connsiteX4" fmla="*/ 339195 w 5517487"/>
              <a:gd name="connsiteY4" fmla="*/ 1071848 h 1478781"/>
              <a:gd name="connsiteX5" fmla="*/ 477931 w 5517487"/>
              <a:gd name="connsiteY5" fmla="*/ 1040995 h 1478781"/>
              <a:gd name="connsiteX6" fmla="*/ 640304 w 5517487"/>
              <a:gd name="connsiteY6" fmla="*/ 999367 h 1478781"/>
              <a:gd name="connsiteX7" fmla="*/ 780093 w 5517487"/>
              <a:gd name="connsiteY7" fmla="*/ 929159 h 1478781"/>
              <a:gd name="connsiteX8" fmla="*/ 912012 w 5517487"/>
              <a:gd name="connsiteY8" fmla="*/ 868479 h 1478781"/>
              <a:gd name="connsiteX9" fmla="*/ 1014507 w 5517487"/>
              <a:gd name="connsiteY9" fmla="*/ 801802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27290 w 5517487"/>
              <a:gd name="connsiteY17" fmla="*/ 439267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31558 w 5517487"/>
              <a:gd name="connsiteY23" fmla="*/ 21607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87753 w 5517487"/>
              <a:gd name="connsiteY2" fmla="*/ 1244043 h 1478781"/>
              <a:gd name="connsiteX3" fmla="*/ 235704 w 5517487"/>
              <a:gd name="connsiteY3" fmla="*/ 1132140 h 1478781"/>
              <a:gd name="connsiteX4" fmla="*/ 339195 w 5517487"/>
              <a:gd name="connsiteY4" fmla="*/ 1071848 h 1478781"/>
              <a:gd name="connsiteX5" fmla="*/ 477931 w 5517487"/>
              <a:gd name="connsiteY5" fmla="*/ 1040995 h 1478781"/>
              <a:gd name="connsiteX6" fmla="*/ 640304 w 5517487"/>
              <a:gd name="connsiteY6" fmla="*/ 999367 h 1478781"/>
              <a:gd name="connsiteX7" fmla="*/ 780093 w 5517487"/>
              <a:gd name="connsiteY7" fmla="*/ 929159 h 1478781"/>
              <a:gd name="connsiteX8" fmla="*/ 912012 w 5517487"/>
              <a:gd name="connsiteY8" fmla="*/ 868479 h 1478781"/>
              <a:gd name="connsiteX9" fmla="*/ 1014507 w 5517487"/>
              <a:gd name="connsiteY9" fmla="*/ 801802 h 1478781"/>
              <a:gd name="connsiteX10" fmla="*/ 1089457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27290 w 5517487"/>
              <a:gd name="connsiteY17" fmla="*/ 439267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31558 w 5517487"/>
              <a:gd name="connsiteY23" fmla="*/ 21607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87753 w 5517487"/>
              <a:gd name="connsiteY2" fmla="*/ 1244043 h 1478781"/>
              <a:gd name="connsiteX3" fmla="*/ 200287 w 5517487"/>
              <a:gd name="connsiteY3" fmla="*/ 1168260 h 1478781"/>
              <a:gd name="connsiteX4" fmla="*/ 339195 w 5517487"/>
              <a:gd name="connsiteY4" fmla="*/ 1071848 h 1478781"/>
              <a:gd name="connsiteX5" fmla="*/ 477931 w 5517487"/>
              <a:gd name="connsiteY5" fmla="*/ 1040995 h 1478781"/>
              <a:gd name="connsiteX6" fmla="*/ 640304 w 5517487"/>
              <a:gd name="connsiteY6" fmla="*/ 999367 h 1478781"/>
              <a:gd name="connsiteX7" fmla="*/ 780093 w 5517487"/>
              <a:gd name="connsiteY7" fmla="*/ 929159 h 1478781"/>
              <a:gd name="connsiteX8" fmla="*/ 912012 w 5517487"/>
              <a:gd name="connsiteY8" fmla="*/ 868479 h 1478781"/>
              <a:gd name="connsiteX9" fmla="*/ 1014507 w 5517487"/>
              <a:gd name="connsiteY9" fmla="*/ 801802 h 1478781"/>
              <a:gd name="connsiteX10" fmla="*/ 1089457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27290 w 5517487"/>
              <a:gd name="connsiteY17" fmla="*/ 439267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31558 w 5517487"/>
              <a:gd name="connsiteY23" fmla="*/ 21607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48401 w 5517487"/>
              <a:gd name="connsiteY2" fmla="*/ 1260096 h 1478781"/>
              <a:gd name="connsiteX3" fmla="*/ 200287 w 5517487"/>
              <a:gd name="connsiteY3" fmla="*/ 1168260 h 1478781"/>
              <a:gd name="connsiteX4" fmla="*/ 339195 w 5517487"/>
              <a:gd name="connsiteY4" fmla="*/ 1071848 h 1478781"/>
              <a:gd name="connsiteX5" fmla="*/ 477931 w 5517487"/>
              <a:gd name="connsiteY5" fmla="*/ 1040995 h 1478781"/>
              <a:gd name="connsiteX6" fmla="*/ 640304 w 5517487"/>
              <a:gd name="connsiteY6" fmla="*/ 999367 h 1478781"/>
              <a:gd name="connsiteX7" fmla="*/ 780093 w 5517487"/>
              <a:gd name="connsiteY7" fmla="*/ 929159 h 1478781"/>
              <a:gd name="connsiteX8" fmla="*/ 912012 w 5517487"/>
              <a:gd name="connsiteY8" fmla="*/ 868479 h 1478781"/>
              <a:gd name="connsiteX9" fmla="*/ 1014507 w 5517487"/>
              <a:gd name="connsiteY9" fmla="*/ 801802 h 1478781"/>
              <a:gd name="connsiteX10" fmla="*/ 1089457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27290 w 5517487"/>
              <a:gd name="connsiteY17" fmla="*/ 439267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31558 w 5517487"/>
              <a:gd name="connsiteY23" fmla="*/ 21607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48401 w 5517487"/>
              <a:gd name="connsiteY2" fmla="*/ 1260096 h 1478781"/>
              <a:gd name="connsiteX3" fmla="*/ 200287 w 5517487"/>
              <a:gd name="connsiteY3" fmla="*/ 1168260 h 1478781"/>
              <a:gd name="connsiteX4" fmla="*/ 339195 w 5517487"/>
              <a:gd name="connsiteY4" fmla="*/ 1115993 h 1478781"/>
              <a:gd name="connsiteX5" fmla="*/ 477931 w 5517487"/>
              <a:gd name="connsiteY5" fmla="*/ 1040995 h 1478781"/>
              <a:gd name="connsiteX6" fmla="*/ 640304 w 5517487"/>
              <a:gd name="connsiteY6" fmla="*/ 999367 h 1478781"/>
              <a:gd name="connsiteX7" fmla="*/ 780093 w 5517487"/>
              <a:gd name="connsiteY7" fmla="*/ 929159 h 1478781"/>
              <a:gd name="connsiteX8" fmla="*/ 912012 w 5517487"/>
              <a:gd name="connsiteY8" fmla="*/ 868479 h 1478781"/>
              <a:gd name="connsiteX9" fmla="*/ 1014507 w 5517487"/>
              <a:gd name="connsiteY9" fmla="*/ 801802 h 1478781"/>
              <a:gd name="connsiteX10" fmla="*/ 1089457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27290 w 5517487"/>
              <a:gd name="connsiteY17" fmla="*/ 439267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31558 w 5517487"/>
              <a:gd name="connsiteY23" fmla="*/ 21607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48401 w 5517487"/>
              <a:gd name="connsiteY2" fmla="*/ 1260096 h 1478781"/>
              <a:gd name="connsiteX3" fmla="*/ 200287 w 5517487"/>
              <a:gd name="connsiteY3" fmla="*/ 1168260 h 1478781"/>
              <a:gd name="connsiteX4" fmla="*/ 339195 w 5517487"/>
              <a:gd name="connsiteY4" fmla="*/ 1115993 h 1478781"/>
              <a:gd name="connsiteX5" fmla="*/ 477931 w 5517487"/>
              <a:gd name="connsiteY5" fmla="*/ 1069088 h 1478781"/>
              <a:gd name="connsiteX6" fmla="*/ 640304 w 5517487"/>
              <a:gd name="connsiteY6" fmla="*/ 999367 h 1478781"/>
              <a:gd name="connsiteX7" fmla="*/ 780093 w 5517487"/>
              <a:gd name="connsiteY7" fmla="*/ 929159 h 1478781"/>
              <a:gd name="connsiteX8" fmla="*/ 912012 w 5517487"/>
              <a:gd name="connsiteY8" fmla="*/ 868479 h 1478781"/>
              <a:gd name="connsiteX9" fmla="*/ 1014507 w 5517487"/>
              <a:gd name="connsiteY9" fmla="*/ 801802 h 1478781"/>
              <a:gd name="connsiteX10" fmla="*/ 1089457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27290 w 5517487"/>
              <a:gd name="connsiteY17" fmla="*/ 439267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31558 w 5517487"/>
              <a:gd name="connsiteY23" fmla="*/ 21607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48401 w 5517487"/>
              <a:gd name="connsiteY2" fmla="*/ 1260096 h 1478781"/>
              <a:gd name="connsiteX3" fmla="*/ 200287 w 5517487"/>
              <a:gd name="connsiteY3" fmla="*/ 1168260 h 1478781"/>
              <a:gd name="connsiteX4" fmla="*/ 339195 w 5517487"/>
              <a:gd name="connsiteY4" fmla="*/ 1115993 h 1478781"/>
              <a:gd name="connsiteX5" fmla="*/ 477931 w 5517487"/>
              <a:gd name="connsiteY5" fmla="*/ 1069088 h 1478781"/>
              <a:gd name="connsiteX6" fmla="*/ 636370 w 5517487"/>
              <a:gd name="connsiteY6" fmla="*/ 975288 h 1478781"/>
              <a:gd name="connsiteX7" fmla="*/ 780093 w 5517487"/>
              <a:gd name="connsiteY7" fmla="*/ 929159 h 1478781"/>
              <a:gd name="connsiteX8" fmla="*/ 912012 w 5517487"/>
              <a:gd name="connsiteY8" fmla="*/ 868479 h 1478781"/>
              <a:gd name="connsiteX9" fmla="*/ 1014507 w 5517487"/>
              <a:gd name="connsiteY9" fmla="*/ 801802 h 1478781"/>
              <a:gd name="connsiteX10" fmla="*/ 1089457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27290 w 5517487"/>
              <a:gd name="connsiteY17" fmla="*/ 439267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31558 w 5517487"/>
              <a:gd name="connsiteY23" fmla="*/ 21607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48401 w 5517487"/>
              <a:gd name="connsiteY2" fmla="*/ 1260096 h 1478781"/>
              <a:gd name="connsiteX3" fmla="*/ 200287 w 5517487"/>
              <a:gd name="connsiteY3" fmla="*/ 1168260 h 1478781"/>
              <a:gd name="connsiteX4" fmla="*/ 339195 w 5517487"/>
              <a:gd name="connsiteY4" fmla="*/ 1115993 h 1478781"/>
              <a:gd name="connsiteX5" fmla="*/ 477931 w 5517487"/>
              <a:gd name="connsiteY5" fmla="*/ 1069088 h 1478781"/>
              <a:gd name="connsiteX6" fmla="*/ 636370 w 5517487"/>
              <a:gd name="connsiteY6" fmla="*/ 975288 h 1478781"/>
              <a:gd name="connsiteX7" fmla="*/ 803704 w 5517487"/>
              <a:gd name="connsiteY7" fmla="*/ 921133 h 1478781"/>
              <a:gd name="connsiteX8" fmla="*/ 912012 w 5517487"/>
              <a:gd name="connsiteY8" fmla="*/ 868479 h 1478781"/>
              <a:gd name="connsiteX9" fmla="*/ 1014507 w 5517487"/>
              <a:gd name="connsiteY9" fmla="*/ 801802 h 1478781"/>
              <a:gd name="connsiteX10" fmla="*/ 1089457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27290 w 5517487"/>
              <a:gd name="connsiteY17" fmla="*/ 439267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31558 w 5517487"/>
              <a:gd name="connsiteY23" fmla="*/ 21607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48401 w 5517487"/>
              <a:gd name="connsiteY2" fmla="*/ 1260096 h 1478781"/>
              <a:gd name="connsiteX3" fmla="*/ 216028 w 5517487"/>
              <a:gd name="connsiteY3" fmla="*/ 1240498 h 1478781"/>
              <a:gd name="connsiteX4" fmla="*/ 339195 w 5517487"/>
              <a:gd name="connsiteY4" fmla="*/ 1115993 h 1478781"/>
              <a:gd name="connsiteX5" fmla="*/ 477931 w 5517487"/>
              <a:gd name="connsiteY5" fmla="*/ 1069088 h 1478781"/>
              <a:gd name="connsiteX6" fmla="*/ 636370 w 5517487"/>
              <a:gd name="connsiteY6" fmla="*/ 975288 h 1478781"/>
              <a:gd name="connsiteX7" fmla="*/ 803704 w 5517487"/>
              <a:gd name="connsiteY7" fmla="*/ 921133 h 1478781"/>
              <a:gd name="connsiteX8" fmla="*/ 912012 w 5517487"/>
              <a:gd name="connsiteY8" fmla="*/ 868479 h 1478781"/>
              <a:gd name="connsiteX9" fmla="*/ 1014507 w 5517487"/>
              <a:gd name="connsiteY9" fmla="*/ 801802 h 1478781"/>
              <a:gd name="connsiteX10" fmla="*/ 1089457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27290 w 5517487"/>
              <a:gd name="connsiteY17" fmla="*/ 439267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31558 w 5517487"/>
              <a:gd name="connsiteY23" fmla="*/ 21607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694720 w 5483252"/>
              <a:gd name="connsiteY0" fmla="*/ 1478781 h 1478781"/>
              <a:gd name="connsiteX1" fmla="*/ 131044 w 5483252"/>
              <a:gd name="connsiteY1" fmla="*/ 1385573 h 1478781"/>
              <a:gd name="connsiteX2" fmla="*/ 14166 w 5483252"/>
              <a:gd name="connsiteY2" fmla="*/ 1260096 h 1478781"/>
              <a:gd name="connsiteX3" fmla="*/ 181793 w 5483252"/>
              <a:gd name="connsiteY3" fmla="*/ 1240498 h 1478781"/>
              <a:gd name="connsiteX4" fmla="*/ 304960 w 5483252"/>
              <a:gd name="connsiteY4" fmla="*/ 1115993 h 1478781"/>
              <a:gd name="connsiteX5" fmla="*/ 443696 w 5483252"/>
              <a:gd name="connsiteY5" fmla="*/ 1069088 h 1478781"/>
              <a:gd name="connsiteX6" fmla="*/ 602135 w 5483252"/>
              <a:gd name="connsiteY6" fmla="*/ 975288 h 1478781"/>
              <a:gd name="connsiteX7" fmla="*/ 769469 w 5483252"/>
              <a:gd name="connsiteY7" fmla="*/ 921133 h 1478781"/>
              <a:gd name="connsiteX8" fmla="*/ 877777 w 5483252"/>
              <a:gd name="connsiteY8" fmla="*/ 868479 h 1478781"/>
              <a:gd name="connsiteX9" fmla="*/ 980272 w 5483252"/>
              <a:gd name="connsiteY9" fmla="*/ 801802 h 1478781"/>
              <a:gd name="connsiteX10" fmla="*/ 1055222 w 5483252"/>
              <a:gd name="connsiteY10" fmla="*/ 742140 h 1478781"/>
              <a:gd name="connsiteX11" fmla="*/ 1002586 w 5483252"/>
              <a:gd name="connsiteY11" fmla="*/ 669418 h 1478781"/>
              <a:gd name="connsiteX12" fmla="*/ 1069441 w 5483252"/>
              <a:gd name="connsiteY12" fmla="*/ 610235 h 1478781"/>
              <a:gd name="connsiteX13" fmla="*/ 1157847 w 5483252"/>
              <a:gd name="connsiteY13" fmla="*/ 562612 h 1478781"/>
              <a:gd name="connsiteX14" fmla="*/ 1258285 w 5483252"/>
              <a:gd name="connsiteY14" fmla="*/ 527509 h 1478781"/>
              <a:gd name="connsiteX15" fmla="*/ 1336140 w 5483252"/>
              <a:gd name="connsiteY15" fmla="*/ 489408 h 1478781"/>
              <a:gd name="connsiteX16" fmla="*/ 1413995 w 5483252"/>
              <a:gd name="connsiteY16" fmla="*/ 474372 h 1478781"/>
              <a:gd name="connsiteX17" fmla="*/ 1493055 w 5483252"/>
              <a:gd name="connsiteY17" fmla="*/ 439267 h 1478781"/>
              <a:gd name="connsiteX18" fmla="*/ 1607578 w 5483252"/>
              <a:gd name="connsiteY18" fmla="*/ 405666 h 1478781"/>
              <a:gd name="connsiteX19" fmla="*/ 1722729 w 5483252"/>
              <a:gd name="connsiteY19" fmla="*/ 376073 h 1478781"/>
              <a:gd name="connsiteX20" fmla="*/ 1803490 w 5483252"/>
              <a:gd name="connsiteY20" fmla="*/ 346480 h 1478781"/>
              <a:gd name="connsiteX21" fmla="*/ 1921725 w 5483252"/>
              <a:gd name="connsiteY21" fmla="*/ 311862 h 1478781"/>
              <a:gd name="connsiteX22" fmla="*/ 2076182 w 5483252"/>
              <a:gd name="connsiteY22" fmla="*/ 284785 h 1478781"/>
              <a:gd name="connsiteX23" fmla="*/ 2197323 w 5483252"/>
              <a:gd name="connsiteY23" fmla="*/ 216079 h 1478781"/>
              <a:gd name="connsiteX24" fmla="*/ 2292798 w 5483252"/>
              <a:gd name="connsiteY24" fmla="*/ 190500 h 1478781"/>
              <a:gd name="connsiteX25" fmla="*/ 2321373 w 5483252"/>
              <a:gd name="connsiteY25" fmla="*/ 171450 h 1478781"/>
              <a:gd name="connsiteX26" fmla="*/ 2390329 w 5483252"/>
              <a:gd name="connsiteY26" fmla="*/ 144373 h 1478781"/>
              <a:gd name="connsiteX27" fmla="*/ 2546887 w 5483252"/>
              <a:gd name="connsiteY27" fmla="*/ 114300 h 1478781"/>
              <a:gd name="connsiteX28" fmla="*/ 2807148 w 5483252"/>
              <a:gd name="connsiteY28" fmla="*/ 95250 h 1478781"/>
              <a:gd name="connsiteX29" fmla="*/ 2892873 w 5483252"/>
              <a:gd name="connsiteY29" fmla="*/ 66675 h 1478781"/>
              <a:gd name="connsiteX30" fmla="*/ 2921448 w 5483252"/>
              <a:gd name="connsiteY30" fmla="*/ 57150 h 1478781"/>
              <a:gd name="connsiteX31" fmla="*/ 2950023 w 5483252"/>
              <a:gd name="connsiteY31" fmla="*/ 38100 h 1478781"/>
              <a:gd name="connsiteX32" fmla="*/ 3007173 w 5483252"/>
              <a:gd name="connsiteY32" fmla="*/ 19050 h 1478781"/>
              <a:gd name="connsiteX33" fmla="*/ 3073848 w 5483252"/>
              <a:gd name="connsiteY33" fmla="*/ 0 h 1478781"/>
              <a:gd name="connsiteX34" fmla="*/ 3292923 w 5483252"/>
              <a:gd name="connsiteY34" fmla="*/ 9525 h 1478781"/>
              <a:gd name="connsiteX35" fmla="*/ 3350073 w 5483252"/>
              <a:gd name="connsiteY35" fmla="*/ 28575 h 1478781"/>
              <a:gd name="connsiteX36" fmla="*/ 3388173 w 5483252"/>
              <a:gd name="connsiteY36" fmla="*/ 38100 h 1478781"/>
              <a:gd name="connsiteX37" fmla="*/ 3445323 w 5483252"/>
              <a:gd name="connsiteY37" fmla="*/ 57150 h 1478781"/>
              <a:gd name="connsiteX38" fmla="*/ 3502473 w 5483252"/>
              <a:gd name="connsiteY38" fmla="*/ 76200 h 1478781"/>
              <a:gd name="connsiteX39" fmla="*/ 3531048 w 5483252"/>
              <a:gd name="connsiteY39" fmla="*/ 85725 h 1478781"/>
              <a:gd name="connsiteX40" fmla="*/ 3559623 w 5483252"/>
              <a:gd name="connsiteY40" fmla="*/ 95250 h 1478781"/>
              <a:gd name="connsiteX41" fmla="*/ 3673923 w 5483252"/>
              <a:gd name="connsiteY41" fmla="*/ 104775 h 1478781"/>
              <a:gd name="connsiteX42" fmla="*/ 3731073 w 5483252"/>
              <a:gd name="connsiteY42" fmla="*/ 133350 h 1478781"/>
              <a:gd name="connsiteX43" fmla="*/ 3759648 w 5483252"/>
              <a:gd name="connsiteY43" fmla="*/ 161925 h 1478781"/>
              <a:gd name="connsiteX44" fmla="*/ 3816798 w 5483252"/>
              <a:gd name="connsiteY44" fmla="*/ 200025 h 1478781"/>
              <a:gd name="connsiteX45" fmla="*/ 3845373 w 5483252"/>
              <a:gd name="connsiteY45" fmla="*/ 219075 h 1478781"/>
              <a:gd name="connsiteX46" fmla="*/ 3873948 w 5483252"/>
              <a:gd name="connsiteY46" fmla="*/ 247650 h 1478781"/>
              <a:gd name="connsiteX47" fmla="*/ 3931098 w 5483252"/>
              <a:gd name="connsiteY47" fmla="*/ 266700 h 1478781"/>
              <a:gd name="connsiteX48" fmla="*/ 3988248 w 5483252"/>
              <a:gd name="connsiteY48" fmla="*/ 295275 h 1478781"/>
              <a:gd name="connsiteX49" fmla="*/ 4016823 w 5483252"/>
              <a:gd name="connsiteY49" fmla="*/ 314325 h 1478781"/>
              <a:gd name="connsiteX50" fmla="*/ 4054923 w 5483252"/>
              <a:gd name="connsiteY50" fmla="*/ 323850 h 1478781"/>
              <a:gd name="connsiteX51" fmla="*/ 4197798 w 5483252"/>
              <a:gd name="connsiteY51" fmla="*/ 342900 h 1478781"/>
              <a:gd name="connsiteX52" fmla="*/ 4254948 w 5483252"/>
              <a:gd name="connsiteY52" fmla="*/ 361950 h 1478781"/>
              <a:gd name="connsiteX53" fmla="*/ 4283523 w 5483252"/>
              <a:gd name="connsiteY53" fmla="*/ 371475 h 1478781"/>
              <a:gd name="connsiteX54" fmla="*/ 4340673 w 5483252"/>
              <a:gd name="connsiteY54" fmla="*/ 419100 h 1478781"/>
              <a:gd name="connsiteX55" fmla="*/ 4397823 w 5483252"/>
              <a:gd name="connsiteY55" fmla="*/ 457200 h 1478781"/>
              <a:gd name="connsiteX56" fmla="*/ 4426398 w 5483252"/>
              <a:gd name="connsiteY56" fmla="*/ 476250 h 1478781"/>
              <a:gd name="connsiteX57" fmla="*/ 4483548 w 5483252"/>
              <a:gd name="connsiteY57" fmla="*/ 514350 h 1478781"/>
              <a:gd name="connsiteX58" fmla="*/ 4512123 w 5483252"/>
              <a:gd name="connsiteY58" fmla="*/ 533400 h 1478781"/>
              <a:gd name="connsiteX59" fmla="*/ 4540698 w 5483252"/>
              <a:gd name="connsiteY59" fmla="*/ 542925 h 1478781"/>
              <a:gd name="connsiteX60" fmla="*/ 4626423 w 5483252"/>
              <a:gd name="connsiteY60" fmla="*/ 600075 h 1478781"/>
              <a:gd name="connsiteX61" fmla="*/ 4654998 w 5483252"/>
              <a:gd name="connsiteY61" fmla="*/ 628650 h 1478781"/>
              <a:gd name="connsiteX62" fmla="*/ 4683573 w 5483252"/>
              <a:gd name="connsiteY62" fmla="*/ 638175 h 1478781"/>
              <a:gd name="connsiteX63" fmla="*/ 4769298 w 5483252"/>
              <a:gd name="connsiteY63" fmla="*/ 695325 h 1478781"/>
              <a:gd name="connsiteX64" fmla="*/ 4797873 w 5483252"/>
              <a:gd name="connsiteY64" fmla="*/ 714375 h 1478781"/>
              <a:gd name="connsiteX65" fmla="*/ 4826448 w 5483252"/>
              <a:gd name="connsiteY65" fmla="*/ 733425 h 1478781"/>
              <a:gd name="connsiteX66" fmla="*/ 4912173 w 5483252"/>
              <a:gd name="connsiteY66" fmla="*/ 809625 h 1478781"/>
              <a:gd name="connsiteX67" fmla="*/ 4940748 w 5483252"/>
              <a:gd name="connsiteY67" fmla="*/ 819150 h 1478781"/>
              <a:gd name="connsiteX68" fmla="*/ 4997898 w 5483252"/>
              <a:gd name="connsiteY68" fmla="*/ 857250 h 1478781"/>
              <a:gd name="connsiteX69" fmla="*/ 5064573 w 5483252"/>
              <a:gd name="connsiteY69" fmla="*/ 876300 h 1478781"/>
              <a:gd name="connsiteX70" fmla="*/ 5093148 w 5483252"/>
              <a:gd name="connsiteY70" fmla="*/ 885825 h 1478781"/>
              <a:gd name="connsiteX71" fmla="*/ 5159823 w 5483252"/>
              <a:gd name="connsiteY71" fmla="*/ 904875 h 1478781"/>
              <a:gd name="connsiteX72" fmla="*/ 5217706 w 5483252"/>
              <a:gd name="connsiteY72" fmla="*/ 976679 h 1478781"/>
              <a:gd name="connsiteX73" fmla="*/ 5328341 w 5483252"/>
              <a:gd name="connsiteY73" fmla="*/ 1044819 h 1478781"/>
              <a:gd name="connsiteX74" fmla="*/ 5445579 w 5483252"/>
              <a:gd name="connsiteY74" fmla="*/ 1153072 h 1478781"/>
              <a:gd name="connsiteX75" fmla="*/ 5483252 w 5483252"/>
              <a:gd name="connsiteY75" fmla="*/ 1262757 h 1478781"/>
              <a:gd name="connsiteX76" fmla="*/ 4943192 w 5483252"/>
              <a:gd name="connsiteY76" fmla="*/ 1478781 h 1478781"/>
              <a:gd name="connsiteX77" fmla="*/ 694720 w 5483252"/>
              <a:gd name="connsiteY77" fmla="*/ 1478781 h 1478781"/>
              <a:gd name="connsiteX0" fmla="*/ 583875 w 5372407"/>
              <a:gd name="connsiteY0" fmla="*/ 1478781 h 1478781"/>
              <a:gd name="connsiteX1" fmla="*/ 20199 w 5372407"/>
              <a:gd name="connsiteY1" fmla="*/ 1385573 h 1478781"/>
              <a:gd name="connsiteX2" fmla="*/ 29248 w 5372407"/>
              <a:gd name="connsiteY2" fmla="*/ 1300228 h 1478781"/>
              <a:gd name="connsiteX3" fmla="*/ 70948 w 5372407"/>
              <a:gd name="connsiteY3" fmla="*/ 1240498 h 1478781"/>
              <a:gd name="connsiteX4" fmla="*/ 194115 w 5372407"/>
              <a:gd name="connsiteY4" fmla="*/ 1115993 h 1478781"/>
              <a:gd name="connsiteX5" fmla="*/ 332851 w 5372407"/>
              <a:gd name="connsiteY5" fmla="*/ 1069088 h 1478781"/>
              <a:gd name="connsiteX6" fmla="*/ 491290 w 5372407"/>
              <a:gd name="connsiteY6" fmla="*/ 975288 h 1478781"/>
              <a:gd name="connsiteX7" fmla="*/ 658624 w 5372407"/>
              <a:gd name="connsiteY7" fmla="*/ 921133 h 1478781"/>
              <a:gd name="connsiteX8" fmla="*/ 766932 w 5372407"/>
              <a:gd name="connsiteY8" fmla="*/ 868479 h 1478781"/>
              <a:gd name="connsiteX9" fmla="*/ 869427 w 5372407"/>
              <a:gd name="connsiteY9" fmla="*/ 801802 h 1478781"/>
              <a:gd name="connsiteX10" fmla="*/ 944377 w 5372407"/>
              <a:gd name="connsiteY10" fmla="*/ 742140 h 1478781"/>
              <a:gd name="connsiteX11" fmla="*/ 891741 w 5372407"/>
              <a:gd name="connsiteY11" fmla="*/ 669418 h 1478781"/>
              <a:gd name="connsiteX12" fmla="*/ 958596 w 5372407"/>
              <a:gd name="connsiteY12" fmla="*/ 610235 h 1478781"/>
              <a:gd name="connsiteX13" fmla="*/ 1047002 w 5372407"/>
              <a:gd name="connsiteY13" fmla="*/ 562612 h 1478781"/>
              <a:gd name="connsiteX14" fmla="*/ 1147440 w 5372407"/>
              <a:gd name="connsiteY14" fmla="*/ 527509 h 1478781"/>
              <a:gd name="connsiteX15" fmla="*/ 1225295 w 5372407"/>
              <a:gd name="connsiteY15" fmla="*/ 489408 h 1478781"/>
              <a:gd name="connsiteX16" fmla="*/ 1303150 w 5372407"/>
              <a:gd name="connsiteY16" fmla="*/ 474372 h 1478781"/>
              <a:gd name="connsiteX17" fmla="*/ 1382210 w 5372407"/>
              <a:gd name="connsiteY17" fmla="*/ 439267 h 1478781"/>
              <a:gd name="connsiteX18" fmla="*/ 1496733 w 5372407"/>
              <a:gd name="connsiteY18" fmla="*/ 405666 h 1478781"/>
              <a:gd name="connsiteX19" fmla="*/ 1611884 w 5372407"/>
              <a:gd name="connsiteY19" fmla="*/ 376073 h 1478781"/>
              <a:gd name="connsiteX20" fmla="*/ 1692645 w 5372407"/>
              <a:gd name="connsiteY20" fmla="*/ 346480 h 1478781"/>
              <a:gd name="connsiteX21" fmla="*/ 1810880 w 5372407"/>
              <a:gd name="connsiteY21" fmla="*/ 311862 h 1478781"/>
              <a:gd name="connsiteX22" fmla="*/ 1965337 w 5372407"/>
              <a:gd name="connsiteY22" fmla="*/ 284785 h 1478781"/>
              <a:gd name="connsiteX23" fmla="*/ 2086478 w 5372407"/>
              <a:gd name="connsiteY23" fmla="*/ 216079 h 1478781"/>
              <a:gd name="connsiteX24" fmla="*/ 2181953 w 5372407"/>
              <a:gd name="connsiteY24" fmla="*/ 190500 h 1478781"/>
              <a:gd name="connsiteX25" fmla="*/ 2210528 w 5372407"/>
              <a:gd name="connsiteY25" fmla="*/ 171450 h 1478781"/>
              <a:gd name="connsiteX26" fmla="*/ 2279484 w 5372407"/>
              <a:gd name="connsiteY26" fmla="*/ 144373 h 1478781"/>
              <a:gd name="connsiteX27" fmla="*/ 2436042 w 5372407"/>
              <a:gd name="connsiteY27" fmla="*/ 114300 h 1478781"/>
              <a:gd name="connsiteX28" fmla="*/ 2696303 w 5372407"/>
              <a:gd name="connsiteY28" fmla="*/ 95250 h 1478781"/>
              <a:gd name="connsiteX29" fmla="*/ 2782028 w 5372407"/>
              <a:gd name="connsiteY29" fmla="*/ 66675 h 1478781"/>
              <a:gd name="connsiteX30" fmla="*/ 2810603 w 5372407"/>
              <a:gd name="connsiteY30" fmla="*/ 57150 h 1478781"/>
              <a:gd name="connsiteX31" fmla="*/ 2839178 w 5372407"/>
              <a:gd name="connsiteY31" fmla="*/ 38100 h 1478781"/>
              <a:gd name="connsiteX32" fmla="*/ 2896328 w 5372407"/>
              <a:gd name="connsiteY32" fmla="*/ 19050 h 1478781"/>
              <a:gd name="connsiteX33" fmla="*/ 2963003 w 5372407"/>
              <a:gd name="connsiteY33" fmla="*/ 0 h 1478781"/>
              <a:gd name="connsiteX34" fmla="*/ 3182078 w 5372407"/>
              <a:gd name="connsiteY34" fmla="*/ 9525 h 1478781"/>
              <a:gd name="connsiteX35" fmla="*/ 3239228 w 5372407"/>
              <a:gd name="connsiteY35" fmla="*/ 28575 h 1478781"/>
              <a:gd name="connsiteX36" fmla="*/ 3277328 w 5372407"/>
              <a:gd name="connsiteY36" fmla="*/ 38100 h 1478781"/>
              <a:gd name="connsiteX37" fmla="*/ 3334478 w 5372407"/>
              <a:gd name="connsiteY37" fmla="*/ 57150 h 1478781"/>
              <a:gd name="connsiteX38" fmla="*/ 3391628 w 5372407"/>
              <a:gd name="connsiteY38" fmla="*/ 76200 h 1478781"/>
              <a:gd name="connsiteX39" fmla="*/ 3420203 w 5372407"/>
              <a:gd name="connsiteY39" fmla="*/ 85725 h 1478781"/>
              <a:gd name="connsiteX40" fmla="*/ 3448778 w 5372407"/>
              <a:gd name="connsiteY40" fmla="*/ 95250 h 1478781"/>
              <a:gd name="connsiteX41" fmla="*/ 3563078 w 5372407"/>
              <a:gd name="connsiteY41" fmla="*/ 104775 h 1478781"/>
              <a:gd name="connsiteX42" fmla="*/ 3620228 w 5372407"/>
              <a:gd name="connsiteY42" fmla="*/ 133350 h 1478781"/>
              <a:gd name="connsiteX43" fmla="*/ 3648803 w 5372407"/>
              <a:gd name="connsiteY43" fmla="*/ 161925 h 1478781"/>
              <a:gd name="connsiteX44" fmla="*/ 3705953 w 5372407"/>
              <a:gd name="connsiteY44" fmla="*/ 200025 h 1478781"/>
              <a:gd name="connsiteX45" fmla="*/ 3734528 w 5372407"/>
              <a:gd name="connsiteY45" fmla="*/ 219075 h 1478781"/>
              <a:gd name="connsiteX46" fmla="*/ 3763103 w 5372407"/>
              <a:gd name="connsiteY46" fmla="*/ 247650 h 1478781"/>
              <a:gd name="connsiteX47" fmla="*/ 3820253 w 5372407"/>
              <a:gd name="connsiteY47" fmla="*/ 266700 h 1478781"/>
              <a:gd name="connsiteX48" fmla="*/ 3877403 w 5372407"/>
              <a:gd name="connsiteY48" fmla="*/ 295275 h 1478781"/>
              <a:gd name="connsiteX49" fmla="*/ 3905978 w 5372407"/>
              <a:gd name="connsiteY49" fmla="*/ 314325 h 1478781"/>
              <a:gd name="connsiteX50" fmla="*/ 3944078 w 5372407"/>
              <a:gd name="connsiteY50" fmla="*/ 323850 h 1478781"/>
              <a:gd name="connsiteX51" fmla="*/ 4086953 w 5372407"/>
              <a:gd name="connsiteY51" fmla="*/ 342900 h 1478781"/>
              <a:gd name="connsiteX52" fmla="*/ 4144103 w 5372407"/>
              <a:gd name="connsiteY52" fmla="*/ 361950 h 1478781"/>
              <a:gd name="connsiteX53" fmla="*/ 4172678 w 5372407"/>
              <a:gd name="connsiteY53" fmla="*/ 371475 h 1478781"/>
              <a:gd name="connsiteX54" fmla="*/ 4229828 w 5372407"/>
              <a:gd name="connsiteY54" fmla="*/ 419100 h 1478781"/>
              <a:gd name="connsiteX55" fmla="*/ 4286978 w 5372407"/>
              <a:gd name="connsiteY55" fmla="*/ 457200 h 1478781"/>
              <a:gd name="connsiteX56" fmla="*/ 4315553 w 5372407"/>
              <a:gd name="connsiteY56" fmla="*/ 476250 h 1478781"/>
              <a:gd name="connsiteX57" fmla="*/ 4372703 w 5372407"/>
              <a:gd name="connsiteY57" fmla="*/ 514350 h 1478781"/>
              <a:gd name="connsiteX58" fmla="*/ 4401278 w 5372407"/>
              <a:gd name="connsiteY58" fmla="*/ 533400 h 1478781"/>
              <a:gd name="connsiteX59" fmla="*/ 4429853 w 5372407"/>
              <a:gd name="connsiteY59" fmla="*/ 542925 h 1478781"/>
              <a:gd name="connsiteX60" fmla="*/ 4515578 w 5372407"/>
              <a:gd name="connsiteY60" fmla="*/ 600075 h 1478781"/>
              <a:gd name="connsiteX61" fmla="*/ 4544153 w 5372407"/>
              <a:gd name="connsiteY61" fmla="*/ 628650 h 1478781"/>
              <a:gd name="connsiteX62" fmla="*/ 4572728 w 5372407"/>
              <a:gd name="connsiteY62" fmla="*/ 638175 h 1478781"/>
              <a:gd name="connsiteX63" fmla="*/ 4658453 w 5372407"/>
              <a:gd name="connsiteY63" fmla="*/ 695325 h 1478781"/>
              <a:gd name="connsiteX64" fmla="*/ 4687028 w 5372407"/>
              <a:gd name="connsiteY64" fmla="*/ 714375 h 1478781"/>
              <a:gd name="connsiteX65" fmla="*/ 4715603 w 5372407"/>
              <a:gd name="connsiteY65" fmla="*/ 733425 h 1478781"/>
              <a:gd name="connsiteX66" fmla="*/ 4801328 w 5372407"/>
              <a:gd name="connsiteY66" fmla="*/ 809625 h 1478781"/>
              <a:gd name="connsiteX67" fmla="*/ 4829903 w 5372407"/>
              <a:gd name="connsiteY67" fmla="*/ 819150 h 1478781"/>
              <a:gd name="connsiteX68" fmla="*/ 4887053 w 5372407"/>
              <a:gd name="connsiteY68" fmla="*/ 857250 h 1478781"/>
              <a:gd name="connsiteX69" fmla="*/ 4953728 w 5372407"/>
              <a:gd name="connsiteY69" fmla="*/ 876300 h 1478781"/>
              <a:gd name="connsiteX70" fmla="*/ 4982303 w 5372407"/>
              <a:gd name="connsiteY70" fmla="*/ 885825 h 1478781"/>
              <a:gd name="connsiteX71" fmla="*/ 5048978 w 5372407"/>
              <a:gd name="connsiteY71" fmla="*/ 904875 h 1478781"/>
              <a:gd name="connsiteX72" fmla="*/ 5106861 w 5372407"/>
              <a:gd name="connsiteY72" fmla="*/ 976679 h 1478781"/>
              <a:gd name="connsiteX73" fmla="*/ 5217496 w 5372407"/>
              <a:gd name="connsiteY73" fmla="*/ 1044819 h 1478781"/>
              <a:gd name="connsiteX74" fmla="*/ 5334734 w 5372407"/>
              <a:gd name="connsiteY74" fmla="*/ 1153072 h 1478781"/>
              <a:gd name="connsiteX75" fmla="*/ 5372407 w 5372407"/>
              <a:gd name="connsiteY75" fmla="*/ 1262757 h 1478781"/>
              <a:gd name="connsiteX76" fmla="*/ 4832347 w 5372407"/>
              <a:gd name="connsiteY76" fmla="*/ 1478781 h 1478781"/>
              <a:gd name="connsiteX77" fmla="*/ 583875 w 5372407"/>
              <a:gd name="connsiteY77" fmla="*/ 1478781 h 1478781"/>
              <a:gd name="connsiteX0" fmla="*/ 596111 w 5384643"/>
              <a:gd name="connsiteY0" fmla="*/ 1478781 h 1478781"/>
              <a:gd name="connsiteX1" fmla="*/ 32435 w 5384643"/>
              <a:gd name="connsiteY1" fmla="*/ 1385573 h 1478781"/>
              <a:gd name="connsiteX2" fmla="*/ 83184 w 5384643"/>
              <a:gd name="connsiteY2" fmla="*/ 1240498 h 1478781"/>
              <a:gd name="connsiteX3" fmla="*/ 206351 w 5384643"/>
              <a:gd name="connsiteY3" fmla="*/ 1115993 h 1478781"/>
              <a:gd name="connsiteX4" fmla="*/ 345087 w 5384643"/>
              <a:gd name="connsiteY4" fmla="*/ 1069088 h 1478781"/>
              <a:gd name="connsiteX5" fmla="*/ 503526 w 5384643"/>
              <a:gd name="connsiteY5" fmla="*/ 975288 h 1478781"/>
              <a:gd name="connsiteX6" fmla="*/ 670860 w 5384643"/>
              <a:gd name="connsiteY6" fmla="*/ 921133 h 1478781"/>
              <a:gd name="connsiteX7" fmla="*/ 779168 w 5384643"/>
              <a:gd name="connsiteY7" fmla="*/ 868479 h 1478781"/>
              <a:gd name="connsiteX8" fmla="*/ 881663 w 5384643"/>
              <a:gd name="connsiteY8" fmla="*/ 801802 h 1478781"/>
              <a:gd name="connsiteX9" fmla="*/ 956613 w 5384643"/>
              <a:gd name="connsiteY9" fmla="*/ 742140 h 1478781"/>
              <a:gd name="connsiteX10" fmla="*/ 903977 w 5384643"/>
              <a:gd name="connsiteY10" fmla="*/ 669418 h 1478781"/>
              <a:gd name="connsiteX11" fmla="*/ 970832 w 5384643"/>
              <a:gd name="connsiteY11" fmla="*/ 610235 h 1478781"/>
              <a:gd name="connsiteX12" fmla="*/ 1059238 w 5384643"/>
              <a:gd name="connsiteY12" fmla="*/ 562612 h 1478781"/>
              <a:gd name="connsiteX13" fmla="*/ 1159676 w 5384643"/>
              <a:gd name="connsiteY13" fmla="*/ 527509 h 1478781"/>
              <a:gd name="connsiteX14" fmla="*/ 1237531 w 5384643"/>
              <a:gd name="connsiteY14" fmla="*/ 489408 h 1478781"/>
              <a:gd name="connsiteX15" fmla="*/ 1315386 w 5384643"/>
              <a:gd name="connsiteY15" fmla="*/ 474372 h 1478781"/>
              <a:gd name="connsiteX16" fmla="*/ 1394446 w 5384643"/>
              <a:gd name="connsiteY16" fmla="*/ 439267 h 1478781"/>
              <a:gd name="connsiteX17" fmla="*/ 1508969 w 5384643"/>
              <a:gd name="connsiteY17" fmla="*/ 405666 h 1478781"/>
              <a:gd name="connsiteX18" fmla="*/ 1624120 w 5384643"/>
              <a:gd name="connsiteY18" fmla="*/ 376073 h 1478781"/>
              <a:gd name="connsiteX19" fmla="*/ 1704881 w 5384643"/>
              <a:gd name="connsiteY19" fmla="*/ 346480 h 1478781"/>
              <a:gd name="connsiteX20" fmla="*/ 1823116 w 5384643"/>
              <a:gd name="connsiteY20" fmla="*/ 311862 h 1478781"/>
              <a:gd name="connsiteX21" fmla="*/ 1977573 w 5384643"/>
              <a:gd name="connsiteY21" fmla="*/ 284785 h 1478781"/>
              <a:gd name="connsiteX22" fmla="*/ 2098714 w 5384643"/>
              <a:gd name="connsiteY22" fmla="*/ 216079 h 1478781"/>
              <a:gd name="connsiteX23" fmla="*/ 2194189 w 5384643"/>
              <a:gd name="connsiteY23" fmla="*/ 190500 h 1478781"/>
              <a:gd name="connsiteX24" fmla="*/ 2222764 w 5384643"/>
              <a:gd name="connsiteY24" fmla="*/ 171450 h 1478781"/>
              <a:gd name="connsiteX25" fmla="*/ 2291720 w 5384643"/>
              <a:gd name="connsiteY25" fmla="*/ 144373 h 1478781"/>
              <a:gd name="connsiteX26" fmla="*/ 2448278 w 5384643"/>
              <a:gd name="connsiteY26" fmla="*/ 114300 h 1478781"/>
              <a:gd name="connsiteX27" fmla="*/ 2708539 w 5384643"/>
              <a:gd name="connsiteY27" fmla="*/ 95250 h 1478781"/>
              <a:gd name="connsiteX28" fmla="*/ 2794264 w 5384643"/>
              <a:gd name="connsiteY28" fmla="*/ 66675 h 1478781"/>
              <a:gd name="connsiteX29" fmla="*/ 2822839 w 5384643"/>
              <a:gd name="connsiteY29" fmla="*/ 57150 h 1478781"/>
              <a:gd name="connsiteX30" fmla="*/ 2851414 w 5384643"/>
              <a:gd name="connsiteY30" fmla="*/ 38100 h 1478781"/>
              <a:gd name="connsiteX31" fmla="*/ 2908564 w 5384643"/>
              <a:gd name="connsiteY31" fmla="*/ 19050 h 1478781"/>
              <a:gd name="connsiteX32" fmla="*/ 2975239 w 5384643"/>
              <a:gd name="connsiteY32" fmla="*/ 0 h 1478781"/>
              <a:gd name="connsiteX33" fmla="*/ 3194314 w 5384643"/>
              <a:gd name="connsiteY33" fmla="*/ 9525 h 1478781"/>
              <a:gd name="connsiteX34" fmla="*/ 3251464 w 5384643"/>
              <a:gd name="connsiteY34" fmla="*/ 28575 h 1478781"/>
              <a:gd name="connsiteX35" fmla="*/ 3289564 w 5384643"/>
              <a:gd name="connsiteY35" fmla="*/ 38100 h 1478781"/>
              <a:gd name="connsiteX36" fmla="*/ 3346714 w 5384643"/>
              <a:gd name="connsiteY36" fmla="*/ 57150 h 1478781"/>
              <a:gd name="connsiteX37" fmla="*/ 3403864 w 5384643"/>
              <a:gd name="connsiteY37" fmla="*/ 76200 h 1478781"/>
              <a:gd name="connsiteX38" fmla="*/ 3432439 w 5384643"/>
              <a:gd name="connsiteY38" fmla="*/ 85725 h 1478781"/>
              <a:gd name="connsiteX39" fmla="*/ 3461014 w 5384643"/>
              <a:gd name="connsiteY39" fmla="*/ 95250 h 1478781"/>
              <a:gd name="connsiteX40" fmla="*/ 3575314 w 5384643"/>
              <a:gd name="connsiteY40" fmla="*/ 104775 h 1478781"/>
              <a:gd name="connsiteX41" fmla="*/ 3632464 w 5384643"/>
              <a:gd name="connsiteY41" fmla="*/ 133350 h 1478781"/>
              <a:gd name="connsiteX42" fmla="*/ 3661039 w 5384643"/>
              <a:gd name="connsiteY42" fmla="*/ 161925 h 1478781"/>
              <a:gd name="connsiteX43" fmla="*/ 3718189 w 5384643"/>
              <a:gd name="connsiteY43" fmla="*/ 200025 h 1478781"/>
              <a:gd name="connsiteX44" fmla="*/ 3746764 w 5384643"/>
              <a:gd name="connsiteY44" fmla="*/ 219075 h 1478781"/>
              <a:gd name="connsiteX45" fmla="*/ 3775339 w 5384643"/>
              <a:gd name="connsiteY45" fmla="*/ 247650 h 1478781"/>
              <a:gd name="connsiteX46" fmla="*/ 3832489 w 5384643"/>
              <a:gd name="connsiteY46" fmla="*/ 266700 h 1478781"/>
              <a:gd name="connsiteX47" fmla="*/ 3889639 w 5384643"/>
              <a:gd name="connsiteY47" fmla="*/ 295275 h 1478781"/>
              <a:gd name="connsiteX48" fmla="*/ 3918214 w 5384643"/>
              <a:gd name="connsiteY48" fmla="*/ 314325 h 1478781"/>
              <a:gd name="connsiteX49" fmla="*/ 3956314 w 5384643"/>
              <a:gd name="connsiteY49" fmla="*/ 323850 h 1478781"/>
              <a:gd name="connsiteX50" fmla="*/ 4099189 w 5384643"/>
              <a:gd name="connsiteY50" fmla="*/ 342900 h 1478781"/>
              <a:gd name="connsiteX51" fmla="*/ 4156339 w 5384643"/>
              <a:gd name="connsiteY51" fmla="*/ 361950 h 1478781"/>
              <a:gd name="connsiteX52" fmla="*/ 4184914 w 5384643"/>
              <a:gd name="connsiteY52" fmla="*/ 371475 h 1478781"/>
              <a:gd name="connsiteX53" fmla="*/ 4242064 w 5384643"/>
              <a:gd name="connsiteY53" fmla="*/ 419100 h 1478781"/>
              <a:gd name="connsiteX54" fmla="*/ 4299214 w 5384643"/>
              <a:gd name="connsiteY54" fmla="*/ 457200 h 1478781"/>
              <a:gd name="connsiteX55" fmla="*/ 4327789 w 5384643"/>
              <a:gd name="connsiteY55" fmla="*/ 476250 h 1478781"/>
              <a:gd name="connsiteX56" fmla="*/ 4384939 w 5384643"/>
              <a:gd name="connsiteY56" fmla="*/ 514350 h 1478781"/>
              <a:gd name="connsiteX57" fmla="*/ 4413514 w 5384643"/>
              <a:gd name="connsiteY57" fmla="*/ 533400 h 1478781"/>
              <a:gd name="connsiteX58" fmla="*/ 4442089 w 5384643"/>
              <a:gd name="connsiteY58" fmla="*/ 542925 h 1478781"/>
              <a:gd name="connsiteX59" fmla="*/ 4527814 w 5384643"/>
              <a:gd name="connsiteY59" fmla="*/ 600075 h 1478781"/>
              <a:gd name="connsiteX60" fmla="*/ 4556389 w 5384643"/>
              <a:gd name="connsiteY60" fmla="*/ 628650 h 1478781"/>
              <a:gd name="connsiteX61" fmla="*/ 4584964 w 5384643"/>
              <a:gd name="connsiteY61" fmla="*/ 638175 h 1478781"/>
              <a:gd name="connsiteX62" fmla="*/ 4670689 w 5384643"/>
              <a:gd name="connsiteY62" fmla="*/ 695325 h 1478781"/>
              <a:gd name="connsiteX63" fmla="*/ 4699264 w 5384643"/>
              <a:gd name="connsiteY63" fmla="*/ 714375 h 1478781"/>
              <a:gd name="connsiteX64" fmla="*/ 4727839 w 5384643"/>
              <a:gd name="connsiteY64" fmla="*/ 733425 h 1478781"/>
              <a:gd name="connsiteX65" fmla="*/ 4813564 w 5384643"/>
              <a:gd name="connsiteY65" fmla="*/ 809625 h 1478781"/>
              <a:gd name="connsiteX66" fmla="*/ 4842139 w 5384643"/>
              <a:gd name="connsiteY66" fmla="*/ 819150 h 1478781"/>
              <a:gd name="connsiteX67" fmla="*/ 4899289 w 5384643"/>
              <a:gd name="connsiteY67" fmla="*/ 857250 h 1478781"/>
              <a:gd name="connsiteX68" fmla="*/ 4965964 w 5384643"/>
              <a:gd name="connsiteY68" fmla="*/ 876300 h 1478781"/>
              <a:gd name="connsiteX69" fmla="*/ 4994539 w 5384643"/>
              <a:gd name="connsiteY69" fmla="*/ 885825 h 1478781"/>
              <a:gd name="connsiteX70" fmla="*/ 5061214 w 5384643"/>
              <a:gd name="connsiteY70" fmla="*/ 904875 h 1478781"/>
              <a:gd name="connsiteX71" fmla="*/ 5119097 w 5384643"/>
              <a:gd name="connsiteY71" fmla="*/ 976679 h 1478781"/>
              <a:gd name="connsiteX72" fmla="*/ 5229732 w 5384643"/>
              <a:gd name="connsiteY72" fmla="*/ 1044819 h 1478781"/>
              <a:gd name="connsiteX73" fmla="*/ 5346970 w 5384643"/>
              <a:gd name="connsiteY73" fmla="*/ 1153072 h 1478781"/>
              <a:gd name="connsiteX74" fmla="*/ 5384643 w 5384643"/>
              <a:gd name="connsiteY74" fmla="*/ 1262757 h 1478781"/>
              <a:gd name="connsiteX75" fmla="*/ 4844583 w 5384643"/>
              <a:gd name="connsiteY75" fmla="*/ 1478781 h 1478781"/>
              <a:gd name="connsiteX76" fmla="*/ 596111 w 5384643"/>
              <a:gd name="connsiteY76" fmla="*/ 1478781 h 1478781"/>
              <a:gd name="connsiteX0" fmla="*/ 555611 w 5344143"/>
              <a:gd name="connsiteY0" fmla="*/ 1478781 h 1478781"/>
              <a:gd name="connsiteX1" fmla="*/ 43093 w 5344143"/>
              <a:gd name="connsiteY1" fmla="*/ 1409652 h 1478781"/>
              <a:gd name="connsiteX2" fmla="*/ 42684 w 5344143"/>
              <a:gd name="connsiteY2" fmla="*/ 1240498 h 1478781"/>
              <a:gd name="connsiteX3" fmla="*/ 165851 w 5344143"/>
              <a:gd name="connsiteY3" fmla="*/ 1115993 h 1478781"/>
              <a:gd name="connsiteX4" fmla="*/ 304587 w 5344143"/>
              <a:gd name="connsiteY4" fmla="*/ 1069088 h 1478781"/>
              <a:gd name="connsiteX5" fmla="*/ 463026 w 5344143"/>
              <a:gd name="connsiteY5" fmla="*/ 975288 h 1478781"/>
              <a:gd name="connsiteX6" fmla="*/ 630360 w 5344143"/>
              <a:gd name="connsiteY6" fmla="*/ 921133 h 1478781"/>
              <a:gd name="connsiteX7" fmla="*/ 738668 w 5344143"/>
              <a:gd name="connsiteY7" fmla="*/ 868479 h 1478781"/>
              <a:gd name="connsiteX8" fmla="*/ 841163 w 5344143"/>
              <a:gd name="connsiteY8" fmla="*/ 801802 h 1478781"/>
              <a:gd name="connsiteX9" fmla="*/ 916113 w 5344143"/>
              <a:gd name="connsiteY9" fmla="*/ 742140 h 1478781"/>
              <a:gd name="connsiteX10" fmla="*/ 863477 w 5344143"/>
              <a:gd name="connsiteY10" fmla="*/ 669418 h 1478781"/>
              <a:gd name="connsiteX11" fmla="*/ 930332 w 5344143"/>
              <a:gd name="connsiteY11" fmla="*/ 610235 h 1478781"/>
              <a:gd name="connsiteX12" fmla="*/ 1018738 w 5344143"/>
              <a:gd name="connsiteY12" fmla="*/ 562612 h 1478781"/>
              <a:gd name="connsiteX13" fmla="*/ 1119176 w 5344143"/>
              <a:gd name="connsiteY13" fmla="*/ 527509 h 1478781"/>
              <a:gd name="connsiteX14" fmla="*/ 1197031 w 5344143"/>
              <a:gd name="connsiteY14" fmla="*/ 489408 h 1478781"/>
              <a:gd name="connsiteX15" fmla="*/ 1274886 w 5344143"/>
              <a:gd name="connsiteY15" fmla="*/ 474372 h 1478781"/>
              <a:gd name="connsiteX16" fmla="*/ 1353946 w 5344143"/>
              <a:gd name="connsiteY16" fmla="*/ 439267 h 1478781"/>
              <a:gd name="connsiteX17" fmla="*/ 1468469 w 5344143"/>
              <a:gd name="connsiteY17" fmla="*/ 405666 h 1478781"/>
              <a:gd name="connsiteX18" fmla="*/ 1583620 w 5344143"/>
              <a:gd name="connsiteY18" fmla="*/ 376073 h 1478781"/>
              <a:gd name="connsiteX19" fmla="*/ 1664381 w 5344143"/>
              <a:gd name="connsiteY19" fmla="*/ 346480 h 1478781"/>
              <a:gd name="connsiteX20" fmla="*/ 1782616 w 5344143"/>
              <a:gd name="connsiteY20" fmla="*/ 311862 h 1478781"/>
              <a:gd name="connsiteX21" fmla="*/ 1937073 w 5344143"/>
              <a:gd name="connsiteY21" fmla="*/ 284785 h 1478781"/>
              <a:gd name="connsiteX22" fmla="*/ 2058214 w 5344143"/>
              <a:gd name="connsiteY22" fmla="*/ 216079 h 1478781"/>
              <a:gd name="connsiteX23" fmla="*/ 2153689 w 5344143"/>
              <a:gd name="connsiteY23" fmla="*/ 190500 h 1478781"/>
              <a:gd name="connsiteX24" fmla="*/ 2182264 w 5344143"/>
              <a:gd name="connsiteY24" fmla="*/ 171450 h 1478781"/>
              <a:gd name="connsiteX25" fmla="*/ 2251220 w 5344143"/>
              <a:gd name="connsiteY25" fmla="*/ 144373 h 1478781"/>
              <a:gd name="connsiteX26" fmla="*/ 2407778 w 5344143"/>
              <a:gd name="connsiteY26" fmla="*/ 114300 h 1478781"/>
              <a:gd name="connsiteX27" fmla="*/ 2668039 w 5344143"/>
              <a:gd name="connsiteY27" fmla="*/ 95250 h 1478781"/>
              <a:gd name="connsiteX28" fmla="*/ 2753764 w 5344143"/>
              <a:gd name="connsiteY28" fmla="*/ 66675 h 1478781"/>
              <a:gd name="connsiteX29" fmla="*/ 2782339 w 5344143"/>
              <a:gd name="connsiteY29" fmla="*/ 57150 h 1478781"/>
              <a:gd name="connsiteX30" fmla="*/ 2810914 w 5344143"/>
              <a:gd name="connsiteY30" fmla="*/ 38100 h 1478781"/>
              <a:gd name="connsiteX31" fmla="*/ 2868064 w 5344143"/>
              <a:gd name="connsiteY31" fmla="*/ 19050 h 1478781"/>
              <a:gd name="connsiteX32" fmla="*/ 2934739 w 5344143"/>
              <a:gd name="connsiteY32" fmla="*/ 0 h 1478781"/>
              <a:gd name="connsiteX33" fmla="*/ 3153814 w 5344143"/>
              <a:gd name="connsiteY33" fmla="*/ 9525 h 1478781"/>
              <a:gd name="connsiteX34" fmla="*/ 3210964 w 5344143"/>
              <a:gd name="connsiteY34" fmla="*/ 28575 h 1478781"/>
              <a:gd name="connsiteX35" fmla="*/ 3249064 w 5344143"/>
              <a:gd name="connsiteY35" fmla="*/ 38100 h 1478781"/>
              <a:gd name="connsiteX36" fmla="*/ 3306214 w 5344143"/>
              <a:gd name="connsiteY36" fmla="*/ 57150 h 1478781"/>
              <a:gd name="connsiteX37" fmla="*/ 3363364 w 5344143"/>
              <a:gd name="connsiteY37" fmla="*/ 76200 h 1478781"/>
              <a:gd name="connsiteX38" fmla="*/ 3391939 w 5344143"/>
              <a:gd name="connsiteY38" fmla="*/ 85725 h 1478781"/>
              <a:gd name="connsiteX39" fmla="*/ 3420514 w 5344143"/>
              <a:gd name="connsiteY39" fmla="*/ 95250 h 1478781"/>
              <a:gd name="connsiteX40" fmla="*/ 3534814 w 5344143"/>
              <a:gd name="connsiteY40" fmla="*/ 104775 h 1478781"/>
              <a:gd name="connsiteX41" fmla="*/ 3591964 w 5344143"/>
              <a:gd name="connsiteY41" fmla="*/ 133350 h 1478781"/>
              <a:gd name="connsiteX42" fmla="*/ 3620539 w 5344143"/>
              <a:gd name="connsiteY42" fmla="*/ 161925 h 1478781"/>
              <a:gd name="connsiteX43" fmla="*/ 3677689 w 5344143"/>
              <a:gd name="connsiteY43" fmla="*/ 200025 h 1478781"/>
              <a:gd name="connsiteX44" fmla="*/ 3706264 w 5344143"/>
              <a:gd name="connsiteY44" fmla="*/ 219075 h 1478781"/>
              <a:gd name="connsiteX45" fmla="*/ 3734839 w 5344143"/>
              <a:gd name="connsiteY45" fmla="*/ 247650 h 1478781"/>
              <a:gd name="connsiteX46" fmla="*/ 3791989 w 5344143"/>
              <a:gd name="connsiteY46" fmla="*/ 266700 h 1478781"/>
              <a:gd name="connsiteX47" fmla="*/ 3849139 w 5344143"/>
              <a:gd name="connsiteY47" fmla="*/ 295275 h 1478781"/>
              <a:gd name="connsiteX48" fmla="*/ 3877714 w 5344143"/>
              <a:gd name="connsiteY48" fmla="*/ 314325 h 1478781"/>
              <a:gd name="connsiteX49" fmla="*/ 3915814 w 5344143"/>
              <a:gd name="connsiteY49" fmla="*/ 323850 h 1478781"/>
              <a:gd name="connsiteX50" fmla="*/ 4058689 w 5344143"/>
              <a:gd name="connsiteY50" fmla="*/ 342900 h 1478781"/>
              <a:gd name="connsiteX51" fmla="*/ 4115839 w 5344143"/>
              <a:gd name="connsiteY51" fmla="*/ 361950 h 1478781"/>
              <a:gd name="connsiteX52" fmla="*/ 4144414 w 5344143"/>
              <a:gd name="connsiteY52" fmla="*/ 371475 h 1478781"/>
              <a:gd name="connsiteX53" fmla="*/ 4201564 w 5344143"/>
              <a:gd name="connsiteY53" fmla="*/ 419100 h 1478781"/>
              <a:gd name="connsiteX54" fmla="*/ 4258714 w 5344143"/>
              <a:gd name="connsiteY54" fmla="*/ 457200 h 1478781"/>
              <a:gd name="connsiteX55" fmla="*/ 4287289 w 5344143"/>
              <a:gd name="connsiteY55" fmla="*/ 476250 h 1478781"/>
              <a:gd name="connsiteX56" fmla="*/ 4344439 w 5344143"/>
              <a:gd name="connsiteY56" fmla="*/ 514350 h 1478781"/>
              <a:gd name="connsiteX57" fmla="*/ 4373014 w 5344143"/>
              <a:gd name="connsiteY57" fmla="*/ 533400 h 1478781"/>
              <a:gd name="connsiteX58" fmla="*/ 4401589 w 5344143"/>
              <a:gd name="connsiteY58" fmla="*/ 542925 h 1478781"/>
              <a:gd name="connsiteX59" fmla="*/ 4487314 w 5344143"/>
              <a:gd name="connsiteY59" fmla="*/ 600075 h 1478781"/>
              <a:gd name="connsiteX60" fmla="*/ 4515889 w 5344143"/>
              <a:gd name="connsiteY60" fmla="*/ 628650 h 1478781"/>
              <a:gd name="connsiteX61" fmla="*/ 4544464 w 5344143"/>
              <a:gd name="connsiteY61" fmla="*/ 638175 h 1478781"/>
              <a:gd name="connsiteX62" fmla="*/ 4630189 w 5344143"/>
              <a:gd name="connsiteY62" fmla="*/ 695325 h 1478781"/>
              <a:gd name="connsiteX63" fmla="*/ 4658764 w 5344143"/>
              <a:gd name="connsiteY63" fmla="*/ 714375 h 1478781"/>
              <a:gd name="connsiteX64" fmla="*/ 4687339 w 5344143"/>
              <a:gd name="connsiteY64" fmla="*/ 733425 h 1478781"/>
              <a:gd name="connsiteX65" fmla="*/ 4773064 w 5344143"/>
              <a:gd name="connsiteY65" fmla="*/ 809625 h 1478781"/>
              <a:gd name="connsiteX66" fmla="*/ 4801639 w 5344143"/>
              <a:gd name="connsiteY66" fmla="*/ 819150 h 1478781"/>
              <a:gd name="connsiteX67" fmla="*/ 4858789 w 5344143"/>
              <a:gd name="connsiteY67" fmla="*/ 857250 h 1478781"/>
              <a:gd name="connsiteX68" fmla="*/ 4925464 w 5344143"/>
              <a:gd name="connsiteY68" fmla="*/ 876300 h 1478781"/>
              <a:gd name="connsiteX69" fmla="*/ 4954039 w 5344143"/>
              <a:gd name="connsiteY69" fmla="*/ 885825 h 1478781"/>
              <a:gd name="connsiteX70" fmla="*/ 5020714 w 5344143"/>
              <a:gd name="connsiteY70" fmla="*/ 904875 h 1478781"/>
              <a:gd name="connsiteX71" fmla="*/ 5078597 w 5344143"/>
              <a:gd name="connsiteY71" fmla="*/ 976679 h 1478781"/>
              <a:gd name="connsiteX72" fmla="*/ 5189232 w 5344143"/>
              <a:gd name="connsiteY72" fmla="*/ 1044819 h 1478781"/>
              <a:gd name="connsiteX73" fmla="*/ 5306470 w 5344143"/>
              <a:gd name="connsiteY73" fmla="*/ 1153072 h 1478781"/>
              <a:gd name="connsiteX74" fmla="*/ 5344143 w 5344143"/>
              <a:gd name="connsiteY74" fmla="*/ 1262757 h 1478781"/>
              <a:gd name="connsiteX75" fmla="*/ 4804083 w 5344143"/>
              <a:gd name="connsiteY75" fmla="*/ 1478781 h 1478781"/>
              <a:gd name="connsiteX76" fmla="*/ 555611 w 5344143"/>
              <a:gd name="connsiteY76" fmla="*/ 1478781 h 1478781"/>
              <a:gd name="connsiteX0" fmla="*/ 555611 w 5344143"/>
              <a:gd name="connsiteY0" fmla="*/ 1478781 h 1478781"/>
              <a:gd name="connsiteX1" fmla="*/ 43093 w 5344143"/>
              <a:gd name="connsiteY1" fmla="*/ 1409652 h 1478781"/>
              <a:gd name="connsiteX2" fmla="*/ 42684 w 5344143"/>
              <a:gd name="connsiteY2" fmla="*/ 1240498 h 1478781"/>
              <a:gd name="connsiteX3" fmla="*/ 165851 w 5344143"/>
              <a:gd name="connsiteY3" fmla="*/ 1115993 h 1478781"/>
              <a:gd name="connsiteX4" fmla="*/ 304587 w 5344143"/>
              <a:gd name="connsiteY4" fmla="*/ 1069088 h 1478781"/>
              <a:gd name="connsiteX5" fmla="*/ 463026 w 5344143"/>
              <a:gd name="connsiteY5" fmla="*/ 975288 h 1478781"/>
              <a:gd name="connsiteX6" fmla="*/ 630360 w 5344143"/>
              <a:gd name="connsiteY6" fmla="*/ 921133 h 1478781"/>
              <a:gd name="connsiteX7" fmla="*/ 738668 w 5344143"/>
              <a:gd name="connsiteY7" fmla="*/ 868479 h 1478781"/>
              <a:gd name="connsiteX8" fmla="*/ 841163 w 5344143"/>
              <a:gd name="connsiteY8" fmla="*/ 801802 h 1478781"/>
              <a:gd name="connsiteX9" fmla="*/ 916113 w 5344143"/>
              <a:gd name="connsiteY9" fmla="*/ 742140 h 1478781"/>
              <a:gd name="connsiteX10" fmla="*/ 863477 w 5344143"/>
              <a:gd name="connsiteY10" fmla="*/ 669418 h 1478781"/>
              <a:gd name="connsiteX11" fmla="*/ 930332 w 5344143"/>
              <a:gd name="connsiteY11" fmla="*/ 610235 h 1478781"/>
              <a:gd name="connsiteX12" fmla="*/ 1018738 w 5344143"/>
              <a:gd name="connsiteY12" fmla="*/ 562612 h 1478781"/>
              <a:gd name="connsiteX13" fmla="*/ 1119176 w 5344143"/>
              <a:gd name="connsiteY13" fmla="*/ 527509 h 1478781"/>
              <a:gd name="connsiteX14" fmla="*/ 1197031 w 5344143"/>
              <a:gd name="connsiteY14" fmla="*/ 489408 h 1478781"/>
              <a:gd name="connsiteX15" fmla="*/ 1274886 w 5344143"/>
              <a:gd name="connsiteY15" fmla="*/ 474372 h 1478781"/>
              <a:gd name="connsiteX16" fmla="*/ 1353946 w 5344143"/>
              <a:gd name="connsiteY16" fmla="*/ 439267 h 1478781"/>
              <a:gd name="connsiteX17" fmla="*/ 1468469 w 5344143"/>
              <a:gd name="connsiteY17" fmla="*/ 405666 h 1478781"/>
              <a:gd name="connsiteX18" fmla="*/ 1583620 w 5344143"/>
              <a:gd name="connsiteY18" fmla="*/ 376073 h 1478781"/>
              <a:gd name="connsiteX19" fmla="*/ 1664381 w 5344143"/>
              <a:gd name="connsiteY19" fmla="*/ 346480 h 1478781"/>
              <a:gd name="connsiteX20" fmla="*/ 1782616 w 5344143"/>
              <a:gd name="connsiteY20" fmla="*/ 311862 h 1478781"/>
              <a:gd name="connsiteX21" fmla="*/ 1937073 w 5344143"/>
              <a:gd name="connsiteY21" fmla="*/ 284785 h 1478781"/>
              <a:gd name="connsiteX22" fmla="*/ 2058214 w 5344143"/>
              <a:gd name="connsiteY22" fmla="*/ 216079 h 1478781"/>
              <a:gd name="connsiteX23" fmla="*/ 2153689 w 5344143"/>
              <a:gd name="connsiteY23" fmla="*/ 190500 h 1478781"/>
              <a:gd name="connsiteX24" fmla="*/ 2182264 w 5344143"/>
              <a:gd name="connsiteY24" fmla="*/ 171450 h 1478781"/>
              <a:gd name="connsiteX25" fmla="*/ 2251220 w 5344143"/>
              <a:gd name="connsiteY25" fmla="*/ 144373 h 1478781"/>
              <a:gd name="connsiteX26" fmla="*/ 2407778 w 5344143"/>
              <a:gd name="connsiteY26" fmla="*/ 114300 h 1478781"/>
              <a:gd name="connsiteX27" fmla="*/ 2668039 w 5344143"/>
              <a:gd name="connsiteY27" fmla="*/ 95250 h 1478781"/>
              <a:gd name="connsiteX28" fmla="*/ 2753764 w 5344143"/>
              <a:gd name="connsiteY28" fmla="*/ 66675 h 1478781"/>
              <a:gd name="connsiteX29" fmla="*/ 2782339 w 5344143"/>
              <a:gd name="connsiteY29" fmla="*/ 57150 h 1478781"/>
              <a:gd name="connsiteX30" fmla="*/ 2810914 w 5344143"/>
              <a:gd name="connsiteY30" fmla="*/ 38100 h 1478781"/>
              <a:gd name="connsiteX31" fmla="*/ 2868064 w 5344143"/>
              <a:gd name="connsiteY31" fmla="*/ 19050 h 1478781"/>
              <a:gd name="connsiteX32" fmla="*/ 2934739 w 5344143"/>
              <a:gd name="connsiteY32" fmla="*/ 0 h 1478781"/>
              <a:gd name="connsiteX33" fmla="*/ 3153814 w 5344143"/>
              <a:gd name="connsiteY33" fmla="*/ 9525 h 1478781"/>
              <a:gd name="connsiteX34" fmla="*/ 3210964 w 5344143"/>
              <a:gd name="connsiteY34" fmla="*/ 28575 h 1478781"/>
              <a:gd name="connsiteX35" fmla="*/ 3249064 w 5344143"/>
              <a:gd name="connsiteY35" fmla="*/ 38100 h 1478781"/>
              <a:gd name="connsiteX36" fmla="*/ 3306214 w 5344143"/>
              <a:gd name="connsiteY36" fmla="*/ 57150 h 1478781"/>
              <a:gd name="connsiteX37" fmla="*/ 3363364 w 5344143"/>
              <a:gd name="connsiteY37" fmla="*/ 76200 h 1478781"/>
              <a:gd name="connsiteX38" fmla="*/ 3391939 w 5344143"/>
              <a:gd name="connsiteY38" fmla="*/ 85725 h 1478781"/>
              <a:gd name="connsiteX39" fmla="*/ 3420514 w 5344143"/>
              <a:gd name="connsiteY39" fmla="*/ 95250 h 1478781"/>
              <a:gd name="connsiteX40" fmla="*/ 3534814 w 5344143"/>
              <a:gd name="connsiteY40" fmla="*/ 104775 h 1478781"/>
              <a:gd name="connsiteX41" fmla="*/ 3591964 w 5344143"/>
              <a:gd name="connsiteY41" fmla="*/ 133350 h 1478781"/>
              <a:gd name="connsiteX42" fmla="*/ 3620539 w 5344143"/>
              <a:gd name="connsiteY42" fmla="*/ 161925 h 1478781"/>
              <a:gd name="connsiteX43" fmla="*/ 3677689 w 5344143"/>
              <a:gd name="connsiteY43" fmla="*/ 200025 h 1478781"/>
              <a:gd name="connsiteX44" fmla="*/ 3706264 w 5344143"/>
              <a:gd name="connsiteY44" fmla="*/ 219075 h 1478781"/>
              <a:gd name="connsiteX45" fmla="*/ 3734839 w 5344143"/>
              <a:gd name="connsiteY45" fmla="*/ 247650 h 1478781"/>
              <a:gd name="connsiteX46" fmla="*/ 3791989 w 5344143"/>
              <a:gd name="connsiteY46" fmla="*/ 266700 h 1478781"/>
              <a:gd name="connsiteX47" fmla="*/ 3849139 w 5344143"/>
              <a:gd name="connsiteY47" fmla="*/ 295275 h 1478781"/>
              <a:gd name="connsiteX48" fmla="*/ 3877714 w 5344143"/>
              <a:gd name="connsiteY48" fmla="*/ 314325 h 1478781"/>
              <a:gd name="connsiteX49" fmla="*/ 3915814 w 5344143"/>
              <a:gd name="connsiteY49" fmla="*/ 323850 h 1478781"/>
              <a:gd name="connsiteX50" fmla="*/ 4058689 w 5344143"/>
              <a:gd name="connsiteY50" fmla="*/ 342900 h 1478781"/>
              <a:gd name="connsiteX51" fmla="*/ 4115839 w 5344143"/>
              <a:gd name="connsiteY51" fmla="*/ 361950 h 1478781"/>
              <a:gd name="connsiteX52" fmla="*/ 4144414 w 5344143"/>
              <a:gd name="connsiteY52" fmla="*/ 371475 h 1478781"/>
              <a:gd name="connsiteX53" fmla="*/ 4201564 w 5344143"/>
              <a:gd name="connsiteY53" fmla="*/ 419100 h 1478781"/>
              <a:gd name="connsiteX54" fmla="*/ 4258714 w 5344143"/>
              <a:gd name="connsiteY54" fmla="*/ 457200 h 1478781"/>
              <a:gd name="connsiteX55" fmla="*/ 4287289 w 5344143"/>
              <a:gd name="connsiteY55" fmla="*/ 476250 h 1478781"/>
              <a:gd name="connsiteX56" fmla="*/ 4344439 w 5344143"/>
              <a:gd name="connsiteY56" fmla="*/ 514350 h 1478781"/>
              <a:gd name="connsiteX57" fmla="*/ 4373014 w 5344143"/>
              <a:gd name="connsiteY57" fmla="*/ 533400 h 1478781"/>
              <a:gd name="connsiteX58" fmla="*/ 4401589 w 5344143"/>
              <a:gd name="connsiteY58" fmla="*/ 542925 h 1478781"/>
              <a:gd name="connsiteX59" fmla="*/ 4487314 w 5344143"/>
              <a:gd name="connsiteY59" fmla="*/ 600075 h 1478781"/>
              <a:gd name="connsiteX60" fmla="*/ 4515889 w 5344143"/>
              <a:gd name="connsiteY60" fmla="*/ 628650 h 1478781"/>
              <a:gd name="connsiteX61" fmla="*/ 4544464 w 5344143"/>
              <a:gd name="connsiteY61" fmla="*/ 638175 h 1478781"/>
              <a:gd name="connsiteX62" fmla="*/ 4630189 w 5344143"/>
              <a:gd name="connsiteY62" fmla="*/ 695325 h 1478781"/>
              <a:gd name="connsiteX63" fmla="*/ 4658764 w 5344143"/>
              <a:gd name="connsiteY63" fmla="*/ 714375 h 1478781"/>
              <a:gd name="connsiteX64" fmla="*/ 4687339 w 5344143"/>
              <a:gd name="connsiteY64" fmla="*/ 733425 h 1478781"/>
              <a:gd name="connsiteX65" fmla="*/ 4773064 w 5344143"/>
              <a:gd name="connsiteY65" fmla="*/ 809625 h 1478781"/>
              <a:gd name="connsiteX66" fmla="*/ 4801639 w 5344143"/>
              <a:gd name="connsiteY66" fmla="*/ 819150 h 1478781"/>
              <a:gd name="connsiteX67" fmla="*/ 4858789 w 5344143"/>
              <a:gd name="connsiteY67" fmla="*/ 857250 h 1478781"/>
              <a:gd name="connsiteX68" fmla="*/ 4925464 w 5344143"/>
              <a:gd name="connsiteY68" fmla="*/ 876300 h 1478781"/>
              <a:gd name="connsiteX69" fmla="*/ 4954039 w 5344143"/>
              <a:gd name="connsiteY69" fmla="*/ 885825 h 1478781"/>
              <a:gd name="connsiteX70" fmla="*/ 5020714 w 5344143"/>
              <a:gd name="connsiteY70" fmla="*/ 904875 h 1478781"/>
              <a:gd name="connsiteX71" fmla="*/ 5078597 w 5344143"/>
              <a:gd name="connsiteY71" fmla="*/ 976679 h 1478781"/>
              <a:gd name="connsiteX72" fmla="*/ 5189232 w 5344143"/>
              <a:gd name="connsiteY72" fmla="*/ 1044819 h 1478781"/>
              <a:gd name="connsiteX73" fmla="*/ 5306470 w 5344143"/>
              <a:gd name="connsiteY73" fmla="*/ 1153072 h 1478781"/>
              <a:gd name="connsiteX74" fmla="*/ 5344143 w 5344143"/>
              <a:gd name="connsiteY74" fmla="*/ 1262757 h 1478781"/>
              <a:gd name="connsiteX75" fmla="*/ 4804083 w 5344143"/>
              <a:gd name="connsiteY75" fmla="*/ 1478781 h 1478781"/>
              <a:gd name="connsiteX76" fmla="*/ 555611 w 5344143"/>
              <a:gd name="connsiteY76" fmla="*/ 1478781 h 1478781"/>
              <a:gd name="connsiteX0" fmla="*/ 555611 w 5344143"/>
              <a:gd name="connsiteY0" fmla="*/ 1478781 h 1478781"/>
              <a:gd name="connsiteX1" fmla="*/ 43093 w 5344143"/>
              <a:gd name="connsiteY1" fmla="*/ 1409652 h 1478781"/>
              <a:gd name="connsiteX2" fmla="*/ 42684 w 5344143"/>
              <a:gd name="connsiteY2" fmla="*/ 1240498 h 1478781"/>
              <a:gd name="connsiteX3" fmla="*/ 165851 w 5344143"/>
              <a:gd name="connsiteY3" fmla="*/ 1115993 h 1478781"/>
              <a:gd name="connsiteX4" fmla="*/ 304587 w 5344143"/>
              <a:gd name="connsiteY4" fmla="*/ 1069088 h 1478781"/>
              <a:gd name="connsiteX5" fmla="*/ 463026 w 5344143"/>
              <a:gd name="connsiteY5" fmla="*/ 975288 h 1478781"/>
              <a:gd name="connsiteX6" fmla="*/ 630360 w 5344143"/>
              <a:gd name="connsiteY6" fmla="*/ 921133 h 1478781"/>
              <a:gd name="connsiteX7" fmla="*/ 738668 w 5344143"/>
              <a:gd name="connsiteY7" fmla="*/ 868479 h 1478781"/>
              <a:gd name="connsiteX8" fmla="*/ 841163 w 5344143"/>
              <a:gd name="connsiteY8" fmla="*/ 801802 h 1478781"/>
              <a:gd name="connsiteX9" fmla="*/ 916113 w 5344143"/>
              <a:gd name="connsiteY9" fmla="*/ 742140 h 1478781"/>
              <a:gd name="connsiteX10" fmla="*/ 863477 w 5344143"/>
              <a:gd name="connsiteY10" fmla="*/ 669418 h 1478781"/>
              <a:gd name="connsiteX11" fmla="*/ 930332 w 5344143"/>
              <a:gd name="connsiteY11" fmla="*/ 610235 h 1478781"/>
              <a:gd name="connsiteX12" fmla="*/ 1018738 w 5344143"/>
              <a:gd name="connsiteY12" fmla="*/ 562612 h 1478781"/>
              <a:gd name="connsiteX13" fmla="*/ 1119176 w 5344143"/>
              <a:gd name="connsiteY13" fmla="*/ 527509 h 1478781"/>
              <a:gd name="connsiteX14" fmla="*/ 1197031 w 5344143"/>
              <a:gd name="connsiteY14" fmla="*/ 489408 h 1478781"/>
              <a:gd name="connsiteX15" fmla="*/ 1274886 w 5344143"/>
              <a:gd name="connsiteY15" fmla="*/ 474372 h 1478781"/>
              <a:gd name="connsiteX16" fmla="*/ 1353946 w 5344143"/>
              <a:gd name="connsiteY16" fmla="*/ 439267 h 1478781"/>
              <a:gd name="connsiteX17" fmla="*/ 1468469 w 5344143"/>
              <a:gd name="connsiteY17" fmla="*/ 405666 h 1478781"/>
              <a:gd name="connsiteX18" fmla="*/ 1583620 w 5344143"/>
              <a:gd name="connsiteY18" fmla="*/ 376073 h 1478781"/>
              <a:gd name="connsiteX19" fmla="*/ 1664381 w 5344143"/>
              <a:gd name="connsiteY19" fmla="*/ 346480 h 1478781"/>
              <a:gd name="connsiteX20" fmla="*/ 1782616 w 5344143"/>
              <a:gd name="connsiteY20" fmla="*/ 311862 h 1478781"/>
              <a:gd name="connsiteX21" fmla="*/ 1937073 w 5344143"/>
              <a:gd name="connsiteY21" fmla="*/ 284785 h 1478781"/>
              <a:gd name="connsiteX22" fmla="*/ 2058214 w 5344143"/>
              <a:gd name="connsiteY22" fmla="*/ 216079 h 1478781"/>
              <a:gd name="connsiteX23" fmla="*/ 2153689 w 5344143"/>
              <a:gd name="connsiteY23" fmla="*/ 190500 h 1478781"/>
              <a:gd name="connsiteX24" fmla="*/ 2182264 w 5344143"/>
              <a:gd name="connsiteY24" fmla="*/ 171450 h 1478781"/>
              <a:gd name="connsiteX25" fmla="*/ 2251220 w 5344143"/>
              <a:gd name="connsiteY25" fmla="*/ 144373 h 1478781"/>
              <a:gd name="connsiteX26" fmla="*/ 2407778 w 5344143"/>
              <a:gd name="connsiteY26" fmla="*/ 114300 h 1478781"/>
              <a:gd name="connsiteX27" fmla="*/ 2668039 w 5344143"/>
              <a:gd name="connsiteY27" fmla="*/ 95250 h 1478781"/>
              <a:gd name="connsiteX28" fmla="*/ 2753764 w 5344143"/>
              <a:gd name="connsiteY28" fmla="*/ 66675 h 1478781"/>
              <a:gd name="connsiteX29" fmla="*/ 2782339 w 5344143"/>
              <a:gd name="connsiteY29" fmla="*/ 57150 h 1478781"/>
              <a:gd name="connsiteX30" fmla="*/ 2810914 w 5344143"/>
              <a:gd name="connsiteY30" fmla="*/ 38100 h 1478781"/>
              <a:gd name="connsiteX31" fmla="*/ 2868064 w 5344143"/>
              <a:gd name="connsiteY31" fmla="*/ 19050 h 1478781"/>
              <a:gd name="connsiteX32" fmla="*/ 2934739 w 5344143"/>
              <a:gd name="connsiteY32" fmla="*/ 0 h 1478781"/>
              <a:gd name="connsiteX33" fmla="*/ 3153814 w 5344143"/>
              <a:gd name="connsiteY33" fmla="*/ 9525 h 1478781"/>
              <a:gd name="connsiteX34" fmla="*/ 3210964 w 5344143"/>
              <a:gd name="connsiteY34" fmla="*/ 28575 h 1478781"/>
              <a:gd name="connsiteX35" fmla="*/ 3249064 w 5344143"/>
              <a:gd name="connsiteY35" fmla="*/ 38100 h 1478781"/>
              <a:gd name="connsiteX36" fmla="*/ 3306214 w 5344143"/>
              <a:gd name="connsiteY36" fmla="*/ 57150 h 1478781"/>
              <a:gd name="connsiteX37" fmla="*/ 3363364 w 5344143"/>
              <a:gd name="connsiteY37" fmla="*/ 76200 h 1478781"/>
              <a:gd name="connsiteX38" fmla="*/ 3391939 w 5344143"/>
              <a:gd name="connsiteY38" fmla="*/ 85725 h 1478781"/>
              <a:gd name="connsiteX39" fmla="*/ 3420514 w 5344143"/>
              <a:gd name="connsiteY39" fmla="*/ 95250 h 1478781"/>
              <a:gd name="connsiteX40" fmla="*/ 3534814 w 5344143"/>
              <a:gd name="connsiteY40" fmla="*/ 104775 h 1478781"/>
              <a:gd name="connsiteX41" fmla="*/ 3591964 w 5344143"/>
              <a:gd name="connsiteY41" fmla="*/ 133350 h 1478781"/>
              <a:gd name="connsiteX42" fmla="*/ 3620539 w 5344143"/>
              <a:gd name="connsiteY42" fmla="*/ 161925 h 1478781"/>
              <a:gd name="connsiteX43" fmla="*/ 3677689 w 5344143"/>
              <a:gd name="connsiteY43" fmla="*/ 200025 h 1478781"/>
              <a:gd name="connsiteX44" fmla="*/ 3706264 w 5344143"/>
              <a:gd name="connsiteY44" fmla="*/ 219075 h 1478781"/>
              <a:gd name="connsiteX45" fmla="*/ 3734839 w 5344143"/>
              <a:gd name="connsiteY45" fmla="*/ 247650 h 1478781"/>
              <a:gd name="connsiteX46" fmla="*/ 3791989 w 5344143"/>
              <a:gd name="connsiteY46" fmla="*/ 266700 h 1478781"/>
              <a:gd name="connsiteX47" fmla="*/ 3849139 w 5344143"/>
              <a:gd name="connsiteY47" fmla="*/ 295275 h 1478781"/>
              <a:gd name="connsiteX48" fmla="*/ 3877714 w 5344143"/>
              <a:gd name="connsiteY48" fmla="*/ 314325 h 1478781"/>
              <a:gd name="connsiteX49" fmla="*/ 3915814 w 5344143"/>
              <a:gd name="connsiteY49" fmla="*/ 323850 h 1478781"/>
              <a:gd name="connsiteX50" fmla="*/ 4058689 w 5344143"/>
              <a:gd name="connsiteY50" fmla="*/ 342900 h 1478781"/>
              <a:gd name="connsiteX51" fmla="*/ 4115839 w 5344143"/>
              <a:gd name="connsiteY51" fmla="*/ 361950 h 1478781"/>
              <a:gd name="connsiteX52" fmla="*/ 4144414 w 5344143"/>
              <a:gd name="connsiteY52" fmla="*/ 371475 h 1478781"/>
              <a:gd name="connsiteX53" fmla="*/ 4201564 w 5344143"/>
              <a:gd name="connsiteY53" fmla="*/ 419100 h 1478781"/>
              <a:gd name="connsiteX54" fmla="*/ 4258714 w 5344143"/>
              <a:gd name="connsiteY54" fmla="*/ 457200 h 1478781"/>
              <a:gd name="connsiteX55" fmla="*/ 4287289 w 5344143"/>
              <a:gd name="connsiteY55" fmla="*/ 476250 h 1478781"/>
              <a:gd name="connsiteX56" fmla="*/ 4344439 w 5344143"/>
              <a:gd name="connsiteY56" fmla="*/ 514350 h 1478781"/>
              <a:gd name="connsiteX57" fmla="*/ 4373014 w 5344143"/>
              <a:gd name="connsiteY57" fmla="*/ 533400 h 1478781"/>
              <a:gd name="connsiteX58" fmla="*/ 4401589 w 5344143"/>
              <a:gd name="connsiteY58" fmla="*/ 542925 h 1478781"/>
              <a:gd name="connsiteX59" fmla="*/ 4487314 w 5344143"/>
              <a:gd name="connsiteY59" fmla="*/ 600075 h 1478781"/>
              <a:gd name="connsiteX60" fmla="*/ 4515889 w 5344143"/>
              <a:gd name="connsiteY60" fmla="*/ 628650 h 1478781"/>
              <a:gd name="connsiteX61" fmla="*/ 4544464 w 5344143"/>
              <a:gd name="connsiteY61" fmla="*/ 638175 h 1478781"/>
              <a:gd name="connsiteX62" fmla="*/ 4630189 w 5344143"/>
              <a:gd name="connsiteY62" fmla="*/ 695325 h 1478781"/>
              <a:gd name="connsiteX63" fmla="*/ 4658764 w 5344143"/>
              <a:gd name="connsiteY63" fmla="*/ 714375 h 1478781"/>
              <a:gd name="connsiteX64" fmla="*/ 4687339 w 5344143"/>
              <a:gd name="connsiteY64" fmla="*/ 733425 h 1478781"/>
              <a:gd name="connsiteX65" fmla="*/ 4773064 w 5344143"/>
              <a:gd name="connsiteY65" fmla="*/ 809625 h 1478781"/>
              <a:gd name="connsiteX66" fmla="*/ 4801639 w 5344143"/>
              <a:gd name="connsiteY66" fmla="*/ 819150 h 1478781"/>
              <a:gd name="connsiteX67" fmla="*/ 4858789 w 5344143"/>
              <a:gd name="connsiteY67" fmla="*/ 857250 h 1478781"/>
              <a:gd name="connsiteX68" fmla="*/ 4925464 w 5344143"/>
              <a:gd name="connsiteY68" fmla="*/ 876300 h 1478781"/>
              <a:gd name="connsiteX69" fmla="*/ 4954039 w 5344143"/>
              <a:gd name="connsiteY69" fmla="*/ 885825 h 1478781"/>
              <a:gd name="connsiteX70" fmla="*/ 5020714 w 5344143"/>
              <a:gd name="connsiteY70" fmla="*/ 904875 h 1478781"/>
              <a:gd name="connsiteX71" fmla="*/ 5078597 w 5344143"/>
              <a:gd name="connsiteY71" fmla="*/ 976679 h 1478781"/>
              <a:gd name="connsiteX72" fmla="*/ 5189232 w 5344143"/>
              <a:gd name="connsiteY72" fmla="*/ 1044819 h 1478781"/>
              <a:gd name="connsiteX73" fmla="*/ 5306470 w 5344143"/>
              <a:gd name="connsiteY73" fmla="*/ 1153072 h 1478781"/>
              <a:gd name="connsiteX74" fmla="*/ 5344143 w 5344143"/>
              <a:gd name="connsiteY74" fmla="*/ 1262757 h 1478781"/>
              <a:gd name="connsiteX75" fmla="*/ 4804083 w 5344143"/>
              <a:gd name="connsiteY75" fmla="*/ 1478781 h 1478781"/>
              <a:gd name="connsiteX76" fmla="*/ 555611 w 5344143"/>
              <a:gd name="connsiteY76" fmla="*/ 1478781 h 1478781"/>
              <a:gd name="connsiteX0" fmla="*/ 561421 w 5349953"/>
              <a:gd name="connsiteY0" fmla="*/ 1478781 h 1478781"/>
              <a:gd name="connsiteX1" fmla="*/ 41032 w 5349953"/>
              <a:gd name="connsiteY1" fmla="*/ 1425705 h 1478781"/>
              <a:gd name="connsiteX2" fmla="*/ 48494 w 5349953"/>
              <a:gd name="connsiteY2" fmla="*/ 1240498 h 1478781"/>
              <a:gd name="connsiteX3" fmla="*/ 171661 w 5349953"/>
              <a:gd name="connsiteY3" fmla="*/ 1115993 h 1478781"/>
              <a:gd name="connsiteX4" fmla="*/ 310397 w 5349953"/>
              <a:gd name="connsiteY4" fmla="*/ 1069088 h 1478781"/>
              <a:gd name="connsiteX5" fmla="*/ 468836 w 5349953"/>
              <a:gd name="connsiteY5" fmla="*/ 975288 h 1478781"/>
              <a:gd name="connsiteX6" fmla="*/ 636170 w 5349953"/>
              <a:gd name="connsiteY6" fmla="*/ 921133 h 1478781"/>
              <a:gd name="connsiteX7" fmla="*/ 744478 w 5349953"/>
              <a:gd name="connsiteY7" fmla="*/ 868479 h 1478781"/>
              <a:gd name="connsiteX8" fmla="*/ 846973 w 5349953"/>
              <a:gd name="connsiteY8" fmla="*/ 801802 h 1478781"/>
              <a:gd name="connsiteX9" fmla="*/ 921923 w 5349953"/>
              <a:gd name="connsiteY9" fmla="*/ 742140 h 1478781"/>
              <a:gd name="connsiteX10" fmla="*/ 869287 w 5349953"/>
              <a:gd name="connsiteY10" fmla="*/ 669418 h 1478781"/>
              <a:gd name="connsiteX11" fmla="*/ 936142 w 5349953"/>
              <a:gd name="connsiteY11" fmla="*/ 610235 h 1478781"/>
              <a:gd name="connsiteX12" fmla="*/ 1024548 w 5349953"/>
              <a:gd name="connsiteY12" fmla="*/ 562612 h 1478781"/>
              <a:gd name="connsiteX13" fmla="*/ 1124986 w 5349953"/>
              <a:gd name="connsiteY13" fmla="*/ 527509 h 1478781"/>
              <a:gd name="connsiteX14" fmla="*/ 1202841 w 5349953"/>
              <a:gd name="connsiteY14" fmla="*/ 489408 h 1478781"/>
              <a:gd name="connsiteX15" fmla="*/ 1280696 w 5349953"/>
              <a:gd name="connsiteY15" fmla="*/ 474372 h 1478781"/>
              <a:gd name="connsiteX16" fmla="*/ 1359756 w 5349953"/>
              <a:gd name="connsiteY16" fmla="*/ 439267 h 1478781"/>
              <a:gd name="connsiteX17" fmla="*/ 1474279 w 5349953"/>
              <a:gd name="connsiteY17" fmla="*/ 405666 h 1478781"/>
              <a:gd name="connsiteX18" fmla="*/ 1589430 w 5349953"/>
              <a:gd name="connsiteY18" fmla="*/ 376073 h 1478781"/>
              <a:gd name="connsiteX19" fmla="*/ 1670191 w 5349953"/>
              <a:gd name="connsiteY19" fmla="*/ 346480 h 1478781"/>
              <a:gd name="connsiteX20" fmla="*/ 1788426 w 5349953"/>
              <a:gd name="connsiteY20" fmla="*/ 311862 h 1478781"/>
              <a:gd name="connsiteX21" fmla="*/ 1942883 w 5349953"/>
              <a:gd name="connsiteY21" fmla="*/ 284785 h 1478781"/>
              <a:gd name="connsiteX22" fmla="*/ 2064024 w 5349953"/>
              <a:gd name="connsiteY22" fmla="*/ 216079 h 1478781"/>
              <a:gd name="connsiteX23" fmla="*/ 2159499 w 5349953"/>
              <a:gd name="connsiteY23" fmla="*/ 190500 h 1478781"/>
              <a:gd name="connsiteX24" fmla="*/ 2188074 w 5349953"/>
              <a:gd name="connsiteY24" fmla="*/ 171450 h 1478781"/>
              <a:gd name="connsiteX25" fmla="*/ 2257030 w 5349953"/>
              <a:gd name="connsiteY25" fmla="*/ 144373 h 1478781"/>
              <a:gd name="connsiteX26" fmla="*/ 2413588 w 5349953"/>
              <a:gd name="connsiteY26" fmla="*/ 114300 h 1478781"/>
              <a:gd name="connsiteX27" fmla="*/ 2673849 w 5349953"/>
              <a:gd name="connsiteY27" fmla="*/ 95250 h 1478781"/>
              <a:gd name="connsiteX28" fmla="*/ 2759574 w 5349953"/>
              <a:gd name="connsiteY28" fmla="*/ 66675 h 1478781"/>
              <a:gd name="connsiteX29" fmla="*/ 2788149 w 5349953"/>
              <a:gd name="connsiteY29" fmla="*/ 57150 h 1478781"/>
              <a:gd name="connsiteX30" fmla="*/ 2816724 w 5349953"/>
              <a:gd name="connsiteY30" fmla="*/ 38100 h 1478781"/>
              <a:gd name="connsiteX31" fmla="*/ 2873874 w 5349953"/>
              <a:gd name="connsiteY31" fmla="*/ 19050 h 1478781"/>
              <a:gd name="connsiteX32" fmla="*/ 2940549 w 5349953"/>
              <a:gd name="connsiteY32" fmla="*/ 0 h 1478781"/>
              <a:gd name="connsiteX33" fmla="*/ 3159624 w 5349953"/>
              <a:gd name="connsiteY33" fmla="*/ 9525 h 1478781"/>
              <a:gd name="connsiteX34" fmla="*/ 3216774 w 5349953"/>
              <a:gd name="connsiteY34" fmla="*/ 28575 h 1478781"/>
              <a:gd name="connsiteX35" fmla="*/ 3254874 w 5349953"/>
              <a:gd name="connsiteY35" fmla="*/ 38100 h 1478781"/>
              <a:gd name="connsiteX36" fmla="*/ 3312024 w 5349953"/>
              <a:gd name="connsiteY36" fmla="*/ 57150 h 1478781"/>
              <a:gd name="connsiteX37" fmla="*/ 3369174 w 5349953"/>
              <a:gd name="connsiteY37" fmla="*/ 76200 h 1478781"/>
              <a:gd name="connsiteX38" fmla="*/ 3397749 w 5349953"/>
              <a:gd name="connsiteY38" fmla="*/ 85725 h 1478781"/>
              <a:gd name="connsiteX39" fmla="*/ 3426324 w 5349953"/>
              <a:gd name="connsiteY39" fmla="*/ 95250 h 1478781"/>
              <a:gd name="connsiteX40" fmla="*/ 3540624 w 5349953"/>
              <a:gd name="connsiteY40" fmla="*/ 104775 h 1478781"/>
              <a:gd name="connsiteX41" fmla="*/ 3597774 w 5349953"/>
              <a:gd name="connsiteY41" fmla="*/ 133350 h 1478781"/>
              <a:gd name="connsiteX42" fmla="*/ 3626349 w 5349953"/>
              <a:gd name="connsiteY42" fmla="*/ 161925 h 1478781"/>
              <a:gd name="connsiteX43" fmla="*/ 3683499 w 5349953"/>
              <a:gd name="connsiteY43" fmla="*/ 200025 h 1478781"/>
              <a:gd name="connsiteX44" fmla="*/ 3712074 w 5349953"/>
              <a:gd name="connsiteY44" fmla="*/ 219075 h 1478781"/>
              <a:gd name="connsiteX45" fmla="*/ 3740649 w 5349953"/>
              <a:gd name="connsiteY45" fmla="*/ 247650 h 1478781"/>
              <a:gd name="connsiteX46" fmla="*/ 3797799 w 5349953"/>
              <a:gd name="connsiteY46" fmla="*/ 266700 h 1478781"/>
              <a:gd name="connsiteX47" fmla="*/ 3854949 w 5349953"/>
              <a:gd name="connsiteY47" fmla="*/ 295275 h 1478781"/>
              <a:gd name="connsiteX48" fmla="*/ 3883524 w 5349953"/>
              <a:gd name="connsiteY48" fmla="*/ 314325 h 1478781"/>
              <a:gd name="connsiteX49" fmla="*/ 3921624 w 5349953"/>
              <a:gd name="connsiteY49" fmla="*/ 323850 h 1478781"/>
              <a:gd name="connsiteX50" fmla="*/ 4064499 w 5349953"/>
              <a:gd name="connsiteY50" fmla="*/ 342900 h 1478781"/>
              <a:gd name="connsiteX51" fmla="*/ 4121649 w 5349953"/>
              <a:gd name="connsiteY51" fmla="*/ 361950 h 1478781"/>
              <a:gd name="connsiteX52" fmla="*/ 4150224 w 5349953"/>
              <a:gd name="connsiteY52" fmla="*/ 371475 h 1478781"/>
              <a:gd name="connsiteX53" fmla="*/ 4207374 w 5349953"/>
              <a:gd name="connsiteY53" fmla="*/ 419100 h 1478781"/>
              <a:gd name="connsiteX54" fmla="*/ 4264524 w 5349953"/>
              <a:gd name="connsiteY54" fmla="*/ 457200 h 1478781"/>
              <a:gd name="connsiteX55" fmla="*/ 4293099 w 5349953"/>
              <a:gd name="connsiteY55" fmla="*/ 476250 h 1478781"/>
              <a:gd name="connsiteX56" fmla="*/ 4350249 w 5349953"/>
              <a:gd name="connsiteY56" fmla="*/ 514350 h 1478781"/>
              <a:gd name="connsiteX57" fmla="*/ 4378824 w 5349953"/>
              <a:gd name="connsiteY57" fmla="*/ 533400 h 1478781"/>
              <a:gd name="connsiteX58" fmla="*/ 4407399 w 5349953"/>
              <a:gd name="connsiteY58" fmla="*/ 542925 h 1478781"/>
              <a:gd name="connsiteX59" fmla="*/ 4493124 w 5349953"/>
              <a:gd name="connsiteY59" fmla="*/ 600075 h 1478781"/>
              <a:gd name="connsiteX60" fmla="*/ 4521699 w 5349953"/>
              <a:gd name="connsiteY60" fmla="*/ 628650 h 1478781"/>
              <a:gd name="connsiteX61" fmla="*/ 4550274 w 5349953"/>
              <a:gd name="connsiteY61" fmla="*/ 638175 h 1478781"/>
              <a:gd name="connsiteX62" fmla="*/ 4635999 w 5349953"/>
              <a:gd name="connsiteY62" fmla="*/ 695325 h 1478781"/>
              <a:gd name="connsiteX63" fmla="*/ 4664574 w 5349953"/>
              <a:gd name="connsiteY63" fmla="*/ 714375 h 1478781"/>
              <a:gd name="connsiteX64" fmla="*/ 4693149 w 5349953"/>
              <a:gd name="connsiteY64" fmla="*/ 733425 h 1478781"/>
              <a:gd name="connsiteX65" fmla="*/ 4778874 w 5349953"/>
              <a:gd name="connsiteY65" fmla="*/ 809625 h 1478781"/>
              <a:gd name="connsiteX66" fmla="*/ 4807449 w 5349953"/>
              <a:gd name="connsiteY66" fmla="*/ 819150 h 1478781"/>
              <a:gd name="connsiteX67" fmla="*/ 4864599 w 5349953"/>
              <a:gd name="connsiteY67" fmla="*/ 857250 h 1478781"/>
              <a:gd name="connsiteX68" fmla="*/ 4931274 w 5349953"/>
              <a:gd name="connsiteY68" fmla="*/ 876300 h 1478781"/>
              <a:gd name="connsiteX69" fmla="*/ 4959849 w 5349953"/>
              <a:gd name="connsiteY69" fmla="*/ 885825 h 1478781"/>
              <a:gd name="connsiteX70" fmla="*/ 5026524 w 5349953"/>
              <a:gd name="connsiteY70" fmla="*/ 904875 h 1478781"/>
              <a:gd name="connsiteX71" fmla="*/ 5084407 w 5349953"/>
              <a:gd name="connsiteY71" fmla="*/ 976679 h 1478781"/>
              <a:gd name="connsiteX72" fmla="*/ 5195042 w 5349953"/>
              <a:gd name="connsiteY72" fmla="*/ 1044819 h 1478781"/>
              <a:gd name="connsiteX73" fmla="*/ 5312280 w 5349953"/>
              <a:gd name="connsiteY73" fmla="*/ 1153072 h 1478781"/>
              <a:gd name="connsiteX74" fmla="*/ 5349953 w 5349953"/>
              <a:gd name="connsiteY74" fmla="*/ 1262757 h 1478781"/>
              <a:gd name="connsiteX75" fmla="*/ 4809893 w 5349953"/>
              <a:gd name="connsiteY75" fmla="*/ 1478781 h 1478781"/>
              <a:gd name="connsiteX76" fmla="*/ 561421 w 5349953"/>
              <a:gd name="connsiteY76" fmla="*/ 1478781 h 1478781"/>
              <a:gd name="connsiteX0" fmla="*/ 561745 w 5350277"/>
              <a:gd name="connsiteY0" fmla="*/ 1478781 h 1478781"/>
              <a:gd name="connsiteX1" fmla="*/ 41356 w 5350277"/>
              <a:gd name="connsiteY1" fmla="*/ 1425705 h 1478781"/>
              <a:gd name="connsiteX2" fmla="*/ 48818 w 5350277"/>
              <a:gd name="connsiteY2" fmla="*/ 1240498 h 1478781"/>
              <a:gd name="connsiteX3" fmla="*/ 179856 w 5350277"/>
              <a:gd name="connsiteY3" fmla="*/ 1164152 h 1478781"/>
              <a:gd name="connsiteX4" fmla="*/ 310721 w 5350277"/>
              <a:gd name="connsiteY4" fmla="*/ 1069088 h 1478781"/>
              <a:gd name="connsiteX5" fmla="*/ 469160 w 5350277"/>
              <a:gd name="connsiteY5" fmla="*/ 975288 h 1478781"/>
              <a:gd name="connsiteX6" fmla="*/ 636494 w 5350277"/>
              <a:gd name="connsiteY6" fmla="*/ 921133 h 1478781"/>
              <a:gd name="connsiteX7" fmla="*/ 744802 w 5350277"/>
              <a:gd name="connsiteY7" fmla="*/ 868479 h 1478781"/>
              <a:gd name="connsiteX8" fmla="*/ 847297 w 5350277"/>
              <a:gd name="connsiteY8" fmla="*/ 801802 h 1478781"/>
              <a:gd name="connsiteX9" fmla="*/ 922247 w 5350277"/>
              <a:gd name="connsiteY9" fmla="*/ 742140 h 1478781"/>
              <a:gd name="connsiteX10" fmla="*/ 869611 w 5350277"/>
              <a:gd name="connsiteY10" fmla="*/ 669418 h 1478781"/>
              <a:gd name="connsiteX11" fmla="*/ 936466 w 5350277"/>
              <a:gd name="connsiteY11" fmla="*/ 610235 h 1478781"/>
              <a:gd name="connsiteX12" fmla="*/ 1024872 w 5350277"/>
              <a:gd name="connsiteY12" fmla="*/ 562612 h 1478781"/>
              <a:gd name="connsiteX13" fmla="*/ 1125310 w 5350277"/>
              <a:gd name="connsiteY13" fmla="*/ 527509 h 1478781"/>
              <a:gd name="connsiteX14" fmla="*/ 1203165 w 5350277"/>
              <a:gd name="connsiteY14" fmla="*/ 489408 h 1478781"/>
              <a:gd name="connsiteX15" fmla="*/ 1281020 w 5350277"/>
              <a:gd name="connsiteY15" fmla="*/ 474372 h 1478781"/>
              <a:gd name="connsiteX16" fmla="*/ 1360080 w 5350277"/>
              <a:gd name="connsiteY16" fmla="*/ 439267 h 1478781"/>
              <a:gd name="connsiteX17" fmla="*/ 1474603 w 5350277"/>
              <a:gd name="connsiteY17" fmla="*/ 405666 h 1478781"/>
              <a:gd name="connsiteX18" fmla="*/ 1589754 w 5350277"/>
              <a:gd name="connsiteY18" fmla="*/ 376073 h 1478781"/>
              <a:gd name="connsiteX19" fmla="*/ 1670515 w 5350277"/>
              <a:gd name="connsiteY19" fmla="*/ 346480 h 1478781"/>
              <a:gd name="connsiteX20" fmla="*/ 1788750 w 5350277"/>
              <a:gd name="connsiteY20" fmla="*/ 311862 h 1478781"/>
              <a:gd name="connsiteX21" fmla="*/ 1943207 w 5350277"/>
              <a:gd name="connsiteY21" fmla="*/ 284785 h 1478781"/>
              <a:gd name="connsiteX22" fmla="*/ 2064348 w 5350277"/>
              <a:gd name="connsiteY22" fmla="*/ 216079 h 1478781"/>
              <a:gd name="connsiteX23" fmla="*/ 2159823 w 5350277"/>
              <a:gd name="connsiteY23" fmla="*/ 190500 h 1478781"/>
              <a:gd name="connsiteX24" fmla="*/ 2188398 w 5350277"/>
              <a:gd name="connsiteY24" fmla="*/ 171450 h 1478781"/>
              <a:gd name="connsiteX25" fmla="*/ 2257354 w 5350277"/>
              <a:gd name="connsiteY25" fmla="*/ 144373 h 1478781"/>
              <a:gd name="connsiteX26" fmla="*/ 2413912 w 5350277"/>
              <a:gd name="connsiteY26" fmla="*/ 114300 h 1478781"/>
              <a:gd name="connsiteX27" fmla="*/ 2674173 w 5350277"/>
              <a:gd name="connsiteY27" fmla="*/ 95250 h 1478781"/>
              <a:gd name="connsiteX28" fmla="*/ 2759898 w 5350277"/>
              <a:gd name="connsiteY28" fmla="*/ 66675 h 1478781"/>
              <a:gd name="connsiteX29" fmla="*/ 2788473 w 5350277"/>
              <a:gd name="connsiteY29" fmla="*/ 57150 h 1478781"/>
              <a:gd name="connsiteX30" fmla="*/ 2817048 w 5350277"/>
              <a:gd name="connsiteY30" fmla="*/ 38100 h 1478781"/>
              <a:gd name="connsiteX31" fmla="*/ 2874198 w 5350277"/>
              <a:gd name="connsiteY31" fmla="*/ 19050 h 1478781"/>
              <a:gd name="connsiteX32" fmla="*/ 2940873 w 5350277"/>
              <a:gd name="connsiteY32" fmla="*/ 0 h 1478781"/>
              <a:gd name="connsiteX33" fmla="*/ 3159948 w 5350277"/>
              <a:gd name="connsiteY33" fmla="*/ 9525 h 1478781"/>
              <a:gd name="connsiteX34" fmla="*/ 3217098 w 5350277"/>
              <a:gd name="connsiteY34" fmla="*/ 28575 h 1478781"/>
              <a:gd name="connsiteX35" fmla="*/ 3255198 w 5350277"/>
              <a:gd name="connsiteY35" fmla="*/ 38100 h 1478781"/>
              <a:gd name="connsiteX36" fmla="*/ 3312348 w 5350277"/>
              <a:gd name="connsiteY36" fmla="*/ 57150 h 1478781"/>
              <a:gd name="connsiteX37" fmla="*/ 3369498 w 5350277"/>
              <a:gd name="connsiteY37" fmla="*/ 76200 h 1478781"/>
              <a:gd name="connsiteX38" fmla="*/ 3398073 w 5350277"/>
              <a:gd name="connsiteY38" fmla="*/ 85725 h 1478781"/>
              <a:gd name="connsiteX39" fmla="*/ 3426648 w 5350277"/>
              <a:gd name="connsiteY39" fmla="*/ 95250 h 1478781"/>
              <a:gd name="connsiteX40" fmla="*/ 3540948 w 5350277"/>
              <a:gd name="connsiteY40" fmla="*/ 104775 h 1478781"/>
              <a:gd name="connsiteX41" fmla="*/ 3598098 w 5350277"/>
              <a:gd name="connsiteY41" fmla="*/ 133350 h 1478781"/>
              <a:gd name="connsiteX42" fmla="*/ 3626673 w 5350277"/>
              <a:gd name="connsiteY42" fmla="*/ 161925 h 1478781"/>
              <a:gd name="connsiteX43" fmla="*/ 3683823 w 5350277"/>
              <a:gd name="connsiteY43" fmla="*/ 200025 h 1478781"/>
              <a:gd name="connsiteX44" fmla="*/ 3712398 w 5350277"/>
              <a:gd name="connsiteY44" fmla="*/ 219075 h 1478781"/>
              <a:gd name="connsiteX45" fmla="*/ 3740973 w 5350277"/>
              <a:gd name="connsiteY45" fmla="*/ 247650 h 1478781"/>
              <a:gd name="connsiteX46" fmla="*/ 3798123 w 5350277"/>
              <a:gd name="connsiteY46" fmla="*/ 266700 h 1478781"/>
              <a:gd name="connsiteX47" fmla="*/ 3855273 w 5350277"/>
              <a:gd name="connsiteY47" fmla="*/ 295275 h 1478781"/>
              <a:gd name="connsiteX48" fmla="*/ 3883848 w 5350277"/>
              <a:gd name="connsiteY48" fmla="*/ 314325 h 1478781"/>
              <a:gd name="connsiteX49" fmla="*/ 3921948 w 5350277"/>
              <a:gd name="connsiteY49" fmla="*/ 323850 h 1478781"/>
              <a:gd name="connsiteX50" fmla="*/ 4064823 w 5350277"/>
              <a:gd name="connsiteY50" fmla="*/ 342900 h 1478781"/>
              <a:gd name="connsiteX51" fmla="*/ 4121973 w 5350277"/>
              <a:gd name="connsiteY51" fmla="*/ 361950 h 1478781"/>
              <a:gd name="connsiteX52" fmla="*/ 4150548 w 5350277"/>
              <a:gd name="connsiteY52" fmla="*/ 371475 h 1478781"/>
              <a:gd name="connsiteX53" fmla="*/ 4207698 w 5350277"/>
              <a:gd name="connsiteY53" fmla="*/ 419100 h 1478781"/>
              <a:gd name="connsiteX54" fmla="*/ 4264848 w 5350277"/>
              <a:gd name="connsiteY54" fmla="*/ 457200 h 1478781"/>
              <a:gd name="connsiteX55" fmla="*/ 4293423 w 5350277"/>
              <a:gd name="connsiteY55" fmla="*/ 476250 h 1478781"/>
              <a:gd name="connsiteX56" fmla="*/ 4350573 w 5350277"/>
              <a:gd name="connsiteY56" fmla="*/ 514350 h 1478781"/>
              <a:gd name="connsiteX57" fmla="*/ 4379148 w 5350277"/>
              <a:gd name="connsiteY57" fmla="*/ 533400 h 1478781"/>
              <a:gd name="connsiteX58" fmla="*/ 4407723 w 5350277"/>
              <a:gd name="connsiteY58" fmla="*/ 542925 h 1478781"/>
              <a:gd name="connsiteX59" fmla="*/ 4493448 w 5350277"/>
              <a:gd name="connsiteY59" fmla="*/ 600075 h 1478781"/>
              <a:gd name="connsiteX60" fmla="*/ 4522023 w 5350277"/>
              <a:gd name="connsiteY60" fmla="*/ 628650 h 1478781"/>
              <a:gd name="connsiteX61" fmla="*/ 4550598 w 5350277"/>
              <a:gd name="connsiteY61" fmla="*/ 638175 h 1478781"/>
              <a:gd name="connsiteX62" fmla="*/ 4636323 w 5350277"/>
              <a:gd name="connsiteY62" fmla="*/ 695325 h 1478781"/>
              <a:gd name="connsiteX63" fmla="*/ 4664898 w 5350277"/>
              <a:gd name="connsiteY63" fmla="*/ 714375 h 1478781"/>
              <a:gd name="connsiteX64" fmla="*/ 4693473 w 5350277"/>
              <a:gd name="connsiteY64" fmla="*/ 733425 h 1478781"/>
              <a:gd name="connsiteX65" fmla="*/ 4779198 w 5350277"/>
              <a:gd name="connsiteY65" fmla="*/ 809625 h 1478781"/>
              <a:gd name="connsiteX66" fmla="*/ 4807773 w 5350277"/>
              <a:gd name="connsiteY66" fmla="*/ 819150 h 1478781"/>
              <a:gd name="connsiteX67" fmla="*/ 4864923 w 5350277"/>
              <a:gd name="connsiteY67" fmla="*/ 857250 h 1478781"/>
              <a:gd name="connsiteX68" fmla="*/ 4931598 w 5350277"/>
              <a:gd name="connsiteY68" fmla="*/ 876300 h 1478781"/>
              <a:gd name="connsiteX69" fmla="*/ 4960173 w 5350277"/>
              <a:gd name="connsiteY69" fmla="*/ 885825 h 1478781"/>
              <a:gd name="connsiteX70" fmla="*/ 5026848 w 5350277"/>
              <a:gd name="connsiteY70" fmla="*/ 904875 h 1478781"/>
              <a:gd name="connsiteX71" fmla="*/ 5084731 w 5350277"/>
              <a:gd name="connsiteY71" fmla="*/ 976679 h 1478781"/>
              <a:gd name="connsiteX72" fmla="*/ 5195366 w 5350277"/>
              <a:gd name="connsiteY72" fmla="*/ 1044819 h 1478781"/>
              <a:gd name="connsiteX73" fmla="*/ 5312604 w 5350277"/>
              <a:gd name="connsiteY73" fmla="*/ 1153072 h 1478781"/>
              <a:gd name="connsiteX74" fmla="*/ 5350277 w 5350277"/>
              <a:gd name="connsiteY74" fmla="*/ 1262757 h 1478781"/>
              <a:gd name="connsiteX75" fmla="*/ 4810217 w 5350277"/>
              <a:gd name="connsiteY75" fmla="*/ 1478781 h 1478781"/>
              <a:gd name="connsiteX76" fmla="*/ 561745 w 5350277"/>
              <a:gd name="connsiteY76" fmla="*/ 1478781 h 1478781"/>
              <a:gd name="connsiteX0" fmla="*/ 557553 w 5346085"/>
              <a:gd name="connsiteY0" fmla="*/ 1478781 h 1478781"/>
              <a:gd name="connsiteX1" fmla="*/ 37164 w 5346085"/>
              <a:gd name="connsiteY1" fmla="*/ 1425705 h 1478781"/>
              <a:gd name="connsiteX2" fmla="*/ 60367 w 5346085"/>
              <a:gd name="connsiteY2" fmla="*/ 1284643 h 1478781"/>
              <a:gd name="connsiteX3" fmla="*/ 175664 w 5346085"/>
              <a:gd name="connsiteY3" fmla="*/ 1164152 h 1478781"/>
              <a:gd name="connsiteX4" fmla="*/ 306529 w 5346085"/>
              <a:gd name="connsiteY4" fmla="*/ 1069088 h 1478781"/>
              <a:gd name="connsiteX5" fmla="*/ 464968 w 5346085"/>
              <a:gd name="connsiteY5" fmla="*/ 975288 h 1478781"/>
              <a:gd name="connsiteX6" fmla="*/ 632302 w 5346085"/>
              <a:gd name="connsiteY6" fmla="*/ 921133 h 1478781"/>
              <a:gd name="connsiteX7" fmla="*/ 740610 w 5346085"/>
              <a:gd name="connsiteY7" fmla="*/ 868479 h 1478781"/>
              <a:gd name="connsiteX8" fmla="*/ 843105 w 5346085"/>
              <a:gd name="connsiteY8" fmla="*/ 801802 h 1478781"/>
              <a:gd name="connsiteX9" fmla="*/ 918055 w 5346085"/>
              <a:gd name="connsiteY9" fmla="*/ 742140 h 1478781"/>
              <a:gd name="connsiteX10" fmla="*/ 865419 w 5346085"/>
              <a:gd name="connsiteY10" fmla="*/ 669418 h 1478781"/>
              <a:gd name="connsiteX11" fmla="*/ 932274 w 5346085"/>
              <a:gd name="connsiteY11" fmla="*/ 610235 h 1478781"/>
              <a:gd name="connsiteX12" fmla="*/ 1020680 w 5346085"/>
              <a:gd name="connsiteY12" fmla="*/ 562612 h 1478781"/>
              <a:gd name="connsiteX13" fmla="*/ 1121118 w 5346085"/>
              <a:gd name="connsiteY13" fmla="*/ 527509 h 1478781"/>
              <a:gd name="connsiteX14" fmla="*/ 1198973 w 5346085"/>
              <a:gd name="connsiteY14" fmla="*/ 489408 h 1478781"/>
              <a:gd name="connsiteX15" fmla="*/ 1276828 w 5346085"/>
              <a:gd name="connsiteY15" fmla="*/ 474372 h 1478781"/>
              <a:gd name="connsiteX16" fmla="*/ 1355888 w 5346085"/>
              <a:gd name="connsiteY16" fmla="*/ 439267 h 1478781"/>
              <a:gd name="connsiteX17" fmla="*/ 1470411 w 5346085"/>
              <a:gd name="connsiteY17" fmla="*/ 405666 h 1478781"/>
              <a:gd name="connsiteX18" fmla="*/ 1585562 w 5346085"/>
              <a:gd name="connsiteY18" fmla="*/ 376073 h 1478781"/>
              <a:gd name="connsiteX19" fmla="*/ 1666323 w 5346085"/>
              <a:gd name="connsiteY19" fmla="*/ 346480 h 1478781"/>
              <a:gd name="connsiteX20" fmla="*/ 1784558 w 5346085"/>
              <a:gd name="connsiteY20" fmla="*/ 311862 h 1478781"/>
              <a:gd name="connsiteX21" fmla="*/ 1939015 w 5346085"/>
              <a:gd name="connsiteY21" fmla="*/ 284785 h 1478781"/>
              <a:gd name="connsiteX22" fmla="*/ 2060156 w 5346085"/>
              <a:gd name="connsiteY22" fmla="*/ 216079 h 1478781"/>
              <a:gd name="connsiteX23" fmla="*/ 2155631 w 5346085"/>
              <a:gd name="connsiteY23" fmla="*/ 190500 h 1478781"/>
              <a:gd name="connsiteX24" fmla="*/ 2184206 w 5346085"/>
              <a:gd name="connsiteY24" fmla="*/ 171450 h 1478781"/>
              <a:gd name="connsiteX25" fmla="*/ 2253162 w 5346085"/>
              <a:gd name="connsiteY25" fmla="*/ 144373 h 1478781"/>
              <a:gd name="connsiteX26" fmla="*/ 2409720 w 5346085"/>
              <a:gd name="connsiteY26" fmla="*/ 114300 h 1478781"/>
              <a:gd name="connsiteX27" fmla="*/ 2669981 w 5346085"/>
              <a:gd name="connsiteY27" fmla="*/ 95250 h 1478781"/>
              <a:gd name="connsiteX28" fmla="*/ 2755706 w 5346085"/>
              <a:gd name="connsiteY28" fmla="*/ 66675 h 1478781"/>
              <a:gd name="connsiteX29" fmla="*/ 2784281 w 5346085"/>
              <a:gd name="connsiteY29" fmla="*/ 57150 h 1478781"/>
              <a:gd name="connsiteX30" fmla="*/ 2812856 w 5346085"/>
              <a:gd name="connsiteY30" fmla="*/ 38100 h 1478781"/>
              <a:gd name="connsiteX31" fmla="*/ 2870006 w 5346085"/>
              <a:gd name="connsiteY31" fmla="*/ 19050 h 1478781"/>
              <a:gd name="connsiteX32" fmla="*/ 2936681 w 5346085"/>
              <a:gd name="connsiteY32" fmla="*/ 0 h 1478781"/>
              <a:gd name="connsiteX33" fmla="*/ 3155756 w 5346085"/>
              <a:gd name="connsiteY33" fmla="*/ 9525 h 1478781"/>
              <a:gd name="connsiteX34" fmla="*/ 3212906 w 5346085"/>
              <a:gd name="connsiteY34" fmla="*/ 28575 h 1478781"/>
              <a:gd name="connsiteX35" fmla="*/ 3251006 w 5346085"/>
              <a:gd name="connsiteY35" fmla="*/ 38100 h 1478781"/>
              <a:gd name="connsiteX36" fmla="*/ 3308156 w 5346085"/>
              <a:gd name="connsiteY36" fmla="*/ 57150 h 1478781"/>
              <a:gd name="connsiteX37" fmla="*/ 3365306 w 5346085"/>
              <a:gd name="connsiteY37" fmla="*/ 76200 h 1478781"/>
              <a:gd name="connsiteX38" fmla="*/ 3393881 w 5346085"/>
              <a:gd name="connsiteY38" fmla="*/ 85725 h 1478781"/>
              <a:gd name="connsiteX39" fmla="*/ 3422456 w 5346085"/>
              <a:gd name="connsiteY39" fmla="*/ 95250 h 1478781"/>
              <a:gd name="connsiteX40" fmla="*/ 3536756 w 5346085"/>
              <a:gd name="connsiteY40" fmla="*/ 104775 h 1478781"/>
              <a:gd name="connsiteX41" fmla="*/ 3593906 w 5346085"/>
              <a:gd name="connsiteY41" fmla="*/ 133350 h 1478781"/>
              <a:gd name="connsiteX42" fmla="*/ 3622481 w 5346085"/>
              <a:gd name="connsiteY42" fmla="*/ 161925 h 1478781"/>
              <a:gd name="connsiteX43" fmla="*/ 3679631 w 5346085"/>
              <a:gd name="connsiteY43" fmla="*/ 200025 h 1478781"/>
              <a:gd name="connsiteX44" fmla="*/ 3708206 w 5346085"/>
              <a:gd name="connsiteY44" fmla="*/ 219075 h 1478781"/>
              <a:gd name="connsiteX45" fmla="*/ 3736781 w 5346085"/>
              <a:gd name="connsiteY45" fmla="*/ 247650 h 1478781"/>
              <a:gd name="connsiteX46" fmla="*/ 3793931 w 5346085"/>
              <a:gd name="connsiteY46" fmla="*/ 266700 h 1478781"/>
              <a:gd name="connsiteX47" fmla="*/ 3851081 w 5346085"/>
              <a:gd name="connsiteY47" fmla="*/ 295275 h 1478781"/>
              <a:gd name="connsiteX48" fmla="*/ 3879656 w 5346085"/>
              <a:gd name="connsiteY48" fmla="*/ 314325 h 1478781"/>
              <a:gd name="connsiteX49" fmla="*/ 3917756 w 5346085"/>
              <a:gd name="connsiteY49" fmla="*/ 323850 h 1478781"/>
              <a:gd name="connsiteX50" fmla="*/ 4060631 w 5346085"/>
              <a:gd name="connsiteY50" fmla="*/ 342900 h 1478781"/>
              <a:gd name="connsiteX51" fmla="*/ 4117781 w 5346085"/>
              <a:gd name="connsiteY51" fmla="*/ 361950 h 1478781"/>
              <a:gd name="connsiteX52" fmla="*/ 4146356 w 5346085"/>
              <a:gd name="connsiteY52" fmla="*/ 371475 h 1478781"/>
              <a:gd name="connsiteX53" fmla="*/ 4203506 w 5346085"/>
              <a:gd name="connsiteY53" fmla="*/ 419100 h 1478781"/>
              <a:gd name="connsiteX54" fmla="*/ 4260656 w 5346085"/>
              <a:gd name="connsiteY54" fmla="*/ 457200 h 1478781"/>
              <a:gd name="connsiteX55" fmla="*/ 4289231 w 5346085"/>
              <a:gd name="connsiteY55" fmla="*/ 476250 h 1478781"/>
              <a:gd name="connsiteX56" fmla="*/ 4346381 w 5346085"/>
              <a:gd name="connsiteY56" fmla="*/ 514350 h 1478781"/>
              <a:gd name="connsiteX57" fmla="*/ 4374956 w 5346085"/>
              <a:gd name="connsiteY57" fmla="*/ 533400 h 1478781"/>
              <a:gd name="connsiteX58" fmla="*/ 4403531 w 5346085"/>
              <a:gd name="connsiteY58" fmla="*/ 542925 h 1478781"/>
              <a:gd name="connsiteX59" fmla="*/ 4489256 w 5346085"/>
              <a:gd name="connsiteY59" fmla="*/ 600075 h 1478781"/>
              <a:gd name="connsiteX60" fmla="*/ 4517831 w 5346085"/>
              <a:gd name="connsiteY60" fmla="*/ 628650 h 1478781"/>
              <a:gd name="connsiteX61" fmla="*/ 4546406 w 5346085"/>
              <a:gd name="connsiteY61" fmla="*/ 638175 h 1478781"/>
              <a:gd name="connsiteX62" fmla="*/ 4632131 w 5346085"/>
              <a:gd name="connsiteY62" fmla="*/ 695325 h 1478781"/>
              <a:gd name="connsiteX63" fmla="*/ 4660706 w 5346085"/>
              <a:gd name="connsiteY63" fmla="*/ 714375 h 1478781"/>
              <a:gd name="connsiteX64" fmla="*/ 4689281 w 5346085"/>
              <a:gd name="connsiteY64" fmla="*/ 733425 h 1478781"/>
              <a:gd name="connsiteX65" fmla="*/ 4775006 w 5346085"/>
              <a:gd name="connsiteY65" fmla="*/ 809625 h 1478781"/>
              <a:gd name="connsiteX66" fmla="*/ 4803581 w 5346085"/>
              <a:gd name="connsiteY66" fmla="*/ 819150 h 1478781"/>
              <a:gd name="connsiteX67" fmla="*/ 4860731 w 5346085"/>
              <a:gd name="connsiteY67" fmla="*/ 857250 h 1478781"/>
              <a:gd name="connsiteX68" fmla="*/ 4927406 w 5346085"/>
              <a:gd name="connsiteY68" fmla="*/ 876300 h 1478781"/>
              <a:gd name="connsiteX69" fmla="*/ 4955981 w 5346085"/>
              <a:gd name="connsiteY69" fmla="*/ 885825 h 1478781"/>
              <a:gd name="connsiteX70" fmla="*/ 5022656 w 5346085"/>
              <a:gd name="connsiteY70" fmla="*/ 904875 h 1478781"/>
              <a:gd name="connsiteX71" fmla="*/ 5080539 w 5346085"/>
              <a:gd name="connsiteY71" fmla="*/ 976679 h 1478781"/>
              <a:gd name="connsiteX72" fmla="*/ 5191174 w 5346085"/>
              <a:gd name="connsiteY72" fmla="*/ 1044819 h 1478781"/>
              <a:gd name="connsiteX73" fmla="*/ 5308412 w 5346085"/>
              <a:gd name="connsiteY73" fmla="*/ 1153072 h 1478781"/>
              <a:gd name="connsiteX74" fmla="*/ 5346085 w 5346085"/>
              <a:gd name="connsiteY74" fmla="*/ 1262757 h 1478781"/>
              <a:gd name="connsiteX75" fmla="*/ 4806025 w 5346085"/>
              <a:gd name="connsiteY75" fmla="*/ 1478781 h 1478781"/>
              <a:gd name="connsiteX76" fmla="*/ 557553 w 5346085"/>
              <a:gd name="connsiteY76" fmla="*/ 1478781 h 1478781"/>
              <a:gd name="connsiteX0" fmla="*/ 570581 w 5359113"/>
              <a:gd name="connsiteY0" fmla="*/ 1478781 h 1478781"/>
              <a:gd name="connsiteX1" fmla="*/ 50192 w 5359113"/>
              <a:gd name="connsiteY1" fmla="*/ 1425705 h 1478781"/>
              <a:gd name="connsiteX2" fmla="*/ 73395 w 5359113"/>
              <a:gd name="connsiteY2" fmla="*/ 1284643 h 1478781"/>
              <a:gd name="connsiteX3" fmla="*/ 188692 w 5359113"/>
              <a:gd name="connsiteY3" fmla="*/ 1164152 h 1478781"/>
              <a:gd name="connsiteX4" fmla="*/ 319557 w 5359113"/>
              <a:gd name="connsiteY4" fmla="*/ 1069088 h 1478781"/>
              <a:gd name="connsiteX5" fmla="*/ 477996 w 5359113"/>
              <a:gd name="connsiteY5" fmla="*/ 975288 h 1478781"/>
              <a:gd name="connsiteX6" fmla="*/ 645330 w 5359113"/>
              <a:gd name="connsiteY6" fmla="*/ 921133 h 1478781"/>
              <a:gd name="connsiteX7" fmla="*/ 753638 w 5359113"/>
              <a:gd name="connsiteY7" fmla="*/ 868479 h 1478781"/>
              <a:gd name="connsiteX8" fmla="*/ 856133 w 5359113"/>
              <a:gd name="connsiteY8" fmla="*/ 801802 h 1478781"/>
              <a:gd name="connsiteX9" fmla="*/ 931083 w 5359113"/>
              <a:gd name="connsiteY9" fmla="*/ 742140 h 1478781"/>
              <a:gd name="connsiteX10" fmla="*/ 878447 w 5359113"/>
              <a:gd name="connsiteY10" fmla="*/ 669418 h 1478781"/>
              <a:gd name="connsiteX11" fmla="*/ 945302 w 5359113"/>
              <a:gd name="connsiteY11" fmla="*/ 610235 h 1478781"/>
              <a:gd name="connsiteX12" fmla="*/ 1033708 w 5359113"/>
              <a:gd name="connsiteY12" fmla="*/ 562612 h 1478781"/>
              <a:gd name="connsiteX13" fmla="*/ 1134146 w 5359113"/>
              <a:gd name="connsiteY13" fmla="*/ 527509 h 1478781"/>
              <a:gd name="connsiteX14" fmla="*/ 1212001 w 5359113"/>
              <a:gd name="connsiteY14" fmla="*/ 489408 h 1478781"/>
              <a:gd name="connsiteX15" fmla="*/ 1289856 w 5359113"/>
              <a:gd name="connsiteY15" fmla="*/ 474372 h 1478781"/>
              <a:gd name="connsiteX16" fmla="*/ 1368916 w 5359113"/>
              <a:gd name="connsiteY16" fmla="*/ 439267 h 1478781"/>
              <a:gd name="connsiteX17" fmla="*/ 1483439 w 5359113"/>
              <a:gd name="connsiteY17" fmla="*/ 405666 h 1478781"/>
              <a:gd name="connsiteX18" fmla="*/ 1598590 w 5359113"/>
              <a:gd name="connsiteY18" fmla="*/ 376073 h 1478781"/>
              <a:gd name="connsiteX19" fmla="*/ 1679351 w 5359113"/>
              <a:gd name="connsiteY19" fmla="*/ 346480 h 1478781"/>
              <a:gd name="connsiteX20" fmla="*/ 1797586 w 5359113"/>
              <a:gd name="connsiteY20" fmla="*/ 311862 h 1478781"/>
              <a:gd name="connsiteX21" fmla="*/ 1952043 w 5359113"/>
              <a:gd name="connsiteY21" fmla="*/ 284785 h 1478781"/>
              <a:gd name="connsiteX22" fmla="*/ 2073184 w 5359113"/>
              <a:gd name="connsiteY22" fmla="*/ 216079 h 1478781"/>
              <a:gd name="connsiteX23" fmla="*/ 2168659 w 5359113"/>
              <a:gd name="connsiteY23" fmla="*/ 190500 h 1478781"/>
              <a:gd name="connsiteX24" fmla="*/ 2197234 w 5359113"/>
              <a:gd name="connsiteY24" fmla="*/ 171450 h 1478781"/>
              <a:gd name="connsiteX25" fmla="*/ 2266190 w 5359113"/>
              <a:gd name="connsiteY25" fmla="*/ 144373 h 1478781"/>
              <a:gd name="connsiteX26" fmla="*/ 2422748 w 5359113"/>
              <a:gd name="connsiteY26" fmla="*/ 114300 h 1478781"/>
              <a:gd name="connsiteX27" fmla="*/ 2683009 w 5359113"/>
              <a:gd name="connsiteY27" fmla="*/ 95250 h 1478781"/>
              <a:gd name="connsiteX28" fmla="*/ 2768734 w 5359113"/>
              <a:gd name="connsiteY28" fmla="*/ 66675 h 1478781"/>
              <a:gd name="connsiteX29" fmla="*/ 2797309 w 5359113"/>
              <a:gd name="connsiteY29" fmla="*/ 57150 h 1478781"/>
              <a:gd name="connsiteX30" fmla="*/ 2825884 w 5359113"/>
              <a:gd name="connsiteY30" fmla="*/ 38100 h 1478781"/>
              <a:gd name="connsiteX31" fmla="*/ 2883034 w 5359113"/>
              <a:gd name="connsiteY31" fmla="*/ 19050 h 1478781"/>
              <a:gd name="connsiteX32" fmla="*/ 2949709 w 5359113"/>
              <a:gd name="connsiteY32" fmla="*/ 0 h 1478781"/>
              <a:gd name="connsiteX33" fmla="*/ 3168784 w 5359113"/>
              <a:gd name="connsiteY33" fmla="*/ 9525 h 1478781"/>
              <a:gd name="connsiteX34" fmla="*/ 3225934 w 5359113"/>
              <a:gd name="connsiteY34" fmla="*/ 28575 h 1478781"/>
              <a:gd name="connsiteX35" fmla="*/ 3264034 w 5359113"/>
              <a:gd name="connsiteY35" fmla="*/ 38100 h 1478781"/>
              <a:gd name="connsiteX36" fmla="*/ 3321184 w 5359113"/>
              <a:gd name="connsiteY36" fmla="*/ 57150 h 1478781"/>
              <a:gd name="connsiteX37" fmla="*/ 3378334 w 5359113"/>
              <a:gd name="connsiteY37" fmla="*/ 76200 h 1478781"/>
              <a:gd name="connsiteX38" fmla="*/ 3406909 w 5359113"/>
              <a:gd name="connsiteY38" fmla="*/ 85725 h 1478781"/>
              <a:gd name="connsiteX39" fmla="*/ 3435484 w 5359113"/>
              <a:gd name="connsiteY39" fmla="*/ 95250 h 1478781"/>
              <a:gd name="connsiteX40" fmla="*/ 3549784 w 5359113"/>
              <a:gd name="connsiteY40" fmla="*/ 104775 h 1478781"/>
              <a:gd name="connsiteX41" fmla="*/ 3606934 w 5359113"/>
              <a:gd name="connsiteY41" fmla="*/ 133350 h 1478781"/>
              <a:gd name="connsiteX42" fmla="*/ 3635509 w 5359113"/>
              <a:gd name="connsiteY42" fmla="*/ 161925 h 1478781"/>
              <a:gd name="connsiteX43" fmla="*/ 3692659 w 5359113"/>
              <a:gd name="connsiteY43" fmla="*/ 200025 h 1478781"/>
              <a:gd name="connsiteX44" fmla="*/ 3721234 w 5359113"/>
              <a:gd name="connsiteY44" fmla="*/ 219075 h 1478781"/>
              <a:gd name="connsiteX45" fmla="*/ 3749809 w 5359113"/>
              <a:gd name="connsiteY45" fmla="*/ 247650 h 1478781"/>
              <a:gd name="connsiteX46" fmla="*/ 3806959 w 5359113"/>
              <a:gd name="connsiteY46" fmla="*/ 266700 h 1478781"/>
              <a:gd name="connsiteX47" fmla="*/ 3864109 w 5359113"/>
              <a:gd name="connsiteY47" fmla="*/ 295275 h 1478781"/>
              <a:gd name="connsiteX48" fmla="*/ 3892684 w 5359113"/>
              <a:gd name="connsiteY48" fmla="*/ 314325 h 1478781"/>
              <a:gd name="connsiteX49" fmla="*/ 3930784 w 5359113"/>
              <a:gd name="connsiteY49" fmla="*/ 323850 h 1478781"/>
              <a:gd name="connsiteX50" fmla="*/ 4073659 w 5359113"/>
              <a:gd name="connsiteY50" fmla="*/ 342900 h 1478781"/>
              <a:gd name="connsiteX51" fmla="*/ 4130809 w 5359113"/>
              <a:gd name="connsiteY51" fmla="*/ 361950 h 1478781"/>
              <a:gd name="connsiteX52" fmla="*/ 4159384 w 5359113"/>
              <a:gd name="connsiteY52" fmla="*/ 371475 h 1478781"/>
              <a:gd name="connsiteX53" fmla="*/ 4216534 w 5359113"/>
              <a:gd name="connsiteY53" fmla="*/ 419100 h 1478781"/>
              <a:gd name="connsiteX54" fmla="*/ 4273684 w 5359113"/>
              <a:gd name="connsiteY54" fmla="*/ 457200 h 1478781"/>
              <a:gd name="connsiteX55" fmla="*/ 4302259 w 5359113"/>
              <a:gd name="connsiteY55" fmla="*/ 476250 h 1478781"/>
              <a:gd name="connsiteX56" fmla="*/ 4359409 w 5359113"/>
              <a:gd name="connsiteY56" fmla="*/ 514350 h 1478781"/>
              <a:gd name="connsiteX57" fmla="*/ 4387984 w 5359113"/>
              <a:gd name="connsiteY57" fmla="*/ 533400 h 1478781"/>
              <a:gd name="connsiteX58" fmla="*/ 4416559 w 5359113"/>
              <a:gd name="connsiteY58" fmla="*/ 542925 h 1478781"/>
              <a:gd name="connsiteX59" fmla="*/ 4502284 w 5359113"/>
              <a:gd name="connsiteY59" fmla="*/ 600075 h 1478781"/>
              <a:gd name="connsiteX60" fmla="*/ 4530859 w 5359113"/>
              <a:gd name="connsiteY60" fmla="*/ 628650 h 1478781"/>
              <a:gd name="connsiteX61" fmla="*/ 4559434 w 5359113"/>
              <a:gd name="connsiteY61" fmla="*/ 638175 h 1478781"/>
              <a:gd name="connsiteX62" fmla="*/ 4645159 w 5359113"/>
              <a:gd name="connsiteY62" fmla="*/ 695325 h 1478781"/>
              <a:gd name="connsiteX63" fmla="*/ 4673734 w 5359113"/>
              <a:gd name="connsiteY63" fmla="*/ 714375 h 1478781"/>
              <a:gd name="connsiteX64" fmla="*/ 4702309 w 5359113"/>
              <a:gd name="connsiteY64" fmla="*/ 733425 h 1478781"/>
              <a:gd name="connsiteX65" fmla="*/ 4788034 w 5359113"/>
              <a:gd name="connsiteY65" fmla="*/ 809625 h 1478781"/>
              <a:gd name="connsiteX66" fmla="*/ 4816609 w 5359113"/>
              <a:gd name="connsiteY66" fmla="*/ 819150 h 1478781"/>
              <a:gd name="connsiteX67" fmla="*/ 4873759 w 5359113"/>
              <a:gd name="connsiteY67" fmla="*/ 857250 h 1478781"/>
              <a:gd name="connsiteX68" fmla="*/ 4940434 w 5359113"/>
              <a:gd name="connsiteY68" fmla="*/ 876300 h 1478781"/>
              <a:gd name="connsiteX69" fmla="*/ 4969009 w 5359113"/>
              <a:gd name="connsiteY69" fmla="*/ 885825 h 1478781"/>
              <a:gd name="connsiteX70" fmla="*/ 5035684 w 5359113"/>
              <a:gd name="connsiteY70" fmla="*/ 904875 h 1478781"/>
              <a:gd name="connsiteX71" fmla="*/ 5093567 w 5359113"/>
              <a:gd name="connsiteY71" fmla="*/ 976679 h 1478781"/>
              <a:gd name="connsiteX72" fmla="*/ 5204202 w 5359113"/>
              <a:gd name="connsiteY72" fmla="*/ 1044819 h 1478781"/>
              <a:gd name="connsiteX73" fmla="*/ 5321440 w 5359113"/>
              <a:gd name="connsiteY73" fmla="*/ 1153072 h 1478781"/>
              <a:gd name="connsiteX74" fmla="*/ 5359113 w 5359113"/>
              <a:gd name="connsiteY74" fmla="*/ 1262757 h 1478781"/>
              <a:gd name="connsiteX75" fmla="*/ 4819053 w 5359113"/>
              <a:gd name="connsiteY75" fmla="*/ 1478781 h 1478781"/>
              <a:gd name="connsiteX76" fmla="*/ 570581 w 5359113"/>
              <a:gd name="connsiteY76" fmla="*/ 1478781 h 1478781"/>
              <a:gd name="connsiteX0" fmla="*/ 560136 w 5348668"/>
              <a:gd name="connsiteY0" fmla="*/ 1478781 h 1478781"/>
              <a:gd name="connsiteX1" fmla="*/ 39747 w 5348668"/>
              <a:gd name="connsiteY1" fmla="*/ 1425705 h 1478781"/>
              <a:gd name="connsiteX2" fmla="*/ 62950 w 5348668"/>
              <a:gd name="connsiteY2" fmla="*/ 1284643 h 1478781"/>
              <a:gd name="connsiteX3" fmla="*/ 249081 w 5348668"/>
              <a:gd name="connsiteY3" fmla="*/ 1192245 h 1478781"/>
              <a:gd name="connsiteX4" fmla="*/ 309112 w 5348668"/>
              <a:gd name="connsiteY4" fmla="*/ 1069088 h 1478781"/>
              <a:gd name="connsiteX5" fmla="*/ 467551 w 5348668"/>
              <a:gd name="connsiteY5" fmla="*/ 975288 h 1478781"/>
              <a:gd name="connsiteX6" fmla="*/ 634885 w 5348668"/>
              <a:gd name="connsiteY6" fmla="*/ 921133 h 1478781"/>
              <a:gd name="connsiteX7" fmla="*/ 743193 w 5348668"/>
              <a:gd name="connsiteY7" fmla="*/ 868479 h 1478781"/>
              <a:gd name="connsiteX8" fmla="*/ 845688 w 5348668"/>
              <a:gd name="connsiteY8" fmla="*/ 801802 h 1478781"/>
              <a:gd name="connsiteX9" fmla="*/ 920638 w 5348668"/>
              <a:gd name="connsiteY9" fmla="*/ 742140 h 1478781"/>
              <a:gd name="connsiteX10" fmla="*/ 868002 w 5348668"/>
              <a:gd name="connsiteY10" fmla="*/ 669418 h 1478781"/>
              <a:gd name="connsiteX11" fmla="*/ 934857 w 5348668"/>
              <a:gd name="connsiteY11" fmla="*/ 610235 h 1478781"/>
              <a:gd name="connsiteX12" fmla="*/ 1023263 w 5348668"/>
              <a:gd name="connsiteY12" fmla="*/ 562612 h 1478781"/>
              <a:gd name="connsiteX13" fmla="*/ 1123701 w 5348668"/>
              <a:gd name="connsiteY13" fmla="*/ 527509 h 1478781"/>
              <a:gd name="connsiteX14" fmla="*/ 1201556 w 5348668"/>
              <a:gd name="connsiteY14" fmla="*/ 489408 h 1478781"/>
              <a:gd name="connsiteX15" fmla="*/ 1279411 w 5348668"/>
              <a:gd name="connsiteY15" fmla="*/ 474372 h 1478781"/>
              <a:gd name="connsiteX16" fmla="*/ 1358471 w 5348668"/>
              <a:gd name="connsiteY16" fmla="*/ 439267 h 1478781"/>
              <a:gd name="connsiteX17" fmla="*/ 1472994 w 5348668"/>
              <a:gd name="connsiteY17" fmla="*/ 405666 h 1478781"/>
              <a:gd name="connsiteX18" fmla="*/ 1588145 w 5348668"/>
              <a:gd name="connsiteY18" fmla="*/ 376073 h 1478781"/>
              <a:gd name="connsiteX19" fmla="*/ 1668906 w 5348668"/>
              <a:gd name="connsiteY19" fmla="*/ 346480 h 1478781"/>
              <a:gd name="connsiteX20" fmla="*/ 1787141 w 5348668"/>
              <a:gd name="connsiteY20" fmla="*/ 311862 h 1478781"/>
              <a:gd name="connsiteX21" fmla="*/ 1941598 w 5348668"/>
              <a:gd name="connsiteY21" fmla="*/ 284785 h 1478781"/>
              <a:gd name="connsiteX22" fmla="*/ 2062739 w 5348668"/>
              <a:gd name="connsiteY22" fmla="*/ 216079 h 1478781"/>
              <a:gd name="connsiteX23" fmla="*/ 2158214 w 5348668"/>
              <a:gd name="connsiteY23" fmla="*/ 190500 h 1478781"/>
              <a:gd name="connsiteX24" fmla="*/ 2186789 w 5348668"/>
              <a:gd name="connsiteY24" fmla="*/ 171450 h 1478781"/>
              <a:gd name="connsiteX25" fmla="*/ 2255745 w 5348668"/>
              <a:gd name="connsiteY25" fmla="*/ 144373 h 1478781"/>
              <a:gd name="connsiteX26" fmla="*/ 2412303 w 5348668"/>
              <a:gd name="connsiteY26" fmla="*/ 114300 h 1478781"/>
              <a:gd name="connsiteX27" fmla="*/ 2672564 w 5348668"/>
              <a:gd name="connsiteY27" fmla="*/ 95250 h 1478781"/>
              <a:gd name="connsiteX28" fmla="*/ 2758289 w 5348668"/>
              <a:gd name="connsiteY28" fmla="*/ 66675 h 1478781"/>
              <a:gd name="connsiteX29" fmla="*/ 2786864 w 5348668"/>
              <a:gd name="connsiteY29" fmla="*/ 57150 h 1478781"/>
              <a:gd name="connsiteX30" fmla="*/ 2815439 w 5348668"/>
              <a:gd name="connsiteY30" fmla="*/ 38100 h 1478781"/>
              <a:gd name="connsiteX31" fmla="*/ 2872589 w 5348668"/>
              <a:gd name="connsiteY31" fmla="*/ 19050 h 1478781"/>
              <a:gd name="connsiteX32" fmla="*/ 2939264 w 5348668"/>
              <a:gd name="connsiteY32" fmla="*/ 0 h 1478781"/>
              <a:gd name="connsiteX33" fmla="*/ 3158339 w 5348668"/>
              <a:gd name="connsiteY33" fmla="*/ 9525 h 1478781"/>
              <a:gd name="connsiteX34" fmla="*/ 3215489 w 5348668"/>
              <a:gd name="connsiteY34" fmla="*/ 28575 h 1478781"/>
              <a:gd name="connsiteX35" fmla="*/ 3253589 w 5348668"/>
              <a:gd name="connsiteY35" fmla="*/ 38100 h 1478781"/>
              <a:gd name="connsiteX36" fmla="*/ 3310739 w 5348668"/>
              <a:gd name="connsiteY36" fmla="*/ 57150 h 1478781"/>
              <a:gd name="connsiteX37" fmla="*/ 3367889 w 5348668"/>
              <a:gd name="connsiteY37" fmla="*/ 76200 h 1478781"/>
              <a:gd name="connsiteX38" fmla="*/ 3396464 w 5348668"/>
              <a:gd name="connsiteY38" fmla="*/ 85725 h 1478781"/>
              <a:gd name="connsiteX39" fmla="*/ 3425039 w 5348668"/>
              <a:gd name="connsiteY39" fmla="*/ 95250 h 1478781"/>
              <a:gd name="connsiteX40" fmla="*/ 3539339 w 5348668"/>
              <a:gd name="connsiteY40" fmla="*/ 104775 h 1478781"/>
              <a:gd name="connsiteX41" fmla="*/ 3596489 w 5348668"/>
              <a:gd name="connsiteY41" fmla="*/ 133350 h 1478781"/>
              <a:gd name="connsiteX42" fmla="*/ 3625064 w 5348668"/>
              <a:gd name="connsiteY42" fmla="*/ 161925 h 1478781"/>
              <a:gd name="connsiteX43" fmla="*/ 3682214 w 5348668"/>
              <a:gd name="connsiteY43" fmla="*/ 200025 h 1478781"/>
              <a:gd name="connsiteX44" fmla="*/ 3710789 w 5348668"/>
              <a:gd name="connsiteY44" fmla="*/ 219075 h 1478781"/>
              <a:gd name="connsiteX45" fmla="*/ 3739364 w 5348668"/>
              <a:gd name="connsiteY45" fmla="*/ 247650 h 1478781"/>
              <a:gd name="connsiteX46" fmla="*/ 3796514 w 5348668"/>
              <a:gd name="connsiteY46" fmla="*/ 266700 h 1478781"/>
              <a:gd name="connsiteX47" fmla="*/ 3853664 w 5348668"/>
              <a:gd name="connsiteY47" fmla="*/ 295275 h 1478781"/>
              <a:gd name="connsiteX48" fmla="*/ 3882239 w 5348668"/>
              <a:gd name="connsiteY48" fmla="*/ 314325 h 1478781"/>
              <a:gd name="connsiteX49" fmla="*/ 3920339 w 5348668"/>
              <a:gd name="connsiteY49" fmla="*/ 323850 h 1478781"/>
              <a:gd name="connsiteX50" fmla="*/ 4063214 w 5348668"/>
              <a:gd name="connsiteY50" fmla="*/ 342900 h 1478781"/>
              <a:gd name="connsiteX51" fmla="*/ 4120364 w 5348668"/>
              <a:gd name="connsiteY51" fmla="*/ 361950 h 1478781"/>
              <a:gd name="connsiteX52" fmla="*/ 4148939 w 5348668"/>
              <a:gd name="connsiteY52" fmla="*/ 371475 h 1478781"/>
              <a:gd name="connsiteX53" fmla="*/ 4206089 w 5348668"/>
              <a:gd name="connsiteY53" fmla="*/ 419100 h 1478781"/>
              <a:gd name="connsiteX54" fmla="*/ 4263239 w 5348668"/>
              <a:gd name="connsiteY54" fmla="*/ 457200 h 1478781"/>
              <a:gd name="connsiteX55" fmla="*/ 4291814 w 5348668"/>
              <a:gd name="connsiteY55" fmla="*/ 476250 h 1478781"/>
              <a:gd name="connsiteX56" fmla="*/ 4348964 w 5348668"/>
              <a:gd name="connsiteY56" fmla="*/ 514350 h 1478781"/>
              <a:gd name="connsiteX57" fmla="*/ 4377539 w 5348668"/>
              <a:gd name="connsiteY57" fmla="*/ 533400 h 1478781"/>
              <a:gd name="connsiteX58" fmla="*/ 4406114 w 5348668"/>
              <a:gd name="connsiteY58" fmla="*/ 542925 h 1478781"/>
              <a:gd name="connsiteX59" fmla="*/ 4491839 w 5348668"/>
              <a:gd name="connsiteY59" fmla="*/ 600075 h 1478781"/>
              <a:gd name="connsiteX60" fmla="*/ 4520414 w 5348668"/>
              <a:gd name="connsiteY60" fmla="*/ 628650 h 1478781"/>
              <a:gd name="connsiteX61" fmla="*/ 4548989 w 5348668"/>
              <a:gd name="connsiteY61" fmla="*/ 638175 h 1478781"/>
              <a:gd name="connsiteX62" fmla="*/ 4634714 w 5348668"/>
              <a:gd name="connsiteY62" fmla="*/ 695325 h 1478781"/>
              <a:gd name="connsiteX63" fmla="*/ 4663289 w 5348668"/>
              <a:gd name="connsiteY63" fmla="*/ 714375 h 1478781"/>
              <a:gd name="connsiteX64" fmla="*/ 4691864 w 5348668"/>
              <a:gd name="connsiteY64" fmla="*/ 733425 h 1478781"/>
              <a:gd name="connsiteX65" fmla="*/ 4777589 w 5348668"/>
              <a:gd name="connsiteY65" fmla="*/ 809625 h 1478781"/>
              <a:gd name="connsiteX66" fmla="*/ 4806164 w 5348668"/>
              <a:gd name="connsiteY66" fmla="*/ 819150 h 1478781"/>
              <a:gd name="connsiteX67" fmla="*/ 4863314 w 5348668"/>
              <a:gd name="connsiteY67" fmla="*/ 857250 h 1478781"/>
              <a:gd name="connsiteX68" fmla="*/ 4929989 w 5348668"/>
              <a:gd name="connsiteY68" fmla="*/ 876300 h 1478781"/>
              <a:gd name="connsiteX69" fmla="*/ 4958564 w 5348668"/>
              <a:gd name="connsiteY69" fmla="*/ 885825 h 1478781"/>
              <a:gd name="connsiteX70" fmla="*/ 5025239 w 5348668"/>
              <a:gd name="connsiteY70" fmla="*/ 904875 h 1478781"/>
              <a:gd name="connsiteX71" fmla="*/ 5083122 w 5348668"/>
              <a:gd name="connsiteY71" fmla="*/ 976679 h 1478781"/>
              <a:gd name="connsiteX72" fmla="*/ 5193757 w 5348668"/>
              <a:gd name="connsiteY72" fmla="*/ 1044819 h 1478781"/>
              <a:gd name="connsiteX73" fmla="*/ 5310995 w 5348668"/>
              <a:gd name="connsiteY73" fmla="*/ 1153072 h 1478781"/>
              <a:gd name="connsiteX74" fmla="*/ 5348668 w 5348668"/>
              <a:gd name="connsiteY74" fmla="*/ 1262757 h 1478781"/>
              <a:gd name="connsiteX75" fmla="*/ 4808608 w 5348668"/>
              <a:gd name="connsiteY75" fmla="*/ 1478781 h 1478781"/>
              <a:gd name="connsiteX76" fmla="*/ 560136 w 5348668"/>
              <a:gd name="connsiteY76" fmla="*/ 1478781 h 1478781"/>
              <a:gd name="connsiteX0" fmla="*/ 560136 w 5348668"/>
              <a:gd name="connsiteY0" fmla="*/ 1478781 h 1478781"/>
              <a:gd name="connsiteX1" fmla="*/ 39747 w 5348668"/>
              <a:gd name="connsiteY1" fmla="*/ 1425705 h 1478781"/>
              <a:gd name="connsiteX2" fmla="*/ 62950 w 5348668"/>
              <a:gd name="connsiteY2" fmla="*/ 1284643 h 1478781"/>
              <a:gd name="connsiteX3" fmla="*/ 249081 w 5348668"/>
              <a:gd name="connsiteY3" fmla="*/ 1192245 h 1478781"/>
              <a:gd name="connsiteX4" fmla="*/ 411427 w 5348668"/>
              <a:gd name="connsiteY4" fmla="*/ 1101194 h 1478781"/>
              <a:gd name="connsiteX5" fmla="*/ 467551 w 5348668"/>
              <a:gd name="connsiteY5" fmla="*/ 975288 h 1478781"/>
              <a:gd name="connsiteX6" fmla="*/ 634885 w 5348668"/>
              <a:gd name="connsiteY6" fmla="*/ 921133 h 1478781"/>
              <a:gd name="connsiteX7" fmla="*/ 743193 w 5348668"/>
              <a:gd name="connsiteY7" fmla="*/ 868479 h 1478781"/>
              <a:gd name="connsiteX8" fmla="*/ 845688 w 5348668"/>
              <a:gd name="connsiteY8" fmla="*/ 801802 h 1478781"/>
              <a:gd name="connsiteX9" fmla="*/ 920638 w 5348668"/>
              <a:gd name="connsiteY9" fmla="*/ 742140 h 1478781"/>
              <a:gd name="connsiteX10" fmla="*/ 868002 w 5348668"/>
              <a:gd name="connsiteY10" fmla="*/ 669418 h 1478781"/>
              <a:gd name="connsiteX11" fmla="*/ 934857 w 5348668"/>
              <a:gd name="connsiteY11" fmla="*/ 610235 h 1478781"/>
              <a:gd name="connsiteX12" fmla="*/ 1023263 w 5348668"/>
              <a:gd name="connsiteY12" fmla="*/ 562612 h 1478781"/>
              <a:gd name="connsiteX13" fmla="*/ 1123701 w 5348668"/>
              <a:gd name="connsiteY13" fmla="*/ 527509 h 1478781"/>
              <a:gd name="connsiteX14" fmla="*/ 1201556 w 5348668"/>
              <a:gd name="connsiteY14" fmla="*/ 489408 h 1478781"/>
              <a:gd name="connsiteX15" fmla="*/ 1279411 w 5348668"/>
              <a:gd name="connsiteY15" fmla="*/ 474372 h 1478781"/>
              <a:gd name="connsiteX16" fmla="*/ 1358471 w 5348668"/>
              <a:gd name="connsiteY16" fmla="*/ 439267 h 1478781"/>
              <a:gd name="connsiteX17" fmla="*/ 1472994 w 5348668"/>
              <a:gd name="connsiteY17" fmla="*/ 405666 h 1478781"/>
              <a:gd name="connsiteX18" fmla="*/ 1588145 w 5348668"/>
              <a:gd name="connsiteY18" fmla="*/ 376073 h 1478781"/>
              <a:gd name="connsiteX19" fmla="*/ 1668906 w 5348668"/>
              <a:gd name="connsiteY19" fmla="*/ 346480 h 1478781"/>
              <a:gd name="connsiteX20" fmla="*/ 1787141 w 5348668"/>
              <a:gd name="connsiteY20" fmla="*/ 311862 h 1478781"/>
              <a:gd name="connsiteX21" fmla="*/ 1941598 w 5348668"/>
              <a:gd name="connsiteY21" fmla="*/ 284785 h 1478781"/>
              <a:gd name="connsiteX22" fmla="*/ 2062739 w 5348668"/>
              <a:gd name="connsiteY22" fmla="*/ 216079 h 1478781"/>
              <a:gd name="connsiteX23" fmla="*/ 2158214 w 5348668"/>
              <a:gd name="connsiteY23" fmla="*/ 190500 h 1478781"/>
              <a:gd name="connsiteX24" fmla="*/ 2186789 w 5348668"/>
              <a:gd name="connsiteY24" fmla="*/ 171450 h 1478781"/>
              <a:gd name="connsiteX25" fmla="*/ 2255745 w 5348668"/>
              <a:gd name="connsiteY25" fmla="*/ 144373 h 1478781"/>
              <a:gd name="connsiteX26" fmla="*/ 2412303 w 5348668"/>
              <a:gd name="connsiteY26" fmla="*/ 114300 h 1478781"/>
              <a:gd name="connsiteX27" fmla="*/ 2672564 w 5348668"/>
              <a:gd name="connsiteY27" fmla="*/ 95250 h 1478781"/>
              <a:gd name="connsiteX28" fmla="*/ 2758289 w 5348668"/>
              <a:gd name="connsiteY28" fmla="*/ 66675 h 1478781"/>
              <a:gd name="connsiteX29" fmla="*/ 2786864 w 5348668"/>
              <a:gd name="connsiteY29" fmla="*/ 57150 h 1478781"/>
              <a:gd name="connsiteX30" fmla="*/ 2815439 w 5348668"/>
              <a:gd name="connsiteY30" fmla="*/ 38100 h 1478781"/>
              <a:gd name="connsiteX31" fmla="*/ 2872589 w 5348668"/>
              <a:gd name="connsiteY31" fmla="*/ 19050 h 1478781"/>
              <a:gd name="connsiteX32" fmla="*/ 2939264 w 5348668"/>
              <a:gd name="connsiteY32" fmla="*/ 0 h 1478781"/>
              <a:gd name="connsiteX33" fmla="*/ 3158339 w 5348668"/>
              <a:gd name="connsiteY33" fmla="*/ 9525 h 1478781"/>
              <a:gd name="connsiteX34" fmla="*/ 3215489 w 5348668"/>
              <a:gd name="connsiteY34" fmla="*/ 28575 h 1478781"/>
              <a:gd name="connsiteX35" fmla="*/ 3253589 w 5348668"/>
              <a:gd name="connsiteY35" fmla="*/ 38100 h 1478781"/>
              <a:gd name="connsiteX36" fmla="*/ 3310739 w 5348668"/>
              <a:gd name="connsiteY36" fmla="*/ 57150 h 1478781"/>
              <a:gd name="connsiteX37" fmla="*/ 3367889 w 5348668"/>
              <a:gd name="connsiteY37" fmla="*/ 76200 h 1478781"/>
              <a:gd name="connsiteX38" fmla="*/ 3396464 w 5348668"/>
              <a:gd name="connsiteY38" fmla="*/ 85725 h 1478781"/>
              <a:gd name="connsiteX39" fmla="*/ 3425039 w 5348668"/>
              <a:gd name="connsiteY39" fmla="*/ 95250 h 1478781"/>
              <a:gd name="connsiteX40" fmla="*/ 3539339 w 5348668"/>
              <a:gd name="connsiteY40" fmla="*/ 104775 h 1478781"/>
              <a:gd name="connsiteX41" fmla="*/ 3596489 w 5348668"/>
              <a:gd name="connsiteY41" fmla="*/ 133350 h 1478781"/>
              <a:gd name="connsiteX42" fmla="*/ 3625064 w 5348668"/>
              <a:gd name="connsiteY42" fmla="*/ 161925 h 1478781"/>
              <a:gd name="connsiteX43" fmla="*/ 3682214 w 5348668"/>
              <a:gd name="connsiteY43" fmla="*/ 200025 h 1478781"/>
              <a:gd name="connsiteX44" fmla="*/ 3710789 w 5348668"/>
              <a:gd name="connsiteY44" fmla="*/ 219075 h 1478781"/>
              <a:gd name="connsiteX45" fmla="*/ 3739364 w 5348668"/>
              <a:gd name="connsiteY45" fmla="*/ 247650 h 1478781"/>
              <a:gd name="connsiteX46" fmla="*/ 3796514 w 5348668"/>
              <a:gd name="connsiteY46" fmla="*/ 266700 h 1478781"/>
              <a:gd name="connsiteX47" fmla="*/ 3853664 w 5348668"/>
              <a:gd name="connsiteY47" fmla="*/ 295275 h 1478781"/>
              <a:gd name="connsiteX48" fmla="*/ 3882239 w 5348668"/>
              <a:gd name="connsiteY48" fmla="*/ 314325 h 1478781"/>
              <a:gd name="connsiteX49" fmla="*/ 3920339 w 5348668"/>
              <a:gd name="connsiteY49" fmla="*/ 323850 h 1478781"/>
              <a:gd name="connsiteX50" fmla="*/ 4063214 w 5348668"/>
              <a:gd name="connsiteY50" fmla="*/ 342900 h 1478781"/>
              <a:gd name="connsiteX51" fmla="*/ 4120364 w 5348668"/>
              <a:gd name="connsiteY51" fmla="*/ 361950 h 1478781"/>
              <a:gd name="connsiteX52" fmla="*/ 4148939 w 5348668"/>
              <a:gd name="connsiteY52" fmla="*/ 371475 h 1478781"/>
              <a:gd name="connsiteX53" fmla="*/ 4206089 w 5348668"/>
              <a:gd name="connsiteY53" fmla="*/ 419100 h 1478781"/>
              <a:gd name="connsiteX54" fmla="*/ 4263239 w 5348668"/>
              <a:gd name="connsiteY54" fmla="*/ 457200 h 1478781"/>
              <a:gd name="connsiteX55" fmla="*/ 4291814 w 5348668"/>
              <a:gd name="connsiteY55" fmla="*/ 476250 h 1478781"/>
              <a:gd name="connsiteX56" fmla="*/ 4348964 w 5348668"/>
              <a:gd name="connsiteY56" fmla="*/ 514350 h 1478781"/>
              <a:gd name="connsiteX57" fmla="*/ 4377539 w 5348668"/>
              <a:gd name="connsiteY57" fmla="*/ 533400 h 1478781"/>
              <a:gd name="connsiteX58" fmla="*/ 4406114 w 5348668"/>
              <a:gd name="connsiteY58" fmla="*/ 542925 h 1478781"/>
              <a:gd name="connsiteX59" fmla="*/ 4491839 w 5348668"/>
              <a:gd name="connsiteY59" fmla="*/ 600075 h 1478781"/>
              <a:gd name="connsiteX60" fmla="*/ 4520414 w 5348668"/>
              <a:gd name="connsiteY60" fmla="*/ 628650 h 1478781"/>
              <a:gd name="connsiteX61" fmla="*/ 4548989 w 5348668"/>
              <a:gd name="connsiteY61" fmla="*/ 638175 h 1478781"/>
              <a:gd name="connsiteX62" fmla="*/ 4634714 w 5348668"/>
              <a:gd name="connsiteY62" fmla="*/ 695325 h 1478781"/>
              <a:gd name="connsiteX63" fmla="*/ 4663289 w 5348668"/>
              <a:gd name="connsiteY63" fmla="*/ 714375 h 1478781"/>
              <a:gd name="connsiteX64" fmla="*/ 4691864 w 5348668"/>
              <a:gd name="connsiteY64" fmla="*/ 733425 h 1478781"/>
              <a:gd name="connsiteX65" fmla="*/ 4777589 w 5348668"/>
              <a:gd name="connsiteY65" fmla="*/ 809625 h 1478781"/>
              <a:gd name="connsiteX66" fmla="*/ 4806164 w 5348668"/>
              <a:gd name="connsiteY66" fmla="*/ 819150 h 1478781"/>
              <a:gd name="connsiteX67" fmla="*/ 4863314 w 5348668"/>
              <a:gd name="connsiteY67" fmla="*/ 857250 h 1478781"/>
              <a:gd name="connsiteX68" fmla="*/ 4929989 w 5348668"/>
              <a:gd name="connsiteY68" fmla="*/ 876300 h 1478781"/>
              <a:gd name="connsiteX69" fmla="*/ 4958564 w 5348668"/>
              <a:gd name="connsiteY69" fmla="*/ 885825 h 1478781"/>
              <a:gd name="connsiteX70" fmla="*/ 5025239 w 5348668"/>
              <a:gd name="connsiteY70" fmla="*/ 904875 h 1478781"/>
              <a:gd name="connsiteX71" fmla="*/ 5083122 w 5348668"/>
              <a:gd name="connsiteY71" fmla="*/ 976679 h 1478781"/>
              <a:gd name="connsiteX72" fmla="*/ 5193757 w 5348668"/>
              <a:gd name="connsiteY72" fmla="*/ 1044819 h 1478781"/>
              <a:gd name="connsiteX73" fmla="*/ 5310995 w 5348668"/>
              <a:gd name="connsiteY73" fmla="*/ 1153072 h 1478781"/>
              <a:gd name="connsiteX74" fmla="*/ 5348668 w 5348668"/>
              <a:gd name="connsiteY74" fmla="*/ 1262757 h 1478781"/>
              <a:gd name="connsiteX75" fmla="*/ 4808608 w 5348668"/>
              <a:gd name="connsiteY75" fmla="*/ 1478781 h 1478781"/>
              <a:gd name="connsiteX76" fmla="*/ 560136 w 5348668"/>
              <a:gd name="connsiteY76" fmla="*/ 1478781 h 1478781"/>
              <a:gd name="connsiteX0" fmla="*/ 560136 w 5348668"/>
              <a:gd name="connsiteY0" fmla="*/ 1478781 h 1478781"/>
              <a:gd name="connsiteX1" fmla="*/ 39747 w 5348668"/>
              <a:gd name="connsiteY1" fmla="*/ 1425705 h 1478781"/>
              <a:gd name="connsiteX2" fmla="*/ 62950 w 5348668"/>
              <a:gd name="connsiteY2" fmla="*/ 1284643 h 1478781"/>
              <a:gd name="connsiteX3" fmla="*/ 249081 w 5348668"/>
              <a:gd name="connsiteY3" fmla="*/ 1192245 h 1478781"/>
              <a:gd name="connsiteX4" fmla="*/ 411427 w 5348668"/>
              <a:gd name="connsiteY4" fmla="*/ 1101194 h 1478781"/>
              <a:gd name="connsiteX5" fmla="*/ 538385 w 5348668"/>
              <a:gd name="connsiteY5" fmla="*/ 1007394 h 1478781"/>
              <a:gd name="connsiteX6" fmla="*/ 634885 w 5348668"/>
              <a:gd name="connsiteY6" fmla="*/ 921133 h 1478781"/>
              <a:gd name="connsiteX7" fmla="*/ 743193 w 5348668"/>
              <a:gd name="connsiteY7" fmla="*/ 868479 h 1478781"/>
              <a:gd name="connsiteX8" fmla="*/ 845688 w 5348668"/>
              <a:gd name="connsiteY8" fmla="*/ 801802 h 1478781"/>
              <a:gd name="connsiteX9" fmla="*/ 920638 w 5348668"/>
              <a:gd name="connsiteY9" fmla="*/ 742140 h 1478781"/>
              <a:gd name="connsiteX10" fmla="*/ 868002 w 5348668"/>
              <a:gd name="connsiteY10" fmla="*/ 669418 h 1478781"/>
              <a:gd name="connsiteX11" fmla="*/ 934857 w 5348668"/>
              <a:gd name="connsiteY11" fmla="*/ 610235 h 1478781"/>
              <a:gd name="connsiteX12" fmla="*/ 1023263 w 5348668"/>
              <a:gd name="connsiteY12" fmla="*/ 562612 h 1478781"/>
              <a:gd name="connsiteX13" fmla="*/ 1123701 w 5348668"/>
              <a:gd name="connsiteY13" fmla="*/ 527509 h 1478781"/>
              <a:gd name="connsiteX14" fmla="*/ 1201556 w 5348668"/>
              <a:gd name="connsiteY14" fmla="*/ 489408 h 1478781"/>
              <a:gd name="connsiteX15" fmla="*/ 1279411 w 5348668"/>
              <a:gd name="connsiteY15" fmla="*/ 474372 h 1478781"/>
              <a:gd name="connsiteX16" fmla="*/ 1358471 w 5348668"/>
              <a:gd name="connsiteY16" fmla="*/ 439267 h 1478781"/>
              <a:gd name="connsiteX17" fmla="*/ 1472994 w 5348668"/>
              <a:gd name="connsiteY17" fmla="*/ 405666 h 1478781"/>
              <a:gd name="connsiteX18" fmla="*/ 1588145 w 5348668"/>
              <a:gd name="connsiteY18" fmla="*/ 376073 h 1478781"/>
              <a:gd name="connsiteX19" fmla="*/ 1668906 w 5348668"/>
              <a:gd name="connsiteY19" fmla="*/ 346480 h 1478781"/>
              <a:gd name="connsiteX20" fmla="*/ 1787141 w 5348668"/>
              <a:gd name="connsiteY20" fmla="*/ 311862 h 1478781"/>
              <a:gd name="connsiteX21" fmla="*/ 1941598 w 5348668"/>
              <a:gd name="connsiteY21" fmla="*/ 284785 h 1478781"/>
              <a:gd name="connsiteX22" fmla="*/ 2062739 w 5348668"/>
              <a:gd name="connsiteY22" fmla="*/ 216079 h 1478781"/>
              <a:gd name="connsiteX23" fmla="*/ 2158214 w 5348668"/>
              <a:gd name="connsiteY23" fmla="*/ 190500 h 1478781"/>
              <a:gd name="connsiteX24" fmla="*/ 2186789 w 5348668"/>
              <a:gd name="connsiteY24" fmla="*/ 171450 h 1478781"/>
              <a:gd name="connsiteX25" fmla="*/ 2255745 w 5348668"/>
              <a:gd name="connsiteY25" fmla="*/ 144373 h 1478781"/>
              <a:gd name="connsiteX26" fmla="*/ 2412303 w 5348668"/>
              <a:gd name="connsiteY26" fmla="*/ 114300 h 1478781"/>
              <a:gd name="connsiteX27" fmla="*/ 2672564 w 5348668"/>
              <a:gd name="connsiteY27" fmla="*/ 95250 h 1478781"/>
              <a:gd name="connsiteX28" fmla="*/ 2758289 w 5348668"/>
              <a:gd name="connsiteY28" fmla="*/ 66675 h 1478781"/>
              <a:gd name="connsiteX29" fmla="*/ 2786864 w 5348668"/>
              <a:gd name="connsiteY29" fmla="*/ 57150 h 1478781"/>
              <a:gd name="connsiteX30" fmla="*/ 2815439 w 5348668"/>
              <a:gd name="connsiteY30" fmla="*/ 38100 h 1478781"/>
              <a:gd name="connsiteX31" fmla="*/ 2872589 w 5348668"/>
              <a:gd name="connsiteY31" fmla="*/ 19050 h 1478781"/>
              <a:gd name="connsiteX32" fmla="*/ 2939264 w 5348668"/>
              <a:gd name="connsiteY32" fmla="*/ 0 h 1478781"/>
              <a:gd name="connsiteX33" fmla="*/ 3158339 w 5348668"/>
              <a:gd name="connsiteY33" fmla="*/ 9525 h 1478781"/>
              <a:gd name="connsiteX34" fmla="*/ 3215489 w 5348668"/>
              <a:gd name="connsiteY34" fmla="*/ 28575 h 1478781"/>
              <a:gd name="connsiteX35" fmla="*/ 3253589 w 5348668"/>
              <a:gd name="connsiteY35" fmla="*/ 38100 h 1478781"/>
              <a:gd name="connsiteX36" fmla="*/ 3310739 w 5348668"/>
              <a:gd name="connsiteY36" fmla="*/ 57150 h 1478781"/>
              <a:gd name="connsiteX37" fmla="*/ 3367889 w 5348668"/>
              <a:gd name="connsiteY37" fmla="*/ 76200 h 1478781"/>
              <a:gd name="connsiteX38" fmla="*/ 3396464 w 5348668"/>
              <a:gd name="connsiteY38" fmla="*/ 85725 h 1478781"/>
              <a:gd name="connsiteX39" fmla="*/ 3425039 w 5348668"/>
              <a:gd name="connsiteY39" fmla="*/ 95250 h 1478781"/>
              <a:gd name="connsiteX40" fmla="*/ 3539339 w 5348668"/>
              <a:gd name="connsiteY40" fmla="*/ 104775 h 1478781"/>
              <a:gd name="connsiteX41" fmla="*/ 3596489 w 5348668"/>
              <a:gd name="connsiteY41" fmla="*/ 133350 h 1478781"/>
              <a:gd name="connsiteX42" fmla="*/ 3625064 w 5348668"/>
              <a:gd name="connsiteY42" fmla="*/ 161925 h 1478781"/>
              <a:gd name="connsiteX43" fmla="*/ 3682214 w 5348668"/>
              <a:gd name="connsiteY43" fmla="*/ 200025 h 1478781"/>
              <a:gd name="connsiteX44" fmla="*/ 3710789 w 5348668"/>
              <a:gd name="connsiteY44" fmla="*/ 219075 h 1478781"/>
              <a:gd name="connsiteX45" fmla="*/ 3739364 w 5348668"/>
              <a:gd name="connsiteY45" fmla="*/ 247650 h 1478781"/>
              <a:gd name="connsiteX46" fmla="*/ 3796514 w 5348668"/>
              <a:gd name="connsiteY46" fmla="*/ 266700 h 1478781"/>
              <a:gd name="connsiteX47" fmla="*/ 3853664 w 5348668"/>
              <a:gd name="connsiteY47" fmla="*/ 295275 h 1478781"/>
              <a:gd name="connsiteX48" fmla="*/ 3882239 w 5348668"/>
              <a:gd name="connsiteY48" fmla="*/ 314325 h 1478781"/>
              <a:gd name="connsiteX49" fmla="*/ 3920339 w 5348668"/>
              <a:gd name="connsiteY49" fmla="*/ 323850 h 1478781"/>
              <a:gd name="connsiteX50" fmla="*/ 4063214 w 5348668"/>
              <a:gd name="connsiteY50" fmla="*/ 342900 h 1478781"/>
              <a:gd name="connsiteX51" fmla="*/ 4120364 w 5348668"/>
              <a:gd name="connsiteY51" fmla="*/ 361950 h 1478781"/>
              <a:gd name="connsiteX52" fmla="*/ 4148939 w 5348668"/>
              <a:gd name="connsiteY52" fmla="*/ 371475 h 1478781"/>
              <a:gd name="connsiteX53" fmla="*/ 4206089 w 5348668"/>
              <a:gd name="connsiteY53" fmla="*/ 419100 h 1478781"/>
              <a:gd name="connsiteX54" fmla="*/ 4263239 w 5348668"/>
              <a:gd name="connsiteY54" fmla="*/ 457200 h 1478781"/>
              <a:gd name="connsiteX55" fmla="*/ 4291814 w 5348668"/>
              <a:gd name="connsiteY55" fmla="*/ 476250 h 1478781"/>
              <a:gd name="connsiteX56" fmla="*/ 4348964 w 5348668"/>
              <a:gd name="connsiteY56" fmla="*/ 514350 h 1478781"/>
              <a:gd name="connsiteX57" fmla="*/ 4377539 w 5348668"/>
              <a:gd name="connsiteY57" fmla="*/ 533400 h 1478781"/>
              <a:gd name="connsiteX58" fmla="*/ 4406114 w 5348668"/>
              <a:gd name="connsiteY58" fmla="*/ 542925 h 1478781"/>
              <a:gd name="connsiteX59" fmla="*/ 4491839 w 5348668"/>
              <a:gd name="connsiteY59" fmla="*/ 600075 h 1478781"/>
              <a:gd name="connsiteX60" fmla="*/ 4520414 w 5348668"/>
              <a:gd name="connsiteY60" fmla="*/ 628650 h 1478781"/>
              <a:gd name="connsiteX61" fmla="*/ 4548989 w 5348668"/>
              <a:gd name="connsiteY61" fmla="*/ 638175 h 1478781"/>
              <a:gd name="connsiteX62" fmla="*/ 4634714 w 5348668"/>
              <a:gd name="connsiteY62" fmla="*/ 695325 h 1478781"/>
              <a:gd name="connsiteX63" fmla="*/ 4663289 w 5348668"/>
              <a:gd name="connsiteY63" fmla="*/ 714375 h 1478781"/>
              <a:gd name="connsiteX64" fmla="*/ 4691864 w 5348668"/>
              <a:gd name="connsiteY64" fmla="*/ 733425 h 1478781"/>
              <a:gd name="connsiteX65" fmla="*/ 4777589 w 5348668"/>
              <a:gd name="connsiteY65" fmla="*/ 809625 h 1478781"/>
              <a:gd name="connsiteX66" fmla="*/ 4806164 w 5348668"/>
              <a:gd name="connsiteY66" fmla="*/ 819150 h 1478781"/>
              <a:gd name="connsiteX67" fmla="*/ 4863314 w 5348668"/>
              <a:gd name="connsiteY67" fmla="*/ 857250 h 1478781"/>
              <a:gd name="connsiteX68" fmla="*/ 4929989 w 5348668"/>
              <a:gd name="connsiteY68" fmla="*/ 876300 h 1478781"/>
              <a:gd name="connsiteX69" fmla="*/ 4958564 w 5348668"/>
              <a:gd name="connsiteY69" fmla="*/ 885825 h 1478781"/>
              <a:gd name="connsiteX70" fmla="*/ 5025239 w 5348668"/>
              <a:gd name="connsiteY70" fmla="*/ 904875 h 1478781"/>
              <a:gd name="connsiteX71" fmla="*/ 5083122 w 5348668"/>
              <a:gd name="connsiteY71" fmla="*/ 976679 h 1478781"/>
              <a:gd name="connsiteX72" fmla="*/ 5193757 w 5348668"/>
              <a:gd name="connsiteY72" fmla="*/ 1044819 h 1478781"/>
              <a:gd name="connsiteX73" fmla="*/ 5310995 w 5348668"/>
              <a:gd name="connsiteY73" fmla="*/ 1153072 h 1478781"/>
              <a:gd name="connsiteX74" fmla="*/ 5348668 w 5348668"/>
              <a:gd name="connsiteY74" fmla="*/ 1262757 h 1478781"/>
              <a:gd name="connsiteX75" fmla="*/ 4808608 w 5348668"/>
              <a:gd name="connsiteY75" fmla="*/ 1478781 h 1478781"/>
              <a:gd name="connsiteX76" fmla="*/ 560136 w 5348668"/>
              <a:gd name="connsiteY76" fmla="*/ 1478781 h 1478781"/>
              <a:gd name="connsiteX0" fmla="*/ 556281 w 5344813"/>
              <a:gd name="connsiteY0" fmla="*/ 1478781 h 1478781"/>
              <a:gd name="connsiteX1" fmla="*/ 35892 w 5344813"/>
              <a:gd name="connsiteY1" fmla="*/ 1425705 h 1478781"/>
              <a:gd name="connsiteX2" fmla="*/ 74836 w 5344813"/>
              <a:gd name="connsiteY2" fmla="*/ 1300696 h 1478781"/>
              <a:gd name="connsiteX3" fmla="*/ 245226 w 5344813"/>
              <a:gd name="connsiteY3" fmla="*/ 1192245 h 1478781"/>
              <a:gd name="connsiteX4" fmla="*/ 407572 w 5344813"/>
              <a:gd name="connsiteY4" fmla="*/ 1101194 h 1478781"/>
              <a:gd name="connsiteX5" fmla="*/ 534530 w 5344813"/>
              <a:gd name="connsiteY5" fmla="*/ 1007394 h 1478781"/>
              <a:gd name="connsiteX6" fmla="*/ 631030 w 5344813"/>
              <a:gd name="connsiteY6" fmla="*/ 921133 h 1478781"/>
              <a:gd name="connsiteX7" fmla="*/ 739338 w 5344813"/>
              <a:gd name="connsiteY7" fmla="*/ 868479 h 1478781"/>
              <a:gd name="connsiteX8" fmla="*/ 841833 w 5344813"/>
              <a:gd name="connsiteY8" fmla="*/ 801802 h 1478781"/>
              <a:gd name="connsiteX9" fmla="*/ 916783 w 5344813"/>
              <a:gd name="connsiteY9" fmla="*/ 742140 h 1478781"/>
              <a:gd name="connsiteX10" fmla="*/ 864147 w 5344813"/>
              <a:gd name="connsiteY10" fmla="*/ 669418 h 1478781"/>
              <a:gd name="connsiteX11" fmla="*/ 931002 w 5344813"/>
              <a:gd name="connsiteY11" fmla="*/ 610235 h 1478781"/>
              <a:gd name="connsiteX12" fmla="*/ 1019408 w 5344813"/>
              <a:gd name="connsiteY12" fmla="*/ 562612 h 1478781"/>
              <a:gd name="connsiteX13" fmla="*/ 1119846 w 5344813"/>
              <a:gd name="connsiteY13" fmla="*/ 527509 h 1478781"/>
              <a:gd name="connsiteX14" fmla="*/ 1197701 w 5344813"/>
              <a:gd name="connsiteY14" fmla="*/ 489408 h 1478781"/>
              <a:gd name="connsiteX15" fmla="*/ 1275556 w 5344813"/>
              <a:gd name="connsiteY15" fmla="*/ 474372 h 1478781"/>
              <a:gd name="connsiteX16" fmla="*/ 1354616 w 5344813"/>
              <a:gd name="connsiteY16" fmla="*/ 439267 h 1478781"/>
              <a:gd name="connsiteX17" fmla="*/ 1469139 w 5344813"/>
              <a:gd name="connsiteY17" fmla="*/ 405666 h 1478781"/>
              <a:gd name="connsiteX18" fmla="*/ 1584290 w 5344813"/>
              <a:gd name="connsiteY18" fmla="*/ 376073 h 1478781"/>
              <a:gd name="connsiteX19" fmla="*/ 1665051 w 5344813"/>
              <a:gd name="connsiteY19" fmla="*/ 346480 h 1478781"/>
              <a:gd name="connsiteX20" fmla="*/ 1783286 w 5344813"/>
              <a:gd name="connsiteY20" fmla="*/ 311862 h 1478781"/>
              <a:gd name="connsiteX21" fmla="*/ 1937743 w 5344813"/>
              <a:gd name="connsiteY21" fmla="*/ 284785 h 1478781"/>
              <a:gd name="connsiteX22" fmla="*/ 2058884 w 5344813"/>
              <a:gd name="connsiteY22" fmla="*/ 216079 h 1478781"/>
              <a:gd name="connsiteX23" fmla="*/ 2154359 w 5344813"/>
              <a:gd name="connsiteY23" fmla="*/ 190500 h 1478781"/>
              <a:gd name="connsiteX24" fmla="*/ 2182934 w 5344813"/>
              <a:gd name="connsiteY24" fmla="*/ 171450 h 1478781"/>
              <a:gd name="connsiteX25" fmla="*/ 2251890 w 5344813"/>
              <a:gd name="connsiteY25" fmla="*/ 144373 h 1478781"/>
              <a:gd name="connsiteX26" fmla="*/ 2408448 w 5344813"/>
              <a:gd name="connsiteY26" fmla="*/ 114300 h 1478781"/>
              <a:gd name="connsiteX27" fmla="*/ 2668709 w 5344813"/>
              <a:gd name="connsiteY27" fmla="*/ 95250 h 1478781"/>
              <a:gd name="connsiteX28" fmla="*/ 2754434 w 5344813"/>
              <a:gd name="connsiteY28" fmla="*/ 66675 h 1478781"/>
              <a:gd name="connsiteX29" fmla="*/ 2783009 w 5344813"/>
              <a:gd name="connsiteY29" fmla="*/ 57150 h 1478781"/>
              <a:gd name="connsiteX30" fmla="*/ 2811584 w 5344813"/>
              <a:gd name="connsiteY30" fmla="*/ 38100 h 1478781"/>
              <a:gd name="connsiteX31" fmla="*/ 2868734 w 5344813"/>
              <a:gd name="connsiteY31" fmla="*/ 19050 h 1478781"/>
              <a:gd name="connsiteX32" fmla="*/ 2935409 w 5344813"/>
              <a:gd name="connsiteY32" fmla="*/ 0 h 1478781"/>
              <a:gd name="connsiteX33" fmla="*/ 3154484 w 5344813"/>
              <a:gd name="connsiteY33" fmla="*/ 9525 h 1478781"/>
              <a:gd name="connsiteX34" fmla="*/ 3211634 w 5344813"/>
              <a:gd name="connsiteY34" fmla="*/ 28575 h 1478781"/>
              <a:gd name="connsiteX35" fmla="*/ 3249734 w 5344813"/>
              <a:gd name="connsiteY35" fmla="*/ 38100 h 1478781"/>
              <a:gd name="connsiteX36" fmla="*/ 3306884 w 5344813"/>
              <a:gd name="connsiteY36" fmla="*/ 57150 h 1478781"/>
              <a:gd name="connsiteX37" fmla="*/ 3364034 w 5344813"/>
              <a:gd name="connsiteY37" fmla="*/ 76200 h 1478781"/>
              <a:gd name="connsiteX38" fmla="*/ 3392609 w 5344813"/>
              <a:gd name="connsiteY38" fmla="*/ 85725 h 1478781"/>
              <a:gd name="connsiteX39" fmla="*/ 3421184 w 5344813"/>
              <a:gd name="connsiteY39" fmla="*/ 95250 h 1478781"/>
              <a:gd name="connsiteX40" fmla="*/ 3535484 w 5344813"/>
              <a:gd name="connsiteY40" fmla="*/ 104775 h 1478781"/>
              <a:gd name="connsiteX41" fmla="*/ 3592634 w 5344813"/>
              <a:gd name="connsiteY41" fmla="*/ 133350 h 1478781"/>
              <a:gd name="connsiteX42" fmla="*/ 3621209 w 5344813"/>
              <a:gd name="connsiteY42" fmla="*/ 161925 h 1478781"/>
              <a:gd name="connsiteX43" fmla="*/ 3678359 w 5344813"/>
              <a:gd name="connsiteY43" fmla="*/ 200025 h 1478781"/>
              <a:gd name="connsiteX44" fmla="*/ 3706934 w 5344813"/>
              <a:gd name="connsiteY44" fmla="*/ 219075 h 1478781"/>
              <a:gd name="connsiteX45" fmla="*/ 3735509 w 5344813"/>
              <a:gd name="connsiteY45" fmla="*/ 247650 h 1478781"/>
              <a:gd name="connsiteX46" fmla="*/ 3792659 w 5344813"/>
              <a:gd name="connsiteY46" fmla="*/ 266700 h 1478781"/>
              <a:gd name="connsiteX47" fmla="*/ 3849809 w 5344813"/>
              <a:gd name="connsiteY47" fmla="*/ 295275 h 1478781"/>
              <a:gd name="connsiteX48" fmla="*/ 3878384 w 5344813"/>
              <a:gd name="connsiteY48" fmla="*/ 314325 h 1478781"/>
              <a:gd name="connsiteX49" fmla="*/ 3916484 w 5344813"/>
              <a:gd name="connsiteY49" fmla="*/ 323850 h 1478781"/>
              <a:gd name="connsiteX50" fmla="*/ 4059359 w 5344813"/>
              <a:gd name="connsiteY50" fmla="*/ 342900 h 1478781"/>
              <a:gd name="connsiteX51" fmla="*/ 4116509 w 5344813"/>
              <a:gd name="connsiteY51" fmla="*/ 361950 h 1478781"/>
              <a:gd name="connsiteX52" fmla="*/ 4145084 w 5344813"/>
              <a:gd name="connsiteY52" fmla="*/ 371475 h 1478781"/>
              <a:gd name="connsiteX53" fmla="*/ 4202234 w 5344813"/>
              <a:gd name="connsiteY53" fmla="*/ 419100 h 1478781"/>
              <a:gd name="connsiteX54" fmla="*/ 4259384 w 5344813"/>
              <a:gd name="connsiteY54" fmla="*/ 457200 h 1478781"/>
              <a:gd name="connsiteX55" fmla="*/ 4287959 w 5344813"/>
              <a:gd name="connsiteY55" fmla="*/ 476250 h 1478781"/>
              <a:gd name="connsiteX56" fmla="*/ 4345109 w 5344813"/>
              <a:gd name="connsiteY56" fmla="*/ 514350 h 1478781"/>
              <a:gd name="connsiteX57" fmla="*/ 4373684 w 5344813"/>
              <a:gd name="connsiteY57" fmla="*/ 533400 h 1478781"/>
              <a:gd name="connsiteX58" fmla="*/ 4402259 w 5344813"/>
              <a:gd name="connsiteY58" fmla="*/ 542925 h 1478781"/>
              <a:gd name="connsiteX59" fmla="*/ 4487984 w 5344813"/>
              <a:gd name="connsiteY59" fmla="*/ 600075 h 1478781"/>
              <a:gd name="connsiteX60" fmla="*/ 4516559 w 5344813"/>
              <a:gd name="connsiteY60" fmla="*/ 628650 h 1478781"/>
              <a:gd name="connsiteX61" fmla="*/ 4545134 w 5344813"/>
              <a:gd name="connsiteY61" fmla="*/ 638175 h 1478781"/>
              <a:gd name="connsiteX62" fmla="*/ 4630859 w 5344813"/>
              <a:gd name="connsiteY62" fmla="*/ 695325 h 1478781"/>
              <a:gd name="connsiteX63" fmla="*/ 4659434 w 5344813"/>
              <a:gd name="connsiteY63" fmla="*/ 714375 h 1478781"/>
              <a:gd name="connsiteX64" fmla="*/ 4688009 w 5344813"/>
              <a:gd name="connsiteY64" fmla="*/ 733425 h 1478781"/>
              <a:gd name="connsiteX65" fmla="*/ 4773734 w 5344813"/>
              <a:gd name="connsiteY65" fmla="*/ 809625 h 1478781"/>
              <a:gd name="connsiteX66" fmla="*/ 4802309 w 5344813"/>
              <a:gd name="connsiteY66" fmla="*/ 819150 h 1478781"/>
              <a:gd name="connsiteX67" fmla="*/ 4859459 w 5344813"/>
              <a:gd name="connsiteY67" fmla="*/ 857250 h 1478781"/>
              <a:gd name="connsiteX68" fmla="*/ 4926134 w 5344813"/>
              <a:gd name="connsiteY68" fmla="*/ 876300 h 1478781"/>
              <a:gd name="connsiteX69" fmla="*/ 4954709 w 5344813"/>
              <a:gd name="connsiteY69" fmla="*/ 885825 h 1478781"/>
              <a:gd name="connsiteX70" fmla="*/ 5021384 w 5344813"/>
              <a:gd name="connsiteY70" fmla="*/ 904875 h 1478781"/>
              <a:gd name="connsiteX71" fmla="*/ 5079267 w 5344813"/>
              <a:gd name="connsiteY71" fmla="*/ 976679 h 1478781"/>
              <a:gd name="connsiteX72" fmla="*/ 5189902 w 5344813"/>
              <a:gd name="connsiteY72" fmla="*/ 1044819 h 1478781"/>
              <a:gd name="connsiteX73" fmla="*/ 5307140 w 5344813"/>
              <a:gd name="connsiteY73" fmla="*/ 1153072 h 1478781"/>
              <a:gd name="connsiteX74" fmla="*/ 5344813 w 5344813"/>
              <a:gd name="connsiteY74" fmla="*/ 1262757 h 1478781"/>
              <a:gd name="connsiteX75" fmla="*/ 4804753 w 5344813"/>
              <a:gd name="connsiteY75" fmla="*/ 1478781 h 1478781"/>
              <a:gd name="connsiteX76" fmla="*/ 556281 w 5344813"/>
              <a:gd name="connsiteY76" fmla="*/ 1478781 h 1478781"/>
              <a:gd name="connsiteX0" fmla="*/ 556281 w 5344813"/>
              <a:gd name="connsiteY0" fmla="*/ 1478781 h 1478781"/>
              <a:gd name="connsiteX1" fmla="*/ 35892 w 5344813"/>
              <a:gd name="connsiteY1" fmla="*/ 1425705 h 1478781"/>
              <a:gd name="connsiteX2" fmla="*/ 74836 w 5344813"/>
              <a:gd name="connsiteY2" fmla="*/ 1300696 h 1478781"/>
              <a:gd name="connsiteX3" fmla="*/ 245226 w 5344813"/>
              <a:gd name="connsiteY3" fmla="*/ 1192245 h 1478781"/>
              <a:gd name="connsiteX4" fmla="*/ 407572 w 5344813"/>
              <a:gd name="connsiteY4" fmla="*/ 1101194 h 1478781"/>
              <a:gd name="connsiteX5" fmla="*/ 534530 w 5344813"/>
              <a:gd name="connsiteY5" fmla="*/ 1007394 h 1478781"/>
              <a:gd name="connsiteX6" fmla="*/ 631030 w 5344813"/>
              <a:gd name="connsiteY6" fmla="*/ 921133 h 1478781"/>
              <a:gd name="connsiteX7" fmla="*/ 739338 w 5344813"/>
              <a:gd name="connsiteY7" fmla="*/ 868479 h 1478781"/>
              <a:gd name="connsiteX8" fmla="*/ 841833 w 5344813"/>
              <a:gd name="connsiteY8" fmla="*/ 801802 h 1478781"/>
              <a:gd name="connsiteX9" fmla="*/ 916783 w 5344813"/>
              <a:gd name="connsiteY9" fmla="*/ 742140 h 1478781"/>
              <a:gd name="connsiteX10" fmla="*/ 1009749 w 5344813"/>
              <a:gd name="connsiteY10" fmla="*/ 701524 h 1478781"/>
              <a:gd name="connsiteX11" fmla="*/ 931002 w 5344813"/>
              <a:gd name="connsiteY11" fmla="*/ 610235 h 1478781"/>
              <a:gd name="connsiteX12" fmla="*/ 1019408 w 5344813"/>
              <a:gd name="connsiteY12" fmla="*/ 562612 h 1478781"/>
              <a:gd name="connsiteX13" fmla="*/ 1119846 w 5344813"/>
              <a:gd name="connsiteY13" fmla="*/ 527509 h 1478781"/>
              <a:gd name="connsiteX14" fmla="*/ 1197701 w 5344813"/>
              <a:gd name="connsiteY14" fmla="*/ 489408 h 1478781"/>
              <a:gd name="connsiteX15" fmla="*/ 1275556 w 5344813"/>
              <a:gd name="connsiteY15" fmla="*/ 474372 h 1478781"/>
              <a:gd name="connsiteX16" fmla="*/ 1354616 w 5344813"/>
              <a:gd name="connsiteY16" fmla="*/ 439267 h 1478781"/>
              <a:gd name="connsiteX17" fmla="*/ 1469139 w 5344813"/>
              <a:gd name="connsiteY17" fmla="*/ 405666 h 1478781"/>
              <a:gd name="connsiteX18" fmla="*/ 1584290 w 5344813"/>
              <a:gd name="connsiteY18" fmla="*/ 376073 h 1478781"/>
              <a:gd name="connsiteX19" fmla="*/ 1665051 w 5344813"/>
              <a:gd name="connsiteY19" fmla="*/ 346480 h 1478781"/>
              <a:gd name="connsiteX20" fmla="*/ 1783286 w 5344813"/>
              <a:gd name="connsiteY20" fmla="*/ 311862 h 1478781"/>
              <a:gd name="connsiteX21" fmla="*/ 1937743 w 5344813"/>
              <a:gd name="connsiteY21" fmla="*/ 284785 h 1478781"/>
              <a:gd name="connsiteX22" fmla="*/ 2058884 w 5344813"/>
              <a:gd name="connsiteY22" fmla="*/ 216079 h 1478781"/>
              <a:gd name="connsiteX23" fmla="*/ 2154359 w 5344813"/>
              <a:gd name="connsiteY23" fmla="*/ 190500 h 1478781"/>
              <a:gd name="connsiteX24" fmla="*/ 2182934 w 5344813"/>
              <a:gd name="connsiteY24" fmla="*/ 171450 h 1478781"/>
              <a:gd name="connsiteX25" fmla="*/ 2251890 w 5344813"/>
              <a:gd name="connsiteY25" fmla="*/ 144373 h 1478781"/>
              <a:gd name="connsiteX26" fmla="*/ 2408448 w 5344813"/>
              <a:gd name="connsiteY26" fmla="*/ 114300 h 1478781"/>
              <a:gd name="connsiteX27" fmla="*/ 2668709 w 5344813"/>
              <a:gd name="connsiteY27" fmla="*/ 95250 h 1478781"/>
              <a:gd name="connsiteX28" fmla="*/ 2754434 w 5344813"/>
              <a:gd name="connsiteY28" fmla="*/ 66675 h 1478781"/>
              <a:gd name="connsiteX29" fmla="*/ 2783009 w 5344813"/>
              <a:gd name="connsiteY29" fmla="*/ 57150 h 1478781"/>
              <a:gd name="connsiteX30" fmla="*/ 2811584 w 5344813"/>
              <a:gd name="connsiteY30" fmla="*/ 38100 h 1478781"/>
              <a:gd name="connsiteX31" fmla="*/ 2868734 w 5344813"/>
              <a:gd name="connsiteY31" fmla="*/ 19050 h 1478781"/>
              <a:gd name="connsiteX32" fmla="*/ 2935409 w 5344813"/>
              <a:gd name="connsiteY32" fmla="*/ 0 h 1478781"/>
              <a:gd name="connsiteX33" fmla="*/ 3154484 w 5344813"/>
              <a:gd name="connsiteY33" fmla="*/ 9525 h 1478781"/>
              <a:gd name="connsiteX34" fmla="*/ 3211634 w 5344813"/>
              <a:gd name="connsiteY34" fmla="*/ 28575 h 1478781"/>
              <a:gd name="connsiteX35" fmla="*/ 3249734 w 5344813"/>
              <a:gd name="connsiteY35" fmla="*/ 38100 h 1478781"/>
              <a:gd name="connsiteX36" fmla="*/ 3306884 w 5344813"/>
              <a:gd name="connsiteY36" fmla="*/ 57150 h 1478781"/>
              <a:gd name="connsiteX37" fmla="*/ 3364034 w 5344813"/>
              <a:gd name="connsiteY37" fmla="*/ 76200 h 1478781"/>
              <a:gd name="connsiteX38" fmla="*/ 3392609 w 5344813"/>
              <a:gd name="connsiteY38" fmla="*/ 85725 h 1478781"/>
              <a:gd name="connsiteX39" fmla="*/ 3421184 w 5344813"/>
              <a:gd name="connsiteY39" fmla="*/ 95250 h 1478781"/>
              <a:gd name="connsiteX40" fmla="*/ 3535484 w 5344813"/>
              <a:gd name="connsiteY40" fmla="*/ 104775 h 1478781"/>
              <a:gd name="connsiteX41" fmla="*/ 3592634 w 5344813"/>
              <a:gd name="connsiteY41" fmla="*/ 133350 h 1478781"/>
              <a:gd name="connsiteX42" fmla="*/ 3621209 w 5344813"/>
              <a:gd name="connsiteY42" fmla="*/ 161925 h 1478781"/>
              <a:gd name="connsiteX43" fmla="*/ 3678359 w 5344813"/>
              <a:gd name="connsiteY43" fmla="*/ 200025 h 1478781"/>
              <a:gd name="connsiteX44" fmla="*/ 3706934 w 5344813"/>
              <a:gd name="connsiteY44" fmla="*/ 219075 h 1478781"/>
              <a:gd name="connsiteX45" fmla="*/ 3735509 w 5344813"/>
              <a:gd name="connsiteY45" fmla="*/ 247650 h 1478781"/>
              <a:gd name="connsiteX46" fmla="*/ 3792659 w 5344813"/>
              <a:gd name="connsiteY46" fmla="*/ 266700 h 1478781"/>
              <a:gd name="connsiteX47" fmla="*/ 3849809 w 5344813"/>
              <a:gd name="connsiteY47" fmla="*/ 295275 h 1478781"/>
              <a:gd name="connsiteX48" fmla="*/ 3878384 w 5344813"/>
              <a:gd name="connsiteY48" fmla="*/ 314325 h 1478781"/>
              <a:gd name="connsiteX49" fmla="*/ 3916484 w 5344813"/>
              <a:gd name="connsiteY49" fmla="*/ 323850 h 1478781"/>
              <a:gd name="connsiteX50" fmla="*/ 4059359 w 5344813"/>
              <a:gd name="connsiteY50" fmla="*/ 342900 h 1478781"/>
              <a:gd name="connsiteX51" fmla="*/ 4116509 w 5344813"/>
              <a:gd name="connsiteY51" fmla="*/ 361950 h 1478781"/>
              <a:gd name="connsiteX52" fmla="*/ 4145084 w 5344813"/>
              <a:gd name="connsiteY52" fmla="*/ 371475 h 1478781"/>
              <a:gd name="connsiteX53" fmla="*/ 4202234 w 5344813"/>
              <a:gd name="connsiteY53" fmla="*/ 419100 h 1478781"/>
              <a:gd name="connsiteX54" fmla="*/ 4259384 w 5344813"/>
              <a:gd name="connsiteY54" fmla="*/ 457200 h 1478781"/>
              <a:gd name="connsiteX55" fmla="*/ 4287959 w 5344813"/>
              <a:gd name="connsiteY55" fmla="*/ 476250 h 1478781"/>
              <a:gd name="connsiteX56" fmla="*/ 4345109 w 5344813"/>
              <a:gd name="connsiteY56" fmla="*/ 514350 h 1478781"/>
              <a:gd name="connsiteX57" fmla="*/ 4373684 w 5344813"/>
              <a:gd name="connsiteY57" fmla="*/ 533400 h 1478781"/>
              <a:gd name="connsiteX58" fmla="*/ 4402259 w 5344813"/>
              <a:gd name="connsiteY58" fmla="*/ 542925 h 1478781"/>
              <a:gd name="connsiteX59" fmla="*/ 4487984 w 5344813"/>
              <a:gd name="connsiteY59" fmla="*/ 600075 h 1478781"/>
              <a:gd name="connsiteX60" fmla="*/ 4516559 w 5344813"/>
              <a:gd name="connsiteY60" fmla="*/ 628650 h 1478781"/>
              <a:gd name="connsiteX61" fmla="*/ 4545134 w 5344813"/>
              <a:gd name="connsiteY61" fmla="*/ 638175 h 1478781"/>
              <a:gd name="connsiteX62" fmla="*/ 4630859 w 5344813"/>
              <a:gd name="connsiteY62" fmla="*/ 695325 h 1478781"/>
              <a:gd name="connsiteX63" fmla="*/ 4659434 w 5344813"/>
              <a:gd name="connsiteY63" fmla="*/ 714375 h 1478781"/>
              <a:gd name="connsiteX64" fmla="*/ 4688009 w 5344813"/>
              <a:gd name="connsiteY64" fmla="*/ 733425 h 1478781"/>
              <a:gd name="connsiteX65" fmla="*/ 4773734 w 5344813"/>
              <a:gd name="connsiteY65" fmla="*/ 809625 h 1478781"/>
              <a:gd name="connsiteX66" fmla="*/ 4802309 w 5344813"/>
              <a:gd name="connsiteY66" fmla="*/ 819150 h 1478781"/>
              <a:gd name="connsiteX67" fmla="*/ 4859459 w 5344813"/>
              <a:gd name="connsiteY67" fmla="*/ 857250 h 1478781"/>
              <a:gd name="connsiteX68" fmla="*/ 4926134 w 5344813"/>
              <a:gd name="connsiteY68" fmla="*/ 876300 h 1478781"/>
              <a:gd name="connsiteX69" fmla="*/ 4954709 w 5344813"/>
              <a:gd name="connsiteY69" fmla="*/ 885825 h 1478781"/>
              <a:gd name="connsiteX70" fmla="*/ 5021384 w 5344813"/>
              <a:gd name="connsiteY70" fmla="*/ 904875 h 1478781"/>
              <a:gd name="connsiteX71" fmla="*/ 5079267 w 5344813"/>
              <a:gd name="connsiteY71" fmla="*/ 976679 h 1478781"/>
              <a:gd name="connsiteX72" fmla="*/ 5189902 w 5344813"/>
              <a:gd name="connsiteY72" fmla="*/ 1044819 h 1478781"/>
              <a:gd name="connsiteX73" fmla="*/ 5307140 w 5344813"/>
              <a:gd name="connsiteY73" fmla="*/ 1153072 h 1478781"/>
              <a:gd name="connsiteX74" fmla="*/ 5344813 w 5344813"/>
              <a:gd name="connsiteY74" fmla="*/ 1262757 h 1478781"/>
              <a:gd name="connsiteX75" fmla="*/ 4804753 w 5344813"/>
              <a:gd name="connsiteY75" fmla="*/ 1478781 h 1478781"/>
              <a:gd name="connsiteX76" fmla="*/ 556281 w 5344813"/>
              <a:gd name="connsiteY76" fmla="*/ 1478781 h 1478781"/>
              <a:gd name="connsiteX0" fmla="*/ 556281 w 5344813"/>
              <a:gd name="connsiteY0" fmla="*/ 1478781 h 1478781"/>
              <a:gd name="connsiteX1" fmla="*/ 35892 w 5344813"/>
              <a:gd name="connsiteY1" fmla="*/ 1425705 h 1478781"/>
              <a:gd name="connsiteX2" fmla="*/ 74836 w 5344813"/>
              <a:gd name="connsiteY2" fmla="*/ 1300696 h 1478781"/>
              <a:gd name="connsiteX3" fmla="*/ 245226 w 5344813"/>
              <a:gd name="connsiteY3" fmla="*/ 1192245 h 1478781"/>
              <a:gd name="connsiteX4" fmla="*/ 407572 w 5344813"/>
              <a:gd name="connsiteY4" fmla="*/ 1101194 h 1478781"/>
              <a:gd name="connsiteX5" fmla="*/ 534530 w 5344813"/>
              <a:gd name="connsiteY5" fmla="*/ 1007394 h 1478781"/>
              <a:gd name="connsiteX6" fmla="*/ 631030 w 5344813"/>
              <a:gd name="connsiteY6" fmla="*/ 921133 h 1478781"/>
              <a:gd name="connsiteX7" fmla="*/ 739338 w 5344813"/>
              <a:gd name="connsiteY7" fmla="*/ 868479 h 1478781"/>
              <a:gd name="connsiteX8" fmla="*/ 841833 w 5344813"/>
              <a:gd name="connsiteY8" fmla="*/ 801802 h 1478781"/>
              <a:gd name="connsiteX9" fmla="*/ 916783 w 5344813"/>
              <a:gd name="connsiteY9" fmla="*/ 742140 h 1478781"/>
              <a:gd name="connsiteX10" fmla="*/ 1009749 w 5344813"/>
              <a:gd name="connsiteY10" fmla="*/ 701524 h 1478781"/>
              <a:gd name="connsiteX11" fmla="*/ 1163180 w 5344813"/>
              <a:gd name="connsiteY11" fmla="*/ 618261 h 1478781"/>
              <a:gd name="connsiteX12" fmla="*/ 1019408 w 5344813"/>
              <a:gd name="connsiteY12" fmla="*/ 562612 h 1478781"/>
              <a:gd name="connsiteX13" fmla="*/ 1119846 w 5344813"/>
              <a:gd name="connsiteY13" fmla="*/ 527509 h 1478781"/>
              <a:gd name="connsiteX14" fmla="*/ 1197701 w 5344813"/>
              <a:gd name="connsiteY14" fmla="*/ 489408 h 1478781"/>
              <a:gd name="connsiteX15" fmla="*/ 1275556 w 5344813"/>
              <a:gd name="connsiteY15" fmla="*/ 474372 h 1478781"/>
              <a:gd name="connsiteX16" fmla="*/ 1354616 w 5344813"/>
              <a:gd name="connsiteY16" fmla="*/ 439267 h 1478781"/>
              <a:gd name="connsiteX17" fmla="*/ 1469139 w 5344813"/>
              <a:gd name="connsiteY17" fmla="*/ 405666 h 1478781"/>
              <a:gd name="connsiteX18" fmla="*/ 1584290 w 5344813"/>
              <a:gd name="connsiteY18" fmla="*/ 376073 h 1478781"/>
              <a:gd name="connsiteX19" fmla="*/ 1665051 w 5344813"/>
              <a:gd name="connsiteY19" fmla="*/ 346480 h 1478781"/>
              <a:gd name="connsiteX20" fmla="*/ 1783286 w 5344813"/>
              <a:gd name="connsiteY20" fmla="*/ 311862 h 1478781"/>
              <a:gd name="connsiteX21" fmla="*/ 1937743 w 5344813"/>
              <a:gd name="connsiteY21" fmla="*/ 284785 h 1478781"/>
              <a:gd name="connsiteX22" fmla="*/ 2058884 w 5344813"/>
              <a:gd name="connsiteY22" fmla="*/ 216079 h 1478781"/>
              <a:gd name="connsiteX23" fmla="*/ 2154359 w 5344813"/>
              <a:gd name="connsiteY23" fmla="*/ 190500 h 1478781"/>
              <a:gd name="connsiteX24" fmla="*/ 2182934 w 5344813"/>
              <a:gd name="connsiteY24" fmla="*/ 171450 h 1478781"/>
              <a:gd name="connsiteX25" fmla="*/ 2251890 w 5344813"/>
              <a:gd name="connsiteY25" fmla="*/ 144373 h 1478781"/>
              <a:gd name="connsiteX26" fmla="*/ 2408448 w 5344813"/>
              <a:gd name="connsiteY26" fmla="*/ 114300 h 1478781"/>
              <a:gd name="connsiteX27" fmla="*/ 2668709 w 5344813"/>
              <a:gd name="connsiteY27" fmla="*/ 95250 h 1478781"/>
              <a:gd name="connsiteX28" fmla="*/ 2754434 w 5344813"/>
              <a:gd name="connsiteY28" fmla="*/ 66675 h 1478781"/>
              <a:gd name="connsiteX29" fmla="*/ 2783009 w 5344813"/>
              <a:gd name="connsiteY29" fmla="*/ 57150 h 1478781"/>
              <a:gd name="connsiteX30" fmla="*/ 2811584 w 5344813"/>
              <a:gd name="connsiteY30" fmla="*/ 38100 h 1478781"/>
              <a:gd name="connsiteX31" fmla="*/ 2868734 w 5344813"/>
              <a:gd name="connsiteY31" fmla="*/ 19050 h 1478781"/>
              <a:gd name="connsiteX32" fmla="*/ 2935409 w 5344813"/>
              <a:gd name="connsiteY32" fmla="*/ 0 h 1478781"/>
              <a:gd name="connsiteX33" fmla="*/ 3154484 w 5344813"/>
              <a:gd name="connsiteY33" fmla="*/ 9525 h 1478781"/>
              <a:gd name="connsiteX34" fmla="*/ 3211634 w 5344813"/>
              <a:gd name="connsiteY34" fmla="*/ 28575 h 1478781"/>
              <a:gd name="connsiteX35" fmla="*/ 3249734 w 5344813"/>
              <a:gd name="connsiteY35" fmla="*/ 38100 h 1478781"/>
              <a:gd name="connsiteX36" fmla="*/ 3306884 w 5344813"/>
              <a:gd name="connsiteY36" fmla="*/ 57150 h 1478781"/>
              <a:gd name="connsiteX37" fmla="*/ 3364034 w 5344813"/>
              <a:gd name="connsiteY37" fmla="*/ 76200 h 1478781"/>
              <a:gd name="connsiteX38" fmla="*/ 3392609 w 5344813"/>
              <a:gd name="connsiteY38" fmla="*/ 85725 h 1478781"/>
              <a:gd name="connsiteX39" fmla="*/ 3421184 w 5344813"/>
              <a:gd name="connsiteY39" fmla="*/ 95250 h 1478781"/>
              <a:gd name="connsiteX40" fmla="*/ 3535484 w 5344813"/>
              <a:gd name="connsiteY40" fmla="*/ 104775 h 1478781"/>
              <a:gd name="connsiteX41" fmla="*/ 3592634 w 5344813"/>
              <a:gd name="connsiteY41" fmla="*/ 133350 h 1478781"/>
              <a:gd name="connsiteX42" fmla="*/ 3621209 w 5344813"/>
              <a:gd name="connsiteY42" fmla="*/ 161925 h 1478781"/>
              <a:gd name="connsiteX43" fmla="*/ 3678359 w 5344813"/>
              <a:gd name="connsiteY43" fmla="*/ 200025 h 1478781"/>
              <a:gd name="connsiteX44" fmla="*/ 3706934 w 5344813"/>
              <a:gd name="connsiteY44" fmla="*/ 219075 h 1478781"/>
              <a:gd name="connsiteX45" fmla="*/ 3735509 w 5344813"/>
              <a:gd name="connsiteY45" fmla="*/ 247650 h 1478781"/>
              <a:gd name="connsiteX46" fmla="*/ 3792659 w 5344813"/>
              <a:gd name="connsiteY46" fmla="*/ 266700 h 1478781"/>
              <a:gd name="connsiteX47" fmla="*/ 3849809 w 5344813"/>
              <a:gd name="connsiteY47" fmla="*/ 295275 h 1478781"/>
              <a:gd name="connsiteX48" fmla="*/ 3878384 w 5344813"/>
              <a:gd name="connsiteY48" fmla="*/ 314325 h 1478781"/>
              <a:gd name="connsiteX49" fmla="*/ 3916484 w 5344813"/>
              <a:gd name="connsiteY49" fmla="*/ 323850 h 1478781"/>
              <a:gd name="connsiteX50" fmla="*/ 4059359 w 5344813"/>
              <a:gd name="connsiteY50" fmla="*/ 342900 h 1478781"/>
              <a:gd name="connsiteX51" fmla="*/ 4116509 w 5344813"/>
              <a:gd name="connsiteY51" fmla="*/ 361950 h 1478781"/>
              <a:gd name="connsiteX52" fmla="*/ 4145084 w 5344813"/>
              <a:gd name="connsiteY52" fmla="*/ 371475 h 1478781"/>
              <a:gd name="connsiteX53" fmla="*/ 4202234 w 5344813"/>
              <a:gd name="connsiteY53" fmla="*/ 419100 h 1478781"/>
              <a:gd name="connsiteX54" fmla="*/ 4259384 w 5344813"/>
              <a:gd name="connsiteY54" fmla="*/ 457200 h 1478781"/>
              <a:gd name="connsiteX55" fmla="*/ 4287959 w 5344813"/>
              <a:gd name="connsiteY55" fmla="*/ 476250 h 1478781"/>
              <a:gd name="connsiteX56" fmla="*/ 4345109 w 5344813"/>
              <a:gd name="connsiteY56" fmla="*/ 514350 h 1478781"/>
              <a:gd name="connsiteX57" fmla="*/ 4373684 w 5344813"/>
              <a:gd name="connsiteY57" fmla="*/ 533400 h 1478781"/>
              <a:gd name="connsiteX58" fmla="*/ 4402259 w 5344813"/>
              <a:gd name="connsiteY58" fmla="*/ 542925 h 1478781"/>
              <a:gd name="connsiteX59" fmla="*/ 4487984 w 5344813"/>
              <a:gd name="connsiteY59" fmla="*/ 600075 h 1478781"/>
              <a:gd name="connsiteX60" fmla="*/ 4516559 w 5344813"/>
              <a:gd name="connsiteY60" fmla="*/ 628650 h 1478781"/>
              <a:gd name="connsiteX61" fmla="*/ 4545134 w 5344813"/>
              <a:gd name="connsiteY61" fmla="*/ 638175 h 1478781"/>
              <a:gd name="connsiteX62" fmla="*/ 4630859 w 5344813"/>
              <a:gd name="connsiteY62" fmla="*/ 695325 h 1478781"/>
              <a:gd name="connsiteX63" fmla="*/ 4659434 w 5344813"/>
              <a:gd name="connsiteY63" fmla="*/ 714375 h 1478781"/>
              <a:gd name="connsiteX64" fmla="*/ 4688009 w 5344813"/>
              <a:gd name="connsiteY64" fmla="*/ 733425 h 1478781"/>
              <a:gd name="connsiteX65" fmla="*/ 4773734 w 5344813"/>
              <a:gd name="connsiteY65" fmla="*/ 809625 h 1478781"/>
              <a:gd name="connsiteX66" fmla="*/ 4802309 w 5344813"/>
              <a:gd name="connsiteY66" fmla="*/ 819150 h 1478781"/>
              <a:gd name="connsiteX67" fmla="*/ 4859459 w 5344813"/>
              <a:gd name="connsiteY67" fmla="*/ 857250 h 1478781"/>
              <a:gd name="connsiteX68" fmla="*/ 4926134 w 5344813"/>
              <a:gd name="connsiteY68" fmla="*/ 876300 h 1478781"/>
              <a:gd name="connsiteX69" fmla="*/ 4954709 w 5344813"/>
              <a:gd name="connsiteY69" fmla="*/ 885825 h 1478781"/>
              <a:gd name="connsiteX70" fmla="*/ 5021384 w 5344813"/>
              <a:gd name="connsiteY70" fmla="*/ 904875 h 1478781"/>
              <a:gd name="connsiteX71" fmla="*/ 5079267 w 5344813"/>
              <a:gd name="connsiteY71" fmla="*/ 976679 h 1478781"/>
              <a:gd name="connsiteX72" fmla="*/ 5189902 w 5344813"/>
              <a:gd name="connsiteY72" fmla="*/ 1044819 h 1478781"/>
              <a:gd name="connsiteX73" fmla="*/ 5307140 w 5344813"/>
              <a:gd name="connsiteY73" fmla="*/ 1153072 h 1478781"/>
              <a:gd name="connsiteX74" fmla="*/ 5344813 w 5344813"/>
              <a:gd name="connsiteY74" fmla="*/ 1262757 h 1478781"/>
              <a:gd name="connsiteX75" fmla="*/ 4804753 w 5344813"/>
              <a:gd name="connsiteY75" fmla="*/ 1478781 h 1478781"/>
              <a:gd name="connsiteX76" fmla="*/ 556281 w 5344813"/>
              <a:gd name="connsiteY76" fmla="*/ 1478781 h 1478781"/>
              <a:gd name="connsiteX0" fmla="*/ 556281 w 5344813"/>
              <a:gd name="connsiteY0" fmla="*/ 1478781 h 1478781"/>
              <a:gd name="connsiteX1" fmla="*/ 35892 w 5344813"/>
              <a:gd name="connsiteY1" fmla="*/ 1425705 h 1478781"/>
              <a:gd name="connsiteX2" fmla="*/ 74836 w 5344813"/>
              <a:gd name="connsiteY2" fmla="*/ 1300696 h 1478781"/>
              <a:gd name="connsiteX3" fmla="*/ 245226 w 5344813"/>
              <a:gd name="connsiteY3" fmla="*/ 1192245 h 1478781"/>
              <a:gd name="connsiteX4" fmla="*/ 407572 w 5344813"/>
              <a:gd name="connsiteY4" fmla="*/ 1101194 h 1478781"/>
              <a:gd name="connsiteX5" fmla="*/ 534530 w 5344813"/>
              <a:gd name="connsiteY5" fmla="*/ 1007394 h 1478781"/>
              <a:gd name="connsiteX6" fmla="*/ 631030 w 5344813"/>
              <a:gd name="connsiteY6" fmla="*/ 921133 h 1478781"/>
              <a:gd name="connsiteX7" fmla="*/ 739338 w 5344813"/>
              <a:gd name="connsiteY7" fmla="*/ 868479 h 1478781"/>
              <a:gd name="connsiteX8" fmla="*/ 841833 w 5344813"/>
              <a:gd name="connsiteY8" fmla="*/ 801802 h 1478781"/>
              <a:gd name="connsiteX9" fmla="*/ 916783 w 5344813"/>
              <a:gd name="connsiteY9" fmla="*/ 742140 h 1478781"/>
              <a:gd name="connsiteX10" fmla="*/ 1009749 w 5344813"/>
              <a:gd name="connsiteY10" fmla="*/ 701524 h 1478781"/>
              <a:gd name="connsiteX11" fmla="*/ 1163180 w 5344813"/>
              <a:gd name="connsiteY11" fmla="*/ 618261 h 1478781"/>
              <a:gd name="connsiteX12" fmla="*/ 1019408 w 5344813"/>
              <a:gd name="connsiteY12" fmla="*/ 562612 h 1478781"/>
              <a:gd name="connsiteX13" fmla="*/ 1119846 w 5344813"/>
              <a:gd name="connsiteY13" fmla="*/ 527509 h 1478781"/>
              <a:gd name="connsiteX14" fmla="*/ 1197701 w 5344813"/>
              <a:gd name="connsiteY14" fmla="*/ 489408 h 1478781"/>
              <a:gd name="connsiteX15" fmla="*/ 1275556 w 5344813"/>
              <a:gd name="connsiteY15" fmla="*/ 474372 h 1478781"/>
              <a:gd name="connsiteX16" fmla="*/ 1354616 w 5344813"/>
              <a:gd name="connsiteY16" fmla="*/ 439267 h 1478781"/>
              <a:gd name="connsiteX17" fmla="*/ 1469139 w 5344813"/>
              <a:gd name="connsiteY17" fmla="*/ 405666 h 1478781"/>
              <a:gd name="connsiteX18" fmla="*/ 1584290 w 5344813"/>
              <a:gd name="connsiteY18" fmla="*/ 376073 h 1478781"/>
              <a:gd name="connsiteX19" fmla="*/ 1665051 w 5344813"/>
              <a:gd name="connsiteY19" fmla="*/ 346480 h 1478781"/>
              <a:gd name="connsiteX20" fmla="*/ 1799027 w 5344813"/>
              <a:gd name="connsiteY20" fmla="*/ 351994 h 1478781"/>
              <a:gd name="connsiteX21" fmla="*/ 1937743 w 5344813"/>
              <a:gd name="connsiteY21" fmla="*/ 284785 h 1478781"/>
              <a:gd name="connsiteX22" fmla="*/ 2058884 w 5344813"/>
              <a:gd name="connsiteY22" fmla="*/ 216079 h 1478781"/>
              <a:gd name="connsiteX23" fmla="*/ 2154359 w 5344813"/>
              <a:gd name="connsiteY23" fmla="*/ 190500 h 1478781"/>
              <a:gd name="connsiteX24" fmla="*/ 2182934 w 5344813"/>
              <a:gd name="connsiteY24" fmla="*/ 171450 h 1478781"/>
              <a:gd name="connsiteX25" fmla="*/ 2251890 w 5344813"/>
              <a:gd name="connsiteY25" fmla="*/ 144373 h 1478781"/>
              <a:gd name="connsiteX26" fmla="*/ 2408448 w 5344813"/>
              <a:gd name="connsiteY26" fmla="*/ 114300 h 1478781"/>
              <a:gd name="connsiteX27" fmla="*/ 2668709 w 5344813"/>
              <a:gd name="connsiteY27" fmla="*/ 95250 h 1478781"/>
              <a:gd name="connsiteX28" fmla="*/ 2754434 w 5344813"/>
              <a:gd name="connsiteY28" fmla="*/ 66675 h 1478781"/>
              <a:gd name="connsiteX29" fmla="*/ 2783009 w 5344813"/>
              <a:gd name="connsiteY29" fmla="*/ 57150 h 1478781"/>
              <a:gd name="connsiteX30" fmla="*/ 2811584 w 5344813"/>
              <a:gd name="connsiteY30" fmla="*/ 38100 h 1478781"/>
              <a:gd name="connsiteX31" fmla="*/ 2868734 w 5344813"/>
              <a:gd name="connsiteY31" fmla="*/ 19050 h 1478781"/>
              <a:gd name="connsiteX32" fmla="*/ 2935409 w 5344813"/>
              <a:gd name="connsiteY32" fmla="*/ 0 h 1478781"/>
              <a:gd name="connsiteX33" fmla="*/ 3154484 w 5344813"/>
              <a:gd name="connsiteY33" fmla="*/ 9525 h 1478781"/>
              <a:gd name="connsiteX34" fmla="*/ 3211634 w 5344813"/>
              <a:gd name="connsiteY34" fmla="*/ 28575 h 1478781"/>
              <a:gd name="connsiteX35" fmla="*/ 3249734 w 5344813"/>
              <a:gd name="connsiteY35" fmla="*/ 38100 h 1478781"/>
              <a:gd name="connsiteX36" fmla="*/ 3306884 w 5344813"/>
              <a:gd name="connsiteY36" fmla="*/ 57150 h 1478781"/>
              <a:gd name="connsiteX37" fmla="*/ 3364034 w 5344813"/>
              <a:gd name="connsiteY37" fmla="*/ 76200 h 1478781"/>
              <a:gd name="connsiteX38" fmla="*/ 3392609 w 5344813"/>
              <a:gd name="connsiteY38" fmla="*/ 85725 h 1478781"/>
              <a:gd name="connsiteX39" fmla="*/ 3421184 w 5344813"/>
              <a:gd name="connsiteY39" fmla="*/ 95250 h 1478781"/>
              <a:gd name="connsiteX40" fmla="*/ 3535484 w 5344813"/>
              <a:gd name="connsiteY40" fmla="*/ 104775 h 1478781"/>
              <a:gd name="connsiteX41" fmla="*/ 3592634 w 5344813"/>
              <a:gd name="connsiteY41" fmla="*/ 133350 h 1478781"/>
              <a:gd name="connsiteX42" fmla="*/ 3621209 w 5344813"/>
              <a:gd name="connsiteY42" fmla="*/ 161925 h 1478781"/>
              <a:gd name="connsiteX43" fmla="*/ 3678359 w 5344813"/>
              <a:gd name="connsiteY43" fmla="*/ 200025 h 1478781"/>
              <a:gd name="connsiteX44" fmla="*/ 3706934 w 5344813"/>
              <a:gd name="connsiteY44" fmla="*/ 219075 h 1478781"/>
              <a:gd name="connsiteX45" fmla="*/ 3735509 w 5344813"/>
              <a:gd name="connsiteY45" fmla="*/ 247650 h 1478781"/>
              <a:gd name="connsiteX46" fmla="*/ 3792659 w 5344813"/>
              <a:gd name="connsiteY46" fmla="*/ 266700 h 1478781"/>
              <a:gd name="connsiteX47" fmla="*/ 3849809 w 5344813"/>
              <a:gd name="connsiteY47" fmla="*/ 295275 h 1478781"/>
              <a:gd name="connsiteX48" fmla="*/ 3878384 w 5344813"/>
              <a:gd name="connsiteY48" fmla="*/ 314325 h 1478781"/>
              <a:gd name="connsiteX49" fmla="*/ 3916484 w 5344813"/>
              <a:gd name="connsiteY49" fmla="*/ 323850 h 1478781"/>
              <a:gd name="connsiteX50" fmla="*/ 4059359 w 5344813"/>
              <a:gd name="connsiteY50" fmla="*/ 342900 h 1478781"/>
              <a:gd name="connsiteX51" fmla="*/ 4116509 w 5344813"/>
              <a:gd name="connsiteY51" fmla="*/ 361950 h 1478781"/>
              <a:gd name="connsiteX52" fmla="*/ 4145084 w 5344813"/>
              <a:gd name="connsiteY52" fmla="*/ 371475 h 1478781"/>
              <a:gd name="connsiteX53" fmla="*/ 4202234 w 5344813"/>
              <a:gd name="connsiteY53" fmla="*/ 419100 h 1478781"/>
              <a:gd name="connsiteX54" fmla="*/ 4259384 w 5344813"/>
              <a:gd name="connsiteY54" fmla="*/ 457200 h 1478781"/>
              <a:gd name="connsiteX55" fmla="*/ 4287959 w 5344813"/>
              <a:gd name="connsiteY55" fmla="*/ 476250 h 1478781"/>
              <a:gd name="connsiteX56" fmla="*/ 4345109 w 5344813"/>
              <a:gd name="connsiteY56" fmla="*/ 514350 h 1478781"/>
              <a:gd name="connsiteX57" fmla="*/ 4373684 w 5344813"/>
              <a:gd name="connsiteY57" fmla="*/ 533400 h 1478781"/>
              <a:gd name="connsiteX58" fmla="*/ 4402259 w 5344813"/>
              <a:gd name="connsiteY58" fmla="*/ 542925 h 1478781"/>
              <a:gd name="connsiteX59" fmla="*/ 4487984 w 5344813"/>
              <a:gd name="connsiteY59" fmla="*/ 600075 h 1478781"/>
              <a:gd name="connsiteX60" fmla="*/ 4516559 w 5344813"/>
              <a:gd name="connsiteY60" fmla="*/ 628650 h 1478781"/>
              <a:gd name="connsiteX61" fmla="*/ 4545134 w 5344813"/>
              <a:gd name="connsiteY61" fmla="*/ 638175 h 1478781"/>
              <a:gd name="connsiteX62" fmla="*/ 4630859 w 5344813"/>
              <a:gd name="connsiteY62" fmla="*/ 695325 h 1478781"/>
              <a:gd name="connsiteX63" fmla="*/ 4659434 w 5344813"/>
              <a:gd name="connsiteY63" fmla="*/ 714375 h 1478781"/>
              <a:gd name="connsiteX64" fmla="*/ 4688009 w 5344813"/>
              <a:gd name="connsiteY64" fmla="*/ 733425 h 1478781"/>
              <a:gd name="connsiteX65" fmla="*/ 4773734 w 5344813"/>
              <a:gd name="connsiteY65" fmla="*/ 809625 h 1478781"/>
              <a:gd name="connsiteX66" fmla="*/ 4802309 w 5344813"/>
              <a:gd name="connsiteY66" fmla="*/ 819150 h 1478781"/>
              <a:gd name="connsiteX67" fmla="*/ 4859459 w 5344813"/>
              <a:gd name="connsiteY67" fmla="*/ 857250 h 1478781"/>
              <a:gd name="connsiteX68" fmla="*/ 4926134 w 5344813"/>
              <a:gd name="connsiteY68" fmla="*/ 876300 h 1478781"/>
              <a:gd name="connsiteX69" fmla="*/ 4954709 w 5344813"/>
              <a:gd name="connsiteY69" fmla="*/ 885825 h 1478781"/>
              <a:gd name="connsiteX70" fmla="*/ 5021384 w 5344813"/>
              <a:gd name="connsiteY70" fmla="*/ 904875 h 1478781"/>
              <a:gd name="connsiteX71" fmla="*/ 5079267 w 5344813"/>
              <a:gd name="connsiteY71" fmla="*/ 976679 h 1478781"/>
              <a:gd name="connsiteX72" fmla="*/ 5189902 w 5344813"/>
              <a:gd name="connsiteY72" fmla="*/ 1044819 h 1478781"/>
              <a:gd name="connsiteX73" fmla="*/ 5307140 w 5344813"/>
              <a:gd name="connsiteY73" fmla="*/ 1153072 h 1478781"/>
              <a:gd name="connsiteX74" fmla="*/ 5344813 w 5344813"/>
              <a:gd name="connsiteY74" fmla="*/ 1262757 h 1478781"/>
              <a:gd name="connsiteX75" fmla="*/ 4804753 w 5344813"/>
              <a:gd name="connsiteY75" fmla="*/ 1478781 h 1478781"/>
              <a:gd name="connsiteX76" fmla="*/ 556281 w 5344813"/>
              <a:gd name="connsiteY76" fmla="*/ 1478781 h 1478781"/>
              <a:gd name="connsiteX0" fmla="*/ 556281 w 5344813"/>
              <a:gd name="connsiteY0" fmla="*/ 1478781 h 1478781"/>
              <a:gd name="connsiteX1" fmla="*/ 35892 w 5344813"/>
              <a:gd name="connsiteY1" fmla="*/ 1425705 h 1478781"/>
              <a:gd name="connsiteX2" fmla="*/ 74836 w 5344813"/>
              <a:gd name="connsiteY2" fmla="*/ 1300696 h 1478781"/>
              <a:gd name="connsiteX3" fmla="*/ 245226 w 5344813"/>
              <a:gd name="connsiteY3" fmla="*/ 1192245 h 1478781"/>
              <a:gd name="connsiteX4" fmla="*/ 407572 w 5344813"/>
              <a:gd name="connsiteY4" fmla="*/ 1101194 h 1478781"/>
              <a:gd name="connsiteX5" fmla="*/ 534530 w 5344813"/>
              <a:gd name="connsiteY5" fmla="*/ 1007394 h 1478781"/>
              <a:gd name="connsiteX6" fmla="*/ 631030 w 5344813"/>
              <a:gd name="connsiteY6" fmla="*/ 921133 h 1478781"/>
              <a:gd name="connsiteX7" fmla="*/ 739338 w 5344813"/>
              <a:gd name="connsiteY7" fmla="*/ 868479 h 1478781"/>
              <a:gd name="connsiteX8" fmla="*/ 841833 w 5344813"/>
              <a:gd name="connsiteY8" fmla="*/ 801802 h 1478781"/>
              <a:gd name="connsiteX9" fmla="*/ 916783 w 5344813"/>
              <a:gd name="connsiteY9" fmla="*/ 742140 h 1478781"/>
              <a:gd name="connsiteX10" fmla="*/ 1009749 w 5344813"/>
              <a:gd name="connsiteY10" fmla="*/ 701524 h 1478781"/>
              <a:gd name="connsiteX11" fmla="*/ 1163180 w 5344813"/>
              <a:gd name="connsiteY11" fmla="*/ 618261 h 1478781"/>
              <a:gd name="connsiteX12" fmla="*/ 1019408 w 5344813"/>
              <a:gd name="connsiteY12" fmla="*/ 562612 h 1478781"/>
              <a:gd name="connsiteX13" fmla="*/ 1119846 w 5344813"/>
              <a:gd name="connsiteY13" fmla="*/ 527509 h 1478781"/>
              <a:gd name="connsiteX14" fmla="*/ 1197701 w 5344813"/>
              <a:gd name="connsiteY14" fmla="*/ 489408 h 1478781"/>
              <a:gd name="connsiteX15" fmla="*/ 1275556 w 5344813"/>
              <a:gd name="connsiteY15" fmla="*/ 474372 h 1478781"/>
              <a:gd name="connsiteX16" fmla="*/ 1354616 w 5344813"/>
              <a:gd name="connsiteY16" fmla="*/ 439267 h 1478781"/>
              <a:gd name="connsiteX17" fmla="*/ 1469139 w 5344813"/>
              <a:gd name="connsiteY17" fmla="*/ 405666 h 1478781"/>
              <a:gd name="connsiteX18" fmla="*/ 1584290 w 5344813"/>
              <a:gd name="connsiteY18" fmla="*/ 376073 h 1478781"/>
              <a:gd name="connsiteX19" fmla="*/ 1653246 w 5344813"/>
              <a:gd name="connsiteY19" fmla="*/ 410691 h 1478781"/>
              <a:gd name="connsiteX20" fmla="*/ 1799027 w 5344813"/>
              <a:gd name="connsiteY20" fmla="*/ 351994 h 1478781"/>
              <a:gd name="connsiteX21" fmla="*/ 1937743 w 5344813"/>
              <a:gd name="connsiteY21" fmla="*/ 284785 h 1478781"/>
              <a:gd name="connsiteX22" fmla="*/ 2058884 w 5344813"/>
              <a:gd name="connsiteY22" fmla="*/ 216079 h 1478781"/>
              <a:gd name="connsiteX23" fmla="*/ 2154359 w 5344813"/>
              <a:gd name="connsiteY23" fmla="*/ 190500 h 1478781"/>
              <a:gd name="connsiteX24" fmla="*/ 2182934 w 5344813"/>
              <a:gd name="connsiteY24" fmla="*/ 171450 h 1478781"/>
              <a:gd name="connsiteX25" fmla="*/ 2251890 w 5344813"/>
              <a:gd name="connsiteY25" fmla="*/ 144373 h 1478781"/>
              <a:gd name="connsiteX26" fmla="*/ 2408448 w 5344813"/>
              <a:gd name="connsiteY26" fmla="*/ 114300 h 1478781"/>
              <a:gd name="connsiteX27" fmla="*/ 2668709 w 5344813"/>
              <a:gd name="connsiteY27" fmla="*/ 95250 h 1478781"/>
              <a:gd name="connsiteX28" fmla="*/ 2754434 w 5344813"/>
              <a:gd name="connsiteY28" fmla="*/ 66675 h 1478781"/>
              <a:gd name="connsiteX29" fmla="*/ 2783009 w 5344813"/>
              <a:gd name="connsiteY29" fmla="*/ 57150 h 1478781"/>
              <a:gd name="connsiteX30" fmla="*/ 2811584 w 5344813"/>
              <a:gd name="connsiteY30" fmla="*/ 38100 h 1478781"/>
              <a:gd name="connsiteX31" fmla="*/ 2868734 w 5344813"/>
              <a:gd name="connsiteY31" fmla="*/ 19050 h 1478781"/>
              <a:gd name="connsiteX32" fmla="*/ 2935409 w 5344813"/>
              <a:gd name="connsiteY32" fmla="*/ 0 h 1478781"/>
              <a:gd name="connsiteX33" fmla="*/ 3154484 w 5344813"/>
              <a:gd name="connsiteY33" fmla="*/ 9525 h 1478781"/>
              <a:gd name="connsiteX34" fmla="*/ 3211634 w 5344813"/>
              <a:gd name="connsiteY34" fmla="*/ 28575 h 1478781"/>
              <a:gd name="connsiteX35" fmla="*/ 3249734 w 5344813"/>
              <a:gd name="connsiteY35" fmla="*/ 38100 h 1478781"/>
              <a:gd name="connsiteX36" fmla="*/ 3306884 w 5344813"/>
              <a:gd name="connsiteY36" fmla="*/ 57150 h 1478781"/>
              <a:gd name="connsiteX37" fmla="*/ 3364034 w 5344813"/>
              <a:gd name="connsiteY37" fmla="*/ 76200 h 1478781"/>
              <a:gd name="connsiteX38" fmla="*/ 3392609 w 5344813"/>
              <a:gd name="connsiteY38" fmla="*/ 85725 h 1478781"/>
              <a:gd name="connsiteX39" fmla="*/ 3421184 w 5344813"/>
              <a:gd name="connsiteY39" fmla="*/ 95250 h 1478781"/>
              <a:gd name="connsiteX40" fmla="*/ 3535484 w 5344813"/>
              <a:gd name="connsiteY40" fmla="*/ 104775 h 1478781"/>
              <a:gd name="connsiteX41" fmla="*/ 3592634 w 5344813"/>
              <a:gd name="connsiteY41" fmla="*/ 133350 h 1478781"/>
              <a:gd name="connsiteX42" fmla="*/ 3621209 w 5344813"/>
              <a:gd name="connsiteY42" fmla="*/ 161925 h 1478781"/>
              <a:gd name="connsiteX43" fmla="*/ 3678359 w 5344813"/>
              <a:gd name="connsiteY43" fmla="*/ 200025 h 1478781"/>
              <a:gd name="connsiteX44" fmla="*/ 3706934 w 5344813"/>
              <a:gd name="connsiteY44" fmla="*/ 219075 h 1478781"/>
              <a:gd name="connsiteX45" fmla="*/ 3735509 w 5344813"/>
              <a:gd name="connsiteY45" fmla="*/ 247650 h 1478781"/>
              <a:gd name="connsiteX46" fmla="*/ 3792659 w 5344813"/>
              <a:gd name="connsiteY46" fmla="*/ 266700 h 1478781"/>
              <a:gd name="connsiteX47" fmla="*/ 3849809 w 5344813"/>
              <a:gd name="connsiteY47" fmla="*/ 295275 h 1478781"/>
              <a:gd name="connsiteX48" fmla="*/ 3878384 w 5344813"/>
              <a:gd name="connsiteY48" fmla="*/ 314325 h 1478781"/>
              <a:gd name="connsiteX49" fmla="*/ 3916484 w 5344813"/>
              <a:gd name="connsiteY49" fmla="*/ 323850 h 1478781"/>
              <a:gd name="connsiteX50" fmla="*/ 4059359 w 5344813"/>
              <a:gd name="connsiteY50" fmla="*/ 342900 h 1478781"/>
              <a:gd name="connsiteX51" fmla="*/ 4116509 w 5344813"/>
              <a:gd name="connsiteY51" fmla="*/ 361950 h 1478781"/>
              <a:gd name="connsiteX52" fmla="*/ 4145084 w 5344813"/>
              <a:gd name="connsiteY52" fmla="*/ 371475 h 1478781"/>
              <a:gd name="connsiteX53" fmla="*/ 4202234 w 5344813"/>
              <a:gd name="connsiteY53" fmla="*/ 419100 h 1478781"/>
              <a:gd name="connsiteX54" fmla="*/ 4259384 w 5344813"/>
              <a:gd name="connsiteY54" fmla="*/ 457200 h 1478781"/>
              <a:gd name="connsiteX55" fmla="*/ 4287959 w 5344813"/>
              <a:gd name="connsiteY55" fmla="*/ 476250 h 1478781"/>
              <a:gd name="connsiteX56" fmla="*/ 4345109 w 5344813"/>
              <a:gd name="connsiteY56" fmla="*/ 514350 h 1478781"/>
              <a:gd name="connsiteX57" fmla="*/ 4373684 w 5344813"/>
              <a:gd name="connsiteY57" fmla="*/ 533400 h 1478781"/>
              <a:gd name="connsiteX58" fmla="*/ 4402259 w 5344813"/>
              <a:gd name="connsiteY58" fmla="*/ 542925 h 1478781"/>
              <a:gd name="connsiteX59" fmla="*/ 4487984 w 5344813"/>
              <a:gd name="connsiteY59" fmla="*/ 600075 h 1478781"/>
              <a:gd name="connsiteX60" fmla="*/ 4516559 w 5344813"/>
              <a:gd name="connsiteY60" fmla="*/ 628650 h 1478781"/>
              <a:gd name="connsiteX61" fmla="*/ 4545134 w 5344813"/>
              <a:gd name="connsiteY61" fmla="*/ 638175 h 1478781"/>
              <a:gd name="connsiteX62" fmla="*/ 4630859 w 5344813"/>
              <a:gd name="connsiteY62" fmla="*/ 695325 h 1478781"/>
              <a:gd name="connsiteX63" fmla="*/ 4659434 w 5344813"/>
              <a:gd name="connsiteY63" fmla="*/ 714375 h 1478781"/>
              <a:gd name="connsiteX64" fmla="*/ 4688009 w 5344813"/>
              <a:gd name="connsiteY64" fmla="*/ 733425 h 1478781"/>
              <a:gd name="connsiteX65" fmla="*/ 4773734 w 5344813"/>
              <a:gd name="connsiteY65" fmla="*/ 809625 h 1478781"/>
              <a:gd name="connsiteX66" fmla="*/ 4802309 w 5344813"/>
              <a:gd name="connsiteY66" fmla="*/ 819150 h 1478781"/>
              <a:gd name="connsiteX67" fmla="*/ 4859459 w 5344813"/>
              <a:gd name="connsiteY67" fmla="*/ 857250 h 1478781"/>
              <a:gd name="connsiteX68" fmla="*/ 4926134 w 5344813"/>
              <a:gd name="connsiteY68" fmla="*/ 876300 h 1478781"/>
              <a:gd name="connsiteX69" fmla="*/ 4954709 w 5344813"/>
              <a:gd name="connsiteY69" fmla="*/ 885825 h 1478781"/>
              <a:gd name="connsiteX70" fmla="*/ 5021384 w 5344813"/>
              <a:gd name="connsiteY70" fmla="*/ 904875 h 1478781"/>
              <a:gd name="connsiteX71" fmla="*/ 5079267 w 5344813"/>
              <a:gd name="connsiteY71" fmla="*/ 976679 h 1478781"/>
              <a:gd name="connsiteX72" fmla="*/ 5189902 w 5344813"/>
              <a:gd name="connsiteY72" fmla="*/ 1044819 h 1478781"/>
              <a:gd name="connsiteX73" fmla="*/ 5307140 w 5344813"/>
              <a:gd name="connsiteY73" fmla="*/ 1153072 h 1478781"/>
              <a:gd name="connsiteX74" fmla="*/ 5344813 w 5344813"/>
              <a:gd name="connsiteY74" fmla="*/ 1262757 h 1478781"/>
              <a:gd name="connsiteX75" fmla="*/ 4804753 w 5344813"/>
              <a:gd name="connsiteY75" fmla="*/ 1478781 h 1478781"/>
              <a:gd name="connsiteX76" fmla="*/ 556281 w 5344813"/>
              <a:gd name="connsiteY76" fmla="*/ 1478781 h 1478781"/>
              <a:gd name="connsiteX0" fmla="*/ 556281 w 5344813"/>
              <a:gd name="connsiteY0" fmla="*/ 1478781 h 1478781"/>
              <a:gd name="connsiteX1" fmla="*/ 35892 w 5344813"/>
              <a:gd name="connsiteY1" fmla="*/ 1425705 h 1478781"/>
              <a:gd name="connsiteX2" fmla="*/ 74836 w 5344813"/>
              <a:gd name="connsiteY2" fmla="*/ 1300696 h 1478781"/>
              <a:gd name="connsiteX3" fmla="*/ 245226 w 5344813"/>
              <a:gd name="connsiteY3" fmla="*/ 1192245 h 1478781"/>
              <a:gd name="connsiteX4" fmla="*/ 407572 w 5344813"/>
              <a:gd name="connsiteY4" fmla="*/ 1101194 h 1478781"/>
              <a:gd name="connsiteX5" fmla="*/ 534530 w 5344813"/>
              <a:gd name="connsiteY5" fmla="*/ 1007394 h 1478781"/>
              <a:gd name="connsiteX6" fmla="*/ 631030 w 5344813"/>
              <a:gd name="connsiteY6" fmla="*/ 921133 h 1478781"/>
              <a:gd name="connsiteX7" fmla="*/ 739338 w 5344813"/>
              <a:gd name="connsiteY7" fmla="*/ 868479 h 1478781"/>
              <a:gd name="connsiteX8" fmla="*/ 841833 w 5344813"/>
              <a:gd name="connsiteY8" fmla="*/ 801802 h 1478781"/>
              <a:gd name="connsiteX9" fmla="*/ 916783 w 5344813"/>
              <a:gd name="connsiteY9" fmla="*/ 742140 h 1478781"/>
              <a:gd name="connsiteX10" fmla="*/ 1009749 w 5344813"/>
              <a:gd name="connsiteY10" fmla="*/ 701524 h 1478781"/>
              <a:gd name="connsiteX11" fmla="*/ 1163180 w 5344813"/>
              <a:gd name="connsiteY11" fmla="*/ 618261 h 1478781"/>
              <a:gd name="connsiteX12" fmla="*/ 1019408 w 5344813"/>
              <a:gd name="connsiteY12" fmla="*/ 562612 h 1478781"/>
              <a:gd name="connsiteX13" fmla="*/ 1119846 w 5344813"/>
              <a:gd name="connsiteY13" fmla="*/ 527509 h 1478781"/>
              <a:gd name="connsiteX14" fmla="*/ 1197701 w 5344813"/>
              <a:gd name="connsiteY14" fmla="*/ 489408 h 1478781"/>
              <a:gd name="connsiteX15" fmla="*/ 1275556 w 5344813"/>
              <a:gd name="connsiteY15" fmla="*/ 474372 h 1478781"/>
              <a:gd name="connsiteX16" fmla="*/ 1354616 w 5344813"/>
              <a:gd name="connsiteY16" fmla="*/ 439267 h 1478781"/>
              <a:gd name="connsiteX17" fmla="*/ 1469139 w 5344813"/>
              <a:gd name="connsiteY17" fmla="*/ 405666 h 1478781"/>
              <a:gd name="connsiteX18" fmla="*/ 1552808 w 5344813"/>
              <a:gd name="connsiteY18" fmla="*/ 432259 h 1478781"/>
              <a:gd name="connsiteX19" fmla="*/ 1653246 w 5344813"/>
              <a:gd name="connsiteY19" fmla="*/ 410691 h 1478781"/>
              <a:gd name="connsiteX20" fmla="*/ 1799027 w 5344813"/>
              <a:gd name="connsiteY20" fmla="*/ 351994 h 1478781"/>
              <a:gd name="connsiteX21" fmla="*/ 1937743 w 5344813"/>
              <a:gd name="connsiteY21" fmla="*/ 284785 h 1478781"/>
              <a:gd name="connsiteX22" fmla="*/ 2058884 w 5344813"/>
              <a:gd name="connsiteY22" fmla="*/ 216079 h 1478781"/>
              <a:gd name="connsiteX23" fmla="*/ 2154359 w 5344813"/>
              <a:gd name="connsiteY23" fmla="*/ 190500 h 1478781"/>
              <a:gd name="connsiteX24" fmla="*/ 2182934 w 5344813"/>
              <a:gd name="connsiteY24" fmla="*/ 171450 h 1478781"/>
              <a:gd name="connsiteX25" fmla="*/ 2251890 w 5344813"/>
              <a:gd name="connsiteY25" fmla="*/ 144373 h 1478781"/>
              <a:gd name="connsiteX26" fmla="*/ 2408448 w 5344813"/>
              <a:gd name="connsiteY26" fmla="*/ 114300 h 1478781"/>
              <a:gd name="connsiteX27" fmla="*/ 2668709 w 5344813"/>
              <a:gd name="connsiteY27" fmla="*/ 95250 h 1478781"/>
              <a:gd name="connsiteX28" fmla="*/ 2754434 w 5344813"/>
              <a:gd name="connsiteY28" fmla="*/ 66675 h 1478781"/>
              <a:gd name="connsiteX29" fmla="*/ 2783009 w 5344813"/>
              <a:gd name="connsiteY29" fmla="*/ 57150 h 1478781"/>
              <a:gd name="connsiteX30" fmla="*/ 2811584 w 5344813"/>
              <a:gd name="connsiteY30" fmla="*/ 38100 h 1478781"/>
              <a:gd name="connsiteX31" fmla="*/ 2868734 w 5344813"/>
              <a:gd name="connsiteY31" fmla="*/ 19050 h 1478781"/>
              <a:gd name="connsiteX32" fmla="*/ 2935409 w 5344813"/>
              <a:gd name="connsiteY32" fmla="*/ 0 h 1478781"/>
              <a:gd name="connsiteX33" fmla="*/ 3154484 w 5344813"/>
              <a:gd name="connsiteY33" fmla="*/ 9525 h 1478781"/>
              <a:gd name="connsiteX34" fmla="*/ 3211634 w 5344813"/>
              <a:gd name="connsiteY34" fmla="*/ 28575 h 1478781"/>
              <a:gd name="connsiteX35" fmla="*/ 3249734 w 5344813"/>
              <a:gd name="connsiteY35" fmla="*/ 38100 h 1478781"/>
              <a:gd name="connsiteX36" fmla="*/ 3306884 w 5344813"/>
              <a:gd name="connsiteY36" fmla="*/ 57150 h 1478781"/>
              <a:gd name="connsiteX37" fmla="*/ 3364034 w 5344813"/>
              <a:gd name="connsiteY37" fmla="*/ 76200 h 1478781"/>
              <a:gd name="connsiteX38" fmla="*/ 3392609 w 5344813"/>
              <a:gd name="connsiteY38" fmla="*/ 85725 h 1478781"/>
              <a:gd name="connsiteX39" fmla="*/ 3421184 w 5344813"/>
              <a:gd name="connsiteY39" fmla="*/ 95250 h 1478781"/>
              <a:gd name="connsiteX40" fmla="*/ 3535484 w 5344813"/>
              <a:gd name="connsiteY40" fmla="*/ 104775 h 1478781"/>
              <a:gd name="connsiteX41" fmla="*/ 3592634 w 5344813"/>
              <a:gd name="connsiteY41" fmla="*/ 133350 h 1478781"/>
              <a:gd name="connsiteX42" fmla="*/ 3621209 w 5344813"/>
              <a:gd name="connsiteY42" fmla="*/ 161925 h 1478781"/>
              <a:gd name="connsiteX43" fmla="*/ 3678359 w 5344813"/>
              <a:gd name="connsiteY43" fmla="*/ 200025 h 1478781"/>
              <a:gd name="connsiteX44" fmla="*/ 3706934 w 5344813"/>
              <a:gd name="connsiteY44" fmla="*/ 219075 h 1478781"/>
              <a:gd name="connsiteX45" fmla="*/ 3735509 w 5344813"/>
              <a:gd name="connsiteY45" fmla="*/ 247650 h 1478781"/>
              <a:gd name="connsiteX46" fmla="*/ 3792659 w 5344813"/>
              <a:gd name="connsiteY46" fmla="*/ 266700 h 1478781"/>
              <a:gd name="connsiteX47" fmla="*/ 3849809 w 5344813"/>
              <a:gd name="connsiteY47" fmla="*/ 295275 h 1478781"/>
              <a:gd name="connsiteX48" fmla="*/ 3878384 w 5344813"/>
              <a:gd name="connsiteY48" fmla="*/ 314325 h 1478781"/>
              <a:gd name="connsiteX49" fmla="*/ 3916484 w 5344813"/>
              <a:gd name="connsiteY49" fmla="*/ 323850 h 1478781"/>
              <a:gd name="connsiteX50" fmla="*/ 4059359 w 5344813"/>
              <a:gd name="connsiteY50" fmla="*/ 342900 h 1478781"/>
              <a:gd name="connsiteX51" fmla="*/ 4116509 w 5344813"/>
              <a:gd name="connsiteY51" fmla="*/ 361950 h 1478781"/>
              <a:gd name="connsiteX52" fmla="*/ 4145084 w 5344813"/>
              <a:gd name="connsiteY52" fmla="*/ 371475 h 1478781"/>
              <a:gd name="connsiteX53" fmla="*/ 4202234 w 5344813"/>
              <a:gd name="connsiteY53" fmla="*/ 419100 h 1478781"/>
              <a:gd name="connsiteX54" fmla="*/ 4259384 w 5344813"/>
              <a:gd name="connsiteY54" fmla="*/ 457200 h 1478781"/>
              <a:gd name="connsiteX55" fmla="*/ 4287959 w 5344813"/>
              <a:gd name="connsiteY55" fmla="*/ 476250 h 1478781"/>
              <a:gd name="connsiteX56" fmla="*/ 4345109 w 5344813"/>
              <a:gd name="connsiteY56" fmla="*/ 514350 h 1478781"/>
              <a:gd name="connsiteX57" fmla="*/ 4373684 w 5344813"/>
              <a:gd name="connsiteY57" fmla="*/ 533400 h 1478781"/>
              <a:gd name="connsiteX58" fmla="*/ 4402259 w 5344813"/>
              <a:gd name="connsiteY58" fmla="*/ 542925 h 1478781"/>
              <a:gd name="connsiteX59" fmla="*/ 4487984 w 5344813"/>
              <a:gd name="connsiteY59" fmla="*/ 600075 h 1478781"/>
              <a:gd name="connsiteX60" fmla="*/ 4516559 w 5344813"/>
              <a:gd name="connsiteY60" fmla="*/ 628650 h 1478781"/>
              <a:gd name="connsiteX61" fmla="*/ 4545134 w 5344813"/>
              <a:gd name="connsiteY61" fmla="*/ 638175 h 1478781"/>
              <a:gd name="connsiteX62" fmla="*/ 4630859 w 5344813"/>
              <a:gd name="connsiteY62" fmla="*/ 695325 h 1478781"/>
              <a:gd name="connsiteX63" fmla="*/ 4659434 w 5344813"/>
              <a:gd name="connsiteY63" fmla="*/ 714375 h 1478781"/>
              <a:gd name="connsiteX64" fmla="*/ 4688009 w 5344813"/>
              <a:gd name="connsiteY64" fmla="*/ 733425 h 1478781"/>
              <a:gd name="connsiteX65" fmla="*/ 4773734 w 5344813"/>
              <a:gd name="connsiteY65" fmla="*/ 809625 h 1478781"/>
              <a:gd name="connsiteX66" fmla="*/ 4802309 w 5344813"/>
              <a:gd name="connsiteY66" fmla="*/ 819150 h 1478781"/>
              <a:gd name="connsiteX67" fmla="*/ 4859459 w 5344813"/>
              <a:gd name="connsiteY67" fmla="*/ 857250 h 1478781"/>
              <a:gd name="connsiteX68" fmla="*/ 4926134 w 5344813"/>
              <a:gd name="connsiteY68" fmla="*/ 876300 h 1478781"/>
              <a:gd name="connsiteX69" fmla="*/ 4954709 w 5344813"/>
              <a:gd name="connsiteY69" fmla="*/ 885825 h 1478781"/>
              <a:gd name="connsiteX70" fmla="*/ 5021384 w 5344813"/>
              <a:gd name="connsiteY70" fmla="*/ 904875 h 1478781"/>
              <a:gd name="connsiteX71" fmla="*/ 5079267 w 5344813"/>
              <a:gd name="connsiteY71" fmla="*/ 976679 h 1478781"/>
              <a:gd name="connsiteX72" fmla="*/ 5189902 w 5344813"/>
              <a:gd name="connsiteY72" fmla="*/ 1044819 h 1478781"/>
              <a:gd name="connsiteX73" fmla="*/ 5307140 w 5344813"/>
              <a:gd name="connsiteY73" fmla="*/ 1153072 h 1478781"/>
              <a:gd name="connsiteX74" fmla="*/ 5344813 w 5344813"/>
              <a:gd name="connsiteY74" fmla="*/ 1262757 h 1478781"/>
              <a:gd name="connsiteX75" fmla="*/ 4804753 w 5344813"/>
              <a:gd name="connsiteY75" fmla="*/ 1478781 h 1478781"/>
              <a:gd name="connsiteX76" fmla="*/ 556281 w 5344813"/>
              <a:gd name="connsiteY76" fmla="*/ 1478781 h 1478781"/>
              <a:gd name="connsiteX0" fmla="*/ 556281 w 5344813"/>
              <a:gd name="connsiteY0" fmla="*/ 1478781 h 1478781"/>
              <a:gd name="connsiteX1" fmla="*/ 35892 w 5344813"/>
              <a:gd name="connsiteY1" fmla="*/ 1425705 h 1478781"/>
              <a:gd name="connsiteX2" fmla="*/ 74836 w 5344813"/>
              <a:gd name="connsiteY2" fmla="*/ 1300696 h 1478781"/>
              <a:gd name="connsiteX3" fmla="*/ 245226 w 5344813"/>
              <a:gd name="connsiteY3" fmla="*/ 1192245 h 1478781"/>
              <a:gd name="connsiteX4" fmla="*/ 407572 w 5344813"/>
              <a:gd name="connsiteY4" fmla="*/ 1101194 h 1478781"/>
              <a:gd name="connsiteX5" fmla="*/ 534530 w 5344813"/>
              <a:gd name="connsiteY5" fmla="*/ 1007394 h 1478781"/>
              <a:gd name="connsiteX6" fmla="*/ 631030 w 5344813"/>
              <a:gd name="connsiteY6" fmla="*/ 921133 h 1478781"/>
              <a:gd name="connsiteX7" fmla="*/ 739338 w 5344813"/>
              <a:gd name="connsiteY7" fmla="*/ 868479 h 1478781"/>
              <a:gd name="connsiteX8" fmla="*/ 841833 w 5344813"/>
              <a:gd name="connsiteY8" fmla="*/ 801802 h 1478781"/>
              <a:gd name="connsiteX9" fmla="*/ 916783 w 5344813"/>
              <a:gd name="connsiteY9" fmla="*/ 742140 h 1478781"/>
              <a:gd name="connsiteX10" fmla="*/ 1009749 w 5344813"/>
              <a:gd name="connsiteY10" fmla="*/ 701524 h 1478781"/>
              <a:gd name="connsiteX11" fmla="*/ 1163180 w 5344813"/>
              <a:gd name="connsiteY11" fmla="*/ 618261 h 1478781"/>
              <a:gd name="connsiteX12" fmla="*/ 1019408 w 5344813"/>
              <a:gd name="connsiteY12" fmla="*/ 562612 h 1478781"/>
              <a:gd name="connsiteX13" fmla="*/ 1119846 w 5344813"/>
              <a:gd name="connsiteY13" fmla="*/ 527509 h 1478781"/>
              <a:gd name="connsiteX14" fmla="*/ 1197701 w 5344813"/>
              <a:gd name="connsiteY14" fmla="*/ 489408 h 1478781"/>
              <a:gd name="connsiteX15" fmla="*/ 1275556 w 5344813"/>
              <a:gd name="connsiteY15" fmla="*/ 474372 h 1478781"/>
              <a:gd name="connsiteX16" fmla="*/ 1354616 w 5344813"/>
              <a:gd name="connsiteY16" fmla="*/ 439267 h 1478781"/>
              <a:gd name="connsiteX17" fmla="*/ 1465203 w 5344813"/>
              <a:gd name="connsiteY17" fmla="*/ 461852 h 1478781"/>
              <a:gd name="connsiteX18" fmla="*/ 1552808 w 5344813"/>
              <a:gd name="connsiteY18" fmla="*/ 432259 h 1478781"/>
              <a:gd name="connsiteX19" fmla="*/ 1653246 w 5344813"/>
              <a:gd name="connsiteY19" fmla="*/ 410691 h 1478781"/>
              <a:gd name="connsiteX20" fmla="*/ 1799027 w 5344813"/>
              <a:gd name="connsiteY20" fmla="*/ 351994 h 1478781"/>
              <a:gd name="connsiteX21" fmla="*/ 1937743 w 5344813"/>
              <a:gd name="connsiteY21" fmla="*/ 284785 h 1478781"/>
              <a:gd name="connsiteX22" fmla="*/ 2058884 w 5344813"/>
              <a:gd name="connsiteY22" fmla="*/ 216079 h 1478781"/>
              <a:gd name="connsiteX23" fmla="*/ 2154359 w 5344813"/>
              <a:gd name="connsiteY23" fmla="*/ 190500 h 1478781"/>
              <a:gd name="connsiteX24" fmla="*/ 2182934 w 5344813"/>
              <a:gd name="connsiteY24" fmla="*/ 171450 h 1478781"/>
              <a:gd name="connsiteX25" fmla="*/ 2251890 w 5344813"/>
              <a:gd name="connsiteY25" fmla="*/ 144373 h 1478781"/>
              <a:gd name="connsiteX26" fmla="*/ 2408448 w 5344813"/>
              <a:gd name="connsiteY26" fmla="*/ 114300 h 1478781"/>
              <a:gd name="connsiteX27" fmla="*/ 2668709 w 5344813"/>
              <a:gd name="connsiteY27" fmla="*/ 95250 h 1478781"/>
              <a:gd name="connsiteX28" fmla="*/ 2754434 w 5344813"/>
              <a:gd name="connsiteY28" fmla="*/ 66675 h 1478781"/>
              <a:gd name="connsiteX29" fmla="*/ 2783009 w 5344813"/>
              <a:gd name="connsiteY29" fmla="*/ 57150 h 1478781"/>
              <a:gd name="connsiteX30" fmla="*/ 2811584 w 5344813"/>
              <a:gd name="connsiteY30" fmla="*/ 38100 h 1478781"/>
              <a:gd name="connsiteX31" fmla="*/ 2868734 w 5344813"/>
              <a:gd name="connsiteY31" fmla="*/ 19050 h 1478781"/>
              <a:gd name="connsiteX32" fmla="*/ 2935409 w 5344813"/>
              <a:gd name="connsiteY32" fmla="*/ 0 h 1478781"/>
              <a:gd name="connsiteX33" fmla="*/ 3154484 w 5344813"/>
              <a:gd name="connsiteY33" fmla="*/ 9525 h 1478781"/>
              <a:gd name="connsiteX34" fmla="*/ 3211634 w 5344813"/>
              <a:gd name="connsiteY34" fmla="*/ 28575 h 1478781"/>
              <a:gd name="connsiteX35" fmla="*/ 3249734 w 5344813"/>
              <a:gd name="connsiteY35" fmla="*/ 38100 h 1478781"/>
              <a:gd name="connsiteX36" fmla="*/ 3306884 w 5344813"/>
              <a:gd name="connsiteY36" fmla="*/ 57150 h 1478781"/>
              <a:gd name="connsiteX37" fmla="*/ 3364034 w 5344813"/>
              <a:gd name="connsiteY37" fmla="*/ 76200 h 1478781"/>
              <a:gd name="connsiteX38" fmla="*/ 3392609 w 5344813"/>
              <a:gd name="connsiteY38" fmla="*/ 85725 h 1478781"/>
              <a:gd name="connsiteX39" fmla="*/ 3421184 w 5344813"/>
              <a:gd name="connsiteY39" fmla="*/ 95250 h 1478781"/>
              <a:gd name="connsiteX40" fmla="*/ 3535484 w 5344813"/>
              <a:gd name="connsiteY40" fmla="*/ 104775 h 1478781"/>
              <a:gd name="connsiteX41" fmla="*/ 3592634 w 5344813"/>
              <a:gd name="connsiteY41" fmla="*/ 133350 h 1478781"/>
              <a:gd name="connsiteX42" fmla="*/ 3621209 w 5344813"/>
              <a:gd name="connsiteY42" fmla="*/ 161925 h 1478781"/>
              <a:gd name="connsiteX43" fmla="*/ 3678359 w 5344813"/>
              <a:gd name="connsiteY43" fmla="*/ 200025 h 1478781"/>
              <a:gd name="connsiteX44" fmla="*/ 3706934 w 5344813"/>
              <a:gd name="connsiteY44" fmla="*/ 219075 h 1478781"/>
              <a:gd name="connsiteX45" fmla="*/ 3735509 w 5344813"/>
              <a:gd name="connsiteY45" fmla="*/ 247650 h 1478781"/>
              <a:gd name="connsiteX46" fmla="*/ 3792659 w 5344813"/>
              <a:gd name="connsiteY46" fmla="*/ 266700 h 1478781"/>
              <a:gd name="connsiteX47" fmla="*/ 3849809 w 5344813"/>
              <a:gd name="connsiteY47" fmla="*/ 295275 h 1478781"/>
              <a:gd name="connsiteX48" fmla="*/ 3878384 w 5344813"/>
              <a:gd name="connsiteY48" fmla="*/ 314325 h 1478781"/>
              <a:gd name="connsiteX49" fmla="*/ 3916484 w 5344813"/>
              <a:gd name="connsiteY49" fmla="*/ 323850 h 1478781"/>
              <a:gd name="connsiteX50" fmla="*/ 4059359 w 5344813"/>
              <a:gd name="connsiteY50" fmla="*/ 342900 h 1478781"/>
              <a:gd name="connsiteX51" fmla="*/ 4116509 w 5344813"/>
              <a:gd name="connsiteY51" fmla="*/ 361950 h 1478781"/>
              <a:gd name="connsiteX52" fmla="*/ 4145084 w 5344813"/>
              <a:gd name="connsiteY52" fmla="*/ 371475 h 1478781"/>
              <a:gd name="connsiteX53" fmla="*/ 4202234 w 5344813"/>
              <a:gd name="connsiteY53" fmla="*/ 419100 h 1478781"/>
              <a:gd name="connsiteX54" fmla="*/ 4259384 w 5344813"/>
              <a:gd name="connsiteY54" fmla="*/ 457200 h 1478781"/>
              <a:gd name="connsiteX55" fmla="*/ 4287959 w 5344813"/>
              <a:gd name="connsiteY55" fmla="*/ 476250 h 1478781"/>
              <a:gd name="connsiteX56" fmla="*/ 4345109 w 5344813"/>
              <a:gd name="connsiteY56" fmla="*/ 514350 h 1478781"/>
              <a:gd name="connsiteX57" fmla="*/ 4373684 w 5344813"/>
              <a:gd name="connsiteY57" fmla="*/ 533400 h 1478781"/>
              <a:gd name="connsiteX58" fmla="*/ 4402259 w 5344813"/>
              <a:gd name="connsiteY58" fmla="*/ 542925 h 1478781"/>
              <a:gd name="connsiteX59" fmla="*/ 4487984 w 5344813"/>
              <a:gd name="connsiteY59" fmla="*/ 600075 h 1478781"/>
              <a:gd name="connsiteX60" fmla="*/ 4516559 w 5344813"/>
              <a:gd name="connsiteY60" fmla="*/ 628650 h 1478781"/>
              <a:gd name="connsiteX61" fmla="*/ 4545134 w 5344813"/>
              <a:gd name="connsiteY61" fmla="*/ 638175 h 1478781"/>
              <a:gd name="connsiteX62" fmla="*/ 4630859 w 5344813"/>
              <a:gd name="connsiteY62" fmla="*/ 695325 h 1478781"/>
              <a:gd name="connsiteX63" fmla="*/ 4659434 w 5344813"/>
              <a:gd name="connsiteY63" fmla="*/ 714375 h 1478781"/>
              <a:gd name="connsiteX64" fmla="*/ 4688009 w 5344813"/>
              <a:gd name="connsiteY64" fmla="*/ 733425 h 1478781"/>
              <a:gd name="connsiteX65" fmla="*/ 4773734 w 5344813"/>
              <a:gd name="connsiteY65" fmla="*/ 809625 h 1478781"/>
              <a:gd name="connsiteX66" fmla="*/ 4802309 w 5344813"/>
              <a:gd name="connsiteY66" fmla="*/ 819150 h 1478781"/>
              <a:gd name="connsiteX67" fmla="*/ 4859459 w 5344813"/>
              <a:gd name="connsiteY67" fmla="*/ 857250 h 1478781"/>
              <a:gd name="connsiteX68" fmla="*/ 4926134 w 5344813"/>
              <a:gd name="connsiteY68" fmla="*/ 876300 h 1478781"/>
              <a:gd name="connsiteX69" fmla="*/ 4954709 w 5344813"/>
              <a:gd name="connsiteY69" fmla="*/ 885825 h 1478781"/>
              <a:gd name="connsiteX70" fmla="*/ 5021384 w 5344813"/>
              <a:gd name="connsiteY70" fmla="*/ 904875 h 1478781"/>
              <a:gd name="connsiteX71" fmla="*/ 5079267 w 5344813"/>
              <a:gd name="connsiteY71" fmla="*/ 976679 h 1478781"/>
              <a:gd name="connsiteX72" fmla="*/ 5189902 w 5344813"/>
              <a:gd name="connsiteY72" fmla="*/ 1044819 h 1478781"/>
              <a:gd name="connsiteX73" fmla="*/ 5307140 w 5344813"/>
              <a:gd name="connsiteY73" fmla="*/ 1153072 h 1478781"/>
              <a:gd name="connsiteX74" fmla="*/ 5344813 w 5344813"/>
              <a:gd name="connsiteY74" fmla="*/ 1262757 h 1478781"/>
              <a:gd name="connsiteX75" fmla="*/ 4804753 w 5344813"/>
              <a:gd name="connsiteY75" fmla="*/ 1478781 h 1478781"/>
              <a:gd name="connsiteX76" fmla="*/ 556281 w 5344813"/>
              <a:gd name="connsiteY76" fmla="*/ 1478781 h 1478781"/>
              <a:gd name="connsiteX0" fmla="*/ 556281 w 5344813"/>
              <a:gd name="connsiteY0" fmla="*/ 1478781 h 1478781"/>
              <a:gd name="connsiteX1" fmla="*/ 35892 w 5344813"/>
              <a:gd name="connsiteY1" fmla="*/ 1425705 h 1478781"/>
              <a:gd name="connsiteX2" fmla="*/ 74836 w 5344813"/>
              <a:gd name="connsiteY2" fmla="*/ 1300696 h 1478781"/>
              <a:gd name="connsiteX3" fmla="*/ 245226 w 5344813"/>
              <a:gd name="connsiteY3" fmla="*/ 1192245 h 1478781"/>
              <a:gd name="connsiteX4" fmla="*/ 407572 w 5344813"/>
              <a:gd name="connsiteY4" fmla="*/ 1101194 h 1478781"/>
              <a:gd name="connsiteX5" fmla="*/ 534530 w 5344813"/>
              <a:gd name="connsiteY5" fmla="*/ 1007394 h 1478781"/>
              <a:gd name="connsiteX6" fmla="*/ 631030 w 5344813"/>
              <a:gd name="connsiteY6" fmla="*/ 921133 h 1478781"/>
              <a:gd name="connsiteX7" fmla="*/ 739338 w 5344813"/>
              <a:gd name="connsiteY7" fmla="*/ 868479 h 1478781"/>
              <a:gd name="connsiteX8" fmla="*/ 841833 w 5344813"/>
              <a:gd name="connsiteY8" fmla="*/ 801802 h 1478781"/>
              <a:gd name="connsiteX9" fmla="*/ 916783 w 5344813"/>
              <a:gd name="connsiteY9" fmla="*/ 742140 h 1478781"/>
              <a:gd name="connsiteX10" fmla="*/ 1009749 w 5344813"/>
              <a:gd name="connsiteY10" fmla="*/ 701524 h 1478781"/>
              <a:gd name="connsiteX11" fmla="*/ 1163180 w 5344813"/>
              <a:gd name="connsiteY11" fmla="*/ 618261 h 1478781"/>
              <a:gd name="connsiteX12" fmla="*/ 1019408 w 5344813"/>
              <a:gd name="connsiteY12" fmla="*/ 562612 h 1478781"/>
              <a:gd name="connsiteX13" fmla="*/ 1119846 w 5344813"/>
              <a:gd name="connsiteY13" fmla="*/ 527509 h 1478781"/>
              <a:gd name="connsiteX14" fmla="*/ 1197701 w 5344813"/>
              <a:gd name="connsiteY14" fmla="*/ 489408 h 1478781"/>
              <a:gd name="connsiteX15" fmla="*/ 1275556 w 5344813"/>
              <a:gd name="connsiteY15" fmla="*/ 474372 h 1478781"/>
              <a:gd name="connsiteX16" fmla="*/ 1370357 w 5344813"/>
              <a:gd name="connsiteY16" fmla="*/ 463346 h 1478781"/>
              <a:gd name="connsiteX17" fmla="*/ 1465203 w 5344813"/>
              <a:gd name="connsiteY17" fmla="*/ 461852 h 1478781"/>
              <a:gd name="connsiteX18" fmla="*/ 1552808 w 5344813"/>
              <a:gd name="connsiteY18" fmla="*/ 432259 h 1478781"/>
              <a:gd name="connsiteX19" fmla="*/ 1653246 w 5344813"/>
              <a:gd name="connsiteY19" fmla="*/ 410691 h 1478781"/>
              <a:gd name="connsiteX20" fmla="*/ 1799027 w 5344813"/>
              <a:gd name="connsiteY20" fmla="*/ 351994 h 1478781"/>
              <a:gd name="connsiteX21" fmla="*/ 1937743 w 5344813"/>
              <a:gd name="connsiteY21" fmla="*/ 284785 h 1478781"/>
              <a:gd name="connsiteX22" fmla="*/ 2058884 w 5344813"/>
              <a:gd name="connsiteY22" fmla="*/ 216079 h 1478781"/>
              <a:gd name="connsiteX23" fmla="*/ 2154359 w 5344813"/>
              <a:gd name="connsiteY23" fmla="*/ 190500 h 1478781"/>
              <a:gd name="connsiteX24" fmla="*/ 2182934 w 5344813"/>
              <a:gd name="connsiteY24" fmla="*/ 171450 h 1478781"/>
              <a:gd name="connsiteX25" fmla="*/ 2251890 w 5344813"/>
              <a:gd name="connsiteY25" fmla="*/ 144373 h 1478781"/>
              <a:gd name="connsiteX26" fmla="*/ 2408448 w 5344813"/>
              <a:gd name="connsiteY26" fmla="*/ 114300 h 1478781"/>
              <a:gd name="connsiteX27" fmla="*/ 2668709 w 5344813"/>
              <a:gd name="connsiteY27" fmla="*/ 95250 h 1478781"/>
              <a:gd name="connsiteX28" fmla="*/ 2754434 w 5344813"/>
              <a:gd name="connsiteY28" fmla="*/ 66675 h 1478781"/>
              <a:gd name="connsiteX29" fmla="*/ 2783009 w 5344813"/>
              <a:gd name="connsiteY29" fmla="*/ 57150 h 1478781"/>
              <a:gd name="connsiteX30" fmla="*/ 2811584 w 5344813"/>
              <a:gd name="connsiteY30" fmla="*/ 38100 h 1478781"/>
              <a:gd name="connsiteX31" fmla="*/ 2868734 w 5344813"/>
              <a:gd name="connsiteY31" fmla="*/ 19050 h 1478781"/>
              <a:gd name="connsiteX32" fmla="*/ 2935409 w 5344813"/>
              <a:gd name="connsiteY32" fmla="*/ 0 h 1478781"/>
              <a:gd name="connsiteX33" fmla="*/ 3154484 w 5344813"/>
              <a:gd name="connsiteY33" fmla="*/ 9525 h 1478781"/>
              <a:gd name="connsiteX34" fmla="*/ 3211634 w 5344813"/>
              <a:gd name="connsiteY34" fmla="*/ 28575 h 1478781"/>
              <a:gd name="connsiteX35" fmla="*/ 3249734 w 5344813"/>
              <a:gd name="connsiteY35" fmla="*/ 38100 h 1478781"/>
              <a:gd name="connsiteX36" fmla="*/ 3306884 w 5344813"/>
              <a:gd name="connsiteY36" fmla="*/ 57150 h 1478781"/>
              <a:gd name="connsiteX37" fmla="*/ 3364034 w 5344813"/>
              <a:gd name="connsiteY37" fmla="*/ 76200 h 1478781"/>
              <a:gd name="connsiteX38" fmla="*/ 3392609 w 5344813"/>
              <a:gd name="connsiteY38" fmla="*/ 85725 h 1478781"/>
              <a:gd name="connsiteX39" fmla="*/ 3421184 w 5344813"/>
              <a:gd name="connsiteY39" fmla="*/ 95250 h 1478781"/>
              <a:gd name="connsiteX40" fmla="*/ 3535484 w 5344813"/>
              <a:gd name="connsiteY40" fmla="*/ 104775 h 1478781"/>
              <a:gd name="connsiteX41" fmla="*/ 3592634 w 5344813"/>
              <a:gd name="connsiteY41" fmla="*/ 133350 h 1478781"/>
              <a:gd name="connsiteX42" fmla="*/ 3621209 w 5344813"/>
              <a:gd name="connsiteY42" fmla="*/ 161925 h 1478781"/>
              <a:gd name="connsiteX43" fmla="*/ 3678359 w 5344813"/>
              <a:gd name="connsiteY43" fmla="*/ 200025 h 1478781"/>
              <a:gd name="connsiteX44" fmla="*/ 3706934 w 5344813"/>
              <a:gd name="connsiteY44" fmla="*/ 219075 h 1478781"/>
              <a:gd name="connsiteX45" fmla="*/ 3735509 w 5344813"/>
              <a:gd name="connsiteY45" fmla="*/ 247650 h 1478781"/>
              <a:gd name="connsiteX46" fmla="*/ 3792659 w 5344813"/>
              <a:gd name="connsiteY46" fmla="*/ 266700 h 1478781"/>
              <a:gd name="connsiteX47" fmla="*/ 3849809 w 5344813"/>
              <a:gd name="connsiteY47" fmla="*/ 295275 h 1478781"/>
              <a:gd name="connsiteX48" fmla="*/ 3878384 w 5344813"/>
              <a:gd name="connsiteY48" fmla="*/ 314325 h 1478781"/>
              <a:gd name="connsiteX49" fmla="*/ 3916484 w 5344813"/>
              <a:gd name="connsiteY49" fmla="*/ 323850 h 1478781"/>
              <a:gd name="connsiteX50" fmla="*/ 4059359 w 5344813"/>
              <a:gd name="connsiteY50" fmla="*/ 342900 h 1478781"/>
              <a:gd name="connsiteX51" fmla="*/ 4116509 w 5344813"/>
              <a:gd name="connsiteY51" fmla="*/ 361950 h 1478781"/>
              <a:gd name="connsiteX52" fmla="*/ 4145084 w 5344813"/>
              <a:gd name="connsiteY52" fmla="*/ 371475 h 1478781"/>
              <a:gd name="connsiteX53" fmla="*/ 4202234 w 5344813"/>
              <a:gd name="connsiteY53" fmla="*/ 419100 h 1478781"/>
              <a:gd name="connsiteX54" fmla="*/ 4259384 w 5344813"/>
              <a:gd name="connsiteY54" fmla="*/ 457200 h 1478781"/>
              <a:gd name="connsiteX55" fmla="*/ 4287959 w 5344813"/>
              <a:gd name="connsiteY55" fmla="*/ 476250 h 1478781"/>
              <a:gd name="connsiteX56" fmla="*/ 4345109 w 5344813"/>
              <a:gd name="connsiteY56" fmla="*/ 514350 h 1478781"/>
              <a:gd name="connsiteX57" fmla="*/ 4373684 w 5344813"/>
              <a:gd name="connsiteY57" fmla="*/ 533400 h 1478781"/>
              <a:gd name="connsiteX58" fmla="*/ 4402259 w 5344813"/>
              <a:gd name="connsiteY58" fmla="*/ 542925 h 1478781"/>
              <a:gd name="connsiteX59" fmla="*/ 4487984 w 5344813"/>
              <a:gd name="connsiteY59" fmla="*/ 600075 h 1478781"/>
              <a:gd name="connsiteX60" fmla="*/ 4516559 w 5344813"/>
              <a:gd name="connsiteY60" fmla="*/ 628650 h 1478781"/>
              <a:gd name="connsiteX61" fmla="*/ 4545134 w 5344813"/>
              <a:gd name="connsiteY61" fmla="*/ 638175 h 1478781"/>
              <a:gd name="connsiteX62" fmla="*/ 4630859 w 5344813"/>
              <a:gd name="connsiteY62" fmla="*/ 695325 h 1478781"/>
              <a:gd name="connsiteX63" fmla="*/ 4659434 w 5344813"/>
              <a:gd name="connsiteY63" fmla="*/ 714375 h 1478781"/>
              <a:gd name="connsiteX64" fmla="*/ 4688009 w 5344813"/>
              <a:gd name="connsiteY64" fmla="*/ 733425 h 1478781"/>
              <a:gd name="connsiteX65" fmla="*/ 4773734 w 5344813"/>
              <a:gd name="connsiteY65" fmla="*/ 809625 h 1478781"/>
              <a:gd name="connsiteX66" fmla="*/ 4802309 w 5344813"/>
              <a:gd name="connsiteY66" fmla="*/ 819150 h 1478781"/>
              <a:gd name="connsiteX67" fmla="*/ 4859459 w 5344813"/>
              <a:gd name="connsiteY67" fmla="*/ 857250 h 1478781"/>
              <a:gd name="connsiteX68" fmla="*/ 4926134 w 5344813"/>
              <a:gd name="connsiteY68" fmla="*/ 876300 h 1478781"/>
              <a:gd name="connsiteX69" fmla="*/ 4954709 w 5344813"/>
              <a:gd name="connsiteY69" fmla="*/ 885825 h 1478781"/>
              <a:gd name="connsiteX70" fmla="*/ 5021384 w 5344813"/>
              <a:gd name="connsiteY70" fmla="*/ 904875 h 1478781"/>
              <a:gd name="connsiteX71" fmla="*/ 5079267 w 5344813"/>
              <a:gd name="connsiteY71" fmla="*/ 976679 h 1478781"/>
              <a:gd name="connsiteX72" fmla="*/ 5189902 w 5344813"/>
              <a:gd name="connsiteY72" fmla="*/ 1044819 h 1478781"/>
              <a:gd name="connsiteX73" fmla="*/ 5307140 w 5344813"/>
              <a:gd name="connsiteY73" fmla="*/ 1153072 h 1478781"/>
              <a:gd name="connsiteX74" fmla="*/ 5344813 w 5344813"/>
              <a:gd name="connsiteY74" fmla="*/ 1262757 h 1478781"/>
              <a:gd name="connsiteX75" fmla="*/ 4804753 w 5344813"/>
              <a:gd name="connsiteY75" fmla="*/ 1478781 h 1478781"/>
              <a:gd name="connsiteX76" fmla="*/ 556281 w 5344813"/>
              <a:gd name="connsiteY76" fmla="*/ 1478781 h 1478781"/>
              <a:gd name="connsiteX0" fmla="*/ 556281 w 5344813"/>
              <a:gd name="connsiteY0" fmla="*/ 1478781 h 1478781"/>
              <a:gd name="connsiteX1" fmla="*/ 35892 w 5344813"/>
              <a:gd name="connsiteY1" fmla="*/ 1425705 h 1478781"/>
              <a:gd name="connsiteX2" fmla="*/ 74836 w 5344813"/>
              <a:gd name="connsiteY2" fmla="*/ 1300696 h 1478781"/>
              <a:gd name="connsiteX3" fmla="*/ 245226 w 5344813"/>
              <a:gd name="connsiteY3" fmla="*/ 1192245 h 1478781"/>
              <a:gd name="connsiteX4" fmla="*/ 407572 w 5344813"/>
              <a:gd name="connsiteY4" fmla="*/ 1101194 h 1478781"/>
              <a:gd name="connsiteX5" fmla="*/ 534530 w 5344813"/>
              <a:gd name="connsiteY5" fmla="*/ 1007394 h 1478781"/>
              <a:gd name="connsiteX6" fmla="*/ 631030 w 5344813"/>
              <a:gd name="connsiteY6" fmla="*/ 921133 h 1478781"/>
              <a:gd name="connsiteX7" fmla="*/ 739338 w 5344813"/>
              <a:gd name="connsiteY7" fmla="*/ 868479 h 1478781"/>
              <a:gd name="connsiteX8" fmla="*/ 841833 w 5344813"/>
              <a:gd name="connsiteY8" fmla="*/ 801802 h 1478781"/>
              <a:gd name="connsiteX9" fmla="*/ 916783 w 5344813"/>
              <a:gd name="connsiteY9" fmla="*/ 742140 h 1478781"/>
              <a:gd name="connsiteX10" fmla="*/ 1009749 w 5344813"/>
              <a:gd name="connsiteY10" fmla="*/ 701524 h 1478781"/>
              <a:gd name="connsiteX11" fmla="*/ 1163180 w 5344813"/>
              <a:gd name="connsiteY11" fmla="*/ 618261 h 1478781"/>
              <a:gd name="connsiteX12" fmla="*/ 1019408 w 5344813"/>
              <a:gd name="connsiteY12" fmla="*/ 562612 h 1478781"/>
              <a:gd name="connsiteX13" fmla="*/ 1119846 w 5344813"/>
              <a:gd name="connsiteY13" fmla="*/ 527509 h 1478781"/>
              <a:gd name="connsiteX14" fmla="*/ 1197701 w 5344813"/>
              <a:gd name="connsiteY14" fmla="*/ 489408 h 1478781"/>
              <a:gd name="connsiteX15" fmla="*/ 1291297 w 5344813"/>
              <a:gd name="connsiteY15" fmla="*/ 514504 h 1478781"/>
              <a:gd name="connsiteX16" fmla="*/ 1370357 w 5344813"/>
              <a:gd name="connsiteY16" fmla="*/ 463346 h 1478781"/>
              <a:gd name="connsiteX17" fmla="*/ 1465203 w 5344813"/>
              <a:gd name="connsiteY17" fmla="*/ 461852 h 1478781"/>
              <a:gd name="connsiteX18" fmla="*/ 1552808 w 5344813"/>
              <a:gd name="connsiteY18" fmla="*/ 432259 h 1478781"/>
              <a:gd name="connsiteX19" fmla="*/ 1653246 w 5344813"/>
              <a:gd name="connsiteY19" fmla="*/ 410691 h 1478781"/>
              <a:gd name="connsiteX20" fmla="*/ 1799027 w 5344813"/>
              <a:gd name="connsiteY20" fmla="*/ 351994 h 1478781"/>
              <a:gd name="connsiteX21" fmla="*/ 1937743 w 5344813"/>
              <a:gd name="connsiteY21" fmla="*/ 284785 h 1478781"/>
              <a:gd name="connsiteX22" fmla="*/ 2058884 w 5344813"/>
              <a:gd name="connsiteY22" fmla="*/ 216079 h 1478781"/>
              <a:gd name="connsiteX23" fmla="*/ 2154359 w 5344813"/>
              <a:gd name="connsiteY23" fmla="*/ 190500 h 1478781"/>
              <a:gd name="connsiteX24" fmla="*/ 2182934 w 5344813"/>
              <a:gd name="connsiteY24" fmla="*/ 171450 h 1478781"/>
              <a:gd name="connsiteX25" fmla="*/ 2251890 w 5344813"/>
              <a:gd name="connsiteY25" fmla="*/ 144373 h 1478781"/>
              <a:gd name="connsiteX26" fmla="*/ 2408448 w 5344813"/>
              <a:gd name="connsiteY26" fmla="*/ 114300 h 1478781"/>
              <a:gd name="connsiteX27" fmla="*/ 2668709 w 5344813"/>
              <a:gd name="connsiteY27" fmla="*/ 95250 h 1478781"/>
              <a:gd name="connsiteX28" fmla="*/ 2754434 w 5344813"/>
              <a:gd name="connsiteY28" fmla="*/ 66675 h 1478781"/>
              <a:gd name="connsiteX29" fmla="*/ 2783009 w 5344813"/>
              <a:gd name="connsiteY29" fmla="*/ 57150 h 1478781"/>
              <a:gd name="connsiteX30" fmla="*/ 2811584 w 5344813"/>
              <a:gd name="connsiteY30" fmla="*/ 38100 h 1478781"/>
              <a:gd name="connsiteX31" fmla="*/ 2868734 w 5344813"/>
              <a:gd name="connsiteY31" fmla="*/ 19050 h 1478781"/>
              <a:gd name="connsiteX32" fmla="*/ 2935409 w 5344813"/>
              <a:gd name="connsiteY32" fmla="*/ 0 h 1478781"/>
              <a:gd name="connsiteX33" fmla="*/ 3154484 w 5344813"/>
              <a:gd name="connsiteY33" fmla="*/ 9525 h 1478781"/>
              <a:gd name="connsiteX34" fmla="*/ 3211634 w 5344813"/>
              <a:gd name="connsiteY34" fmla="*/ 28575 h 1478781"/>
              <a:gd name="connsiteX35" fmla="*/ 3249734 w 5344813"/>
              <a:gd name="connsiteY35" fmla="*/ 38100 h 1478781"/>
              <a:gd name="connsiteX36" fmla="*/ 3306884 w 5344813"/>
              <a:gd name="connsiteY36" fmla="*/ 57150 h 1478781"/>
              <a:gd name="connsiteX37" fmla="*/ 3364034 w 5344813"/>
              <a:gd name="connsiteY37" fmla="*/ 76200 h 1478781"/>
              <a:gd name="connsiteX38" fmla="*/ 3392609 w 5344813"/>
              <a:gd name="connsiteY38" fmla="*/ 85725 h 1478781"/>
              <a:gd name="connsiteX39" fmla="*/ 3421184 w 5344813"/>
              <a:gd name="connsiteY39" fmla="*/ 95250 h 1478781"/>
              <a:gd name="connsiteX40" fmla="*/ 3535484 w 5344813"/>
              <a:gd name="connsiteY40" fmla="*/ 104775 h 1478781"/>
              <a:gd name="connsiteX41" fmla="*/ 3592634 w 5344813"/>
              <a:gd name="connsiteY41" fmla="*/ 133350 h 1478781"/>
              <a:gd name="connsiteX42" fmla="*/ 3621209 w 5344813"/>
              <a:gd name="connsiteY42" fmla="*/ 161925 h 1478781"/>
              <a:gd name="connsiteX43" fmla="*/ 3678359 w 5344813"/>
              <a:gd name="connsiteY43" fmla="*/ 200025 h 1478781"/>
              <a:gd name="connsiteX44" fmla="*/ 3706934 w 5344813"/>
              <a:gd name="connsiteY44" fmla="*/ 219075 h 1478781"/>
              <a:gd name="connsiteX45" fmla="*/ 3735509 w 5344813"/>
              <a:gd name="connsiteY45" fmla="*/ 247650 h 1478781"/>
              <a:gd name="connsiteX46" fmla="*/ 3792659 w 5344813"/>
              <a:gd name="connsiteY46" fmla="*/ 266700 h 1478781"/>
              <a:gd name="connsiteX47" fmla="*/ 3849809 w 5344813"/>
              <a:gd name="connsiteY47" fmla="*/ 295275 h 1478781"/>
              <a:gd name="connsiteX48" fmla="*/ 3878384 w 5344813"/>
              <a:gd name="connsiteY48" fmla="*/ 314325 h 1478781"/>
              <a:gd name="connsiteX49" fmla="*/ 3916484 w 5344813"/>
              <a:gd name="connsiteY49" fmla="*/ 323850 h 1478781"/>
              <a:gd name="connsiteX50" fmla="*/ 4059359 w 5344813"/>
              <a:gd name="connsiteY50" fmla="*/ 342900 h 1478781"/>
              <a:gd name="connsiteX51" fmla="*/ 4116509 w 5344813"/>
              <a:gd name="connsiteY51" fmla="*/ 361950 h 1478781"/>
              <a:gd name="connsiteX52" fmla="*/ 4145084 w 5344813"/>
              <a:gd name="connsiteY52" fmla="*/ 371475 h 1478781"/>
              <a:gd name="connsiteX53" fmla="*/ 4202234 w 5344813"/>
              <a:gd name="connsiteY53" fmla="*/ 419100 h 1478781"/>
              <a:gd name="connsiteX54" fmla="*/ 4259384 w 5344813"/>
              <a:gd name="connsiteY54" fmla="*/ 457200 h 1478781"/>
              <a:gd name="connsiteX55" fmla="*/ 4287959 w 5344813"/>
              <a:gd name="connsiteY55" fmla="*/ 476250 h 1478781"/>
              <a:gd name="connsiteX56" fmla="*/ 4345109 w 5344813"/>
              <a:gd name="connsiteY56" fmla="*/ 514350 h 1478781"/>
              <a:gd name="connsiteX57" fmla="*/ 4373684 w 5344813"/>
              <a:gd name="connsiteY57" fmla="*/ 533400 h 1478781"/>
              <a:gd name="connsiteX58" fmla="*/ 4402259 w 5344813"/>
              <a:gd name="connsiteY58" fmla="*/ 542925 h 1478781"/>
              <a:gd name="connsiteX59" fmla="*/ 4487984 w 5344813"/>
              <a:gd name="connsiteY59" fmla="*/ 600075 h 1478781"/>
              <a:gd name="connsiteX60" fmla="*/ 4516559 w 5344813"/>
              <a:gd name="connsiteY60" fmla="*/ 628650 h 1478781"/>
              <a:gd name="connsiteX61" fmla="*/ 4545134 w 5344813"/>
              <a:gd name="connsiteY61" fmla="*/ 638175 h 1478781"/>
              <a:gd name="connsiteX62" fmla="*/ 4630859 w 5344813"/>
              <a:gd name="connsiteY62" fmla="*/ 695325 h 1478781"/>
              <a:gd name="connsiteX63" fmla="*/ 4659434 w 5344813"/>
              <a:gd name="connsiteY63" fmla="*/ 714375 h 1478781"/>
              <a:gd name="connsiteX64" fmla="*/ 4688009 w 5344813"/>
              <a:gd name="connsiteY64" fmla="*/ 733425 h 1478781"/>
              <a:gd name="connsiteX65" fmla="*/ 4773734 w 5344813"/>
              <a:gd name="connsiteY65" fmla="*/ 809625 h 1478781"/>
              <a:gd name="connsiteX66" fmla="*/ 4802309 w 5344813"/>
              <a:gd name="connsiteY66" fmla="*/ 819150 h 1478781"/>
              <a:gd name="connsiteX67" fmla="*/ 4859459 w 5344813"/>
              <a:gd name="connsiteY67" fmla="*/ 857250 h 1478781"/>
              <a:gd name="connsiteX68" fmla="*/ 4926134 w 5344813"/>
              <a:gd name="connsiteY68" fmla="*/ 876300 h 1478781"/>
              <a:gd name="connsiteX69" fmla="*/ 4954709 w 5344813"/>
              <a:gd name="connsiteY69" fmla="*/ 885825 h 1478781"/>
              <a:gd name="connsiteX70" fmla="*/ 5021384 w 5344813"/>
              <a:gd name="connsiteY70" fmla="*/ 904875 h 1478781"/>
              <a:gd name="connsiteX71" fmla="*/ 5079267 w 5344813"/>
              <a:gd name="connsiteY71" fmla="*/ 976679 h 1478781"/>
              <a:gd name="connsiteX72" fmla="*/ 5189902 w 5344813"/>
              <a:gd name="connsiteY72" fmla="*/ 1044819 h 1478781"/>
              <a:gd name="connsiteX73" fmla="*/ 5307140 w 5344813"/>
              <a:gd name="connsiteY73" fmla="*/ 1153072 h 1478781"/>
              <a:gd name="connsiteX74" fmla="*/ 5344813 w 5344813"/>
              <a:gd name="connsiteY74" fmla="*/ 1262757 h 1478781"/>
              <a:gd name="connsiteX75" fmla="*/ 4804753 w 5344813"/>
              <a:gd name="connsiteY75" fmla="*/ 1478781 h 1478781"/>
              <a:gd name="connsiteX76" fmla="*/ 556281 w 5344813"/>
              <a:gd name="connsiteY76" fmla="*/ 1478781 h 1478781"/>
              <a:gd name="connsiteX0" fmla="*/ 556281 w 5344813"/>
              <a:gd name="connsiteY0" fmla="*/ 1478781 h 1478781"/>
              <a:gd name="connsiteX1" fmla="*/ 35892 w 5344813"/>
              <a:gd name="connsiteY1" fmla="*/ 1425705 h 1478781"/>
              <a:gd name="connsiteX2" fmla="*/ 74836 w 5344813"/>
              <a:gd name="connsiteY2" fmla="*/ 1300696 h 1478781"/>
              <a:gd name="connsiteX3" fmla="*/ 245226 w 5344813"/>
              <a:gd name="connsiteY3" fmla="*/ 1192245 h 1478781"/>
              <a:gd name="connsiteX4" fmla="*/ 407572 w 5344813"/>
              <a:gd name="connsiteY4" fmla="*/ 1101194 h 1478781"/>
              <a:gd name="connsiteX5" fmla="*/ 534530 w 5344813"/>
              <a:gd name="connsiteY5" fmla="*/ 1007394 h 1478781"/>
              <a:gd name="connsiteX6" fmla="*/ 631030 w 5344813"/>
              <a:gd name="connsiteY6" fmla="*/ 921133 h 1478781"/>
              <a:gd name="connsiteX7" fmla="*/ 739338 w 5344813"/>
              <a:gd name="connsiteY7" fmla="*/ 868479 h 1478781"/>
              <a:gd name="connsiteX8" fmla="*/ 841833 w 5344813"/>
              <a:gd name="connsiteY8" fmla="*/ 801802 h 1478781"/>
              <a:gd name="connsiteX9" fmla="*/ 916783 w 5344813"/>
              <a:gd name="connsiteY9" fmla="*/ 742140 h 1478781"/>
              <a:gd name="connsiteX10" fmla="*/ 1009749 w 5344813"/>
              <a:gd name="connsiteY10" fmla="*/ 701524 h 1478781"/>
              <a:gd name="connsiteX11" fmla="*/ 1163180 w 5344813"/>
              <a:gd name="connsiteY11" fmla="*/ 618261 h 1478781"/>
              <a:gd name="connsiteX12" fmla="*/ 1019408 w 5344813"/>
              <a:gd name="connsiteY12" fmla="*/ 562612 h 1478781"/>
              <a:gd name="connsiteX13" fmla="*/ 1119846 w 5344813"/>
              <a:gd name="connsiteY13" fmla="*/ 527509 h 1478781"/>
              <a:gd name="connsiteX14" fmla="*/ 1237053 w 5344813"/>
              <a:gd name="connsiteY14" fmla="*/ 537566 h 1478781"/>
              <a:gd name="connsiteX15" fmla="*/ 1291297 w 5344813"/>
              <a:gd name="connsiteY15" fmla="*/ 514504 h 1478781"/>
              <a:gd name="connsiteX16" fmla="*/ 1370357 w 5344813"/>
              <a:gd name="connsiteY16" fmla="*/ 463346 h 1478781"/>
              <a:gd name="connsiteX17" fmla="*/ 1465203 w 5344813"/>
              <a:gd name="connsiteY17" fmla="*/ 461852 h 1478781"/>
              <a:gd name="connsiteX18" fmla="*/ 1552808 w 5344813"/>
              <a:gd name="connsiteY18" fmla="*/ 432259 h 1478781"/>
              <a:gd name="connsiteX19" fmla="*/ 1653246 w 5344813"/>
              <a:gd name="connsiteY19" fmla="*/ 410691 h 1478781"/>
              <a:gd name="connsiteX20" fmla="*/ 1799027 w 5344813"/>
              <a:gd name="connsiteY20" fmla="*/ 351994 h 1478781"/>
              <a:gd name="connsiteX21" fmla="*/ 1937743 w 5344813"/>
              <a:gd name="connsiteY21" fmla="*/ 284785 h 1478781"/>
              <a:gd name="connsiteX22" fmla="*/ 2058884 w 5344813"/>
              <a:gd name="connsiteY22" fmla="*/ 216079 h 1478781"/>
              <a:gd name="connsiteX23" fmla="*/ 2154359 w 5344813"/>
              <a:gd name="connsiteY23" fmla="*/ 190500 h 1478781"/>
              <a:gd name="connsiteX24" fmla="*/ 2182934 w 5344813"/>
              <a:gd name="connsiteY24" fmla="*/ 171450 h 1478781"/>
              <a:gd name="connsiteX25" fmla="*/ 2251890 w 5344813"/>
              <a:gd name="connsiteY25" fmla="*/ 144373 h 1478781"/>
              <a:gd name="connsiteX26" fmla="*/ 2408448 w 5344813"/>
              <a:gd name="connsiteY26" fmla="*/ 114300 h 1478781"/>
              <a:gd name="connsiteX27" fmla="*/ 2668709 w 5344813"/>
              <a:gd name="connsiteY27" fmla="*/ 95250 h 1478781"/>
              <a:gd name="connsiteX28" fmla="*/ 2754434 w 5344813"/>
              <a:gd name="connsiteY28" fmla="*/ 66675 h 1478781"/>
              <a:gd name="connsiteX29" fmla="*/ 2783009 w 5344813"/>
              <a:gd name="connsiteY29" fmla="*/ 57150 h 1478781"/>
              <a:gd name="connsiteX30" fmla="*/ 2811584 w 5344813"/>
              <a:gd name="connsiteY30" fmla="*/ 38100 h 1478781"/>
              <a:gd name="connsiteX31" fmla="*/ 2868734 w 5344813"/>
              <a:gd name="connsiteY31" fmla="*/ 19050 h 1478781"/>
              <a:gd name="connsiteX32" fmla="*/ 2935409 w 5344813"/>
              <a:gd name="connsiteY32" fmla="*/ 0 h 1478781"/>
              <a:gd name="connsiteX33" fmla="*/ 3154484 w 5344813"/>
              <a:gd name="connsiteY33" fmla="*/ 9525 h 1478781"/>
              <a:gd name="connsiteX34" fmla="*/ 3211634 w 5344813"/>
              <a:gd name="connsiteY34" fmla="*/ 28575 h 1478781"/>
              <a:gd name="connsiteX35" fmla="*/ 3249734 w 5344813"/>
              <a:gd name="connsiteY35" fmla="*/ 38100 h 1478781"/>
              <a:gd name="connsiteX36" fmla="*/ 3306884 w 5344813"/>
              <a:gd name="connsiteY36" fmla="*/ 57150 h 1478781"/>
              <a:gd name="connsiteX37" fmla="*/ 3364034 w 5344813"/>
              <a:gd name="connsiteY37" fmla="*/ 76200 h 1478781"/>
              <a:gd name="connsiteX38" fmla="*/ 3392609 w 5344813"/>
              <a:gd name="connsiteY38" fmla="*/ 85725 h 1478781"/>
              <a:gd name="connsiteX39" fmla="*/ 3421184 w 5344813"/>
              <a:gd name="connsiteY39" fmla="*/ 95250 h 1478781"/>
              <a:gd name="connsiteX40" fmla="*/ 3535484 w 5344813"/>
              <a:gd name="connsiteY40" fmla="*/ 104775 h 1478781"/>
              <a:gd name="connsiteX41" fmla="*/ 3592634 w 5344813"/>
              <a:gd name="connsiteY41" fmla="*/ 133350 h 1478781"/>
              <a:gd name="connsiteX42" fmla="*/ 3621209 w 5344813"/>
              <a:gd name="connsiteY42" fmla="*/ 161925 h 1478781"/>
              <a:gd name="connsiteX43" fmla="*/ 3678359 w 5344813"/>
              <a:gd name="connsiteY43" fmla="*/ 200025 h 1478781"/>
              <a:gd name="connsiteX44" fmla="*/ 3706934 w 5344813"/>
              <a:gd name="connsiteY44" fmla="*/ 219075 h 1478781"/>
              <a:gd name="connsiteX45" fmla="*/ 3735509 w 5344813"/>
              <a:gd name="connsiteY45" fmla="*/ 247650 h 1478781"/>
              <a:gd name="connsiteX46" fmla="*/ 3792659 w 5344813"/>
              <a:gd name="connsiteY46" fmla="*/ 266700 h 1478781"/>
              <a:gd name="connsiteX47" fmla="*/ 3849809 w 5344813"/>
              <a:gd name="connsiteY47" fmla="*/ 295275 h 1478781"/>
              <a:gd name="connsiteX48" fmla="*/ 3878384 w 5344813"/>
              <a:gd name="connsiteY48" fmla="*/ 314325 h 1478781"/>
              <a:gd name="connsiteX49" fmla="*/ 3916484 w 5344813"/>
              <a:gd name="connsiteY49" fmla="*/ 323850 h 1478781"/>
              <a:gd name="connsiteX50" fmla="*/ 4059359 w 5344813"/>
              <a:gd name="connsiteY50" fmla="*/ 342900 h 1478781"/>
              <a:gd name="connsiteX51" fmla="*/ 4116509 w 5344813"/>
              <a:gd name="connsiteY51" fmla="*/ 361950 h 1478781"/>
              <a:gd name="connsiteX52" fmla="*/ 4145084 w 5344813"/>
              <a:gd name="connsiteY52" fmla="*/ 371475 h 1478781"/>
              <a:gd name="connsiteX53" fmla="*/ 4202234 w 5344813"/>
              <a:gd name="connsiteY53" fmla="*/ 419100 h 1478781"/>
              <a:gd name="connsiteX54" fmla="*/ 4259384 w 5344813"/>
              <a:gd name="connsiteY54" fmla="*/ 457200 h 1478781"/>
              <a:gd name="connsiteX55" fmla="*/ 4287959 w 5344813"/>
              <a:gd name="connsiteY55" fmla="*/ 476250 h 1478781"/>
              <a:gd name="connsiteX56" fmla="*/ 4345109 w 5344813"/>
              <a:gd name="connsiteY56" fmla="*/ 514350 h 1478781"/>
              <a:gd name="connsiteX57" fmla="*/ 4373684 w 5344813"/>
              <a:gd name="connsiteY57" fmla="*/ 533400 h 1478781"/>
              <a:gd name="connsiteX58" fmla="*/ 4402259 w 5344813"/>
              <a:gd name="connsiteY58" fmla="*/ 542925 h 1478781"/>
              <a:gd name="connsiteX59" fmla="*/ 4487984 w 5344813"/>
              <a:gd name="connsiteY59" fmla="*/ 600075 h 1478781"/>
              <a:gd name="connsiteX60" fmla="*/ 4516559 w 5344813"/>
              <a:gd name="connsiteY60" fmla="*/ 628650 h 1478781"/>
              <a:gd name="connsiteX61" fmla="*/ 4545134 w 5344813"/>
              <a:gd name="connsiteY61" fmla="*/ 638175 h 1478781"/>
              <a:gd name="connsiteX62" fmla="*/ 4630859 w 5344813"/>
              <a:gd name="connsiteY62" fmla="*/ 695325 h 1478781"/>
              <a:gd name="connsiteX63" fmla="*/ 4659434 w 5344813"/>
              <a:gd name="connsiteY63" fmla="*/ 714375 h 1478781"/>
              <a:gd name="connsiteX64" fmla="*/ 4688009 w 5344813"/>
              <a:gd name="connsiteY64" fmla="*/ 733425 h 1478781"/>
              <a:gd name="connsiteX65" fmla="*/ 4773734 w 5344813"/>
              <a:gd name="connsiteY65" fmla="*/ 809625 h 1478781"/>
              <a:gd name="connsiteX66" fmla="*/ 4802309 w 5344813"/>
              <a:gd name="connsiteY66" fmla="*/ 819150 h 1478781"/>
              <a:gd name="connsiteX67" fmla="*/ 4859459 w 5344813"/>
              <a:gd name="connsiteY67" fmla="*/ 857250 h 1478781"/>
              <a:gd name="connsiteX68" fmla="*/ 4926134 w 5344813"/>
              <a:gd name="connsiteY68" fmla="*/ 876300 h 1478781"/>
              <a:gd name="connsiteX69" fmla="*/ 4954709 w 5344813"/>
              <a:gd name="connsiteY69" fmla="*/ 885825 h 1478781"/>
              <a:gd name="connsiteX70" fmla="*/ 5021384 w 5344813"/>
              <a:gd name="connsiteY70" fmla="*/ 904875 h 1478781"/>
              <a:gd name="connsiteX71" fmla="*/ 5079267 w 5344813"/>
              <a:gd name="connsiteY71" fmla="*/ 976679 h 1478781"/>
              <a:gd name="connsiteX72" fmla="*/ 5189902 w 5344813"/>
              <a:gd name="connsiteY72" fmla="*/ 1044819 h 1478781"/>
              <a:gd name="connsiteX73" fmla="*/ 5307140 w 5344813"/>
              <a:gd name="connsiteY73" fmla="*/ 1153072 h 1478781"/>
              <a:gd name="connsiteX74" fmla="*/ 5344813 w 5344813"/>
              <a:gd name="connsiteY74" fmla="*/ 1262757 h 1478781"/>
              <a:gd name="connsiteX75" fmla="*/ 4804753 w 5344813"/>
              <a:gd name="connsiteY75" fmla="*/ 1478781 h 1478781"/>
              <a:gd name="connsiteX76" fmla="*/ 556281 w 5344813"/>
              <a:gd name="connsiteY76" fmla="*/ 1478781 h 1478781"/>
              <a:gd name="connsiteX0" fmla="*/ 556281 w 5344813"/>
              <a:gd name="connsiteY0" fmla="*/ 1478781 h 1478781"/>
              <a:gd name="connsiteX1" fmla="*/ 35892 w 5344813"/>
              <a:gd name="connsiteY1" fmla="*/ 1425705 h 1478781"/>
              <a:gd name="connsiteX2" fmla="*/ 74836 w 5344813"/>
              <a:gd name="connsiteY2" fmla="*/ 1300696 h 1478781"/>
              <a:gd name="connsiteX3" fmla="*/ 245226 w 5344813"/>
              <a:gd name="connsiteY3" fmla="*/ 1192245 h 1478781"/>
              <a:gd name="connsiteX4" fmla="*/ 407572 w 5344813"/>
              <a:gd name="connsiteY4" fmla="*/ 1101194 h 1478781"/>
              <a:gd name="connsiteX5" fmla="*/ 534530 w 5344813"/>
              <a:gd name="connsiteY5" fmla="*/ 1007394 h 1478781"/>
              <a:gd name="connsiteX6" fmla="*/ 631030 w 5344813"/>
              <a:gd name="connsiteY6" fmla="*/ 921133 h 1478781"/>
              <a:gd name="connsiteX7" fmla="*/ 739338 w 5344813"/>
              <a:gd name="connsiteY7" fmla="*/ 868479 h 1478781"/>
              <a:gd name="connsiteX8" fmla="*/ 841833 w 5344813"/>
              <a:gd name="connsiteY8" fmla="*/ 801802 h 1478781"/>
              <a:gd name="connsiteX9" fmla="*/ 916783 w 5344813"/>
              <a:gd name="connsiteY9" fmla="*/ 742140 h 1478781"/>
              <a:gd name="connsiteX10" fmla="*/ 1009749 w 5344813"/>
              <a:gd name="connsiteY10" fmla="*/ 701524 h 1478781"/>
              <a:gd name="connsiteX11" fmla="*/ 1143504 w 5344813"/>
              <a:gd name="connsiteY11" fmla="*/ 618261 h 1478781"/>
              <a:gd name="connsiteX12" fmla="*/ 1019408 w 5344813"/>
              <a:gd name="connsiteY12" fmla="*/ 562612 h 1478781"/>
              <a:gd name="connsiteX13" fmla="*/ 1119846 w 5344813"/>
              <a:gd name="connsiteY13" fmla="*/ 527509 h 1478781"/>
              <a:gd name="connsiteX14" fmla="*/ 1237053 w 5344813"/>
              <a:gd name="connsiteY14" fmla="*/ 537566 h 1478781"/>
              <a:gd name="connsiteX15" fmla="*/ 1291297 w 5344813"/>
              <a:gd name="connsiteY15" fmla="*/ 514504 h 1478781"/>
              <a:gd name="connsiteX16" fmla="*/ 1370357 w 5344813"/>
              <a:gd name="connsiteY16" fmla="*/ 463346 h 1478781"/>
              <a:gd name="connsiteX17" fmla="*/ 1465203 w 5344813"/>
              <a:gd name="connsiteY17" fmla="*/ 461852 h 1478781"/>
              <a:gd name="connsiteX18" fmla="*/ 1552808 w 5344813"/>
              <a:gd name="connsiteY18" fmla="*/ 432259 h 1478781"/>
              <a:gd name="connsiteX19" fmla="*/ 1653246 w 5344813"/>
              <a:gd name="connsiteY19" fmla="*/ 410691 h 1478781"/>
              <a:gd name="connsiteX20" fmla="*/ 1799027 w 5344813"/>
              <a:gd name="connsiteY20" fmla="*/ 351994 h 1478781"/>
              <a:gd name="connsiteX21" fmla="*/ 1937743 w 5344813"/>
              <a:gd name="connsiteY21" fmla="*/ 284785 h 1478781"/>
              <a:gd name="connsiteX22" fmla="*/ 2058884 w 5344813"/>
              <a:gd name="connsiteY22" fmla="*/ 216079 h 1478781"/>
              <a:gd name="connsiteX23" fmla="*/ 2154359 w 5344813"/>
              <a:gd name="connsiteY23" fmla="*/ 190500 h 1478781"/>
              <a:gd name="connsiteX24" fmla="*/ 2182934 w 5344813"/>
              <a:gd name="connsiteY24" fmla="*/ 171450 h 1478781"/>
              <a:gd name="connsiteX25" fmla="*/ 2251890 w 5344813"/>
              <a:gd name="connsiteY25" fmla="*/ 144373 h 1478781"/>
              <a:gd name="connsiteX26" fmla="*/ 2408448 w 5344813"/>
              <a:gd name="connsiteY26" fmla="*/ 114300 h 1478781"/>
              <a:gd name="connsiteX27" fmla="*/ 2668709 w 5344813"/>
              <a:gd name="connsiteY27" fmla="*/ 95250 h 1478781"/>
              <a:gd name="connsiteX28" fmla="*/ 2754434 w 5344813"/>
              <a:gd name="connsiteY28" fmla="*/ 66675 h 1478781"/>
              <a:gd name="connsiteX29" fmla="*/ 2783009 w 5344813"/>
              <a:gd name="connsiteY29" fmla="*/ 57150 h 1478781"/>
              <a:gd name="connsiteX30" fmla="*/ 2811584 w 5344813"/>
              <a:gd name="connsiteY30" fmla="*/ 38100 h 1478781"/>
              <a:gd name="connsiteX31" fmla="*/ 2868734 w 5344813"/>
              <a:gd name="connsiteY31" fmla="*/ 19050 h 1478781"/>
              <a:gd name="connsiteX32" fmla="*/ 2935409 w 5344813"/>
              <a:gd name="connsiteY32" fmla="*/ 0 h 1478781"/>
              <a:gd name="connsiteX33" fmla="*/ 3154484 w 5344813"/>
              <a:gd name="connsiteY33" fmla="*/ 9525 h 1478781"/>
              <a:gd name="connsiteX34" fmla="*/ 3211634 w 5344813"/>
              <a:gd name="connsiteY34" fmla="*/ 28575 h 1478781"/>
              <a:gd name="connsiteX35" fmla="*/ 3249734 w 5344813"/>
              <a:gd name="connsiteY35" fmla="*/ 38100 h 1478781"/>
              <a:gd name="connsiteX36" fmla="*/ 3306884 w 5344813"/>
              <a:gd name="connsiteY36" fmla="*/ 57150 h 1478781"/>
              <a:gd name="connsiteX37" fmla="*/ 3364034 w 5344813"/>
              <a:gd name="connsiteY37" fmla="*/ 76200 h 1478781"/>
              <a:gd name="connsiteX38" fmla="*/ 3392609 w 5344813"/>
              <a:gd name="connsiteY38" fmla="*/ 85725 h 1478781"/>
              <a:gd name="connsiteX39" fmla="*/ 3421184 w 5344813"/>
              <a:gd name="connsiteY39" fmla="*/ 95250 h 1478781"/>
              <a:gd name="connsiteX40" fmla="*/ 3535484 w 5344813"/>
              <a:gd name="connsiteY40" fmla="*/ 104775 h 1478781"/>
              <a:gd name="connsiteX41" fmla="*/ 3592634 w 5344813"/>
              <a:gd name="connsiteY41" fmla="*/ 133350 h 1478781"/>
              <a:gd name="connsiteX42" fmla="*/ 3621209 w 5344813"/>
              <a:gd name="connsiteY42" fmla="*/ 161925 h 1478781"/>
              <a:gd name="connsiteX43" fmla="*/ 3678359 w 5344813"/>
              <a:gd name="connsiteY43" fmla="*/ 200025 h 1478781"/>
              <a:gd name="connsiteX44" fmla="*/ 3706934 w 5344813"/>
              <a:gd name="connsiteY44" fmla="*/ 219075 h 1478781"/>
              <a:gd name="connsiteX45" fmla="*/ 3735509 w 5344813"/>
              <a:gd name="connsiteY45" fmla="*/ 247650 h 1478781"/>
              <a:gd name="connsiteX46" fmla="*/ 3792659 w 5344813"/>
              <a:gd name="connsiteY46" fmla="*/ 266700 h 1478781"/>
              <a:gd name="connsiteX47" fmla="*/ 3849809 w 5344813"/>
              <a:gd name="connsiteY47" fmla="*/ 295275 h 1478781"/>
              <a:gd name="connsiteX48" fmla="*/ 3878384 w 5344813"/>
              <a:gd name="connsiteY48" fmla="*/ 314325 h 1478781"/>
              <a:gd name="connsiteX49" fmla="*/ 3916484 w 5344813"/>
              <a:gd name="connsiteY49" fmla="*/ 323850 h 1478781"/>
              <a:gd name="connsiteX50" fmla="*/ 4059359 w 5344813"/>
              <a:gd name="connsiteY50" fmla="*/ 342900 h 1478781"/>
              <a:gd name="connsiteX51" fmla="*/ 4116509 w 5344813"/>
              <a:gd name="connsiteY51" fmla="*/ 361950 h 1478781"/>
              <a:gd name="connsiteX52" fmla="*/ 4145084 w 5344813"/>
              <a:gd name="connsiteY52" fmla="*/ 371475 h 1478781"/>
              <a:gd name="connsiteX53" fmla="*/ 4202234 w 5344813"/>
              <a:gd name="connsiteY53" fmla="*/ 419100 h 1478781"/>
              <a:gd name="connsiteX54" fmla="*/ 4259384 w 5344813"/>
              <a:gd name="connsiteY54" fmla="*/ 457200 h 1478781"/>
              <a:gd name="connsiteX55" fmla="*/ 4287959 w 5344813"/>
              <a:gd name="connsiteY55" fmla="*/ 476250 h 1478781"/>
              <a:gd name="connsiteX56" fmla="*/ 4345109 w 5344813"/>
              <a:gd name="connsiteY56" fmla="*/ 514350 h 1478781"/>
              <a:gd name="connsiteX57" fmla="*/ 4373684 w 5344813"/>
              <a:gd name="connsiteY57" fmla="*/ 533400 h 1478781"/>
              <a:gd name="connsiteX58" fmla="*/ 4402259 w 5344813"/>
              <a:gd name="connsiteY58" fmla="*/ 542925 h 1478781"/>
              <a:gd name="connsiteX59" fmla="*/ 4487984 w 5344813"/>
              <a:gd name="connsiteY59" fmla="*/ 600075 h 1478781"/>
              <a:gd name="connsiteX60" fmla="*/ 4516559 w 5344813"/>
              <a:gd name="connsiteY60" fmla="*/ 628650 h 1478781"/>
              <a:gd name="connsiteX61" fmla="*/ 4545134 w 5344813"/>
              <a:gd name="connsiteY61" fmla="*/ 638175 h 1478781"/>
              <a:gd name="connsiteX62" fmla="*/ 4630859 w 5344813"/>
              <a:gd name="connsiteY62" fmla="*/ 695325 h 1478781"/>
              <a:gd name="connsiteX63" fmla="*/ 4659434 w 5344813"/>
              <a:gd name="connsiteY63" fmla="*/ 714375 h 1478781"/>
              <a:gd name="connsiteX64" fmla="*/ 4688009 w 5344813"/>
              <a:gd name="connsiteY64" fmla="*/ 733425 h 1478781"/>
              <a:gd name="connsiteX65" fmla="*/ 4773734 w 5344813"/>
              <a:gd name="connsiteY65" fmla="*/ 809625 h 1478781"/>
              <a:gd name="connsiteX66" fmla="*/ 4802309 w 5344813"/>
              <a:gd name="connsiteY66" fmla="*/ 819150 h 1478781"/>
              <a:gd name="connsiteX67" fmla="*/ 4859459 w 5344813"/>
              <a:gd name="connsiteY67" fmla="*/ 857250 h 1478781"/>
              <a:gd name="connsiteX68" fmla="*/ 4926134 w 5344813"/>
              <a:gd name="connsiteY68" fmla="*/ 876300 h 1478781"/>
              <a:gd name="connsiteX69" fmla="*/ 4954709 w 5344813"/>
              <a:gd name="connsiteY69" fmla="*/ 885825 h 1478781"/>
              <a:gd name="connsiteX70" fmla="*/ 5021384 w 5344813"/>
              <a:gd name="connsiteY70" fmla="*/ 904875 h 1478781"/>
              <a:gd name="connsiteX71" fmla="*/ 5079267 w 5344813"/>
              <a:gd name="connsiteY71" fmla="*/ 976679 h 1478781"/>
              <a:gd name="connsiteX72" fmla="*/ 5189902 w 5344813"/>
              <a:gd name="connsiteY72" fmla="*/ 1044819 h 1478781"/>
              <a:gd name="connsiteX73" fmla="*/ 5307140 w 5344813"/>
              <a:gd name="connsiteY73" fmla="*/ 1153072 h 1478781"/>
              <a:gd name="connsiteX74" fmla="*/ 5344813 w 5344813"/>
              <a:gd name="connsiteY74" fmla="*/ 1262757 h 1478781"/>
              <a:gd name="connsiteX75" fmla="*/ 4804753 w 5344813"/>
              <a:gd name="connsiteY75" fmla="*/ 1478781 h 1478781"/>
              <a:gd name="connsiteX76" fmla="*/ 556281 w 5344813"/>
              <a:gd name="connsiteY76" fmla="*/ 1478781 h 1478781"/>
              <a:gd name="connsiteX0" fmla="*/ 556281 w 5344813"/>
              <a:gd name="connsiteY0" fmla="*/ 1478781 h 1478781"/>
              <a:gd name="connsiteX1" fmla="*/ 35892 w 5344813"/>
              <a:gd name="connsiteY1" fmla="*/ 1425705 h 1478781"/>
              <a:gd name="connsiteX2" fmla="*/ 74836 w 5344813"/>
              <a:gd name="connsiteY2" fmla="*/ 1300696 h 1478781"/>
              <a:gd name="connsiteX3" fmla="*/ 245226 w 5344813"/>
              <a:gd name="connsiteY3" fmla="*/ 1192245 h 1478781"/>
              <a:gd name="connsiteX4" fmla="*/ 407572 w 5344813"/>
              <a:gd name="connsiteY4" fmla="*/ 1101194 h 1478781"/>
              <a:gd name="connsiteX5" fmla="*/ 534530 w 5344813"/>
              <a:gd name="connsiteY5" fmla="*/ 1007394 h 1478781"/>
              <a:gd name="connsiteX6" fmla="*/ 631030 w 5344813"/>
              <a:gd name="connsiteY6" fmla="*/ 921133 h 1478781"/>
              <a:gd name="connsiteX7" fmla="*/ 739338 w 5344813"/>
              <a:gd name="connsiteY7" fmla="*/ 868479 h 1478781"/>
              <a:gd name="connsiteX8" fmla="*/ 841833 w 5344813"/>
              <a:gd name="connsiteY8" fmla="*/ 801802 h 1478781"/>
              <a:gd name="connsiteX9" fmla="*/ 916783 w 5344813"/>
              <a:gd name="connsiteY9" fmla="*/ 742140 h 1478781"/>
              <a:gd name="connsiteX10" fmla="*/ 1009749 w 5344813"/>
              <a:gd name="connsiteY10" fmla="*/ 701524 h 1478781"/>
              <a:gd name="connsiteX11" fmla="*/ 1143504 w 5344813"/>
              <a:gd name="connsiteY11" fmla="*/ 618261 h 1478781"/>
              <a:gd name="connsiteX12" fmla="*/ 1119846 w 5344813"/>
              <a:gd name="connsiteY12" fmla="*/ 527509 h 1478781"/>
              <a:gd name="connsiteX13" fmla="*/ 1237053 w 5344813"/>
              <a:gd name="connsiteY13" fmla="*/ 537566 h 1478781"/>
              <a:gd name="connsiteX14" fmla="*/ 1291297 w 5344813"/>
              <a:gd name="connsiteY14" fmla="*/ 514504 h 1478781"/>
              <a:gd name="connsiteX15" fmla="*/ 1370357 w 5344813"/>
              <a:gd name="connsiteY15" fmla="*/ 463346 h 1478781"/>
              <a:gd name="connsiteX16" fmla="*/ 1465203 w 5344813"/>
              <a:gd name="connsiteY16" fmla="*/ 461852 h 1478781"/>
              <a:gd name="connsiteX17" fmla="*/ 1552808 w 5344813"/>
              <a:gd name="connsiteY17" fmla="*/ 432259 h 1478781"/>
              <a:gd name="connsiteX18" fmla="*/ 1653246 w 5344813"/>
              <a:gd name="connsiteY18" fmla="*/ 410691 h 1478781"/>
              <a:gd name="connsiteX19" fmla="*/ 1799027 w 5344813"/>
              <a:gd name="connsiteY19" fmla="*/ 351994 h 1478781"/>
              <a:gd name="connsiteX20" fmla="*/ 1937743 w 5344813"/>
              <a:gd name="connsiteY20" fmla="*/ 284785 h 1478781"/>
              <a:gd name="connsiteX21" fmla="*/ 2058884 w 5344813"/>
              <a:gd name="connsiteY21" fmla="*/ 216079 h 1478781"/>
              <a:gd name="connsiteX22" fmla="*/ 2154359 w 5344813"/>
              <a:gd name="connsiteY22" fmla="*/ 190500 h 1478781"/>
              <a:gd name="connsiteX23" fmla="*/ 2182934 w 5344813"/>
              <a:gd name="connsiteY23" fmla="*/ 171450 h 1478781"/>
              <a:gd name="connsiteX24" fmla="*/ 2251890 w 5344813"/>
              <a:gd name="connsiteY24" fmla="*/ 144373 h 1478781"/>
              <a:gd name="connsiteX25" fmla="*/ 2408448 w 5344813"/>
              <a:gd name="connsiteY25" fmla="*/ 114300 h 1478781"/>
              <a:gd name="connsiteX26" fmla="*/ 2668709 w 5344813"/>
              <a:gd name="connsiteY26" fmla="*/ 95250 h 1478781"/>
              <a:gd name="connsiteX27" fmla="*/ 2754434 w 5344813"/>
              <a:gd name="connsiteY27" fmla="*/ 66675 h 1478781"/>
              <a:gd name="connsiteX28" fmla="*/ 2783009 w 5344813"/>
              <a:gd name="connsiteY28" fmla="*/ 57150 h 1478781"/>
              <a:gd name="connsiteX29" fmla="*/ 2811584 w 5344813"/>
              <a:gd name="connsiteY29" fmla="*/ 38100 h 1478781"/>
              <a:gd name="connsiteX30" fmla="*/ 2868734 w 5344813"/>
              <a:gd name="connsiteY30" fmla="*/ 19050 h 1478781"/>
              <a:gd name="connsiteX31" fmla="*/ 2935409 w 5344813"/>
              <a:gd name="connsiteY31" fmla="*/ 0 h 1478781"/>
              <a:gd name="connsiteX32" fmla="*/ 3154484 w 5344813"/>
              <a:gd name="connsiteY32" fmla="*/ 9525 h 1478781"/>
              <a:gd name="connsiteX33" fmla="*/ 3211634 w 5344813"/>
              <a:gd name="connsiteY33" fmla="*/ 28575 h 1478781"/>
              <a:gd name="connsiteX34" fmla="*/ 3249734 w 5344813"/>
              <a:gd name="connsiteY34" fmla="*/ 38100 h 1478781"/>
              <a:gd name="connsiteX35" fmla="*/ 3306884 w 5344813"/>
              <a:gd name="connsiteY35" fmla="*/ 57150 h 1478781"/>
              <a:gd name="connsiteX36" fmla="*/ 3364034 w 5344813"/>
              <a:gd name="connsiteY36" fmla="*/ 76200 h 1478781"/>
              <a:gd name="connsiteX37" fmla="*/ 3392609 w 5344813"/>
              <a:gd name="connsiteY37" fmla="*/ 85725 h 1478781"/>
              <a:gd name="connsiteX38" fmla="*/ 3421184 w 5344813"/>
              <a:gd name="connsiteY38" fmla="*/ 95250 h 1478781"/>
              <a:gd name="connsiteX39" fmla="*/ 3535484 w 5344813"/>
              <a:gd name="connsiteY39" fmla="*/ 104775 h 1478781"/>
              <a:gd name="connsiteX40" fmla="*/ 3592634 w 5344813"/>
              <a:gd name="connsiteY40" fmla="*/ 133350 h 1478781"/>
              <a:gd name="connsiteX41" fmla="*/ 3621209 w 5344813"/>
              <a:gd name="connsiteY41" fmla="*/ 161925 h 1478781"/>
              <a:gd name="connsiteX42" fmla="*/ 3678359 w 5344813"/>
              <a:gd name="connsiteY42" fmla="*/ 200025 h 1478781"/>
              <a:gd name="connsiteX43" fmla="*/ 3706934 w 5344813"/>
              <a:gd name="connsiteY43" fmla="*/ 219075 h 1478781"/>
              <a:gd name="connsiteX44" fmla="*/ 3735509 w 5344813"/>
              <a:gd name="connsiteY44" fmla="*/ 247650 h 1478781"/>
              <a:gd name="connsiteX45" fmla="*/ 3792659 w 5344813"/>
              <a:gd name="connsiteY45" fmla="*/ 266700 h 1478781"/>
              <a:gd name="connsiteX46" fmla="*/ 3849809 w 5344813"/>
              <a:gd name="connsiteY46" fmla="*/ 295275 h 1478781"/>
              <a:gd name="connsiteX47" fmla="*/ 3878384 w 5344813"/>
              <a:gd name="connsiteY47" fmla="*/ 314325 h 1478781"/>
              <a:gd name="connsiteX48" fmla="*/ 3916484 w 5344813"/>
              <a:gd name="connsiteY48" fmla="*/ 323850 h 1478781"/>
              <a:gd name="connsiteX49" fmla="*/ 4059359 w 5344813"/>
              <a:gd name="connsiteY49" fmla="*/ 342900 h 1478781"/>
              <a:gd name="connsiteX50" fmla="*/ 4116509 w 5344813"/>
              <a:gd name="connsiteY50" fmla="*/ 361950 h 1478781"/>
              <a:gd name="connsiteX51" fmla="*/ 4145084 w 5344813"/>
              <a:gd name="connsiteY51" fmla="*/ 371475 h 1478781"/>
              <a:gd name="connsiteX52" fmla="*/ 4202234 w 5344813"/>
              <a:gd name="connsiteY52" fmla="*/ 419100 h 1478781"/>
              <a:gd name="connsiteX53" fmla="*/ 4259384 w 5344813"/>
              <a:gd name="connsiteY53" fmla="*/ 457200 h 1478781"/>
              <a:gd name="connsiteX54" fmla="*/ 4287959 w 5344813"/>
              <a:gd name="connsiteY54" fmla="*/ 476250 h 1478781"/>
              <a:gd name="connsiteX55" fmla="*/ 4345109 w 5344813"/>
              <a:gd name="connsiteY55" fmla="*/ 514350 h 1478781"/>
              <a:gd name="connsiteX56" fmla="*/ 4373684 w 5344813"/>
              <a:gd name="connsiteY56" fmla="*/ 533400 h 1478781"/>
              <a:gd name="connsiteX57" fmla="*/ 4402259 w 5344813"/>
              <a:gd name="connsiteY57" fmla="*/ 542925 h 1478781"/>
              <a:gd name="connsiteX58" fmla="*/ 4487984 w 5344813"/>
              <a:gd name="connsiteY58" fmla="*/ 600075 h 1478781"/>
              <a:gd name="connsiteX59" fmla="*/ 4516559 w 5344813"/>
              <a:gd name="connsiteY59" fmla="*/ 628650 h 1478781"/>
              <a:gd name="connsiteX60" fmla="*/ 4545134 w 5344813"/>
              <a:gd name="connsiteY60" fmla="*/ 638175 h 1478781"/>
              <a:gd name="connsiteX61" fmla="*/ 4630859 w 5344813"/>
              <a:gd name="connsiteY61" fmla="*/ 695325 h 1478781"/>
              <a:gd name="connsiteX62" fmla="*/ 4659434 w 5344813"/>
              <a:gd name="connsiteY62" fmla="*/ 714375 h 1478781"/>
              <a:gd name="connsiteX63" fmla="*/ 4688009 w 5344813"/>
              <a:gd name="connsiteY63" fmla="*/ 733425 h 1478781"/>
              <a:gd name="connsiteX64" fmla="*/ 4773734 w 5344813"/>
              <a:gd name="connsiteY64" fmla="*/ 809625 h 1478781"/>
              <a:gd name="connsiteX65" fmla="*/ 4802309 w 5344813"/>
              <a:gd name="connsiteY65" fmla="*/ 819150 h 1478781"/>
              <a:gd name="connsiteX66" fmla="*/ 4859459 w 5344813"/>
              <a:gd name="connsiteY66" fmla="*/ 857250 h 1478781"/>
              <a:gd name="connsiteX67" fmla="*/ 4926134 w 5344813"/>
              <a:gd name="connsiteY67" fmla="*/ 876300 h 1478781"/>
              <a:gd name="connsiteX68" fmla="*/ 4954709 w 5344813"/>
              <a:gd name="connsiteY68" fmla="*/ 885825 h 1478781"/>
              <a:gd name="connsiteX69" fmla="*/ 5021384 w 5344813"/>
              <a:gd name="connsiteY69" fmla="*/ 904875 h 1478781"/>
              <a:gd name="connsiteX70" fmla="*/ 5079267 w 5344813"/>
              <a:gd name="connsiteY70" fmla="*/ 976679 h 1478781"/>
              <a:gd name="connsiteX71" fmla="*/ 5189902 w 5344813"/>
              <a:gd name="connsiteY71" fmla="*/ 1044819 h 1478781"/>
              <a:gd name="connsiteX72" fmla="*/ 5307140 w 5344813"/>
              <a:gd name="connsiteY72" fmla="*/ 1153072 h 1478781"/>
              <a:gd name="connsiteX73" fmla="*/ 5344813 w 5344813"/>
              <a:gd name="connsiteY73" fmla="*/ 1262757 h 1478781"/>
              <a:gd name="connsiteX74" fmla="*/ 4804753 w 5344813"/>
              <a:gd name="connsiteY74" fmla="*/ 1478781 h 1478781"/>
              <a:gd name="connsiteX75" fmla="*/ 556281 w 5344813"/>
              <a:gd name="connsiteY75" fmla="*/ 1478781 h 1478781"/>
              <a:gd name="connsiteX0" fmla="*/ 556281 w 5344813"/>
              <a:gd name="connsiteY0" fmla="*/ 1478781 h 1478781"/>
              <a:gd name="connsiteX1" fmla="*/ 35892 w 5344813"/>
              <a:gd name="connsiteY1" fmla="*/ 1425705 h 1478781"/>
              <a:gd name="connsiteX2" fmla="*/ 74836 w 5344813"/>
              <a:gd name="connsiteY2" fmla="*/ 1300696 h 1478781"/>
              <a:gd name="connsiteX3" fmla="*/ 245226 w 5344813"/>
              <a:gd name="connsiteY3" fmla="*/ 1192245 h 1478781"/>
              <a:gd name="connsiteX4" fmla="*/ 407572 w 5344813"/>
              <a:gd name="connsiteY4" fmla="*/ 1101194 h 1478781"/>
              <a:gd name="connsiteX5" fmla="*/ 534530 w 5344813"/>
              <a:gd name="connsiteY5" fmla="*/ 1007394 h 1478781"/>
              <a:gd name="connsiteX6" fmla="*/ 631030 w 5344813"/>
              <a:gd name="connsiteY6" fmla="*/ 921133 h 1478781"/>
              <a:gd name="connsiteX7" fmla="*/ 739338 w 5344813"/>
              <a:gd name="connsiteY7" fmla="*/ 868479 h 1478781"/>
              <a:gd name="connsiteX8" fmla="*/ 841833 w 5344813"/>
              <a:gd name="connsiteY8" fmla="*/ 801802 h 1478781"/>
              <a:gd name="connsiteX9" fmla="*/ 916783 w 5344813"/>
              <a:gd name="connsiteY9" fmla="*/ 742140 h 1478781"/>
              <a:gd name="connsiteX10" fmla="*/ 1009749 w 5344813"/>
              <a:gd name="connsiteY10" fmla="*/ 701524 h 1478781"/>
              <a:gd name="connsiteX11" fmla="*/ 1143504 w 5344813"/>
              <a:gd name="connsiteY11" fmla="*/ 618261 h 1478781"/>
              <a:gd name="connsiteX12" fmla="*/ 1237053 w 5344813"/>
              <a:gd name="connsiteY12" fmla="*/ 537566 h 1478781"/>
              <a:gd name="connsiteX13" fmla="*/ 1291297 w 5344813"/>
              <a:gd name="connsiteY13" fmla="*/ 514504 h 1478781"/>
              <a:gd name="connsiteX14" fmla="*/ 1370357 w 5344813"/>
              <a:gd name="connsiteY14" fmla="*/ 463346 h 1478781"/>
              <a:gd name="connsiteX15" fmla="*/ 1465203 w 5344813"/>
              <a:gd name="connsiteY15" fmla="*/ 461852 h 1478781"/>
              <a:gd name="connsiteX16" fmla="*/ 1552808 w 5344813"/>
              <a:gd name="connsiteY16" fmla="*/ 432259 h 1478781"/>
              <a:gd name="connsiteX17" fmla="*/ 1653246 w 5344813"/>
              <a:gd name="connsiteY17" fmla="*/ 410691 h 1478781"/>
              <a:gd name="connsiteX18" fmla="*/ 1799027 w 5344813"/>
              <a:gd name="connsiteY18" fmla="*/ 351994 h 1478781"/>
              <a:gd name="connsiteX19" fmla="*/ 1937743 w 5344813"/>
              <a:gd name="connsiteY19" fmla="*/ 284785 h 1478781"/>
              <a:gd name="connsiteX20" fmla="*/ 2058884 w 5344813"/>
              <a:gd name="connsiteY20" fmla="*/ 216079 h 1478781"/>
              <a:gd name="connsiteX21" fmla="*/ 2154359 w 5344813"/>
              <a:gd name="connsiteY21" fmla="*/ 190500 h 1478781"/>
              <a:gd name="connsiteX22" fmla="*/ 2182934 w 5344813"/>
              <a:gd name="connsiteY22" fmla="*/ 171450 h 1478781"/>
              <a:gd name="connsiteX23" fmla="*/ 2251890 w 5344813"/>
              <a:gd name="connsiteY23" fmla="*/ 144373 h 1478781"/>
              <a:gd name="connsiteX24" fmla="*/ 2408448 w 5344813"/>
              <a:gd name="connsiteY24" fmla="*/ 114300 h 1478781"/>
              <a:gd name="connsiteX25" fmla="*/ 2668709 w 5344813"/>
              <a:gd name="connsiteY25" fmla="*/ 95250 h 1478781"/>
              <a:gd name="connsiteX26" fmla="*/ 2754434 w 5344813"/>
              <a:gd name="connsiteY26" fmla="*/ 66675 h 1478781"/>
              <a:gd name="connsiteX27" fmla="*/ 2783009 w 5344813"/>
              <a:gd name="connsiteY27" fmla="*/ 57150 h 1478781"/>
              <a:gd name="connsiteX28" fmla="*/ 2811584 w 5344813"/>
              <a:gd name="connsiteY28" fmla="*/ 38100 h 1478781"/>
              <a:gd name="connsiteX29" fmla="*/ 2868734 w 5344813"/>
              <a:gd name="connsiteY29" fmla="*/ 19050 h 1478781"/>
              <a:gd name="connsiteX30" fmla="*/ 2935409 w 5344813"/>
              <a:gd name="connsiteY30" fmla="*/ 0 h 1478781"/>
              <a:gd name="connsiteX31" fmla="*/ 3154484 w 5344813"/>
              <a:gd name="connsiteY31" fmla="*/ 9525 h 1478781"/>
              <a:gd name="connsiteX32" fmla="*/ 3211634 w 5344813"/>
              <a:gd name="connsiteY32" fmla="*/ 28575 h 1478781"/>
              <a:gd name="connsiteX33" fmla="*/ 3249734 w 5344813"/>
              <a:gd name="connsiteY33" fmla="*/ 38100 h 1478781"/>
              <a:gd name="connsiteX34" fmla="*/ 3306884 w 5344813"/>
              <a:gd name="connsiteY34" fmla="*/ 57150 h 1478781"/>
              <a:gd name="connsiteX35" fmla="*/ 3364034 w 5344813"/>
              <a:gd name="connsiteY35" fmla="*/ 76200 h 1478781"/>
              <a:gd name="connsiteX36" fmla="*/ 3392609 w 5344813"/>
              <a:gd name="connsiteY36" fmla="*/ 85725 h 1478781"/>
              <a:gd name="connsiteX37" fmla="*/ 3421184 w 5344813"/>
              <a:gd name="connsiteY37" fmla="*/ 95250 h 1478781"/>
              <a:gd name="connsiteX38" fmla="*/ 3535484 w 5344813"/>
              <a:gd name="connsiteY38" fmla="*/ 104775 h 1478781"/>
              <a:gd name="connsiteX39" fmla="*/ 3592634 w 5344813"/>
              <a:gd name="connsiteY39" fmla="*/ 133350 h 1478781"/>
              <a:gd name="connsiteX40" fmla="*/ 3621209 w 5344813"/>
              <a:gd name="connsiteY40" fmla="*/ 161925 h 1478781"/>
              <a:gd name="connsiteX41" fmla="*/ 3678359 w 5344813"/>
              <a:gd name="connsiteY41" fmla="*/ 200025 h 1478781"/>
              <a:gd name="connsiteX42" fmla="*/ 3706934 w 5344813"/>
              <a:gd name="connsiteY42" fmla="*/ 219075 h 1478781"/>
              <a:gd name="connsiteX43" fmla="*/ 3735509 w 5344813"/>
              <a:gd name="connsiteY43" fmla="*/ 247650 h 1478781"/>
              <a:gd name="connsiteX44" fmla="*/ 3792659 w 5344813"/>
              <a:gd name="connsiteY44" fmla="*/ 266700 h 1478781"/>
              <a:gd name="connsiteX45" fmla="*/ 3849809 w 5344813"/>
              <a:gd name="connsiteY45" fmla="*/ 295275 h 1478781"/>
              <a:gd name="connsiteX46" fmla="*/ 3878384 w 5344813"/>
              <a:gd name="connsiteY46" fmla="*/ 314325 h 1478781"/>
              <a:gd name="connsiteX47" fmla="*/ 3916484 w 5344813"/>
              <a:gd name="connsiteY47" fmla="*/ 323850 h 1478781"/>
              <a:gd name="connsiteX48" fmla="*/ 4059359 w 5344813"/>
              <a:gd name="connsiteY48" fmla="*/ 342900 h 1478781"/>
              <a:gd name="connsiteX49" fmla="*/ 4116509 w 5344813"/>
              <a:gd name="connsiteY49" fmla="*/ 361950 h 1478781"/>
              <a:gd name="connsiteX50" fmla="*/ 4145084 w 5344813"/>
              <a:gd name="connsiteY50" fmla="*/ 371475 h 1478781"/>
              <a:gd name="connsiteX51" fmla="*/ 4202234 w 5344813"/>
              <a:gd name="connsiteY51" fmla="*/ 419100 h 1478781"/>
              <a:gd name="connsiteX52" fmla="*/ 4259384 w 5344813"/>
              <a:gd name="connsiteY52" fmla="*/ 457200 h 1478781"/>
              <a:gd name="connsiteX53" fmla="*/ 4287959 w 5344813"/>
              <a:gd name="connsiteY53" fmla="*/ 476250 h 1478781"/>
              <a:gd name="connsiteX54" fmla="*/ 4345109 w 5344813"/>
              <a:gd name="connsiteY54" fmla="*/ 514350 h 1478781"/>
              <a:gd name="connsiteX55" fmla="*/ 4373684 w 5344813"/>
              <a:gd name="connsiteY55" fmla="*/ 533400 h 1478781"/>
              <a:gd name="connsiteX56" fmla="*/ 4402259 w 5344813"/>
              <a:gd name="connsiteY56" fmla="*/ 542925 h 1478781"/>
              <a:gd name="connsiteX57" fmla="*/ 4487984 w 5344813"/>
              <a:gd name="connsiteY57" fmla="*/ 600075 h 1478781"/>
              <a:gd name="connsiteX58" fmla="*/ 4516559 w 5344813"/>
              <a:gd name="connsiteY58" fmla="*/ 628650 h 1478781"/>
              <a:gd name="connsiteX59" fmla="*/ 4545134 w 5344813"/>
              <a:gd name="connsiteY59" fmla="*/ 638175 h 1478781"/>
              <a:gd name="connsiteX60" fmla="*/ 4630859 w 5344813"/>
              <a:gd name="connsiteY60" fmla="*/ 695325 h 1478781"/>
              <a:gd name="connsiteX61" fmla="*/ 4659434 w 5344813"/>
              <a:gd name="connsiteY61" fmla="*/ 714375 h 1478781"/>
              <a:gd name="connsiteX62" fmla="*/ 4688009 w 5344813"/>
              <a:gd name="connsiteY62" fmla="*/ 733425 h 1478781"/>
              <a:gd name="connsiteX63" fmla="*/ 4773734 w 5344813"/>
              <a:gd name="connsiteY63" fmla="*/ 809625 h 1478781"/>
              <a:gd name="connsiteX64" fmla="*/ 4802309 w 5344813"/>
              <a:gd name="connsiteY64" fmla="*/ 819150 h 1478781"/>
              <a:gd name="connsiteX65" fmla="*/ 4859459 w 5344813"/>
              <a:gd name="connsiteY65" fmla="*/ 857250 h 1478781"/>
              <a:gd name="connsiteX66" fmla="*/ 4926134 w 5344813"/>
              <a:gd name="connsiteY66" fmla="*/ 876300 h 1478781"/>
              <a:gd name="connsiteX67" fmla="*/ 4954709 w 5344813"/>
              <a:gd name="connsiteY67" fmla="*/ 885825 h 1478781"/>
              <a:gd name="connsiteX68" fmla="*/ 5021384 w 5344813"/>
              <a:gd name="connsiteY68" fmla="*/ 904875 h 1478781"/>
              <a:gd name="connsiteX69" fmla="*/ 5079267 w 5344813"/>
              <a:gd name="connsiteY69" fmla="*/ 976679 h 1478781"/>
              <a:gd name="connsiteX70" fmla="*/ 5189902 w 5344813"/>
              <a:gd name="connsiteY70" fmla="*/ 1044819 h 1478781"/>
              <a:gd name="connsiteX71" fmla="*/ 5307140 w 5344813"/>
              <a:gd name="connsiteY71" fmla="*/ 1153072 h 1478781"/>
              <a:gd name="connsiteX72" fmla="*/ 5344813 w 5344813"/>
              <a:gd name="connsiteY72" fmla="*/ 1262757 h 1478781"/>
              <a:gd name="connsiteX73" fmla="*/ 4804753 w 5344813"/>
              <a:gd name="connsiteY73" fmla="*/ 1478781 h 1478781"/>
              <a:gd name="connsiteX74" fmla="*/ 556281 w 5344813"/>
              <a:gd name="connsiteY74" fmla="*/ 1478781 h 1478781"/>
              <a:gd name="connsiteX0" fmla="*/ 556281 w 5344813"/>
              <a:gd name="connsiteY0" fmla="*/ 1478781 h 1478781"/>
              <a:gd name="connsiteX1" fmla="*/ 35892 w 5344813"/>
              <a:gd name="connsiteY1" fmla="*/ 1425705 h 1478781"/>
              <a:gd name="connsiteX2" fmla="*/ 74836 w 5344813"/>
              <a:gd name="connsiteY2" fmla="*/ 1300696 h 1478781"/>
              <a:gd name="connsiteX3" fmla="*/ 245226 w 5344813"/>
              <a:gd name="connsiteY3" fmla="*/ 1192245 h 1478781"/>
              <a:gd name="connsiteX4" fmla="*/ 407572 w 5344813"/>
              <a:gd name="connsiteY4" fmla="*/ 1101194 h 1478781"/>
              <a:gd name="connsiteX5" fmla="*/ 534530 w 5344813"/>
              <a:gd name="connsiteY5" fmla="*/ 1007394 h 1478781"/>
              <a:gd name="connsiteX6" fmla="*/ 631030 w 5344813"/>
              <a:gd name="connsiteY6" fmla="*/ 921133 h 1478781"/>
              <a:gd name="connsiteX7" fmla="*/ 739338 w 5344813"/>
              <a:gd name="connsiteY7" fmla="*/ 868479 h 1478781"/>
              <a:gd name="connsiteX8" fmla="*/ 841833 w 5344813"/>
              <a:gd name="connsiteY8" fmla="*/ 801802 h 1478781"/>
              <a:gd name="connsiteX9" fmla="*/ 916783 w 5344813"/>
              <a:gd name="connsiteY9" fmla="*/ 742140 h 1478781"/>
              <a:gd name="connsiteX10" fmla="*/ 1009749 w 5344813"/>
              <a:gd name="connsiteY10" fmla="*/ 701524 h 1478781"/>
              <a:gd name="connsiteX11" fmla="*/ 1143504 w 5344813"/>
              <a:gd name="connsiteY11" fmla="*/ 618261 h 1478781"/>
              <a:gd name="connsiteX12" fmla="*/ 1237053 w 5344813"/>
              <a:gd name="connsiteY12" fmla="*/ 537566 h 1478781"/>
              <a:gd name="connsiteX13" fmla="*/ 1291297 w 5344813"/>
              <a:gd name="connsiteY13" fmla="*/ 514504 h 1478781"/>
              <a:gd name="connsiteX14" fmla="*/ 1370357 w 5344813"/>
              <a:gd name="connsiteY14" fmla="*/ 479399 h 1478781"/>
              <a:gd name="connsiteX15" fmla="*/ 1465203 w 5344813"/>
              <a:gd name="connsiteY15" fmla="*/ 461852 h 1478781"/>
              <a:gd name="connsiteX16" fmla="*/ 1552808 w 5344813"/>
              <a:gd name="connsiteY16" fmla="*/ 432259 h 1478781"/>
              <a:gd name="connsiteX17" fmla="*/ 1653246 w 5344813"/>
              <a:gd name="connsiteY17" fmla="*/ 410691 h 1478781"/>
              <a:gd name="connsiteX18" fmla="*/ 1799027 w 5344813"/>
              <a:gd name="connsiteY18" fmla="*/ 351994 h 1478781"/>
              <a:gd name="connsiteX19" fmla="*/ 1937743 w 5344813"/>
              <a:gd name="connsiteY19" fmla="*/ 284785 h 1478781"/>
              <a:gd name="connsiteX20" fmla="*/ 2058884 w 5344813"/>
              <a:gd name="connsiteY20" fmla="*/ 216079 h 1478781"/>
              <a:gd name="connsiteX21" fmla="*/ 2154359 w 5344813"/>
              <a:gd name="connsiteY21" fmla="*/ 190500 h 1478781"/>
              <a:gd name="connsiteX22" fmla="*/ 2182934 w 5344813"/>
              <a:gd name="connsiteY22" fmla="*/ 171450 h 1478781"/>
              <a:gd name="connsiteX23" fmla="*/ 2251890 w 5344813"/>
              <a:gd name="connsiteY23" fmla="*/ 144373 h 1478781"/>
              <a:gd name="connsiteX24" fmla="*/ 2408448 w 5344813"/>
              <a:gd name="connsiteY24" fmla="*/ 114300 h 1478781"/>
              <a:gd name="connsiteX25" fmla="*/ 2668709 w 5344813"/>
              <a:gd name="connsiteY25" fmla="*/ 95250 h 1478781"/>
              <a:gd name="connsiteX26" fmla="*/ 2754434 w 5344813"/>
              <a:gd name="connsiteY26" fmla="*/ 66675 h 1478781"/>
              <a:gd name="connsiteX27" fmla="*/ 2783009 w 5344813"/>
              <a:gd name="connsiteY27" fmla="*/ 57150 h 1478781"/>
              <a:gd name="connsiteX28" fmla="*/ 2811584 w 5344813"/>
              <a:gd name="connsiteY28" fmla="*/ 38100 h 1478781"/>
              <a:gd name="connsiteX29" fmla="*/ 2868734 w 5344813"/>
              <a:gd name="connsiteY29" fmla="*/ 19050 h 1478781"/>
              <a:gd name="connsiteX30" fmla="*/ 2935409 w 5344813"/>
              <a:gd name="connsiteY30" fmla="*/ 0 h 1478781"/>
              <a:gd name="connsiteX31" fmla="*/ 3154484 w 5344813"/>
              <a:gd name="connsiteY31" fmla="*/ 9525 h 1478781"/>
              <a:gd name="connsiteX32" fmla="*/ 3211634 w 5344813"/>
              <a:gd name="connsiteY32" fmla="*/ 28575 h 1478781"/>
              <a:gd name="connsiteX33" fmla="*/ 3249734 w 5344813"/>
              <a:gd name="connsiteY33" fmla="*/ 38100 h 1478781"/>
              <a:gd name="connsiteX34" fmla="*/ 3306884 w 5344813"/>
              <a:gd name="connsiteY34" fmla="*/ 57150 h 1478781"/>
              <a:gd name="connsiteX35" fmla="*/ 3364034 w 5344813"/>
              <a:gd name="connsiteY35" fmla="*/ 76200 h 1478781"/>
              <a:gd name="connsiteX36" fmla="*/ 3392609 w 5344813"/>
              <a:gd name="connsiteY36" fmla="*/ 85725 h 1478781"/>
              <a:gd name="connsiteX37" fmla="*/ 3421184 w 5344813"/>
              <a:gd name="connsiteY37" fmla="*/ 95250 h 1478781"/>
              <a:gd name="connsiteX38" fmla="*/ 3535484 w 5344813"/>
              <a:gd name="connsiteY38" fmla="*/ 104775 h 1478781"/>
              <a:gd name="connsiteX39" fmla="*/ 3592634 w 5344813"/>
              <a:gd name="connsiteY39" fmla="*/ 133350 h 1478781"/>
              <a:gd name="connsiteX40" fmla="*/ 3621209 w 5344813"/>
              <a:gd name="connsiteY40" fmla="*/ 161925 h 1478781"/>
              <a:gd name="connsiteX41" fmla="*/ 3678359 w 5344813"/>
              <a:gd name="connsiteY41" fmla="*/ 200025 h 1478781"/>
              <a:gd name="connsiteX42" fmla="*/ 3706934 w 5344813"/>
              <a:gd name="connsiteY42" fmla="*/ 219075 h 1478781"/>
              <a:gd name="connsiteX43" fmla="*/ 3735509 w 5344813"/>
              <a:gd name="connsiteY43" fmla="*/ 247650 h 1478781"/>
              <a:gd name="connsiteX44" fmla="*/ 3792659 w 5344813"/>
              <a:gd name="connsiteY44" fmla="*/ 266700 h 1478781"/>
              <a:gd name="connsiteX45" fmla="*/ 3849809 w 5344813"/>
              <a:gd name="connsiteY45" fmla="*/ 295275 h 1478781"/>
              <a:gd name="connsiteX46" fmla="*/ 3878384 w 5344813"/>
              <a:gd name="connsiteY46" fmla="*/ 314325 h 1478781"/>
              <a:gd name="connsiteX47" fmla="*/ 3916484 w 5344813"/>
              <a:gd name="connsiteY47" fmla="*/ 323850 h 1478781"/>
              <a:gd name="connsiteX48" fmla="*/ 4059359 w 5344813"/>
              <a:gd name="connsiteY48" fmla="*/ 342900 h 1478781"/>
              <a:gd name="connsiteX49" fmla="*/ 4116509 w 5344813"/>
              <a:gd name="connsiteY49" fmla="*/ 361950 h 1478781"/>
              <a:gd name="connsiteX50" fmla="*/ 4145084 w 5344813"/>
              <a:gd name="connsiteY50" fmla="*/ 371475 h 1478781"/>
              <a:gd name="connsiteX51" fmla="*/ 4202234 w 5344813"/>
              <a:gd name="connsiteY51" fmla="*/ 419100 h 1478781"/>
              <a:gd name="connsiteX52" fmla="*/ 4259384 w 5344813"/>
              <a:gd name="connsiteY52" fmla="*/ 457200 h 1478781"/>
              <a:gd name="connsiteX53" fmla="*/ 4287959 w 5344813"/>
              <a:gd name="connsiteY53" fmla="*/ 476250 h 1478781"/>
              <a:gd name="connsiteX54" fmla="*/ 4345109 w 5344813"/>
              <a:gd name="connsiteY54" fmla="*/ 514350 h 1478781"/>
              <a:gd name="connsiteX55" fmla="*/ 4373684 w 5344813"/>
              <a:gd name="connsiteY55" fmla="*/ 533400 h 1478781"/>
              <a:gd name="connsiteX56" fmla="*/ 4402259 w 5344813"/>
              <a:gd name="connsiteY56" fmla="*/ 542925 h 1478781"/>
              <a:gd name="connsiteX57" fmla="*/ 4487984 w 5344813"/>
              <a:gd name="connsiteY57" fmla="*/ 600075 h 1478781"/>
              <a:gd name="connsiteX58" fmla="*/ 4516559 w 5344813"/>
              <a:gd name="connsiteY58" fmla="*/ 628650 h 1478781"/>
              <a:gd name="connsiteX59" fmla="*/ 4545134 w 5344813"/>
              <a:gd name="connsiteY59" fmla="*/ 638175 h 1478781"/>
              <a:gd name="connsiteX60" fmla="*/ 4630859 w 5344813"/>
              <a:gd name="connsiteY60" fmla="*/ 695325 h 1478781"/>
              <a:gd name="connsiteX61" fmla="*/ 4659434 w 5344813"/>
              <a:gd name="connsiteY61" fmla="*/ 714375 h 1478781"/>
              <a:gd name="connsiteX62" fmla="*/ 4688009 w 5344813"/>
              <a:gd name="connsiteY62" fmla="*/ 733425 h 1478781"/>
              <a:gd name="connsiteX63" fmla="*/ 4773734 w 5344813"/>
              <a:gd name="connsiteY63" fmla="*/ 809625 h 1478781"/>
              <a:gd name="connsiteX64" fmla="*/ 4802309 w 5344813"/>
              <a:gd name="connsiteY64" fmla="*/ 819150 h 1478781"/>
              <a:gd name="connsiteX65" fmla="*/ 4859459 w 5344813"/>
              <a:gd name="connsiteY65" fmla="*/ 857250 h 1478781"/>
              <a:gd name="connsiteX66" fmla="*/ 4926134 w 5344813"/>
              <a:gd name="connsiteY66" fmla="*/ 876300 h 1478781"/>
              <a:gd name="connsiteX67" fmla="*/ 4954709 w 5344813"/>
              <a:gd name="connsiteY67" fmla="*/ 885825 h 1478781"/>
              <a:gd name="connsiteX68" fmla="*/ 5021384 w 5344813"/>
              <a:gd name="connsiteY68" fmla="*/ 904875 h 1478781"/>
              <a:gd name="connsiteX69" fmla="*/ 5079267 w 5344813"/>
              <a:gd name="connsiteY69" fmla="*/ 976679 h 1478781"/>
              <a:gd name="connsiteX70" fmla="*/ 5189902 w 5344813"/>
              <a:gd name="connsiteY70" fmla="*/ 1044819 h 1478781"/>
              <a:gd name="connsiteX71" fmla="*/ 5307140 w 5344813"/>
              <a:gd name="connsiteY71" fmla="*/ 1153072 h 1478781"/>
              <a:gd name="connsiteX72" fmla="*/ 5344813 w 5344813"/>
              <a:gd name="connsiteY72" fmla="*/ 1262757 h 1478781"/>
              <a:gd name="connsiteX73" fmla="*/ 4804753 w 5344813"/>
              <a:gd name="connsiteY73" fmla="*/ 1478781 h 1478781"/>
              <a:gd name="connsiteX74" fmla="*/ 556281 w 5344813"/>
              <a:gd name="connsiteY74" fmla="*/ 1478781 h 1478781"/>
              <a:gd name="connsiteX0" fmla="*/ 556281 w 5344813"/>
              <a:gd name="connsiteY0" fmla="*/ 1478781 h 1478781"/>
              <a:gd name="connsiteX1" fmla="*/ 35892 w 5344813"/>
              <a:gd name="connsiteY1" fmla="*/ 1425705 h 1478781"/>
              <a:gd name="connsiteX2" fmla="*/ 74836 w 5344813"/>
              <a:gd name="connsiteY2" fmla="*/ 1300696 h 1478781"/>
              <a:gd name="connsiteX3" fmla="*/ 245226 w 5344813"/>
              <a:gd name="connsiteY3" fmla="*/ 1192245 h 1478781"/>
              <a:gd name="connsiteX4" fmla="*/ 407572 w 5344813"/>
              <a:gd name="connsiteY4" fmla="*/ 1101194 h 1478781"/>
              <a:gd name="connsiteX5" fmla="*/ 534530 w 5344813"/>
              <a:gd name="connsiteY5" fmla="*/ 1007394 h 1478781"/>
              <a:gd name="connsiteX6" fmla="*/ 631030 w 5344813"/>
              <a:gd name="connsiteY6" fmla="*/ 921133 h 1478781"/>
              <a:gd name="connsiteX7" fmla="*/ 739338 w 5344813"/>
              <a:gd name="connsiteY7" fmla="*/ 868479 h 1478781"/>
              <a:gd name="connsiteX8" fmla="*/ 841833 w 5344813"/>
              <a:gd name="connsiteY8" fmla="*/ 801802 h 1478781"/>
              <a:gd name="connsiteX9" fmla="*/ 916783 w 5344813"/>
              <a:gd name="connsiteY9" fmla="*/ 742140 h 1478781"/>
              <a:gd name="connsiteX10" fmla="*/ 1009749 w 5344813"/>
              <a:gd name="connsiteY10" fmla="*/ 701524 h 1478781"/>
              <a:gd name="connsiteX11" fmla="*/ 1143504 w 5344813"/>
              <a:gd name="connsiteY11" fmla="*/ 618261 h 1478781"/>
              <a:gd name="connsiteX12" fmla="*/ 1221312 w 5344813"/>
              <a:gd name="connsiteY12" fmla="*/ 545593 h 1478781"/>
              <a:gd name="connsiteX13" fmla="*/ 1291297 w 5344813"/>
              <a:gd name="connsiteY13" fmla="*/ 514504 h 1478781"/>
              <a:gd name="connsiteX14" fmla="*/ 1370357 w 5344813"/>
              <a:gd name="connsiteY14" fmla="*/ 479399 h 1478781"/>
              <a:gd name="connsiteX15" fmla="*/ 1465203 w 5344813"/>
              <a:gd name="connsiteY15" fmla="*/ 461852 h 1478781"/>
              <a:gd name="connsiteX16" fmla="*/ 1552808 w 5344813"/>
              <a:gd name="connsiteY16" fmla="*/ 432259 h 1478781"/>
              <a:gd name="connsiteX17" fmla="*/ 1653246 w 5344813"/>
              <a:gd name="connsiteY17" fmla="*/ 410691 h 1478781"/>
              <a:gd name="connsiteX18" fmla="*/ 1799027 w 5344813"/>
              <a:gd name="connsiteY18" fmla="*/ 351994 h 1478781"/>
              <a:gd name="connsiteX19" fmla="*/ 1937743 w 5344813"/>
              <a:gd name="connsiteY19" fmla="*/ 284785 h 1478781"/>
              <a:gd name="connsiteX20" fmla="*/ 2058884 w 5344813"/>
              <a:gd name="connsiteY20" fmla="*/ 216079 h 1478781"/>
              <a:gd name="connsiteX21" fmla="*/ 2154359 w 5344813"/>
              <a:gd name="connsiteY21" fmla="*/ 190500 h 1478781"/>
              <a:gd name="connsiteX22" fmla="*/ 2182934 w 5344813"/>
              <a:gd name="connsiteY22" fmla="*/ 171450 h 1478781"/>
              <a:gd name="connsiteX23" fmla="*/ 2251890 w 5344813"/>
              <a:gd name="connsiteY23" fmla="*/ 144373 h 1478781"/>
              <a:gd name="connsiteX24" fmla="*/ 2408448 w 5344813"/>
              <a:gd name="connsiteY24" fmla="*/ 114300 h 1478781"/>
              <a:gd name="connsiteX25" fmla="*/ 2668709 w 5344813"/>
              <a:gd name="connsiteY25" fmla="*/ 95250 h 1478781"/>
              <a:gd name="connsiteX26" fmla="*/ 2754434 w 5344813"/>
              <a:gd name="connsiteY26" fmla="*/ 66675 h 1478781"/>
              <a:gd name="connsiteX27" fmla="*/ 2783009 w 5344813"/>
              <a:gd name="connsiteY27" fmla="*/ 57150 h 1478781"/>
              <a:gd name="connsiteX28" fmla="*/ 2811584 w 5344813"/>
              <a:gd name="connsiteY28" fmla="*/ 38100 h 1478781"/>
              <a:gd name="connsiteX29" fmla="*/ 2868734 w 5344813"/>
              <a:gd name="connsiteY29" fmla="*/ 19050 h 1478781"/>
              <a:gd name="connsiteX30" fmla="*/ 2935409 w 5344813"/>
              <a:gd name="connsiteY30" fmla="*/ 0 h 1478781"/>
              <a:gd name="connsiteX31" fmla="*/ 3154484 w 5344813"/>
              <a:gd name="connsiteY31" fmla="*/ 9525 h 1478781"/>
              <a:gd name="connsiteX32" fmla="*/ 3211634 w 5344813"/>
              <a:gd name="connsiteY32" fmla="*/ 28575 h 1478781"/>
              <a:gd name="connsiteX33" fmla="*/ 3249734 w 5344813"/>
              <a:gd name="connsiteY33" fmla="*/ 38100 h 1478781"/>
              <a:gd name="connsiteX34" fmla="*/ 3306884 w 5344813"/>
              <a:gd name="connsiteY34" fmla="*/ 57150 h 1478781"/>
              <a:gd name="connsiteX35" fmla="*/ 3364034 w 5344813"/>
              <a:gd name="connsiteY35" fmla="*/ 76200 h 1478781"/>
              <a:gd name="connsiteX36" fmla="*/ 3392609 w 5344813"/>
              <a:gd name="connsiteY36" fmla="*/ 85725 h 1478781"/>
              <a:gd name="connsiteX37" fmla="*/ 3421184 w 5344813"/>
              <a:gd name="connsiteY37" fmla="*/ 95250 h 1478781"/>
              <a:gd name="connsiteX38" fmla="*/ 3535484 w 5344813"/>
              <a:gd name="connsiteY38" fmla="*/ 104775 h 1478781"/>
              <a:gd name="connsiteX39" fmla="*/ 3592634 w 5344813"/>
              <a:gd name="connsiteY39" fmla="*/ 133350 h 1478781"/>
              <a:gd name="connsiteX40" fmla="*/ 3621209 w 5344813"/>
              <a:gd name="connsiteY40" fmla="*/ 161925 h 1478781"/>
              <a:gd name="connsiteX41" fmla="*/ 3678359 w 5344813"/>
              <a:gd name="connsiteY41" fmla="*/ 200025 h 1478781"/>
              <a:gd name="connsiteX42" fmla="*/ 3706934 w 5344813"/>
              <a:gd name="connsiteY42" fmla="*/ 219075 h 1478781"/>
              <a:gd name="connsiteX43" fmla="*/ 3735509 w 5344813"/>
              <a:gd name="connsiteY43" fmla="*/ 247650 h 1478781"/>
              <a:gd name="connsiteX44" fmla="*/ 3792659 w 5344813"/>
              <a:gd name="connsiteY44" fmla="*/ 266700 h 1478781"/>
              <a:gd name="connsiteX45" fmla="*/ 3849809 w 5344813"/>
              <a:gd name="connsiteY45" fmla="*/ 295275 h 1478781"/>
              <a:gd name="connsiteX46" fmla="*/ 3878384 w 5344813"/>
              <a:gd name="connsiteY46" fmla="*/ 314325 h 1478781"/>
              <a:gd name="connsiteX47" fmla="*/ 3916484 w 5344813"/>
              <a:gd name="connsiteY47" fmla="*/ 323850 h 1478781"/>
              <a:gd name="connsiteX48" fmla="*/ 4059359 w 5344813"/>
              <a:gd name="connsiteY48" fmla="*/ 342900 h 1478781"/>
              <a:gd name="connsiteX49" fmla="*/ 4116509 w 5344813"/>
              <a:gd name="connsiteY49" fmla="*/ 361950 h 1478781"/>
              <a:gd name="connsiteX50" fmla="*/ 4145084 w 5344813"/>
              <a:gd name="connsiteY50" fmla="*/ 371475 h 1478781"/>
              <a:gd name="connsiteX51" fmla="*/ 4202234 w 5344813"/>
              <a:gd name="connsiteY51" fmla="*/ 419100 h 1478781"/>
              <a:gd name="connsiteX52" fmla="*/ 4259384 w 5344813"/>
              <a:gd name="connsiteY52" fmla="*/ 457200 h 1478781"/>
              <a:gd name="connsiteX53" fmla="*/ 4287959 w 5344813"/>
              <a:gd name="connsiteY53" fmla="*/ 476250 h 1478781"/>
              <a:gd name="connsiteX54" fmla="*/ 4345109 w 5344813"/>
              <a:gd name="connsiteY54" fmla="*/ 514350 h 1478781"/>
              <a:gd name="connsiteX55" fmla="*/ 4373684 w 5344813"/>
              <a:gd name="connsiteY55" fmla="*/ 533400 h 1478781"/>
              <a:gd name="connsiteX56" fmla="*/ 4402259 w 5344813"/>
              <a:gd name="connsiteY56" fmla="*/ 542925 h 1478781"/>
              <a:gd name="connsiteX57" fmla="*/ 4487984 w 5344813"/>
              <a:gd name="connsiteY57" fmla="*/ 600075 h 1478781"/>
              <a:gd name="connsiteX58" fmla="*/ 4516559 w 5344813"/>
              <a:gd name="connsiteY58" fmla="*/ 628650 h 1478781"/>
              <a:gd name="connsiteX59" fmla="*/ 4545134 w 5344813"/>
              <a:gd name="connsiteY59" fmla="*/ 638175 h 1478781"/>
              <a:gd name="connsiteX60" fmla="*/ 4630859 w 5344813"/>
              <a:gd name="connsiteY60" fmla="*/ 695325 h 1478781"/>
              <a:gd name="connsiteX61" fmla="*/ 4659434 w 5344813"/>
              <a:gd name="connsiteY61" fmla="*/ 714375 h 1478781"/>
              <a:gd name="connsiteX62" fmla="*/ 4688009 w 5344813"/>
              <a:gd name="connsiteY62" fmla="*/ 733425 h 1478781"/>
              <a:gd name="connsiteX63" fmla="*/ 4773734 w 5344813"/>
              <a:gd name="connsiteY63" fmla="*/ 809625 h 1478781"/>
              <a:gd name="connsiteX64" fmla="*/ 4802309 w 5344813"/>
              <a:gd name="connsiteY64" fmla="*/ 819150 h 1478781"/>
              <a:gd name="connsiteX65" fmla="*/ 4859459 w 5344813"/>
              <a:gd name="connsiteY65" fmla="*/ 857250 h 1478781"/>
              <a:gd name="connsiteX66" fmla="*/ 4926134 w 5344813"/>
              <a:gd name="connsiteY66" fmla="*/ 876300 h 1478781"/>
              <a:gd name="connsiteX67" fmla="*/ 4954709 w 5344813"/>
              <a:gd name="connsiteY67" fmla="*/ 885825 h 1478781"/>
              <a:gd name="connsiteX68" fmla="*/ 5021384 w 5344813"/>
              <a:gd name="connsiteY68" fmla="*/ 904875 h 1478781"/>
              <a:gd name="connsiteX69" fmla="*/ 5079267 w 5344813"/>
              <a:gd name="connsiteY69" fmla="*/ 976679 h 1478781"/>
              <a:gd name="connsiteX70" fmla="*/ 5189902 w 5344813"/>
              <a:gd name="connsiteY70" fmla="*/ 1044819 h 1478781"/>
              <a:gd name="connsiteX71" fmla="*/ 5307140 w 5344813"/>
              <a:gd name="connsiteY71" fmla="*/ 1153072 h 1478781"/>
              <a:gd name="connsiteX72" fmla="*/ 5344813 w 5344813"/>
              <a:gd name="connsiteY72" fmla="*/ 1262757 h 1478781"/>
              <a:gd name="connsiteX73" fmla="*/ 4804753 w 5344813"/>
              <a:gd name="connsiteY73" fmla="*/ 1478781 h 1478781"/>
              <a:gd name="connsiteX74" fmla="*/ 556281 w 5344813"/>
              <a:gd name="connsiteY74" fmla="*/ 1478781 h 1478781"/>
              <a:gd name="connsiteX0" fmla="*/ 556281 w 5344813"/>
              <a:gd name="connsiteY0" fmla="*/ 1478781 h 1478781"/>
              <a:gd name="connsiteX1" fmla="*/ 35892 w 5344813"/>
              <a:gd name="connsiteY1" fmla="*/ 1425705 h 1478781"/>
              <a:gd name="connsiteX2" fmla="*/ 74836 w 5344813"/>
              <a:gd name="connsiteY2" fmla="*/ 1300696 h 1478781"/>
              <a:gd name="connsiteX3" fmla="*/ 245226 w 5344813"/>
              <a:gd name="connsiteY3" fmla="*/ 1192245 h 1478781"/>
              <a:gd name="connsiteX4" fmla="*/ 407572 w 5344813"/>
              <a:gd name="connsiteY4" fmla="*/ 1101194 h 1478781"/>
              <a:gd name="connsiteX5" fmla="*/ 534530 w 5344813"/>
              <a:gd name="connsiteY5" fmla="*/ 1007394 h 1478781"/>
              <a:gd name="connsiteX6" fmla="*/ 631030 w 5344813"/>
              <a:gd name="connsiteY6" fmla="*/ 921133 h 1478781"/>
              <a:gd name="connsiteX7" fmla="*/ 739338 w 5344813"/>
              <a:gd name="connsiteY7" fmla="*/ 868479 h 1478781"/>
              <a:gd name="connsiteX8" fmla="*/ 841833 w 5344813"/>
              <a:gd name="connsiteY8" fmla="*/ 801802 h 1478781"/>
              <a:gd name="connsiteX9" fmla="*/ 916783 w 5344813"/>
              <a:gd name="connsiteY9" fmla="*/ 742140 h 1478781"/>
              <a:gd name="connsiteX10" fmla="*/ 1009749 w 5344813"/>
              <a:gd name="connsiteY10" fmla="*/ 701524 h 1478781"/>
              <a:gd name="connsiteX11" fmla="*/ 1143504 w 5344813"/>
              <a:gd name="connsiteY11" fmla="*/ 618261 h 1478781"/>
              <a:gd name="connsiteX12" fmla="*/ 1221312 w 5344813"/>
              <a:gd name="connsiteY12" fmla="*/ 545593 h 1478781"/>
              <a:gd name="connsiteX13" fmla="*/ 1291297 w 5344813"/>
              <a:gd name="connsiteY13" fmla="*/ 514504 h 1478781"/>
              <a:gd name="connsiteX14" fmla="*/ 1370357 w 5344813"/>
              <a:gd name="connsiteY14" fmla="*/ 479399 h 1478781"/>
              <a:gd name="connsiteX15" fmla="*/ 1469139 w 5344813"/>
              <a:gd name="connsiteY15" fmla="*/ 441787 h 1478781"/>
              <a:gd name="connsiteX16" fmla="*/ 1552808 w 5344813"/>
              <a:gd name="connsiteY16" fmla="*/ 432259 h 1478781"/>
              <a:gd name="connsiteX17" fmla="*/ 1653246 w 5344813"/>
              <a:gd name="connsiteY17" fmla="*/ 410691 h 1478781"/>
              <a:gd name="connsiteX18" fmla="*/ 1799027 w 5344813"/>
              <a:gd name="connsiteY18" fmla="*/ 351994 h 1478781"/>
              <a:gd name="connsiteX19" fmla="*/ 1937743 w 5344813"/>
              <a:gd name="connsiteY19" fmla="*/ 284785 h 1478781"/>
              <a:gd name="connsiteX20" fmla="*/ 2058884 w 5344813"/>
              <a:gd name="connsiteY20" fmla="*/ 216079 h 1478781"/>
              <a:gd name="connsiteX21" fmla="*/ 2154359 w 5344813"/>
              <a:gd name="connsiteY21" fmla="*/ 190500 h 1478781"/>
              <a:gd name="connsiteX22" fmla="*/ 2182934 w 5344813"/>
              <a:gd name="connsiteY22" fmla="*/ 171450 h 1478781"/>
              <a:gd name="connsiteX23" fmla="*/ 2251890 w 5344813"/>
              <a:gd name="connsiteY23" fmla="*/ 144373 h 1478781"/>
              <a:gd name="connsiteX24" fmla="*/ 2408448 w 5344813"/>
              <a:gd name="connsiteY24" fmla="*/ 114300 h 1478781"/>
              <a:gd name="connsiteX25" fmla="*/ 2668709 w 5344813"/>
              <a:gd name="connsiteY25" fmla="*/ 95250 h 1478781"/>
              <a:gd name="connsiteX26" fmla="*/ 2754434 w 5344813"/>
              <a:gd name="connsiteY26" fmla="*/ 66675 h 1478781"/>
              <a:gd name="connsiteX27" fmla="*/ 2783009 w 5344813"/>
              <a:gd name="connsiteY27" fmla="*/ 57150 h 1478781"/>
              <a:gd name="connsiteX28" fmla="*/ 2811584 w 5344813"/>
              <a:gd name="connsiteY28" fmla="*/ 38100 h 1478781"/>
              <a:gd name="connsiteX29" fmla="*/ 2868734 w 5344813"/>
              <a:gd name="connsiteY29" fmla="*/ 19050 h 1478781"/>
              <a:gd name="connsiteX30" fmla="*/ 2935409 w 5344813"/>
              <a:gd name="connsiteY30" fmla="*/ 0 h 1478781"/>
              <a:gd name="connsiteX31" fmla="*/ 3154484 w 5344813"/>
              <a:gd name="connsiteY31" fmla="*/ 9525 h 1478781"/>
              <a:gd name="connsiteX32" fmla="*/ 3211634 w 5344813"/>
              <a:gd name="connsiteY32" fmla="*/ 28575 h 1478781"/>
              <a:gd name="connsiteX33" fmla="*/ 3249734 w 5344813"/>
              <a:gd name="connsiteY33" fmla="*/ 38100 h 1478781"/>
              <a:gd name="connsiteX34" fmla="*/ 3306884 w 5344813"/>
              <a:gd name="connsiteY34" fmla="*/ 57150 h 1478781"/>
              <a:gd name="connsiteX35" fmla="*/ 3364034 w 5344813"/>
              <a:gd name="connsiteY35" fmla="*/ 76200 h 1478781"/>
              <a:gd name="connsiteX36" fmla="*/ 3392609 w 5344813"/>
              <a:gd name="connsiteY36" fmla="*/ 85725 h 1478781"/>
              <a:gd name="connsiteX37" fmla="*/ 3421184 w 5344813"/>
              <a:gd name="connsiteY37" fmla="*/ 95250 h 1478781"/>
              <a:gd name="connsiteX38" fmla="*/ 3535484 w 5344813"/>
              <a:gd name="connsiteY38" fmla="*/ 104775 h 1478781"/>
              <a:gd name="connsiteX39" fmla="*/ 3592634 w 5344813"/>
              <a:gd name="connsiteY39" fmla="*/ 133350 h 1478781"/>
              <a:gd name="connsiteX40" fmla="*/ 3621209 w 5344813"/>
              <a:gd name="connsiteY40" fmla="*/ 161925 h 1478781"/>
              <a:gd name="connsiteX41" fmla="*/ 3678359 w 5344813"/>
              <a:gd name="connsiteY41" fmla="*/ 200025 h 1478781"/>
              <a:gd name="connsiteX42" fmla="*/ 3706934 w 5344813"/>
              <a:gd name="connsiteY42" fmla="*/ 219075 h 1478781"/>
              <a:gd name="connsiteX43" fmla="*/ 3735509 w 5344813"/>
              <a:gd name="connsiteY43" fmla="*/ 247650 h 1478781"/>
              <a:gd name="connsiteX44" fmla="*/ 3792659 w 5344813"/>
              <a:gd name="connsiteY44" fmla="*/ 266700 h 1478781"/>
              <a:gd name="connsiteX45" fmla="*/ 3849809 w 5344813"/>
              <a:gd name="connsiteY45" fmla="*/ 295275 h 1478781"/>
              <a:gd name="connsiteX46" fmla="*/ 3878384 w 5344813"/>
              <a:gd name="connsiteY46" fmla="*/ 314325 h 1478781"/>
              <a:gd name="connsiteX47" fmla="*/ 3916484 w 5344813"/>
              <a:gd name="connsiteY47" fmla="*/ 323850 h 1478781"/>
              <a:gd name="connsiteX48" fmla="*/ 4059359 w 5344813"/>
              <a:gd name="connsiteY48" fmla="*/ 342900 h 1478781"/>
              <a:gd name="connsiteX49" fmla="*/ 4116509 w 5344813"/>
              <a:gd name="connsiteY49" fmla="*/ 361950 h 1478781"/>
              <a:gd name="connsiteX50" fmla="*/ 4145084 w 5344813"/>
              <a:gd name="connsiteY50" fmla="*/ 371475 h 1478781"/>
              <a:gd name="connsiteX51" fmla="*/ 4202234 w 5344813"/>
              <a:gd name="connsiteY51" fmla="*/ 419100 h 1478781"/>
              <a:gd name="connsiteX52" fmla="*/ 4259384 w 5344813"/>
              <a:gd name="connsiteY52" fmla="*/ 457200 h 1478781"/>
              <a:gd name="connsiteX53" fmla="*/ 4287959 w 5344813"/>
              <a:gd name="connsiteY53" fmla="*/ 476250 h 1478781"/>
              <a:gd name="connsiteX54" fmla="*/ 4345109 w 5344813"/>
              <a:gd name="connsiteY54" fmla="*/ 514350 h 1478781"/>
              <a:gd name="connsiteX55" fmla="*/ 4373684 w 5344813"/>
              <a:gd name="connsiteY55" fmla="*/ 533400 h 1478781"/>
              <a:gd name="connsiteX56" fmla="*/ 4402259 w 5344813"/>
              <a:gd name="connsiteY56" fmla="*/ 542925 h 1478781"/>
              <a:gd name="connsiteX57" fmla="*/ 4487984 w 5344813"/>
              <a:gd name="connsiteY57" fmla="*/ 600075 h 1478781"/>
              <a:gd name="connsiteX58" fmla="*/ 4516559 w 5344813"/>
              <a:gd name="connsiteY58" fmla="*/ 628650 h 1478781"/>
              <a:gd name="connsiteX59" fmla="*/ 4545134 w 5344813"/>
              <a:gd name="connsiteY59" fmla="*/ 638175 h 1478781"/>
              <a:gd name="connsiteX60" fmla="*/ 4630859 w 5344813"/>
              <a:gd name="connsiteY60" fmla="*/ 695325 h 1478781"/>
              <a:gd name="connsiteX61" fmla="*/ 4659434 w 5344813"/>
              <a:gd name="connsiteY61" fmla="*/ 714375 h 1478781"/>
              <a:gd name="connsiteX62" fmla="*/ 4688009 w 5344813"/>
              <a:gd name="connsiteY62" fmla="*/ 733425 h 1478781"/>
              <a:gd name="connsiteX63" fmla="*/ 4773734 w 5344813"/>
              <a:gd name="connsiteY63" fmla="*/ 809625 h 1478781"/>
              <a:gd name="connsiteX64" fmla="*/ 4802309 w 5344813"/>
              <a:gd name="connsiteY64" fmla="*/ 819150 h 1478781"/>
              <a:gd name="connsiteX65" fmla="*/ 4859459 w 5344813"/>
              <a:gd name="connsiteY65" fmla="*/ 857250 h 1478781"/>
              <a:gd name="connsiteX66" fmla="*/ 4926134 w 5344813"/>
              <a:gd name="connsiteY66" fmla="*/ 876300 h 1478781"/>
              <a:gd name="connsiteX67" fmla="*/ 4954709 w 5344813"/>
              <a:gd name="connsiteY67" fmla="*/ 885825 h 1478781"/>
              <a:gd name="connsiteX68" fmla="*/ 5021384 w 5344813"/>
              <a:gd name="connsiteY68" fmla="*/ 904875 h 1478781"/>
              <a:gd name="connsiteX69" fmla="*/ 5079267 w 5344813"/>
              <a:gd name="connsiteY69" fmla="*/ 976679 h 1478781"/>
              <a:gd name="connsiteX70" fmla="*/ 5189902 w 5344813"/>
              <a:gd name="connsiteY70" fmla="*/ 1044819 h 1478781"/>
              <a:gd name="connsiteX71" fmla="*/ 5307140 w 5344813"/>
              <a:gd name="connsiteY71" fmla="*/ 1153072 h 1478781"/>
              <a:gd name="connsiteX72" fmla="*/ 5344813 w 5344813"/>
              <a:gd name="connsiteY72" fmla="*/ 1262757 h 1478781"/>
              <a:gd name="connsiteX73" fmla="*/ 4804753 w 5344813"/>
              <a:gd name="connsiteY73" fmla="*/ 1478781 h 1478781"/>
              <a:gd name="connsiteX74" fmla="*/ 556281 w 5344813"/>
              <a:gd name="connsiteY74" fmla="*/ 1478781 h 1478781"/>
              <a:gd name="connsiteX0" fmla="*/ 556281 w 5344813"/>
              <a:gd name="connsiteY0" fmla="*/ 1478781 h 1478781"/>
              <a:gd name="connsiteX1" fmla="*/ 35892 w 5344813"/>
              <a:gd name="connsiteY1" fmla="*/ 1425705 h 1478781"/>
              <a:gd name="connsiteX2" fmla="*/ 74836 w 5344813"/>
              <a:gd name="connsiteY2" fmla="*/ 1300696 h 1478781"/>
              <a:gd name="connsiteX3" fmla="*/ 245226 w 5344813"/>
              <a:gd name="connsiteY3" fmla="*/ 1192245 h 1478781"/>
              <a:gd name="connsiteX4" fmla="*/ 407572 w 5344813"/>
              <a:gd name="connsiteY4" fmla="*/ 1101194 h 1478781"/>
              <a:gd name="connsiteX5" fmla="*/ 534530 w 5344813"/>
              <a:gd name="connsiteY5" fmla="*/ 1007394 h 1478781"/>
              <a:gd name="connsiteX6" fmla="*/ 631030 w 5344813"/>
              <a:gd name="connsiteY6" fmla="*/ 921133 h 1478781"/>
              <a:gd name="connsiteX7" fmla="*/ 739338 w 5344813"/>
              <a:gd name="connsiteY7" fmla="*/ 868479 h 1478781"/>
              <a:gd name="connsiteX8" fmla="*/ 841833 w 5344813"/>
              <a:gd name="connsiteY8" fmla="*/ 801802 h 1478781"/>
              <a:gd name="connsiteX9" fmla="*/ 916783 w 5344813"/>
              <a:gd name="connsiteY9" fmla="*/ 742140 h 1478781"/>
              <a:gd name="connsiteX10" fmla="*/ 1009749 w 5344813"/>
              <a:gd name="connsiteY10" fmla="*/ 701524 h 1478781"/>
              <a:gd name="connsiteX11" fmla="*/ 1104152 w 5344813"/>
              <a:gd name="connsiteY11" fmla="*/ 618261 h 1478781"/>
              <a:gd name="connsiteX12" fmla="*/ 1221312 w 5344813"/>
              <a:gd name="connsiteY12" fmla="*/ 545593 h 1478781"/>
              <a:gd name="connsiteX13" fmla="*/ 1291297 w 5344813"/>
              <a:gd name="connsiteY13" fmla="*/ 514504 h 1478781"/>
              <a:gd name="connsiteX14" fmla="*/ 1370357 w 5344813"/>
              <a:gd name="connsiteY14" fmla="*/ 479399 h 1478781"/>
              <a:gd name="connsiteX15" fmla="*/ 1469139 w 5344813"/>
              <a:gd name="connsiteY15" fmla="*/ 441787 h 1478781"/>
              <a:gd name="connsiteX16" fmla="*/ 1552808 w 5344813"/>
              <a:gd name="connsiteY16" fmla="*/ 432259 h 1478781"/>
              <a:gd name="connsiteX17" fmla="*/ 1653246 w 5344813"/>
              <a:gd name="connsiteY17" fmla="*/ 410691 h 1478781"/>
              <a:gd name="connsiteX18" fmla="*/ 1799027 w 5344813"/>
              <a:gd name="connsiteY18" fmla="*/ 351994 h 1478781"/>
              <a:gd name="connsiteX19" fmla="*/ 1937743 w 5344813"/>
              <a:gd name="connsiteY19" fmla="*/ 284785 h 1478781"/>
              <a:gd name="connsiteX20" fmla="*/ 2058884 w 5344813"/>
              <a:gd name="connsiteY20" fmla="*/ 216079 h 1478781"/>
              <a:gd name="connsiteX21" fmla="*/ 2154359 w 5344813"/>
              <a:gd name="connsiteY21" fmla="*/ 190500 h 1478781"/>
              <a:gd name="connsiteX22" fmla="*/ 2182934 w 5344813"/>
              <a:gd name="connsiteY22" fmla="*/ 171450 h 1478781"/>
              <a:gd name="connsiteX23" fmla="*/ 2251890 w 5344813"/>
              <a:gd name="connsiteY23" fmla="*/ 144373 h 1478781"/>
              <a:gd name="connsiteX24" fmla="*/ 2408448 w 5344813"/>
              <a:gd name="connsiteY24" fmla="*/ 114300 h 1478781"/>
              <a:gd name="connsiteX25" fmla="*/ 2668709 w 5344813"/>
              <a:gd name="connsiteY25" fmla="*/ 95250 h 1478781"/>
              <a:gd name="connsiteX26" fmla="*/ 2754434 w 5344813"/>
              <a:gd name="connsiteY26" fmla="*/ 66675 h 1478781"/>
              <a:gd name="connsiteX27" fmla="*/ 2783009 w 5344813"/>
              <a:gd name="connsiteY27" fmla="*/ 57150 h 1478781"/>
              <a:gd name="connsiteX28" fmla="*/ 2811584 w 5344813"/>
              <a:gd name="connsiteY28" fmla="*/ 38100 h 1478781"/>
              <a:gd name="connsiteX29" fmla="*/ 2868734 w 5344813"/>
              <a:gd name="connsiteY29" fmla="*/ 19050 h 1478781"/>
              <a:gd name="connsiteX30" fmla="*/ 2935409 w 5344813"/>
              <a:gd name="connsiteY30" fmla="*/ 0 h 1478781"/>
              <a:gd name="connsiteX31" fmla="*/ 3154484 w 5344813"/>
              <a:gd name="connsiteY31" fmla="*/ 9525 h 1478781"/>
              <a:gd name="connsiteX32" fmla="*/ 3211634 w 5344813"/>
              <a:gd name="connsiteY32" fmla="*/ 28575 h 1478781"/>
              <a:gd name="connsiteX33" fmla="*/ 3249734 w 5344813"/>
              <a:gd name="connsiteY33" fmla="*/ 38100 h 1478781"/>
              <a:gd name="connsiteX34" fmla="*/ 3306884 w 5344813"/>
              <a:gd name="connsiteY34" fmla="*/ 57150 h 1478781"/>
              <a:gd name="connsiteX35" fmla="*/ 3364034 w 5344813"/>
              <a:gd name="connsiteY35" fmla="*/ 76200 h 1478781"/>
              <a:gd name="connsiteX36" fmla="*/ 3392609 w 5344813"/>
              <a:gd name="connsiteY36" fmla="*/ 85725 h 1478781"/>
              <a:gd name="connsiteX37" fmla="*/ 3421184 w 5344813"/>
              <a:gd name="connsiteY37" fmla="*/ 95250 h 1478781"/>
              <a:gd name="connsiteX38" fmla="*/ 3535484 w 5344813"/>
              <a:gd name="connsiteY38" fmla="*/ 104775 h 1478781"/>
              <a:gd name="connsiteX39" fmla="*/ 3592634 w 5344813"/>
              <a:gd name="connsiteY39" fmla="*/ 133350 h 1478781"/>
              <a:gd name="connsiteX40" fmla="*/ 3621209 w 5344813"/>
              <a:gd name="connsiteY40" fmla="*/ 161925 h 1478781"/>
              <a:gd name="connsiteX41" fmla="*/ 3678359 w 5344813"/>
              <a:gd name="connsiteY41" fmla="*/ 200025 h 1478781"/>
              <a:gd name="connsiteX42" fmla="*/ 3706934 w 5344813"/>
              <a:gd name="connsiteY42" fmla="*/ 219075 h 1478781"/>
              <a:gd name="connsiteX43" fmla="*/ 3735509 w 5344813"/>
              <a:gd name="connsiteY43" fmla="*/ 247650 h 1478781"/>
              <a:gd name="connsiteX44" fmla="*/ 3792659 w 5344813"/>
              <a:gd name="connsiteY44" fmla="*/ 266700 h 1478781"/>
              <a:gd name="connsiteX45" fmla="*/ 3849809 w 5344813"/>
              <a:gd name="connsiteY45" fmla="*/ 295275 h 1478781"/>
              <a:gd name="connsiteX46" fmla="*/ 3878384 w 5344813"/>
              <a:gd name="connsiteY46" fmla="*/ 314325 h 1478781"/>
              <a:gd name="connsiteX47" fmla="*/ 3916484 w 5344813"/>
              <a:gd name="connsiteY47" fmla="*/ 323850 h 1478781"/>
              <a:gd name="connsiteX48" fmla="*/ 4059359 w 5344813"/>
              <a:gd name="connsiteY48" fmla="*/ 342900 h 1478781"/>
              <a:gd name="connsiteX49" fmla="*/ 4116509 w 5344813"/>
              <a:gd name="connsiteY49" fmla="*/ 361950 h 1478781"/>
              <a:gd name="connsiteX50" fmla="*/ 4145084 w 5344813"/>
              <a:gd name="connsiteY50" fmla="*/ 371475 h 1478781"/>
              <a:gd name="connsiteX51" fmla="*/ 4202234 w 5344813"/>
              <a:gd name="connsiteY51" fmla="*/ 419100 h 1478781"/>
              <a:gd name="connsiteX52" fmla="*/ 4259384 w 5344813"/>
              <a:gd name="connsiteY52" fmla="*/ 457200 h 1478781"/>
              <a:gd name="connsiteX53" fmla="*/ 4287959 w 5344813"/>
              <a:gd name="connsiteY53" fmla="*/ 476250 h 1478781"/>
              <a:gd name="connsiteX54" fmla="*/ 4345109 w 5344813"/>
              <a:gd name="connsiteY54" fmla="*/ 514350 h 1478781"/>
              <a:gd name="connsiteX55" fmla="*/ 4373684 w 5344813"/>
              <a:gd name="connsiteY55" fmla="*/ 533400 h 1478781"/>
              <a:gd name="connsiteX56" fmla="*/ 4402259 w 5344813"/>
              <a:gd name="connsiteY56" fmla="*/ 542925 h 1478781"/>
              <a:gd name="connsiteX57" fmla="*/ 4487984 w 5344813"/>
              <a:gd name="connsiteY57" fmla="*/ 600075 h 1478781"/>
              <a:gd name="connsiteX58" fmla="*/ 4516559 w 5344813"/>
              <a:gd name="connsiteY58" fmla="*/ 628650 h 1478781"/>
              <a:gd name="connsiteX59" fmla="*/ 4545134 w 5344813"/>
              <a:gd name="connsiteY59" fmla="*/ 638175 h 1478781"/>
              <a:gd name="connsiteX60" fmla="*/ 4630859 w 5344813"/>
              <a:gd name="connsiteY60" fmla="*/ 695325 h 1478781"/>
              <a:gd name="connsiteX61" fmla="*/ 4659434 w 5344813"/>
              <a:gd name="connsiteY61" fmla="*/ 714375 h 1478781"/>
              <a:gd name="connsiteX62" fmla="*/ 4688009 w 5344813"/>
              <a:gd name="connsiteY62" fmla="*/ 733425 h 1478781"/>
              <a:gd name="connsiteX63" fmla="*/ 4773734 w 5344813"/>
              <a:gd name="connsiteY63" fmla="*/ 809625 h 1478781"/>
              <a:gd name="connsiteX64" fmla="*/ 4802309 w 5344813"/>
              <a:gd name="connsiteY64" fmla="*/ 819150 h 1478781"/>
              <a:gd name="connsiteX65" fmla="*/ 4859459 w 5344813"/>
              <a:gd name="connsiteY65" fmla="*/ 857250 h 1478781"/>
              <a:gd name="connsiteX66" fmla="*/ 4926134 w 5344813"/>
              <a:gd name="connsiteY66" fmla="*/ 876300 h 1478781"/>
              <a:gd name="connsiteX67" fmla="*/ 4954709 w 5344813"/>
              <a:gd name="connsiteY67" fmla="*/ 885825 h 1478781"/>
              <a:gd name="connsiteX68" fmla="*/ 5021384 w 5344813"/>
              <a:gd name="connsiteY68" fmla="*/ 904875 h 1478781"/>
              <a:gd name="connsiteX69" fmla="*/ 5079267 w 5344813"/>
              <a:gd name="connsiteY69" fmla="*/ 976679 h 1478781"/>
              <a:gd name="connsiteX70" fmla="*/ 5189902 w 5344813"/>
              <a:gd name="connsiteY70" fmla="*/ 1044819 h 1478781"/>
              <a:gd name="connsiteX71" fmla="*/ 5307140 w 5344813"/>
              <a:gd name="connsiteY71" fmla="*/ 1153072 h 1478781"/>
              <a:gd name="connsiteX72" fmla="*/ 5344813 w 5344813"/>
              <a:gd name="connsiteY72" fmla="*/ 1262757 h 1478781"/>
              <a:gd name="connsiteX73" fmla="*/ 4804753 w 5344813"/>
              <a:gd name="connsiteY73" fmla="*/ 1478781 h 1478781"/>
              <a:gd name="connsiteX74" fmla="*/ 556281 w 5344813"/>
              <a:gd name="connsiteY74" fmla="*/ 1478781 h 1478781"/>
              <a:gd name="connsiteX0" fmla="*/ 580414 w 5368946"/>
              <a:gd name="connsiteY0" fmla="*/ 1478781 h 1478781"/>
              <a:gd name="connsiteX1" fmla="*/ 60025 w 5368946"/>
              <a:gd name="connsiteY1" fmla="*/ 1425705 h 1478781"/>
              <a:gd name="connsiteX2" fmla="*/ 30376 w 5368946"/>
              <a:gd name="connsiteY2" fmla="*/ 1305175 h 1478781"/>
              <a:gd name="connsiteX3" fmla="*/ 269359 w 5368946"/>
              <a:gd name="connsiteY3" fmla="*/ 1192245 h 1478781"/>
              <a:gd name="connsiteX4" fmla="*/ 431705 w 5368946"/>
              <a:gd name="connsiteY4" fmla="*/ 1101194 h 1478781"/>
              <a:gd name="connsiteX5" fmla="*/ 558663 w 5368946"/>
              <a:gd name="connsiteY5" fmla="*/ 1007394 h 1478781"/>
              <a:gd name="connsiteX6" fmla="*/ 655163 w 5368946"/>
              <a:gd name="connsiteY6" fmla="*/ 921133 h 1478781"/>
              <a:gd name="connsiteX7" fmla="*/ 763471 w 5368946"/>
              <a:gd name="connsiteY7" fmla="*/ 868479 h 1478781"/>
              <a:gd name="connsiteX8" fmla="*/ 865966 w 5368946"/>
              <a:gd name="connsiteY8" fmla="*/ 801802 h 1478781"/>
              <a:gd name="connsiteX9" fmla="*/ 940916 w 5368946"/>
              <a:gd name="connsiteY9" fmla="*/ 742140 h 1478781"/>
              <a:gd name="connsiteX10" fmla="*/ 1033882 w 5368946"/>
              <a:gd name="connsiteY10" fmla="*/ 701524 h 1478781"/>
              <a:gd name="connsiteX11" fmla="*/ 1128285 w 5368946"/>
              <a:gd name="connsiteY11" fmla="*/ 618261 h 1478781"/>
              <a:gd name="connsiteX12" fmla="*/ 1245445 w 5368946"/>
              <a:gd name="connsiteY12" fmla="*/ 545593 h 1478781"/>
              <a:gd name="connsiteX13" fmla="*/ 1315430 w 5368946"/>
              <a:gd name="connsiteY13" fmla="*/ 514504 h 1478781"/>
              <a:gd name="connsiteX14" fmla="*/ 1394490 w 5368946"/>
              <a:gd name="connsiteY14" fmla="*/ 479399 h 1478781"/>
              <a:gd name="connsiteX15" fmla="*/ 1493272 w 5368946"/>
              <a:gd name="connsiteY15" fmla="*/ 441787 h 1478781"/>
              <a:gd name="connsiteX16" fmla="*/ 1576941 w 5368946"/>
              <a:gd name="connsiteY16" fmla="*/ 432259 h 1478781"/>
              <a:gd name="connsiteX17" fmla="*/ 1677379 w 5368946"/>
              <a:gd name="connsiteY17" fmla="*/ 410691 h 1478781"/>
              <a:gd name="connsiteX18" fmla="*/ 1823160 w 5368946"/>
              <a:gd name="connsiteY18" fmla="*/ 351994 h 1478781"/>
              <a:gd name="connsiteX19" fmla="*/ 1961876 w 5368946"/>
              <a:gd name="connsiteY19" fmla="*/ 284785 h 1478781"/>
              <a:gd name="connsiteX20" fmla="*/ 2083017 w 5368946"/>
              <a:gd name="connsiteY20" fmla="*/ 216079 h 1478781"/>
              <a:gd name="connsiteX21" fmla="*/ 2178492 w 5368946"/>
              <a:gd name="connsiteY21" fmla="*/ 190500 h 1478781"/>
              <a:gd name="connsiteX22" fmla="*/ 2207067 w 5368946"/>
              <a:gd name="connsiteY22" fmla="*/ 171450 h 1478781"/>
              <a:gd name="connsiteX23" fmla="*/ 2276023 w 5368946"/>
              <a:gd name="connsiteY23" fmla="*/ 144373 h 1478781"/>
              <a:gd name="connsiteX24" fmla="*/ 2432581 w 5368946"/>
              <a:gd name="connsiteY24" fmla="*/ 114300 h 1478781"/>
              <a:gd name="connsiteX25" fmla="*/ 2692842 w 5368946"/>
              <a:gd name="connsiteY25" fmla="*/ 95250 h 1478781"/>
              <a:gd name="connsiteX26" fmla="*/ 2778567 w 5368946"/>
              <a:gd name="connsiteY26" fmla="*/ 66675 h 1478781"/>
              <a:gd name="connsiteX27" fmla="*/ 2807142 w 5368946"/>
              <a:gd name="connsiteY27" fmla="*/ 57150 h 1478781"/>
              <a:gd name="connsiteX28" fmla="*/ 2835717 w 5368946"/>
              <a:gd name="connsiteY28" fmla="*/ 38100 h 1478781"/>
              <a:gd name="connsiteX29" fmla="*/ 2892867 w 5368946"/>
              <a:gd name="connsiteY29" fmla="*/ 19050 h 1478781"/>
              <a:gd name="connsiteX30" fmla="*/ 2959542 w 5368946"/>
              <a:gd name="connsiteY30" fmla="*/ 0 h 1478781"/>
              <a:gd name="connsiteX31" fmla="*/ 3178617 w 5368946"/>
              <a:gd name="connsiteY31" fmla="*/ 9525 h 1478781"/>
              <a:gd name="connsiteX32" fmla="*/ 3235767 w 5368946"/>
              <a:gd name="connsiteY32" fmla="*/ 28575 h 1478781"/>
              <a:gd name="connsiteX33" fmla="*/ 3273867 w 5368946"/>
              <a:gd name="connsiteY33" fmla="*/ 38100 h 1478781"/>
              <a:gd name="connsiteX34" fmla="*/ 3331017 w 5368946"/>
              <a:gd name="connsiteY34" fmla="*/ 57150 h 1478781"/>
              <a:gd name="connsiteX35" fmla="*/ 3388167 w 5368946"/>
              <a:gd name="connsiteY35" fmla="*/ 76200 h 1478781"/>
              <a:gd name="connsiteX36" fmla="*/ 3416742 w 5368946"/>
              <a:gd name="connsiteY36" fmla="*/ 85725 h 1478781"/>
              <a:gd name="connsiteX37" fmla="*/ 3445317 w 5368946"/>
              <a:gd name="connsiteY37" fmla="*/ 95250 h 1478781"/>
              <a:gd name="connsiteX38" fmla="*/ 3559617 w 5368946"/>
              <a:gd name="connsiteY38" fmla="*/ 104775 h 1478781"/>
              <a:gd name="connsiteX39" fmla="*/ 3616767 w 5368946"/>
              <a:gd name="connsiteY39" fmla="*/ 133350 h 1478781"/>
              <a:gd name="connsiteX40" fmla="*/ 3645342 w 5368946"/>
              <a:gd name="connsiteY40" fmla="*/ 161925 h 1478781"/>
              <a:gd name="connsiteX41" fmla="*/ 3702492 w 5368946"/>
              <a:gd name="connsiteY41" fmla="*/ 200025 h 1478781"/>
              <a:gd name="connsiteX42" fmla="*/ 3731067 w 5368946"/>
              <a:gd name="connsiteY42" fmla="*/ 219075 h 1478781"/>
              <a:gd name="connsiteX43" fmla="*/ 3759642 w 5368946"/>
              <a:gd name="connsiteY43" fmla="*/ 247650 h 1478781"/>
              <a:gd name="connsiteX44" fmla="*/ 3816792 w 5368946"/>
              <a:gd name="connsiteY44" fmla="*/ 266700 h 1478781"/>
              <a:gd name="connsiteX45" fmla="*/ 3873942 w 5368946"/>
              <a:gd name="connsiteY45" fmla="*/ 295275 h 1478781"/>
              <a:gd name="connsiteX46" fmla="*/ 3902517 w 5368946"/>
              <a:gd name="connsiteY46" fmla="*/ 314325 h 1478781"/>
              <a:gd name="connsiteX47" fmla="*/ 3940617 w 5368946"/>
              <a:gd name="connsiteY47" fmla="*/ 323850 h 1478781"/>
              <a:gd name="connsiteX48" fmla="*/ 4083492 w 5368946"/>
              <a:gd name="connsiteY48" fmla="*/ 342900 h 1478781"/>
              <a:gd name="connsiteX49" fmla="*/ 4140642 w 5368946"/>
              <a:gd name="connsiteY49" fmla="*/ 361950 h 1478781"/>
              <a:gd name="connsiteX50" fmla="*/ 4169217 w 5368946"/>
              <a:gd name="connsiteY50" fmla="*/ 371475 h 1478781"/>
              <a:gd name="connsiteX51" fmla="*/ 4226367 w 5368946"/>
              <a:gd name="connsiteY51" fmla="*/ 419100 h 1478781"/>
              <a:gd name="connsiteX52" fmla="*/ 4283517 w 5368946"/>
              <a:gd name="connsiteY52" fmla="*/ 457200 h 1478781"/>
              <a:gd name="connsiteX53" fmla="*/ 4312092 w 5368946"/>
              <a:gd name="connsiteY53" fmla="*/ 476250 h 1478781"/>
              <a:gd name="connsiteX54" fmla="*/ 4369242 w 5368946"/>
              <a:gd name="connsiteY54" fmla="*/ 514350 h 1478781"/>
              <a:gd name="connsiteX55" fmla="*/ 4397817 w 5368946"/>
              <a:gd name="connsiteY55" fmla="*/ 533400 h 1478781"/>
              <a:gd name="connsiteX56" fmla="*/ 4426392 w 5368946"/>
              <a:gd name="connsiteY56" fmla="*/ 542925 h 1478781"/>
              <a:gd name="connsiteX57" fmla="*/ 4512117 w 5368946"/>
              <a:gd name="connsiteY57" fmla="*/ 600075 h 1478781"/>
              <a:gd name="connsiteX58" fmla="*/ 4540692 w 5368946"/>
              <a:gd name="connsiteY58" fmla="*/ 628650 h 1478781"/>
              <a:gd name="connsiteX59" fmla="*/ 4569267 w 5368946"/>
              <a:gd name="connsiteY59" fmla="*/ 638175 h 1478781"/>
              <a:gd name="connsiteX60" fmla="*/ 4654992 w 5368946"/>
              <a:gd name="connsiteY60" fmla="*/ 695325 h 1478781"/>
              <a:gd name="connsiteX61" fmla="*/ 4683567 w 5368946"/>
              <a:gd name="connsiteY61" fmla="*/ 714375 h 1478781"/>
              <a:gd name="connsiteX62" fmla="*/ 4712142 w 5368946"/>
              <a:gd name="connsiteY62" fmla="*/ 733425 h 1478781"/>
              <a:gd name="connsiteX63" fmla="*/ 4797867 w 5368946"/>
              <a:gd name="connsiteY63" fmla="*/ 809625 h 1478781"/>
              <a:gd name="connsiteX64" fmla="*/ 4826442 w 5368946"/>
              <a:gd name="connsiteY64" fmla="*/ 819150 h 1478781"/>
              <a:gd name="connsiteX65" fmla="*/ 4883592 w 5368946"/>
              <a:gd name="connsiteY65" fmla="*/ 857250 h 1478781"/>
              <a:gd name="connsiteX66" fmla="*/ 4950267 w 5368946"/>
              <a:gd name="connsiteY66" fmla="*/ 876300 h 1478781"/>
              <a:gd name="connsiteX67" fmla="*/ 4978842 w 5368946"/>
              <a:gd name="connsiteY67" fmla="*/ 885825 h 1478781"/>
              <a:gd name="connsiteX68" fmla="*/ 5045517 w 5368946"/>
              <a:gd name="connsiteY68" fmla="*/ 904875 h 1478781"/>
              <a:gd name="connsiteX69" fmla="*/ 5103400 w 5368946"/>
              <a:gd name="connsiteY69" fmla="*/ 976679 h 1478781"/>
              <a:gd name="connsiteX70" fmla="*/ 5214035 w 5368946"/>
              <a:gd name="connsiteY70" fmla="*/ 1044819 h 1478781"/>
              <a:gd name="connsiteX71" fmla="*/ 5331273 w 5368946"/>
              <a:gd name="connsiteY71" fmla="*/ 1153072 h 1478781"/>
              <a:gd name="connsiteX72" fmla="*/ 5368946 w 5368946"/>
              <a:gd name="connsiteY72" fmla="*/ 1262757 h 1478781"/>
              <a:gd name="connsiteX73" fmla="*/ 4828886 w 5368946"/>
              <a:gd name="connsiteY73" fmla="*/ 1478781 h 1478781"/>
              <a:gd name="connsiteX74" fmla="*/ 580414 w 5368946"/>
              <a:gd name="connsiteY74" fmla="*/ 1478781 h 1478781"/>
              <a:gd name="connsiteX0" fmla="*/ 574763 w 5363295"/>
              <a:gd name="connsiteY0" fmla="*/ 1478781 h 1478781"/>
              <a:gd name="connsiteX1" fmla="*/ 54374 w 5363295"/>
              <a:gd name="connsiteY1" fmla="*/ 1425705 h 1478781"/>
              <a:gd name="connsiteX2" fmla="*/ 24725 w 5363295"/>
              <a:gd name="connsiteY2" fmla="*/ 1305175 h 1478781"/>
              <a:gd name="connsiteX3" fmla="*/ 173680 w 5363295"/>
              <a:gd name="connsiteY3" fmla="*/ 1169846 h 1478781"/>
              <a:gd name="connsiteX4" fmla="*/ 426054 w 5363295"/>
              <a:gd name="connsiteY4" fmla="*/ 1101194 h 1478781"/>
              <a:gd name="connsiteX5" fmla="*/ 553012 w 5363295"/>
              <a:gd name="connsiteY5" fmla="*/ 1007394 h 1478781"/>
              <a:gd name="connsiteX6" fmla="*/ 649512 w 5363295"/>
              <a:gd name="connsiteY6" fmla="*/ 921133 h 1478781"/>
              <a:gd name="connsiteX7" fmla="*/ 757820 w 5363295"/>
              <a:gd name="connsiteY7" fmla="*/ 868479 h 1478781"/>
              <a:gd name="connsiteX8" fmla="*/ 860315 w 5363295"/>
              <a:gd name="connsiteY8" fmla="*/ 801802 h 1478781"/>
              <a:gd name="connsiteX9" fmla="*/ 935265 w 5363295"/>
              <a:gd name="connsiteY9" fmla="*/ 742140 h 1478781"/>
              <a:gd name="connsiteX10" fmla="*/ 1028231 w 5363295"/>
              <a:gd name="connsiteY10" fmla="*/ 701524 h 1478781"/>
              <a:gd name="connsiteX11" fmla="*/ 1122634 w 5363295"/>
              <a:gd name="connsiteY11" fmla="*/ 618261 h 1478781"/>
              <a:gd name="connsiteX12" fmla="*/ 1239794 w 5363295"/>
              <a:gd name="connsiteY12" fmla="*/ 545593 h 1478781"/>
              <a:gd name="connsiteX13" fmla="*/ 1309779 w 5363295"/>
              <a:gd name="connsiteY13" fmla="*/ 514504 h 1478781"/>
              <a:gd name="connsiteX14" fmla="*/ 1388839 w 5363295"/>
              <a:gd name="connsiteY14" fmla="*/ 479399 h 1478781"/>
              <a:gd name="connsiteX15" fmla="*/ 1487621 w 5363295"/>
              <a:gd name="connsiteY15" fmla="*/ 441787 h 1478781"/>
              <a:gd name="connsiteX16" fmla="*/ 1571290 w 5363295"/>
              <a:gd name="connsiteY16" fmla="*/ 432259 h 1478781"/>
              <a:gd name="connsiteX17" fmla="*/ 1671728 w 5363295"/>
              <a:gd name="connsiteY17" fmla="*/ 410691 h 1478781"/>
              <a:gd name="connsiteX18" fmla="*/ 1817509 w 5363295"/>
              <a:gd name="connsiteY18" fmla="*/ 351994 h 1478781"/>
              <a:gd name="connsiteX19" fmla="*/ 1956225 w 5363295"/>
              <a:gd name="connsiteY19" fmla="*/ 284785 h 1478781"/>
              <a:gd name="connsiteX20" fmla="*/ 2077366 w 5363295"/>
              <a:gd name="connsiteY20" fmla="*/ 216079 h 1478781"/>
              <a:gd name="connsiteX21" fmla="*/ 2172841 w 5363295"/>
              <a:gd name="connsiteY21" fmla="*/ 190500 h 1478781"/>
              <a:gd name="connsiteX22" fmla="*/ 2201416 w 5363295"/>
              <a:gd name="connsiteY22" fmla="*/ 171450 h 1478781"/>
              <a:gd name="connsiteX23" fmla="*/ 2270372 w 5363295"/>
              <a:gd name="connsiteY23" fmla="*/ 144373 h 1478781"/>
              <a:gd name="connsiteX24" fmla="*/ 2426930 w 5363295"/>
              <a:gd name="connsiteY24" fmla="*/ 114300 h 1478781"/>
              <a:gd name="connsiteX25" fmla="*/ 2687191 w 5363295"/>
              <a:gd name="connsiteY25" fmla="*/ 95250 h 1478781"/>
              <a:gd name="connsiteX26" fmla="*/ 2772916 w 5363295"/>
              <a:gd name="connsiteY26" fmla="*/ 66675 h 1478781"/>
              <a:gd name="connsiteX27" fmla="*/ 2801491 w 5363295"/>
              <a:gd name="connsiteY27" fmla="*/ 57150 h 1478781"/>
              <a:gd name="connsiteX28" fmla="*/ 2830066 w 5363295"/>
              <a:gd name="connsiteY28" fmla="*/ 38100 h 1478781"/>
              <a:gd name="connsiteX29" fmla="*/ 2887216 w 5363295"/>
              <a:gd name="connsiteY29" fmla="*/ 19050 h 1478781"/>
              <a:gd name="connsiteX30" fmla="*/ 2953891 w 5363295"/>
              <a:gd name="connsiteY30" fmla="*/ 0 h 1478781"/>
              <a:gd name="connsiteX31" fmla="*/ 3172966 w 5363295"/>
              <a:gd name="connsiteY31" fmla="*/ 9525 h 1478781"/>
              <a:gd name="connsiteX32" fmla="*/ 3230116 w 5363295"/>
              <a:gd name="connsiteY32" fmla="*/ 28575 h 1478781"/>
              <a:gd name="connsiteX33" fmla="*/ 3268216 w 5363295"/>
              <a:gd name="connsiteY33" fmla="*/ 38100 h 1478781"/>
              <a:gd name="connsiteX34" fmla="*/ 3325366 w 5363295"/>
              <a:gd name="connsiteY34" fmla="*/ 57150 h 1478781"/>
              <a:gd name="connsiteX35" fmla="*/ 3382516 w 5363295"/>
              <a:gd name="connsiteY35" fmla="*/ 76200 h 1478781"/>
              <a:gd name="connsiteX36" fmla="*/ 3411091 w 5363295"/>
              <a:gd name="connsiteY36" fmla="*/ 85725 h 1478781"/>
              <a:gd name="connsiteX37" fmla="*/ 3439666 w 5363295"/>
              <a:gd name="connsiteY37" fmla="*/ 95250 h 1478781"/>
              <a:gd name="connsiteX38" fmla="*/ 3553966 w 5363295"/>
              <a:gd name="connsiteY38" fmla="*/ 104775 h 1478781"/>
              <a:gd name="connsiteX39" fmla="*/ 3611116 w 5363295"/>
              <a:gd name="connsiteY39" fmla="*/ 133350 h 1478781"/>
              <a:gd name="connsiteX40" fmla="*/ 3639691 w 5363295"/>
              <a:gd name="connsiteY40" fmla="*/ 161925 h 1478781"/>
              <a:gd name="connsiteX41" fmla="*/ 3696841 w 5363295"/>
              <a:gd name="connsiteY41" fmla="*/ 200025 h 1478781"/>
              <a:gd name="connsiteX42" fmla="*/ 3725416 w 5363295"/>
              <a:gd name="connsiteY42" fmla="*/ 219075 h 1478781"/>
              <a:gd name="connsiteX43" fmla="*/ 3753991 w 5363295"/>
              <a:gd name="connsiteY43" fmla="*/ 247650 h 1478781"/>
              <a:gd name="connsiteX44" fmla="*/ 3811141 w 5363295"/>
              <a:gd name="connsiteY44" fmla="*/ 266700 h 1478781"/>
              <a:gd name="connsiteX45" fmla="*/ 3868291 w 5363295"/>
              <a:gd name="connsiteY45" fmla="*/ 295275 h 1478781"/>
              <a:gd name="connsiteX46" fmla="*/ 3896866 w 5363295"/>
              <a:gd name="connsiteY46" fmla="*/ 314325 h 1478781"/>
              <a:gd name="connsiteX47" fmla="*/ 3934966 w 5363295"/>
              <a:gd name="connsiteY47" fmla="*/ 323850 h 1478781"/>
              <a:gd name="connsiteX48" fmla="*/ 4077841 w 5363295"/>
              <a:gd name="connsiteY48" fmla="*/ 342900 h 1478781"/>
              <a:gd name="connsiteX49" fmla="*/ 4134991 w 5363295"/>
              <a:gd name="connsiteY49" fmla="*/ 361950 h 1478781"/>
              <a:gd name="connsiteX50" fmla="*/ 4163566 w 5363295"/>
              <a:gd name="connsiteY50" fmla="*/ 371475 h 1478781"/>
              <a:gd name="connsiteX51" fmla="*/ 4220716 w 5363295"/>
              <a:gd name="connsiteY51" fmla="*/ 419100 h 1478781"/>
              <a:gd name="connsiteX52" fmla="*/ 4277866 w 5363295"/>
              <a:gd name="connsiteY52" fmla="*/ 457200 h 1478781"/>
              <a:gd name="connsiteX53" fmla="*/ 4306441 w 5363295"/>
              <a:gd name="connsiteY53" fmla="*/ 476250 h 1478781"/>
              <a:gd name="connsiteX54" fmla="*/ 4363591 w 5363295"/>
              <a:gd name="connsiteY54" fmla="*/ 514350 h 1478781"/>
              <a:gd name="connsiteX55" fmla="*/ 4392166 w 5363295"/>
              <a:gd name="connsiteY55" fmla="*/ 533400 h 1478781"/>
              <a:gd name="connsiteX56" fmla="*/ 4420741 w 5363295"/>
              <a:gd name="connsiteY56" fmla="*/ 542925 h 1478781"/>
              <a:gd name="connsiteX57" fmla="*/ 4506466 w 5363295"/>
              <a:gd name="connsiteY57" fmla="*/ 600075 h 1478781"/>
              <a:gd name="connsiteX58" fmla="*/ 4535041 w 5363295"/>
              <a:gd name="connsiteY58" fmla="*/ 628650 h 1478781"/>
              <a:gd name="connsiteX59" fmla="*/ 4563616 w 5363295"/>
              <a:gd name="connsiteY59" fmla="*/ 638175 h 1478781"/>
              <a:gd name="connsiteX60" fmla="*/ 4649341 w 5363295"/>
              <a:gd name="connsiteY60" fmla="*/ 695325 h 1478781"/>
              <a:gd name="connsiteX61" fmla="*/ 4677916 w 5363295"/>
              <a:gd name="connsiteY61" fmla="*/ 714375 h 1478781"/>
              <a:gd name="connsiteX62" fmla="*/ 4706491 w 5363295"/>
              <a:gd name="connsiteY62" fmla="*/ 733425 h 1478781"/>
              <a:gd name="connsiteX63" fmla="*/ 4792216 w 5363295"/>
              <a:gd name="connsiteY63" fmla="*/ 809625 h 1478781"/>
              <a:gd name="connsiteX64" fmla="*/ 4820791 w 5363295"/>
              <a:gd name="connsiteY64" fmla="*/ 819150 h 1478781"/>
              <a:gd name="connsiteX65" fmla="*/ 4877941 w 5363295"/>
              <a:gd name="connsiteY65" fmla="*/ 857250 h 1478781"/>
              <a:gd name="connsiteX66" fmla="*/ 4944616 w 5363295"/>
              <a:gd name="connsiteY66" fmla="*/ 876300 h 1478781"/>
              <a:gd name="connsiteX67" fmla="*/ 4973191 w 5363295"/>
              <a:gd name="connsiteY67" fmla="*/ 885825 h 1478781"/>
              <a:gd name="connsiteX68" fmla="*/ 5039866 w 5363295"/>
              <a:gd name="connsiteY68" fmla="*/ 904875 h 1478781"/>
              <a:gd name="connsiteX69" fmla="*/ 5097749 w 5363295"/>
              <a:gd name="connsiteY69" fmla="*/ 976679 h 1478781"/>
              <a:gd name="connsiteX70" fmla="*/ 5208384 w 5363295"/>
              <a:gd name="connsiteY70" fmla="*/ 1044819 h 1478781"/>
              <a:gd name="connsiteX71" fmla="*/ 5325622 w 5363295"/>
              <a:gd name="connsiteY71" fmla="*/ 1153072 h 1478781"/>
              <a:gd name="connsiteX72" fmla="*/ 5363295 w 5363295"/>
              <a:gd name="connsiteY72" fmla="*/ 1262757 h 1478781"/>
              <a:gd name="connsiteX73" fmla="*/ 4823235 w 5363295"/>
              <a:gd name="connsiteY73" fmla="*/ 1478781 h 1478781"/>
              <a:gd name="connsiteX74" fmla="*/ 574763 w 5363295"/>
              <a:gd name="connsiteY74" fmla="*/ 1478781 h 1478781"/>
              <a:gd name="connsiteX0" fmla="*/ 574763 w 5363295"/>
              <a:gd name="connsiteY0" fmla="*/ 1478781 h 1478781"/>
              <a:gd name="connsiteX1" fmla="*/ 54374 w 5363295"/>
              <a:gd name="connsiteY1" fmla="*/ 1425705 h 1478781"/>
              <a:gd name="connsiteX2" fmla="*/ 24725 w 5363295"/>
              <a:gd name="connsiteY2" fmla="*/ 1305175 h 1478781"/>
              <a:gd name="connsiteX3" fmla="*/ 173680 w 5363295"/>
              <a:gd name="connsiteY3" fmla="*/ 1169846 h 1478781"/>
              <a:gd name="connsiteX4" fmla="*/ 400331 w 5363295"/>
              <a:gd name="connsiteY4" fmla="*/ 1074315 h 1478781"/>
              <a:gd name="connsiteX5" fmla="*/ 553012 w 5363295"/>
              <a:gd name="connsiteY5" fmla="*/ 1007394 h 1478781"/>
              <a:gd name="connsiteX6" fmla="*/ 649512 w 5363295"/>
              <a:gd name="connsiteY6" fmla="*/ 921133 h 1478781"/>
              <a:gd name="connsiteX7" fmla="*/ 757820 w 5363295"/>
              <a:gd name="connsiteY7" fmla="*/ 868479 h 1478781"/>
              <a:gd name="connsiteX8" fmla="*/ 860315 w 5363295"/>
              <a:gd name="connsiteY8" fmla="*/ 801802 h 1478781"/>
              <a:gd name="connsiteX9" fmla="*/ 935265 w 5363295"/>
              <a:gd name="connsiteY9" fmla="*/ 742140 h 1478781"/>
              <a:gd name="connsiteX10" fmla="*/ 1028231 w 5363295"/>
              <a:gd name="connsiteY10" fmla="*/ 701524 h 1478781"/>
              <a:gd name="connsiteX11" fmla="*/ 1122634 w 5363295"/>
              <a:gd name="connsiteY11" fmla="*/ 618261 h 1478781"/>
              <a:gd name="connsiteX12" fmla="*/ 1239794 w 5363295"/>
              <a:gd name="connsiteY12" fmla="*/ 545593 h 1478781"/>
              <a:gd name="connsiteX13" fmla="*/ 1309779 w 5363295"/>
              <a:gd name="connsiteY13" fmla="*/ 514504 h 1478781"/>
              <a:gd name="connsiteX14" fmla="*/ 1388839 w 5363295"/>
              <a:gd name="connsiteY14" fmla="*/ 479399 h 1478781"/>
              <a:gd name="connsiteX15" fmla="*/ 1487621 w 5363295"/>
              <a:gd name="connsiteY15" fmla="*/ 441787 h 1478781"/>
              <a:gd name="connsiteX16" fmla="*/ 1571290 w 5363295"/>
              <a:gd name="connsiteY16" fmla="*/ 432259 h 1478781"/>
              <a:gd name="connsiteX17" fmla="*/ 1671728 w 5363295"/>
              <a:gd name="connsiteY17" fmla="*/ 410691 h 1478781"/>
              <a:gd name="connsiteX18" fmla="*/ 1817509 w 5363295"/>
              <a:gd name="connsiteY18" fmla="*/ 351994 h 1478781"/>
              <a:gd name="connsiteX19" fmla="*/ 1956225 w 5363295"/>
              <a:gd name="connsiteY19" fmla="*/ 284785 h 1478781"/>
              <a:gd name="connsiteX20" fmla="*/ 2077366 w 5363295"/>
              <a:gd name="connsiteY20" fmla="*/ 216079 h 1478781"/>
              <a:gd name="connsiteX21" fmla="*/ 2172841 w 5363295"/>
              <a:gd name="connsiteY21" fmla="*/ 190500 h 1478781"/>
              <a:gd name="connsiteX22" fmla="*/ 2201416 w 5363295"/>
              <a:gd name="connsiteY22" fmla="*/ 171450 h 1478781"/>
              <a:gd name="connsiteX23" fmla="*/ 2270372 w 5363295"/>
              <a:gd name="connsiteY23" fmla="*/ 144373 h 1478781"/>
              <a:gd name="connsiteX24" fmla="*/ 2426930 w 5363295"/>
              <a:gd name="connsiteY24" fmla="*/ 114300 h 1478781"/>
              <a:gd name="connsiteX25" fmla="*/ 2687191 w 5363295"/>
              <a:gd name="connsiteY25" fmla="*/ 95250 h 1478781"/>
              <a:gd name="connsiteX26" fmla="*/ 2772916 w 5363295"/>
              <a:gd name="connsiteY26" fmla="*/ 66675 h 1478781"/>
              <a:gd name="connsiteX27" fmla="*/ 2801491 w 5363295"/>
              <a:gd name="connsiteY27" fmla="*/ 57150 h 1478781"/>
              <a:gd name="connsiteX28" fmla="*/ 2830066 w 5363295"/>
              <a:gd name="connsiteY28" fmla="*/ 38100 h 1478781"/>
              <a:gd name="connsiteX29" fmla="*/ 2887216 w 5363295"/>
              <a:gd name="connsiteY29" fmla="*/ 19050 h 1478781"/>
              <a:gd name="connsiteX30" fmla="*/ 2953891 w 5363295"/>
              <a:gd name="connsiteY30" fmla="*/ 0 h 1478781"/>
              <a:gd name="connsiteX31" fmla="*/ 3172966 w 5363295"/>
              <a:gd name="connsiteY31" fmla="*/ 9525 h 1478781"/>
              <a:gd name="connsiteX32" fmla="*/ 3230116 w 5363295"/>
              <a:gd name="connsiteY32" fmla="*/ 28575 h 1478781"/>
              <a:gd name="connsiteX33" fmla="*/ 3268216 w 5363295"/>
              <a:gd name="connsiteY33" fmla="*/ 38100 h 1478781"/>
              <a:gd name="connsiteX34" fmla="*/ 3325366 w 5363295"/>
              <a:gd name="connsiteY34" fmla="*/ 57150 h 1478781"/>
              <a:gd name="connsiteX35" fmla="*/ 3382516 w 5363295"/>
              <a:gd name="connsiteY35" fmla="*/ 76200 h 1478781"/>
              <a:gd name="connsiteX36" fmla="*/ 3411091 w 5363295"/>
              <a:gd name="connsiteY36" fmla="*/ 85725 h 1478781"/>
              <a:gd name="connsiteX37" fmla="*/ 3439666 w 5363295"/>
              <a:gd name="connsiteY37" fmla="*/ 95250 h 1478781"/>
              <a:gd name="connsiteX38" fmla="*/ 3553966 w 5363295"/>
              <a:gd name="connsiteY38" fmla="*/ 104775 h 1478781"/>
              <a:gd name="connsiteX39" fmla="*/ 3611116 w 5363295"/>
              <a:gd name="connsiteY39" fmla="*/ 133350 h 1478781"/>
              <a:gd name="connsiteX40" fmla="*/ 3639691 w 5363295"/>
              <a:gd name="connsiteY40" fmla="*/ 161925 h 1478781"/>
              <a:gd name="connsiteX41" fmla="*/ 3696841 w 5363295"/>
              <a:gd name="connsiteY41" fmla="*/ 200025 h 1478781"/>
              <a:gd name="connsiteX42" fmla="*/ 3725416 w 5363295"/>
              <a:gd name="connsiteY42" fmla="*/ 219075 h 1478781"/>
              <a:gd name="connsiteX43" fmla="*/ 3753991 w 5363295"/>
              <a:gd name="connsiteY43" fmla="*/ 247650 h 1478781"/>
              <a:gd name="connsiteX44" fmla="*/ 3811141 w 5363295"/>
              <a:gd name="connsiteY44" fmla="*/ 266700 h 1478781"/>
              <a:gd name="connsiteX45" fmla="*/ 3868291 w 5363295"/>
              <a:gd name="connsiteY45" fmla="*/ 295275 h 1478781"/>
              <a:gd name="connsiteX46" fmla="*/ 3896866 w 5363295"/>
              <a:gd name="connsiteY46" fmla="*/ 314325 h 1478781"/>
              <a:gd name="connsiteX47" fmla="*/ 3934966 w 5363295"/>
              <a:gd name="connsiteY47" fmla="*/ 323850 h 1478781"/>
              <a:gd name="connsiteX48" fmla="*/ 4077841 w 5363295"/>
              <a:gd name="connsiteY48" fmla="*/ 342900 h 1478781"/>
              <a:gd name="connsiteX49" fmla="*/ 4134991 w 5363295"/>
              <a:gd name="connsiteY49" fmla="*/ 361950 h 1478781"/>
              <a:gd name="connsiteX50" fmla="*/ 4163566 w 5363295"/>
              <a:gd name="connsiteY50" fmla="*/ 371475 h 1478781"/>
              <a:gd name="connsiteX51" fmla="*/ 4220716 w 5363295"/>
              <a:gd name="connsiteY51" fmla="*/ 419100 h 1478781"/>
              <a:gd name="connsiteX52" fmla="*/ 4277866 w 5363295"/>
              <a:gd name="connsiteY52" fmla="*/ 457200 h 1478781"/>
              <a:gd name="connsiteX53" fmla="*/ 4306441 w 5363295"/>
              <a:gd name="connsiteY53" fmla="*/ 476250 h 1478781"/>
              <a:gd name="connsiteX54" fmla="*/ 4363591 w 5363295"/>
              <a:gd name="connsiteY54" fmla="*/ 514350 h 1478781"/>
              <a:gd name="connsiteX55" fmla="*/ 4392166 w 5363295"/>
              <a:gd name="connsiteY55" fmla="*/ 533400 h 1478781"/>
              <a:gd name="connsiteX56" fmla="*/ 4420741 w 5363295"/>
              <a:gd name="connsiteY56" fmla="*/ 542925 h 1478781"/>
              <a:gd name="connsiteX57" fmla="*/ 4506466 w 5363295"/>
              <a:gd name="connsiteY57" fmla="*/ 600075 h 1478781"/>
              <a:gd name="connsiteX58" fmla="*/ 4535041 w 5363295"/>
              <a:gd name="connsiteY58" fmla="*/ 628650 h 1478781"/>
              <a:gd name="connsiteX59" fmla="*/ 4563616 w 5363295"/>
              <a:gd name="connsiteY59" fmla="*/ 638175 h 1478781"/>
              <a:gd name="connsiteX60" fmla="*/ 4649341 w 5363295"/>
              <a:gd name="connsiteY60" fmla="*/ 695325 h 1478781"/>
              <a:gd name="connsiteX61" fmla="*/ 4677916 w 5363295"/>
              <a:gd name="connsiteY61" fmla="*/ 714375 h 1478781"/>
              <a:gd name="connsiteX62" fmla="*/ 4706491 w 5363295"/>
              <a:gd name="connsiteY62" fmla="*/ 733425 h 1478781"/>
              <a:gd name="connsiteX63" fmla="*/ 4792216 w 5363295"/>
              <a:gd name="connsiteY63" fmla="*/ 809625 h 1478781"/>
              <a:gd name="connsiteX64" fmla="*/ 4820791 w 5363295"/>
              <a:gd name="connsiteY64" fmla="*/ 819150 h 1478781"/>
              <a:gd name="connsiteX65" fmla="*/ 4877941 w 5363295"/>
              <a:gd name="connsiteY65" fmla="*/ 857250 h 1478781"/>
              <a:gd name="connsiteX66" fmla="*/ 4944616 w 5363295"/>
              <a:gd name="connsiteY66" fmla="*/ 876300 h 1478781"/>
              <a:gd name="connsiteX67" fmla="*/ 4973191 w 5363295"/>
              <a:gd name="connsiteY67" fmla="*/ 885825 h 1478781"/>
              <a:gd name="connsiteX68" fmla="*/ 5039866 w 5363295"/>
              <a:gd name="connsiteY68" fmla="*/ 904875 h 1478781"/>
              <a:gd name="connsiteX69" fmla="*/ 5097749 w 5363295"/>
              <a:gd name="connsiteY69" fmla="*/ 976679 h 1478781"/>
              <a:gd name="connsiteX70" fmla="*/ 5208384 w 5363295"/>
              <a:gd name="connsiteY70" fmla="*/ 1044819 h 1478781"/>
              <a:gd name="connsiteX71" fmla="*/ 5325622 w 5363295"/>
              <a:gd name="connsiteY71" fmla="*/ 1153072 h 1478781"/>
              <a:gd name="connsiteX72" fmla="*/ 5363295 w 5363295"/>
              <a:gd name="connsiteY72" fmla="*/ 1262757 h 1478781"/>
              <a:gd name="connsiteX73" fmla="*/ 4823235 w 5363295"/>
              <a:gd name="connsiteY73" fmla="*/ 1478781 h 1478781"/>
              <a:gd name="connsiteX74" fmla="*/ 574763 w 5363295"/>
              <a:gd name="connsiteY74" fmla="*/ 1478781 h 1478781"/>
              <a:gd name="connsiteX0" fmla="*/ 574763 w 5363295"/>
              <a:gd name="connsiteY0" fmla="*/ 1478781 h 1478781"/>
              <a:gd name="connsiteX1" fmla="*/ 54374 w 5363295"/>
              <a:gd name="connsiteY1" fmla="*/ 1425705 h 1478781"/>
              <a:gd name="connsiteX2" fmla="*/ 24725 w 5363295"/>
              <a:gd name="connsiteY2" fmla="*/ 1305175 h 1478781"/>
              <a:gd name="connsiteX3" fmla="*/ 173680 w 5363295"/>
              <a:gd name="connsiteY3" fmla="*/ 1169846 h 1478781"/>
              <a:gd name="connsiteX4" fmla="*/ 400331 w 5363295"/>
              <a:gd name="connsiteY4" fmla="*/ 1074315 h 1478781"/>
              <a:gd name="connsiteX5" fmla="*/ 553012 w 5363295"/>
              <a:gd name="connsiteY5" fmla="*/ 1007394 h 1478781"/>
              <a:gd name="connsiteX6" fmla="*/ 649512 w 5363295"/>
              <a:gd name="connsiteY6" fmla="*/ 921133 h 1478781"/>
              <a:gd name="connsiteX7" fmla="*/ 757820 w 5363295"/>
              <a:gd name="connsiteY7" fmla="*/ 868479 h 1478781"/>
              <a:gd name="connsiteX8" fmla="*/ 860315 w 5363295"/>
              <a:gd name="connsiteY8" fmla="*/ 801802 h 1478781"/>
              <a:gd name="connsiteX9" fmla="*/ 935265 w 5363295"/>
              <a:gd name="connsiteY9" fmla="*/ 742140 h 1478781"/>
              <a:gd name="connsiteX10" fmla="*/ 1028231 w 5363295"/>
              <a:gd name="connsiteY10" fmla="*/ 701524 h 1478781"/>
              <a:gd name="connsiteX11" fmla="*/ 1122634 w 5363295"/>
              <a:gd name="connsiteY11" fmla="*/ 618261 h 1478781"/>
              <a:gd name="connsiteX12" fmla="*/ 1239794 w 5363295"/>
              <a:gd name="connsiteY12" fmla="*/ 545593 h 1478781"/>
              <a:gd name="connsiteX13" fmla="*/ 1309779 w 5363295"/>
              <a:gd name="connsiteY13" fmla="*/ 514504 h 1478781"/>
              <a:gd name="connsiteX14" fmla="*/ 1388839 w 5363295"/>
              <a:gd name="connsiteY14" fmla="*/ 479399 h 1478781"/>
              <a:gd name="connsiteX15" fmla="*/ 1487621 w 5363295"/>
              <a:gd name="connsiteY15" fmla="*/ 441787 h 1478781"/>
              <a:gd name="connsiteX16" fmla="*/ 1571290 w 5363295"/>
              <a:gd name="connsiteY16" fmla="*/ 432259 h 1478781"/>
              <a:gd name="connsiteX17" fmla="*/ 1671728 w 5363295"/>
              <a:gd name="connsiteY17" fmla="*/ 410691 h 1478781"/>
              <a:gd name="connsiteX18" fmla="*/ 1817509 w 5363295"/>
              <a:gd name="connsiteY18" fmla="*/ 351994 h 1478781"/>
              <a:gd name="connsiteX19" fmla="*/ 1956225 w 5363295"/>
              <a:gd name="connsiteY19" fmla="*/ 284785 h 1478781"/>
              <a:gd name="connsiteX20" fmla="*/ 2077366 w 5363295"/>
              <a:gd name="connsiteY20" fmla="*/ 216079 h 1478781"/>
              <a:gd name="connsiteX21" fmla="*/ 2172841 w 5363295"/>
              <a:gd name="connsiteY21" fmla="*/ 190500 h 1478781"/>
              <a:gd name="connsiteX22" fmla="*/ 2201416 w 5363295"/>
              <a:gd name="connsiteY22" fmla="*/ 171450 h 1478781"/>
              <a:gd name="connsiteX23" fmla="*/ 2270372 w 5363295"/>
              <a:gd name="connsiteY23" fmla="*/ 144373 h 1478781"/>
              <a:gd name="connsiteX24" fmla="*/ 2396920 w 5363295"/>
              <a:gd name="connsiteY24" fmla="*/ 141180 h 1478781"/>
              <a:gd name="connsiteX25" fmla="*/ 2687191 w 5363295"/>
              <a:gd name="connsiteY25" fmla="*/ 95250 h 1478781"/>
              <a:gd name="connsiteX26" fmla="*/ 2772916 w 5363295"/>
              <a:gd name="connsiteY26" fmla="*/ 66675 h 1478781"/>
              <a:gd name="connsiteX27" fmla="*/ 2801491 w 5363295"/>
              <a:gd name="connsiteY27" fmla="*/ 57150 h 1478781"/>
              <a:gd name="connsiteX28" fmla="*/ 2830066 w 5363295"/>
              <a:gd name="connsiteY28" fmla="*/ 38100 h 1478781"/>
              <a:gd name="connsiteX29" fmla="*/ 2887216 w 5363295"/>
              <a:gd name="connsiteY29" fmla="*/ 19050 h 1478781"/>
              <a:gd name="connsiteX30" fmla="*/ 2953891 w 5363295"/>
              <a:gd name="connsiteY30" fmla="*/ 0 h 1478781"/>
              <a:gd name="connsiteX31" fmla="*/ 3172966 w 5363295"/>
              <a:gd name="connsiteY31" fmla="*/ 9525 h 1478781"/>
              <a:gd name="connsiteX32" fmla="*/ 3230116 w 5363295"/>
              <a:gd name="connsiteY32" fmla="*/ 28575 h 1478781"/>
              <a:gd name="connsiteX33" fmla="*/ 3268216 w 5363295"/>
              <a:gd name="connsiteY33" fmla="*/ 38100 h 1478781"/>
              <a:gd name="connsiteX34" fmla="*/ 3325366 w 5363295"/>
              <a:gd name="connsiteY34" fmla="*/ 57150 h 1478781"/>
              <a:gd name="connsiteX35" fmla="*/ 3382516 w 5363295"/>
              <a:gd name="connsiteY35" fmla="*/ 76200 h 1478781"/>
              <a:gd name="connsiteX36" fmla="*/ 3411091 w 5363295"/>
              <a:gd name="connsiteY36" fmla="*/ 85725 h 1478781"/>
              <a:gd name="connsiteX37" fmla="*/ 3439666 w 5363295"/>
              <a:gd name="connsiteY37" fmla="*/ 95250 h 1478781"/>
              <a:gd name="connsiteX38" fmla="*/ 3553966 w 5363295"/>
              <a:gd name="connsiteY38" fmla="*/ 104775 h 1478781"/>
              <a:gd name="connsiteX39" fmla="*/ 3611116 w 5363295"/>
              <a:gd name="connsiteY39" fmla="*/ 133350 h 1478781"/>
              <a:gd name="connsiteX40" fmla="*/ 3639691 w 5363295"/>
              <a:gd name="connsiteY40" fmla="*/ 161925 h 1478781"/>
              <a:gd name="connsiteX41" fmla="*/ 3696841 w 5363295"/>
              <a:gd name="connsiteY41" fmla="*/ 200025 h 1478781"/>
              <a:gd name="connsiteX42" fmla="*/ 3725416 w 5363295"/>
              <a:gd name="connsiteY42" fmla="*/ 219075 h 1478781"/>
              <a:gd name="connsiteX43" fmla="*/ 3753991 w 5363295"/>
              <a:gd name="connsiteY43" fmla="*/ 247650 h 1478781"/>
              <a:gd name="connsiteX44" fmla="*/ 3811141 w 5363295"/>
              <a:gd name="connsiteY44" fmla="*/ 266700 h 1478781"/>
              <a:gd name="connsiteX45" fmla="*/ 3868291 w 5363295"/>
              <a:gd name="connsiteY45" fmla="*/ 295275 h 1478781"/>
              <a:gd name="connsiteX46" fmla="*/ 3896866 w 5363295"/>
              <a:gd name="connsiteY46" fmla="*/ 314325 h 1478781"/>
              <a:gd name="connsiteX47" fmla="*/ 3934966 w 5363295"/>
              <a:gd name="connsiteY47" fmla="*/ 323850 h 1478781"/>
              <a:gd name="connsiteX48" fmla="*/ 4077841 w 5363295"/>
              <a:gd name="connsiteY48" fmla="*/ 342900 h 1478781"/>
              <a:gd name="connsiteX49" fmla="*/ 4134991 w 5363295"/>
              <a:gd name="connsiteY49" fmla="*/ 361950 h 1478781"/>
              <a:gd name="connsiteX50" fmla="*/ 4163566 w 5363295"/>
              <a:gd name="connsiteY50" fmla="*/ 371475 h 1478781"/>
              <a:gd name="connsiteX51" fmla="*/ 4220716 w 5363295"/>
              <a:gd name="connsiteY51" fmla="*/ 419100 h 1478781"/>
              <a:gd name="connsiteX52" fmla="*/ 4277866 w 5363295"/>
              <a:gd name="connsiteY52" fmla="*/ 457200 h 1478781"/>
              <a:gd name="connsiteX53" fmla="*/ 4306441 w 5363295"/>
              <a:gd name="connsiteY53" fmla="*/ 476250 h 1478781"/>
              <a:gd name="connsiteX54" fmla="*/ 4363591 w 5363295"/>
              <a:gd name="connsiteY54" fmla="*/ 514350 h 1478781"/>
              <a:gd name="connsiteX55" fmla="*/ 4392166 w 5363295"/>
              <a:gd name="connsiteY55" fmla="*/ 533400 h 1478781"/>
              <a:gd name="connsiteX56" fmla="*/ 4420741 w 5363295"/>
              <a:gd name="connsiteY56" fmla="*/ 542925 h 1478781"/>
              <a:gd name="connsiteX57" fmla="*/ 4506466 w 5363295"/>
              <a:gd name="connsiteY57" fmla="*/ 600075 h 1478781"/>
              <a:gd name="connsiteX58" fmla="*/ 4535041 w 5363295"/>
              <a:gd name="connsiteY58" fmla="*/ 628650 h 1478781"/>
              <a:gd name="connsiteX59" fmla="*/ 4563616 w 5363295"/>
              <a:gd name="connsiteY59" fmla="*/ 638175 h 1478781"/>
              <a:gd name="connsiteX60" fmla="*/ 4649341 w 5363295"/>
              <a:gd name="connsiteY60" fmla="*/ 695325 h 1478781"/>
              <a:gd name="connsiteX61" fmla="*/ 4677916 w 5363295"/>
              <a:gd name="connsiteY61" fmla="*/ 714375 h 1478781"/>
              <a:gd name="connsiteX62" fmla="*/ 4706491 w 5363295"/>
              <a:gd name="connsiteY62" fmla="*/ 733425 h 1478781"/>
              <a:gd name="connsiteX63" fmla="*/ 4792216 w 5363295"/>
              <a:gd name="connsiteY63" fmla="*/ 809625 h 1478781"/>
              <a:gd name="connsiteX64" fmla="*/ 4820791 w 5363295"/>
              <a:gd name="connsiteY64" fmla="*/ 819150 h 1478781"/>
              <a:gd name="connsiteX65" fmla="*/ 4877941 w 5363295"/>
              <a:gd name="connsiteY65" fmla="*/ 857250 h 1478781"/>
              <a:gd name="connsiteX66" fmla="*/ 4944616 w 5363295"/>
              <a:gd name="connsiteY66" fmla="*/ 876300 h 1478781"/>
              <a:gd name="connsiteX67" fmla="*/ 4973191 w 5363295"/>
              <a:gd name="connsiteY67" fmla="*/ 885825 h 1478781"/>
              <a:gd name="connsiteX68" fmla="*/ 5039866 w 5363295"/>
              <a:gd name="connsiteY68" fmla="*/ 904875 h 1478781"/>
              <a:gd name="connsiteX69" fmla="*/ 5097749 w 5363295"/>
              <a:gd name="connsiteY69" fmla="*/ 976679 h 1478781"/>
              <a:gd name="connsiteX70" fmla="*/ 5208384 w 5363295"/>
              <a:gd name="connsiteY70" fmla="*/ 1044819 h 1478781"/>
              <a:gd name="connsiteX71" fmla="*/ 5325622 w 5363295"/>
              <a:gd name="connsiteY71" fmla="*/ 1153072 h 1478781"/>
              <a:gd name="connsiteX72" fmla="*/ 5363295 w 5363295"/>
              <a:gd name="connsiteY72" fmla="*/ 1262757 h 1478781"/>
              <a:gd name="connsiteX73" fmla="*/ 4823235 w 5363295"/>
              <a:gd name="connsiteY73" fmla="*/ 1478781 h 1478781"/>
              <a:gd name="connsiteX74" fmla="*/ 574763 w 5363295"/>
              <a:gd name="connsiteY74" fmla="*/ 1478781 h 1478781"/>
              <a:gd name="connsiteX0" fmla="*/ 574763 w 5363295"/>
              <a:gd name="connsiteY0" fmla="*/ 1478781 h 1478781"/>
              <a:gd name="connsiteX1" fmla="*/ 54374 w 5363295"/>
              <a:gd name="connsiteY1" fmla="*/ 1425705 h 1478781"/>
              <a:gd name="connsiteX2" fmla="*/ 24725 w 5363295"/>
              <a:gd name="connsiteY2" fmla="*/ 1305175 h 1478781"/>
              <a:gd name="connsiteX3" fmla="*/ 173680 w 5363295"/>
              <a:gd name="connsiteY3" fmla="*/ 1169846 h 1478781"/>
              <a:gd name="connsiteX4" fmla="*/ 400331 w 5363295"/>
              <a:gd name="connsiteY4" fmla="*/ 1074315 h 1478781"/>
              <a:gd name="connsiteX5" fmla="*/ 553012 w 5363295"/>
              <a:gd name="connsiteY5" fmla="*/ 1007394 h 1478781"/>
              <a:gd name="connsiteX6" fmla="*/ 649512 w 5363295"/>
              <a:gd name="connsiteY6" fmla="*/ 921133 h 1478781"/>
              <a:gd name="connsiteX7" fmla="*/ 757820 w 5363295"/>
              <a:gd name="connsiteY7" fmla="*/ 868479 h 1478781"/>
              <a:gd name="connsiteX8" fmla="*/ 860315 w 5363295"/>
              <a:gd name="connsiteY8" fmla="*/ 801802 h 1478781"/>
              <a:gd name="connsiteX9" fmla="*/ 935265 w 5363295"/>
              <a:gd name="connsiteY9" fmla="*/ 742140 h 1478781"/>
              <a:gd name="connsiteX10" fmla="*/ 1028231 w 5363295"/>
              <a:gd name="connsiteY10" fmla="*/ 701524 h 1478781"/>
              <a:gd name="connsiteX11" fmla="*/ 1122634 w 5363295"/>
              <a:gd name="connsiteY11" fmla="*/ 618261 h 1478781"/>
              <a:gd name="connsiteX12" fmla="*/ 1239794 w 5363295"/>
              <a:gd name="connsiteY12" fmla="*/ 545593 h 1478781"/>
              <a:gd name="connsiteX13" fmla="*/ 1309779 w 5363295"/>
              <a:gd name="connsiteY13" fmla="*/ 514504 h 1478781"/>
              <a:gd name="connsiteX14" fmla="*/ 1388839 w 5363295"/>
              <a:gd name="connsiteY14" fmla="*/ 479399 h 1478781"/>
              <a:gd name="connsiteX15" fmla="*/ 1487621 w 5363295"/>
              <a:gd name="connsiteY15" fmla="*/ 441787 h 1478781"/>
              <a:gd name="connsiteX16" fmla="*/ 1571290 w 5363295"/>
              <a:gd name="connsiteY16" fmla="*/ 432259 h 1478781"/>
              <a:gd name="connsiteX17" fmla="*/ 1671728 w 5363295"/>
              <a:gd name="connsiteY17" fmla="*/ 410691 h 1478781"/>
              <a:gd name="connsiteX18" fmla="*/ 1817509 w 5363295"/>
              <a:gd name="connsiteY18" fmla="*/ 351994 h 1478781"/>
              <a:gd name="connsiteX19" fmla="*/ 1956225 w 5363295"/>
              <a:gd name="connsiteY19" fmla="*/ 284785 h 1478781"/>
              <a:gd name="connsiteX20" fmla="*/ 2077366 w 5363295"/>
              <a:gd name="connsiteY20" fmla="*/ 216079 h 1478781"/>
              <a:gd name="connsiteX21" fmla="*/ 2172841 w 5363295"/>
              <a:gd name="connsiteY21" fmla="*/ 190500 h 1478781"/>
              <a:gd name="connsiteX22" fmla="*/ 2201416 w 5363295"/>
              <a:gd name="connsiteY22" fmla="*/ 171450 h 1478781"/>
              <a:gd name="connsiteX23" fmla="*/ 2261798 w 5363295"/>
              <a:gd name="connsiteY23" fmla="*/ 171253 h 1478781"/>
              <a:gd name="connsiteX24" fmla="*/ 2396920 w 5363295"/>
              <a:gd name="connsiteY24" fmla="*/ 141180 h 1478781"/>
              <a:gd name="connsiteX25" fmla="*/ 2687191 w 5363295"/>
              <a:gd name="connsiteY25" fmla="*/ 95250 h 1478781"/>
              <a:gd name="connsiteX26" fmla="*/ 2772916 w 5363295"/>
              <a:gd name="connsiteY26" fmla="*/ 66675 h 1478781"/>
              <a:gd name="connsiteX27" fmla="*/ 2801491 w 5363295"/>
              <a:gd name="connsiteY27" fmla="*/ 57150 h 1478781"/>
              <a:gd name="connsiteX28" fmla="*/ 2830066 w 5363295"/>
              <a:gd name="connsiteY28" fmla="*/ 38100 h 1478781"/>
              <a:gd name="connsiteX29" fmla="*/ 2887216 w 5363295"/>
              <a:gd name="connsiteY29" fmla="*/ 19050 h 1478781"/>
              <a:gd name="connsiteX30" fmla="*/ 2953891 w 5363295"/>
              <a:gd name="connsiteY30" fmla="*/ 0 h 1478781"/>
              <a:gd name="connsiteX31" fmla="*/ 3172966 w 5363295"/>
              <a:gd name="connsiteY31" fmla="*/ 9525 h 1478781"/>
              <a:gd name="connsiteX32" fmla="*/ 3230116 w 5363295"/>
              <a:gd name="connsiteY32" fmla="*/ 28575 h 1478781"/>
              <a:gd name="connsiteX33" fmla="*/ 3268216 w 5363295"/>
              <a:gd name="connsiteY33" fmla="*/ 38100 h 1478781"/>
              <a:gd name="connsiteX34" fmla="*/ 3325366 w 5363295"/>
              <a:gd name="connsiteY34" fmla="*/ 57150 h 1478781"/>
              <a:gd name="connsiteX35" fmla="*/ 3382516 w 5363295"/>
              <a:gd name="connsiteY35" fmla="*/ 76200 h 1478781"/>
              <a:gd name="connsiteX36" fmla="*/ 3411091 w 5363295"/>
              <a:gd name="connsiteY36" fmla="*/ 85725 h 1478781"/>
              <a:gd name="connsiteX37" fmla="*/ 3439666 w 5363295"/>
              <a:gd name="connsiteY37" fmla="*/ 95250 h 1478781"/>
              <a:gd name="connsiteX38" fmla="*/ 3553966 w 5363295"/>
              <a:gd name="connsiteY38" fmla="*/ 104775 h 1478781"/>
              <a:gd name="connsiteX39" fmla="*/ 3611116 w 5363295"/>
              <a:gd name="connsiteY39" fmla="*/ 133350 h 1478781"/>
              <a:gd name="connsiteX40" fmla="*/ 3639691 w 5363295"/>
              <a:gd name="connsiteY40" fmla="*/ 161925 h 1478781"/>
              <a:gd name="connsiteX41" fmla="*/ 3696841 w 5363295"/>
              <a:gd name="connsiteY41" fmla="*/ 200025 h 1478781"/>
              <a:gd name="connsiteX42" fmla="*/ 3725416 w 5363295"/>
              <a:gd name="connsiteY42" fmla="*/ 219075 h 1478781"/>
              <a:gd name="connsiteX43" fmla="*/ 3753991 w 5363295"/>
              <a:gd name="connsiteY43" fmla="*/ 247650 h 1478781"/>
              <a:gd name="connsiteX44" fmla="*/ 3811141 w 5363295"/>
              <a:gd name="connsiteY44" fmla="*/ 266700 h 1478781"/>
              <a:gd name="connsiteX45" fmla="*/ 3868291 w 5363295"/>
              <a:gd name="connsiteY45" fmla="*/ 295275 h 1478781"/>
              <a:gd name="connsiteX46" fmla="*/ 3896866 w 5363295"/>
              <a:gd name="connsiteY46" fmla="*/ 314325 h 1478781"/>
              <a:gd name="connsiteX47" fmla="*/ 3934966 w 5363295"/>
              <a:gd name="connsiteY47" fmla="*/ 323850 h 1478781"/>
              <a:gd name="connsiteX48" fmla="*/ 4077841 w 5363295"/>
              <a:gd name="connsiteY48" fmla="*/ 342900 h 1478781"/>
              <a:gd name="connsiteX49" fmla="*/ 4134991 w 5363295"/>
              <a:gd name="connsiteY49" fmla="*/ 361950 h 1478781"/>
              <a:gd name="connsiteX50" fmla="*/ 4163566 w 5363295"/>
              <a:gd name="connsiteY50" fmla="*/ 371475 h 1478781"/>
              <a:gd name="connsiteX51" fmla="*/ 4220716 w 5363295"/>
              <a:gd name="connsiteY51" fmla="*/ 419100 h 1478781"/>
              <a:gd name="connsiteX52" fmla="*/ 4277866 w 5363295"/>
              <a:gd name="connsiteY52" fmla="*/ 457200 h 1478781"/>
              <a:gd name="connsiteX53" fmla="*/ 4306441 w 5363295"/>
              <a:gd name="connsiteY53" fmla="*/ 476250 h 1478781"/>
              <a:gd name="connsiteX54" fmla="*/ 4363591 w 5363295"/>
              <a:gd name="connsiteY54" fmla="*/ 514350 h 1478781"/>
              <a:gd name="connsiteX55" fmla="*/ 4392166 w 5363295"/>
              <a:gd name="connsiteY55" fmla="*/ 533400 h 1478781"/>
              <a:gd name="connsiteX56" fmla="*/ 4420741 w 5363295"/>
              <a:gd name="connsiteY56" fmla="*/ 542925 h 1478781"/>
              <a:gd name="connsiteX57" fmla="*/ 4506466 w 5363295"/>
              <a:gd name="connsiteY57" fmla="*/ 600075 h 1478781"/>
              <a:gd name="connsiteX58" fmla="*/ 4535041 w 5363295"/>
              <a:gd name="connsiteY58" fmla="*/ 628650 h 1478781"/>
              <a:gd name="connsiteX59" fmla="*/ 4563616 w 5363295"/>
              <a:gd name="connsiteY59" fmla="*/ 638175 h 1478781"/>
              <a:gd name="connsiteX60" fmla="*/ 4649341 w 5363295"/>
              <a:gd name="connsiteY60" fmla="*/ 695325 h 1478781"/>
              <a:gd name="connsiteX61" fmla="*/ 4677916 w 5363295"/>
              <a:gd name="connsiteY61" fmla="*/ 714375 h 1478781"/>
              <a:gd name="connsiteX62" fmla="*/ 4706491 w 5363295"/>
              <a:gd name="connsiteY62" fmla="*/ 733425 h 1478781"/>
              <a:gd name="connsiteX63" fmla="*/ 4792216 w 5363295"/>
              <a:gd name="connsiteY63" fmla="*/ 809625 h 1478781"/>
              <a:gd name="connsiteX64" fmla="*/ 4820791 w 5363295"/>
              <a:gd name="connsiteY64" fmla="*/ 819150 h 1478781"/>
              <a:gd name="connsiteX65" fmla="*/ 4877941 w 5363295"/>
              <a:gd name="connsiteY65" fmla="*/ 857250 h 1478781"/>
              <a:gd name="connsiteX66" fmla="*/ 4944616 w 5363295"/>
              <a:gd name="connsiteY66" fmla="*/ 876300 h 1478781"/>
              <a:gd name="connsiteX67" fmla="*/ 4973191 w 5363295"/>
              <a:gd name="connsiteY67" fmla="*/ 885825 h 1478781"/>
              <a:gd name="connsiteX68" fmla="*/ 5039866 w 5363295"/>
              <a:gd name="connsiteY68" fmla="*/ 904875 h 1478781"/>
              <a:gd name="connsiteX69" fmla="*/ 5097749 w 5363295"/>
              <a:gd name="connsiteY69" fmla="*/ 976679 h 1478781"/>
              <a:gd name="connsiteX70" fmla="*/ 5208384 w 5363295"/>
              <a:gd name="connsiteY70" fmla="*/ 1044819 h 1478781"/>
              <a:gd name="connsiteX71" fmla="*/ 5325622 w 5363295"/>
              <a:gd name="connsiteY71" fmla="*/ 1153072 h 1478781"/>
              <a:gd name="connsiteX72" fmla="*/ 5363295 w 5363295"/>
              <a:gd name="connsiteY72" fmla="*/ 1262757 h 1478781"/>
              <a:gd name="connsiteX73" fmla="*/ 4823235 w 5363295"/>
              <a:gd name="connsiteY73" fmla="*/ 1478781 h 1478781"/>
              <a:gd name="connsiteX74" fmla="*/ 574763 w 5363295"/>
              <a:gd name="connsiteY74" fmla="*/ 1478781 h 1478781"/>
              <a:gd name="connsiteX0" fmla="*/ 574763 w 5363295"/>
              <a:gd name="connsiteY0" fmla="*/ 1478781 h 1478781"/>
              <a:gd name="connsiteX1" fmla="*/ 54374 w 5363295"/>
              <a:gd name="connsiteY1" fmla="*/ 1425705 h 1478781"/>
              <a:gd name="connsiteX2" fmla="*/ 24725 w 5363295"/>
              <a:gd name="connsiteY2" fmla="*/ 1305175 h 1478781"/>
              <a:gd name="connsiteX3" fmla="*/ 173680 w 5363295"/>
              <a:gd name="connsiteY3" fmla="*/ 1169846 h 1478781"/>
              <a:gd name="connsiteX4" fmla="*/ 400331 w 5363295"/>
              <a:gd name="connsiteY4" fmla="*/ 1074315 h 1478781"/>
              <a:gd name="connsiteX5" fmla="*/ 553012 w 5363295"/>
              <a:gd name="connsiteY5" fmla="*/ 1007394 h 1478781"/>
              <a:gd name="connsiteX6" fmla="*/ 649512 w 5363295"/>
              <a:gd name="connsiteY6" fmla="*/ 921133 h 1478781"/>
              <a:gd name="connsiteX7" fmla="*/ 757820 w 5363295"/>
              <a:gd name="connsiteY7" fmla="*/ 868479 h 1478781"/>
              <a:gd name="connsiteX8" fmla="*/ 860315 w 5363295"/>
              <a:gd name="connsiteY8" fmla="*/ 801802 h 1478781"/>
              <a:gd name="connsiteX9" fmla="*/ 935265 w 5363295"/>
              <a:gd name="connsiteY9" fmla="*/ 742140 h 1478781"/>
              <a:gd name="connsiteX10" fmla="*/ 1028231 w 5363295"/>
              <a:gd name="connsiteY10" fmla="*/ 701524 h 1478781"/>
              <a:gd name="connsiteX11" fmla="*/ 1122634 w 5363295"/>
              <a:gd name="connsiteY11" fmla="*/ 618261 h 1478781"/>
              <a:gd name="connsiteX12" fmla="*/ 1239794 w 5363295"/>
              <a:gd name="connsiteY12" fmla="*/ 545593 h 1478781"/>
              <a:gd name="connsiteX13" fmla="*/ 1309779 w 5363295"/>
              <a:gd name="connsiteY13" fmla="*/ 514504 h 1478781"/>
              <a:gd name="connsiteX14" fmla="*/ 1388839 w 5363295"/>
              <a:gd name="connsiteY14" fmla="*/ 479399 h 1478781"/>
              <a:gd name="connsiteX15" fmla="*/ 1487621 w 5363295"/>
              <a:gd name="connsiteY15" fmla="*/ 441787 h 1478781"/>
              <a:gd name="connsiteX16" fmla="*/ 1571290 w 5363295"/>
              <a:gd name="connsiteY16" fmla="*/ 432259 h 1478781"/>
              <a:gd name="connsiteX17" fmla="*/ 1671728 w 5363295"/>
              <a:gd name="connsiteY17" fmla="*/ 410691 h 1478781"/>
              <a:gd name="connsiteX18" fmla="*/ 1817509 w 5363295"/>
              <a:gd name="connsiteY18" fmla="*/ 351994 h 1478781"/>
              <a:gd name="connsiteX19" fmla="*/ 1956225 w 5363295"/>
              <a:gd name="connsiteY19" fmla="*/ 284785 h 1478781"/>
              <a:gd name="connsiteX20" fmla="*/ 2077366 w 5363295"/>
              <a:gd name="connsiteY20" fmla="*/ 216079 h 1478781"/>
              <a:gd name="connsiteX21" fmla="*/ 2172841 w 5363295"/>
              <a:gd name="connsiteY21" fmla="*/ 190500 h 1478781"/>
              <a:gd name="connsiteX22" fmla="*/ 2201416 w 5363295"/>
              <a:gd name="connsiteY22" fmla="*/ 171450 h 1478781"/>
              <a:gd name="connsiteX23" fmla="*/ 2261798 w 5363295"/>
              <a:gd name="connsiteY23" fmla="*/ 171253 h 1478781"/>
              <a:gd name="connsiteX24" fmla="*/ 2396920 w 5363295"/>
              <a:gd name="connsiteY24" fmla="*/ 141180 h 1478781"/>
              <a:gd name="connsiteX25" fmla="*/ 2687191 w 5363295"/>
              <a:gd name="connsiteY25" fmla="*/ 95250 h 1478781"/>
              <a:gd name="connsiteX26" fmla="*/ 2772916 w 5363295"/>
              <a:gd name="connsiteY26" fmla="*/ 66675 h 1478781"/>
              <a:gd name="connsiteX27" fmla="*/ 2801491 w 5363295"/>
              <a:gd name="connsiteY27" fmla="*/ 57150 h 1478781"/>
              <a:gd name="connsiteX28" fmla="*/ 2830066 w 5363295"/>
              <a:gd name="connsiteY28" fmla="*/ 38100 h 1478781"/>
              <a:gd name="connsiteX29" fmla="*/ 2887216 w 5363295"/>
              <a:gd name="connsiteY29" fmla="*/ 19050 h 1478781"/>
              <a:gd name="connsiteX30" fmla="*/ 2953891 w 5363295"/>
              <a:gd name="connsiteY30" fmla="*/ 0 h 1478781"/>
              <a:gd name="connsiteX31" fmla="*/ 3172966 w 5363295"/>
              <a:gd name="connsiteY31" fmla="*/ 9525 h 1478781"/>
              <a:gd name="connsiteX32" fmla="*/ 3230116 w 5363295"/>
              <a:gd name="connsiteY32" fmla="*/ 28575 h 1478781"/>
              <a:gd name="connsiteX33" fmla="*/ 3268216 w 5363295"/>
              <a:gd name="connsiteY33" fmla="*/ 38100 h 1478781"/>
              <a:gd name="connsiteX34" fmla="*/ 3325366 w 5363295"/>
              <a:gd name="connsiteY34" fmla="*/ 57150 h 1478781"/>
              <a:gd name="connsiteX35" fmla="*/ 3382516 w 5363295"/>
              <a:gd name="connsiteY35" fmla="*/ 76200 h 1478781"/>
              <a:gd name="connsiteX36" fmla="*/ 3411091 w 5363295"/>
              <a:gd name="connsiteY36" fmla="*/ 85725 h 1478781"/>
              <a:gd name="connsiteX37" fmla="*/ 3439666 w 5363295"/>
              <a:gd name="connsiteY37" fmla="*/ 95250 h 1478781"/>
              <a:gd name="connsiteX38" fmla="*/ 3553966 w 5363295"/>
              <a:gd name="connsiteY38" fmla="*/ 104775 h 1478781"/>
              <a:gd name="connsiteX39" fmla="*/ 3611116 w 5363295"/>
              <a:gd name="connsiteY39" fmla="*/ 133350 h 1478781"/>
              <a:gd name="connsiteX40" fmla="*/ 3639691 w 5363295"/>
              <a:gd name="connsiteY40" fmla="*/ 161925 h 1478781"/>
              <a:gd name="connsiteX41" fmla="*/ 3696841 w 5363295"/>
              <a:gd name="connsiteY41" fmla="*/ 200025 h 1478781"/>
              <a:gd name="connsiteX42" fmla="*/ 3725416 w 5363295"/>
              <a:gd name="connsiteY42" fmla="*/ 219075 h 1478781"/>
              <a:gd name="connsiteX43" fmla="*/ 3753991 w 5363295"/>
              <a:gd name="connsiteY43" fmla="*/ 247650 h 1478781"/>
              <a:gd name="connsiteX44" fmla="*/ 3811141 w 5363295"/>
              <a:gd name="connsiteY44" fmla="*/ 266700 h 1478781"/>
              <a:gd name="connsiteX45" fmla="*/ 3868291 w 5363295"/>
              <a:gd name="connsiteY45" fmla="*/ 295275 h 1478781"/>
              <a:gd name="connsiteX46" fmla="*/ 3896866 w 5363295"/>
              <a:gd name="connsiteY46" fmla="*/ 314325 h 1478781"/>
              <a:gd name="connsiteX47" fmla="*/ 3934966 w 5363295"/>
              <a:gd name="connsiteY47" fmla="*/ 323850 h 1478781"/>
              <a:gd name="connsiteX48" fmla="*/ 4077841 w 5363295"/>
              <a:gd name="connsiteY48" fmla="*/ 342900 h 1478781"/>
              <a:gd name="connsiteX49" fmla="*/ 4134991 w 5363295"/>
              <a:gd name="connsiteY49" fmla="*/ 361950 h 1478781"/>
              <a:gd name="connsiteX50" fmla="*/ 4163566 w 5363295"/>
              <a:gd name="connsiteY50" fmla="*/ 371475 h 1478781"/>
              <a:gd name="connsiteX51" fmla="*/ 4220716 w 5363295"/>
              <a:gd name="connsiteY51" fmla="*/ 419100 h 1478781"/>
              <a:gd name="connsiteX52" fmla="*/ 4277866 w 5363295"/>
              <a:gd name="connsiteY52" fmla="*/ 457200 h 1478781"/>
              <a:gd name="connsiteX53" fmla="*/ 4306441 w 5363295"/>
              <a:gd name="connsiteY53" fmla="*/ 476250 h 1478781"/>
              <a:gd name="connsiteX54" fmla="*/ 4363591 w 5363295"/>
              <a:gd name="connsiteY54" fmla="*/ 514350 h 1478781"/>
              <a:gd name="connsiteX55" fmla="*/ 4392166 w 5363295"/>
              <a:gd name="connsiteY55" fmla="*/ 533400 h 1478781"/>
              <a:gd name="connsiteX56" fmla="*/ 4420741 w 5363295"/>
              <a:gd name="connsiteY56" fmla="*/ 542925 h 1478781"/>
              <a:gd name="connsiteX57" fmla="*/ 4506466 w 5363295"/>
              <a:gd name="connsiteY57" fmla="*/ 600075 h 1478781"/>
              <a:gd name="connsiteX58" fmla="*/ 4535041 w 5363295"/>
              <a:gd name="connsiteY58" fmla="*/ 628650 h 1478781"/>
              <a:gd name="connsiteX59" fmla="*/ 4563616 w 5363295"/>
              <a:gd name="connsiteY59" fmla="*/ 638175 h 1478781"/>
              <a:gd name="connsiteX60" fmla="*/ 4649341 w 5363295"/>
              <a:gd name="connsiteY60" fmla="*/ 695325 h 1478781"/>
              <a:gd name="connsiteX61" fmla="*/ 4677916 w 5363295"/>
              <a:gd name="connsiteY61" fmla="*/ 714375 h 1478781"/>
              <a:gd name="connsiteX62" fmla="*/ 4706491 w 5363295"/>
              <a:gd name="connsiteY62" fmla="*/ 733425 h 1478781"/>
              <a:gd name="connsiteX63" fmla="*/ 4792216 w 5363295"/>
              <a:gd name="connsiteY63" fmla="*/ 809625 h 1478781"/>
              <a:gd name="connsiteX64" fmla="*/ 4820791 w 5363295"/>
              <a:gd name="connsiteY64" fmla="*/ 819150 h 1478781"/>
              <a:gd name="connsiteX65" fmla="*/ 4877941 w 5363295"/>
              <a:gd name="connsiteY65" fmla="*/ 857250 h 1478781"/>
              <a:gd name="connsiteX66" fmla="*/ 4944616 w 5363295"/>
              <a:gd name="connsiteY66" fmla="*/ 876300 h 1478781"/>
              <a:gd name="connsiteX67" fmla="*/ 4973191 w 5363295"/>
              <a:gd name="connsiteY67" fmla="*/ 885825 h 1478781"/>
              <a:gd name="connsiteX68" fmla="*/ 5039866 w 5363295"/>
              <a:gd name="connsiteY68" fmla="*/ 904875 h 1478781"/>
              <a:gd name="connsiteX69" fmla="*/ 5097749 w 5363295"/>
              <a:gd name="connsiteY69" fmla="*/ 976679 h 1478781"/>
              <a:gd name="connsiteX70" fmla="*/ 5208384 w 5363295"/>
              <a:gd name="connsiteY70" fmla="*/ 1044819 h 1478781"/>
              <a:gd name="connsiteX71" fmla="*/ 5325622 w 5363295"/>
              <a:gd name="connsiteY71" fmla="*/ 1153072 h 1478781"/>
              <a:gd name="connsiteX72" fmla="*/ 5363295 w 5363295"/>
              <a:gd name="connsiteY72" fmla="*/ 1262757 h 1478781"/>
              <a:gd name="connsiteX73" fmla="*/ 4823235 w 5363295"/>
              <a:gd name="connsiteY73" fmla="*/ 1478781 h 1478781"/>
              <a:gd name="connsiteX74" fmla="*/ 574763 w 5363295"/>
              <a:gd name="connsiteY74" fmla="*/ 1478781 h 1478781"/>
              <a:gd name="connsiteX0" fmla="*/ 574763 w 5363295"/>
              <a:gd name="connsiteY0" fmla="*/ 1478781 h 1478781"/>
              <a:gd name="connsiteX1" fmla="*/ 54374 w 5363295"/>
              <a:gd name="connsiteY1" fmla="*/ 1425705 h 1478781"/>
              <a:gd name="connsiteX2" fmla="*/ 24725 w 5363295"/>
              <a:gd name="connsiteY2" fmla="*/ 1305175 h 1478781"/>
              <a:gd name="connsiteX3" fmla="*/ 173680 w 5363295"/>
              <a:gd name="connsiteY3" fmla="*/ 1169846 h 1478781"/>
              <a:gd name="connsiteX4" fmla="*/ 400331 w 5363295"/>
              <a:gd name="connsiteY4" fmla="*/ 1074315 h 1478781"/>
              <a:gd name="connsiteX5" fmla="*/ 553012 w 5363295"/>
              <a:gd name="connsiteY5" fmla="*/ 1007394 h 1478781"/>
              <a:gd name="connsiteX6" fmla="*/ 649512 w 5363295"/>
              <a:gd name="connsiteY6" fmla="*/ 921133 h 1478781"/>
              <a:gd name="connsiteX7" fmla="*/ 757820 w 5363295"/>
              <a:gd name="connsiteY7" fmla="*/ 868479 h 1478781"/>
              <a:gd name="connsiteX8" fmla="*/ 860315 w 5363295"/>
              <a:gd name="connsiteY8" fmla="*/ 801802 h 1478781"/>
              <a:gd name="connsiteX9" fmla="*/ 935265 w 5363295"/>
              <a:gd name="connsiteY9" fmla="*/ 742140 h 1478781"/>
              <a:gd name="connsiteX10" fmla="*/ 1028231 w 5363295"/>
              <a:gd name="connsiteY10" fmla="*/ 701524 h 1478781"/>
              <a:gd name="connsiteX11" fmla="*/ 1122634 w 5363295"/>
              <a:gd name="connsiteY11" fmla="*/ 618261 h 1478781"/>
              <a:gd name="connsiteX12" fmla="*/ 1239794 w 5363295"/>
              <a:gd name="connsiteY12" fmla="*/ 545593 h 1478781"/>
              <a:gd name="connsiteX13" fmla="*/ 1309779 w 5363295"/>
              <a:gd name="connsiteY13" fmla="*/ 514504 h 1478781"/>
              <a:gd name="connsiteX14" fmla="*/ 1388839 w 5363295"/>
              <a:gd name="connsiteY14" fmla="*/ 479399 h 1478781"/>
              <a:gd name="connsiteX15" fmla="*/ 1487621 w 5363295"/>
              <a:gd name="connsiteY15" fmla="*/ 441787 h 1478781"/>
              <a:gd name="connsiteX16" fmla="*/ 1571290 w 5363295"/>
              <a:gd name="connsiteY16" fmla="*/ 432259 h 1478781"/>
              <a:gd name="connsiteX17" fmla="*/ 1671728 w 5363295"/>
              <a:gd name="connsiteY17" fmla="*/ 410691 h 1478781"/>
              <a:gd name="connsiteX18" fmla="*/ 1817509 w 5363295"/>
              <a:gd name="connsiteY18" fmla="*/ 351994 h 1478781"/>
              <a:gd name="connsiteX19" fmla="*/ 1956225 w 5363295"/>
              <a:gd name="connsiteY19" fmla="*/ 284785 h 1478781"/>
              <a:gd name="connsiteX20" fmla="*/ 2077366 w 5363295"/>
              <a:gd name="connsiteY20" fmla="*/ 216079 h 1478781"/>
              <a:gd name="connsiteX21" fmla="*/ 2172841 w 5363295"/>
              <a:gd name="connsiteY21" fmla="*/ 190500 h 1478781"/>
              <a:gd name="connsiteX22" fmla="*/ 2201416 w 5363295"/>
              <a:gd name="connsiteY22" fmla="*/ 189369 h 1478781"/>
              <a:gd name="connsiteX23" fmla="*/ 2261798 w 5363295"/>
              <a:gd name="connsiteY23" fmla="*/ 171253 h 1478781"/>
              <a:gd name="connsiteX24" fmla="*/ 2396920 w 5363295"/>
              <a:gd name="connsiteY24" fmla="*/ 141180 h 1478781"/>
              <a:gd name="connsiteX25" fmla="*/ 2687191 w 5363295"/>
              <a:gd name="connsiteY25" fmla="*/ 95250 h 1478781"/>
              <a:gd name="connsiteX26" fmla="*/ 2772916 w 5363295"/>
              <a:gd name="connsiteY26" fmla="*/ 66675 h 1478781"/>
              <a:gd name="connsiteX27" fmla="*/ 2801491 w 5363295"/>
              <a:gd name="connsiteY27" fmla="*/ 57150 h 1478781"/>
              <a:gd name="connsiteX28" fmla="*/ 2830066 w 5363295"/>
              <a:gd name="connsiteY28" fmla="*/ 38100 h 1478781"/>
              <a:gd name="connsiteX29" fmla="*/ 2887216 w 5363295"/>
              <a:gd name="connsiteY29" fmla="*/ 19050 h 1478781"/>
              <a:gd name="connsiteX30" fmla="*/ 2953891 w 5363295"/>
              <a:gd name="connsiteY30" fmla="*/ 0 h 1478781"/>
              <a:gd name="connsiteX31" fmla="*/ 3172966 w 5363295"/>
              <a:gd name="connsiteY31" fmla="*/ 9525 h 1478781"/>
              <a:gd name="connsiteX32" fmla="*/ 3230116 w 5363295"/>
              <a:gd name="connsiteY32" fmla="*/ 28575 h 1478781"/>
              <a:gd name="connsiteX33" fmla="*/ 3268216 w 5363295"/>
              <a:gd name="connsiteY33" fmla="*/ 38100 h 1478781"/>
              <a:gd name="connsiteX34" fmla="*/ 3325366 w 5363295"/>
              <a:gd name="connsiteY34" fmla="*/ 57150 h 1478781"/>
              <a:gd name="connsiteX35" fmla="*/ 3382516 w 5363295"/>
              <a:gd name="connsiteY35" fmla="*/ 76200 h 1478781"/>
              <a:gd name="connsiteX36" fmla="*/ 3411091 w 5363295"/>
              <a:gd name="connsiteY36" fmla="*/ 85725 h 1478781"/>
              <a:gd name="connsiteX37" fmla="*/ 3439666 w 5363295"/>
              <a:gd name="connsiteY37" fmla="*/ 95250 h 1478781"/>
              <a:gd name="connsiteX38" fmla="*/ 3553966 w 5363295"/>
              <a:gd name="connsiteY38" fmla="*/ 104775 h 1478781"/>
              <a:gd name="connsiteX39" fmla="*/ 3611116 w 5363295"/>
              <a:gd name="connsiteY39" fmla="*/ 133350 h 1478781"/>
              <a:gd name="connsiteX40" fmla="*/ 3639691 w 5363295"/>
              <a:gd name="connsiteY40" fmla="*/ 161925 h 1478781"/>
              <a:gd name="connsiteX41" fmla="*/ 3696841 w 5363295"/>
              <a:gd name="connsiteY41" fmla="*/ 200025 h 1478781"/>
              <a:gd name="connsiteX42" fmla="*/ 3725416 w 5363295"/>
              <a:gd name="connsiteY42" fmla="*/ 219075 h 1478781"/>
              <a:gd name="connsiteX43" fmla="*/ 3753991 w 5363295"/>
              <a:gd name="connsiteY43" fmla="*/ 247650 h 1478781"/>
              <a:gd name="connsiteX44" fmla="*/ 3811141 w 5363295"/>
              <a:gd name="connsiteY44" fmla="*/ 266700 h 1478781"/>
              <a:gd name="connsiteX45" fmla="*/ 3868291 w 5363295"/>
              <a:gd name="connsiteY45" fmla="*/ 295275 h 1478781"/>
              <a:gd name="connsiteX46" fmla="*/ 3896866 w 5363295"/>
              <a:gd name="connsiteY46" fmla="*/ 314325 h 1478781"/>
              <a:gd name="connsiteX47" fmla="*/ 3934966 w 5363295"/>
              <a:gd name="connsiteY47" fmla="*/ 323850 h 1478781"/>
              <a:gd name="connsiteX48" fmla="*/ 4077841 w 5363295"/>
              <a:gd name="connsiteY48" fmla="*/ 342900 h 1478781"/>
              <a:gd name="connsiteX49" fmla="*/ 4134991 w 5363295"/>
              <a:gd name="connsiteY49" fmla="*/ 361950 h 1478781"/>
              <a:gd name="connsiteX50" fmla="*/ 4163566 w 5363295"/>
              <a:gd name="connsiteY50" fmla="*/ 371475 h 1478781"/>
              <a:gd name="connsiteX51" fmla="*/ 4220716 w 5363295"/>
              <a:gd name="connsiteY51" fmla="*/ 419100 h 1478781"/>
              <a:gd name="connsiteX52" fmla="*/ 4277866 w 5363295"/>
              <a:gd name="connsiteY52" fmla="*/ 457200 h 1478781"/>
              <a:gd name="connsiteX53" fmla="*/ 4306441 w 5363295"/>
              <a:gd name="connsiteY53" fmla="*/ 476250 h 1478781"/>
              <a:gd name="connsiteX54" fmla="*/ 4363591 w 5363295"/>
              <a:gd name="connsiteY54" fmla="*/ 514350 h 1478781"/>
              <a:gd name="connsiteX55" fmla="*/ 4392166 w 5363295"/>
              <a:gd name="connsiteY55" fmla="*/ 533400 h 1478781"/>
              <a:gd name="connsiteX56" fmla="*/ 4420741 w 5363295"/>
              <a:gd name="connsiteY56" fmla="*/ 542925 h 1478781"/>
              <a:gd name="connsiteX57" fmla="*/ 4506466 w 5363295"/>
              <a:gd name="connsiteY57" fmla="*/ 600075 h 1478781"/>
              <a:gd name="connsiteX58" fmla="*/ 4535041 w 5363295"/>
              <a:gd name="connsiteY58" fmla="*/ 628650 h 1478781"/>
              <a:gd name="connsiteX59" fmla="*/ 4563616 w 5363295"/>
              <a:gd name="connsiteY59" fmla="*/ 638175 h 1478781"/>
              <a:gd name="connsiteX60" fmla="*/ 4649341 w 5363295"/>
              <a:gd name="connsiteY60" fmla="*/ 695325 h 1478781"/>
              <a:gd name="connsiteX61" fmla="*/ 4677916 w 5363295"/>
              <a:gd name="connsiteY61" fmla="*/ 714375 h 1478781"/>
              <a:gd name="connsiteX62" fmla="*/ 4706491 w 5363295"/>
              <a:gd name="connsiteY62" fmla="*/ 733425 h 1478781"/>
              <a:gd name="connsiteX63" fmla="*/ 4792216 w 5363295"/>
              <a:gd name="connsiteY63" fmla="*/ 809625 h 1478781"/>
              <a:gd name="connsiteX64" fmla="*/ 4820791 w 5363295"/>
              <a:gd name="connsiteY64" fmla="*/ 819150 h 1478781"/>
              <a:gd name="connsiteX65" fmla="*/ 4877941 w 5363295"/>
              <a:gd name="connsiteY65" fmla="*/ 857250 h 1478781"/>
              <a:gd name="connsiteX66" fmla="*/ 4944616 w 5363295"/>
              <a:gd name="connsiteY66" fmla="*/ 876300 h 1478781"/>
              <a:gd name="connsiteX67" fmla="*/ 4973191 w 5363295"/>
              <a:gd name="connsiteY67" fmla="*/ 885825 h 1478781"/>
              <a:gd name="connsiteX68" fmla="*/ 5039866 w 5363295"/>
              <a:gd name="connsiteY68" fmla="*/ 904875 h 1478781"/>
              <a:gd name="connsiteX69" fmla="*/ 5097749 w 5363295"/>
              <a:gd name="connsiteY69" fmla="*/ 976679 h 1478781"/>
              <a:gd name="connsiteX70" fmla="*/ 5208384 w 5363295"/>
              <a:gd name="connsiteY70" fmla="*/ 1044819 h 1478781"/>
              <a:gd name="connsiteX71" fmla="*/ 5325622 w 5363295"/>
              <a:gd name="connsiteY71" fmla="*/ 1153072 h 1478781"/>
              <a:gd name="connsiteX72" fmla="*/ 5363295 w 5363295"/>
              <a:gd name="connsiteY72" fmla="*/ 1262757 h 1478781"/>
              <a:gd name="connsiteX73" fmla="*/ 4823235 w 5363295"/>
              <a:gd name="connsiteY73" fmla="*/ 1478781 h 1478781"/>
              <a:gd name="connsiteX74" fmla="*/ 574763 w 5363295"/>
              <a:gd name="connsiteY74" fmla="*/ 1478781 h 1478781"/>
              <a:gd name="connsiteX0" fmla="*/ 574763 w 5363295"/>
              <a:gd name="connsiteY0" fmla="*/ 1478781 h 1478781"/>
              <a:gd name="connsiteX1" fmla="*/ 54374 w 5363295"/>
              <a:gd name="connsiteY1" fmla="*/ 1425705 h 1478781"/>
              <a:gd name="connsiteX2" fmla="*/ 24725 w 5363295"/>
              <a:gd name="connsiteY2" fmla="*/ 1305175 h 1478781"/>
              <a:gd name="connsiteX3" fmla="*/ 173680 w 5363295"/>
              <a:gd name="connsiteY3" fmla="*/ 1169846 h 1478781"/>
              <a:gd name="connsiteX4" fmla="*/ 400331 w 5363295"/>
              <a:gd name="connsiteY4" fmla="*/ 1074315 h 1478781"/>
              <a:gd name="connsiteX5" fmla="*/ 553012 w 5363295"/>
              <a:gd name="connsiteY5" fmla="*/ 1007394 h 1478781"/>
              <a:gd name="connsiteX6" fmla="*/ 649512 w 5363295"/>
              <a:gd name="connsiteY6" fmla="*/ 921133 h 1478781"/>
              <a:gd name="connsiteX7" fmla="*/ 757820 w 5363295"/>
              <a:gd name="connsiteY7" fmla="*/ 868479 h 1478781"/>
              <a:gd name="connsiteX8" fmla="*/ 860315 w 5363295"/>
              <a:gd name="connsiteY8" fmla="*/ 801802 h 1478781"/>
              <a:gd name="connsiteX9" fmla="*/ 935265 w 5363295"/>
              <a:gd name="connsiteY9" fmla="*/ 742140 h 1478781"/>
              <a:gd name="connsiteX10" fmla="*/ 1028231 w 5363295"/>
              <a:gd name="connsiteY10" fmla="*/ 701524 h 1478781"/>
              <a:gd name="connsiteX11" fmla="*/ 1122634 w 5363295"/>
              <a:gd name="connsiteY11" fmla="*/ 618261 h 1478781"/>
              <a:gd name="connsiteX12" fmla="*/ 1239794 w 5363295"/>
              <a:gd name="connsiteY12" fmla="*/ 545593 h 1478781"/>
              <a:gd name="connsiteX13" fmla="*/ 1309779 w 5363295"/>
              <a:gd name="connsiteY13" fmla="*/ 514504 h 1478781"/>
              <a:gd name="connsiteX14" fmla="*/ 1388839 w 5363295"/>
              <a:gd name="connsiteY14" fmla="*/ 479399 h 1478781"/>
              <a:gd name="connsiteX15" fmla="*/ 1487621 w 5363295"/>
              <a:gd name="connsiteY15" fmla="*/ 441787 h 1478781"/>
              <a:gd name="connsiteX16" fmla="*/ 1571290 w 5363295"/>
              <a:gd name="connsiteY16" fmla="*/ 432259 h 1478781"/>
              <a:gd name="connsiteX17" fmla="*/ 1671728 w 5363295"/>
              <a:gd name="connsiteY17" fmla="*/ 410691 h 1478781"/>
              <a:gd name="connsiteX18" fmla="*/ 1817509 w 5363295"/>
              <a:gd name="connsiteY18" fmla="*/ 351994 h 1478781"/>
              <a:gd name="connsiteX19" fmla="*/ 1956225 w 5363295"/>
              <a:gd name="connsiteY19" fmla="*/ 284785 h 1478781"/>
              <a:gd name="connsiteX20" fmla="*/ 2051643 w 5363295"/>
              <a:gd name="connsiteY20" fmla="*/ 242958 h 1478781"/>
              <a:gd name="connsiteX21" fmla="*/ 2172841 w 5363295"/>
              <a:gd name="connsiteY21" fmla="*/ 190500 h 1478781"/>
              <a:gd name="connsiteX22" fmla="*/ 2201416 w 5363295"/>
              <a:gd name="connsiteY22" fmla="*/ 189369 h 1478781"/>
              <a:gd name="connsiteX23" fmla="*/ 2261798 w 5363295"/>
              <a:gd name="connsiteY23" fmla="*/ 171253 h 1478781"/>
              <a:gd name="connsiteX24" fmla="*/ 2396920 w 5363295"/>
              <a:gd name="connsiteY24" fmla="*/ 141180 h 1478781"/>
              <a:gd name="connsiteX25" fmla="*/ 2687191 w 5363295"/>
              <a:gd name="connsiteY25" fmla="*/ 95250 h 1478781"/>
              <a:gd name="connsiteX26" fmla="*/ 2772916 w 5363295"/>
              <a:gd name="connsiteY26" fmla="*/ 66675 h 1478781"/>
              <a:gd name="connsiteX27" fmla="*/ 2801491 w 5363295"/>
              <a:gd name="connsiteY27" fmla="*/ 57150 h 1478781"/>
              <a:gd name="connsiteX28" fmla="*/ 2830066 w 5363295"/>
              <a:gd name="connsiteY28" fmla="*/ 38100 h 1478781"/>
              <a:gd name="connsiteX29" fmla="*/ 2887216 w 5363295"/>
              <a:gd name="connsiteY29" fmla="*/ 19050 h 1478781"/>
              <a:gd name="connsiteX30" fmla="*/ 2953891 w 5363295"/>
              <a:gd name="connsiteY30" fmla="*/ 0 h 1478781"/>
              <a:gd name="connsiteX31" fmla="*/ 3172966 w 5363295"/>
              <a:gd name="connsiteY31" fmla="*/ 9525 h 1478781"/>
              <a:gd name="connsiteX32" fmla="*/ 3230116 w 5363295"/>
              <a:gd name="connsiteY32" fmla="*/ 28575 h 1478781"/>
              <a:gd name="connsiteX33" fmla="*/ 3268216 w 5363295"/>
              <a:gd name="connsiteY33" fmla="*/ 38100 h 1478781"/>
              <a:gd name="connsiteX34" fmla="*/ 3325366 w 5363295"/>
              <a:gd name="connsiteY34" fmla="*/ 57150 h 1478781"/>
              <a:gd name="connsiteX35" fmla="*/ 3382516 w 5363295"/>
              <a:gd name="connsiteY35" fmla="*/ 76200 h 1478781"/>
              <a:gd name="connsiteX36" fmla="*/ 3411091 w 5363295"/>
              <a:gd name="connsiteY36" fmla="*/ 85725 h 1478781"/>
              <a:gd name="connsiteX37" fmla="*/ 3439666 w 5363295"/>
              <a:gd name="connsiteY37" fmla="*/ 95250 h 1478781"/>
              <a:gd name="connsiteX38" fmla="*/ 3553966 w 5363295"/>
              <a:gd name="connsiteY38" fmla="*/ 104775 h 1478781"/>
              <a:gd name="connsiteX39" fmla="*/ 3611116 w 5363295"/>
              <a:gd name="connsiteY39" fmla="*/ 133350 h 1478781"/>
              <a:gd name="connsiteX40" fmla="*/ 3639691 w 5363295"/>
              <a:gd name="connsiteY40" fmla="*/ 161925 h 1478781"/>
              <a:gd name="connsiteX41" fmla="*/ 3696841 w 5363295"/>
              <a:gd name="connsiteY41" fmla="*/ 200025 h 1478781"/>
              <a:gd name="connsiteX42" fmla="*/ 3725416 w 5363295"/>
              <a:gd name="connsiteY42" fmla="*/ 219075 h 1478781"/>
              <a:gd name="connsiteX43" fmla="*/ 3753991 w 5363295"/>
              <a:gd name="connsiteY43" fmla="*/ 247650 h 1478781"/>
              <a:gd name="connsiteX44" fmla="*/ 3811141 w 5363295"/>
              <a:gd name="connsiteY44" fmla="*/ 266700 h 1478781"/>
              <a:gd name="connsiteX45" fmla="*/ 3868291 w 5363295"/>
              <a:gd name="connsiteY45" fmla="*/ 295275 h 1478781"/>
              <a:gd name="connsiteX46" fmla="*/ 3896866 w 5363295"/>
              <a:gd name="connsiteY46" fmla="*/ 314325 h 1478781"/>
              <a:gd name="connsiteX47" fmla="*/ 3934966 w 5363295"/>
              <a:gd name="connsiteY47" fmla="*/ 323850 h 1478781"/>
              <a:gd name="connsiteX48" fmla="*/ 4077841 w 5363295"/>
              <a:gd name="connsiteY48" fmla="*/ 342900 h 1478781"/>
              <a:gd name="connsiteX49" fmla="*/ 4134991 w 5363295"/>
              <a:gd name="connsiteY49" fmla="*/ 361950 h 1478781"/>
              <a:gd name="connsiteX50" fmla="*/ 4163566 w 5363295"/>
              <a:gd name="connsiteY50" fmla="*/ 371475 h 1478781"/>
              <a:gd name="connsiteX51" fmla="*/ 4220716 w 5363295"/>
              <a:gd name="connsiteY51" fmla="*/ 419100 h 1478781"/>
              <a:gd name="connsiteX52" fmla="*/ 4277866 w 5363295"/>
              <a:gd name="connsiteY52" fmla="*/ 457200 h 1478781"/>
              <a:gd name="connsiteX53" fmla="*/ 4306441 w 5363295"/>
              <a:gd name="connsiteY53" fmla="*/ 476250 h 1478781"/>
              <a:gd name="connsiteX54" fmla="*/ 4363591 w 5363295"/>
              <a:gd name="connsiteY54" fmla="*/ 514350 h 1478781"/>
              <a:gd name="connsiteX55" fmla="*/ 4392166 w 5363295"/>
              <a:gd name="connsiteY55" fmla="*/ 533400 h 1478781"/>
              <a:gd name="connsiteX56" fmla="*/ 4420741 w 5363295"/>
              <a:gd name="connsiteY56" fmla="*/ 542925 h 1478781"/>
              <a:gd name="connsiteX57" fmla="*/ 4506466 w 5363295"/>
              <a:gd name="connsiteY57" fmla="*/ 600075 h 1478781"/>
              <a:gd name="connsiteX58" fmla="*/ 4535041 w 5363295"/>
              <a:gd name="connsiteY58" fmla="*/ 628650 h 1478781"/>
              <a:gd name="connsiteX59" fmla="*/ 4563616 w 5363295"/>
              <a:gd name="connsiteY59" fmla="*/ 638175 h 1478781"/>
              <a:gd name="connsiteX60" fmla="*/ 4649341 w 5363295"/>
              <a:gd name="connsiteY60" fmla="*/ 695325 h 1478781"/>
              <a:gd name="connsiteX61" fmla="*/ 4677916 w 5363295"/>
              <a:gd name="connsiteY61" fmla="*/ 714375 h 1478781"/>
              <a:gd name="connsiteX62" fmla="*/ 4706491 w 5363295"/>
              <a:gd name="connsiteY62" fmla="*/ 733425 h 1478781"/>
              <a:gd name="connsiteX63" fmla="*/ 4792216 w 5363295"/>
              <a:gd name="connsiteY63" fmla="*/ 809625 h 1478781"/>
              <a:gd name="connsiteX64" fmla="*/ 4820791 w 5363295"/>
              <a:gd name="connsiteY64" fmla="*/ 819150 h 1478781"/>
              <a:gd name="connsiteX65" fmla="*/ 4877941 w 5363295"/>
              <a:gd name="connsiteY65" fmla="*/ 857250 h 1478781"/>
              <a:gd name="connsiteX66" fmla="*/ 4944616 w 5363295"/>
              <a:gd name="connsiteY66" fmla="*/ 876300 h 1478781"/>
              <a:gd name="connsiteX67" fmla="*/ 4973191 w 5363295"/>
              <a:gd name="connsiteY67" fmla="*/ 885825 h 1478781"/>
              <a:gd name="connsiteX68" fmla="*/ 5039866 w 5363295"/>
              <a:gd name="connsiteY68" fmla="*/ 904875 h 1478781"/>
              <a:gd name="connsiteX69" fmla="*/ 5097749 w 5363295"/>
              <a:gd name="connsiteY69" fmla="*/ 976679 h 1478781"/>
              <a:gd name="connsiteX70" fmla="*/ 5208384 w 5363295"/>
              <a:gd name="connsiteY70" fmla="*/ 1044819 h 1478781"/>
              <a:gd name="connsiteX71" fmla="*/ 5325622 w 5363295"/>
              <a:gd name="connsiteY71" fmla="*/ 1153072 h 1478781"/>
              <a:gd name="connsiteX72" fmla="*/ 5363295 w 5363295"/>
              <a:gd name="connsiteY72" fmla="*/ 1262757 h 1478781"/>
              <a:gd name="connsiteX73" fmla="*/ 4823235 w 5363295"/>
              <a:gd name="connsiteY73" fmla="*/ 1478781 h 1478781"/>
              <a:gd name="connsiteX74" fmla="*/ 574763 w 5363295"/>
              <a:gd name="connsiteY74" fmla="*/ 1478781 h 1478781"/>
              <a:gd name="connsiteX0" fmla="*/ 574763 w 5363295"/>
              <a:gd name="connsiteY0" fmla="*/ 1478781 h 1478781"/>
              <a:gd name="connsiteX1" fmla="*/ 54374 w 5363295"/>
              <a:gd name="connsiteY1" fmla="*/ 1425705 h 1478781"/>
              <a:gd name="connsiteX2" fmla="*/ 24725 w 5363295"/>
              <a:gd name="connsiteY2" fmla="*/ 1305175 h 1478781"/>
              <a:gd name="connsiteX3" fmla="*/ 173680 w 5363295"/>
              <a:gd name="connsiteY3" fmla="*/ 1169846 h 1478781"/>
              <a:gd name="connsiteX4" fmla="*/ 400331 w 5363295"/>
              <a:gd name="connsiteY4" fmla="*/ 1074315 h 1478781"/>
              <a:gd name="connsiteX5" fmla="*/ 553012 w 5363295"/>
              <a:gd name="connsiteY5" fmla="*/ 1007394 h 1478781"/>
              <a:gd name="connsiteX6" fmla="*/ 649512 w 5363295"/>
              <a:gd name="connsiteY6" fmla="*/ 921133 h 1478781"/>
              <a:gd name="connsiteX7" fmla="*/ 757820 w 5363295"/>
              <a:gd name="connsiteY7" fmla="*/ 868479 h 1478781"/>
              <a:gd name="connsiteX8" fmla="*/ 860315 w 5363295"/>
              <a:gd name="connsiteY8" fmla="*/ 801802 h 1478781"/>
              <a:gd name="connsiteX9" fmla="*/ 935265 w 5363295"/>
              <a:gd name="connsiteY9" fmla="*/ 742140 h 1478781"/>
              <a:gd name="connsiteX10" fmla="*/ 1028231 w 5363295"/>
              <a:gd name="connsiteY10" fmla="*/ 701524 h 1478781"/>
              <a:gd name="connsiteX11" fmla="*/ 1122634 w 5363295"/>
              <a:gd name="connsiteY11" fmla="*/ 618261 h 1478781"/>
              <a:gd name="connsiteX12" fmla="*/ 1239794 w 5363295"/>
              <a:gd name="connsiteY12" fmla="*/ 545593 h 1478781"/>
              <a:gd name="connsiteX13" fmla="*/ 1309779 w 5363295"/>
              <a:gd name="connsiteY13" fmla="*/ 514504 h 1478781"/>
              <a:gd name="connsiteX14" fmla="*/ 1388839 w 5363295"/>
              <a:gd name="connsiteY14" fmla="*/ 479399 h 1478781"/>
              <a:gd name="connsiteX15" fmla="*/ 1487621 w 5363295"/>
              <a:gd name="connsiteY15" fmla="*/ 441787 h 1478781"/>
              <a:gd name="connsiteX16" fmla="*/ 1571290 w 5363295"/>
              <a:gd name="connsiteY16" fmla="*/ 432259 h 1478781"/>
              <a:gd name="connsiteX17" fmla="*/ 1671728 w 5363295"/>
              <a:gd name="connsiteY17" fmla="*/ 410691 h 1478781"/>
              <a:gd name="connsiteX18" fmla="*/ 1817509 w 5363295"/>
              <a:gd name="connsiteY18" fmla="*/ 351994 h 1478781"/>
              <a:gd name="connsiteX19" fmla="*/ 1956225 w 5363295"/>
              <a:gd name="connsiteY19" fmla="*/ 284785 h 1478781"/>
              <a:gd name="connsiteX20" fmla="*/ 2051643 w 5363295"/>
              <a:gd name="connsiteY20" fmla="*/ 242958 h 1478781"/>
              <a:gd name="connsiteX21" fmla="*/ 2151406 w 5363295"/>
              <a:gd name="connsiteY21" fmla="*/ 203940 h 1478781"/>
              <a:gd name="connsiteX22" fmla="*/ 2201416 w 5363295"/>
              <a:gd name="connsiteY22" fmla="*/ 189369 h 1478781"/>
              <a:gd name="connsiteX23" fmla="*/ 2261798 w 5363295"/>
              <a:gd name="connsiteY23" fmla="*/ 171253 h 1478781"/>
              <a:gd name="connsiteX24" fmla="*/ 2396920 w 5363295"/>
              <a:gd name="connsiteY24" fmla="*/ 141180 h 1478781"/>
              <a:gd name="connsiteX25" fmla="*/ 2687191 w 5363295"/>
              <a:gd name="connsiteY25" fmla="*/ 95250 h 1478781"/>
              <a:gd name="connsiteX26" fmla="*/ 2772916 w 5363295"/>
              <a:gd name="connsiteY26" fmla="*/ 66675 h 1478781"/>
              <a:gd name="connsiteX27" fmla="*/ 2801491 w 5363295"/>
              <a:gd name="connsiteY27" fmla="*/ 57150 h 1478781"/>
              <a:gd name="connsiteX28" fmla="*/ 2830066 w 5363295"/>
              <a:gd name="connsiteY28" fmla="*/ 38100 h 1478781"/>
              <a:gd name="connsiteX29" fmla="*/ 2887216 w 5363295"/>
              <a:gd name="connsiteY29" fmla="*/ 19050 h 1478781"/>
              <a:gd name="connsiteX30" fmla="*/ 2953891 w 5363295"/>
              <a:gd name="connsiteY30" fmla="*/ 0 h 1478781"/>
              <a:gd name="connsiteX31" fmla="*/ 3172966 w 5363295"/>
              <a:gd name="connsiteY31" fmla="*/ 9525 h 1478781"/>
              <a:gd name="connsiteX32" fmla="*/ 3230116 w 5363295"/>
              <a:gd name="connsiteY32" fmla="*/ 28575 h 1478781"/>
              <a:gd name="connsiteX33" fmla="*/ 3268216 w 5363295"/>
              <a:gd name="connsiteY33" fmla="*/ 38100 h 1478781"/>
              <a:gd name="connsiteX34" fmla="*/ 3325366 w 5363295"/>
              <a:gd name="connsiteY34" fmla="*/ 57150 h 1478781"/>
              <a:gd name="connsiteX35" fmla="*/ 3382516 w 5363295"/>
              <a:gd name="connsiteY35" fmla="*/ 76200 h 1478781"/>
              <a:gd name="connsiteX36" fmla="*/ 3411091 w 5363295"/>
              <a:gd name="connsiteY36" fmla="*/ 85725 h 1478781"/>
              <a:gd name="connsiteX37" fmla="*/ 3439666 w 5363295"/>
              <a:gd name="connsiteY37" fmla="*/ 95250 h 1478781"/>
              <a:gd name="connsiteX38" fmla="*/ 3553966 w 5363295"/>
              <a:gd name="connsiteY38" fmla="*/ 104775 h 1478781"/>
              <a:gd name="connsiteX39" fmla="*/ 3611116 w 5363295"/>
              <a:gd name="connsiteY39" fmla="*/ 133350 h 1478781"/>
              <a:gd name="connsiteX40" fmla="*/ 3639691 w 5363295"/>
              <a:gd name="connsiteY40" fmla="*/ 161925 h 1478781"/>
              <a:gd name="connsiteX41" fmla="*/ 3696841 w 5363295"/>
              <a:gd name="connsiteY41" fmla="*/ 200025 h 1478781"/>
              <a:gd name="connsiteX42" fmla="*/ 3725416 w 5363295"/>
              <a:gd name="connsiteY42" fmla="*/ 219075 h 1478781"/>
              <a:gd name="connsiteX43" fmla="*/ 3753991 w 5363295"/>
              <a:gd name="connsiteY43" fmla="*/ 247650 h 1478781"/>
              <a:gd name="connsiteX44" fmla="*/ 3811141 w 5363295"/>
              <a:gd name="connsiteY44" fmla="*/ 266700 h 1478781"/>
              <a:gd name="connsiteX45" fmla="*/ 3868291 w 5363295"/>
              <a:gd name="connsiteY45" fmla="*/ 295275 h 1478781"/>
              <a:gd name="connsiteX46" fmla="*/ 3896866 w 5363295"/>
              <a:gd name="connsiteY46" fmla="*/ 314325 h 1478781"/>
              <a:gd name="connsiteX47" fmla="*/ 3934966 w 5363295"/>
              <a:gd name="connsiteY47" fmla="*/ 323850 h 1478781"/>
              <a:gd name="connsiteX48" fmla="*/ 4077841 w 5363295"/>
              <a:gd name="connsiteY48" fmla="*/ 342900 h 1478781"/>
              <a:gd name="connsiteX49" fmla="*/ 4134991 w 5363295"/>
              <a:gd name="connsiteY49" fmla="*/ 361950 h 1478781"/>
              <a:gd name="connsiteX50" fmla="*/ 4163566 w 5363295"/>
              <a:gd name="connsiteY50" fmla="*/ 371475 h 1478781"/>
              <a:gd name="connsiteX51" fmla="*/ 4220716 w 5363295"/>
              <a:gd name="connsiteY51" fmla="*/ 419100 h 1478781"/>
              <a:gd name="connsiteX52" fmla="*/ 4277866 w 5363295"/>
              <a:gd name="connsiteY52" fmla="*/ 457200 h 1478781"/>
              <a:gd name="connsiteX53" fmla="*/ 4306441 w 5363295"/>
              <a:gd name="connsiteY53" fmla="*/ 476250 h 1478781"/>
              <a:gd name="connsiteX54" fmla="*/ 4363591 w 5363295"/>
              <a:gd name="connsiteY54" fmla="*/ 514350 h 1478781"/>
              <a:gd name="connsiteX55" fmla="*/ 4392166 w 5363295"/>
              <a:gd name="connsiteY55" fmla="*/ 533400 h 1478781"/>
              <a:gd name="connsiteX56" fmla="*/ 4420741 w 5363295"/>
              <a:gd name="connsiteY56" fmla="*/ 542925 h 1478781"/>
              <a:gd name="connsiteX57" fmla="*/ 4506466 w 5363295"/>
              <a:gd name="connsiteY57" fmla="*/ 600075 h 1478781"/>
              <a:gd name="connsiteX58" fmla="*/ 4535041 w 5363295"/>
              <a:gd name="connsiteY58" fmla="*/ 628650 h 1478781"/>
              <a:gd name="connsiteX59" fmla="*/ 4563616 w 5363295"/>
              <a:gd name="connsiteY59" fmla="*/ 638175 h 1478781"/>
              <a:gd name="connsiteX60" fmla="*/ 4649341 w 5363295"/>
              <a:gd name="connsiteY60" fmla="*/ 695325 h 1478781"/>
              <a:gd name="connsiteX61" fmla="*/ 4677916 w 5363295"/>
              <a:gd name="connsiteY61" fmla="*/ 714375 h 1478781"/>
              <a:gd name="connsiteX62" fmla="*/ 4706491 w 5363295"/>
              <a:gd name="connsiteY62" fmla="*/ 733425 h 1478781"/>
              <a:gd name="connsiteX63" fmla="*/ 4792216 w 5363295"/>
              <a:gd name="connsiteY63" fmla="*/ 809625 h 1478781"/>
              <a:gd name="connsiteX64" fmla="*/ 4820791 w 5363295"/>
              <a:gd name="connsiteY64" fmla="*/ 819150 h 1478781"/>
              <a:gd name="connsiteX65" fmla="*/ 4877941 w 5363295"/>
              <a:gd name="connsiteY65" fmla="*/ 857250 h 1478781"/>
              <a:gd name="connsiteX66" fmla="*/ 4944616 w 5363295"/>
              <a:gd name="connsiteY66" fmla="*/ 876300 h 1478781"/>
              <a:gd name="connsiteX67" fmla="*/ 4973191 w 5363295"/>
              <a:gd name="connsiteY67" fmla="*/ 885825 h 1478781"/>
              <a:gd name="connsiteX68" fmla="*/ 5039866 w 5363295"/>
              <a:gd name="connsiteY68" fmla="*/ 904875 h 1478781"/>
              <a:gd name="connsiteX69" fmla="*/ 5097749 w 5363295"/>
              <a:gd name="connsiteY69" fmla="*/ 976679 h 1478781"/>
              <a:gd name="connsiteX70" fmla="*/ 5208384 w 5363295"/>
              <a:gd name="connsiteY70" fmla="*/ 1044819 h 1478781"/>
              <a:gd name="connsiteX71" fmla="*/ 5325622 w 5363295"/>
              <a:gd name="connsiteY71" fmla="*/ 1153072 h 1478781"/>
              <a:gd name="connsiteX72" fmla="*/ 5363295 w 5363295"/>
              <a:gd name="connsiteY72" fmla="*/ 1262757 h 1478781"/>
              <a:gd name="connsiteX73" fmla="*/ 4823235 w 5363295"/>
              <a:gd name="connsiteY73" fmla="*/ 1478781 h 1478781"/>
              <a:gd name="connsiteX74" fmla="*/ 574763 w 5363295"/>
              <a:gd name="connsiteY74" fmla="*/ 1478781 h 1478781"/>
              <a:gd name="connsiteX0" fmla="*/ 574763 w 5363295"/>
              <a:gd name="connsiteY0" fmla="*/ 1478781 h 1478781"/>
              <a:gd name="connsiteX1" fmla="*/ 54374 w 5363295"/>
              <a:gd name="connsiteY1" fmla="*/ 1425705 h 1478781"/>
              <a:gd name="connsiteX2" fmla="*/ 24725 w 5363295"/>
              <a:gd name="connsiteY2" fmla="*/ 1305175 h 1478781"/>
              <a:gd name="connsiteX3" fmla="*/ 173680 w 5363295"/>
              <a:gd name="connsiteY3" fmla="*/ 1169846 h 1478781"/>
              <a:gd name="connsiteX4" fmla="*/ 400331 w 5363295"/>
              <a:gd name="connsiteY4" fmla="*/ 1074315 h 1478781"/>
              <a:gd name="connsiteX5" fmla="*/ 553012 w 5363295"/>
              <a:gd name="connsiteY5" fmla="*/ 1007394 h 1478781"/>
              <a:gd name="connsiteX6" fmla="*/ 649512 w 5363295"/>
              <a:gd name="connsiteY6" fmla="*/ 921133 h 1478781"/>
              <a:gd name="connsiteX7" fmla="*/ 757820 w 5363295"/>
              <a:gd name="connsiteY7" fmla="*/ 868479 h 1478781"/>
              <a:gd name="connsiteX8" fmla="*/ 860315 w 5363295"/>
              <a:gd name="connsiteY8" fmla="*/ 801802 h 1478781"/>
              <a:gd name="connsiteX9" fmla="*/ 935265 w 5363295"/>
              <a:gd name="connsiteY9" fmla="*/ 742140 h 1478781"/>
              <a:gd name="connsiteX10" fmla="*/ 1028231 w 5363295"/>
              <a:gd name="connsiteY10" fmla="*/ 701524 h 1478781"/>
              <a:gd name="connsiteX11" fmla="*/ 1122634 w 5363295"/>
              <a:gd name="connsiteY11" fmla="*/ 618261 h 1478781"/>
              <a:gd name="connsiteX12" fmla="*/ 1239794 w 5363295"/>
              <a:gd name="connsiteY12" fmla="*/ 545593 h 1478781"/>
              <a:gd name="connsiteX13" fmla="*/ 1309779 w 5363295"/>
              <a:gd name="connsiteY13" fmla="*/ 514504 h 1478781"/>
              <a:gd name="connsiteX14" fmla="*/ 1388839 w 5363295"/>
              <a:gd name="connsiteY14" fmla="*/ 479399 h 1478781"/>
              <a:gd name="connsiteX15" fmla="*/ 1487621 w 5363295"/>
              <a:gd name="connsiteY15" fmla="*/ 441787 h 1478781"/>
              <a:gd name="connsiteX16" fmla="*/ 1571290 w 5363295"/>
              <a:gd name="connsiteY16" fmla="*/ 432259 h 1478781"/>
              <a:gd name="connsiteX17" fmla="*/ 1671728 w 5363295"/>
              <a:gd name="connsiteY17" fmla="*/ 410691 h 1478781"/>
              <a:gd name="connsiteX18" fmla="*/ 1817509 w 5363295"/>
              <a:gd name="connsiteY18" fmla="*/ 351994 h 1478781"/>
              <a:gd name="connsiteX19" fmla="*/ 1956225 w 5363295"/>
              <a:gd name="connsiteY19" fmla="*/ 284785 h 1478781"/>
              <a:gd name="connsiteX20" fmla="*/ 2047357 w 5363295"/>
              <a:gd name="connsiteY20" fmla="*/ 278798 h 1478781"/>
              <a:gd name="connsiteX21" fmla="*/ 2151406 w 5363295"/>
              <a:gd name="connsiteY21" fmla="*/ 203940 h 1478781"/>
              <a:gd name="connsiteX22" fmla="*/ 2201416 w 5363295"/>
              <a:gd name="connsiteY22" fmla="*/ 189369 h 1478781"/>
              <a:gd name="connsiteX23" fmla="*/ 2261798 w 5363295"/>
              <a:gd name="connsiteY23" fmla="*/ 171253 h 1478781"/>
              <a:gd name="connsiteX24" fmla="*/ 2396920 w 5363295"/>
              <a:gd name="connsiteY24" fmla="*/ 141180 h 1478781"/>
              <a:gd name="connsiteX25" fmla="*/ 2687191 w 5363295"/>
              <a:gd name="connsiteY25" fmla="*/ 95250 h 1478781"/>
              <a:gd name="connsiteX26" fmla="*/ 2772916 w 5363295"/>
              <a:gd name="connsiteY26" fmla="*/ 66675 h 1478781"/>
              <a:gd name="connsiteX27" fmla="*/ 2801491 w 5363295"/>
              <a:gd name="connsiteY27" fmla="*/ 57150 h 1478781"/>
              <a:gd name="connsiteX28" fmla="*/ 2830066 w 5363295"/>
              <a:gd name="connsiteY28" fmla="*/ 38100 h 1478781"/>
              <a:gd name="connsiteX29" fmla="*/ 2887216 w 5363295"/>
              <a:gd name="connsiteY29" fmla="*/ 19050 h 1478781"/>
              <a:gd name="connsiteX30" fmla="*/ 2953891 w 5363295"/>
              <a:gd name="connsiteY30" fmla="*/ 0 h 1478781"/>
              <a:gd name="connsiteX31" fmla="*/ 3172966 w 5363295"/>
              <a:gd name="connsiteY31" fmla="*/ 9525 h 1478781"/>
              <a:gd name="connsiteX32" fmla="*/ 3230116 w 5363295"/>
              <a:gd name="connsiteY32" fmla="*/ 28575 h 1478781"/>
              <a:gd name="connsiteX33" fmla="*/ 3268216 w 5363295"/>
              <a:gd name="connsiteY33" fmla="*/ 38100 h 1478781"/>
              <a:gd name="connsiteX34" fmla="*/ 3325366 w 5363295"/>
              <a:gd name="connsiteY34" fmla="*/ 57150 h 1478781"/>
              <a:gd name="connsiteX35" fmla="*/ 3382516 w 5363295"/>
              <a:gd name="connsiteY35" fmla="*/ 76200 h 1478781"/>
              <a:gd name="connsiteX36" fmla="*/ 3411091 w 5363295"/>
              <a:gd name="connsiteY36" fmla="*/ 85725 h 1478781"/>
              <a:gd name="connsiteX37" fmla="*/ 3439666 w 5363295"/>
              <a:gd name="connsiteY37" fmla="*/ 95250 h 1478781"/>
              <a:gd name="connsiteX38" fmla="*/ 3553966 w 5363295"/>
              <a:gd name="connsiteY38" fmla="*/ 104775 h 1478781"/>
              <a:gd name="connsiteX39" fmla="*/ 3611116 w 5363295"/>
              <a:gd name="connsiteY39" fmla="*/ 133350 h 1478781"/>
              <a:gd name="connsiteX40" fmla="*/ 3639691 w 5363295"/>
              <a:gd name="connsiteY40" fmla="*/ 161925 h 1478781"/>
              <a:gd name="connsiteX41" fmla="*/ 3696841 w 5363295"/>
              <a:gd name="connsiteY41" fmla="*/ 200025 h 1478781"/>
              <a:gd name="connsiteX42" fmla="*/ 3725416 w 5363295"/>
              <a:gd name="connsiteY42" fmla="*/ 219075 h 1478781"/>
              <a:gd name="connsiteX43" fmla="*/ 3753991 w 5363295"/>
              <a:gd name="connsiteY43" fmla="*/ 247650 h 1478781"/>
              <a:gd name="connsiteX44" fmla="*/ 3811141 w 5363295"/>
              <a:gd name="connsiteY44" fmla="*/ 266700 h 1478781"/>
              <a:gd name="connsiteX45" fmla="*/ 3868291 w 5363295"/>
              <a:gd name="connsiteY45" fmla="*/ 295275 h 1478781"/>
              <a:gd name="connsiteX46" fmla="*/ 3896866 w 5363295"/>
              <a:gd name="connsiteY46" fmla="*/ 314325 h 1478781"/>
              <a:gd name="connsiteX47" fmla="*/ 3934966 w 5363295"/>
              <a:gd name="connsiteY47" fmla="*/ 323850 h 1478781"/>
              <a:gd name="connsiteX48" fmla="*/ 4077841 w 5363295"/>
              <a:gd name="connsiteY48" fmla="*/ 342900 h 1478781"/>
              <a:gd name="connsiteX49" fmla="*/ 4134991 w 5363295"/>
              <a:gd name="connsiteY49" fmla="*/ 361950 h 1478781"/>
              <a:gd name="connsiteX50" fmla="*/ 4163566 w 5363295"/>
              <a:gd name="connsiteY50" fmla="*/ 371475 h 1478781"/>
              <a:gd name="connsiteX51" fmla="*/ 4220716 w 5363295"/>
              <a:gd name="connsiteY51" fmla="*/ 419100 h 1478781"/>
              <a:gd name="connsiteX52" fmla="*/ 4277866 w 5363295"/>
              <a:gd name="connsiteY52" fmla="*/ 457200 h 1478781"/>
              <a:gd name="connsiteX53" fmla="*/ 4306441 w 5363295"/>
              <a:gd name="connsiteY53" fmla="*/ 476250 h 1478781"/>
              <a:gd name="connsiteX54" fmla="*/ 4363591 w 5363295"/>
              <a:gd name="connsiteY54" fmla="*/ 514350 h 1478781"/>
              <a:gd name="connsiteX55" fmla="*/ 4392166 w 5363295"/>
              <a:gd name="connsiteY55" fmla="*/ 533400 h 1478781"/>
              <a:gd name="connsiteX56" fmla="*/ 4420741 w 5363295"/>
              <a:gd name="connsiteY56" fmla="*/ 542925 h 1478781"/>
              <a:gd name="connsiteX57" fmla="*/ 4506466 w 5363295"/>
              <a:gd name="connsiteY57" fmla="*/ 600075 h 1478781"/>
              <a:gd name="connsiteX58" fmla="*/ 4535041 w 5363295"/>
              <a:gd name="connsiteY58" fmla="*/ 628650 h 1478781"/>
              <a:gd name="connsiteX59" fmla="*/ 4563616 w 5363295"/>
              <a:gd name="connsiteY59" fmla="*/ 638175 h 1478781"/>
              <a:gd name="connsiteX60" fmla="*/ 4649341 w 5363295"/>
              <a:gd name="connsiteY60" fmla="*/ 695325 h 1478781"/>
              <a:gd name="connsiteX61" fmla="*/ 4677916 w 5363295"/>
              <a:gd name="connsiteY61" fmla="*/ 714375 h 1478781"/>
              <a:gd name="connsiteX62" fmla="*/ 4706491 w 5363295"/>
              <a:gd name="connsiteY62" fmla="*/ 733425 h 1478781"/>
              <a:gd name="connsiteX63" fmla="*/ 4792216 w 5363295"/>
              <a:gd name="connsiteY63" fmla="*/ 809625 h 1478781"/>
              <a:gd name="connsiteX64" fmla="*/ 4820791 w 5363295"/>
              <a:gd name="connsiteY64" fmla="*/ 819150 h 1478781"/>
              <a:gd name="connsiteX65" fmla="*/ 4877941 w 5363295"/>
              <a:gd name="connsiteY65" fmla="*/ 857250 h 1478781"/>
              <a:gd name="connsiteX66" fmla="*/ 4944616 w 5363295"/>
              <a:gd name="connsiteY66" fmla="*/ 876300 h 1478781"/>
              <a:gd name="connsiteX67" fmla="*/ 4973191 w 5363295"/>
              <a:gd name="connsiteY67" fmla="*/ 885825 h 1478781"/>
              <a:gd name="connsiteX68" fmla="*/ 5039866 w 5363295"/>
              <a:gd name="connsiteY68" fmla="*/ 904875 h 1478781"/>
              <a:gd name="connsiteX69" fmla="*/ 5097749 w 5363295"/>
              <a:gd name="connsiteY69" fmla="*/ 976679 h 1478781"/>
              <a:gd name="connsiteX70" fmla="*/ 5208384 w 5363295"/>
              <a:gd name="connsiteY70" fmla="*/ 1044819 h 1478781"/>
              <a:gd name="connsiteX71" fmla="*/ 5325622 w 5363295"/>
              <a:gd name="connsiteY71" fmla="*/ 1153072 h 1478781"/>
              <a:gd name="connsiteX72" fmla="*/ 5363295 w 5363295"/>
              <a:gd name="connsiteY72" fmla="*/ 1262757 h 1478781"/>
              <a:gd name="connsiteX73" fmla="*/ 4823235 w 5363295"/>
              <a:gd name="connsiteY73" fmla="*/ 1478781 h 1478781"/>
              <a:gd name="connsiteX74" fmla="*/ 574763 w 5363295"/>
              <a:gd name="connsiteY74" fmla="*/ 1478781 h 1478781"/>
              <a:gd name="connsiteX0" fmla="*/ 574763 w 5363295"/>
              <a:gd name="connsiteY0" fmla="*/ 1478781 h 1478781"/>
              <a:gd name="connsiteX1" fmla="*/ 54374 w 5363295"/>
              <a:gd name="connsiteY1" fmla="*/ 1425705 h 1478781"/>
              <a:gd name="connsiteX2" fmla="*/ 24725 w 5363295"/>
              <a:gd name="connsiteY2" fmla="*/ 1305175 h 1478781"/>
              <a:gd name="connsiteX3" fmla="*/ 173680 w 5363295"/>
              <a:gd name="connsiteY3" fmla="*/ 1169846 h 1478781"/>
              <a:gd name="connsiteX4" fmla="*/ 400331 w 5363295"/>
              <a:gd name="connsiteY4" fmla="*/ 1074315 h 1478781"/>
              <a:gd name="connsiteX5" fmla="*/ 553012 w 5363295"/>
              <a:gd name="connsiteY5" fmla="*/ 1007394 h 1478781"/>
              <a:gd name="connsiteX6" fmla="*/ 649512 w 5363295"/>
              <a:gd name="connsiteY6" fmla="*/ 921133 h 1478781"/>
              <a:gd name="connsiteX7" fmla="*/ 757820 w 5363295"/>
              <a:gd name="connsiteY7" fmla="*/ 868479 h 1478781"/>
              <a:gd name="connsiteX8" fmla="*/ 860315 w 5363295"/>
              <a:gd name="connsiteY8" fmla="*/ 801802 h 1478781"/>
              <a:gd name="connsiteX9" fmla="*/ 935265 w 5363295"/>
              <a:gd name="connsiteY9" fmla="*/ 742140 h 1478781"/>
              <a:gd name="connsiteX10" fmla="*/ 1028231 w 5363295"/>
              <a:gd name="connsiteY10" fmla="*/ 701524 h 1478781"/>
              <a:gd name="connsiteX11" fmla="*/ 1122634 w 5363295"/>
              <a:gd name="connsiteY11" fmla="*/ 618261 h 1478781"/>
              <a:gd name="connsiteX12" fmla="*/ 1239794 w 5363295"/>
              <a:gd name="connsiteY12" fmla="*/ 545593 h 1478781"/>
              <a:gd name="connsiteX13" fmla="*/ 1309779 w 5363295"/>
              <a:gd name="connsiteY13" fmla="*/ 514504 h 1478781"/>
              <a:gd name="connsiteX14" fmla="*/ 1388839 w 5363295"/>
              <a:gd name="connsiteY14" fmla="*/ 479399 h 1478781"/>
              <a:gd name="connsiteX15" fmla="*/ 1487621 w 5363295"/>
              <a:gd name="connsiteY15" fmla="*/ 441787 h 1478781"/>
              <a:gd name="connsiteX16" fmla="*/ 1571290 w 5363295"/>
              <a:gd name="connsiteY16" fmla="*/ 432259 h 1478781"/>
              <a:gd name="connsiteX17" fmla="*/ 1671728 w 5363295"/>
              <a:gd name="connsiteY17" fmla="*/ 410691 h 1478781"/>
              <a:gd name="connsiteX18" fmla="*/ 1817509 w 5363295"/>
              <a:gd name="connsiteY18" fmla="*/ 351994 h 1478781"/>
              <a:gd name="connsiteX19" fmla="*/ 1947651 w 5363295"/>
              <a:gd name="connsiteY19" fmla="*/ 316144 h 1478781"/>
              <a:gd name="connsiteX20" fmla="*/ 2047357 w 5363295"/>
              <a:gd name="connsiteY20" fmla="*/ 278798 h 1478781"/>
              <a:gd name="connsiteX21" fmla="*/ 2151406 w 5363295"/>
              <a:gd name="connsiteY21" fmla="*/ 203940 h 1478781"/>
              <a:gd name="connsiteX22" fmla="*/ 2201416 w 5363295"/>
              <a:gd name="connsiteY22" fmla="*/ 189369 h 1478781"/>
              <a:gd name="connsiteX23" fmla="*/ 2261798 w 5363295"/>
              <a:gd name="connsiteY23" fmla="*/ 171253 h 1478781"/>
              <a:gd name="connsiteX24" fmla="*/ 2396920 w 5363295"/>
              <a:gd name="connsiteY24" fmla="*/ 141180 h 1478781"/>
              <a:gd name="connsiteX25" fmla="*/ 2687191 w 5363295"/>
              <a:gd name="connsiteY25" fmla="*/ 95250 h 1478781"/>
              <a:gd name="connsiteX26" fmla="*/ 2772916 w 5363295"/>
              <a:gd name="connsiteY26" fmla="*/ 66675 h 1478781"/>
              <a:gd name="connsiteX27" fmla="*/ 2801491 w 5363295"/>
              <a:gd name="connsiteY27" fmla="*/ 57150 h 1478781"/>
              <a:gd name="connsiteX28" fmla="*/ 2830066 w 5363295"/>
              <a:gd name="connsiteY28" fmla="*/ 38100 h 1478781"/>
              <a:gd name="connsiteX29" fmla="*/ 2887216 w 5363295"/>
              <a:gd name="connsiteY29" fmla="*/ 19050 h 1478781"/>
              <a:gd name="connsiteX30" fmla="*/ 2953891 w 5363295"/>
              <a:gd name="connsiteY30" fmla="*/ 0 h 1478781"/>
              <a:gd name="connsiteX31" fmla="*/ 3172966 w 5363295"/>
              <a:gd name="connsiteY31" fmla="*/ 9525 h 1478781"/>
              <a:gd name="connsiteX32" fmla="*/ 3230116 w 5363295"/>
              <a:gd name="connsiteY32" fmla="*/ 28575 h 1478781"/>
              <a:gd name="connsiteX33" fmla="*/ 3268216 w 5363295"/>
              <a:gd name="connsiteY33" fmla="*/ 38100 h 1478781"/>
              <a:gd name="connsiteX34" fmla="*/ 3325366 w 5363295"/>
              <a:gd name="connsiteY34" fmla="*/ 57150 h 1478781"/>
              <a:gd name="connsiteX35" fmla="*/ 3382516 w 5363295"/>
              <a:gd name="connsiteY35" fmla="*/ 76200 h 1478781"/>
              <a:gd name="connsiteX36" fmla="*/ 3411091 w 5363295"/>
              <a:gd name="connsiteY36" fmla="*/ 85725 h 1478781"/>
              <a:gd name="connsiteX37" fmla="*/ 3439666 w 5363295"/>
              <a:gd name="connsiteY37" fmla="*/ 95250 h 1478781"/>
              <a:gd name="connsiteX38" fmla="*/ 3553966 w 5363295"/>
              <a:gd name="connsiteY38" fmla="*/ 104775 h 1478781"/>
              <a:gd name="connsiteX39" fmla="*/ 3611116 w 5363295"/>
              <a:gd name="connsiteY39" fmla="*/ 133350 h 1478781"/>
              <a:gd name="connsiteX40" fmla="*/ 3639691 w 5363295"/>
              <a:gd name="connsiteY40" fmla="*/ 161925 h 1478781"/>
              <a:gd name="connsiteX41" fmla="*/ 3696841 w 5363295"/>
              <a:gd name="connsiteY41" fmla="*/ 200025 h 1478781"/>
              <a:gd name="connsiteX42" fmla="*/ 3725416 w 5363295"/>
              <a:gd name="connsiteY42" fmla="*/ 219075 h 1478781"/>
              <a:gd name="connsiteX43" fmla="*/ 3753991 w 5363295"/>
              <a:gd name="connsiteY43" fmla="*/ 247650 h 1478781"/>
              <a:gd name="connsiteX44" fmla="*/ 3811141 w 5363295"/>
              <a:gd name="connsiteY44" fmla="*/ 266700 h 1478781"/>
              <a:gd name="connsiteX45" fmla="*/ 3868291 w 5363295"/>
              <a:gd name="connsiteY45" fmla="*/ 295275 h 1478781"/>
              <a:gd name="connsiteX46" fmla="*/ 3896866 w 5363295"/>
              <a:gd name="connsiteY46" fmla="*/ 314325 h 1478781"/>
              <a:gd name="connsiteX47" fmla="*/ 3934966 w 5363295"/>
              <a:gd name="connsiteY47" fmla="*/ 323850 h 1478781"/>
              <a:gd name="connsiteX48" fmla="*/ 4077841 w 5363295"/>
              <a:gd name="connsiteY48" fmla="*/ 342900 h 1478781"/>
              <a:gd name="connsiteX49" fmla="*/ 4134991 w 5363295"/>
              <a:gd name="connsiteY49" fmla="*/ 361950 h 1478781"/>
              <a:gd name="connsiteX50" fmla="*/ 4163566 w 5363295"/>
              <a:gd name="connsiteY50" fmla="*/ 371475 h 1478781"/>
              <a:gd name="connsiteX51" fmla="*/ 4220716 w 5363295"/>
              <a:gd name="connsiteY51" fmla="*/ 419100 h 1478781"/>
              <a:gd name="connsiteX52" fmla="*/ 4277866 w 5363295"/>
              <a:gd name="connsiteY52" fmla="*/ 457200 h 1478781"/>
              <a:gd name="connsiteX53" fmla="*/ 4306441 w 5363295"/>
              <a:gd name="connsiteY53" fmla="*/ 476250 h 1478781"/>
              <a:gd name="connsiteX54" fmla="*/ 4363591 w 5363295"/>
              <a:gd name="connsiteY54" fmla="*/ 514350 h 1478781"/>
              <a:gd name="connsiteX55" fmla="*/ 4392166 w 5363295"/>
              <a:gd name="connsiteY55" fmla="*/ 533400 h 1478781"/>
              <a:gd name="connsiteX56" fmla="*/ 4420741 w 5363295"/>
              <a:gd name="connsiteY56" fmla="*/ 542925 h 1478781"/>
              <a:gd name="connsiteX57" fmla="*/ 4506466 w 5363295"/>
              <a:gd name="connsiteY57" fmla="*/ 600075 h 1478781"/>
              <a:gd name="connsiteX58" fmla="*/ 4535041 w 5363295"/>
              <a:gd name="connsiteY58" fmla="*/ 628650 h 1478781"/>
              <a:gd name="connsiteX59" fmla="*/ 4563616 w 5363295"/>
              <a:gd name="connsiteY59" fmla="*/ 638175 h 1478781"/>
              <a:gd name="connsiteX60" fmla="*/ 4649341 w 5363295"/>
              <a:gd name="connsiteY60" fmla="*/ 695325 h 1478781"/>
              <a:gd name="connsiteX61" fmla="*/ 4677916 w 5363295"/>
              <a:gd name="connsiteY61" fmla="*/ 714375 h 1478781"/>
              <a:gd name="connsiteX62" fmla="*/ 4706491 w 5363295"/>
              <a:gd name="connsiteY62" fmla="*/ 733425 h 1478781"/>
              <a:gd name="connsiteX63" fmla="*/ 4792216 w 5363295"/>
              <a:gd name="connsiteY63" fmla="*/ 809625 h 1478781"/>
              <a:gd name="connsiteX64" fmla="*/ 4820791 w 5363295"/>
              <a:gd name="connsiteY64" fmla="*/ 819150 h 1478781"/>
              <a:gd name="connsiteX65" fmla="*/ 4877941 w 5363295"/>
              <a:gd name="connsiteY65" fmla="*/ 857250 h 1478781"/>
              <a:gd name="connsiteX66" fmla="*/ 4944616 w 5363295"/>
              <a:gd name="connsiteY66" fmla="*/ 876300 h 1478781"/>
              <a:gd name="connsiteX67" fmla="*/ 4973191 w 5363295"/>
              <a:gd name="connsiteY67" fmla="*/ 885825 h 1478781"/>
              <a:gd name="connsiteX68" fmla="*/ 5039866 w 5363295"/>
              <a:gd name="connsiteY68" fmla="*/ 904875 h 1478781"/>
              <a:gd name="connsiteX69" fmla="*/ 5097749 w 5363295"/>
              <a:gd name="connsiteY69" fmla="*/ 976679 h 1478781"/>
              <a:gd name="connsiteX70" fmla="*/ 5208384 w 5363295"/>
              <a:gd name="connsiteY70" fmla="*/ 1044819 h 1478781"/>
              <a:gd name="connsiteX71" fmla="*/ 5325622 w 5363295"/>
              <a:gd name="connsiteY71" fmla="*/ 1153072 h 1478781"/>
              <a:gd name="connsiteX72" fmla="*/ 5363295 w 5363295"/>
              <a:gd name="connsiteY72" fmla="*/ 1262757 h 1478781"/>
              <a:gd name="connsiteX73" fmla="*/ 4823235 w 5363295"/>
              <a:gd name="connsiteY73" fmla="*/ 1478781 h 1478781"/>
              <a:gd name="connsiteX74" fmla="*/ 574763 w 5363295"/>
              <a:gd name="connsiteY74" fmla="*/ 1478781 h 1478781"/>
              <a:gd name="connsiteX0" fmla="*/ 574763 w 5363295"/>
              <a:gd name="connsiteY0" fmla="*/ 1478781 h 1478781"/>
              <a:gd name="connsiteX1" fmla="*/ 54374 w 5363295"/>
              <a:gd name="connsiteY1" fmla="*/ 1425705 h 1478781"/>
              <a:gd name="connsiteX2" fmla="*/ 24725 w 5363295"/>
              <a:gd name="connsiteY2" fmla="*/ 1305175 h 1478781"/>
              <a:gd name="connsiteX3" fmla="*/ 173680 w 5363295"/>
              <a:gd name="connsiteY3" fmla="*/ 1169846 h 1478781"/>
              <a:gd name="connsiteX4" fmla="*/ 400331 w 5363295"/>
              <a:gd name="connsiteY4" fmla="*/ 1074315 h 1478781"/>
              <a:gd name="connsiteX5" fmla="*/ 553012 w 5363295"/>
              <a:gd name="connsiteY5" fmla="*/ 1007394 h 1478781"/>
              <a:gd name="connsiteX6" fmla="*/ 649512 w 5363295"/>
              <a:gd name="connsiteY6" fmla="*/ 921133 h 1478781"/>
              <a:gd name="connsiteX7" fmla="*/ 757820 w 5363295"/>
              <a:gd name="connsiteY7" fmla="*/ 868479 h 1478781"/>
              <a:gd name="connsiteX8" fmla="*/ 860315 w 5363295"/>
              <a:gd name="connsiteY8" fmla="*/ 801802 h 1478781"/>
              <a:gd name="connsiteX9" fmla="*/ 935265 w 5363295"/>
              <a:gd name="connsiteY9" fmla="*/ 742140 h 1478781"/>
              <a:gd name="connsiteX10" fmla="*/ 1028231 w 5363295"/>
              <a:gd name="connsiteY10" fmla="*/ 701524 h 1478781"/>
              <a:gd name="connsiteX11" fmla="*/ 1122634 w 5363295"/>
              <a:gd name="connsiteY11" fmla="*/ 618261 h 1478781"/>
              <a:gd name="connsiteX12" fmla="*/ 1239794 w 5363295"/>
              <a:gd name="connsiteY12" fmla="*/ 545593 h 1478781"/>
              <a:gd name="connsiteX13" fmla="*/ 1309779 w 5363295"/>
              <a:gd name="connsiteY13" fmla="*/ 514504 h 1478781"/>
              <a:gd name="connsiteX14" fmla="*/ 1388839 w 5363295"/>
              <a:gd name="connsiteY14" fmla="*/ 479399 h 1478781"/>
              <a:gd name="connsiteX15" fmla="*/ 1487621 w 5363295"/>
              <a:gd name="connsiteY15" fmla="*/ 441787 h 1478781"/>
              <a:gd name="connsiteX16" fmla="*/ 1571290 w 5363295"/>
              <a:gd name="connsiteY16" fmla="*/ 432259 h 1478781"/>
              <a:gd name="connsiteX17" fmla="*/ 1671728 w 5363295"/>
              <a:gd name="connsiteY17" fmla="*/ 410691 h 1478781"/>
              <a:gd name="connsiteX18" fmla="*/ 1796074 w 5363295"/>
              <a:gd name="connsiteY18" fmla="*/ 360954 h 1478781"/>
              <a:gd name="connsiteX19" fmla="*/ 1947651 w 5363295"/>
              <a:gd name="connsiteY19" fmla="*/ 316144 h 1478781"/>
              <a:gd name="connsiteX20" fmla="*/ 2047357 w 5363295"/>
              <a:gd name="connsiteY20" fmla="*/ 278798 h 1478781"/>
              <a:gd name="connsiteX21" fmla="*/ 2151406 w 5363295"/>
              <a:gd name="connsiteY21" fmla="*/ 203940 h 1478781"/>
              <a:gd name="connsiteX22" fmla="*/ 2201416 w 5363295"/>
              <a:gd name="connsiteY22" fmla="*/ 189369 h 1478781"/>
              <a:gd name="connsiteX23" fmla="*/ 2261798 w 5363295"/>
              <a:gd name="connsiteY23" fmla="*/ 171253 h 1478781"/>
              <a:gd name="connsiteX24" fmla="*/ 2396920 w 5363295"/>
              <a:gd name="connsiteY24" fmla="*/ 141180 h 1478781"/>
              <a:gd name="connsiteX25" fmla="*/ 2687191 w 5363295"/>
              <a:gd name="connsiteY25" fmla="*/ 95250 h 1478781"/>
              <a:gd name="connsiteX26" fmla="*/ 2772916 w 5363295"/>
              <a:gd name="connsiteY26" fmla="*/ 66675 h 1478781"/>
              <a:gd name="connsiteX27" fmla="*/ 2801491 w 5363295"/>
              <a:gd name="connsiteY27" fmla="*/ 57150 h 1478781"/>
              <a:gd name="connsiteX28" fmla="*/ 2830066 w 5363295"/>
              <a:gd name="connsiteY28" fmla="*/ 38100 h 1478781"/>
              <a:gd name="connsiteX29" fmla="*/ 2887216 w 5363295"/>
              <a:gd name="connsiteY29" fmla="*/ 19050 h 1478781"/>
              <a:gd name="connsiteX30" fmla="*/ 2953891 w 5363295"/>
              <a:gd name="connsiteY30" fmla="*/ 0 h 1478781"/>
              <a:gd name="connsiteX31" fmla="*/ 3172966 w 5363295"/>
              <a:gd name="connsiteY31" fmla="*/ 9525 h 1478781"/>
              <a:gd name="connsiteX32" fmla="*/ 3230116 w 5363295"/>
              <a:gd name="connsiteY32" fmla="*/ 28575 h 1478781"/>
              <a:gd name="connsiteX33" fmla="*/ 3268216 w 5363295"/>
              <a:gd name="connsiteY33" fmla="*/ 38100 h 1478781"/>
              <a:gd name="connsiteX34" fmla="*/ 3325366 w 5363295"/>
              <a:gd name="connsiteY34" fmla="*/ 57150 h 1478781"/>
              <a:gd name="connsiteX35" fmla="*/ 3382516 w 5363295"/>
              <a:gd name="connsiteY35" fmla="*/ 76200 h 1478781"/>
              <a:gd name="connsiteX36" fmla="*/ 3411091 w 5363295"/>
              <a:gd name="connsiteY36" fmla="*/ 85725 h 1478781"/>
              <a:gd name="connsiteX37" fmla="*/ 3439666 w 5363295"/>
              <a:gd name="connsiteY37" fmla="*/ 95250 h 1478781"/>
              <a:gd name="connsiteX38" fmla="*/ 3553966 w 5363295"/>
              <a:gd name="connsiteY38" fmla="*/ 104775 h 1478781"/>
              <a:gd name="connsiteX39" fmla="*/ 3611116 w 5363295"/>
              <a:gd name="connsiteY39" fmla="*/ 133350 h 1478781"/>
              <a:gd name="connsiteX40" fmla="*/ 3639691 w 5363295"/>
              <a:gd name="connsiteY40" fmla="*/ 161925 h 1478781"/>
              <a:gd name="connsiteX41" fmla="*/ 3696841 w 5363295"/>
              <a:gd name="connsiteY41" fmla="*/ 200025 h 1478781"/>
              <a:gd name="connsiteX42" fmla="*/ 3725416 w 5363295"/>
              <a:gd name="connsiteY42" fmla="*/ 219075 h 1478781"/>
              <a:gd name="connsiteX43" fmla="*/ 3753991 w 5363295"/>
              <a:gd name="connsiteY43" fmla="*/ 247650 h 1478781"/>
              <a:gd name="connsiteX44" fmla="*/ 3811141 w 5363295"/>
              <a:gd name="connsiteY44" fmla="*/ 266700 h 1478781"/>
              <a:gd name="connsiteX45" fmla="*/ 3868291 w 5363295"/>
              <a:gd name="connsiteY45" fmla="*/ 295275 h 1478781"/>
              <a:gd name="connsiteX46" fmla="*/ 3896866 w 5363295"/>
              <a:gd name="connsiteY46" fmla="*/ 314325 h 1478781"/>
              <a:gd name="connsiteX47" fmla="*/ 3934966 w 5363295"/>
              <a:gd name="connsiteY47" fmla="*/ 323850 h 1478781"/>
              <a:gd name="connsiteX48" fmla="*/ 4077841 w 5363295"/>
              <a:gd name="connsiteY48" fmla="*/ 342900 h 1478781"/>
              <a:gd name="connsiteX49" fmla="*/ 4134991 w 5363295"/>
              <a:gd name="connsiteY49" fmla="*/ 361950 h 1478781"/>
              <a:gd name="connsiteX50" fmla="*/ 4163566 w 5363295"/>
              <a:gd name="connsiteY50" fmla="*/ 371475 h 1478781"/>
              <a:gd name="connsiteX51" fmla="*/ 4220716 w 5363295"/>
              <a:gd name="connsiteY51" fmla="*/ 419100 h 1478781"/>
              <a:gd name="connsiteX52" fmla="*/ 4277866 w 5363295"/>
              <a:gd name="connsiteY52" fmla="*/ 457200 h 1478781"/>
              <a:gd name="connsiteX53" fmla="*/ 4306441 w 5363295"/>
              <a:gd name="connsiteY53" fmla="*/ 476250 h 1478781"/>
              <a:gd name="connsiteX54" fmla="*/ 4363591 w 5363295"/>
              <a:gd name="connsiteY54" fmla="*/ 514350 h 1478781"/>
              <a:gd name="connsiteX55" fmla="*/ 4392166 w 5363295"/>
              <a:gd name="connsiteY55" fmla="*/ 533400 h 1478781"/>
              <a:gd name="connsiteX56" fmla="*/ 4420741 w 5363295"/>
              <a:gd name="connsiteY56" fmla="*/ 542925 h 1478781"/>
              <a:gd name="connsiteX57" fmla="*/ 4506466 w 5363295"/>
              <a:gd name="connsiteY57" fmla="*/ 600075 h 1478781"/>
              <a:gd name="connsiteX58" fmla="*/ 4535041 w 5363295"/>
              <a:gd name="connsiteY58" fmla="*/ 628650 h 1478781"/>
              <a:gd name="connsiteX59" fmla="*/ 4563616 w 5363295"/>
              <a:gd name="connsiteY59" fmla="*/ 638175 h 1478781"/>
              <a:gd name="connsiteX60" fmla="*/ 4649341 w 5363295"/>
              <a:gd name="connsiteY60" fmla="*/ 695325 h 1478781"/>
              <a:gd name="connsiteX61" fmla="*/ 4677916 w 5363295"/>
              <a:gd name="connsiteY61" fmla="*/ 714375 h 1478781"/>
              <a:gd name="connsiteX62" fmla="*/ 4706491 w 5363295"/>
              <a:gd name="connsiteY62" fmla="*/ 733425 h 1478781"/>
              <a:gd name="connsiteX63" fmla="*/ 4792216 w 5363295"/>
              <a:gd name="connsiteY63" fmla="*/ 809625 h 1478781"/>
              <a:gd name="connsiteX64" fmla="*/ 4820791 w 5363295"/>
              <a:gd name="connsiteY64" fmla="*/ 819150 h 1478781"/>
              <a:gd name="connsiteX65" fmla="*/ 4877941 w 5363295"/>
              <a:gd name="connsiteY65" fmla="*/ 857250 h 1478781"/>
              <a:gd name="connsiteX66" fmla="*/ 4944616 w 5363295"/>
              <a:gd name="connsiteY66" fmla="*/ 876300 h 1478781"/>
              <a:gd name="connsiteX67" fmla="*/ 4973191 w 5363295"/>
              <a:gd name="connsiteY67" fmla="*/ 885825 h 1478781"/>
              <a:gd name="connsiteX68" fmla="*/ 5039866 w 5363295"/>
              <a:gd name="connsiteY68" fmla="*/ 904875 h 1478781"/>
              <a:gd name="connsiteX69" fmla="*/ 5097749 w 5363295"/>
              <a:gd name="connsiteY69" fmla="*/ 976679 h 1478781"/>
              <a:gd name="connsiteX70" fmla="*/ 5208384 w 5363295"/>
              <a:gd name="connsiteY70" fmla="*/ 1044819 h 1478781"/>
              <a:gd name="connsiteX71" fmla="*/ 5325622 w 5363295"/>
              <a:gd name="connsiteY71" fmla="*/ 1153072 h 1478781"/>
              <a:gd name="connsiteX72" fmla="*/ 5363295 w 5363295"/>
              <a:gd name="connsiteY72" fmla="*/ 1262757 h 1478781"/>
              <a:gd name="connsiteX73" fmla="*/ 4823235 w 5363295"/>
              <a:gd name="connsiteY73" fmla="*/ 1478781 h 1478781"/>
              <a:gd name="connsiteX74" fmla="*/ 574763 w 5363295"/>
              <a:gd name="connsiteY74" fmla="*/ 1478781 h 1478781"/>
              <a:gd name="connsiteX0" fmla="*/ 574763 w 5363295"/>
              <a:gd name="connsiteY0" fmla="*/ 1478781 h 1478781"/>
              <a:gd name="connsiteX1" fmla="*/ 54374 w 5363295"/>
              <a:gd name="connsiteY1" fmla="*/ 1425705 h 1478781"/>
              <a:gd name="connsiteX2" fmla="*/ 24725 w 5363295"/>
              <a:gd name="connsiteY2" fmla="*/ 1305175 h 1478781"/>
              <a:gd name="connsiteX3" fmla="*/ 173680 w 5363295"/>
              <a:gd name="connsiteY3" fmla="*/ 1169846 h 1478781"/>
              <a:gd name="connsiteX4" fmla="*/ 400331 w 5363295"/>
              <a:gd name="connsiteY4" fmla="*/ 1074315 h 1478781"/>
              <a:gd name="connsiteX5" fmla="*/ 553012 w 5363295"/>
              <a:gd name="connsiteY5" fmla="*/ 1007394 h 1478781"/>
              <a:gd name="connsiteX6" fmla="*/ 649512 w 5363295"/>
              <a:gd name="connsiteY6" fmla="*/ 921133 h 1478781"/>
              <a:gd name="connsiteX7" fmla="*/ 757820 w 5363295"/>
              <a:gd name="connsiteY7" fmla="*/ 868479 h 1478781"/>
              <a:gd name="connsiteX8" fmla="*/ 860315 w 5363295"/>
              <a:gd name="connsiteY8" fmla="*/ 801802 h 1478781"/>
              <a:gd name="connsiteX9" fmla="*/ 935265 w 5363295"/>
              <a:gd name="connsiteY9" fmla="*/ 742140 h 1478781"/>
              <a:gd name="connsiteX10" fmla="*/ 1028231 w 5363295"/>
              <a:gd name="connsiteY10" fmla="*/ 701524 h 1478781"/>
              <a:gd name="connsiteX11" fmla="*/ 1122634 w 5363295"/>
              <a:gd name="connsiteY11" fmla="*/ 618261 h 1478781"/>
              <a:gd name="connsiteX12" fmla="*/ 1239794 w 5363295"/>
              <a:gd name="connsiteY12" fmla="*/ 545593 h 1478781"/>
              <a:gd name="connsiteX13" fmla="*/ 1309779 w 5363295"/>
              <a:gd name="connsiteY13" fmla="*/ 514504 h 1478781"/>
              <a:gd name="connsiteX14" fmla="*/ 1388839 w 5363295"/>
              <a:gd name="connsiteY14" fmla="*/ 479399 h 1478781"/>
              <a:gd name="connsiteX15" fmla="*/ 1487621 w 5363295"/>
              <a:gd name="connsiteY15" fmla="*/ 441787 h 1478781"/>
              <a:gd name="connsiteX16" fmla="*/ 1571290 w 5363295"/>
              <a:gd name="connsiteY16" fmla="*/ 432259 h 1478781"/>
              <a:gd name="connsiteX17" fmla="*/ 1650293 w 5363295"/>
              <a:gd name="connsiteY17" fmla="*/ 392772 h 1478781"/>
              <a:gd name="connsiteX18" fmla="*/ 1796074 w 5363295"/>
              <a:gd name="connsiteY18" fmla="*/ 360954 h 1478781"/>
              <a:gd name="connsiteX19" fmla="*/ 1947651 w 5363295"/>
              <a:gd name="connsiteY19" fmla="*/ 316144 h 1478781"/>
              <a:gd name="connsiteX20" fmla="*/ 2047357 w 5363295"/>
              <a:gd name="connsiteY20" fmla="*/ 278798 h 1478781"/>
              <a:gd name="connsiteX21" fmla="*/ 2151406 w 5363295"/>
              <a:gd name="connsiteY21" fmla="*/ 203940 h 1478781"/>
              <a:gd name="connsiteX22" fmla="*/ 2201416 w 5363295"/>
              <a:gd name="connsiteY22" fmla="*/ 189369 h 1478781"/>
              <a:gd name="connsiteX23" fmla="*/ 2261798 w 5363295"/>
              <a:gd name="connsiteY23" fmla="*/ 171253 h 1478781"/>
              <a:gd name="connsiteX24" fmla="*/ 2396920 w 5363295"/>
              <a:gd name="connsiteY24" fmla="*/ 141180 h 1478781"/>
              <a:gd name="connsiteX25" fmla="*/ 2687191 w 5363295"/>
              <a:gd name="connsiteY25" fmla="*/ 95250 h 1478781"/>
              <a:gd name="connsiteX26" fmla="*/ 2772916 w 5363295"/>
              <a:gd name="connsiteY26" fmla="*/ 66675 h 1478781"/>
              <a:gd name="connsiteX27" fmla="*/ 2801491 w 5363295"/>
              <a:gd name="connsiteY27" fmla="*/ 57150 h 1478781"/>
              <a:gd name="connsiteX28" fmla="*/ 2830066 w 5363295"/>
              <a:gd name="connsiteY28" fmla="*/ 38100 h 1478781"/>
              <a:gd name="connsiteX29" fmla="*/ 2887216 w 5363295"/>
              <a:gd name="connsiteY29" fmla="*/ 19050 h 1478781"/>
              <a:gd name="connsiteX30" fmla="*/ 2953891 w 5363295"/>
              <a:gd name="connsiteY30" fmla="*/ 0 h 1478781"/>
              <a:gd name="connsiteX31" fmla="*/ 3172966 w 5363295"/>
              <a:gd name="connsiteY31" fmla="*/ 9525 h 1478781"/>
              <a:gd name="connsiteX32" fmla="*/ 3230116 w 5363295"/>
              <a:gd name="connsiteY32" fmla="*/ 28575 h 1478781"/>
              <a:gd name="connsiteX33" fmla="*/ 3268216 w 5363295"/>
              <a:gd name="connsiteY33" fmla="*/ 38100 h 1478781"/>
              <a:gd name="connsiteX34" fmla="*/ 3325366 w 5363295"/>
              <a:gd name="connsiteY34" fmla="*/ 57150 h 1478781"/>
              <a:gd name="connsiteX35" fmla="*/ 3382516 w 5363295"/>
              <a:gd name="connsiteY35" fmla="*/ 76200 h 1478781"/>
              <a:gd name="connsiteX36" fmla="*/ 3411091 w 5363295"/>
              <a:gd name="connsiteY36" fmla="*/ 85725 h 1478781"/>
              <a:gd name="connsiteX37" fmla="*/ 3439666 w 5363295"/>
              <a:gd name="connsiteY37" fmla="*/ 95250 h 1478781"/>
              <a:gd name="connsiteX38" fmla="*/ 3553966 w 5363295"/>
              <a:gd name="connsiteY38" fmla="*/ 104775 h 1478781"/>
              <a:gd name="connsiteX39" fmla="*/ 3611116 w 5363295"/>
              <a:gd name="connsiteY39" fmla="*/ 133350 h 1478781"/>
              <a:gd name="connsiteX40" fmla="*/ 3639691 w 5363295"/>
              <a:gd name="connsiteY40" fmla="*/ 161925 h 1478781"/>
              <a:gd name="connsiteX41" fmla="*/ 3696841 w 5363295"/>
              <a:gd name="connsiteY41" fmla="*/ 200025 h 1478781"/>
              <a:gd name="connsiteX42" fmla="*/ 3725416 w 5363295"/>
              <a:gd name="connsiteY42" fmla="*/ 219075 h 1478781"/>
              <a:gd name="connsiteX43" fmla="*/ 3753991 w 5363295"/>
              <a:gd name="connsiteY43" fmla="*/ 247650 h 1478781"/>
              <a:gd name="connsiteX44" fmla="*/ 3811141 w 5363295"/>
              <a:gd name="connsiteY44" fmla="*/ 266700 h 1478781"/>
              <a:gd name="connsiteX45" fmla="*/ 3868291 w 5363295"/>
              <a:gd name="connsiteY45" fmla="*/ 295275 h 1478781"/>
              <a:gd name="connsiteX46" fmla="*/ 3896866 w 5363295"/>
              <a:gd name="connsiteY46" fmla="*/ 314325 h 1478781"/>
              <a:gd name="connsiteX47" fmla="*/ 3934966 w 5363295"/>
              <a:gd name="connsiteY47" fmla="*/ 323850 h 1478781"/>
              <a:gd name="connsiteX48" fmla="*/ 4077841 w 5363295"/>
              <a:gd name="connsiteY48" fmla="*/ 342900 h 1478781"/>
              <a:gd name="connsiteX49" fmla="*/ 4134991 w 5363295"/>
              <a:gd name="connsiteY49" fmla="*/ 361950 h 1478781"/>
              <a:gd name="connsiteX50" fmla="*/ 4163566 w 5363295"/>
              <a:gd name="connsiteY50" fmla="*/ 371475 h 1478781"/>
              <a:gd name="connsiteX51" fmla="*/ 4220716 w 5363295"/>
              <a:gd name="connsiteY51" fmla="*/ 419100 h 1478781"/>
              <a:gd name="connsiteX52" fmla="*/ 4277866 w 5363295"/>
              <a:gd name="connsiteY52" fmla="*/ 457200 h 1478781"/>
              <a:gd name="connsiteX53" fmla="*/ 4306441 w 5363295"/>
              <a:gd name="connsiteY53" fmla="*/ 476250 h 1478781"/>
              <a:gd name="connsiteX54" fmla="*/ 4363591 w 5363295"/>
              <a:gd name="connsiteY54" fmla="*/ 514350 h 1478781"/>
              <a:gd name="connsiteX55" fmla="*/ 4392166 w 5363295"/>
              <a:gd name="connsiteY55" fmla="*/ 533400 h 1478781"/>
              <a:gd name="connsiteX56" fmla="*/ 4420741 w 5363295"/>
              <a:gd name="connsiteY56" fmla="*/ 542925 h 1478781"/>
              <a:gd name="connsiteX57" fmla="*/ 4506466 w 5363295"/>
              <a:gd name="connsiteY57" fmla="*/ 600075 h 1478781"/>
              <a:gd name="connsiteX58" fmla="*/ 4535041 w 5363295"/>
              <a:gd name="connsiteY58" fmla="*/ 628650 h 1478781"/>
              <a:gd name="connsiteX59" fmla="*/ 4563616 w 5363295"/>
              <a:gd name="connsiteY59" fmla="*/ 638175 h 1478781"/>
              <a:gd name="connsiteX60" fmla="*/ 4649341 w 5363295"/>
              <a:gd name="connsiteY60" fmla="*/ 695325 h 1478781"/>
              <a:gd name="connsiteX61" fmla="*/ 4677916 w 5363295"/>
              <a:gd name="connsiteY61" fmla="*/ 714375 h 1478781"/>
              <a:gd name="connsiteX62" fmla="*/ 4706491 w 5363295"/>
              <a:gd name="connsiteY62" fmla="*/ 733425 h 1478781"/>
              <a:gd name="connsiteX63" fmla="*/ 4792216 w 5363295"/>
              <a:gd name="connsiteY63" fmla="*/ 809625 h 1478781"/>
              <a:gd name="connsiteX64" fmla="*/ 4820791 w 5363295"/>
              <a:gd name="connsiteY64" fmla="*/ 819150 h 1478781"/>
              <a:gd name="connsiteX65" fmla="*/ 4877941 w 5363295"/>
              <a:gd name="connsiteY65" fmla="*/ 857250 h 1478781"/>
              <a:gd name="connsiteX66" fmla="*/ 4944616 w 5363295"/>
              <a:gd name="connsiteY66" fmla="*/ 876300 h 1478781"/>
              <a:gd name="connsiteX67" fmla="*/ 4973191 w 5363295"/>
              <a:gd name="connsiteY67" fmla="*/ 885825 h 1478781"/>
              <a:gd name="connsiteX68" fmla="*/ 5039866 w 5363295"/>
              <a:gd name="connsiteY68" fmla="*/ 904875 h 1478781"/>
              <a:gd name="connsiteX69" fmla="*/ 5097749 w 5363295"/>
              <a:gd name="connsiteY69" fmla="*/ 976679 h 1478781"/>
              <a:gd name="connsiteX70" fmla="*/ 5208384 w 5363295"/>
              <a:gd name="connsiteY70" fmla="*/ 1044819 h 1478781"/>
              <a:gd name="connsiteX71" fmla="*/ 5325622 w 5363295"/>
              <a:gd name="connsiteY71" fmla="*/ 1153072 h 1478781"/>
              <a:gd name="connsiteX72" fmla="*/ 5363295 w 5363295"/>
              <a:gd name="connsiteY72" fmla="*/ 1262757 h 1478781"/>
              <a:gd name="connsiteX73" fmla="*/ 4823235 w 5363295"/>
              <a:gd name="connsiteY73" fmla="*/ 1478781 h 1478781"/>
              <a:gd name="connsiteX74" fmla="*/ 574763 w 5363295"/>
              <a:gd name="connsiteY74" fmla="*/ 1478781 h 1478781"/>
              <a:gd name="connsiteX0" fmla="*/ 574763 w 5363295"/>
              <a:gd name="connsiteY0" fmla="*/ 1478781 h 1478781"/>
              <a:gd name="connsiteX1" fmla="*/ 54374 w 5363295"/>
              <a:gd name="connsiteY1" fmla="*/ 1425705 h 1478781"/>
              <a:gd name="connsiteX2" fmla="*/ 24725 w 5363295"/>
              <a:gd name="connsiteY2" fmla="*/ 1305175 h 1478781"/>
              <a:gd name="connsiteX3" fmla="*/ 173680 w 5363295"/>
              <a:gd name="connsiteY3" fmla="*/ 1169846 h 1478781"/>
              <a:gd name="connsiteX4" fmla="*/ 400331 w 5363295"/>
              <a:gd name="connsiteY4" fmla="*/ 1074315 h 1478781"/>
              <a:gd name="connsiteX5" fmla="*/ 553012 w 5363295"/>
              <a:gd name="connsiteY5" fmla="*/ 1007394 h 1478781"/>
              <a:gd name="connsiteX6" fmla="*/ 649512 w 5363295"/>
              <a:gd name="connsiteY6" fmla="*/ 921133 h 1478781"/>
              <a:gd name="connsiteX7" fmla="*/ 757820 w 5363295"/>
              <a:gd name="connsiteY7" fmla="*/ 868479 h 1478781"/>
              <a:gd name="connsiteX8" fmla="*/ 860315 w 5363295"/>
              <a:gd name="connsiteY8" fmla="*/ 801802 h 1478781"/>
              <a:gd name="connsiteX9" fmla="*/ 935265 w 5363295"/>
              <a:gd name="connsiteY9" fmla="*/ 742140 h 1478781"/>
              <a:gd name="connsiteX10" fmla="*/ 1028231 w 5363295"/>
              <a:gd name="connsiteY10" fmla="*/ 701524 h 1478781"/>
              <a:gd name="connsiteX11" fmla="*/ 1122634 w 5363295"/>
              <a:gd name="connsiteY11" fmla="*/ 618261 h 1478781"/>
              <a:gd name="connsiteX12" fmla="*/ 1239794 w 5363295"/>
              <a:gd name="connsiteY12" fmla="*/ 545593 h 1478781"/>
              <a:gd name="connsiteX13" fmla="*/ 1309779 w 5363295"/>
              <a:gd name="connsiteY13" fmla="*/ 514504 h 1478781"/>
              <a:gd name="connsiteX14" fmla="*/ 1388839 w 5363295"/>
              <a:gd name="connsiteY14" fmla="*/ 479399 h 1478781"/>
              <a:gd name="connsiteX15" fmla="*/ 1487621 w 5363295"/>
              <a:gd name="connsiteY15" fmla="*/ 441787 h 1478781"/>
              <a:gd name="connsiteX16" fmla="*/ 1558429 w 5363295"/>
              <a:gd name="connsiteY16" fmla="*/ 414340 h 1478781"/>
              <a:gd name="connsiteX17" fmla="*/ 1650293 w 5363295"/>
              <a:gd name="connsiteY17" fmla="*/ 392772 h 1478781"/>
              <a:gd name="connsiteX18" fmla="*/ 1796074 w 5363295"/>
              <a:gd name="connsiteY18" fmla="*/ 360954 h 1478781"/>
              <a:gd name="connsiteX19" fmla="*/ 1947651 w 5363295"/>
              <a:gd name="connsiteY19" fmla="*/ 316144 h 1478781"/>
              <a:gd name="connsiteX20" fmla="*/ 2047357 w 5363295"/>
              <a:gd name="connsiteY20" fmla="*/ 278798 h 1478781"/>
              <a:gd name="connsiteX21" fmla="*/ 2151406 w 5363295"/>
              <a:gd name="connsiteY21" fmla="*/ 203940 h 1478781"/>
              <a:gd name="connsiteX22" fmla="*/ 2201416 w 5363295"/>
              <a:gd name="connsiteY22" fmla="*/ 189369 h 1478781"/>
              <a:gd name="connsiteX23" fmla="*/ 2261798 w 5363295"/>
              <a:gd name="connsiteY23" fmla="*/ 171253 h 1478781"/>
              <a:gd name="connsiteX24" fmla="*/ 2396920 w 5363295"/>
              <a:gd name="connsiteY24" fmla="*/ 141180 h 1478781"/>
              <a:gd name="connsiteX25" fmla="*/ 2687191 w 5363295"/>
              <a:gd name="connsiteY25" fmla="*/ 95250 h 1478781"/>
              <a:gd name="connsiteX26" fmla="*/ 2772916 w 5363295"/>
              <a:gd name="connsiteY26" fmla="*/ 66675 h 1478781"/>
              <a:gd name="connsiteX27" fmla="*/ 2801491 w 5363295"/>
              <a:gd name="connsiteY27" fmla="*/ 57150 h 1478781"/>
              <a:gd name="connsiteX28" fmla="*/ 2830066 w 5363295"/>
              <a:gd name="connsiteY28" fmla="*/ 38100 h 1478781"/>
              <a:gd name="connsiteX29" fmla="*/ 2887216 w 5363295"/>
              <a:gd name="connsiteY29" fmla="*/ 19050 h 1478781"/>
              <a:gd name="connsiteX30" fmla="*/ 2953891 w 5363295"/>
              <a:gd name="connsiteY30" fmla="*/ 0 h 1478781"/>
              <a:gd name="connsiteX31" fmla="*/ 3172966 w 5363295"/>
              <a:gd name="connsiteY31" fmla="*/ 9525 h 1478781"/>
              <a:gd name="connsiteX32" fmla="*/ 3230116 w 5363295"/>
              <a:gd name="connsiteY32" fmla="*/ 28575 h 1478781"/>
              <a:gd name="connsiteX33" fmla="*/ 3268216 w 5363295"/>
              <a:gd name="connsiteY33" fmla="*/ 38100 h 1478781"/>
              <a:gd name="connsiteX34" fmla="*/ 3325366 w 5363295"/>
              <a:gd name="connsiteY34" fmla="*/ 57150 h 1478781"/>
              <a:gd name="connsiteX35" fmla="*/ 3382516 w 5363295"/>
              <a:gd name="connsiteY35" fmla="*/ 76200 h 1478781"/>
              <a:gd name="connsiteX36" fmla="*/ 3411091 w 5363295"/>
              <a:gd name="connsiteY36" fmla="*/ 85725 h 1478781"/>
              <a:gd name="connsiteX37" fmla="*/ 3439666 w 5363295"/>
              <a:gd name="connsiteY37" fmla="*/ 95250 h 1478781"/>
              <a:gd name="connsiteX38" fmla="*/ 3553966 w 5363295"/>
              <a:gd name="connsiteY38" fmla="*/ 104775 h 1478781"/>
              <a:gd name="connsiteX39" fmla="*/ 3611116 w 5363295"/>
              <a:gd name="connsiteY39" fmla="*/ 133350 h 1478781"/>
              <a:gd name="connsiteX40" fmla="*/ 3639691 w 5363295"/>
              <a:gd name="connsiteY40" fmla="*/ 161925 h 1478781"/>
              <a:gd name="connsiteX41" fmla="*/ 3696841 w 5363295"/>
              <a:gd name="connsiteY41" fmla="*/ 200025 h 1478781"/>
              <a:gd name="connsiteX42" fmla="*/ 3725416 w 5363295"/>
              <a:gd name="connsiteY42" fmla="*/ 219075 h 1478781"/>
              <a:gd name="connsiteX43" fmla="*/ 3753991 w 5363295"/>
              <a:gd name="connsiteY43" fmla="*/ 247650 h 1478781"/>
              <a:gd name="connsiteX44" fmla="*/ 3811141 w 5363295"/>
              <a:gd name="connsiteY44" fmla="*/ 266700 h 1478781"/>
              <a:gd name="connsiteX45" fmla="*/ 3868291 w 5363295"/>
              <a:gd name="connsiteY45" fmla="*/ 295275 h 1478781"/>
              <a:gd name="connsiteX46" fmla="*/ 3896866 w 5363295"/>
              <a:gd name="connsiteY46" fmla="*/ 314325 h 1478781"/>
              <a:gd name="connsiteX47" fmla="*/ 3934966 w 5363295"/>
              <a:gd name="connsiteY47" fmla="*/ 323850 h 1478781"/>
              <a:gd name="connsiteX48" fmla="*/ 4077841 w 5363295"/>
              <a:gd name="connsiteY48" fmla="*/ 342900 h 1478781"/>
              <a:gd name="connsiteX49" fmla="*/ 4134991 w 5363295"/>
              <a:gd name="connsiteY49" fmla="*/ 361950 h 1478781"/>
              <a:gd name="connsiteX50" fmla="*/ 4163566 w 5363295"/>
              <a:gd name="connsiteY50" fmla="*/ 371475 h 1478781"/>
              <a:gd name="connsiteX51" fmla="*/ 4220716 w 5363295"/>
              <a:gd name="connsiteY51" fmla="*/ 419100 h 1478781"/>
              <a:gd name="connsiteX52" fmla="*/ 4277866 w 5363295"/>
              <a:gd name="connsiteY52" fmla="*/ 457200 h 1478781"/>
              <a:gd name="connsiteX53" fmla="*/ 4306441 w 5363295"/>
              <a:gd name="connsiteY53" fmla="*/ 476250 h 1478781"/>
              <a:gd name="connsiteX54" fmla="*/ 4363591 w 5363295"/>
              <a:gd name="connsiteY54" fmla="*/ 514350 h 1478781"/>
              <a:gd name="connsiteX55" fmla="*/ 4392166 w 5363295"/>
              <a:gd name="connsiteY55" fmla="*/ 533400 h 1478781"/>
              <a:gd name="connsiteX56" fmla="*/ 4420741 w 5363295"/>
              <a:gd name="connsiteY56" fmla="*/ 542925 h 1478781"/>
              <a:gd name="connsiteX57" fmla="*/ 4506466 w 5363295"/>
              <a:gd name="connsiteY57" fmla="*/ 600075 h 1478781"/>
              <a:gd name="connsiteX58" fmla="*/ 4535041 w 5363295"/>
              <a:gd name="connsiteY58" fmla="*/ 628650 h 1478781"/>
              <a:gd name="connsiteX59" fmla="*/ 4563616 w 5363295"/>
              <a:gd name="connsiteY59" fmla="*/ 638175 h 1478781"/>
              <a:gd name="connsiteX60" fmla="*/ 4649341 w 5363295"/>
              <a:gd name="connsiteY60" fmla="*/ 695325 h 1478781"/>
              <a:gd name="connsiteX61" fmla="*/ 4677916 w 5363295"/>
              <a:gd name="connsiteY61" fmla="*/ 714375 h 1478781"/>
              <a:gd name="connsiteX62" fmla="*/ 4706491 w 5363295"/>
              <a:gd name="connsiteY62" fmla="*/ 733425 h 1478781"/>
              <a:gd name="connsiteX63" fmla="*/ 4792216 w 5363295"/>
              <a:gd name="connsiteY63" fmla="*/ 809625 h 1478781"/>
              <a:gd name="connsiteX64" fmla="*/ 4820791 w 5363295"/>
              <a:gd name="connsiteY64" fmla="*/ 819150 h 1478781"/>
              <a:gd name="connsiteX65" fmla="*/ 4877941 w 5363295"/>
              <a:gd name="connsiteY65" fmla="*/ 857250 h 1478781"/>
              <a:gd name="connsiteX66" fmla="*/ 4944616 w 5363295"/>
              <a:gd name="connsiteY66" fmla="*/ 876300 h 1478781"/>
              <a:gd name="connsiteX67" fmla="*/ 4973191 w 5363295"/>
              <a:gd name="connsiteY67" fmla="*/ 885825 h 1478781"/>
              <a:gd name="connsiteX68" fmla="*/ 5039866 w 5363295"/>
              <a:gd name="connsiteY68" fmla="*/ 904875 h 1478781"/>
              <a:gd name="connsiteX69" fmla="*/ 5097749 w 5363295"/>
              <a:gd name="connsiteY69" fmla="*/ 976679 h 1478781"/>
              <a:gd name="connsiteX70" fmla="*/ 5208384 w 5363295"/>
              <a:gd name="connsiteY70" fmla="*/ 1044819 h 1478781"/>
              <a:gd name="connsiteX71" fmla="*/ 5325622 w 5363295"/>
              <a:gd name="connsiteY71" fmla="*/ 1153072 h 1478781"/>
              <a:gd name="connsiteX72" fmla="*/ 5363295 w 5363295"/>
              <a:gd name="connsiteY72" fmla="*/ 1262757 h 1478781"/>
              <a:gd name="connsiteX73" fmla="*/ 4823235 w 5363295"/>
              <a:gd name="connsiteY73" fmla="*/ 1478781 h 1478781"/>
              <a:gd name="connsiteX74" fmla="*/ 574763 w 5363295"/>
              <a:gd name="connsiteY74" fmla="*/ 1478781 h 1478781"/>
              <a:gd name="connsiteX0" fmla="*/ 574763 w 5363295"/>
              <a:gd name="connsiteY0" fmla="*/ 1478781 h 1478781"/>
              <a:gd name="connsiteX1" fmla="*/ 54374 w 5363295"/>
              <a:gd name="connsiteY1" fmla="*/ 1425705 h 1478781"/>
              <a:gd name="connsiteX2" fmla="*/ 24725 w 5363295"/>
              <a:gd name="connsiteY2" fmla="*/ 1305175 h 1478781"/>
              <a:gd name="connsiteX3" fmla="*/ 173680 w 5363295"/>
              <a:gd name="connsiteY3" fmla="*/ 1169846 h 1478781"/>
              <a:gd name="connsiteX4" fmla="*/ 400331 w 5363295"/>
              <a:gd name="connsiteY4" fmla="*/ 1074315 h 1478781"/>
              <a:gd name="connsiteX5" fmla="*/ 553012 w 5363295"/>
              <a:gd name="connsiteY5" fmla="*/ 1007394 h 1478781"/>
              <a:gd name="connsiteX6" fmla="*/ 649512 w 5363295"/>
              <a:gd name="connsiteY6" fmla="*/ 921133 h 1478781"/>
              <a:gd name="connsiteX7" fmla="*/ 757820 w 5363295"/>
              <a:gd name="connsiteY7" fmla="*/ 868479 h 1478781"/>
              <a:gd name="connsiteX8" fmla="*/ 860315 w 5363295"/>
              <a:gd name="connsiteY8" fmla="*/ 801802 h 1478781"/>
              <a:gd name="connsiteX9" fmla="*/ 935265 w 5363295"/>
              <a:gd name="connsiteY9" fmla="*/ 742140 h 1478781"/>
              <a:gd name="connsiteX10" fmla="*/ 1028231 w 5363295"/>
              <a:gd name="connsiteY10" fmla="*/ 701524 h 1478781"/>
              <a:gd name="connsiteX11" fmla="*/ 1122634 w 5363295"/>
              <a:gd name="connsiteY11" fmla="*/ 618261 h 1478781"/>
              <a:gd name="connsiteX12" fmla="*/ 1239794 w 5363295"/>
              <a:gd name="connsiteY12" fmla="*/ 545593 h 1478781"/>
              <a:gd name="connsiteX13" fmla="*/ 1309779 w 5363295"/>
              <a:gd name="connsiteY13" fmla="*/ 514504 h 1478781"/>
              <a:gd name="connsiteX14" fmla="*/ 1388839 w 5363295"/>
              <a:gd name="connsiteY14" fmla="*/ 479399 h 1478781"/>
              <a:gd name="connsiteX15" fmla="*/ 1487621 w 5363295"/>
              <a:gd name="connsiteY15" fmla="*/ 441787 h 1478781"/>
              <a:gd name="connsiteX16" fmla="*/ 1558429 w 5363295"/>
              <a:gd name="connsiteY16" fmla="*/ 414340 h 1478781"/>
              <a:gd name="connsiteX17" fmla="*/ 1637432 w 5363295"/>
              <a:gd name="connsiteY17" fmla="*/ 383812 h 1478781"/>
              <a:gd name="connsiteX18" fmla="*/ 1796074 w 5363295"/>
              <a:gd name="connsiteY18" fmla="*/ 360954 h 1478781"/>
              <a:gd name="connsiteX19" fmla="*/ 1947651 w 5363295"/>
              <a:gd name="connsiteY19" fmla="*/ 316144 h 1478781"/>
              <a:gd name="connsiteX20" fmla="*/ 2047357 w 5363295"/>
              <a:gd name="connsiteY20" fmla="*/ 278798 h 1478781"/>
              <a:gd name="connsiteX21" fmla="*/ 2151406 w 5363295"/>
              <a:gd name="connsiteY21" fmla="*/ 203940 h 1478781"/>
              <a:gd name="connsiteX22" fmla="*/ 2201416 w 5363295"/>
              <a:gd name="connsiteY22" fmla="*/ 189369 h 1478781"/>
              <a:gd name="connsiteX23" fmla="*/ 2261798 w 5363295"/>
              <a:gd name="connsiteY23" fmla="*/ 171253 h 1478781"/>
              <a:gd name="connsiteX24" fmla="*/ 2396920 w 5363295"/>
              <a:gd name="connsiteY24" fmla="*/ 141180 h 1478781"/>
              <a:gd name="connsiteX25" fmla="*/ 2687191 w 5363295"/>
              <a:gd name="connsiteY25" fmla="*/ 95250 h 1478781"/>
              <a:gd name="connsiteX26" fmla="*/ 2772916 w 5363295"/>
              <a:gd name="connsiteY26" fmla="*/ 66675 h 1478781"/>
              <a:gd name="connsiteX27" fmla="*/ 2801491 w 5363295"/>
              <a:gd name="connsiteY27" fmla="*/ 57150 h 1478781"/>
              <a:gd name="connsiteX28" fmla="*/ 2830066 w 5363295"/>
              <a:gd name="connsiteY28" fmla="*/ 38100 h 1478781"/>
              <a:gd name="connsiteX29" fmla="*/ 2887216 w 5363295"/>
              <a:gd name="connsiteY29" fmla="*/ 19050 h 1478781"/>
              <a:gd name="connsiteX30" fmla="*/ 2953891 w 5363295"/>
              <a:gd name="connsiteY30" fmla="*/ 0 h 1478781"/>
              <a:gd name="connsiteX31" fmla="*/ 3172966 w 5363295"/>
              <a:gd name="connsiteY31" fmla="*/ 9525 h 1478781"/>
              <a:gd name="connsiteX32" fmla="*/ 3230116 w 5363295"/>
              <a:gd name="connsiteY32" fmla="*/ 28575 h 1478781"/>
              <a:gd name="connsiteX33" fmla="*/ 3268216 w 5363295"/>
              <a:gd name="connsiteY33" fmla="*/ 38100 h 1478781"/>
              <a:gd name="connsiteX34" fmla="*/ 3325366 w 5363295"/>
              <a:gd name="connsiteY34" fmla="*/ 57150 h 1478781"/>
              <a:gd name="connsiteX35" fmla="*/ 3382516 w 5363295"/>
              <a:gd name="connsiteY35" fmla="*/ 76200 h 1478781"/>
              <a:gd name="connsiteX36" fmla="*/ 3411091 w 5363295"/>
              <a:gd name="connsiteY36" fmla="*/ 85725 h 1478781"/>
              <a:gd name="connsiteX37" fmla="*/ 3439666 w 5363295"/>
              <a:gd name="connsiteY37" fmla="*/ 95250 h 1478781"/>
              <a:gd name="connsiteX38" fmla="*/ 3553966 w 5363295"/>
              <a:gd name="connsiteY38" fmla="*/ 104775 h 1478781"/>
              <a:gd name="connsiteX39" fmla="*/ 3611116 w 5363295"/>
              <a:gd name="connsiteY39" fmla="*/ 133350 h 1478781"/>
              <a:gd name="connsiteX40" fmla="*/ 3639691 w 5363295"/>
              <a:gd name="connsiteY40" fmla="*/ 161925 h 1478781"/>
              <a:gd name="connsiteX41" fmla="*/ 3696841 w 5363295"/>
              <a:gd name="connsiteY41" fmla="*/ 200025 h 1478781"/>
              <a:gd name="connsiteX42" fmla="*/ 3725416 w 5363295"/>
              <a:gd name="connsiteY42" fmla="*/ 219075 h 1478781"/>
              <a:gd name="connsiteX43" fmla="*/ 3753991 w 5363295"/>
              <a:gd name="connsiteY43" fmla="*/ 247650 h 1478781"/>
              <a:gd name="connsiteX44" fmla="*/ 3811141 w 5363295"/>
              <a:gd name="connsiteY44" fmla="*/ 266700 h 1478781"/>
              <a:gd name="connsiteX45" fmla="*/ 3868291 w 5363295"/>
              <a:gd name="connsiteY45" fmla="*/ 295275 h 1478781"/>
              <a:gd name="connsiteX46" fmla="*/ 3896866 w 5363295"/>
              <a:gd name="connsiteY46" fmla="*/ 314325 h 1478781"/>
              <a:gd name="connsiteX47" fmla="*/ 3934966 w 5363295"/>
              <a:gd name="connsiteY47" fmla="*/ 323850 h 1478781"/>
              <a:gd name="connsiteX48" fmla="*/ 4077841 w 5363295"/>
              <a:gd name="connsiteY48" fmla="*/ 342900 h 1478781"/>
              <a:gd name="connsiteX49" fmla="*/ 4134991 w 5363295"/>
              <a:gd name="connsiteY49" fmla="*/ 361950 h 1478781"/>
              <a:gd name="connsiteX50" fmla="*/ 4163566 w 5363295"/>
              <a:gd name="connsiteY50" fmla="*/ 371475 h 1478781"/>
              <a:gd name="connsiteX51" fmla="*/ 4220716 w 5363295"/>
              <a:gd name="connsiteY51" fmla="*/ 419100 h 1478781"/>
              <a:gd name="connsiteX52" fmla="*/ 4277866 w 5363295"/>
              <a:gd name="connsiteY52" fmla="*/ 457200 h 1478781"/>
              <a:gd name="connsiteX53" fmla="*/ 4306441 w 5363295"/>
              <a:gd name="connsiteY53" fmla="*/ 476250 h 1478781"/>
              <a:gd name="connsiteX54" fmla="*/ 4363591 w 5363295"/>
              <a:gd name="connsiteY54" fmla="*/ 514350 h 1478781"/>
              <a:gd name="connsiteX55" fmla="*/ 4392166 w 5363295"/>
              <a:gd name="connsiteY55" fmla="*/ 533400 h 1478781"/>
              <a:gd name="connsiteX56" fmla="*/ 4420741 w 5363295"/>
              <a:gd name="connsiteY56" fmla="*/ 542925 h 1478781"/>
              <a:gd name="connsiteX57" fmla="*/ 4506466 w 5363295"/>
              <a:gd name="connsiteY57" fmla="*/ 600075 h 1478781"/>
              <a:gd name="connsiteX58" fmla="*/ 4535041 w 5363295"/>
              <a:gd name="connsiteY58" fmla="*/ 628650 h 1478781"/>
              <a:gd name="connsiteX59" fmla="*/ 4563616 w 5363295"/>
              <a:gd name="connsiteY59" fmla="*/ 638175 h 1478781"/>
              <a:gd name="connsiteX60" fmla="*/ 4649341 w 5363295"/>
              <a:gd name="connsiteY60" fmla="*/ 695325 h 1478781"/>
              <a:gd name="connsiteX61" fmla="*/ 4677916 w 5363295"/>
              <a:gd name="connsiteY61" fmla="*/ 714375 h 1478781"/>
              <a:gd name="connsiteX62" fmla="*/ 4706491 w 5363295"/>
              <a:gd name="connsiteY62" fmla="*/ 733425 h 1478781"/>
              <a:gd name="connsiteX63" fmla="*/ 4792216 w 5363295"/>
              <a:gd name="connsiteY63" fmla="*/ 809625 h 1478781"/>
              <a:gd name="connsiteX64" fmla="*/ 4820791 w 5363295"/>
              <a:gd name="connsiteY64" fmla="*/ 819150 h 1478781"/>
              <a:gd name="connsiteX65" fmla="*/ 4877941 w 5363295"/>
              <a:gd name="connsiteY65" fmla="*/ 857250 h 1478781"/>
              <a:gd name="connsiteX66" fmla="*/ 4944616 w 5363295"/>
              <a:gd name="connsiteY66" fmla="*/ 876300 h 1478781"/>
              <a:gd name="connsiteX67" fmla="*/ 4973191 w 5363295"/>
              <a:gd name="connsiteY67" fmla="*/ 885825 h 1478781"/>
              <a:gd name="connsiteX68" fmla="*/ 5039866 w 5363295"/>
              <a:gd name="connsiteY68" fmla="*/ 904875 h 1478781"/>
              <a:gd name="connsiteX69" fmla="*/ 5097749 w 5363295"/>
              <a:gd name="connsiteY69" fmla="*/ 976679 h 1478781"/>
              <a:gd name="connsiteX70" fmla="*/ 5208384 w 5363295"/>
              <a:gd name="connsiteY70" fmla="*/ 1044819 h 1478781"/>
              <a:gd name="connsiteX71" fmla="*/ 5325622 w 5363295"/>
              <a:gd name="connsiteY71" fmla="*/ 1153072 h 1478781"/>
              <a:gd name="connsiteX72" fmla="*/ 5363295 w 5363295"/>
              <a:gd name="connsiteY72" fmla="*/ 1262757 h 1478781"/>
              <a:gd name="connsiteX73" fmla="*/ 4823235 w 5363295"/>
              <a:gd name="connsiteY73" fmla="*/ 1478781 h 1478781"/>
              <a:gd name="connsiteX74" fmla="*/ 574763 w 5363295"/>
              <a:gd name="connsiteY74" fmla="*/ 1478781 h 1478781"/>
              <a:gd name="connsiteX0" fmla="*/ 574763 w 5363295"/>
              <a:gd name="connsiteY0" fmla="*/ 1478781 h 1478781"/>
              <a:gd name="connsiteX1" fmla="*/ 54374 w 5363295"/>
              <a:gd name="connsiteY1" fmla="*/ 1425705 h 1478781"/>
              <a:gd name="connsiteX2" fmla="*/ 24725 w 5363295"/>
              <a:gd name="connsiteY2" fmla="*/ 1305175 h 1478781"/>
              <a:gd name="connsiteX3" fmla="*/ 173680 w 5363295"/>
              <a:gd name="connsiteY3" fmla="*/ 1169846 h 1478781"/>
              <a:gd name="connsiteX4" fmla="*/ 400331 w 5363295"/>
              <a:gd name="connsiteY4" fmla="*/ 1074315 h 1478781"/>
              <a:gd name="connsiteX5" fmla="*/ 553012 w 5363295"/>
              <a:gd name="connsiteY5" fmla="*/ 1007394 h 1478781"/>
              <a:gd name="connsiteX6" fmla="*/ 649512 w 5363295"/>
              <a:gd name="connsiteY6" fmla="*/ 921133 h 1478781"/>
              <a:gd name="connsiteX7" fmla="*/ 757820 w 5363295"/>
              <a:gd name="connsiteY7" fmla="*/ 868479 h 1478781"/>
              <a:gd name="connsiteX8" fmla="*/ 860315 w 5363295"/>
              <a:gd name="connsiteY8" fmla="*/ 801802 h 1478781"/>
              <a:gd name="connsiteX9" fmla="*/ 935265 w 5363295"/>
              <a:gd name="connsiteY9" fmla="*/ 742140 h 1478781"/>
              <a:gd name="connsiteX10" fmla="*/ 1028231 w 5363295"/>
              <a:gd name="connsiteY10" fmla="*/ 701524 h 1478781"/>
              <a:gd name="connsiteX11" fmla="*/ 1122634 w 5363295"/>
              <a:gd name="connsiteY11" fmla="*/ 618261 h 1478781"/>
              <a:gd name="connsiteX12" fmla="*/ 1239794 w 5363295"/>
              <a:gd name="connsiteY12" fmla="*/ 545593 h 1478781"/>
              <a:gd name="connsiteX13" fmla="*/ 1309779 w 5363295"/>
              <a:gd name="connsiteY13" fmla="*/ 514504 h 1478781"/>
              <a:gd name="connsiteX14" fmla="*/ 1388839 w 5363295"/>
              <a:gd name="connsiteY14" fmla="*/ 479399 h 1478781"/>
              <a:gd name="connsiteX15" fmla="*/ 1487621 w 5363295"/>
              <a:gd name="connsiteY15" fmla="*/ 441787 h 1478781"/>
              <a:gd name="connsiteX16" fmla="*/ 1549855 w 5363295"/>
              <a:gd name="connsiteY16" fmla="*/ 405381 h 1478781"/>
              <a:gd name="connsiteX17" fmla="*/ 1637432 w 5363295"/>
              <a:gd name="connsiteY17" fmla="*/ 383812 h 1478781"/>
              <a:gd name="connsiteX18" fmla="*/ 1796074 w 5363295"/>
              <a:gd name="connsiteY18" fmla="*/ 360954 h 1478781"/>
              <a:gd name="connsiteX19" fmla="*/ 1947651 w 5363295"/>
              <a:gd name="connsiteY19" fmla="*/ 316144 h 1478781"/>
              <a:gd name="connsiteX20" fmla="*/ 2047357 w 5363295"/>
              <a:gd name="connsiteY20" fmla="*/ 278798 h 1478781"/>
              <a:gd name="connsiteX21" fmla="*/ 2151406 w 5363295"/>
              <a:gd name="connsiteY21" fmla="*/ 203940 h 1478781"/>
              <a:gd name="connsiteX22" fmla="*/ 2201416 w 5363295"/>
              <a:gd name="connsiteY22" fmla="*/ 189369 h 1478781"/>
              <a:gd name="connsiteX23" fmla="*/ 2261798 w 5363295"/>
              <a:gd name="connsiteY23" fmla="*/ 171253 h 1478781"/>
              <a:gd name="connsiteX24" fmla="*/ 2396920 w 5363295"/>
              <a:gd name="connsiteY24" fmla="*/ 141180 h 1478781"/>
              <a:gd name="connsiteX25" fmla="*/ 2687191 w 5363295"/>
              <a:gd name="connsiteY25" fmla="*/ 95250 h 1478781"/>
              <a:gd name="connsiteX26" fmla="*/ 2772916 w 5363295"/>
              <a:gd name="connsiteY26" fmla="*/ 66675 h 1478781"/>
              <a:gd name="connsiteX27" fmla="*/ 2801491 w 5363295"/>
              <a:gd name="connsiteY27" fmla="*/ 57150 h 1478781"/>
              <a:gd name="connsiteX28" fmla="*/ 2830066 w 5363295"/>
              <a:gd name="connsiteY28" fmla="*/ 38100 h 1478781"/>
              <a:gd name="connsiteX29" fmla="*/ 2887216 w 5363295"/>
              <a:gd name="connsiteY29" fmla="*/ 19050 h 1478781"/>
              <a:gd name="connsiteX30" fmla="*/ 2953891 w 5363295"/>
              <a:gd name="connsiteY30" fmla="*/ 0 h 1478781"/>
              <a:gd name="connsiteX31" fmla="*/ 3172966 w 5363295"/>
              <a:gd name="connsiteY31" fmla="*/ 9525 h 1478781"/>
              <a:gd name="connsiteX32" fmla="*/ 3230116 w 5363295"/>
              <a:gd name="connsiteY32" fmla="*/ 28575 h 1478781"/>
              <a:gd name="connsiteX33" fmla="*/ 3268216 w 5363295"/>
              <a:gd name="connsiteY33" fmla="*/ 38100 h 1478781"/>
              <a:gd name="connsiteX34" fmla="*/ 3325366 w 5363295"/>
              <a:gd name="connsiteY34" fmla="*/ 57150 h 1478781"/>
              <a:gd name="connsiteX35" fmla="*/ 3382516 w 5363295"/>
              <a:gd name="connsiteY35" fmla="*/ 76200 h 1478781"/>
              <a:gd name="connsiteX36" fmla="*/ 3411091 w 5363295"/>
              <a:gd name="connsiteY36" fmla="*/ 85725 h 1478781"/>
              <a:gd name="connsiteX37" fmla="*/ 3439666 w 5363295"/>
              <a:gd name="connsiteY37" fmla="*/ 95250 h 1478781"/>
              <a:gd name="connsiteX38" fmla="*/ 3553966 w 5363295"/>
              <a:gd name="connsiteY38" fmla="*/ 104775 h 1478781"/>
              <a:gd name="connsiteX39" fmla="*/ 3611116 w 5363295"/>
              <a:gd name="connsiteY39" fmla="*/ 133350 h 1478781"/>
              <a:gd name="connsiteX40" fmla="*/ 3639691 w 5363295"/>
              <a:gd name="connsiteY40" fmla="*/ 161925 h 1478781"/>
              <a:gd name="connsiteX41" fmla="*/ 3696841 w 5363295"/>
              <a:gd name="connsiteY41" fmla="*/ 200025 h 1478781"/>
              <a:gd name="connsiteX42" fmla="*/ 3725416 w 5363295"/>
              <a:gd name="connsiteY42" fmla="*/ 219075 h 1478781"/>
              <a:gd name="connsiteX43" fmla="*/ 3753991 w 5363295"/>
              <a:gd name="connsiteY43" fmla="*/ 247650 h 1478781"/>
              <a:gd name="connsiteX44" fmla="*/ 3811141 w 5363295"/>
              <a:gd name="connsiteY44" fmla="*/ 266700 h 1478781"/>
              <a:gd name="connsiteX45" fmla="*/ 3868291 w 5363295"/>
              <a:gd name="connsiteY45" fmla="*/ 295275 h 1478781"/>
              <a:gd name="connsiteX46" fmla="*/ 3896866 w 5363295"/>
              <a:gd name="connsiteY46" fmla="*/ 314325 h 1478781"/>
              <a:gd name="connsiteX47" fmla="*/ 3934966 w 5363295"/>
              <a:gd name="connsiteY47" fmla="*/ 323850 h 1478781"/>
              <a:gd name="connsiteX48" fmla="*/ 4077841 w 5363295"/>
              <a:gd name="connsiteY48" fmla="*/ 342900 h 1478781"/>
              <a:gd name="connsiteX49" fmla="*/ 4134991 w 5363295"/>
              <a:gd name="connsiteY49" fmla="*/ 361950 h 1478781"/>
              <a:gd name="connsiteX50" fmla="*/ 4163566 w 5363295"/>
              <a:gd name="connsiteY50" fmla="*/ 371475 h 1478781"/>
              <a:gd name="connsiteX51" fmla="*/ 4220716 w 5363295"/>
              <a:gd name="connsiteY51" fmla="*/ 419100 h 1478781"/>
              <a:gd name="connsiteX52" fmla="*/ 4277866 w 5363295"/>
              <a:gd name="connsiteY52" fmla="*/ 457200 h 1478781"/>
              <a:gd name="connsiteX53" fmla="*/ 4306441 w 5363295"/>
              <a:gd name="connsiteY53" fmla="*/ 476250 h 1478781"/>
              <a:gd name="connsiteX54" fmla="*/ 4363591 w 5363295"/>
              <a:gd name="connsiteY54" fmla="*/ 514350 h 1478781"/>
              <a:gd name="connsiteX55" fmla="*/ 4392166 w 5363295"/>
              <a:gd name="connsiteY55" fmla="*/ 533400 h 1478781"/>
              <a:gd name="connsiteX56" fmla="*/ 4420741 w 5363295"/>
              <a:gd name="connsiteY56" fmla="*/ 542925 h 1478781"/>
              <a:gd name="connsiteX57" fmla="*/ 4506466 w 5363295"/>
              <a:gd name="connsiteY57" fmla="*/ 600075 h 1478781"/>
              <a:gd name="connsiteX58" fmla="*/ 4535041 w 5363295"/>
              <a:gd name="connsiteY58" fmla="*/ 628650 h 1478781"/>
              <a:gd name="connsiteX59" fmla="*/ 4563616 w 5363295"/>
              <a:gd name="connsiteY59" fmla="*/ 638175 h 1478781"/>
              <a:gd name="connsiteX60" fmla="*/ 4649341 w 5363295"/>
              <a:gd name="connsiteY60" fmla="*/ 695325 h 1478781"/>
              <a:gd name="connsiteX61" fmla="*/ 4677916 w 5363295"/>
              <a:gd name="connsiteY61" fmla="*/ 714375 h 1478781"/>
              <a:gd name="connsiteX62" fmla="*/ 4706491 w 5363295"/>
              <a:gd name="connsiteY62" fmla="*/ 733425 h 1478781"/>
              <a:gd name="connsiteX63" fmla="*/ 4792216 w 5363295"/>
              <a:gd name="connsiteY63" fmla="*/ 809625 h 1478781"/>
              <a:gd name="connsiteX64" fmla="*/ 4820791 w 5363295"/>
              <a:gd name="connsiteY64" fmla="*/ 819150 h 1478781"/>
              <a:gd name="connsiteX65" fmla="*/ 4877941 w 5363295"/>
              <a:gd name="connsiteY65" fmla="*/ 857250 h 1478781"/>
              <a:gd name="connsiteX66" fmla="*/ 4944616 w 5363295"/>
              <a:gd name="connsiteY66" fmla="*/ 876300 h 1478781"/>
              <a:gd name="connsiteX67" fmla="*/ 4973191 w 5363295"/>
              <a:gd name="connsiteY67" fmla="*/ 885825 h 1478781"/>
              <a:gd name="connsiteX68" fmla="*/ 5039866 w 5363295"/>
              <a:gd name="connsiteY68" fmla="*/ 904875 h 1478781"/>
              <a:gd name="connsiteX69" fmla="*/ 5097749 w 5363295"/>
              <a:gd name="connsiteY69" fmla="*/ 976679 h 1478781"/>
              <a:gd name="connsiteX70" fmla="*/ 5208384 w 5363295"/>
              <a:gd name="connsiteY70" fmla="*/ 1044819 h 1478781"/>
              <a:gd name="connsiteX71" fmla="*/ 5325622 w 5363295"/>
              <a:gd name="connsiteY71" fmla="*/ 1153072 h 1478781"/>
              <a:gd name="connsiteX72" fmla="*/ 5363295 w 5363295"/>
              <a:gd name="connsiteY72" fmla="*/ 1262757 h 1478781"/>
              <a:gd name="connsiteX73" fmla="*/ 4823235 w 5363295"/>
              <a:gd name="connsiteY73" fmla="*/ 1478781 h 1478781"/>
              <a:gd name="connsiteX74" fmla="*/ 574763 w 5363295"/>
              <a:gd name="connsiteY74" fmla="*/ 1478781 h 1478781"/>
              <a:gd name="connsiteX0" fmla="*/ 574763 w 5363295"/>
              <a:gd name="connsiteY0" fmla="*/ 1478781 h 1478781"/>
              <a:gd name="connsiteX1" fmla="*/ 54374 w 5363295"/>
              <a:gd name="connsiteY1" fmla="*/ 1425705 h 1478781"/>
              <a:gd name="connsiteX2" fmla="*/ 24725 w 5363295"/>
              <a:gd name="connsiteY2" fmla="*/ 1305175 h 1478781"/>
              <a:gd name="connsiteX3" fmla="*/ 173680 w 5363295"/>
              <a:gd name="connsiteY3" fmla="*/ 1169846 h 1478781"/>
              <a:gd name="connsiteX4" fmla="*/ 400331 w 5363295"/>
              <a:gd name="connsiteY4" fmla="*/ 1074315 h 1478781"/>
              <a:gd name="connsiteX5" fmla="*/ 553012 w 5363295"/>
              <a:gd name="connsiteY5" fmla="*/ 1007394 h 1478781"/>
              <a:gd name="connsiteX6" fmla="*/ 649512 w 5363295"/>
              <a:gd name="connsiteY6" fmla="*/ 921133 h 1478781"/>
              <a:gd name="connsiteX7" fmla="*/ 757820 w 5363295"/>
              <a:gd name="connsiteY7" fmla="*/ 868479 h 1478781"/>
              <a:gd name="connsiteX8" fmla="*/ 860315 w 5363295"/>
              <a:gd name="connsiteY8" fmla="*/ 801802 h 1478781"/>
              <a:gd name="connsiteX9" fmla="*/ 935265 w 5363295"/>
              <a:gd name="connsiteY9" fmla="*/ 742140 h 1478781"/>
              <a:gd name="connsiteX10" fmla="*/ 1028231 w 5363295"/>
              <a:gd name="connsiteY10" fmla="*/ 701524 h 1478781"/>
              <a:gd name="connsiteX11" fmla="*/ 1122634 w 5363295"/>
              <a:gd name="connsiteY11" fmla="*/ 618261 h 1478781"/>
              <a:gd name="connsiteX12" fmla="*/ 1239794 w 5363295"/>
              <a:gd name="connsiteY12" fmla="*/ 545593 h 1478781"/>
              <a:gd name="connsiteX13" fmla="*/ 1309779 w 5363295"/>
              <a:gd name="connsiteY13" fmla="*/ 514504 h 1478781"/>
              <a:gd name="connsiteX14" fmla="*/ 1388839 w 5363295"/>
              <a:gd name="connsiteY14" fmla="*/ 479399 h 1478781"/>
              <a:gd name="connsiteX15" fmla="*/ 1466185 w 5363295"/>
              <a:gd name="connsiteY15" fmla="*/ 446266 h 1478781"/>
              <a:gd name="connsiteX16" fmla="*/ 1549855 w 5363295"/>
              <a:gd name="connsiteY16" fmla="*/ 405381 h 1478781"/>
              <a:gd name="connsiteX17" fmla="*/ 1637432 w 5363295"/>
              <a:gd name="connsiteY17" fmla="*/ 383812 h 1478781"/>
              <a:gd name="connsiteX18" fmla="*/ 1796074 w 5363295"/>
              <a:gd name="connsiteY18" fmla="*/ 360954 h 1478781"/>
              <a:gd name="connsiteX19" fmla="*/ 1947651 w 5363295"/>
              <a:gd name="connsiteY19" fmla="*/ 316144 h 1478781"/>
              <a:gd name="connsiteX20" fmla="*/ 2047357 w 5363295"/>
              <a:gd name="connsiteY20" fmla="*/ 278798 h 1478781"/>
              <a:gd name="connsiteX21" fmla="*/ 2151406 w 5363295"/>
              <a:gd name="connsiteY21" fmla="*/ 203940 h 1478781"/>
              <a:gd name="connsiteX22" fmla="*/ 2201416 w 5363295"/>
              <a:gd name="connsiteY22" fmla="*/ 189369 h 1478781"/>
              <a:gd name="connsiteX23" fmla="*/ 2261798 w 5363295"/>
              <a:gd name="connsiteY23" fmla="*/ 171253 h 1478781"/>
              <a:gd name="connsiteX24" fmla="*/ 2396920 w 5363295"/>
              <a:gd name="connsiteY24" fmla="*/ 141180 h 1478781"/>
              <a:gd name="connsiteX25" fmla="*/ 2687191 w 5363295"/>
              <a:gd name="connsiteY25" fmla="*/ 95250 h 1478781"/>
              <a:gd name="connsiteX26" fmla="*/ 2772916 w 5363295"/>
              <a:gd name="connsiteY26" fmla="*/ 66675 h 1478781"/>
              <a:gd name="connsiteX27" fmla="*/ 2801491 w 5363295"/>
              <a:gd name="connsiteY27" fmla="*/ 57150 h 1478781"/>
              <a:gd name="connsiteX28" fmla="*/ 2830066 w 5363295"/>
              <a:gd name="connsiteY28" fmla="*/ 38100 h 1478781"/>
              <a:gd name="connsiteX29" fmla="*/ 2887216 w 5363295"/>
              <a:gd name="connsiteY29" fmla="*/ 19050 h 1478781"/>
              <a:gd name="connsiteX30" fmla="*/ 2953891 w 5363295"/>
              <a:gd name="connsiteY30" fmla="*/ 0 h 1478781"/>
              <a:gd name="connsiteX31" fmla="*/ 3172966 w 5363295"/>
              <a:gd name="connsiteY31" fmla="*/ 9525 h 1478781"/>
              <a:gd name="connsiteX32" fmla="*/ 3230116 w 5363295"/>
              <a:gd name="connsiteY32" fmla="*/ 28575 h 1478781"/>
              <a:gd name="connsiteX33" fmla="*/ 3268216 w 5363295"/>
              <a:gd name="connsiteY33" fmla="*/ 38100 h 1478781"/>
              <a:gd name="connsiteX34" fmla="*/ 3325366 w 5363295"/>
              <a:gd name="connsiteY34" fmla="*/ 57150 h 1478781"/>
              <a:gd name="connsiteX35" fmla="*/ 3382516 w 5363295"/>
              <a:gd name="connsiteY35" fmla="*/ 76200 h 1478781"/>
              <a:gd name="connsiteX36" fmla="*/ 3411091 w 5363295"/>
              <a:gd name="connsiteY36" fmla="*/ 85725 h 1478781"/>
              <a:gd name="connsiteX37" fmla="*/ 3439666 w 5363295"/>
              <a:gd name="connsiteY37" fmla="*/ 95250 h 1478781"/>
              <a:gd name="connsiteX38" fmla="*/ 3553966 w 5363295"/>
              <a:gd name="connsiteY38" fmla="*/ 104775 h 1478781"/>
              <a:gd name="connsiteX39" fmla="*/ 3611116 w 5363295"/>
              <a:gd name="connsiteY39" fmla="*/ 133350 h 1478781"/>
              <a:gd name="connsiteX40" fmla="*/ 3639691 w 5363295"/>
              <a:gd name="connsiteY40" fmla="*/ 161925 h 1478781"/>
              <a:gd name="connsiteX41" fmla="*/ 3696841 w 5363295"/>
              <a:gd name="connsiteY41" fmla="*/ 200025 h 1478781"/>
              <a:gd name="connsiteX42" fmla="*/ 3725416 w 5363295"/>
              <a:gd name="connsiteY42" fmla="*/ 219075 h 1478781"/>
              <a:gd name="connsiteX43" fmla="*/ 3753991 w 5363295"/>
              <a:gd name="connsiteY43" fmla="*/ 247650 h 1478781"/>
              <a:gd name="connsiteX44" fmla="*/ 3811141 w 5363295"/>
              <a:gd name="connsiteY44" fmla="*/ 266700 h 1478781"/>
              <a:gd name="connsiteX45" fmla="*/ 3868291 w 5363295"/>
              <a:gd name="connsiteY45" fmla="*/ 295275 h 1478781"/>
              <a:gd name="connsiteX46" fmla="*/ 3896866 w 5363295"/>
              <a:gd name="connsiteY46" fmla="*/ 314325 h 1478781"/>
              <a:gd name="connsiteX47" fmla="*/ 3934966 w 5363295"/>
              <a:gd name="connsiteY47" fmla="*/ 323850 h 1478781"/>
              <a:gd name="connsiteX48" fmla="*/ 4077841 w 5363295"/>
              <a:gd name="connsiteY48" fmla="*/ 342900 h 1478781"/>
              <a:gd name="connsiteX49" fmla="*/ 4134991 w 5363295"/>
              <a:gd name="connsiteY49" fmla="*/ 361950 h 1478781"/>
              <a:gd name="connsiteX50" fmla="*/ 4163566 w 5363295"/>
              <a:gd name="connsiteY50" fmla="*/ 371475 h 1478781"/>
              <a:gd name="connsiteX51" fmla="*/ 4220716 w 5363295"/>
              <a:gd name="connsiteY51" fmla="*/ 419100 h 1478781"/>
              <a:gd name="connsiteX52" fmla="*/ 4277866 w 5363295"/>
              <a:gd name="connsiteY52" fmla="*/ 457200 h 1478781"/>
              <a:gd name="connsiteX53" fmla="*/ 4306441 w 5363295"/>
              <a:gd name="connsiteY53" fmla="*/ 476250 h 1478781"/>
              <a:gd name="connsiteX54" fmla="*/ 4363591 w 5363295"/>
              <a:gd name="connsiteY54" fmla="*/ 514350 h 1478781"/>
              <a:gd name="connsiteX55" fmla="*/ 4392166 w 5363295"/>
              <a:gd name="connsiteY55" fmla="*/ 533400 h 1478781"/>
              <a:gd name="connsiteX56" fmla="*/ 4420741 w 5363295"/>
              <a:gd name="connsiteY56" fmla="*/ 542925 h 1478781"/>
              <a:gd name="connsiteX57" fmla="*/ 4506466 w 5363295"/>
              <a:gd name="connsiteY57" fmla="*/ 600075 h 1478781"/>
              <a:gd name="connsiteX58" fmla="*/ 4535041 w 5363295"/>
              <a:gd name="connsiteY58" fmla="*/ 628650 h 1478781"/>
              <a:gd name="connsiteX59" fmla="*/ 4563616 w 5363295"/>
              <a:gd name="connsiteY59" fmla="*/ 638175 h 1478781"/>
              <a:gd name="connsiteX60" fmla="*/ 4649341 w 5363295"/>
              <a:gd name="connsiteY60" fmla="*/ 695325 h 1478781"/>
              <a:gd name="connsiteX61" fmla="*/ 4677916 w 5363295"/>
              <a:gd name="connsiteY61" fmla="*/ 714375 h 1478781"/>
              <a:gd name="connsiteX62" fmla="*/ 4706491 w 5363295"/>
              <a:gd name="connsiteY62" fmla="*/ 733425 h 1478781"/>
              <a:gd name="connsiteX63" fmla="*/ 4792216 w 5363295"/>
              <a:gd name="connsiteY63" fmla="*/ 809625 h 1478781"/>
              <a:gd name="connsiteX64" fmla="*/ 4820791 w 5363295"/>
              <a:gd name="connsiteY64" fmla="*/ 819150 h 1478781"/>
              <a:gd name="connsiteX65" fmla="*/ 4877941 w 5363295"/>
              <a:gd name="connsiteY65" fmla="*/ 857250 h 1478781"/>
              <a:gd name="connsiteX66" fmla="*/ 4944616 w 5363295"/>
              <a:gd name="connsiteY66" fmla="*/ 876300 h 1478781"/>
              <a:gd name="connsiteX67" fmla="*/ 4973191 w 5363295"/>
              <a:gd name="connsiteY67" fmla="*/ 885825 h 1478781"/>
              <a:gd name="connsiteX68" fmla="*/ 5039866 w 5363295"/>
              <a:gd name="connsiteY68" fmla="*/ 904875 h 1478781"/>
              <a:gd name="connsiteX69" fmla="*/ 5097749 w 5363295"/>
              <a:gd name="connsiteY69" fmla="*/ 976679 h 1478781"/>
              <a:gd name="connsiteX70" fmla="*/ 5208384 w 5363295"/>
              <a:gd name="connsiteY70" fmla="*/ 1044819 h 1478781"/>
              <a:gd name="connsiteX71" fmla="*/ 5325622 w 5363295"/>
              <a:gd name="connsiteY71" fmla="*/ 1153072 h 1478781"/>
              <a:gd name="connsiteX72" fmla="*/ 5363295 w 5363295"/>
              <a:gd name="connsiteY72" fmla="*/ 1262757 h 1478781"/>
              <a:gd name="connsiteX73" fmla="*/ 4823235 w 5363295"/>
              <a:gd name="connsiteY73" fmla="*/ 1478781 h 1478781"/>
              <a:gd name="connsiteX74" fmla="*/ 574763 w 5363295"/>
              <a:gd name="connsiteY74" fmla="*/ 1478781 h 1478781"/>
              <a:gd name="connsiteX0" fmla="*/ 574763 w 5363295"/>
              <a:gd name="connsiteY0" fmla="*/ 1478781 h 1478781"/>
              <a:gd name="connsiteX1" fmla="*/ 54374 w 5363295"/>
              <a:gd name="connsiteY1" fmla="*/ 1425705 h 1478781"/>
              <a:gd name="connsiteX2" fmla="*/ 24725 w 5363295"/>
              <a:gd name="connsiteY2" fmla="*/ 1305175 h 1478781"/>
              <a:gd name="connsiteX3" fmla="*/ 173680 w 5363295"/>
              <a:gd name="connsiteY3" fmla="*/ 1169846 h 1478781"/>
              <a:gd name="connsiteX4" fmla="*/ 400331 w 5363295"/>
              <a:gd name="connsiteY4" fmla="*/ 1074315 h 1478781"/>
              <a:gd name="connsiteX5" fmla="*/ 553012 w 5363295"/>
              <a:gd name="connsiteY5" fmla="*/ 1007394 h 1478781"/>
              <a:gd name="connsiteX6" fmla="*/ 649512 w 5363295"/>
              <a:gd name="connsiteY6" fmla="*/ 921133 h 1478781"/>
              <a:gd name="connsiteX7" fmla="*/ 757820 w 5363295"/>
              <a:gd name="connsiteY7" fmla="*/ 868479 h 1478781"/>
              <a:gd name="connsiteX8" fmla="*/ 860315 w 5363295"/>
              <a:gd name="connsiteY8" fmla="*/ 801802 h 1478781"/>
              <a:gd name="connsiteX9" fmla="*/ 935265 w 5363295"/>
              <a:gd name="connsiteY9" fmla="*/ 742140 h 1478781"/>
              <a:gd name="connsiteX10" fmla="*/ 1028231 w 5363295"/>
              <a:gd name="connsiteY10" fmla="*/ 701524 h 1478781"/>
              <a:gd name="connsiteX11" fmla="*/ 1122634 w 5363295"/>
              <a:gd name="connsiteY11" fmla="*/ 618261 h 1478781"/>
              <a:gd name="connsiteX12" fmla="*/ 1239794 w 5363295"/>
              <a:gd name="connsiteY12" fmla="*/ 545593 h 1478781"/>
              <a:gd name="connsiteX13" fmla="*/ 1309779 w 5363295"/>
              <a:gd name="connsiteY13" fmla="*/ 514504 h 1478781"/>
              <a:gd name="connsiteX14" fmla="*/ 1375979 w 5363295"/>
              <a:gd name="connsiteY14" fmla="*/ 461480 h 1478781"/>
              <a:gd name="connsiteX15" fmla="*/ 1466185 w 5363295"/>
              <a:gd name="connsiteY15" fmla="*/ 446266 h 1478781"/>
              <a:gd name="connsiteX16" fmla="*/ 1549855 w 5363295"/>
              <a:gd name="connsiteY16" fmla="*/ 405381 h 1478781"/>
              <a:gd name="connsiteX17" fmla="*/ 1637432 w 5363295"/>
              <a:gd name="connsiteY17" fmla="*/ 383812 h 1478781"/>
              <a:gd name="connsiteX18" fmla="*/ 1796074 w 5363295"/>
              <a:gd name="connsiteY18" fmla="*/ 360954 h 1478781"/>
              <a:gd name="connsiteX19" fmla="*/ 1947651 w 5363295"/>
              <a:gd name="connsiteY19" fmla="*/ 316144 h 1478781"/>
              <a:gd name="connsiteX20" fmla="*/ 2047357 w 5363295"/>
              <a:gd name="connsiteY20" fmla="*/ 278798 h 1478781"/>
              <a:gd name="connsiteX21" fmla="*/ 2151406 w 5363295"/>
              <a:gd name="connsiteY21" fmla="*/ 203940 h 1478781"/>
              <a:gd name="connsiteX22" fmla="*/ 2201416 w 5363295"/>
              <a:gd name="connsiteY22" fmla="*/ 189369 h 1478781"/>
              <a:gd name="connsiteX23" fmla="*/ 2261798 w 5363295"/>
              <a:gd name="connsiteY23" fmla="*/ 171253 h 1478781"/>
              <a:gd name="connsiteX24" fmla="*/ 2396920 w 5363295"/>
              <a:gd name="connsiteY24" fmla="*/ 141180 h 1478781"/>
              <a:gd name="connsiteX25" fmla="*/ 2687191 w 5363295"/>
              <a:gd name="connsiteY25" fmla="*/ 95250 h 1478781"/>
              <a:gd name="connsiteX26" fmla="*/ 2772916 w 5363295"/>
              <a:gd name="connsiteY26" fmla="*/ 66675 h 1478781"/>
              <a:gd name="connsiteX27" fmla="*/ 2801491 w 5363295"/>
              <a:gd name="connsiteY27" fmla="*/ 57150 h 1478781"/>
              <a:gd name="connsiteX28" fmla="*/ 2830066 w 5363295"/>
              <a:gd name="connsiteY28" fmla="*/ 38100 h 1478781"/>
              <a:gd name="connsiteX29" fmla="*/ 2887216 w 5363295"/>
              <a:gd name="connsiteY29" fmla="*/ 19050 h 1478781"/>
              <a:gd name="connsiteX30" fmla="*/ 2953891 w 5363295"/>
              <a:gd name="connsiteY30" fmla="*/ 0 h 1478781"/>
              <a:gd name="connsiteX31" fmla="*/ 3172966 w 5363295"/>
              <a:gd name="connsiteY31" fmla="*/ 9525 h 1478781"/>
              <a:gd name="connsiteX32" fmla="*/ 3230116 w 5363295"/>
              <a:gd name="connsiteY32" fmla="*/ 28575 h 1478781"/>
              <a:gd name="connsiteX33" fmla="*/ 3268216 w 5363295"/>
              <a:gd name="connsiteY33" fmla="*/ 38100 h 1478781"/>
              <a:gd name="connsiteX34" fmla="*/ 3325366 w 5363295"/>
              <a:gd name="connsiteY34" fmla="*/ 57150 h 1478781"/>
              <a:gd name="connsiteX35" fmla="*/ 3382516 w 5363295"/>
              <a:gd name="connsiteY35" fmla="*/ 76200 h 1478781"/>
              <a:gd name="connsiteX36" fmla="*/ 3411091 w 5363295"/>
              <a:gd name="connsiteY36" fmla="*/ 85725 h 1478781"/>
              <a:gd name="connsiteX37" fmla="*/ 3439666 w 5363295"/>
              <a:gd name="connsiteY37" fmla="*/ 95250 h 1478781"/>
              <a:gd name="connsiteX38" fmla="*/ 3553966 w 5363295"/>
              <a:gd name="connsiteY38" fmla="*/ 104775 h 1478781"/>
              <a:gd name="connsiteX39" fmla="*/ 3611116 w 5363295"/>
              <a:gd name="connsiteY39" fmla="*/ 133350 h 1478781"/>
              <a:gd name="connsiteX40" fmla="*/ 3639691 w 5363295"/>
              <a:gd name="connsiteY40" fmla="*/ 161925 h 1478781"/>
              <a:gd name="connsiteX41" fmla="*/ 3696841 w 5363295"/>
              <a:gd name="connsiteY41" fmla="*/ 200025 h 1478781"/>
              <a:gd name="connsiteX42" fmla="*/ 3725416 w 5363295"/>
              <a:gd name="connsiteY42" fmla="*/ 219075 h 1478781"/>
              <a:gd name="connsiteX43" fmla="*/ 3753991 w 5363295"/>
              <a:gd name="connsiteY43" fmla="*/ 247650 h 1478781"/>
              <a:gd name="connsiteX44" fmla="*/ 3811141 w 5363295"/>
              <a:gd name="connsiteY44" fmla="*/ 266700 h 1478781"/>
              <a:gd name="connsiteX45" fmla="*/ 3868291 w 5363295"/>
              <a:gd name="connsiteY45" fmla="*/ 295275 h 1478781"/>
              <a:gd name="connsiteX46" fmla="*/ 3896866 w 5363295"/>
              <a:gd name="connsiteY46" fmla="*/ 314325 h 1478781"/>
              <a:gd name="connsiteX47" fmla="*/ 3934966 w 5363295"/>
              <a:gd name="connsiteY47" fmla="*/ 323850 h 1478781"/>
              <a:gd name="connsiteX48" fmla="*/ 4077841 w 5363295"/>
              <a:gd name="connsiteY48" fmla="*/ 342900 h 1478781"/>
              <a:gd name="connsiteX49" fmla="*/ 4134991 w 5363295"/>
              <a:gd name="connsiteY49" fmla="*/ 361950 h 1478781"/>
              <a:gd name="connsiteX50" fmla="*/ 4163566 w 5363295"/>
              <a:gd name="connsiteY50" fmla="*/ 371475 h 1478781"/>
              <a:gd name="connsiteX51" fmla="*/ 4220716 w 5363295"/>
              <a:gd name="connsiteY51" fmla="*/ 419100 h 1478781"/>
              <a:gd name="connsiteX52" fmla="*/ 4277866 w 5363295"/>
              <a:gd name="connsiteY52" fmla="*/ 457200 h 1478781"/>
              <a:gd name="connsiteX53" fmla="*/ 4306441 w 5363295"/>
              <a:gd name="connsiteY53" fmla="*/ 476250 h 1478781"/>
              <a:gd name="connsiteX54" fmla="*/ 4363591 w 5363295"/>
              <a:gd name="connsiteY54" fmla="*/ 514350 h 1478781"/>
              <a:gd name="connsiteX55" fmla="*/ 4392166 w 5363295"/>
              <a:gd name="connsiteY55" fmla="*/ 533400 h 1478781"/>
              <a:gd name="connsiteX56" fmla="*/ 4420741 w 5363295"/>
              <a:gd name="connsiteY56" fmla="*/ 542925 h 1478781"/>
              <a:gd name="connsiteX57" fmla="*/ 4506466 w 5363295"/>
              <a:gd name="connsiteY57" fmla="*/ 600075 h 1478781"/>
              <a:gd name="connsiteX58" fmla="*/ 4535041 w 5363295"/>
              <a:gd name="connsiteY58" fmla="*/ 628650 h 1478781"/>
              <a:gd name="connsiteX59" fmla="*/ 4563616 w 5363295"/>
              <a:gd name="connsiteY59" fmla="*/ 638175 h 1478781"/>
              <a:gd name="connsiteX60" fmla="*/ 4649341 w 5363295"/>
              <a:gd name="connsiteY60" fmla="*/ 695325 h 1478781"/>
              <a:gd name="connsiteX61" fmla="*/ 4677916 w 5363295"/>
              <a:gd name="connsiteY61" fmla="*/ 714375 h 1478781"/>
              <a:gd name="connsiteX62" fmla="*/ 4706491 w 5363295"/>
              <a:gd name="connsiteY62" fmla="*/ 733425 h 1478781"/>
              <a:gd name="connsiteX63" fmla="*/ 4792216 w 5363295"/>
              <a:gd name="connsiteY63" fmla="*/ 809625 h 1478781"/>
              <a:gd name="connsiteX64" fmla="*/ 4820791 w 5363295"/>
              <a:gd name="connsiteY64" fmla="*/ 819150 h 1478781"/>
              <a:gd name="connsiteX65" fmla="*/ 4877941 w 5363295"/>
              <a:gd name="connsiteY65" fmla="*/ 857250 h 1478781"/>
              <a:gd name="connsiteX66" fmla="*/ 4944616 w 5363295"/>
              <a:gd name="connsiteY66" fmla="*/ 876300 h 1478781"/>
              <a:gd name="connsiteX67" fmla="*/ 4973191 w 5363295"/>
              <a:gd name="connsiteY67" fmla="*/ 885825 h 1478781"/>
              <a:gd name="connsiteX68" fmla="*/ 5039866 w 5363295"/>
              <a:gd name="connsiteY68" fmla="*/ 904875 h 1478781"/>
              <a:gd name="connsiteX69" fmla="*/ 5097749 w 5363295"/>
              <a:gd name="connsiteY69" fmla="*/ 976679 h 1478781"/>
              <a:gd name="connsiteX70" fmla="*/ 5208384 w 5363295"/>
              <a:gd name="connsiteY70" fmla="*/ 1044819 h 1478781"/>
              <a:gd name="connsiteX71" fmla="*/ 5325622 w 5363295"/>
              <a:gd name="connsiteY71" fmla="*/ 1153072 h 1478781"/>
              <a:gd name="connsiteX72" fmla="*/ 5363295 w 5363295"/>
              <a:gd name="connsiteY72" fmla="*/ 1262757 h 1478781"/>
              <a:gd name="connsiteX73" fmla="*/ 4823235 w 5363295"/>
              <a:gd name="connsiteY73" fmla="*/ 1478781 h 1478781"/>
              <a:gd name="connsiteX74" fmla="*/ 574763 w 5363295"/>
              <a:gd name="connsiteY74" fmla="*/ 1478781 h 1478781"/>
              <a:gd name="connsiteX0" fmla="*/ 574763 w 5363295"/>
              <a:gd name="connsiteY0" fmla="*/ 1478781 h 1478781"/>
              <a:gd name="connsiteX1" fmla="*/ 54374 w 5363295"/>
              <a:gd name="connsiteY1" fmla="*/ 1425705 h 1478781"/>
              <a:gd name="connsiteX2" fmla="*/ 24725 w 5363295"/>
              <a:gd name="connsiteY2" fmla="*/ 1305175 h 1478781"/>
              <a:gd name="connsiteX3" fmla="*/ 173680 w 5363295"/>
              <a:gd name="connsiteY3" fmla="*/ 1169846 h 1478781"/>
              <a:gd name="connsiteX4" fmla="*/ 400331 w 5363295"/>
              <a:gd name="connsiteY4" fmla="*/ 1074315 h 1478781"/>
              <a:gd name="connsiteX5" fmla="*/ 553012 w 5363295"/>
              <a:gd name="connsiteY5" fmla="*/ 1007394 h 1478781"/>
              <a:gd name="connsiteX6" fmla="*/ 649512 w 5363295"/>
              <a:gd name="connsiteY6" fmla="*/ 921133 h 1478781"/>
              <a:gd name="connsiteX7" fmla="*/ 757820 w 5363295"/>
              <a:gd name="connsiteY7" fmla="*/ 868479 h 1478781"/>
              <a:gd name="connsiteX8" fmla="*/ 860315 w 5363295"/>
              <a:gd name="connsiteY8" fmla="*/ 801802 h 1478781"/>
              <a:gd name="connsiteX9" fmla="*/ 935265 w 5363295"/>
              <a:gd name="connsiteY9" fmla="*/ 742140 h 1478781"/>
              <a:gd name="connsiteX10" fmla="*/ 1028231 w 5363295"/>
              <a:gd name="connsiteY10" fmla="*/ 701524 h 1478781"/>
              <a:gd name="connsiteX11" fmla="*/ 1122634 w 5363295"/>
              <a:gd name="connsiteY11" fmla="*/ 618261 h 1478781"/>
              <a:gd name="connsiteX12" fmla="*/ 1239794 w 5363295"/>
              <a:gd name="connsiteY12" fmla="*/ 545593 h 1478781"/>
              <a:gd name="connsiteX13" fmla="*/ 1309779 w 5363295"/>
              <a:gd name="connsiteY13" fmla="*/ 514504 h 1478781"/>
              <a:gd name="connsiteX14" fmla="*/ 1375979 w 5363295"/>
              <a:gd name="connsiteY14" fmla="*/ 461480 h 1478781"/>
              <a:gd name="connsiteX15" fmla="*/ 1457610 w 5363295"/>
              <a:gd name="connsiteY15" fmla="*/ 432827 h 1478781"/>
              <a:gd name="connsiteX16" fmla="*/ 1549855 w 5363295"/>
              <a:gd name="connsiteY16" fmla="*/ 405381 h 1478781"/>
              <a:gd name="connsiteX17" fmla="*/ 1637432 w 5363295"/>
              <a:gd name="connsiteY17" fmla="*/ 383812 h 1478781"/>
              <a:gd name="connsiteX18" fmla="*/ 1796074 w 5363295"/>
              <a:gd name="connsiteY18" fmla="*/ 360954 h 1478781"/>
              <a:gd name="connsiteX19" fmla="*/ 1947651 w 5363295"/>
              <a:gd name="connsiteY19" fmla="*/ 316144 h 1478781"/>
              <a:gd name="connsiteX20" fmla="*/ 2047357 w 5363295"/>
              <a:gd name="connsiteY20" fmla="*/ 278798 h 1478781"/>
              <a:gd name="connsiteX21" fmla="*/ 2151406 w 5363295"/>
              <a:gd name="connsiteY21" fmla="*/ 203940 h 1478781"/>
              <a:gd name="connsiteX22" fmla="*/ 2201416 w 5363295"/>
              <a:gd name="connsiteY22" fmla="*/ 189369 h 1478781"/>
              <a:gd name="connsiteX23" fmla="*/ 2261798 w 5363295"/>
              <a:gd name="connsiteY23" fmla="*/ 171253 h 1478781"/>
              <a:gd name="connsiteX24" fmla="*/ 2396920 w 5363295"/>
              <a:gd name="connsiteY24" fmla="*/ 141180 h 1478781"/>
              <a:gd name="connsiteX25" fmla="*/ 2687191 w 5363295"/>
              <a:gd name="connsiteY25" fmla="*/ 95250 h 1478781"/>
              <a:gd name="connsiteX26" fmla="*/ 2772916 w 5363295"/>
              <a:gd name="connsiteY26" fmla="*/ 66675 h 1478781"/>
              <a:gd name="connsiteX27" fmla="*/ 2801491 w 5363295"/>
              <a:gd name="connsiteY27" fmla="*/ 57150 h 1478781"/>
              <a:gd name="connsiteX28" fmla="*/ 2830066 w 5363295"/>
              <a:gd name="connsiteY28" fmla="*/ 38100 h 1478781"/>
              <a:gd name="connsiteX29" fmla="*/ 2887216 w 5363295"/>
              <a:gd name="connsiteY29" fmla="*/ 19050 h 1478781"/>
              <a:gd name="connsiteX30" fmla="*/ 2953891 w 5363295"/>
              <a:gd name="connsiteY30" fmla="*/ 0 h 1478781"/>
              <a:gd name="connsiteX31" fmla="*/ 3172966 w 5363295"/>
              <a:gd name="connsiteY31" fmla="*/ 9525 h 1478781"/>
              <a:gd name="connsiteX32" fmla="*/ 3230116 w 5363295"/>
              <a:gd name="connsiteY32" fmla="*/ 28575 h 1478781"/>
              <a:gd name="connsiteX33" fmla="*/ 3268216 w 5363295"/>
              <a:gd name="connsiteY33" fmla="*/ 38100 h 1478781"/>
              <a:gd name="connsiteX34" fmla="*/ 3325366 w 5363295"/>
              <a:gd name="connsiteY34" fmla="*/ 57150 h 1478781"/>
              <a:gd name="connsiteX35" fmla="*/ 3382516 w 5363295"/>
              <a:gd name="connsiteY35" fmla="*/ 76200 h 1478781"/>
              <a:gd name="connsiteX36" fmla="*/ 3411091 w 5363295"/>
              <a:gd name="connsiteY36" fmla="*/ 85725 h 1478781"/>
              <a:gd name="connsiteX37" fmla="*/ 3439666 w 5363295"/>
              <a:gd name="connsiteY37" fmla="*/ 95250 h 1478781"/>
              <a:gd name="connsiteX38" fmla="*/ 3553966 w 5363295"/>
              <a:gd name="connsiteY38" fmla="*/ 104775 h 1478781"/>
              <a:gd name="connsiteX39" fmla="*/ 3611116 w 5363295"/>
              <a:gd name="connsiteY39" fmla="*/ 133350 h 1478781"/>
              <a:gd name="connsiteX40" fmla="*/ 3639691 w 5363295"/>
              <a:gd name="connsiteY40" fmla="*/ 161925 h 1478781"/>
              <a:gd name="connsiteX41" fmla="*/ 3696841 w 5363295"/>
              <a:gd name="connsiteY41" fmla="*/ 200025 h 1478781"/>
              <a:gd name="connsiteX42" fmla="*/ 3725416 w 5363295"/>
              <a:gd name="connsiteY42" fmla="*/ 219075 h 1478781"/>
              <a:gd name="connsiteX43" fmla="*/ 3753991 w 5363295"/>
              <a:gd name="connsiteY43" fmla="*/ 247650 h 1478781"/>
              <a:gd name="connsiteX44" fmla="*/ 3811141 w 5363295"/>
              <a:gd name="connsiteY44" fmla="*/ 266700 h 1478781"/>
              <a:gd name="connsiteX45" fmla="*/ 3868291 w 5363295"/>
              <a:gd name="connsiteY45" fmla="*/ 295275 h 1478781"/>
              <a:gd name="connsiteX46" fmla="*/ 3896866 w 5363295"/>
              <a:gd name="connsiteY46" fmla="*/ 314325 h 1478781"/>
              <a:gd name="connsiteX47" fmla="*/ 3934966 w 5363295"/>
              <a:gd name="connsiteY47" fmla="*/ 323850 h 1478781"/>
              <a:gd name="connsiteX48" fmla="*/ 4077841 w 5363295"/>
              <a:gd name="connsiteY48" fmla="*/ 342900 h 1478781"/>
              <a:gd name="connsiteX49" fmla="*/ 4134991 w 5363295"/>
              <a:gd name="connsiteY49" fmla="*/ 361950 h 1478781"/>
              <a:gd name="connsiteX50" fmla="*/ 4163566 w 5363295"/>
              <a:gd name="connsiteY50" fmla="*/ 371475 h 1478781"/>
              <a:gd name="connsiteX51" fmla="*/ 4220716 w 5363295"/>
              <a:gd name="connsiteY51" fmla="*/ 419100 h 1478781"/>
              <a:gd name="connsiteX52" fmla="*/ 4277866 w 5363295"/>
              <a:gd name="connsiteY52" fmla="*/ 457200 h 1478781"/>
              <a:gd name="connsiteX53" fmla="*/ 4306441 w 5363295"/>
              <a:gd name="connsiteY53" fmla="*/ 476250 h 1478781"/>
              <a:gd name="connsiteX54" fmla="*/ 4363591 w 5363295"/>
              <a:gd name="connsiteY54" fmla="*/ 514350 h 1478781"/>
              <a:gd name="connsiteX55" fmla="*/ 4392166 w 5363295"/>
              <a:gd name="connsiteY55" fmla="*/ 533400 h 1478781"/>
              <a:gd name="connsiteX56" fmla="*/ 4420741 w 5363295"/>
              <a:gd name="connsiteY56" fmla="*/ 542925 h 1478781"/>
              <a:gd name="connsiteX57" fmla="*/ 4506466 w 5363295"/>
              <a:gd name="connsiteY57" fmla="*/ 600075 h 1478781"/>
              <a:gd name="connsiteX58" fmla="*/ 4535041 w 5363295"/>
              <a:gd name="connsiteY58" fmla="*/ 628650 h 1478781"/>
              <a:gd name="connsiteX59" fmla="*/ 4563616 w 5363295"/>
              <a:gd name="connsiteY59" fmla="*/ 638175 h 1478781"/>
              <a:gd name="connsiteX60" fmla="*/ 4649341 w 5363295"/>
              <a:gd name="connsiteY60" fmla="*/ 695325 h 1478781"/>
              <a:gd name="connsiteX61" fmla="*/ 4677916 w 5363295"/>
              <a:gd name="connsiteY61" fmla="*/ 714375 h 1478781"/>
              <a:gd name="connsiteX62" fmla="*/ 4706491 w 5363295"/>
              <a:gd name="connsiteY62" fmla="*/ 733425 h 1478781"/>
              <a:gd name="connsiteX63" fmla="*/ 4792216 w 5363295"/>
              <a:gd name="connsiteY63" fmla="*/ 809625 h 1478781"/>
              <a:gd name="connsiteX64" fmla="*/ 4820791 w 5363295"/>
              <a:gd name="connsiteY64" fmla="*/ 819150 h 1478781"/>
              <a:gd name="connsiteX65" fmla="*/ 4877941 w 5363295"/>
              <a:gd name="connsiteY65" fmla="*/ 857250 h 1478781"/>
              <a:gd name="connsiteX66" fmla="*/ 4944616 w 5363295"/>
              <a:gd name="connsiteY66" fmla="*/ 876300 h 1478781"/>
              <a:gd name="connsiteX67" fmla="*/ 4973191 w 5363295"/>
              <a:gd name="connsiteY67" fmla="*/ 885825 h 1478781"/>
              <a:gd name="connsiteX68" fmla="*/ 5039866 w 5363295"/>
              <a:gd name="connsiteY68" fmla="*/ 904875 h 1478781"/>
              <a:gd name="connsiteX69" fmla="*/ 5097749 w 5363295"/>
              <a:gd name="connsiteY69" fmla="*/ 976679 h 1478781"/>
              <a:gd name="connsiteX70" fmla="*/ 5208384 w 5363295"/>
              <a:gd name="connsiteY70" fmla="*/ 1044819 h 1478781"/>
              <a:gd name="connsiteX71" fmla="*/ 5325622 w 5363295"/>
              <a:gd name="connsiteY71" fmla="*/ 1153072 h 1478781"/>
              <a:gd name="connsiteX72" fmla="*/ 5363295 w 5363295"/>
              <a:gd name="connsiteY72" fmla="*/ 1262757 h 1478781"/>
              <a:gd name="connsiteX73" fmla="*/ 4823235 w 5363295"/>
              <a:gd name="connsiteY73" fmla="*/ 1478781 h 1478781"/>
              <a:gd name="connsiteX74" fmla="*/ 574763 w 5363295"/>
              <a:gd name="connsiteY74" fmla="*/ 1478781 h 1478781"/>
              <a:gd name="connsiteX0" fmla="*/ 574763 w 5363295"/>
              <a:gd name="connsiteY0" fmla="*/ 1478781 h 1478781"/>
              <a:gd name="connsiteX1" fmla="*/ 54374 w 5363295"/>
              <a:gd name="connsiteY1" fmla="*/ 1425705 h 1478781"/>
              <a:gd name="connsiteX2" fmla="*/ 24725 w 5363295"/>
              <a:gd name="connsiteY2" fmla="*/ 1305175 h 1478781"/>
              <a:gd name="connsiteX3" fmla="*/ 173680 w 5363295"/>
              <a:gd name="connsiteY3" fmla="*/ 1169846 h 1478781"/>
              <a:gd name="connsiteX4" fmla="*/ 400331 w 5363295"/>
              <a:gd name="connsiteY4" fmla="*/ 1074315 h 1478781"/>
              <a:gd name="connsiteX5" fmla="*/ 553012 w 5363295"/>
              <a:gd name="connsiteY5" fmla="*/ 1007394 h 1478781"/>
              <a:gd name="connsiteX6" fmla="*/ 649512 w 5363295"/>
              <a:gd name="connsiteY6" fmla="*/ 921133 h 1478781"/>
              <a:gd name="connsiteX7" fmla="*/ 757820 w 5363295"/>
              <a:gd name="connsiteY7" fmla="*/ 868479 h 1478781"/>
              <a:gd name="connsiteX8" fmla="*/ 860315 w 5363295"/>
              <a:gd name="connsiteY8" fmla="*/ 801802 h 1478781"/>
              <a:gd name="connsiteX9" fmla="*/ 935265 w 5363295"/>
              <a:gd name="connsiteY9" fmla="*/ 742140 h 1478781"/>
              <a:gd name="connsiteX10" fmla="*/ 1028231 w 5363295"/>
              <a:gd name="connsiteY10" fmla="*/ 701524 h 1478781"/>
              <a:gd name="connsiteX11" fmla="*/ 1122634 w 5363295"/>
              <a:gd name="connsiteY11" fmla="*/ 618261 h 1478781"/>
              <a:gd name="connsiteX12" fmla="*/ 1239794 w 5363295"/>
              <a:gd name="connsiteY12" fmla="*/ 545593 h 1478781"/>
              <a:gd name="connsiteX13" fmla="*/ 1284056 w 5363295"/>
              <a:gd name="connsiteY13" fmla="*/ 505544 h 1478781"/>
              <a:gd name="connsiteX14" fmla="*/ 1375979 w 5363295"/>
              <a:gd name="connsiteY14" fmla="*/ 461480 h 1478781"/>
              <a:gd name="connsiteX15" fmla="*/ 1457610 w 5363295"/>
              <a:gd name="connsiteY15" fmla="*/ 432827 h 1478781"/>
              <a:gd name="connsiteX16" fmla="*/ 1549855 w 5363295"/>
              <a:gd name="connsiteY16" fmla="*/ 405381 h 1478781"/>
              <a:gd name="connsiteX17" fmla="*/ 1637432 w 5363295"/>
              <a:gd name="connsiteY17" fmla="*/ 383812 h 1478781"/>
              <a:gd name="connsiteX18" fmla="*/ 1796074 w 5363295"/>
              <a:gd name="connsiteY18" fmla="*/ 360954 h 1478781"/>
              <a:gd name="connsiteX19" fmla="*/ 1947651 w 5363295"/>
              <a:gd name="connsiteY19" fmla="*/ 316144 h 1478781"/>
              <a:gd name="connsiteX20" fmla="*/ 2047357 w 5363295"/>
              <a:gd name="connsiteY20" fmla="*/ 278798 h 1478781"/>
              <a:gd name="connsiteX21" fmla="*/ 2151406 w 5363295"/>
              <a:gd name="connsiteY21" fmla="*/ 203940 h 1478781"/>
              <a:gd name="connsiteX22" fmla="*/ 2201416 w 5363295"/>
              <a:gd name="connsiteY22" fmla="*/ 189369 h 1478781"/>
              <a:gd name="connsiteX23" fmla="*/ 2261798 w 5363295"/>
              <a:gd name="connsiteY23" fmla="*/ 171253 h 1478781"/>
              <a:gd name="connsiteX24" fmla="*/ 2396920 w 5363295"/>
              <a:gd name="connsiteY24" fmla="*/ 141180 h 1478781"/>
              <a:gd name="connsiteX25" fmla="*/ 2687191 w 5363295"/>
              <a:gd name="connsiteY25" fmla="*/ 95250 h 1478781"/>
              <a:gd name="connsiteX26" fmla="*/ 2772916 w 5363295"/>
              <a:gd name="connsiteY26" fmla="*/ 66675 h 1478781"/>
              <a:gd name="connsiteX27" fmla="*/ 2801491 w 5363295"/>
              <a:gd name="connsiteY27" fmla="*/ 57150 h 1478781"/>
              <a:gd name="connsiteX28" fmla="*/ 2830066 w 5363295"/>
              <a:gd name="connsiteY28" fmla="*/ 38100 h 1478781"/>
              <a:gd name="connsiteX29" fmla="*/ 2887216 w 5363295"/>
              <a:gd name="connsiteY29" fmla="*/ 19050 h 1478781"/>
              <a:gd name="connsiteX30" fmla="*/ 2953891 w 5363295"/>
              <a:gd name="connsiteY30" fmla="*/ 0 h 1478781"/>
              <a:gd name="connsiteX31" fmla="*/ 3172966 w 5363295"/>
              <a:gd name="connsiteY31" fmla="*/ 9525 h 1478781"/>
              <a:gd name="connsiteX32" fmla="*/ 3230116 w 5363295"/>
              <a:gd name="connsiteY32" fmla="*/ 28575 h 1478781"/>
              <a:gd name="connsiteX33" fmla="*/ 3268216 w 5363295"/>
              <a:gd name="connsiteY33" fmla="*/ 38100 h 1478781"/>
              <a:gd name="connsiteX34" fmla="*/ 3325366 w 5363295"/>
              <a:gd name="connsiteY34" fmla="*/ 57150 h 1478781"/>
              <a:gd name="connsiteX35" fmla="*/ 3382516 w 5363295"/>
              <a:gd name="connsiteY35" fmla="*/ 76200 h 1478781"/>
              <a:gd name="connsiteX36" fmla="*/ 3411091 w 5363295"/>
              <a:gd name="connsiteY36" fmla="*/ 85725 h 1478781"/>
              <a:gd name="connsiteX37" fmla="*/ 3439666 w 5363295"/>
              <a:gd name="connsiteY37" fmla="*/ 95250 h 1478781"/>
              <a:gd name="connsiteX38" fmla="*/ 3553966 w 5363295"/>
              <a:gd name="connsiteY38" fmla="*/ 104775 h 1478781"/>
              <a:gd name="connsiteX39" fmla="*/ 3611116 w 5363295"/>
              <a:gd name="connsiteY39" fmla="*/ 133350 h 1478781"/>
              <a:gd name="connsiteX40" fmla="*/ 3639691 w 5363295"/>
              <a:gd name="connsiteY40" fmla="*/ 161925 h 1478781"/>
              <a:gd name="connsiteX41" fmla="*/ 3696841 w 5363295"/>
              <a:gd name="connsiteY41" fmla="*/ 200025 h 1478781"/>
              <a:gd name="connsiteX42" fmla="*/ 3725416 w 5363295"/>
              <a:gd name="connsiteY42" fmla="*/ 219075 h 1478781"/>
              <a:gd name="connsiteX43" fmla="*/ 3753991 w 5363295"/>
              <a:gd name="connsiteY43" fmla="*/ 247650 h 1478781"/>
              <a:gd name="connsiteX44" fmla="*/ 3811141 w 5363295"/>
              <a:gd name="connsiteY44" fmla="*/ 266700 h 1478781"/>
              <a:gd name="connsiteX45" fmla="*/ 3868291 w 5363295"/>
              <a:gd name="connsiteY45" fmla="*/ 295275 h 1478781"/>
              <a:gd name="connsiteX46" fmla="*/ 3896866 w 5363295"/>
              <a:gd name="connsiteY46" fmla="*/ 314325 h 1478781"/>
              <a:gd name="connsiteX47" fmla="*/ 3934966 w 5363295"/>
              <a:gd name="connsiteY47" fmla="*/ 323850 h 1478781"/>
              <a:gd name="connsiteX48" fmla="*/ 4077841 w 5363295"/>
              <a:gd name="connsiteY48" fmla="*/ 342900 h 1478781"/>
              <a:gd name="connsiteX49" fmla="*/ 4134991 w 5363295"/>
              <a:gd name="connsiteY49" fmla="*/ 361950 h 1478781"/>
              <a:gd name="connsiteX50" fmla="*/ 4163566 w 5363295"/>
              <a:gd name="connsiteY50" fmla="*/ 371475 h 1478781"/>
              <a:gd name="connsiteX51" fmla="*/ 4220716 w 5363295"/>
              <a:gd name="connsiteY51" fmla="*/ 419100 h 1478781"/>
              <a:gd name="connsiteX52" fmla="*/ 4277866 w 5363295"/>
              <a:gd name="connsiteY52" fmla="*/ 457200 h 1478781"/>
              <a:gd name="connsiteX53" fmla="*/ 4306441 w 5363295"/>
              <a:gd name="connsiteY53" fmla="*/ 476250 h 1478781"/>
              <a:gd name="connsiteX54" fmla="*/ 4363591 w 5363295"/>
              <a:gd name="connsiteY54" fmla="*/ 514350 h 1478781"/>
              <a:gd name="connsiteX55" fmla="*/ 4392166 w 5363295"/>
              <a:gd name="connsiteY55" fmla="*/ 533400 h 1478781"/>
              <a:gd name="connsiteX56" fmla="*/ 4420741 w 5363295"/>
              <a:gd name="connsiteY56" fmla="*/ 542925 h 1478781"/>
              <a:gd name="connsiteX57" fmla="*/ 4506466 w 5363295"/>
              <a:gd name="connsiteY57" fmla="*/ 600075 h 1478781"/>
              <a:gd name="connsiteX58" fmla="*/ 4535041 w 5363295"/>
              <a:gd name="connsiteY58" fmla="*/ 628650 h 1478781"/>
              <a:gd name="connsiteX59" fmla="*/ 4563616 w 5363295"/>
              <a:gd name="connsiteY59" fmla="*/ 638175 h 1478781"/>
              <a:gd name="connsiteX60" fmla="*/ 4649341 w 5363295"/>
              <a:gd name="connsiteY60" fmla="*/ 695325 h 1478781"/>
              <a:gd name="connsiteX61" fmla="*/ 4677916 w 5363295"/>
              <a:gd name="connsiteY61" fmla="*/ 714375 h 1478781"/>
              <a:gd name="connsiteX62" fmla="*/ 4706491 w 5363295"/>
              <a:gd name="connsiteY62" fmla="*/ 733425 h 1478781"/>
              <a:gd name="connsiteX63" fmla="*/ 4792216 w 5363295"/>
              <a:gd name="connsiteY63" fmla="*/ 809625 h 1478781"/>
              <a:gd name="connsiteX64" fmla="*/ 4820791 w 5363295"/>
              <a:gd name="connsiteY64" fmla="*/ 819150 h 1478781"/>
              <a:gd name="connsiteX65" fmla="*/ 4877941 w 5363295"/>
              <a:gd name="connsiteY65" fmla="*/ 857250 h 1478781"/>
              <a:gd name="connsiteX66" fmla="*/ 4944616 w 5363295"/>
              <a:gd name="connsiteY66" fmla="*/ 876300 h 1478781"/>
              <a:gd name="connsiteX67" fmla="*/ 4973191 w 5363295"/>
              <a:gd name="connsiteY67" fmla="*/ 885825 h 1478781"/>
              <a:gd name="connsiteX68" fmla="*/ 5039866 w 5363295"/>
              <a:gd name="connsiteY68" fmla="*/ 904875 h 1478781"/>
              <a:gd name="connsiteX69" fmla="*/ 5097749 w 5363295"/>
              <a:gd name="connsiteY69" fmla="*/ 976679 h 1478781"/>
              <a:gd name="connsiteX70" fmla="*/ 5208384 w 5363295"/>
              <a:gd name="connsiteY70" fmla="*/ 1044819 h 1478781"/>
              <a:gd name="connsiteX71" fmla="*/ 5325622 w 5363295"/>
              <a:gd name="connsiteY71" fmla="*/ 1153072 h 1478781"/>
              <a:gd name="connsiteX72" fmla="*/ 5363295 w 5363295"/>
              <a:gd name="connsiteY72" fmla="*/ 1262757 h 1478781"/>
              <a:gd name="connsiteX73" fmla="*/ 4823235 w 5363295"/>
              <a:gd name="connsiteY73" fmla="*/ 1478781 h 1478781"/>
              <a:gd name="connsiteX74" fmla="*/ 574763 w 5363295"/>
              <a:gd name="connsiteY74" fmla="*/ 1478781 h 1478781"/>
              <a:gd name="connsiteX0" fmla="*/ 574763 w 5363295"/>
              <a:gd name="connsiteY0" fmla="*/ 1478781 h 1478781"/>
              <a:gd name="connsiteX1" fmla="*/ 54374 w 5363295"/>
              <a:gd name="connsiteY1" fmla="*/ 1425705 h 1478781"/>
              <a:gd name="connsiteX2" fmla="*/ 24725 w 5363295"/>
              <a:gd name="connsiteY2" fmla="*/ 1305175 h 1478781"/>
              <a:gd name="connsiteX3" fmla="*/ 173680 w 5363295"/>
              <a:gd name="connsiteY3" fmla="*/ 1169846 h 1478781"/>
              <a:gd name="connsiteX4" fmla="*/ 400331 w 5363295"/>
              <a:gd name="connsiteY4" fmla="*/ 1074315 h 1478781"/>
              <a:gd name="connsiteX5" fmla="*/ 553012 w 5363295"/>
              <a:gd name="connsiteY5" fmla="*/ 1007394 h 1478781"/>
              <a:gd name="connsiteX6" fmla="*/ 649512 w 5363295"/>
              <a:gd name="connsiteY6" fmla="*/ 921133 h 1478781"/>
              <a:gd name="connsiteX7" fmla="*/ 757820 w 5363295"/>
              <a:gd name="connsiteY7" fmla="*/ 868479 h 1478781"/>
              <a:gd name="connsiteX8" fmla="*/ 860315 w 5363295"/>
              <a:gd name="connsiteY8" fmla="*/ 801802 h 1478781"/>
              <a:gd name="connsiteX9" fmla="*/ 935265 w 5363295"/>
              <a:gd name="connsiteY9" fmla="*/ 742140 h 1478781"/>
              <a:gd name="connsiteX10" fmla="*/ 1028231 w 5363295"/>
              <a:gd name="connsiteY10" fmla="*/ 701524 h 1478781"/>
              <a:gd name="connsiteX11" fmla="*/ 1122634 w 5363295"/>
              <a:gd name="connsiteY11" fmla="*/ 618261 h 1478781"/>
              <a:gd name="connsiteX12" fmla="*/ 1196924 w 5363295"/>
              <a:gd name="connsiteY12" fmla="*/ 550073 h 1478781"/>
              <a:gd name="connsiteX13" fmla="*/ 1284056 w 5363295"/>
              <a:gd name="connsiteY13" fmla="*/ 505544 h 1478781"/>
              <a:gd name="connsiteX14" fmla="*/ 1375979 w 5363295"/>
              <a:gd name="connsiteY14" fmla="*/ 461480 h 1478781"/>
              <a:gd name="connsiteX15" fmla="*/ 1457610 w 5363295"/>
              <a:gd name="connsiteY15" fmla="*/ 432827 h 1478781"/>
              <a:gd name="connsiteX16" fmla="*/ 1549855 w 5363295"/>
              <a:gd name="connsiteY16" fmla="*/ 405381 h 1478781"/>
              <a:gd name="connsiteX17" fmla="*/ 1637432 w 5363295"/>
              <a:gd name="connsiteY17" fmla="*/ 383812 h 1478781"/>
              <a:gd name="connsiteX18" fmla="*/ 1796074 w 5363295"/>
              <a:gd name="connsiteY18" fmla="*/ 360954 h 1478781"/>
              <a:gd name="connsiteX19" fmla="*/ 1947651 w 5363295"/>
              <a:gd name="connsiteY19" fmla="*/ 316144 h 1478781"/>
              <a:gd name="connsiteX20" fmla="*/ 2047357 w 5363295"/>
              <a:gd name="connsiteY20" fmla="*/ 278798 h 1478781"/>
              <a:gd name="connsiteX21" fmla="*/ 2151406 w 5363295"/>
              <a:gd name="connsiteY21" fmla="*/ 203940 h 1478781"/>
              <a:gd name="connsiteX22" fmla="*/ 2201416 w 5363295"/>
              <a:gd name="connsiteY22" fmla="*/ 189369 h 1478781"/>
              <a:gd name="connsiteX23" fmla="*/ 2261798 w 5363295"/>
              <a:gd name="connsiteY23" fmla="*/ 171253 h 1478781"/>
              <a:gd name="connsiteX24" fmla="*/ 2396920 w 5363295"/>
              <a:gd name="connsiteY24" fmla="*/ 141180 h 1478781"/>
              <a:gd name="connsiteX25" fmla="*/ 2687191 w 5363295"/>
              <a:gd name="connsiteY25" fmla="*/ 95250 h 1478781"/>
              <a:gd name="connsiteX26" fmla="*/ 2772916 w 5363295"/>
              <a:gd name="connsiteY26" fmla="*/ 66675 h 1478781"/>
              <a:gd name="connsiteX27" fmla="*/ 2801491 w 5363295"/>
              <a:gd name="connsiteY27" fmla="*/ 57150 h 1478781"/>
              <a:gd name="connsiteX28" fmla="*/ 2830066 w 5363295"/>
              <a:gd name="connsiteY28" fmla="*/ 38100 h 1478781"/>
              <a:gd name="connsiteX29" fmla="*/ 2887216 w 5363295"/>
              <a:gd name="connsiteY29" fmla="*/ 19050 h 1478781"/>
              <a:gd name="connsiteX30" fmla="*/ 2953891 w 5363295"/>
              <a:gd name="connsiteY30" fmla="*/ 0 h 1478781"/>
              <a:gd name="connsiteX31" fmla="*/ 3172966 w 5363295"/>
              <a:gd name="connsiteY31" fmla="*/ 9525 h 1478781"/>
              <a:gd name="connsiteX32" fmla="*/ 3230116 w 5363295"/>
              <a:gd name="connsiteY32" fmla="*/ 28575 h 1478781"/>
              <a:gd name="connsiteX33" fmla="*/ 3268216 w 5363295"/>
              <a:gd name="connsiteY33" fmla="*/ 38100 h 1478781"/>
              <a:gd name="connsiteX34" fmla="*/ 3325366 w 5363295"/>
              <a:gd name="connsiteY34" fmla="*/ 57150 h 1478781"/>
              <a:gd name="connsiteX35" fmla="*/ 3382516 w 5363295"/>
              <a:gd name="connsiteY35" fmla="*/ 76200 h 1478781"/>
              <a:gd name="connsiteX36" fmla="*/ 3411091 w 5363295"/>
              <a:gd name="connsiteY36" fmla="*/ 85725 h 1478781"/>
              <a:gd name="connsiteX37" fmla="*/ 3439666 w 5363295"/>
              <a:gd name="connsiteY37" fmla="*/ 95250 h 1478781"/>
              <a:gd name="connsiteX38" fmla="*/ 3553966 w 5363295"/>
              <a:gd name="connsiteY38" fmla="*/ 104775 h 1478781"/>
              <a:gd name="connsiteX39" fmla="*/ 3611116 w 5363295"/>
              <a:gd name="connsiteY39" fmla="*/ 133350 h 1478781"/>
              <a:gd name="connsiteX40" fmla="*/ 3639691 w 5363295"/>
              <a:gd name="connsiteY40" fmla="*/ 161925 h 1478781"/>
              <a:gd name="connsiteX41" fmla="*/ 3696841 w 5363295"/>
              <a:gd name="connsiteY41" fmla="*/ 200025 h 1478781"/>
              <a:gd name="connsiteX42" fmla="*/ 3725416 w 5363295"/>
              <a:gd name="connsiteY42" fmla="*/ 219075 h 1478781"/>
              <a:gd name="connsiteX43" fmla="*/ 3753991 w 5363295"/>
              <a:gd name="connsiteY43" fmla="*/ 247650 h 1478781"/>
              <a:gd name="connsiteX44" fmla="*/ 3811141 w 5363295"/>
              <a:gd name="connsiteY44" fmla="*/ 266700 h 1478781"/>
              <a:gd name="connsiteX45" fmla="*/ 3868291 w 5363295"/>
              <a:gd name="connsiteY45" fmla="*/ 295275 h 1478781"/>
              <a:gd name="connsiteX46" fmla="*/ 3896866 w 5363295"/>
              <a:gd name="connsiteY46" fmla="*/ 314325 h 1478781"/>
              <a:gd name="connsiteX47" fmla="*/ 3934966 w 5363295"/>
              <a:gd name="connsiteY47" fmla="*/ 323850 h 1478781"/>
              <a:gd name="connsiteX48" fmla="*/ 4077841 w 5363295"/>
              <a:gd name="connsiteY48" fmla="*/ 342900 h 1478781"/>
              <a:gd name="connsiteX49" fmla="*/ 4134991 w 5363295"/>
              <a:gd name="connsiteY49" fmla="*/ 361950 h 1478781"/>
              <a:gd name="connsiteX50" fmla="*/ 4163566 w 5363295"/>
              <a:gd name="connsiteY50" fmla="*/ 371475 h 1478781"/>
              <a:gd name="connsiteX51" fmla="*/ 4220716 w 5363295"/>
              <a:gd name="connsiteY51" fmla="*/ 419100 h 1478781"/>
              <a:gd name="connsiteX52" fmla="*/ 4277866 w 5363295"/>
              <a:gd name="connsiteY52" fmla="*/ 457200 h 1478781"/>
              <a:gd name="connsiteX53" fmla="*/ 4306441 w 5363295"/>
              <a:gd name="connsiteY53" fmla="*/ 476250 h 1478781"/>
              <a:gd name="connsiteX54" fmla="*/ 4363591 w 5363295"/>
              <a:gd name="connsiteY54" fmla="*/ 514350 h 1478781"/>
              <a:gd name="connsiteX55" fmla="*/ 4392166 w 5363295"/>
              <a:gd name="connsiteY55" fmla="*/ 533400 h 1478781"/>
              <a:gd name="connsiteX56" fmla="*/ 4420741 w 5363295"/>
              <a:gd name="connsiteY56" fmla="*/ 542925 h 1478781"/>
              <a:gd name="connsiteX57" fmla="*/ 4506466 w 5363295"/>
              <a:gd name="connsiteY57" fmla="*/ 600075 h 1478781"/>
              <a:gd name="connsiteX58" fmla="*/ 4535041 w 5363295"/>
              <a:gd name="connsiteY58" fmla="*/ 628650 h 1478781"/>
              <a:gd name="connsiteX59" fmla="*/ 4563616 w 5363295"/>
              <a:gd name="connsiteY59" fmla="*/ 638175 h 1478781"/>
              <a:gd name="connsiteX60" fmla="*/ 4649341 w 5363295"/>
              <a:gd name="connsiteY60" fmla="*/ 695325 h 1478781"/>
              <a:gd name="connsiteX61" fmla="*/ 4677916 w 5363295"/>
              <a:gd name="connsiteY61" fmla="*/ 714375 h 1478781"/>
              <a:gd name="connsiteX62" fmla="*/ 4706491 w 5363295"/>
              <a:gd name="connsiteY62" fmla="*/ 733425 h 1478781"/>
              <a:gd name="connsiteX63" fmla="*/ 4792216 w 5363295"/>
              <a:gd name="connsiteY63" fmla="*/ 809625 h 1478781"/>
              <a:gd name="connsiteX64" fmla="*/ 4820791 w 5363295"/>
              <a:gd name="connsiteY64" fmla="*/ 819150 h 1478781"/>
              <a:gd name="connsiteX65" fmla="*/ 4877941 w 5363295"/>
              <a:gd name="connsiteY65" fmla="*/ 857250 h 1478781"/>
              <a:gd name="connsiteX66" fmla="*/ 4944616 w 5363295"/>
              <a:gd name="connsiteY66" fmla="*/ 876300 h 1478781"/>
              <a:gd name="connsiteX67" fmla="*/ 4973191 w 5363295"/>
              <a:gd name="connsiteY67" fmla="*/ 885825 h 1478781"/>
              <a:gd name="connsiteX68" fmla="*/ 5039866 w 5363295"/>
              <a:gd name="connsiteY68" fmla="*/ 904875 h 1478781"/>
              <a:gd name="connsiteX69" fmla="*/ 5097749 w 5363295"/>
              <a:gd name="connsiteY69" fmla="*/ 976679 h 1478781"/>
              <a:gd name="connsiteX70" fmla="*/ 5208384 w 5363295"/>
              <a:gd name="connsiteY70" fmla="*/ 1044819 h 1478781"/>
              <a:gd name="connsiteX71" fmla="*/ 5325622 w 5363295"/>
              <a:gd name="connsiteY71" fmla="*/ 1153072 h 1478781"/>
              <a:gd name="connsiteX72" fmla="*/ 5363295 w 5363295"/>
              <a:gd name="connsiteY72" fmla="*/ 1262757 h 1478781"/>
              <a:gd name="connsiteX73" fmla="*/ 4823235 w 5363295"/>
              <a:gd name="connsiteY73" fmla="*/ 1478781 h 1478781"/>
              <a:gd name="connsiteX74" fmla="*/ 574763 w 5363295"/>
              <a:gd name="connsiteY74" fmla="*/ 1478781 h 1478781"/>
              <a:gd name="connsiteX0" fmla="*/ 574763 w 5363295"/>
              <a:gd name="connsiteY0" fmla="*/ 1478781 h 1478781"/>
              <a:gd name="connsiteX1" fmla="*/ 54374 w 5363295"/>
              <a:gd name="connsiteY1" fmla="*/ 1425705 h 1478781"/>
              <a:gd name="connsiteX2" fmla="*/ 24725 w 5363295"/>
              <a:gd name="connsiteY2" fmla="*/ 1305175 h 1478781"/>
              <a:gd name="connsiteX3" fmla="*/ 173680 w 5363295"/>
              <a:gd name="connsiteY3" fmla="*/ 1169846 h 1478781"/>
              <a:gd name="connsiteX4" fmla="*/ 400331 w 5363295"/>
              <a:gd name="connsiteY4" fmla="*/ 1074315 h 1478781"/>
              <a:gd name="connsiteX5" fmla="*/ 553012 w 5363295"/>
              <a:gd name="connsiteY5" fmla="*/ 1007394 h 1478781"/>
              <a:gd name="connsiteX6" fmla="*/ 649512 w 5363295"/>
              <a:gd name="connsiteY6" fmla="*/ 921133 h 1478781"/>
              <a:gd name="connsiteX7" fmla="*/ 757820 w 5363295"/>
              <a:gd name="connsiteY7" fmla="*/ 868479 h 1478781"/>
              <a:gd name="connsiteX8" fmla="*/ 860315 w 5363295"/>
              <a:gd name="connsiteY8" fmla="*/ 801802 h 1478781"/>
              <a:gd name="connsiteX9" fmla="*/ 935265 w 5363295"/>
              <a:gd name="connsiteY9" fmla="*/ 742140 h 1478781"/>
              <a:gd name="connsiteX10" fmla="*/ 1028231 w 5363295"/>
              <a:gd name="connsiteY10" fmla="*/ 701524 h 1478781"/>
              <a:gd name="connsiteX11" fmla="*/ 1101199 w 5363295"/>
              <a:gd name="connsiteY11" fmla="*/ 622740 h 1478781"/>
              <a:gd name="connsiteX12" fmla="*/ 1196924 w 5363295"/>
              <a:gd name="connsiteY12" fmla="*/ 550073 h 1478781"/>
              <a:gd name="connsiteX13" fmla="*/ 1284056 w 5363295"/>
              <a:gd name="connsiteY13" fmla="*/ 505544 h 1478781"/>
              <a:gd name="connsiteX14" fmla="*/ 1375979 w 5363295"/>
              <a:gd name="connsiteY14" fmla="*/ 461480 h 1478781"/>
              <a:gd name="connsiteX15" fmla="*/ 1457610 w 5363295"/>
              <a:gd name="connsiteY15" fmla="*/ 432827 h 1478781"/>
              <a:gd name="connsiteX16" fmla="*/ 1549855 w 5363295"/>
              <a:gd name="connsiteY16" fmla="*/ 405381 h 1478781"/>
              <a:gd name="connsiteX17" fmla="*/ 1637432 w 5363295"/>
              <a:gd name="connsiteY17" fmla="*/ 383812 h 1478781"/>
              <a:gd name="connsiteX18" fmla="*/ 1796074 w 5363295"/>
              <a:gd name="connsiteY18" fmla="*/ 360954 h 1478781"/>
              <a:gd name="connsiteX19" fmla="*/ 1947651 w 5363295"/>
              <a:gd name="connsiteY19" fmla="*/ 316144 h 1478781"/>
              <a:gd name="connsiteX20" fmla="*/ 2047357 w 5363295"/>
              <a:gd name="connsiteY20" fmla="*/ 278798 h 1478781"/>
              <a:gd name="connsiteX21" fmla="*/ 2151406 w 5363295"/>
              <a:gd name="connsiteY21" fmla="*/ 203940 h 1478781"/>
              <a:gd name="connsiteX22" fmla="*/ 2201416 w 5363295"/>
              <a:gd name="connsiteY22" fmla="*/ 189369 h 1478781"/>
              <a:gd name="connsiteX23" fmla="*/ 2261798 w 5363295"/>
              <a:gd name="connsiteY23" fmla="*/ 171253 h 1478781"/>
              <a:gd name="connsiteX24" fmla="*/ 2396920 w 5363295"/>
              <a:gd name="connsiteY24" fmla="*/ 141180 h 1478781"/>
              <a:gd name="connsiteX25" fmla="*/ 2687191 w 5363295"/>
              <a:gd name="connsiteY25" fmla="*/ 95250 h 1478781"/>
              <a:gd name="connsiteX26" fmla="*/ 2772916 w 5363295"/>
              <a:gd name="connsiteY26" fmla="*/ 66675 h 1478781"/>
              <a:gd name="connsiteX27" fmla="*/ 2801491 w 5363295"/>
              <a:gd name="connsiteY27" fmla="*/ 57150 h 1478781"/>
              <a:gd name="connsiteX28" fmla="*/ 2830066 w 5363295"/>
              <a:gd name="connsiteY28" fmla="*/ 38100 h 1478781"/>
              <a:gd name="connsiteX29" fmla="*/ 2887216 w 5363295"/>
              <a:gd name="connsiteY29" fmla="*/ 19050 h 1478781"/>
              <a:gd name="connsiteX30" fmla="*/ 2953891 w 5363295"/>
              <a:gd name="connsiteY30" fmla="*/ 0 h 1478781"/>
              <a:gd name="connsiteX31" fmla="*/ 3172966 w 5363295"/>
              <a:gd name="connsiteY31" fmla="*/ 9525 h 1478781"/>
              <a:gd name="connsiteX32" fmla="*/ 3230116 w 5363295"/>
              <a:gd name="connsiteY32" fmla="*/ 28575 h 1478781"/>
              <a:gd name="connsiteX33" fmla="*/ 3268216 w 5363295"/>
              <a:gd name="connsiteY33" fmla="*/ 38100 h 1478781"/>
              <a:gd name="connsiteX34" fmla="*/ 3325366 w 5363295"/>
              <a:gd name="connsiteY34" fmla="*/ 57150 h 1478781"/>
              <a:gd name="connsiteX35" fmla="*/ 3382516 w 5363295"/>
              <a:gd name="connsiteY35" fmla="*/ 76200 h 1478781"/>
              <a:gd name="connsiteX36" fmla="*/ 3411091 w 5363295"/>
              <a:gd name="connsiteY36" fmla="*/ 85725 h 1478781"/>
              <a:gd name="connsiteX37" fmla="*/ 3439666 w 5363295"/>
              <a:gd name="connsiteY37" fmla="*/ 95250 h 1478781"/>
              <a:gd name="connsiteX38" fmla="*/ 3553966 w 5363295"/>
              <a:gd name="connsiteY38" fmla="*/ 104775 h 1478781"/>
              <a:gd name="connsiteX39" fmla="*/ 3611116 w 5363295"/>
              <a:gd name="connsiteY39" fmla="*/ 133350 h 1478781"/>
              <a:gd name="connsiteX40" fmla="*/ 3639691 w 5363295"/>
              <a:gd name="connsiteY40" fmla="*/ 161925 h 1478781"/>
              <a:gd name="connsiteX41" fmla="*/ 3696841 w 5363295"/>
              <a:gd name="connsiteY41" fmla="*/ 200025 h 1478781"/>
              <a:gd name="connsiteX42" fmla="*/ 3725416 w 5363295"/>
              <a:gd name="connsiteY42" fmla="*/ 219075 h 1478781"/>
              <a:gd name="connsiteX43" fmla="*/ 3753991 w 5363295"/>
              <a:gd name="connsiteY43" fmla="*/ 247650 h 1478781"/>
              <a:gd name="connsiteX44" fmla="*/ 3811141 w 5363295"/>
              <a:gd name="connsiteY44" fmla="*/ 266700 h 1478781"/>
              <a:gd name="connsiteX45" fmla="*/ 3868291 w 5363295"/>
              <a:gd name="connsiteY45" fmla="*/ 295275 h 1478781"/>
              <a:gd name="connsiteX46" fmla="*/ 3896866 w 5363295"/>
              <a:gd name="connsiteY46" fmla="*/ 314325 h 1478781"/>
              <a:gd name="connsiteX47" fmla="*/ 3934966 w 5363295"/>
              <a:gd name="connsiteY47" fmla="*/ 323850 h 1478781"/>
              <a:gd name="connsiteX48" fmla="*/ 4077841 w 5363295"/>
              <a:gd name="connsiteY48" fmla="*/ 342900 h 1478781"/>
              <a:gd name="connsiteX49" fmla="*/ 4134991 w 5363295"/>
              <a:gd name="connsiteY49" fmla="*/ 361950 h 1478781"/>
              <a:gd name="connsiteX50" fmla="*/ 4163566 w 5363295"/>
              <a:gd name="connsiteY50" fmla="*/ 371475 h 1478781"/>
              <a:gd name="connsiteX51" fmla="*/ 4220716 w 5363295"/>
              <a:gd name="connsiteY51" fmla="*/ 419100 h 1478781"/>
              <a:gd name="connsiteX52" fmla="*/ 4277866 w 5363295"/>
              <a:gd name="connsiteY52" fmla="*/ 457200 h 1478781"/>
              <a:gd name="connsiteX53" fmla="*/ 4306441 w 5363295"/>
              <a:gd name="connsiteY53" fmla="*/ 476250 h 1478781"/>
              <a:gd name="connsiteX54" fmla="*/ 4363591 w 5363295"/>
              <a:gd name="connsiteY54" fmla="*/ 514350 h 1478781"/>
              <a:gd name="connsiteX55" fmla="*/ 4392166 w 5363295"/>
              <a:gd name="connsiteY55" fmla="*/ 533400 h 1478781"/>
              <a:gd name="connsiteX56" fmla="*/ 4420741 w 5363295"/>
              <a:gd name="connsiteY56" fmla="*/ 542925 h 1478781"/>
              <a:gd name="connsiteX57" fmla="*/ 4506466 w 5363295"/>
              <a:gd name="connsiteY57" fmla="*/ 600075 h 1478781"/>
              <a:gd name="connsiteX58" fmla="*/ 4535041 w 5363295"/>
              <a:gd name="connsiteY58" fmla="*/ 628650 h 1478781"/>
              <a:gd name="connsiteX59" fmla="*/ 4563616 w 5363295"/>
              <a:gd name="connsiteY59" fmla="*/ 638175 h 1478781"/>
              <a:gd name="connsiteX60" fmla="*/ 4649341 w 5363295"/>
              <a:gd name="connsiteY60" fmla="*/ 695325 h 1478781"/>
              <a:gd name="connsiteX61" fmla="*/ 4677916 w 5363295"/>
              <a:gd name="connsiteY61" fmla="*/ 714375 h 1478781"/>
              <a:gd name="connsiteX62" fmla="*/ 4706491 w 5363295"/>
              <a:gd name="connsiteY62" fmla="*/ 733425 h 1478781"/>
              <a:gd name="connsiteX63" fmla="*/ 4792216 w 5363295"/>
              <a:gd name="connsiteY63" fmla="*/ 809625 h 1478781"/>
              <a:gd name="connsiteX64" fmla="*/ 4820791 w 5363295"/>
              <a:gd name="connsiteY64" fmla="*/ 819150 h 1478781"/>
              <a:gd name="connsiteX65" fmla="*/ 4877941 w 5363295"/>
              <a:gd name="connsiteY65" fmla="*/ 857250 h 1478781"/>
              <a:gd name="connsiteX66" fmla="*/ 4944616 w 5363295"/>
              <a:gd name="connsiteY66" fmla="*/ 876300 h 1478781"/>
              <a:gd name="connsiteX67" fmla="*/ 4973191 w 5363295"/>
              <a:gd name="connsiteY67" fmla="*/ 885825 h 1478781"/>
              <a:gd name="connsiteX68" fmla="*/ 5039866 w 5363295"/>
              <a:gd name="connsiteY68" fmla="*/ 904875 h 1478781"/>
              <a:gd name="connsiteX69" fmla="*/ 5097749 w 5363295"/>
              <a:gd name="connsiteY69" fmla="*/ 976679 h 1478781"/>
              <a:gd name="connsiteX70" fmla="*/ 5208384 w 5363295"/>
              <a:gd name="connsiteY70" fmla="*/ 1044819 h 1478781"/>
              <a:gd name="connsiteX71" fmla="*/ 5325622 w 5363295"/>
              <a:gd name="connsiteY71" fmla="*/ 1153072 h 1478781"/>
              <a:gd name="connsiteX72" fmla="*/ 5363295 w 5363295"/>
              <a:gd name="connsiteY72" fmla="*/ 1262757 h 1478781"/>
              <a:gd name="connsiteX73" fmla="*/ 4823235 w 5363295"/>
              <a:gd name="connsiteY73" fmla="*/ 1478781 h 1478781"/>
              <a:gd name="connsiteX74" fmla="*/ 574763 w 5363295"/>
              <a:gd name="connsiteY74" fmla="*/ 1478781 h 1478781"/>
              <a:gd name="connsiteX0" fmla="*/ 574763 w 5363295"/>
              <a:gd name="connsiteY0" fmla="*/ 1478781 h 1478781"/>
              <a:gd name="connsiteX1" fmla="*/ 54374 w 5363295"/>
              <a:gd name="connsiteY1" fmla="*/ 1425705 h 1478781"/>
              <a:gd name="connsiteX2" fmla="*/ 24725 w 5363295"/>
              <a:gd name="connsiteY2" fmla="*/ 1305175 h 1478781"/>
              <a:gd name="connsiteX3" fmla="*/ 173680 w 5363295"/>
              <a:gd name="connsiteY3" fmla="*/ 1169846 h 1478781"/>
              <a:gd name="connsiteX4" fmla="*/ 400331 w 5363295"/>
              <a:gd name="connsiteY4" fmla="*/ 1074315 h 1478781"/>
              <a:gd name="connsiteX5" fmla="*/ 553012 w 5363295"/>
              <a:gd name="connsiteY5" fmla="*/ 1007394 h 1478781"/>
              <a:gd name="connsiteX6" fmla="*/ 649512 w 5363295"/>
              <a:gd name="connsiteY6" fmla="*/ 921133 h 1478781"/>
              <a:gd name="connsiteX7" fmla="*/ 757820 w 5363295"/>
              <a:gd name="connsiteY7" fmla="*/ 868479 h 1478781"/>
              <a:gd name="connsiteX8" fmla="*/ 860315 w 5363295"/>
              <a:gd name="connsiteY8" fmla="*/ 801802 h 1478781"/>
              <a:gd name="connsiteX9" fmla="*/ 935265 w 5363295"/>
              <a:gd name="connsiteY9" fmla="*/ 742140 h 1478781"/>
              <a:gd name="connsiteX10" fmla="*/ 1006796 w 5363295"/>
              <a:gd name="connsiteY10" fmla="*/ 701524 h 1478781"/>
              <a:gd name="connsiteX11" fmla="*/ 1101199 w 5363295"/>
              <a:gd name="connsiteY11" fmla="*/ 622740 h 1478781"/>
              <a:gd name="connsiteX12" fmla="*/ 1196924 w 5363295"/>
              <a:gd name="connsiteY12" fmla="*/ 550073 h 1478781"/>
              <a:gd name="connsiteX13" fmla="*/ 1284056 w 5363295"/>
              <a:gd name="connsiteY13" fmla="*/ 505544 h 1478781"/>
              <a:gd name="connsiteX14" fmla="*/ 1375979 w 5363295"/>
              <a:gd name="connsiteY14" fmla="*/ 461480 h 1478781"/>
              <a:gd name="connsiteX15" fmla="*/ 1457610 w 5363295"/>
              <a:gd name="connsiteY15" fmla="*/ 432827 h 1478781"/>
              <a:gd name="connsiteX16" fmla="*/ 1549855 w 5363295"/>
              <a:gd name="connsiteY16" fmla="*/ 405381 h 1478781"/>
              <a:gd name="connsiteX17" fmla="*/ 1637432 w 5363295"/>
              <a:gd name="connsiteY17" fmla="*/ 383812 h 1478781"/>
              <a:gd name="connsiteX18" fmla="*/ 1796074 w 5363295"/>
              <a:gd name="connsiteY18" fmla="*/ 360954 h 1478781"/>
              <a:gd name="connsiteX19" fmla="*/ 1947651 w 5363295"/>
              <a:gd name="connsiteY19" fmla="*/ 316144 h 1478781"/>
              <a:gd name="connsiteX20" fmla="*/ 2047357 w 5363295"/>
              <a:gd name="connsiteY20" fmla="*/ 278798 h 1478781"/>
              <a:gd name="connsiteX21" fmla="*/ 2151406 w 5363295"/>
              <a:gd name="connsiteY21" fmla="*/ 203940 h 1478781"/>
              <a:gd name="connsiteX22" fmla="*/ 2201416 w 5363295"/>
              <a:gd name="connsiteY22" fmla="*/ 189369 h 1478781"/>
              <a:gd name="connsiteX23" fmla="*/ 2261798 w 5363295"/>
              <a:gd name="connsiteY23" fmla="*/ 171253 h 1478781"/>
              <a:gd name="connsiteX24" fmla="*/ 2396920 w 5363295"/>
              <a:gd name="connsiteY24" fmla="*/ 141180 h 1478781"/>
              <a:gd name="connsiteX25" fmla="*/ 2687191 w 5363295"/>
              <a:gd name="connsiteY25" fmla="*/ 95250 h 1478781"/>
              <a:gd name="connsiteX26" fmla="*/ 2772916 w 5363295"/>
              <a:gd name="connsiteY26" fmla="*/ 66675 h 1478781"/>
              <a:gd name="connsiteX27" fmla="*/ 2801491 w 5363295"/>
              <a:gd name="connsiteY27" fmla="*/ 57150 h 1478781"/>
              <a:gd name="connsiteX28" fmla="*/ 2830066 w 5363295"/>
              <a:gd name="connsiteY28" fmla="*/ 38100 h 1478781"/>
              <a:gd name="connsiteX29" fmla="*/ 2887216 w 5363295"/>
              <a:gd name="connsiteY29" fmla="*/ 19050 h 1478781"/>
              <a:gd name="connsiteX30" fmla="*/ 2953891 w 5363295"/>
              <a:gd name="connsiteY30" fmla="*/ 0 h 1478781"/>
              <a:gd name="connsiteX31" fmla="*/ 3172966 w 5363295"/>
              <a:gd name="connsiteY31" fmla="*/ 9525 h 1478781"/>
              <a:gd name="connsiteX32" fmla="*/ 3230116 w 5363295"/>
              <a:gd name="connsiteY32" fmla="*/ 28575 h 1478781"/>
              <a:gd name="connsiteX33" fmla="*/ 3268216 w 5363295"/>
              <a:gd name="connsiteY33" fmla="*/ 38100 h 1478781"/>
              <a:gd name="connsiteX34" fmla="*/ 3325366 w 5363295"/>
              <a:gd name="connsiteY34" fmla="*/ 57150 h 1478781"/>
              <a:gd name="connsiteX35" fmla="*/ 3382516 w 5363295"/>
              <a:gd name="connsiteY35" fmla="*/ 76200 h 1478781"/>
              <a:gd name="connsiteX36" fmla="*/ 3411091 w 5363295"/>
              <a:gd name="connsiteY36" fmla="*/ 85725 h 1478781"/>
              <a:gd name="connsiteX37" fmla="*/ 3439666 w 5363295"/>
              <a:gd name="connsiteY37" fmla="*/ 95250 h 1478781"/>
              <a:gd name="connsiteX38" fmla="*/ 3553966 w 5363295"/>
              <a:gd name="connsiteY38" fmla="*/ 104775 h 1478781"/>
              <a:gd name="connsiteX39" fmla="*/ 3611116 w 5363295"/>
              <a:gd name="connsiteY39" fmla="*/ 133350 h 1478781"/>
              <a:gd name="connsiteX40" fmla="*/ 3639691 w 5363295"/>
              <a:gd name="connsiteY40" fmla="*/ 161925 h 1478781"/>
              <a:gd name="connsiteX41" fmla="*/ 3696841 w 5363295"/>
              <a:gd name="connsiteY41" fmla="*/ 200025 h 1478781"/>
              <a:gd name="connsiteX42" fmla="*/ 3725416 w 5363295"/>
              <a:gd name="connsiteY42" fmla="*/ 219075 h 1478781"/>
              <a:gd name="connsiteX43" fmla="*/ 3753991 w 5363295"/>
              <a:gd name="connsiteY43" fmla="*/ 247650 h 1478781"/>
              <a:gd name="connsiteX44" fmla="*/ 3811141 w 5363295"/>
              <a:gd name="connsiteY44" fmla="*/ 266700 h 1478781"/>
              <a:gd name="connsiteX45" fmla="*/ 3868291 w 5363295"/>
              <a:gd name="connsiteY45" fmla="*/ 295275 h 1478781"/>
              <a:gd name="connsiteX46" fmla="*/ 3896866 w 5363295"/>
              <a:gd name="connsiteY46" fmla="*/ 314325 h 1478781"/>
              <a:gd name="connsiteX47" fmla="*/ 3934966 w 5363295"/>
              <a:gd name="connsiteY47" fmla="*/ 323850 h 1478781"/>
              <a:gd name="connsiteX48" fmla="*/ 4077841 w 5363295"/>
              <a:gd name="connsiteY48" fmla="*/ 342900 h 1478781"/>
              <a:gd name="connsiteX49" fmla="*/ 4134991 w 5363295"/>
              <a:gd name="connsiteY49" fmla="*/ 361950 h 1478781"/>
              <a:gd name="connsiteX50" fmla="*/ 4163566 w 5363295"/>
              <a:gd name="connsiteY50" fmla="*/ 371475 h 1478781"/>
              <a:gd name="connsiteX51" fmla="*/ 4220716 w 5363295"/>
              <a:gd name="connsiteY51" fmla="*/ 419100 h 1478781"/>
              <a:gd name="connsiteX52" fmla="*/ 4277866 w 5363295"/>
              <a:gd name="connsiteY52" fmla="*/ 457200 h 1478781"/>
              <a:gd name="connsiteX53" fmla="*/ 4306441 w 5363295"/>
              <a:gd name="connsiteY53" fmla="*/ 476250 h 1478781"/>
              <a:gd name="connsiteX54" fmla="*/ 4363591 w 5363295"/>
              <a:gd name="connsiteY54" fmla="*/ 514350 h 1478781"/>
              <a:gd name="connsiteX55" fmla="*/ 4392166 w 5363295"/>
              <a:gd name="connsiteY55" fmla="*/ 533400 h 1478781"/>
              <a:gd name="connsiteX56" fmla="*/ 4420741 w 5363295"/>
              <a:gd name="connsiteY56" fmla="*/ 542925 h 1478781"/>
              <a:gd name="connsiteX57" fmla="*/ 4506466 w 5363295"/>
              <a:gd name="connsiteY57" fmla="*/ 600075 h 1478781"/>
              <a:gd name="connsiteX58" fmla="*/ 4535041 w 5363295"/>
              <a:gd name="connsiteY58" fmla="*/ 628650 h 1478781"/>
              <a:gd name="connsiteX59" fmla="*/ 4563616 w 5363295"/>
              <a:gd name="connsiteY59" fmla="*/ 638175 h 1478781"/>
              <a:gd name="connsiteX60" fmla="*/ 4649341 w 5363295"/>
              <a:gd name="connsiteY60" fmla="*/ 695325 h 1478781"/>
              <a:gd name="connsiteX61" fmla="*/ 4677916 w 5363295"/>
              <a:gd name="connsiteY61" fmla="*/ 714375 h 1478781"/>
              <a:gd name="connsiteX62" fmla="*/ 4706491 w 5363295"/>
              <a:gd name="connsiteY62" fmla="*/ 733425 h 1478781"/>
              <a:gd name="connsiteX63" fmla="*/ 4792216 w 5363295"/>
              <a:gd name="connsiteY63" fmla="*/ 809625 h 1478781"/>
              <a:gd name="connsiteX64" fmla="*/ 4820791 w 5363295"/>
              <a:gd name="connsiteY64" fmla="*/ 819150 h 1478781"/>
              <a:gd name="connsiteX65" fmla="*/ 4877941 w 5363295"/>
              <a:gd name="connsiteY65" fmla="*/ 857250 h 1478781"/>
              <a:gd name="connsiteX66" fmla="*/ 4944616 w 5363295"/>
              <a:gd name="connsiteY66" fmla="*/ 876300 h 1478781"/>
              <a:gd name="connsiteX67" fmla="*/ 4973191 w 5363295"/>
              <a:gd name="connsiteY67" fmla="*/ 885825 h 1478781"/>
              <a:gd name="connsiteX68" fmla="*/ 5039866 w 5363295"/>
              <a:gd name="connsiteY68" fmla="*/ 904875 h 1478781"/>
              <a:gd name="connsiteX69" fmla="*/ 5097749 w 5363295"/>
              <a:gd name="connsiteY69" fmla="*/ 976679 h 1478781"/>
              <a:gd name="connsiteX70" fmla="*/ 5208384 w 5363295"/>
              <a:gd name="connsiteY70" fmla="*/ 1044819 h 1478781"/>
              <a:gd name="connsiteX71" fmla="*/ 5325622 w 5363295"/>
              <a:gd name="connsiteY71" fmla="*/ 1153072 h 1478781"/>
              <a:gd name="connsiteX72" fmla="*/ 5363295 w 5363295"/>
              <a:gd name="connsiteY72" fmla="*/ 1262757 h 1478781"/>
              <a:gd name="connsiteX73" fmla="*/ 4823235 w 5363295"/>
              <a:gd name="connsiteY73" fmla="*/ 1478781 h 1478781"/>
              <a:gd name="connsiteX74" fmla="*/ 574763 w 5363295"/>
              <a:gd name="connsiteY74" fmla="*/ 1478781 h 1478781"/>
              <a:gd name="connsiteX0" fmla="*/ 574763 w 5363295"/>
              <a:gd name="connsiteY0" fmla="*/ 1475129 h 1475129"/>
              <a:gd name="connsiteX1" fmla="*/ 54374 w 5363295"/>
              <a:gd name="connsiteY1" fmla="*/ 1422053 h 1475129"/>
              <a:gd name="connsiteX2" fmla="*/ 24725 w 5363295"/>
              <a:gd name="connsiteY2" fmla="*/ 1301523 h 1475129"/>
              <a:gd name="connsiteX3" fmla="*/ 173680 w 5363295"/>
              <a:gd name="connsiteY3" fmla="*/ 1166194 h 1475129"/>
              <a:gd name="connsiteX4" fmla="*/ 400331 w 5363295"/>
              <a:gd name="connsiteY4" fmla="*/ 1070663 h 1475129"/>
              <a:gd name="connsiteX5" fmla="*/ 553012 w 5363295"/>
              <a:gd name="connsiteY5" fmla="*/ 1003742 h 1475129"/>
              <a:gd name="connsiteX6" fmla="*/ 649512 w 5363295"/>
              <a:gd name="connsiteY6" fmla="*/ 917481 h 1475129"/>
              <a:gd name="connsiteX7" fmla="*/ 757820 w 5363295"/>
              <a:gd name="connsiteY7" fmla="*/ 864827 h 1475129"/>
              <a:gd name="connsiteX8" fmla="*/ 860315 w 5363295"/>
              <a:gd name="connsiteY8" fmla="*/ 798150 h 1475129"/>
              <a:gd name="connsiteX9" fmla="*/ 935265 w 5363295"/>
              <a:gd name="connsiteY9" fmla="*/ 738488 h 1475129"/>
              <a:gd name="connsiteX10" fmla="*/ 1006796 w 5363295"/>
              <a:gd name="connsiteY10" fmla="*/ 697872 h 1475129"/>
              <a:gd name="connsiteX11" fmla="*/ 1101199 w 5363295"/>
              <a:gd name="connsiteY11" fmla="*/ 619088 h 1475129"/>
              <a:gd name="connsiteX12" fmla="*/ 1196924 w 5363295"/>
              <a:gd name="connsiteY12" fmla="*/ 546421 h 1475129"/>
              <a:gd name="connsiteX13" fmla="*/ 1284056 w 5363295"/>
              <a:gd name="connsiteY13" fmla="*/ 501892 h 1475129"/>
              <a:gd name="connsiteX14" fmla="*/ 1375979 w 5363295"/>
              <a:gd name="connsiteY14" fmla="*/ 457828 h 1475129"/>
              <a:gd name="connsiteX15" fmla="*/ 1457610 w 5363295"/>
              <a:gd name="connsiteY15" fmla="*/ 429175 h 1475129"/>
              <a:gd name="connsiteX16" fmla="*/ 1549855 w 5363295"/>
              <a:gd name="connsiteY16" fmla="*/ 401729 h 1475129"/>
              <a:gd name="connsiteX17" fmla="*/ 1637432 w 5363295"/>
              <a:gd name="connsiteY17" fmla="*/ 380160 h 1475129"/>
              <a:gd name="connsiteX18" fmla="*/ 1796074 w 5363295"/>
              <a:gd name="connsiteY18" fmla="*/ 357302 h 1475129"/>
              <a:gd name="connsiteX19" fmla="*/ 1947651 w 5363295"/>
              <a:gd name="connsiteY19" fmla="*/ 312492 h 1475129"/>
              <a:gd name="connsiteX20" fmla="*/ 2047357 w 5363295"/>
              <a:gd name="connsiteY20" fmla="*/ 275146 h 1475129"/>
              <a:gd name="connsiteX21" fmla="*/ 2151406 w 5363295"/>
              <a:gd name="connsiteY21" fmla="*/ 200288 h 1475129"/>
              <a:gd name="connsiteX22" fmla="*/ 2201416 w 5363295"/>
              <a:gd name="connsiteY22" fmla="*/ 185717 h 1475129"/>
              <a:gd name="connsiteX23" fmla="*/ 2261798 w 5363295"/>
              <a:gd name="connsiteY23" fmla="*/ 167601 h 1475129"/>
              <a:gd name="connsiteX24" fmla="*/ 2396920 w 5363295"/>
              <a:gd name="connsiteY24" fmla="*/ 137528 h 1475129"/>
              <a:gd name="connsiteX25" fmla="*/ 2687191 w 5363295"/>
              <a:gd name="connsiteY25" fmla="*/ 91598 h 1475129"/>
              <a:gd name="connsiteX26" fmla="*/ 2772916 w 5363295"/>
              <a:gd name="connsiteY26" fmla="*/ 63023 h 1475129"/>
              <a:gd name="connsiteX27" fmla="*/ 2801491 w 5363295"/>
              <a:gd name="connsiteY27" fmla="*/ 53498 h 1475129"/>
              <a:gd name="connsiteX28" fmla="*/ 2830066 w 5363295"/>
              <a:gd name="connsiteY28" fmla="*/ 34448 h 1475129"/>
              <a:gd name="connsiteX29" fmla="*/ 2887216 w 5363295"/>
              <a:gd name="connsiteY29" fmla="*/ 15398 h 1475129"/>
              <a:gd name="connsiteX30" fmla="*/ 3030774 w 5363295"/>
              <a:gd name="connsiteY30" fmla="*/ 0 h 1475129"/>
              <a:gd name="connsiteX31" fmla="*/ 3172966 w 5363295"/>
              <a:gd name="connsiteY31" fmla="*/ 5873 h 1475129"/>
              <a:gd name="connsiteX32" fmla="*/ 3230116 w 5363295"/>
              <a:gd name="connsiteY32" fmla="*/ 24923 h 1475129"/>
              <a:gd name="connsiteX33" fmla="*/ 3268216 w 5363295"/>
              <a:gd name="connsiteY33" fmla="*/ 34448 h 1475129"/>
              <a:gd name="connsiteX34" fmla="*/ 3325366 w 5363295"/>
              <a:gd name="connsiteY34" fmla="*/ 53498 h 1475129"/>
              <a:gd name="connsiteX35" fmla="*/ 3382516 w 5363295"/>
              <a:gd name="connsiteY35" fmla="*/ 72548 h 1475129"/>
              <a:gd name="connsiteX36" fmla="*/ 3411091 w 5363295"/>
              <a:gd name="connsiteY36" fmla="*/ 82073 h 1475129"/>
              <a:gd name="connsiteX37" fmla="*/ 3439666 w 5363295"/>
              <a:gd name="connsiteY37" fmla="*/ 91598 h 1475129"/>
              <a:gd name="connsiteX38" fmla="*/ 3553966 w 5363295"/>
              <a:gd name="connsiteY38" fmla="*/ 101123 h 1475129"/>
              <a:gd name="connsiteX39" fmla="*/ 3611116 w 5363295"/>
              <a:gd name="connsiteY39" fmla="*/ 129698 h 1475129"/>
              <a:gd name="connsiteX40" fmla="*/ 3639691 w 5363295"/>
              <a:gd name="connsiteY40" fmla="*/ 158273 h 1475129"/>
              <a:gd name="connsiteX41" fmla="*/ 3696841 w 5363295"/>
              <a:gd name="connsiteY41" fmla="*/ 196373 h 1475129"/>
              <a:gd name="connsiteX42" fmla="*/ 3725416 w 5363295"/>
              <a:gd name="connsiteY42" fmla="*/ 215423 h 1475129"/>
              <a:gd name="connsiteX43" fmla="*/ 3753991 w 5363295"/>
              <a:gd name="connsiteY43" fmla="*/ 243998 h 1475129"/>
              <a:gd name="connsiteX44" fmla="*/ 3811141 w 5363295"/>
              <a:gd name="connsiteY44" fmla="*/ 263048 h 1475129"/>
              <a:gd name="connsiteX45" fmla="*/ 3868291 w 5363295"/>
              <a:gd name="connsiteY45" fmla="*/ 291623 h 1475129"/>
              <a:gd name="connsiteX46" fmla="*/ 3896866 w 5363295"/>
              <a:gd name="connsiteY46" fmla="*/ 310673 h 1475129"/>
              <a:gd name="connsiteX47" fmla="*/ 3934966 w 5363295"/>
              <a:gd name="connsiteY47" fmla="*/ 320198 h 1475129"/>
              <a:gd name="connsiteX48" fmla="*/ 4077841 w 5363295"/>
              <a:gd name="connsiteY48" fmla="*/ 339248 h 1475129"/>
              <a:gd name="connsiteX49" fmla="*/ 4134991 w 5363295"/>
              <a:gd name="connsiteY49" fmla="*/ 358298 h 1475129"/>
              <a:gd name="connsiteX50" fmla="*/ 4163566 w 5363295"/>
              <a:gd name="connsiteY50" fmla="*/ 367823 h 1475129"/>
              <a:gd name="connsiteX51" fmla="*/ 4220716 w 5363295"/>
              <a:gd name="connsiteY51" fmla="*/ 415448 h 1475129"/>
              <a:gd name="connsiteX52" fmla="*/ 4277866 w 5363295"/>
              <a:gd name="connsiteY52" fmla="*/ 453548 h 1475129"/>
              <a:gd name="connsiteX53" fmla="*/ 4306441 w 5363295"/>
              <a:gd name="connsiteY53" fmla="*/ 472598 h 1475129"/>
              <a:gd name="connsiteX54" fmla="*/ 4363591 w 5363295"/>
              <a:gd name="connsiteY54" fmla="*/ 510698 h 1475129"/>
              <a:gd name="connsiteX55" fmla="*/ 4392166 w 5363295"/>
              <a:gd name="connsiteY55" fmla="*/ 529748 h 1475129"/>
              <a:gd name="connsiteX56" fmla="*/ 4420741 w 5363295"/>
              <a:gd name="connsiteY56" fmla="*/ 539273 h 1475129"/>
              <a:gd name="connsiteX57" fmla="*/ 4506466 w 5363295"/>
              <a:gd name="connsiteY57" fmla="*/ 596423 h 1475129"/>
              <a:gd name="connsiteX58" fmla="*/ 4535041 w 5363295"/>
              <a:gd name="connsiteY58" fmla="*/ 624998 h 1475129"/>
              <a:gd name="connsiteX59" fmla="*/ 4563616 w 5363295"/>
              <a:gd name="connsiteY59" fmla="*/ 634523 h 1475129"/>
              <a:gd name="connsiteX60" fmla="*/ 4649341 w 5363295"/>
              <a:gd name="connsiteY60" fmla="*/ 691673 h 1475129"/>
              <a:gd name="connsiteX61" fmla="*/ 4677916 w 5363295"/>
              <a:gd name="connsiteY61" fmla="*/ 710723 h 1475129"/>
              <a:gd name="connsiteX62" fmla="*/ 4706491 w 5363295"/>
              <a:gd name="connsiteY62" fmla="*/ 729773 h 1475129"/>
              <a:gd name="connsiteX63" fmla="*/ 4792216 w 5363295"/>
              <a:gd name="connsiteY63" fmla="*/ 805973 h 1475129"/>
              <a:gd name="connsiteX64" fmla="*/ 4820791 w 5363295"/>
              <a:gd name="connsiteY64" fmla="*/ 815498 h 1475129"/>
              <a:gd name="connsiteX65" fmla="*/ 4877941 w 5363295"/>
              <a:gd name="connsiteY65" fmla="*/ 853598 h 1475129"/>
              <a:gd name="connsiteX66" fmla="*/ 4944616 w 5363295"/>
              <a:gd name="connsiteY66" fmla="*/ 872648 h 1475129"/>
              <a:gd name="connsiteX67" fmla="*/ 4973191 w 5363295"/>
              <a:gd name="connsiteY67" fmla="*/ 882173 h 1475129"/>
              <a:gd name="connsiteX68" fmla="*/ 5039866 w 5363295"/>
              <a:gd name="connsiteY68" fmla="*/ 901223 h 1475129"/>
              <a:gd name="connsiteX69" fmla="*/ 5097749 w 5363295"/>
              <a:gd name="connsiteY69" fmla="*/ 973027 h 1475129"/>
              <a:gd name="connsiteX70" fmla="*/ 5208384 w 5363295"/>
              <a:gd name="connsiteY70" fmla="*/ 1041167 h 1475129"/>
              <a:gd name="connsiteX71" fmla="*/ 5325622 w 5363295"/>
              <a:gd name="connsiteY71" fmla="*/ 1149420 h 1475129"/>
              <a:gd name="connsiteX72" fmla="*/ 5363295 w 5363295"/>
              <a:gd name="connsiteY72" fmla="*/ 1259105 h 1475129"/>
              <a:gd name="connsiteX73" fmla="*/ 4823235 w 5363295"/>
              <a:gd name="connsiteY73" fmla="*/ 1475129 h 1475129"/>
              <a:gd name="connsiteX74" fmla="*/ 574763 w 5363295"/>
              <a:gd name="connsiteY74" fmla="*/ 1475129 h 1475129"/>
              <a:gd name="connsiteX0" fmla="*/ 574763 w 5363295"/>
              <a:gd name="connsiteY0" fmla="*/ 1475129 h 1475129"/>
              <a:gd name="connsiteX1" fmla="*/ 54374 w 5363295"/>
              <a:gd name="connsiteY1" fmla="*/ 1422053 h 1475129"/>
              <a:gd name="connsiteX2" fmla="*/ 24725 w 5363295"/>
              <a:gd name="connsiteY2" fmla="*/ 1301523 h 1475129"/>
              <a:gd name="connsiteX3" fmla="*/ 173680 w 5363295"/>
              <a:gd name="connsiteY3" fmla="*/ 1166194 h 1475129"/>
              <a:gd name="connsiteX4" fmla="*/ 400331 w 5363295"/>
              <a:gd name="connsiteY4" fmla="*/ 1070663 h 1475129"/>
              <a:gd name="connsiteX5" fmla="*/ 553012 w 5363295"/>
              <a:gd name="connsiteY5" fmla="*/ 1003742 h 1475129"/>
              <a:gd name="connsiteX6" fmla="*/ 649512 w 5363295"/>
              <a:gd name="connsiteY6" fmla="*/ 917481 h 1475129"/>
              <a:gd name="connsiteX7" fmla="*/ 757820 w 5363295"/>
              <a:gd name="connsiteY7" fmla="*/ 864827 h 1475129"/>
              <a:gd name="connsiteX8" fmla="*/ 860315 w 5363295"/>
              <a:gd name="connsiteY8" fmla="*/ 798150 h 1475129"/>
              <a:gd name="connsiteX9" fmla="*/ 935265 w 5363295"/>
              <a:gd name="connsiteY9" fmla="*/ 738488 h 1475129"/>
              <a:gd name="connsiteX10" fmla="*/ 1006796 w 5363295"/>
              <a:gd name="connsiteY10" fmla="*/ 697872 h 1475129"/>
              <a:gd name="connsiteX11" fmla="*/ 1101199 w 5363295"/>
              <a:gd name="connsiteY11" fmla="*/ 619088 h 1475129"/>
              <a:gd name="connsiteX12" fmla="*/ 1196924 w 5363295"/>
              <a:gd name="connsiteY12" fmla="*/ 546421 h 1475129"/>
              <a:gd name="connsiteX13" fmla="*/ 1284056 w 5363295"/>
              <a:gd name="connsiteY13" fmla="*/ 501892 h 1475129"/>
              <a:gd name="connsiteX14" fmla="*/ 1375979 w 5363295"/>
              <a:gd name="connsiteY14" fmla="*/ 457828 h 1475129"/>
              <a:gd name="connsiteX15" fmla="*/ 1457610 w 5363295"/>
              <a:gd name="connsiteY15" fmla="*/ 429175 h 1475129"/>
              <a:gd name="connsiteX16" fmla="*/ 1549855 w 5363295"/>
              <a:gd name="connsiteY16" fmla="*/ 401729 h 1475129"/>
              <a:gd name="connsiteX17" fmla="*/ 1637432 w 5363295"/>
              <a:gd name="connsiteY17" fmla="*/ 380160 h 1475129"/>
              <a:gd name="connsiteX18" fmla="*/ 1796074 w 5363295"/>
              <a:gd name="connsiteY18" fmla="*/ 357302 h 1475129"/>
              <a:gd name="connsiteX19" fmla="*/ 1947651 w 5363295"/>
              <a:gd name="connsiteY19" fmla="*/ 312492 h 1475129"/>
              <a:gd name="connsiteX20" fmla="*/ 2047357 w 5363295"/>
              <a:gd name="connsiteY20" fmla="*/ 275146 h 1475129"/>
              <a:gd name="connsiteX21" fmla="*/ 2151406 w 5363295"/>
              <a:gd name="connsiteY21" fmla="*/ 200288 h 1475129"/>
              <a:gd name="connsiteX22" fmla="*/ 2201416 w 5363295"/>
              <a:gd name="connsiteY22" fmla="*/ 185717 h 1475129"/>
              <a:gd name="connsiteX23" fmla="*/ 2261798 w 5363295"/>
              <a:gd name="connsiteY23" fmla="*/ 167601 h 1475129"/>
              <a:gd name="connsiteX24" fmla="*/ 2396920 w 5363295"/>
              <a:gd name="connsiteY24" fmla="*/ 137528 h 1475129"/>
              <a:gd name="connsiteX25" fmla="*/ 2687191 w 5363295"/>
              <a:gd name="connsiteY25" fmla="*/ 91598 h 1475129"/>
              <a:gd name="connsiteX26" fmla="*/ 2772916 w 5363295"/>
              <a:gd name="connsiteY26" fmla="*/ 63023 h 1475129"/>
              <a:gd name="connsiteX27" fmla="*/ 2801491 w 5363295"/>
              <a:gd name="connsiteY27" fmla="*/ 53498 h 1475129"/>
              <a:gd name="connsiteX28" fmla="*/ 2830066 w 5363295"/>
              <a:gd name="connsiteY28" fmla="*/ 34448 h 1475129"/>
              <a:gd name="connsiteX29" fmla="*/ 2915173 w 5363295"/>
              <a:gd name="connsiteY29" fmla="*/ 19050 h 1475129"/>
              <a:gd name="connsiteX30" fmla="*/ 3030774 w 5363295"/>
              <a:gd name="connsiteY30" fmla="*/ 0 h 1475129"/>
              <a:gd name="connsiteX31" fmla="*/ 3172966 w 5363295"/>
              <a:gd name="connsiteY31" fmla="*/ 5873 h 1475129"/>
              <a:gd name="connsiteX32" fmla="*/ 3230116 w 5363295"/>
              <a:gd name="connsiteY32" fmla="*/ 24923 h 1475129"/>
              <a:gd name="connsiteX33" fmla="*/ 3268216 w 5363295"/>
              <a:gd name="connsiteY33" fmla="*/ 34448 h 1475129"/>
              <a:gd name="connsiteX34" fmla="*/ 3325366 w 5363295"/>
              <a:gd name="connsiteY34" fmla="*/ 53498 h 1475129"/>
              <a:gd name="connsiteX35" fmla="*/ 3382516 w 5363295"/>
              <a:gd name="connsiteY35" fmla="*/ 72548 h 1475129"/>
              <a:gd name="connsiteX36" fmla="*/ 3411091 w 5363295"/>
              <a:gd name="connsiteY36" fmla="*/ 82073 h 1475129"/>
              <a:gd name="connsiteX37" fmla="*/ 3439666 w 5363295"/>
              <a:gd name="connsiteY37" fmla="*/ 91598 h 1475129"/>
              <a:gd name="connsiteX38" fmla="*/ 3553966 w 5363295"/>
              <a:gd name="connsiteY38" fmla="*/ 101123 h 1475129"/>
              <a:gd name="connsiteX39" fmla="*/ 3611116 w 5363295"/>
              <a:gd name="connsiteY39" fmla="*/ 129698 h 1475129"/>
              <a:gd name="connsiteX40" fmla="*/ 3639691 w 5363295"/>
              <a:gd name="connsiteY40" fmla="*/ 158273 h 1475129"/>
              <a:gd name="connsiteX41" fmla="*/ 3696841 w 5363295"/>
              <a:gd name="connsiteY41" fmla="*/ 196373 h 1475129"/>
              <a:gd name="connsiteX42" fmla="*/ 3725416 w 5363295"/>
              <a:gd name="connsiteY42" fmla="*/ 215423 h 1475129"/>
              <a:gd name="connsiteX43" fmla="*/ 3753991 w 5363295"/>
              <a:gd name="connsiteY43" fmla="*/ 243998 h 1475129"/>
              <a:gd name="connsiteX44" fmla="*/ 3811141 w 5363295"/>
              <a:gd name="connsiteY44" fmla="*/ 263048 h 1475129"/>
              <a:gd name="connsiteX45" fmla="*/ 3868291 w 5363295"/>
              <a:gd name="connsiteY45" fmla="*/ 291623 h 1475129"/>
              <a:gd name="connsiteX46" fmla="*/ 3896866 w 5363295"/>
              <a:gd name="connsiteY46" fmla="*/ 310673 h 1475129"/>
              <a:gd name="connsiteX47" fmla="*/ 3934966 w 5363295"/>
              <a:gd name="connsiteY47" fmla="*/ 320198 h 1475129"/>
              <a:gd name="connsiteX48" fmla="*/ 4077841 w 5363295"/>
              <a:gd name="connsiteY48" fmla="*/ 339248 h 1475129"/>
              <a:gd name="connsiteX49" fmla="*/ 4134991 w 5363295"/>
              <a:gd name="connsiteY49" fmla="*/ 358298 h 1475129"/>
              <a:gd name="connsiteX50" fmla="*/ 4163566 w 5363295"/>
              <a:gd name="connsiteY50" fmla="*/ 367823 h 1475129"/>
              <a:gd name="connsiteX51" fmla="*/ 4220716 w 5363295"/>
              <a:gd name="connsiteY51" fmla="*/ 415448 h 1475129"/>
              <a:gd name="connsiteX52" fmla="*/ 4277866 w 5363295"/>
              <a:gd name="connsiteY52" fmla="*/ 453548 h 1475129"/>
              <a:gd name="connsiteX53" fmla="*/ 4306441 w 5363295"/>
              <a:gd name="connsiteY53" fmla="*/ 472598 h 1475129"/>
              <a:gd name="connsiteX54" fmla="*/ 4363591 w 5363295"/>
              <a:gd name="connsiteY54" fmla="*/ 510698 h 1475129"/>
              <a:gd name="connsiteX55" fmla="*/ 4392166 w 5363295"/>
              <a:gd name="connsiteY55" fmla="*/ 529748 h 1475129"/>
              <a:gd name="connsiteX56" fmla="*/ 4420741 w 5363295"/>
              <a:gd name="connsiteY56" fmla="*/ 539273 h 1475129"/>
              <a:gd name="connsiteX57" fmla="*/ 4506466 w 5363295"/>
              <a:gd name="connsiteY57" fmla="*/ 596423 h 1475129"/>
              <a:gd name="connsiteX58" fmla="*/ 4535041 w 5363295"/>
              <a:gd name="connsiteY58" fmla="*/ 624998 h 1475129"/>
              <a:gd name="connsiteX59" fmla="*/ 4563616 w 5363295"/>
              <a:gd name="connsiteY59" fmla="*/ 634523 h 1475129"/>
              <a:gd name="connsiteX60" fmla="*/ 4649341 w 5363295"/>
              <a:gd name="connsiteY60" fmla="*/ 691673 h 1475129"/>
              <a:gd name="connsiteX61" fmla="*/ 4677916 w 5363295"/>
              <a:gd name="connsiteY61" fmla="*/ 710723 h 1475129"/>
              <a:gd name="connsiteX62" fmla="*/ 4706491 w 5363295"/>
              <a:gd name="connsiteY62" fmla="*/ 729773 h 1475129"/>
              <a:gd name="connsiteX63" fmla="*/ 4792216 w 5363295"/>
              <a:gd name="connsiteY63" fmla="*/ 805973 h 1475129"/>
              <a:gd name="connsiteX64" fmla="*/ 4820791 w 5363295"/>
              <a:gd name="connsiteY64" fmla="*/ 815498 h 1475129"/>
              <a:gd name="connsiteX65" fmla="*/ 4877941 w 5363295"/>
              <a:gd name="connsiteY65" fmla="*/ 853598 h 1475129"/>
              <a:gd name="connsiteX66" fmla="*/ 4944616 w 5363295"/>
              <a:gd name="connsiteY66" fmla="*/ 872648 h 1475129"/>
              <a:gd name="connsiteX67" fmla="*/ 4973191 w 5363295"/>
              <a:gd name="connsiteY67" fmla="*/ 882173 h 1475129"/>
              <a:gd name="connsiteX68" fmla="*/ 5039866 w 5363295"/>
              <a:gd name="connsiteY68" fmla="*/ 901223 h 1475129"/>
              <a:gd name="connsiteX69" fmla="*/ 5097749 w 5363295"/>
              <a:gd name="connsiteY69" fmla="*/ 973027 h 1475129"/>
              <a:gd name="connsiteX70" fmla="*/ 5208384 w 5363295"/>
              <a:gd name="connsiteY70" fmla="*/ 1041167 h 1475129"/>
              <a:gd name="connsiteX71" fmla="*/ 5325622 w 5363295"/>
              <a:gd name="connsiteY71" fmla="*/ 1149420 h 1475129"/>
              <a:gd name="connsiteX72" fmla="*/ 5363295 w 5363295"/>
              <a:gd name="connsiteY72" fmla="*/ 1259105 h 1475129"/>
              <a:gd name="connsiteX73" fmla="*/ 4823235 w 5363295"/>
              <a:gd name="connsiteY73" fmla="*/ 1475129 h 1475129"/>
              <a:gd name="connsiteX74" fmla="*/ 574763 w 5363295"/>
              <a:gd name="connsiteY74" fmla="*/ 1475129 h 1475129"/>
              <a:gd name="connsiteX0" fmla="*/ 574763 w 5363295"/>
              <a:gd name="connsiteY0" fmla="*/ 1475129 h 1475129"/>
              <a:gd name="connsiteX1" fmla="*/ 54374 w 5363295"/>
              <a:gd name="connsiteY1" fmla="*/ 1422053 h 1475129"/>
              <a:gd name="connsiteX2" fmla="*/ 24725 w 5363295"/>
              <a:gd name="connsiteY2" fmla="*/ 1301523 h 1475129"/>
              <a:gd name="connsiteX3" fmla="*/ 173680 w 5363295"/>
              <a:gd name="connsiteY3" fmla="*/ 1166194 h 1475129"/>
              <a:gd name="connsiteX4" fmla="*/ 400331 w 5363295"/>
              <a:gd name="connsiteY4" fmla="*/ 1070663 h 1475129"/>
              <a:gd name="connsiteX5" fmla="*/ 553012 w 5363295"/>
              <a:gd name="connsiteY5" fmla="*/ 1003742 h 1475129"/>
              <a:gd name="connsiteX6" fmla="*/ 649512 w 5363295"/>
              <a:gd name="connsiteY6" fmla="*/ 917481 h 1475129"/>
              <a:gd name="connsiteX7" fmla="*/ 757820 w 5363295"/>
              <a:gd name="connsiteY7" fmla="*/ 864827 h 1475129"/>
              <a:gd name="connsiteX8" fmla="*/ 860315 w 5363295"/>
              <a:gd name="connsiteY8" fmla="*/ 798150 h 1475129"/>
              <a:gd name="connsiteX9" fmla="*/ 935265 w 5363295"/>
              <a:gd name="connsiteY9" fmla="*/ 738488 h 1475129"/>
              <a:gd name="connsiteX10" fmla="*/ 1006796 w 5363295"/>
              <a:gd name="connsiteY10" fmla="*/ 697872 h 1475129"/>
              <a:gd name="connsiteX11" fmla="*/ 1101199 w 5363295"/>
              <a:gd name="connsiteY11" fmla="*/ 619088 h 1475129"/>
              <a:gd name="connsiteX12" fmla="*/ 1196924 w 5363295"/>
              <a:gd name="connsiteY12" fmla="*/ 546421 h 1475129"/>
              <a:gd name="connsiteX13" fmla="*/ 1284056 w 5363295"/>
              <a:gd name="connsiteY13" fmla="*/ 501892 h 1475129"/>
              <a:gd name="connsiteX14" fmla="*/ 1375979 w 5363295"/>
              <a:gd name="connsiteY14" fmla="*/ 457828 h 1475129"/>
              <a:gd name="connsiteX15" fmla="*/ 1457610 w 5363295"/>
              <a:gd name="connsiteY15" fmla="*/ 429175 h 1475129"/>
              <a:gd name="connsiteX16" fmla="*/ 1549855 w 5363295"/>
              <a:gd name="connsiteY16" fmla="*/ 401729 h 1475129"/>
              <a:gd name="connsiteX17" fmla="*/ 1637432 w 5363295"/>
              <a:gd name="connsiteY17" fmla="*/ 380160 h 1475129"/>
              <a:gd name="connsiteX18" fmla="*/ 1796074 w 5363295"/>
              <a:gd name="connsiteY18" fmla="*/ 357302 h 1475129"/>
              <a:gd name="connsiteX19" fmla="*/ 1947651 w 5363295"/>
              <a:gd name="connsiteY19" fmla="*/ 312492 h 1475129"/>
              <a:gd name="connsiteX20" fmla="*/ 2047357 w 5363295"/>
              <a:gd name="connsiteY20" fmla="*/ 275146 h 1475129"/>
              <a:gd name="connsiteX21" fmla="*/ 2151406 w 5363295"/>
              <a:gd name="connsiteY21" fmla="*/ 200288 h 1475129"/>
              <a:gd name="connsiteX22" fmla="*/ 2201416 w 5363295"/>
              <a:gd name="connsiteY22" fmla="*/ 185717 h 1475129"/>
              <a:gd name="connsiteX23" fmla="*/ 2261798 w 5363295"/>
              <a:gd name="connsiteY23" fmla="*/ 167601 h 1475129"/>
              <a:gd name="connsiteX24" fmla="*/ 2396920 w 5363295"/>
              <a:gd name="connsiteY24" fmla="*/ 137528 h 1475129"/>
              <a:gd name="connsiteX25" fmla="*/ 2687191 w 5363295"/>
              <a:gd name="connsiteY25" fmla="*/ 91598 h 1475129"/>
              <a:gd name="connsiteX26" fmla="*/ 2772916 w 5363295"/>
              <a:gd name="connsiteY26" fmla="*/ 63023 h 1475129"/>
              <a:gd name="connsiteX27" fmla="*/ 2801491 w 5363295"/>
              <a:gd name="connsiteY27" fmla="*/ 53498 h 1475129"/>
              <a:gd name="connsiteX28" fmla="*/ 2830066 w 5363295"/>
              <a:gd name="connsiteY28" fmla="*/ 34448 h 1475129"/>
              <a:gd name="connsiteX29" fmla="*/ 2915173 w 5363295"/>
              <a:gd name="connsiteY29" fmla="*/ 19050 h 1475129"/>
              <a:gd name="connsiteX30" fmla="*/ 3030774 w 5363295"/>
              <a:gd name="connsiteY30" fmla="*/ 0 h 1475129"/>
              <a:gd name="connsiteX31" fmla="*/ 3172966 w 5363295"/>
              <a:gd name="connsiteY31" fmla="*/ 5873 h 1475129"/>
              <a:gd name="connsiteX32" fmla="*/ 3230116 w 5363295"/>
              <a:gd name="connsiteY32" fmla="*/ 24923 h 1475129"/>
              <a:gd name="connsiteX33" fmla="*/ 3296173 w 5363295"/>
              <a:gd name="connsiteY33" fmla="*/ 27144 h 1475129"/>
              <a:gd name="connsiteX34" fmla="*/ 3325366 w 5363295"/>
              <a:gd name="connsiteY34" fmla="*/ 53498 h 1475129"/>
              <a:gd name="connsiteX35" fmla="*/ 3382516 w 5363295"/>
              <a:gd name="connsiteY35" fmla="*/ 72548 h 1475129"/>
              <a:gd name="connsiteX36" fmla="*/ 3411091 w 5363295"/>
              <a:gd name="connsiteY36" fmla="*/ 82073 h 1475129"/>
              <a:gd name="connsiteX37" fmla="*/ 3439666 w 5363295"/>
              <a:gd name="connsiteY37" fmla="*/ 91598 h 1475129"/>
              <a:gd name="connsiteX38" fmla="*/ 3553966 w 5363295"/>
              <a:gd name="connsiteY38" fmla="*/ 101123 h 1475129"/>
              <a:gd name="connsiteX39" fmla="*/ 3611116 w 5363295"/>
              <a:gd name="connsiteY39" fmla="*/ 129698 h 1475129"/>
              <a:gd name="connsiteX40" fmla="*/ 3639691 w 5363295"/>
              <a:gd name="connsiteY40" fmla="*/ 158273 h 1475129"/>
              <a:gd name="connsiteX41" fmla="*/ 3696841 w 5363295"/>
              <a:gd name="connsiteY41" fmla="*/ 196373 h 1475129"/>
              <a:gd name="connsiteX42" fmla="*/ 3725416 w 5363295"/>
              <a:gd name="connsiteY42" fmla="*/ 215423 h 1475129"/>
              <a:gd name="connsiteX43" fmla="*/ 3753991 w 5363295"/>
              <a:gd name="connsiteY43" fmla="*/ 243998 h 1475129"/>
              <a:gd name="connsiteX44" fmla="*/ 3811141 w 5363295"/>
              <a:gd name="connsiteY44" fmla="*/ 263048 h 1475129"/>
              <a:gd name="connsiteX45" fmla="*/ 3868291 w 5363295"/>
              <a:gd name="connsiteY45" fmla="*/ 291623 h 1475129"/>
              <a:gd name="connsiteX46" fmla="*/ 3896866 w 5363295"/>
              <a:gd name="connsiteY46" fmla="*/ 310673 h 1475129"/>
              <a:gd name="connsiteX47" fmla="*/ 3934966 w 5363295"/>
              <a:gd name="connsiteY47" fmla="*/ 320198 h 1475129"/>
              <a:gd name="connsiteX48" fmla="*/ 4077841 w 5363295"/>
              <a:gd name="connsiteY48" fmla="*/ 339248 h 1475129"/>
              <a:gd name="connsiteX49" fmla="*/ 4134991 w 5363295"/>
              <a:gd name="connsiteY49" fmla="*/ 358298 h 1475129"/>
              <a:gd name="connsiteX50" fmla="*/ 4163566 w 5363295"/>
              <a:gd name="connsiteY50" fmla="*/ 367823 h 1475129"/>
              <a:gd name="connsiteX51" fmla="*/ 4220716 w 5363295"/>
              <a:gd name="connsiteY51" fmla="*/ 415448 h 1475129"/>
              <a:gd name="connsiteX52" fmla="*/ 4277866 w 5363295"/>
              <a:gd name="connsiteY52" fmla="*/ 453548 h 1475129"/>
              <a:gd name="connsiteX53" fmla="*/ 4306441 w 5363295"/>
              <a:gd name="connsiteY53" fmla="*/ 472598 h 1475129"/>
              <a:gd name="connsiteX54" fmla="*/ 4363591 w 5363295"/>
              <a:gd name="connsiteY54" fmla="*/ 510698 h 1475129"/>
              <a:gd name="connsiteX55" fmla="*/ 4392166 w 5363295"/>
              <a:gd name="connsiteY55" fmla="*/ 529748 h 1475129"/>
              <a:gd name="connsiteX56" fmla="*/ 4420741 w 5363295"/>
              <a:gd name="connsiteY56" fmla="*/ 539273 h 1475129"/>
              <a:gd name="connsiteX57" fmla="*/ 4506466 w 5363295"/>
              <a:gd name="connsiteY57" fmla="*/ 596423 h 1475129"/>
              <a:gd name="connsiteX58" fmla="*/ 4535041 w 5363295"/>
              <a:gd name="connsiteY58" fmla="*/ 624998 h 1475129"/>
              <a:gd name="connsiteX59" fmla="*/ 4563616 w 5363295"/>
              <a:gd name="connsiteY59" fmla="*/ 634523 h 1475129"/>
              <a:gd name="connsiteX60" fmla="*/ 4649341 w 5363295"/>
              <a:gd name="connsiteY60" fmla="*/ 691673 h 1475129"/>
              <a:gd name="connsiteX61" fmla="*/ 4677916 w 5363295"/>
              <a:gd name="connsiteY61" fmla="*/ 710723 h 1475129"/>
              <a:gd name="connsiteX62" fmla="*/ 4706491 w 5363295"/>
              <a:gd name="connsiteY62" fmla="*/ 729773 h 1475129"/>
              <a:gd name="connsiteX63" fmla="*/ 4792216 w 5363295"/>
              <a:gd name="connsiteY63" fmla="*/ 805973 h 1475129"/>
              <a:gd name="connsiteX64" fmla="*/ 4820791 w 5363295"/>
              <a:gd name="connsiteY64" fmla="*/ 815498 h 1475129"/>
              <a:gd name="connsiteX65" fmla="*/ 4877941 w 5363295"/>
              <a:gd name="connsiteY65" fmla="*/ 853598 h 1475129"/>
              <a:gd name="connsiteX66" fmla="*/ 4944616 w 5363295"/>
              <a:gd name="connsiteY66" fmla="*/ 872648 h 1475129"/>
              <a:gd name="connsiteX67" fmla="*/ 4973191 w 5363295"/>
              <a:gd name="connsiteY67" fmla="*/ 882173 h 1475129"/>
              <a:gd name="connsiteX68" fmla="*/ 5039866 w 5363295"/>
              <a:gd name="connsiteY68" fmla="*/ 901223 h 1475129"/>
              <a:gd name="connsiteX69" fmla="*/ 5097749 w 5363295"/>
              <a:gd name="connsiteY69" fmla="*/ 973027 h 1475129"/>
              <a:gd name="connsiteX70" fmla="*/ 5208384 w 5363295"/>
              <a:gd name="connsiteY70" fmla="*/ 1041167 h 1475129"/>
              <a:gd name="connsiteX71" fmla="*/ 5325622 w 5363295"/>
              <a:gd name="connsiteY71" fmla="*/ 1149420 h 1475129"/>
              <a:gd name="connsiteX72" fmla="*/ 5363295 w 5363295"/>
              <a:gd name="connsiteY72" fmla="*/ 1259105 h 1475129"/>
              <a:gd name="connsiteX73" fmla="*/ 4823235 w 5363295"/>
              <a:gd name="connsiteY73" fmla="*/ 1475129 h 1475129"/>
              <a:gd name="connsiteX74" fmla="*/ 574763 w 5363295"/>
              <a:gd name="connsiteY74" fmla="*/ 1475129 h 1475129"/>
              <a:gd name="connsiteX0" fmla="*/ 574763 w 5363295"/>
              <a:gd name="connsiteY0" fmla="*/ 1475129 h 1475129"/>
              <a:gd name="connsiteX1" fmla="*/ 54374 w 5363295"/>
              <a:gd name="connsiteY1" fmla="*/ 1422053 h 1475129"/>
              <a:gd name="connsiteX2" fmla="*/ 24725 w 5363295"/>
              <a:gd name="connsiteY2" fmla="*/ 1301523 h 1475129"/>
              <a:gd name="connsiteX3" fmla="*/ 173680 w 5363295"/>
              <a:gd name="connsiteY3" fmla="*/ 1166194 h 1475129"/>
              <a:gd name="connsiteX4" fmla="*/ 400331 w 5363295"/>
              <a:gd name="connsiteY4" fmla="*/ 1070663 h 1475129"/>
              <a:gd name="connsiteX5" fmla="*/ 553012 w 5363295"/>
              <a:gd name="connsiteY5" fmla="*/ 1003742 h 1475129"/>
              <a:gd name="connsiteX6" fmla="*/ 649512 w 5363295"/>
              <a:gd name="connsiteY6" fmla="*/ 917481 h 1475129"/>
              <a:gd name="connsiteX7" fmla="*/ 757820 w 5363295"/>
              <a:gd name="connsiteY7" fmla="*/ 864827 h 1475129"/>
              <a:gd name="connsiteX8" fmla="*/ 860315 w 5363295"/>
              <a:gd name="connsiteY8" fmla="*/ 798150 h 1475129"/>
              <a:gd name="connsiteX9" fmla="*/ 935265 w 5363295"/>
              <a:gd name="connsiteY9" fmla="*/ 738488 h 1475129"/>
              <a:gd name="connsiteX10" fmla="*/ 1006796 w 5363295"/>
              <a:gd name="connsiteY10" fmla="*/ 697872 h 1475129"/>
              <a:gd name="connsiteX11" fmla="*/ 1101199 w 5363295"/>
              <a:gd name="connsiteY11" fmla="*/ 619088 h 1475129"/>
              <a:gd name="connsiteX12" fmla="*/ 1196924 w 5363295"/>
              <a:gd name="connsiteY12" fmla="*/ 546421 h 1475129"/>
              <a:gd name="connsiteX13" fmla="*/ 1284056 w 5363295"/>
              <a:gd name="connsiteY13" fmla="*/ 501892 h 1475129"/>
              <a:gd name="connsiteX14" fmla="*/ 1375979 w 5363295"/>
              <a:gd name="connsiteY14" fmla="*/ 457828 h 1475129"/>
              <a:gd name="connsiteX15" fmla="*/ 1457610 w 5363295"/>
              <a:gd name="connsiteY15" fmla="*/ 429175 h 1475129"/>
              <a:gd name="connsiteX16" fmla="*/ 1549855 w 5363295"/>
              <a:gd name="connsiteY16" fmla="*/ 401729 h 1475129"/>
              <a:gd name="connsiteX17" fmla="*/ 1637432 w 5363295"/>
              <a:gd name="connsiteY17" fmla="*/ 380160 h 1475129"/>
              <a:gd name="connsiteX18" fmla="*/ 1796074 w 5363295"/>
              <a:gd name="connsiteY18" fmla="*/ 357302 h 1475129"/>
              <a:gd name="connsiteX19" fmla="*/ 1947651 w 5363295"/>
              <a:gd name="connsiteY19" fmla="*/ 312492 h 1475129"/>
              <a:gd name="connsiteX20" fmla="*/ 2047357 w 5363295"/>
              <a:gd name="connsiteY20" fmla="*/ 275146 h 1475129"/>
              <a:gd name="connsiteX21" fmla="*/ 2151406 w 5363295"/>
              <a:gd name="connsiteY21" fmla="*/ 200288 h 1475129"/>
              <a:gd name="connsiteX22" fmla="*/ 2201416 w 5363295"/>
              <a:gd name="connsiteY22" fmla="*/ 185717 h 1475129"/>
              <a:gd name="connsiteX23" fmla="*/ 2261798 w 5363295"/>
              <a:gd name="connsiteY23" fmla="*/ 167601 h 1475129"/>
              <a:gd name="connsiteX24" fmla="*/ 2396920 w 5363295"/>
              <a:gd name="connsiteY24" fmla="*/ 137528 h 1475129"/>
              <a:gd name="connsiteX25" fmla="*/ 2687191 w 5363295"/>
              <a:gd name="connsiteY25" fmla="*/ 91598 h 1475129"/>
              <a:gd name="connsiteX26" fmla="*/ 2772916 w 5363295"/>
              <a:gd name="connsiteY26" fmla="*/ 63023 h 1475129"/>
              <a:gd name="connsiteX27" fmla="*/ 2801491 w 5363295"/>
              <a:gd name="connsiteY27" fmla="*/ 53498 h 1475129"/>
              <a:gd name="connsiteX28" fmla="*/ 2830066 w 5363295"/>
              <a:gd name="connsiteY28" fmla="*/ 34448 h 1475129"/>
              <a:gd name="connsiteX29" fmla="*/ 2915173 w 5363295"/>
              <a:gd name="connsiteY29" fmla="*/ 19050 h 1475129"/>
              <a:gd name="connsiteX30" fmla="*/ 3030774 w 5363295"/>
              <a:gd name="connsiteY30" fmla="*/ 0 h 1475129"/>
              <a:gd name="connsiteX31" fmla="*/ 3172966 w 5363295"/>
              <a:gd name="connsiteY31" fmla="*/ 5873 h 1475129"/>
              <a:gd name="connsiteX32" fmla="*/ 3230116 w 5363295"/>
              <a:gd name="connsiteY32" fmla="*/ 24923 h 1475129"/>
              <a:gd name="connsiteX33" fmla="*/ 3296173 w 5363295"/>
              <a:gd name="connsiteY33" fmla="*/ 27144 h 1475129"/>
              <a:gd name="connsiteX34" fmla="*/ 3325366 w 5363295"/>
              <a:gd name="connsiteY34" fmla="*/ 53498 h 1475129"/>
              <a:gd name="connsiteX35" fmla="*/ 3382516 w 5363295"/>
              <a:gd name="connsiteY35" fmla="*/ 72548 h 1475129"/>
              <a:gd name="connsiteX36" fmla="*/ 3411091 w 5363295"/>
              <a:gd name="connsiteY36" fmla="*/ 82073 h 1475129"/>
              <a:gd name="connsiteX37" fmla="*/ 3439666 w 5363295"/>
              <a:gd name="connsiteY37" fmla="*/ 91598 h 1475129"/>
              <a:gd name="connsiteX38" fmla="*/ 3553966 w 5363295"/>
              <a:gd name="connsiteY38" fmla="*/ 101123 h 1475129"/>
              <a:gd name="connsiteX39" fmla="*/ 3611116 w 5363295"/>
              <a:gd name="connsiteY39" fmla="*/ 129698 h 1475129"/>
              <a:gd name="connsiteX40" fmla="*/ 3639691 w 5363295"/>
              <a:gd name="connsiteY40" fmla="*/ 158273 h 1475129"/>
              <a:gd name="connsiteX41" fmla="*/ 3696841 w 5363295"/>
              <a:gd name="connsiteY41" fmla="*/ 196373 h 1475129"/>
              <a:gd name="connsiteX42" fmla="*/ 3725416 w 5363295"/>
              <a:gd name="connsiteY42" fmla="*/ 215423 h 1475129"/>
              <a:gd name="connsiteX43" fmla="*/ 3753991 w 5363295"/>
              <a:gd name="connsiteY43" fmla="*/ 243998 h 1475129"/>
              <a:gd name="connsiteX44" fmla="*/ 3811141 w 5363295"/>
              <a:gd name="connsiteY44" fmla="*/ 263048 h 1475129"/>
              <a:gd name="connsiteX45" fmla="*/ 3868291 w 5363295"/>
              <a:gd name="connsiteY45" fmla="*/ 291623 h 1475129"/>
              <a:gd name="connsiteX46" fmla="*/ 3896866 w 5363295"/>
              <a:gd name="connsiteY46" fmla="*/ 310673 h 1475129"/>
              <a:gd name="connsiteX47" fmla="*/ 3934966 w 5363295"/>
              <a:gd name="connsiteY47" fmla="*/ 320198 h 1475129"/>
              <a:gd name="connsiteX48" fmla="*/ 4077841 w 5363295"/>
              <a:gd name="connsiteY48" fmla="*/ 339248 h 1475129"/>
              <a:gd name="connsiteX49" fmla="*/ 4134991 w 5363295"/>
              <a:gd name="connsiteY49" fmla="*/ 358298 h 1475129"/>
              <a:gd name="connsiteX50" fmla="*/ 4163566 w 5363295"/>
              <a:gd name="connsiteY50" fmla="*/ 367823 h 1475129"/>
              <a:gd name="connsiteX51" fmla="*/ 4234695 w 5363295"/>
              <a:gd name="connsiteY51" fmla="*/ 466575 h 1475129"/>
              <a:gd name="connsiteX52" fmla="*/ 4277866 w 5363295"/>
              <a:gd name="connsiteY52" fmla="*/ 453548 h 1475129"/>
              <a:gd name="connsiteX53" fmla="*/ 4306441 w 5363295"/>
              <a:gd name="connsiteY53" fmla="*/ 472598 h 1475129"/>
              <a:gd name="connsiteX54" fmla="*/ 4363591 w 5363295"/>
              <a:gd name="connsiteY54" fmla="*/ 510698 h 1475129"/>
              <a:gd name="connsiteX55" fmla="*/ 4392166 w 5363295"/>
              <a:gd name="connsiteY55" fmla="*/ 529748 h 1475129"/>
              <a:gd name="connsiteX56" fmla="*/ 4420741 w 5363295"/>
              <a:gd name="connsiteY56" fmla="*/ 539273 h 1475129"/>
              <a:gd name="connsiteX57" fmla="*/ 4506466 w 5363295"/>
              <a:gd name="connsiteY57" fmla="*/ 596423 h 1475129"/>
              <a:gd name="connsiteX58" fmla="*/ 4535041 w 5363295"/>
              <a:gd name="connsiteY58" fmla="*/ 624998 h 1475129"/>
              <a:gd name="connsiteX59" fmla="*/ 4563616 w 5363295"/>
              <a:gd name="connsiteY59" fmla="*/ 634523 h 1475129"/>
              <a:gd name="connsiteX60" fmla="*/ 4649341 w 5363295"/>
              <a:gd name="connsiteY60" fmla="*/ 691673 h 1475129"/>
              <a:gd name="connsiteX61" fmla="*/ 4677916 w 5363295"/>
              <a:gd name="connsiteY61" fmla="*/ 710723 h 1475129"/>
              <a:gd name="connsiteX62" fmla="*/ 4706491 w 5363295"/>
              <a:gd name="connsiteY62" fmla="*/ 729773 h 1475129"/>
              <a:gd name="connsiteX63" fmla="*/ 4792216 w 5363295"/>
              <a:gd name="connsiteY63" fmla="*/ 805973 h 1475129"/>
              <a:gd name="connsiteX64" fmla="*/ 4820791 w 5363295"/>
              <a:gd name="connsiteY64" fmla="*/ 815498 h 1475129"/>
              <a:gd name="connsiteX65" fmla="*/ 4877941 w 5363295"/>
              <a:gd name="connsiteY65" fmla="*/ 853598 h 1475129"/>
              <a:gd name="connsiteX66" fmla="*/ 4944616 w 5363295"/>
              <a:gd name="connsiteY66" fmla="*/ 872648 h 1475129"/>
              <a:gd name="connsiteX67" fmla="*/ 4973191 w 5363295"/>
              <a:gd name="connsiteY67" fmla="*/ 882173 h 1475129"/>
              <a:gd name="connsiteX68" fmla="*/ 5039866 w 5363295"/>
              <a:gd name="connsiteY68" fmla="*/ 901223 h 1475129"/>
              <a:gd name="connsiteX69" fmla="*/ 5097749 w 5363295"/>
              <a:gd name="connsiteY69" fmla="*/ 973027 h 1475129"/>
              <a:gd name="connsiteX70" fmla="*/ 5208384 w 5363295"/>
              <a:gd name="connsiteY70" fmla="*/ 1041167 h 1475129"/>
              <a:gd name="connsiteX71" fmla="*/ 5325622 w 5363295"/>
              <a:gd name="connsiteY71" fmla="*/ 1149420 h 1475129"/>
              <a:gd name="connsiteX72" fmla="*/ 5363295 w 5363295"/>
              <a:gd name="connsiteY72" fmla="*/ 1259105 h 1475129"/>
              <a:gd name="connsiteX73" fmla="*/ 4823235 w 5363295"/>
              <a:gd name="connsiteY73" fmla="*/ 1475129 h 1475129"/>
              <a:gd name="connsiteX74" fmla="*/ 574763 w 5363295"/>
              <a:gd name="connsiteY74" fmla="*/ 1475129 h 1475129"/>
              <a:gd name="connsiteX0" fmla="*/ 574763 w 5363295"/>
              <a:gd name="connsiteY0" fmla="*/ 1475129 h 1475129"/>
              <a:gd name="connsiteX1" fmla="*/ 54374 w 5363295"/>
              <a:gd name="connsiteY1" fmla="*/ 1422053 h 1475129"/>
              <a:gd name="connsiteX2" fmla="*/ 24725 w 5363295"/>
              <a:gd name="connsiteY2" fmla="*/ 1301523 h 1475129"/>
              <a:gd name="connsiteX3" fmla="*/ 173680 w 5363295"/>
              <a:gd name="connsiteY3" fmla="*/ 1166194 h 1475129"/>
              <a:gd name="connsiteX4" fmla="*/ 400331 w 5363295"/>
              <a:gd name="connsiteY4" fmla="*/ 1070663 h 1475129"/>
              <a:gd name="connsiteX5" fmla="*/ 553012 w 5363295"/>
              <a:gd name="connsiteY5" fmla="*/ 1003742 h 1475129"/>
              <a:gd name="connsiteX6" fmla="*/ 649512 w 5363295"/>
              <a:gd name="connsiteY6" fmla="*/ 917481 h 1475129"/>
              <a:gd name="connsiteX7" fmla="*/ 757820 w 5363295"/>
              <a:gd name="connsiteY7" fmla="*/ 864827 h 1475129"/>
              <a:gd name="connsiteX8" fmla="*/ 860315 w 5363295"/>
              <a:gd name="connsiteY8" fmla="*/ 798150 h 1475129"/>
              <a:gd name="connsiteX9" fmla="*/ 935265 w 5363295"/>
              <a:gd name="connsiteY9" fmla="*/ 738488 h 1475129"/>
              <a:gd name="connsiteX10" fmla="*/ 1006796 w 5363295"/>
              <a:gd name="connsiteY10" fmla="*/ 697872 h 1475129"/>
              <a:gd name="connsiteX11" fmla="*/ 1101199 w 5363295"/>
              <a:gd name="connsiteY11" fmla="*/ 619088 h 1475129"/>
              <a:gd name="connsiteX12" fmla="*/ 1196924 w 5363295"/>
              <a:gd name="connsiteY12" fmla="*/ 546421 h 1475129"/>
              <a:gd name="connsiteX13" fmla="*/ 1284056 w 5363295"/>
              <a:gd name="connsiteY13" fmla="*/ 501892 h 1475129"/>
              <a:gd name="connsiteX14" fmla="*/ 1375979 w 5363295"/>
              <a:gd name="connsiteY14" fmla="*/ 457828 h 1475129"/>
              <a:gd name="connsiteX15" fmla="*/ 1457610 w 5363295"/>
              <a:gd name="connsiteY15" fmla="*/ 429175 h 1475129"/>
              <a:gd name="connsiteX16" fmla="*/ 1549855 w 5363295"/>
              <a:gd name="connsiteY16" fmla="*/ 401729 h 1475129"/>
              <a:gd name="connsiteX17" fmla="*/ 1637432 w 5363295"/>
              <a:gd name="connsiteY17" fmla="*/ 380160 h 1475129"/>
              <a:gd name="connsiteX18" fmla="*/ 1796074 w 5363295"/>
              <a:gd name="connsiteY18" fmla="*/ 357302 h 1475129"/>
              <a:gd name="connsiteX19" fmla="*/ 1947651 w 5363295"/>
              <a:gd name="connsiteY19" fmla="*/ 312492 h 1475129"/>
              <a:gd name="connsiteX20" fmla="*/ 2047357 w 5363295"/>
              <a:gd name="connsiteY20" fmla="*/ 275146 h 1475129"/>
              <a:gd name="connsiteX21" fmla="*/ 2151406 w 5363295"/>
              <a:gd name="connsiteY21" fmla="*/ 200288 h 1475129"/>
              <a:gd name="connsiteX22" fmla="*/ 2201416 w 5363295"/>
              <a:gd name="connsiteY22" fmla="*/ 185717 h 1475129"/>
              <a:gd name="connsiteX23" fmla="*/ 2261798 w 5363295"/>
              <a:gd name="connsiteY23" fmla="*/ 167601 h 1475129"/>
              <a:gd name="connsiteX24" fmla="*/ 2396920 w 5363295"/>
              <a:gd name="connsiteY24" fmla="*/ 137528 h 1475129"/>
              <a:gd name="connsiteX25" fmla="*/ 2687191 w 5363295"/>
              <a:gd name="connsiteY25" fmla="*/ 91598 h 1475129"/>
              <a:gd name="connsiteX26" fmla="*/ 2772916 w 5363295"/>
              <a:gd name="connsiteY26" fmla="*/ 63023 h 1475129"/>
              <a:gd name="connsiteX27" fmla="*/ 2801491 w 5363295"/>
              <a:gd name="connsiteY27" fmla="*/ 53498 h 1475129"/>
              <a:gd name="connsiteX28" fmla="*/ 2830066 w 5363295"/>
              <a:gd name="connsiteY28" fmla="*/ 34448 h 1475129"/>
              <a:gd name="connsiteX29" fmla="*/ 2915173 w 5363295"/>
              <a:gd name="connsiteY29" fmla="*/ 19050 h 1475129"/>
              <a:gd name="connsiteX30" fmla="*/ 3030774 w 5363295"/>
              <a:gd name="connsiteY30" fmla="*/ 0 h 1475129"/>
              <a:gd name="connsiteX31" fmla="*/ 3172966 w 5363295"/>
              <a:gd name="connsiteY31" fmla="*/ 5873 h 1475129"/>
              <a:gd name="connsiteX32" fmla="*/ 3230116 w 5363295"/>
              <a:gd name="connsiteY32" fmla="*/ 24923 h 1475129"/>
              <a:gd name="connsiteX33" fmla="*/ 3296173 w 5363295"/>
              <a:gd name="connsiteY33" fmla="*/ 27144 h 1475129"/>
              <a:gd name="connsiteX34" fmla="*/ 3325366 w 5363295"/>
              <a:gd name="connsiteY34" fmla="*/ 53498 h 1475129"/>
              <a:gd name="connsiteX35" fmla="*/ 3382516 w 5363295"/>
              <a:gd name="connsiteY35" fmla="*/ 72548 h 1475129"/>
              <a:gd name="connsiteX36" fmla="*/ 3411091 w 5363295"/>
              <a:gd name="connsiteY36" fmla="*/ 82073 h 1475129"/>
              <a:gd name="connsiteX37" fmla="*/ 3439666 w 5363295"/>
              <a:gd name="connsiteY37" fmla="*/ 91598 h 1475129"/>
              <a:gd name="connsiteX38" fmla="*/ 3553966 w 5363295"/>
              <a:gd name="connsiteY38" fmla="*/ 101123 h 1475129"/>
              <a:gd name="connsiteX39" fmla="*/ 3611116 w 5363295"/>
              <a:gd name="connsiteY39" fmla="*/ 129698 h 1475129"/>
              <a:gd name="connsiteX40" fmla="*/ 3639691 w 5363295"/>
              <a:gd name="connsiteY40" fmla="*/ 158273 h 1475129"/>
              <a:gd name="connsiteX41" fmla="*/ 3696841 w 5363295"/>
              <a:gd name="connsiteY41" fmla="*/ 196373 h 1475129"/>
              <a:gd name="connsiteX42" fmla="*/ 3725416 w 5363295"/>
              <a:gd name="connsiteY42" fmla="*/ 215423 h 1475129"/>
              <a:gd name="connsiteX43" fmla="*/ 3753991 w 5363295"/>
              <a:gd name="connsiteY43" fmla="*/ 243998 h 1475129"/>
              <a:gd name="connsiteX44" fmla="*/ 3811141 w 5363295"/>
              <a:gd name="connsiteY44" fmla="*/ 263048 h 1475129"/>
              <a:gd name="connsiteX45" fmla="*/ 3868291 w 5363295"/>
              <a:gd name="connsiteY45" fmla="*/ 291623 h 1475129"/>
              <a:gd name="connsiteX46" fmla="*/ 3896866 w 5363295"/>
              <a:gd name="connsiteY46" fmla="*/ 310673 h 1475129"/>
              <a:gd name="connsiteX47" fmla="*/ 3934966 w 5363295"/>
              <a:gd name="connsiteY47" fmla="*/ 320198 h 1475129"/>
              <a:gd name="connsiteX48" fmla="*/ 4077841 w 5363295"/>
              <a:gd name="connsiteY48" fmla="*/ 339248 h 1475129"/>
              <a:gd name="connsiteX49" fmla="*/ 4134991 w 5363295"/>
              <a:gd name="connsiteY49" fmla="*/ 358298 h 1475129"/>
              <a:gd name="connsiteX50" fmla="*/ 4163566 w 5363295"/>
              <a:gd name="connsiteY50" fmla="*/ 367823 h 1475129"/>
              <a:gd name="connsiteX51" fmla="*/ 4234695 w 5363295"/>
              <a:gd name="connsiteY51" fmla="*/ 466575 h 1475129"/>
              <a:gd name="connsiteX52" fmla="*/ 4281361 w 5363295"/>
              <a:gd name="connsiteY52" fmla="*/ 501021 h 1475129"/>
              <a:gd name="connsiteX53" fmla="*/ 4306441 w 5363295"/>
              <a:gd name="connsiteY53" fmla="*/ 472598 h 1475129"/>
              <a:gd name="connsiteX54" fmla="*/ 4363591 w 5363295"/>
              <a:gd name="connsiteY54" fmla="*/ 510698 h 1475129"/>
              <a:gd name="connsiteX55" fmla="*/ 4392166 w 5363295"/>
              <a:gd name="connsiteY55" fmla="*/ 529748 h 1475129"/>
              <a:gd name="connsiteX56" fmla="*/ 4420741 w 5363295"/>
              <a:gd name="connsiteY56" fmla="*/ 539273 h 1475129"/>
              <a:gd name="connsiteX57" fmla="*/ 4506466 w 5363295"/>
              <a:gd name="connsiteY57" fmla="*/ 596423 h 1475129"/>
              <a:gd name="connsiteX58" fmla="*/ 4535041 w 5363295"/>
              <a:gd name="connsiteY58" fmla="*/ 624998 h 1475129"/>
              <a:gd name="connsiteX59" fmla="*/ 4563616 w 5363295"/>
              <a:gd name="connsiteY59" fmla="*/ 634523 h 1475129"/>
              <a:gd name="connsiteX60" fmla="*/ 4649341 w 5363295"/>
              <a:gd name="connsiteY60" fmla="*/ 691673 h 1475129"/>
              <a:gd name="connsiteX61" fmla="*/ 4677916 w 5363295"/>
              <a:gd name="connsiteY61" fmla="*/ 710723 h 1475129"/>
              <a:gd name="connsiteX62" fmla="*/ 4706491 w 5363295"/>
              <a:gd name="connsiteY62" fmla="*/ 729773 h 1475129"/>
              <a:gd name="connsiteX63" fmla="*/ 4792216 w 5363295"/>
              <a:gd name="connsiteY63" fmla="*/ 805973 h 1475129"/>
              <a:gd name="connsiteX64" fmla="*/ 4820791 w 5363295"/>
              <a:gd name="connsiteY64" fmla="*/ 815498 h 1475129"/>
              <a:gd name="connsiteX65" fmla="*/ 4877941 w 5363295"/>
              <a:gd name="connsiteY65" fmla="*/ 853598 h 1475129"/>
              <a:gd name="connsiteX66" fmla="*/ 4944616 w 5363295"/>
              <a:gd name="connsiteY66" fmla="*/ 872648 h 1475129"/>
              <a:gd name="connsiteX67" fmla="*/ 4973191 w 5363295"/>
              <a:gd name="connsiteY67" fmla="*/ 882173 h 1475129"/>
              <a:gd name="connsiteX68" fmla="*/ 5039866 w 5363295"/>
              <a:gd name="connsiteY68" fmla="*/ 901223 h 1475129"/>
              <a:gd name="connsiteX69" fmla="*/ 5097749 w 5363295"/>
              <a:gd name="connsiteY69" fmla="*/ 973027 h 1475129"/>
              <a:gd name="connsiteX70" fmla="*/ 5208384 w 5363295"/>
              <a:gd name="connsiteY70" fmla="*/ 1041167 h 1475129"/>
              <a:gd name="connsiteX71" fmla="*/ 5325622 w 5363295"/>
              <a:gd name="connsiteY71" fmla="*/ 1149420 h 1475129"/>
              <a:gd name="connsiteX72" fmla="*/ 5363295 w 5363295"/>
              <a:gd name="connsiteY72" fmla="*/ 1259105 h 1475129"/>
              <a:gd name="connsiteX73" fmla="*/ 4823235 w 5363295"/>
              <a:gd name="connsiteY73" fmla="*/ 1475129 h 1475129"/>
              <a:gd name="connsiteX74" fmla="*/ 574763 w 5363295"/>
              <a:gd name="connsiteY74" fmla="*/ 1475129 h 1475129"/>
              <a:gd name="connsiteX0" fmla="*/ 574763 w 5363295"/>
              <a:gd name="connsiteY0" fmla="*/ 1475129 h 1475129"/>
              <a:gd name="connsiteX1" fmla="*/ 54374 w 5363295"/>
              <a:gd name="connsiteY1" fmla="*/ 1422053 h 1475129"/>
              <a:gd name="connsiteX2" fmla="*/ 24725 w 5363295"/>
              <a:gd name="connsiteY2" fmla="*/ 1301523 h 1475129"/>
              <a:gd name="connsiteX3" fmla="*/ 173680 w 5363295"/>
              <a:gd name="connsiteY3" fmla="*/ 1166194 h 1475129"/>
              <a:gd name="connsiteX4" fmla="*/ 400331 w 5363295"/>
              <a:gd name="connsiteY4" fmla="*/ 1070663 h 1475129"/>
              <a:gd name="connsiteX5" fmla="*/ 553012 w 5363295"/>
              <a:gd name="connsiteY5" fmla="*/ 1003742 h 1475129"/>
              <a:gd name="connsiteX6" fmla="*/ 649512 w 5363295"/>
              <a:gd name="connsiteY6" fmla="*/ 917481 h 1475129"/>
              <a:gd name="connsiteX7" fmla="*/ 757820 w 5363295"/>
              <a:gd name="connsiteY7" fmla="*/ 864827 h 1475129"/>
              <a:gd name="connsiteX8" fmla="*/ 860315 w 5363295"/>
              <a:gd name="connsiteY8" fmla="*/ 798150 h 1475129"/>
              <a:gd name="connsiteX9" fmla="*/ 935265 w 5363295"/>
              <a:gd name="connsiteY9" fmla="*/ 738488 h 1475129"/>
              <a:gd name="connsiteX10" fmla="*/ 1006796 w 5363295"/>
              <a:gd name="connsiteY10" fmla="*/ 697872 h 1475129"/>
              <a:gd name="connsiteX11" fmla="*/ 1101199 w 5363295"/>
              <a:gd name="connsiteY11" fmla="*/ 619088 h 1475129"/>
              <a:gd name="connsiteX12" fmla="*/ 1196924 w 5363295"/>
              <a:gd name="connsiteY12" fmla="*/ 546421 h 1475129"/>
              <a:gd name="connsiteX13" fmla="*/ 1284056 w 5363295"/>
              <a:gd name="connsiteY13" fmla="*/ 501892 h 1475129"/>
              <a:gd name="connsiteX14" fmla="*/ 1375979 w 5363295"/>
              <a:gd name="connsiteY14" fmla="*/ 457828 h 1475129"/>
              <a:gd name="connsiteX15" fmla="*/ 1457610 w 5363295"/>
              <a:gd name="connsiteY15" fmla="*/ 429175 h 1475129"/>
              <a:gd name="connsiteX16" fmla="*/ 1549855 w 5363295"/>
              <a:gd name="connsiteY16" fmla="*/ 401729 h 1475129"/>
              <a:gd name="connsiteX17" fmla="*/ 1637432 w 5363295"/>
              <a:gd name="connsiteY17" fmla="*/ 380160 h 1475129"/>
              <a:gd name="connsiteX18" fmla="*/ 1796074 w 5363295"/>
              <a:gd name="connsiteY18" fmla="*/ 357302 h 1475129"/>
              <a:gd name="connsiteX19" fmla="*/ 1947651 w 5363295"/>
              <a:gd name="connsiteY19" fmla="*/ 312492 h 1475129"/>
              <a:gd name="connsiteX20" fmla="*/ 2047357 w 5363295"/>
              <a:gd name="connsiteY20" fmla="*/ 275146 h 1475129"/>
              <a:gd name="connsiteX21" fmla="*/ 2151406 w 5363295"/>
              <a:gd name="connsiteY21" fmla="*/ 200288 h 1475129"/>
              <a:gd name="connsiteX22" fmla="*/ 2201416 w 5363295"/>
              <a:gd name="connsiteY22" fmla="*/ 185717 h 1475129"/>
              <a:gd name="connsiteX23" fmla="*/ 2261798 w 5363295"/>
              <a:gd name="connsiteY23" fmla="*/ 167601 h 1475129"/>
              <a:gd name="connsiteX24" fmla="*/ 2396920 w 5363295"/>
              <a:gd name="connsiteY24" fmla="*/ 137528 h 1475129"/>
              <a:gd name="connsiteX25" fmla="*/ 2687191 w 5363295"/>
              <a:gd name="connsiteY25" fmla="*/ 91598 h 1475129"/>
              <a:gd name="connsiteX26" fmla="*/ 2772916 w 5363295"/>
              <a:gd name="connsiteY26" fmla="*/ 63023 h 1475129"/>
              <a:gd name="connsiteX27" fmla="*/ 2801491 w 5363295"/>
              <a:gd name="connsiteY27" fmla="*/ 53498 h 1475129"/>
              <a:gd name="connsiteX28" fmla="*/ 2830066 w 5363295"/>
              <a:gd name="connsiteY28" fmla="*/ 34448 h 1475129"/>
              <a:gd name="connsiteX29" fmla="*/ 2915173 w 5363295"/>
              <a:gd name="connsiteY29" fmla="*/ 19050 h 1475129"/>
              <a:gd name="connsiteX30" fmla="*/ 3030774 w 5363295"/>
              <a:gd name="connsiteY30" fmla="*/ 0 h 1475129"/>
              <a:gd name="connsiteX31" fmla="*/ 3172966 w 5363295"/>
              <a:gd name="connsiteY31" fmla="*/ 5873 h 1475129"/>
              <a:gd name="connsiteX32" fmla="*/ 3230116 w 5363295"/>
              <a:gd name="connsiteY32" fmla="*/ 24923 h 1475129"/>
              <a:gd name="connsiteX33" fmla="*/ 3296173 w 5363295"/>
              <a:gd name="connsiteY33" fmla="*/ 27144 h 1475129"/>
              <a:gd name="connsiteX34" fmla="*/ 3325366 w 5363295"/>
              <a:gd name="connsiteY34" fmla="*/ 53498 h 1475129"/>
              <a:gd name="connsiteX35" fmla="*/ 3382516 w 5363295"/>
              <a:gd name="connsiteY35" fmla="*/ 72548 h 1475129"/>
              <a:gd name="connsiteX36" fmla="*/ 3411091 w 5363295"/>
              <a:gd name="connsiteY36" fmla="*/ 82073 h 1475129"/>
              <a:gd name="connsiteX37" fmla="*/ 3439666 w 5363295"/>
              <a:gd name="connsiteY37" fmla="*/ 91598 h 1475129"/>
              <a:gd name="connsiteX38" fmla="*/ 3553966 w 5363295"/>
              <a:gd name="connsiteY38" fmla="*/ 101123 h 1475129"/>
              <a:gd name="connsiteX39" fmla="*/ 3611116 w 5363295"/>
              <a:gd name="connsiteY39" fmla="*/ 129698 h 1475129"/>
              <a:gd name="connsiteX40" fmla="*/ 3639691 w 5363295"/>
              <a:gd name="connsiteY40" fmla="*/ 158273 h 1475129"/>
              <a:gd name="connsiteX41" fmla="*/ 3696841 w 5363295"/>
              <a:gd name="connsiteY41" fmla="*/ 196373 h 1475129"/>
              <a:gd name="connsiteX42" fmla="*/ 3725416 w 5363295"/>
              <a:gd name="connsiteY42" fmla="*/ 215423 h 1475129"/>
              <a:gd name="connsiteX43" fmla="*/ 3753991 w 5363295"/>
              <a:gd name="connsiteY43" fmla="*/ 243998 h 1475129"/>
              <a:gd name="connsiteX44" fmla="*/ 3811141 w 5363295"/>
              <a:gd name="connsiteY44" fmla="*/ 263048 h 1475129"/>
              <a:gd name="connsiteX45" fmla="*/ 3868291 w 5363295"/>
              <a:gd name="connsiteY45" fmla="*/ 291623 h 1475129"/>
              <a:gd name="connsiteX46" fmla="*/ 3896866 w 5363295"/>
              <a:gd name="connsiteY46" fmla="*/ 310673 h 1475129"/>
              <a:gd name="connsiteX47" fmla="*/ 3934966 w 5363295"/>
              <a:gd name="connsiteY47" fmla="*/ 320198 h 1475129"/>
              <a:gd name="connsiteX48" fmla="*/ 4077841 w 5363295"/>
              <a:gd name="connsiteY48" fmla="*/ 339248 h 1475129"/>
              <a:gd name="connsiteX49" fmla="*/ 4134991 w 5363295"/>
              <a:gd name="connsiteY49" fmla="*/ 358298 h 1475129"/>
              <a:gd name="connsiteX50" fmla="*/ 4163566 w 5363295"/>
              <a:gd name="connsiteY50" fmla="*/ 367823 h 1475129"/>
              <a:gd name="connsiteX51" fmla="*/ 4234695 w 5363295"/>
              <a:gd name="connsiteY51" fmla="*/ 466575 h 1475129"/>
              <a:gd name="connsiteX52" fmla="*/ 4281361 w 5363295"/>
              <a:gd name="connsiteY52" fmla="*/ 501021 h 1475129"/>
              <a:gd name="connsiteX53" fmla="*/ 4344883 w 5363295"/>
              <a:gd name="connsiteY53" fmla="*/ 534679 h 1475129"/>
              <a:gd name="connsiteX54" fmla="*/ 4363591 w 5363295"/>
              <a:gd name="connsiteY54" fmla="*/ 510698 h 1475129"/>
              <a:gd name="connsiteX55" fmla="*/ 4392166 w 5363295"/>
              <a:gd name="connsiteY55" fmla="*/ 529748 h 1475129"/>
              <a:gd name="connsiteX56" fmla="*/ 4420741 w 5363295"/>
              <a:gd name="connsiteY56" fmla="*/ 539273 h 1475129"/>
              <a:gd name="connsiteX57" fmla="*/ 4506466 w 5363295"/>
              <a:gd name="connsiteY57" fmla="*/ 596423 h 1475129"/>
              <a:gd name="connsiteX58" fmla="*/ 4535041 w 5363295"/>
              <a:gd name="connsiteY58" fmla="*/ 624998 h 1475129"/>
              <a:gd name="connsiteX59" fmla="*/ 4563616 w 5363295"/>
              <a:gd name="connsiteY59" fmla="*/ 634523 h 1475129"/>
              <a:gd name="connsiteX60" fmla="*/ 4649341 w 5363295"/>
              <a:gd name="connsiteY60" fmla="*/ 691673 h 1475129"/>
              <a:gd name="connsiteX61" fmla="*/ 4677916 w 5363295"/>
              <a:gd name="connsiteY61" fmla="*/ 710723 h 1475129"/>
              <a:gd name="connsiteX62" fmla="*/ 4706491 w 5363295"/>
              <a:gd name="connsiteY62" fmla="*/ 729773 h 1475129"/>
              <a:gd name="connsiteX63" fmla="*/ 4792216 w 5363295"/>
              <a:gd name="connsiteY63" fmla="*/ 805973 h 1475129"/>
              <a:gd name="connsiteX64" fmla="*/ 4820791 w 5363295"/>
              <a:gd name="connsiteY64" fmla="*/ 815498 h 1475129"/>
              <a:gd name="connsiteX65" fmla="*/ 4877941 w 5363295"/>
              <a:gd name="connsiteY65" fmla="*/ 853598 h 1475129"/>
              <a:gd name="connsiteX66" fmla="*/ 4944616 w 5363295"/>
              <a:gd name="connsiteY66" fmla="*/ 872648 h 1475129"/>
              <a:gd name="connsiteX67" fmla="*/ 4973191 w 5363295"/>
              <a:gd name="connsiteY67" fmla="*/ 882173 h 1475129"/>
              <a:gd name="connsiteX68" fmla="*/ 5039866 w 5363295"/>
              <a:gd name="connsiteY68" fmla="*/ 901223 h 1475129"/>
              <a:gd name="connsiteX69" fmla="*/ 5097749 w 5363295"/>
              <a:gd name="connsiteY69" fmla="*/ 973027 h 1475129"/>
              <a:gd name="connsiteX70" fmla="*/ 5208384 w 5363295"/>
              <a:gd name="connsiteY70" fmla="*/ 1041167 h 1475129"/>
              <a:gd name="connsiteX71" fmla="*/ 5325622 w 5363295"/>
              <a:gd name="connsiteY71" fmla="*/ 1149420 h 1475129"/>
              <a:gd name="connsiteX72" fmla="*/ 5363295 w 5363295"/>
              <a:gd name="connsiteY72" fmla="*/ 1259105 h 1475129"/>
              <a:gd name="connsiteX73" fmla="*/ 4823235 w 5363295"/>
              <a:gd name="connsiteY73" fmla="*/ 1475129 h 1475129"/>
              <a:gd name="connsiteX74" fmla="*/ 574763 w 5363295"/>
              <a:gd name="connsiteY74" fmla="*/ 1475129 h 1475129"/>
              <a:gd name="connsiteX0" fmla="*/ 574763 w 5363295"/>
              <a:gd name="connsiteY0" fmla="*/ 1475129 h 1475129"/>
              <a:gd name="connsiteX1" fmla="*/ 54374 w 5363295"/>
              <a:gd name="connsiteY1" fmla="*/ 1422053 h 1475129"/>
              <a:gd name="connsiteX2" fmla="*/ 24725 w 5363295"/>
              <a:gd name="connsiteY2" fmla="*/ 1301523 h 1475129"/>
              <a:gd name="connsiteX3" fmla="*/ 173680 w 5363295"/>
              <a:gd name="connsiteY3" fmla="*/ 1166194 h 1475129"/>
              <a:gd name="connsiteX4" fmla="*/ 400331 w 5363295"/>
              <a:gd name="connsiteY4" fmla="*/ 1070663 h 1475129"/>
              <a:gd name="connsiteX5" fmla="*/ 553012 w 5363295"/>
              <a:gd name="connsiteY5" fmla="*/ 1003742 h 1475129"/>
              <a:gd name="connsiteX6" fmla="*/ 649512 w 5363295"/>
              <a:gd name="connsiteY6" fmla="*/ 917481 h 1475129"/>
              <a:gd name="connsiteX7" fmla="*/ 757820 w 5363295"/>
              <a:gd name="connsiteY7" fmla="*/ 864827 h 1475129"/>
              <a:gd name="connsiteX8" fmla="*/ 860315 w 5363295"/>
              <a:gd name="connsiteY8" fmla="*/ 798150 h 1475129"/>
              <a:gd name="connsiteX9" fmla="*/ 935265 w 5363295"/>
              <a:gd name="connsiteY9" fmla="*/ 738488 h 1475129"/>
              <a:gd name="connsiteX10" fmla="*/ 1006796 w 5363295"/>
              <a:gd name="connsiteY10" fmla="*/ 697872 h 1475129"/>
              <a:gd name="connsiteX11" fmla="*/ 1101199 w 5363295"/>
              <a:gd name="connsiteY11" fmla="*/ 619088 h 1475129"/>
              <a:gd name="connsiteX12" fmla="*/ 1196924 w 5363295"/>
              <a:gd name="connsiteY12" fmla="*/ 546421 h 1475129"/>
              <a:gd name="connsiteX13" fmla="*/ 1284056 w 5363295"/>
              <a:gd name="connsiteY13" fmla="*/ 501892 h 1475129"/>
              <a:gd name="connsiteX14" fmla="*/ 1375979 w 5363295"/>
              <a:gd name="connsiteY14" fmla="*/ 457828 h 1475129"/>
              <a:gd name="connsiteX15" fmla="*/ 1457610 w 5363295"/>
              <a:gd name="connsiteY15" fmla="*/ 429175 h 1475129"/>
              <a:gd name="connsiteX16" fmla="*/ 1549855 w 5363295"/>
              <a:gd name="connsiteY16" fmla="*/ 401729 h 1475129"/>
              <a:gd name="connsiteX17" fmla="*/ 1637432 w 5363295"/>
              <a:gd name="connsiteY17" fmla="*/ 380160 h 1475129"/>
              <a:gd name="connsiteX18" fmla="*/ 1796074 w 5363295"/>
              <a:gd name="connsiteY18" fmla="*/ 357302 h 1475129"/>
              <a:gd name="connsiteX19" fmla="*/ 1947651 w 5363295"/>
              <a:gd name="connsiteY19" fmla="*/ 312492 h 1475129"/>
              <a:gd name="connsiteX20" fmla="*/ 2047357 w 5363295"/>
              <a:gd name="connsiteY20" fmla="*/ 275146 h 1475129"/>
              <a:gd name="connsiteX21" fmla="*/ 2151406 w 5363295"/>
              <a:gd name="connsiteY21" fmla="*/ 200288 h 1475129"/>
              <a:gd name="connsiteX22" fmla="*/ 2201416 w 5363295"/>
              <a:gd name="connsiteY22" fmla="*/ 185717 h 1475129"/>
              <a:gd name="connsiteX23" fmla="*/ 2261798 w 5363295"/>
              <a:gd name="connsiteY23" fmla="*/ 167601 h 1475129"/>
              <a:gd name="connsiteX24" fmla="*/ 2396920 w 5363295"/>
              <a:gd name="connsiteY24" fmla="*/ 137528 h 1475129"/>
              <a:gd name="connsiteX25" fmla="*/ 2687191 w 5363295"/>
              <a:gd name="connsiteY25" fmla="*/ 91598 h 1475129"/>
              <a:gd name="connsiteX26" fmla="*/ 2772916 w 5363295"/>
              <a:gd name="connsiteY26" fmla="*/ 63023 h 1475129"/>
              <a:gd name="connsiteX27" fmla="*/ 2801491 w 5363295"/>
              <a:gd name="connsiteY27" fmla="*/ 53498 h 1475129"/>
              <a:gd name="connsiteX28" fmla="*/ 2830066 w 5363295"/>
              <a:gd name="connsiteY28" fmla="*/ 34448 h 1475129"/>
              <a:gd name="connsiteX29" fmla="*/ 2915173 w 5363295"/>
              <a:gd name="connsiteY29" fmla="*/ 19050 h 1475129"/>
              <a:gd name="connsiteX30" fmla="*/ 3030774 w 5363295"/>
              <a:gd name="connsiteY30" fmla="*/ 0 h 1475129"/>
              <a:gd name="connsiteX31" fmla="*/ 3172966 w 5363295"/>
              <a:gd name="connsiteY31" fmla="*/ 5873 h 1475129"/>
              <a:gd name="connsiteX32" fmla="*/ 3230116 w 5363295"/>
              <a:gd name="connsiteY32" fmla="*/ 24923 h 1475129"/>
              <a:gd name="connsiteX33" fmla="*/ 3296173 w 5363295"/>
              <a:gd name="connsiteY33" fmla="*/ 27144 h 1475129"/>
              <a:gd name="connsiteX34" fmla="*/ 3325366 w 5363295"/>
              <a:gd name="connsiteY34" fmla="*/ 53498 h 1475129"/>
              <a:gd name="connsiteX35" fmla="*/ 3382516 w 5363295"/>
              <a:gd name="connsiteY35" fmla="*/ 72548 h 1475129"/>
              <a:gd name="connsiteX36" fmla="*/ 3411091 w 5363295"/>
              <a:gd name="connsiteY36" fmla="*/ 82073 h 1475129"/>
              <a:gd name="connsiteX37" fmla="*/ 3439666 w 5363295"/>
              <a:gd name="connsiteY37" fmla="*/ 91598 h 1475129"/>
              <a:gd name="connsiteX38" fmla="*/ 3553966 w 5363295"/>
              <a:gd name="connsiteY38" fmla="*/ 101123 h 1475129"/>
              <a:gd name="connsiteX39" fmla="*/ 3611116 w 5363295"/>
              <a:gd name="connsiteY39" fmla="*/ 129698 h 1475129"/>
              <a:gd name="connsiteX40" fmla="*/ 3639691 w 5363295"/>
              <a:gd name="connsiteY40" fmla="*/ 158273 h 1475129"/>
              <a:gd name="connsiteX41" fmla="*/ 3696841 w 5363295"/>
              <a:gd name="connsiteY41" fmla="*/ 196373 h 1475129"/>
              <a:gd name="connsiteX42" fmla="*/ 3725416 w 5363295"/>
              <a:gd name="connsiteY42" fmla="*/ 215423 h 1475129"/>
              <a:gd name="connsiteX43" fmla="*/ 3753991 w 5363295"/>
              <a:gd name="connsiteY43" fmla="*/ 243998 h 1475129"/>
              <a:gd name="connsiteX44" fmla="*/ 3811141 w 5363295"/>
              <a:gd name="connsiteY44" fmla="*/ 263048 h 1475129"/>
              <a:gd name="connsiteX45" fmla="*/ 3868291 w 5363295"/>
              <a:gd name="connsiteY45" fmla="*/ 291623 h 1475129"/>
              <a:gd name="connsiteX46" fmla="*/ 3896866 w 5363295"/>
              <a:gd name="connsiteY46" fmla="*/ 310673 h 1475129"/>
              <a:gd name="connsiteX47" fmla="*/ 3934966 w 5363295"/>
              <a:gd name="connsiteY47" fmla="*/ 320198 h 1475129"/>
              <a:gd name="connsiteX48" fmla="*/ 4077841 w 5363295"/>
              <a:gd name="connsiteY48" fmla="*/ 339248 h 1475129"/>
              <a:gd name="connsiteX49" fmla="*/ 4134991 w 5363295"/>
              <a:gd name="connsiteY49" fmla="*/ 358298 h 1475129"/>
              <a:gd name="connsiteX50" fmla="*/ 4163566 w 5363295"/>
              <a:gd name="connsiteY50" fmla="*/ 367823 h 1475129"/>
              <a:gd name="connsiteX51" fmla="*/ 4234695 w 5363295"/>
              <a:gd name="connsiteY51" fmla="*/ 466575 h 1475129"/>
              <a:gd name="connsiteX52" fmla="*/ 4281361 w 5363295"/>
              <a:gd name="connsiteY52" fmla="*/ 501021 h 1475129"/>
              <a:gd name="connsiteX53" fmla="*/ 4344883 w 5363295"/>
              <a:gd name="connsiteY53" fmla="*/ 534679 h 1475129"/>
              <a:gd name="connsiteX54" fmla="*/ 4423001 w 5363295"/>
              <a:gd name="connsiteY54" fmla="*/ 583735 h 1475129"/>
              <a:gd name="connsiteX55" fmla="*/ 4392166 w 5363295"/>
              <a:gd name="connsiteY55" fmla="*/ 529748 h 1475129"/>
              <a:gd name="connsiteX56" fmla="*/ 4420741 w 5363295"/>
              <a:gd name="connsiteY56" fmla="*/ 539273 h 1475129"/>
              <a:gd name="connsiteX57" fmla="*/ 4506466 w 5363295"/>
              <a:gd name="connsiteY57" fmla="*/ 596423 h 1475129"/>
              <a:gd name="connsiteX58" fmla="*/ 4535041 w 5363295"/>
              <a:gd name="connsiteY58" fmla="*/ 624998 h 1475129"/>
              <a:gd name="connsiteX59" fmla="*/ 4563616 w 5363295"/>
              <a:gd name="connsiteY59" fmla="*/ 634523 h 1475129"/>
              <a:gd name="connsiteX60" fmla="*/ 4649341 w 5363295"/>
              <a:gd name="connsiteY60" fmla="*/ 691673 h 1475129"/>
              <a:gd name="connsiteX61" fmla="*/ 4677916 w 5363295"/>
              <a:gd name="connsiteY61" fmla="*/ 710723 h 1475129"/>
              <a:gd name="connsiteX62" fmla="*/ 4706491 w 5363295"/>
              <a:gd name="connsiteY62" fmla="*/ 729773 h 1475129"/>
              <a:gd name="connsiteX63" fmla="*/ 4792216 w 5363295"/>
              <a:gd name="connsiteY63" fmla="*/ 805973 h 1475129"/>
              <a:gd name="connsiteX64" fmla="*/ 4820791 w 5363295"/>
              <a:gd name="connsiteY64" fmla="*/ 815498 h 1475129"/>
              <a:gd name="connsiteX65" fmla="*/ 4877941 w 5363295"/>
              <a:gd name="connsiteY65" fmla="*/ 853598 h 1475129"/>
              <a:gd name="connsiteX66" fmla="*/ 4944616 w 5363295"/>
              <a:gd name="connsiteY66" fmla="*/ 872648 h 1475129"/>
              <a:gd name="connsiteX67" fmla="*/ 4973191 w 5363295"/>
              <a:gd name="connsiteY67" fmla="*/ 882173 h 1475129"/>
              <a:gd name="connsiteX68" fmla="*/ 5039866 w 5363295"/>
              <a:gd name="connsiteY68" fmla="*/ 901223 h 1475129"/>
              <a:gd name="connsiteX69" fmla="*/ 5097749 w 5363295"/>
              <a:gd name="connsiteY69" fmla="*/ 973027 h 1475129"/>
              <a:gd name="connsiteX70" fmla="*/ 5208384 w 5363295"/>
              <a:gd name="connsiteY70" fmla="*/ 1041167 h 1475129"/>
              <a:gd name="connsiteX71" fmla="*/ 5325622 w 5363295"/>
              <a:gd name="connsiteY71" fmla="*/ 1149420 h 1475129"/>
              <a:gd name="connsiteX72" fmla="*/ 5363295 w 5363295"/>
              <a:gd name="connsiteY72" fmla="*/ 1259105 h 1475129"/>
              <a:gd name="connsiteX73" fmla="*/ 4823235 w 5363295"/>
              <a:gd name="connsiteY73" fmla="*/ 1475129 h 1475129"/>
              <a:gd name="connsiteX74" fmla="*/ 574763 w 5363295"/>
              <a:gd name="connsiteY74" fmla="*/ 1475129 h 1475129"/>
              <a:gd name="connsiteX0" fmla="*/ 574763 w 5363295"/>
              <a:gd name="connsiteY0" fmla="*/ 1475129 h 1475129"/>
              <a:gd name="connsiteX1" fmla="*/ 54374 w 5363295"/>
              <a:gd name="connsiteY1" fmla="*/ 1422053 h 1475129"/>
              <a:gd name="connsiteX2" fmla="*/ 24725 w 5363295"/>
              <a:gd name="connsiteY2" fmla="*/ 1301523 h 1475129"/>
              <a:gd name="connsiteX3" fmla="*/ 173680 w 5363295"/>
              <a:gd name="connsiteY3" fmla="*/ 1166194 h 1475129"/>
              <a:gd name="connsiteX4" fmla="*/ 400331 w 5363295"/>
              <a:gd name="connsiteY4" fmla="*/ 1070663 h 1475129"/>
              <a:gd name="connsiteX5" fmla="*/ 553012 w 5363295"/>
              <a:gd name="connsiteY5" fmla="*/ 1003742 h 1475129"/>
              <a:gd name="connsiteX6" fmla="*/ 649512 w 5363295"/>
              <a:gd name="connsiteY6" fmla="*/ 917481 h 1475129"/>
              <a:gd name="connsiteX7" fmla="*/ 757820 w 5363295"/>
              <a:gd name="connsiteY7" fmla="*/ 864827 h 1475129"/>
              <a:gd name="connsiteX8" fmla="*/ 860315 w 5363295"/>
              <a:gd name="connsiteY8" fmla="*/ 798150 h 1475129"/>
              <a:gd name="connsiteX9" fmla="*/ 935265 w 5363295"/>
              <a:gd name="connsiteY9" fmla="*/ 738488 h 1475129"/>
              <a:gd name="connsiteX10" fmla="*/ 1006796 w 5363295"/>
              <a:gd name="connsiteY10" fmla="*/ 697872 h 1475129"/>
              <a:gd name="connsiteX11" fmla="*/ 1101199 w 5363295"/>
              <a:gd name="connsiteY11" fmla="*/ 619088 h 1475129"/>
              <a:gd name="connsiteX12" fmla="*/ 1196924 w 5363295"/>
              <a:gd name="connsiteY12" fmla="*/ 546421 h 1475129"/>
              <a:gd name="connsiteX13" fmla="*/ 1284056 w 5363295"/>
              <a:gd name="connsiteY13" fmla="*/ 501892 h 1475129"/>
              <a:gd name="connsiteX14" fmla="*/ 1375979 w 5363295"/>
              <a:gd name="connsiteY14" fmla="*/ 457828 h 1475129"/>
              <a:gd name="connsiteX15" fmla="*/ 1457610 w 5363295"/>
              <a:gd name="connsiteY15" fmla="*/ 429175 h 1475129"/>
              <a:gd name="connsiteX16" fmla="*/ 1549855 w 5363295"/>
              <a:gd name="connsiteY16" fmla="*/ 401729 h 1475129"/>
              <a:gd name="connsiteX17" fmla="*/ 1637432 w 5363295"/>
              <a:gd name="connsiteY17" fmla="*/ 380160 h 1475129"/>
              <a:gd name="connsiteX18" fmla="*/ 1796074 w 5363295"/>
              <a:gd name="connsiteY18" fmla="*/ 357302 h 1475129"/>
              <a:gd name="connsiteX19" fmla="*/ 1947651 w 5363295"/>
              <a:gd name="connsiteY19" fmla="*/ 312492 h 1475129"/>
              <a:gd name="connsiteX20" fmla="*/ 2047357 w 5363295"/>
              <a:gd name="connsiteY20" fmla="*/ 275146 h 1475129"/>
              <a:gd name="connsiteX21" fmla="*/ 2151406 w 5363295"/>
              <a:gd name="connsiteY21" fmla="*/ 200288 h 1475129"/>
              <a:gd name="connsiteX22" fmla="*/ 2201416 w 5363295"/>
              <a:gd name="connsiteY22" fmla="*/ 185717 h 1475129"/>
              <a:gd name="connsiteX23" fmla="*/ 2261798 w 5363295"/>
              <a:gd name="connsiteY23" fmla="*/ 167601 h 1475129"/>
              <a:gd name="connsiteX24" fmla="*/ 2396920 w 5363295"/>
              <a:gd name="connsiteY24" fmla="*/ 137528 h 1475129"/>
              <a:gd name="connsiteX25" fmla="*/ 2687191 w 5363295"/>
              <a:gd name="connsiteY25" fmla="*/ 91598 h 1475129"/>
              <a:gd name="connsiteX26" fmla="*/ 2772916 w 5363295"/>
              <a:gd name="connsiteY26" fmla="*/ 63023 h 1475129"/>
              <a:gd name="connsiteX27" fmla="*/ 2801491 w 5363295"/>
              <a:gd name="connsiteY27" fmla="*/ 53498 h 1475129"/>
              <a:gd name="connsiteX28" fmla="*/ 2830066 w 5363295"/>
              <a:gd name="connsiteY28" fmla="*/ 34448 h 1475129"/>
              <a:gd name="connsiteX29" fmla="*/ 2915173 w 5363295"/>
              <a:gd name="connsiteY29" fmla="*/ 19050 h 1475129"/>
              <a:gd name="connsiteX30" fmla="*/ 3030774 w 5363295"/>
              <a:gd name="connsiteY30" fmla="*/ 0 h 1475129"/>
              <a:gd name="connsiteX31" fmla="*/ 3172966 w 5363295"/>
              <a:gd name="connsiteY31" fmla="*/ 5873 h 1475129"/>
              <a:gd name="connsiteX32" fmla="*/ 3230116 w 5363295"/>
              <a:gd name="connsiteY32" fmla="*/ 24923 h 1475129"/>
              <a:gd name="connsiteX33" fmla="*/ 3296173 w 5363295"/>
              <a:gd name="connsiteY33" fmla="*/ 27144 h 1475129"/>
              <a:gd name="connsiteX34" fmla="*/ 3325366 w 5363295"/>
              <a:gd name="connsiteY34" fmla="*/ 53498 h 1475129"/>
              <a:gd name="connsiteX35" fmla="*/ 3382516 w 5363295"/>
              <a:gd name="connsiteY35" fmla="*/ 72548 h 1475129"/>
              <a:gd name="connsiteX36" fmla="*/ 3411091 w 5363295"/>
              <a:gd name="connsiteY36" fmla="*/ 82073 h 1475129"/>
              <a:gd name="connsiteX37" fmla="*/ 3439666 w 5363295"/>
              <a:gd name="connsiteY37" fmla="*/ 91598 h 1475129"/>
              <a:gd name="connsiteX38" fmla="*/ 3553966 w 5363295"/>
              <a:gd name="connsiteY38" fmla="*/ 101123 h 1475129"/>
              <a:gd name="connsiteX39" fmla="*/ 3611116 w 5363295"/>
              <a:gd name="connsiteY39" fmla="*/ 129698 h 1475129"/>
              <a:gd name="connsiteX40" fmla="*/ 3639691 w 5363295"/>
              <a:gd name="connsiteY40" fmla="*/ 158273 h 1475129"/>
              <a:gd name="connsiteX41" fmla="*/ 3696841 w 5363295"/>
              <a:gd name="connsiteY41" fmla="*/ 196373 h 1475129"/>
              <a:gd name="connsiteX42" fmla="*/ 3725416 w 5363295"/>
              <a:gd name="connsiteY42" fmla="*/ 215423 h 1475129"/>
              <a:gd name="connsiteX43" fmla="*/ 3753991 w 5363295"/>
              <a:gd name="connsiteY43" fmla="*/ 243998 h 1475129"/>
              <a:gd name="connsiteX44" fmla="*/ 3811141 w 5363295"/>
              <a:gd name="connsiteY44" fmla="*/ 263048 h 1475129"/>
              <a:gd name="connsiteX45" fmla="*/ 3868291 w 5363295"/>
              <a:gd name="connsiteY45" fmla="*/ 291623 h 1475129"/>
              <a:gd name="connsiteX46" fmla="*/ 3896866 w 5363295"/>
              <a:gd name="connsiteY46" fmla="*/ 310673 h 1475129"/>
              <a:gd name="connsiteX47" fmla="*/ 3934966 w 5363295"/>
              <a:gd name="connsiteY47" fmla="*/ 320198 h 1475129"/>
              <a:gd name="connsiteX48" fmla="*/ 4077841 w 5363295"/>
              <a:gd name="connsiteY48" fmla="*/ 339248 h 1475129"/>
              <a:gd name="connsiteX49" fmla="*/ 4134991 w 5363295"/>
              <a:gd name="connsiteY49" fmla="*/ 358298 h 1475129"/>
              <a:gd name="connsiteX50" fmla="*/ 4121630 w 5363295"/>
              <a:gd name="connsiteY50" fmla="*/ 404341 h 1475129"/>
              <a:gd name="connsiteX51" fmla="*/ 4234695 w 5363295"/>
              <a:gd name="connsiteY51" fmla="*/ 466575 h 1475129"/>
              <a:gd name="connsiteX52" fmla="*/ 4281361 w 5363295"/>
              <a:gd name="connsiteY52" fmla="*/ 501021 h 1475129"/>
              <a:gd name="connsiteX53" fmla="*/ 4344883 w 5363295"/>
              <a:gd name="connsiteY53" fmla="*/ 534679 h 1475129"/>
              <a:gd name="connsiteX54" fmla="*/ 4423001 w 5363295"/>
              <a:gd name="connsiteY54" fmla="*/ 583735 h 1475129"/>
              <a:gd name="connsiteX55" fmla="*/ 4392166 w 5363295"/>
              <a:gd name="connsiteY55" fmla="*/ 529748 h 1475129"/>
              <a:gd name="connsiteX56" fmla="*/ 4420741 w 5363295"/>
              <a:gd name="connsiteY56" fmla="*/ 539273 h 1475129"/>
              <a:gd name="connsiteX57" fmla="*/ 4506466 w 5363295"/>
              <a:gd name="connsiteY57" fmla="*/ 596423 h 1475129"/>
              <a:gd name="connsiteX58" fmla="*/ 4535041 w 5363295"/>
              <a:gd name="connsiteY58" fmla="*/ 624998 h 1475129"/>
              <a:gd name="connsiteX59" fmla="*/ 4563616 w 5363295"/>
              <a:gd name="connsiteY59" fmla="*/ 634523 h 1475129"/>
              <a:gd name="connsiteX60" fmla="*/ 4649341 w 5363295"/>
              <a:gd name="connsiteY60" fmla="*/ 691673 h 1475129"/>
              <a:gd name="connsiteX61" fmla="*/ 4677916 w 5363295"/>
              <a:gd name="connsiteY61" fmla="*/ 710723 h 1475129"/>
              <a:gd name="connsiteX62" fmla="*/ 4706491 w 5363295"/>
              <a:gd name="connsiteY62" fmla="*/ 729773 h 1475129"/>
              <a:gd name="connsiteX63" fmla="*/ 4792216 w 5363295"/>
              <a:gd name="connsiteY63" fmla="*/ 805973 h 1475129"/>
              <a:gd name="connsiteX64" fmla="*/ 4820791 w 5363295"/>
              <a:gd name="connsiteY64" fmla="*/ 815498 h 1475129"/>
              <a:gd name="connsiteX65" fmla="*/ 4877941 w 5363295"/>
              <a:gd name="connsiteY65" fmla="*/ 853598 h 1475129"/>
              <a:gd name="connsiteX66" fmla="*/ 4944616 w 5363295"/>
              <a:gd name="connsiteY66" fmla="*/ 872648 h 1475129"/>
              <a:gd name="connsiteX67" fmla="*/ 4973191 w 5363295"/>
              <a:gd name="connsiteY67" fmla="*/ 882173 h 1475129"/>
              <a:gd name="connsiteX68" fmla="*/ 5039866 w 5363295"/>
              <a:gd name="connsiteY68" fmla="*/ 901223 h 1475129"/>
              <a:gd name="connsiteX69" fmla="*/ 5097749 w 5363295"/>
              <a:gd name="connsiteY69" fmla="*/ 973027 h 1475129"/>
              <a:gd name="connsiteX70" fmla="*/ 5208384 w 5363295"/>
              <a:gd name="connsiteY70" fmla="*/ 1041167 h 1475129"/>
              <a:gd name="connsiteX71" fmla="*/ 5325622 w 5363295"/>
              <a:gd name="connsiteY71" fmla="*/ 1149420 h 1475129"/>
              <a:gd name="connsiteX72" fmla="*/ 5363295 w 5363295"/>
              <a:gd name="connsiteY72" fmla="*/ 1259105 h 1475129"/>
              <a:gd name="connsiteX73" fmla="*/ 4823235 w 5363295"/>
              <a:gd name="connsiteY73" fmla="*/ 1475129 h 1475129"/>
              <a:gd name="connsiteX74" fmla="*/ 574763 w 5363295"/>
              <a:gd name="connsiteY74" fmla="*/ 1475129 h 1475129"/>
              <a:gd name="connsiteX0" fmla="*/ 574763 w 5363295"/>
              <a:gd name="connsiteY0" fmla="*/ 1475129 h 1475129"/>
              <a:gd name="connsiteX1" fmla="*/ 54374 w 5363295"/>
              <a:gd name="connsiteY1" fmla="*/ 1422053 h 1475129"/>
              <a:gd name="connsiteX2" fmla="*/ 24725 w 5363295"/>
              <a:gd name="connsiteY2" fmla="*/ 1301523 h 1475129"/>
              <a:gd name="connsiteX3" fmla="*/ 173680 w 5363295"/>
              <a:gd name="connsiteY3" fmla="*/ 1166194 h 1475129"/>
              <a:gd name="connsiteX4" fmla="*/ 400331 w 5363295"/>
              <a:gd name="connsiteY4" fmla="*/ 1070663 h 1475129"/>
              <a:gd name="connsiteX5" fmla="*/ 553012 w 5363295"/>
              <a:gd name="connsiteY5" fmla="*/ 1003742 h 1475129"/>
              <a:gd name="connsiteX6" fmla="*/ 649512 w 5363295"/>
              <a:gd name="connsiteY6" fmla="*/ 917481 h 1475129"/>
              <a:gd name="connsiteX7" fmla="*/ 757820 w 5363295"/>
              <a:gd name="connsiteY7" fmla="*/ 864827 h 1475129"/>
              <a:gd name="connsiteX8" fmla="*/ 860315 w 5363295"/>
              <a:gd name="connsiteY8" fmla="*/ 798150 h 1475129"/>
              <a:gd name="connsiteX9" fmla="*/ 935265 w 5363295"/>
              <a:gd name="connsiteY9" fmla="*/ 738488 h 1475129"/>
              <a:gd name="connsiteX10" fmla="*/ 1006796 w 5363295"/>
              <a:gd name="connsiteY10" fmla="*/ 697872 h 1475129"/>
              <a:gd name="connsiteX11" fmla="*/ 1101199 w 5363295"/>
              <a:gd name="connsiteY11" fmla="*/ 619088 h 1475129"/>
              <a:gd name="connsiteX12" fmla="*/ 1196924 w 5363295"/>
              <a:gd name="connsiteY12" fmla="*/ 546421 h 1475129"/>
              <a:gd name="connsiteX13" fmla="*/ 1284056 w 5363295"/>
              <a:gd name="connsiteY13" fmla="*/ 501892 h 1475129"/>
              <a:gd name="connsiteX14" fmla="*/ 1375979 w 5363295"/>
              <a:gd name="connsiteY14" fmla="*/ 457828 h 1475129"/>
              <a:gd name="connsiteX15" fmla="*/ 1457610 w 5363295"/>
              <a:gd name="connsiteY15" fmla="*/ 429175 h 1475129"/>
              <a:gd name="connsiteX16" fmla="*/ 1549855 w 5363295"/>
              <a:gd name="connsiteY16" fmla="*/ 401729 h 1475129"/>
              <a:gd name="connsiteX17" fmla="*/ 1637432 w 5363295"/>
              <a:gd name="connsiteY17" fmla="*/ 380160 h 1475129"/>
              <a:gd name="connsiteX18" fmla="*/ 1796074 w 5363295"/>
              <a:gd name="connsiteY18" fmla="*/ 357302 h 1475129"/>
              <a:gd name="connsiteX19" fmla="*/ 1947651 w 5363295"/>
              <a:gd name="connsiteY19" fmla="*/ 312492 h 1475129"/>
              <a:gd name="connsiteX20" fmla="*/ 2047357 w 5363295"/>
              <a:gd name="connsiteY20" fmla="*/ 275146 h 1475129"/>
              <a:gd name="connsiteX21" fmla="*/ 2151406 w 5363295"/>
              <a:gd name="connsiteY21" fmla="*/ 200288 h 1475129"/>
              <a:gd name="connsiteX22" fmla="*/ 2201416 w 5363295"/>
              <a:gd name="connsiteY22" fmla="*/ 185717 h 1475129"/>
              <a:gd name="connsiteX23" fmla="*/ 2261798 w 5363295"/>
              <a:gd name="connsiteY23" fmla="*/ 167601 h 1475129"/>
              <a:gd name="connsiteX24" fmla="*/ 2396920 w 5363295"/>
              <a:gd name="connsiteY24" fmla="*/ 137528 h 1475129"/>
              <a:gd name="connsiteX25" fmla="*/ 2687191 w 5363295"/>
              <a:gd name="connsiteY25" fmla="*/ 91598 h 1475129"/>
              <a:gd name="connsiteX26" fmla="*/ 2772916 w 5363295"/>
              <a:gd name="connsiteY26" fmla="*/ 63023 h 1475129"/>
              <a:gd name="connsiteX27" fmla="*/ 2801491 w 5363295"/>
              <a:gd name="connsiteY27" fmla="*/ 53498 h 1475129"/>
              <a:gd name="connsiteX28" fmla="*/ 2830066 w 5363295"/>
              <a:gd name="connsiteY28" fmla="*/ 34448 h 1475129"/>
              <a:gd name="connsiteX29" fmla="*/ 2915173 w 5363295"/>
              <a:gd name="connsiteY29" fmla="*/ 19050 h 1475129"/>
              <a:gd name="connsiteX30" fmla="*/ 3030774 w 5363295"/>
              <a:gd name="connsiteY30" fmla="*/ 0 h 1475129"/>
              <a:gd name="connsiteX31" fmla="*/ 3172966 w 5363295"/>
              <a:gd name="connsiteY31" fmla="*/ 5873 h 1475129"/>
              <a:gd name="connsiteX32" fmla="*/ 3230116 w 5363295"/>
              <a:gd name="connsiteY32" fmla="*/ 24923 h 1475129"/>
              <a:gd name="connsiteX33" fmla="*/ 3296173 w 5363295"/>
              <a:gd name="connsiteY33" fmla="*/ 27144 h 1475129"/>
              <a:gd name="connsiteX34" fmla="*/ 3325366 w 5363295"/>
              <a:gd name="connsiteY34" fmla="*/ 53498 h 1475129"/>
              <a:gd name="connsiteX35" fmla="*/ 3382516 w 5363295"/>
              <a:gd name="connsiteY35" fmla="*/ 72548 h 1475129"/>
              <a:gd name="connsiteX36" fmla="*/ 3411091 w 5363295"/>
              <a:gd name="connsiteY36" fmla="*/ 82073 h 1475129"/>
              <a:gd name="connsiteX37" fmla="*/ 3439666 w 5363295"/>
              <a:gd name="connsiteY37" fmla="*/ 91598 h 1475129"/>
              <a:gd name="connsiteX38" fmla="*/ 3553966 w 5363295"/>
              <a:gd name="connsiteY38" fmla="*/ 101123 h 1475129"/>
              <a:gd name="connsiteX39" fmla="*/ 3611116 w 5363295"/>
              <a:gd name="connsiteY39" fmla="*/ 129698 h 1475129"/>
              <a:gd name="connsiteX40" fmla="*/ 3639691 w 5363295"/>
              <a:gd name="connsiteY40" fmla="*/ 158273 h 1475129"/>
              <a:gd name="connsiteX41" fmla="*/ 3696841 w 5363295"/>
              <a:gd name="connsiteY41" fmla="*/ 196373 h 1475129"/>
              <a:gd name="connsiteX42" fmla="*/ 3725416 w 5363295"/>
              <a:gd name="connsiteY42" fmla="*/ 215423 h 1475129"/>
              <a:gd name="connsiteX43" fmla="*/ 3753991 w 5363295"/>
              <a:gd name="connsiteY43" fmla="*/ 243998 h 1475129"/>
              <a:gd name="connsiteX44" fmla="*/ 3811141 w 5363295"/>
              <a:gd name="connsiteY44" fmla="*/ 263048 h 1475129"/>
              <a:gd name="connsiteX45" fmla="*/ 3868291 w 5363295"/>
              <a:gd name="connsiteY45" fmla="*/ 291623 h 1475129"/>
              <a:gd name="connsiteX46" fmla="*/ 3896866 w 5363295"/>
              <a:gd name="connsiteY46" fmla="*/ 310673 h 1475129"/>
              <a:gd name="connsiteX47" fmla="*/ 3934966 w 5363295"/>
              <a:gd name="connsiteY47" fmla="*/ 320198 h 1475129"/>
              <a:gd name="connsiteX48" fmla="*/ 4077841 w 5363295"/>
              <a:gd name="connsiteY48" fmla="*/ 339248 h 1475129"/>
              <a:gd name="connsiteX49" fmla="*/ 4134991 w 5363295"/>
              <a:gd name="connsiteY49" fmla="*/ 358298 h 1475129"/>
              <a:gd name="connsiteX50" fmla="*/ 4121630 w 5363295"/>
              <a:gd name="connsiteY50" fmla="*/ 404341 h 1475129"/>
              <a:gd name="connsiteX51" fmla="*/ 4234695 w 5363295"/>
              <a:gd name="connsiteY51" fmla="*/ 466575 h 1475129"/>
              <a:gd name="connsiteX52" fmla="*/ 4281361 w 5363295"/>
              <a:gd name="connsiteY52" fmla="*/ 501021 h 1475129"/>
              <a:gd name="connsiteX53" fmla="*/ 4344883 w 5363295"/>
              <a:gd name="connsiteY53" fmla="*/ 534679 h 1475129"/>
              <a:gd name="connsiteX54" fmla="*/ 4423001 w 5363295"/>
              <a:gd name="connsiteY54" fmla="*/ 583735 h 1475129"/>
              <a:gd name="connsiteX55" fmla="*/ 4497006 w 5363295"/>
              <a:gd name="connsiteY55" fmla="*/ 526096 h 1475129"/>
              <a:gd name="connsiteX56" fmla="*/ 4420741 w 5363295"/>
              <a:gd name="connsiteY56" fmla="*/ 539273 h 1475129"/>
              <a:gd name="connsiteX57" fmla="*/ 4506466 w 5363295"/>
              <a:gd name="connsiteY57" fmla="*/ 596423 h 1475129"/>
              <a:gd name="connsiteX58" fmla="*/ 4535041 w 5363295"/>
              <a:gd name="connsiteY58" fmla="*/ 624998 h 1475129"/>
              <a:gd name="connsiteX59" fmla="*/ 4563616 w 5363295"/>
              <a:gd name="connsiteY59" fmla="*/ 634523 h 1475129"/>
              <a:gd name="connsiteX60" fmla="*/ 4649341 w 5363295"/>
              <a:gd name="connsiteY60" fmla="*/ 691673 h 1475129"/>
              <a:gd name="connsiteX61" fmla="*/ 4677916 w 5363295"/>
              <a:gd name="connsiteY61" fmla="*/ 710723 h 1475129"/>
              <a:gd name="connsiteX62" fmla="*/ 4706491 w 5363295"/>
              <a:gd name="connsiteY62" fmla="*/ 729773 h 1475129"/>
              <a:gd name="connsiteX63" fmla="*/ 4792216 w 5363295"/>
              <a:gd name="connsiteY63" fmla="*/ 805973 h 1475129"/>
              <a:gd name="connsiteX64" fmla="*/ 4820791 w 5363295"/>
              <a:gd name="connsiteY64" fmla="*/ 815498 h 1475129"/>
              <a:gd name="connsiteX65" fmla="*/ 4877941 w 5363295"/>
              <a:gd name="connsiteY65" fmla="*/ 853598 h 1475129"/>
              <a:gd name="connsiteX66" fmla="*/ 4944616 w 5363295"/>
              <a:gd name="connsiteY66" fmla="*/ 872648 h 1475129"/>
              <a:gd name="connsiteX67" fmla="*/ 4973191 w 5363295"/>
              <a:gd name="connsiteY67" fmla="*/ 882173 h 1475129"/>
              <a:gd name="connsiteX68" fmla="*/ 5039866 w 5363295"/>
              <a:gd name="connsiteY68" fmla="*/ 901223 h 1475129"/>
              <a:gd name="connsiteX69" fmla="*/ 5097749 w 5363295"/>
              <a:gd name="connsiteY69" fmla="*/ 973027 h 1475129"/>
              <a:gd name="connsiteX70" fmla="*/ 5208384 w 5363295"/>
              <a:gd name="connsiteY70" fmla="*/ 1041167 h 1475129"/>
              <a:gd name="connsiteX71" fmla="*/ 5325622 w 5363295"/>
              <a:gd name="connsiteY71" fmla="*/ 1149420 h 1475129"/>
              <a:gd name="connsiteX72" fmla="*/ 5363295 w 5363295"/>
              <a:gd name="connsiteY72" fmla="*/ 1259105 h 1475129"/>
              <a:gd name="connsiteX73" fmla="*/ 4823235 w 5363295"/>
              <a:gd name="connsiteY73" fmla="*/ 1475129 h 1475129"/>
              <a:gd name="connsiteX74" fmla="*/ 574763 w 5363295"/>
              <a:gd name="connsiteY74" fmla="*/ 1475129 h 1475129"/>
              <a:gd name="connsiteX0" fmla="*/ 574763 w 5363295"/>
              <a:gd name="connsiteY0" fmla="*/ 1475129 h 1475129"/>
              <a:gd name="connsiteX1" fmla="*/ 54374 w 5363295"/>
              <a:gd name="connsiteY1" fmla="*/ 1422053 h 1475129"/>
              <a:gd name="connsiteX2" fmla="*/ 24725 w 5363295"/>
              <a:gd name="connsiteY2" fmla="*/ 1301523 h 1475129"/>
              <a:gd name="connsiteX3" fmla="*/ 173680 w 5363295"/>
              <a:gd name="connsiteY3" fmla="*/ 1166194 h 1475129"/>
              <a:gd name="connsiteX4" fmla="*/ 400331 w 5363295"/>
              <a:gd name="connsiteY4" fmla="*/ 1070663 h 1475129"/>
              <a:gd name="connsiteX5" fmla="*/ 553012 w 5363295"/>
              <a:gd name="connsiteY5" fmla="*/ 1003742 h 1475129"/>
              <a:gd name="connsiteX6" fmla="*/ 649512 w 5363295"/>
              <a:gd name="connsiteY6" fmla="*/ 917481 h 1475129"/>
              <a:gd name="connsiteX7" fmla="*/ 757820 w 5363295"/>
              <a:gd name="connsiteY7" fmla="*/ 864827 h 1475129"/>
              <a:gd name="connsiteX8" fmla="*/ 860315 w 5363295"/>
              <a:gd name="connsiteY8" fmla="*/ 798150 h 1475129"/>
              <a:gd name="connsiteX9" fmla="*/ 935265 w 5363295"/>
              <a:gd name="connsiteY9" fmla="*/ 738488 h 1475129"/>
              <a:gd name="connsiteX10" fmla="*/ 1006796 w 5363295"/>
              <a:gd name="connsiteY10" fmla="*/ 697872 h 1475129"/>
              <a:gd name="connsiteX11" fmla="*/ 1101199 w 5363295"/>
              <a:gd name="connsiteY11" fmla="*/ 619088 h 1475129"/>
              <a:gd name="connsiteX12" fmla="*/ 1196924 w 5363295"/>
              <a:gd name="connsiteY12" fmla="*/ 546421 h 1475129"/>
              <a:gd name="connsiteX13" fmla="*/ 1284056 w 5363295"/>
              <a:gd name="connsiteY13" fmla="*/ 501892 h 1475129"/>
              <a:gd name="connsiteX14" fmla="*/ 1375979 w 5363295"/>
              <a:gd name="connsiteY14" fmla="*/ 457828 h 1475129"/>
              <a:gd name="connsiteX15" fmla="*/ 1457610 w 5363295"/>
              <a:gd name="connsiteY15" fmla="*/ 429175 h 1475129"/>
              <a:gd name="connsiteX16" fmla="*/ 1549855 w 5363295"/>
              <a:gd name="connsiteY16" fmla="*/ 401729 h 1475129"/>
              <a:gd name="connsiteX17" fmla="*/ 1637432 w 5363295"/>
              <a:gd name="connsiteY17" fmla="*/ 380160 h 1475129"/>
              <a:gd name="connsiteX18" fmla="*/ 1796074 w 5363295"/>
              <a:gd name="connsiteY18" fmla="*/ 357302 h 1475129"/>
              <a:gd name="connsiteX19" fmla="*/ 1947651 w 5363295"/>
              <a:gd name="connsiteY19" fmla="*/ 312492 h 1475129"/>
              <a:gd name="connsiteX20" fmla="*/ 2047357 w 5363295"/>
              <a:gd name="connsiteY20" fmla="*/ 275146 h 1475129"/>
              <a:gd name="connsiteX21" fmla="*/ 2151406 w 5363295"/>
              <a:gd name="connsiteY21" fmla="*/ 200288 h 1475129"/>
              <a:gd name="connsiteX22" fmla="*/ 2201416 w 5363295"/>
              <a:gd name="connsiteY22" fmla="*/ 185717 h 1475129"/>
              <a:gd name="connsiteX23" fmla="*/ 2261798 w 5363295"/>
              <a:gd name="connsiteY23" fmla="*/ 167601 h 1475129"/>
              <a:gd name="connsiteX24" fmla="*/ 2396920 w 5363295"/>
              <a:gd name="connsiteY24" fmla="*/ 137528 h 1475129"/>
              <a:gd name="connsiteX25" fmla="*/ 2687191 w 5363295"/>
              <a:gd name="connsiteY25" fmla="*/ 91598 h 1475129"/>
              <a:gd name="connsiteX26" fmla="*/ 2772916 w 5363295"/>
              <a:gd name="connsiteY26" fmla="*/ 63023 h 1475129"/>
              <a:gd name="connsiteX27" fmla="*/ 2801491 w 5363295"/>
              <a:gd name="connsiteY27" fmla="*/ 53498 h 1475129"/>
              <a:gd name="connsiteX28" fmla="*/ 2830066 w 5363295"/>
              <a:gd name="connsiteY28" fmla="*/ 34448 h 1475129"/>
              <a:gd name="connsiteX29" fmla="*/ 2915173 w 5363295"/>
              <a:gd name="connsiteY29" fmla="*/ 19050 h 1475129"/>
              <a:gd name="connsiteX30" fmla="*/ 3030774 w 5363295"/>
              <a:gd name="connsiteY30" fmla="*/ 0 h 1475129"/>
              <a:gd name="connsiteX31" fmla="*/ 3172966 w 5363295"/>
              <a:gd name="connsiteY31" fmla="*/ 5873 h 1475129"/>
              <a:gd name="connsiteX32" fmla="*/ 3230116 w 5363295"/>
              <a:gd name="connsiteY32" fmla="*/ 24923 h 1475129"/>
              <a:gd name="connsiteX33" fmla="*/ 3296173 w 5363295"/>
              <a:gd name="connsiteY33" fmla="*/ 27144 h 1475129"/>
              <a:gd name="connsiteX34" fmla="*/ 3325366 w 5363295"/>
              <a:gd name="connsiteY34" fmla="*/ 53498 h 1475129"/>
              <a:gd name="connsiteX35" fmla="*/ 3382516 w 5363295"/>
              <a:gd name="connsiteY35" fmla="*/ 72548 h 1475129"/>
              <a:gd name="connsiteX36" fmla="*/ 3411091 w 5363295"/>
              <a:gd name="connsiteY36" fmla="*/ 82073 h 1475129"/>
              <a:gd name="connsiteX37" fmla="*/ 3439666 w 5363295"/>
              <a:gd name="connsiteY37" fmla="*/ 91598 h 1475129"/>
              <a:gd name="connsiteX38" fmla="*/ 3553966 w 5363295"/>
              <a:gd name="connsiteY38" fmla="*/ 101123 h 1475129"/>
              <a:gd name="connsiteX39" fmla="*/ 3611116 w 5363295"/>
              <a:gd name="connsiteY39" fmla="*/ 129698 h 1475129"/>
              <a:gd name="connsiteX40" fmla="*/ 3639691 w 5363295"/>
              <a:gd name="connsiteY40" fmla="*/ 158273 h 1475129"/>
              <a:gd name="connsiteX41" fmla="*/ 3696841 w 5363295"/>
              <a:gd name="connsiteY41" fmla="*/ 196373 h 1475129"/>
              <a:gd name="connsiteX42" fmla="*/ 3725416 w 5363295"/>
              <a:gd name="connsiteY42" fmla="*/ 215423 h 1475129"/>
              <a:gd name="connsiteX43" fmla="*/ 3753991 w 5363295"/>
              <a:gd name="connsiteY43" fmla="*/ 243998 h 1475129"/>
              <a:gd name="connsiteX44" fmla="*/ 3811141 w 5363295"/>
              <a:gd name="connsiteY44" fmla="*/ 263048 h 1475129"/>
              <a:gd name="connsiteX45" fmla="*/ 3868291 w 5363295"/>
              <a:gd name="connsiteY45" fmla="*/ 291623 h 1475129"/>
              <a:gd name="connsiteX46" fmla="*/ 3896866 w 5363295"/>
              <a:gd name="connsiteY46" fmla="*/ 310673 h 1475129"/>
              <a:gd name="connsiteX47" fmla="*/ 3934966 w 5363295"/>
              <a:gd name="connsiteY47" fmla="*/ 320198 h 1475129"/>
              <a:gd name="connsiteX48" fmla="*/ 4077841 w 5363295"/>
              <a:gd name="connsiteY48" fmla="*/ 339248 h 1475129"/>
              <a:gd name="connsiteX49" fmla="*/ 4134991 w 5363295"/>
              <a:gd name="connsiteY49" fmla="*/ 358298 h 1475129"/>
              <a:gd name="connsiteX50" fmla="*/ 4121630 w 5363295"/>
              <a:gd name="connsiteY50" fmla="*/ 404341 h 1475129"/>
              <a:gd name="connsiteX51" fmla="*/ 4234695 w 5363295"/>
              <a:gd name="connsiteY51" fmla="*/ 466575 h 1475129"/>
              <a:gd name="connsiteX52" fmla="*/ 4281361 w 5363295"/>
              <a:gd name="connsiteY52" fmla="*/ 501021 h 1475129"/>
              <a:gd name="connsiteX53" fmla="*/ 4344883 w 5363295"/>
              <a:gd name="connsiteY53" fmla="*/ 534679 h 1475129"/>
              <a:gd name="connsiteX54" fmla="*/ 4423001 w 5363295"/>
              <a:gd name="connsiteY54" fmla="*/ 583735 h 1475129"/>
              <a:gd name="connsiteX55" fmla="*/ 4420741 w 5363295"/>
              <a:gd name="connsiteY55" fmla="*/ 539273 h 1475129"/>
              <a:gd name="connsiteX56" fmla="*/ 4506466 w 5363295"/>
              <a:gd name="connsiteY56" fmla="*/ 596423 h 1475129"/>
              <a:gd name="connsiteX57" fmla="*/ 4535041 w 5363295"/>
              <a:gd name="connsiteY57" fmla="*/ 624998 h 1475129"/>
              <a:gd name="connsiteX58" fmla="*/ 4563616 w 5363295"/>
              <a:gd name="connsiteY58" fmla="*/ 634523 h 1475129"/>
              <a:gd name="connsiteX59" fmla="*/ 4649341 w 5363295"/>
              <a:gd name="connsiteY59" fmla="*/ 691673 h 1475129"/>
              <a:gd name="connsiteX60" fmla="*/ 4677916 w 5363295"/>
              <a:gd name="connsiteY60" fmla="*/ 710723 h 1475129"/>
              <a:gd name="connsiteX61" fmla="*/ 4706491 w 5363295"/>
              <a:gd name="connsiteY61" fmla="*/ 729773 h 1475129"/>
              <a:gd name="connsiteX62" fmla="*/ 4792216 w 5363295"/>
              <a:gd name="connsiteY62" fmla="*/ 805973 h 1475129"/>
              <a:gd name="connsiteX63" fmla="*/ 4820791 w 5363295"/>
              <a:gd name="connsiteY63" fmla="*/ 815498 h 1475129"/>
              <a:gd name="connsiteX64" fmla="*/ 4877941 w 5363295"/>
              <a:gd name="connsiteY64" fmla="*/ 853598 h 1475129"/>
              <a:gd name="connsiteX65" fmla="*/ 4944616 w 5363295"/>
              <a:gd name="connsiteY65" fmla="*/ 872648 h 1475129"/>
              <a:gd name="connsiteX66" fmla="*/ 4973191 w 5363295"/>
              <a:gd name="connsiteY66" fmla="*/ 882173 h 1475129"/>
              <a:gd name="connsiteX67" fmla="*/ 5039866 w 5363295"/>
              <a:gd name="connsiteY67" fmla="*/ 901223 h 1475129"/>
              <a:gd name="connsiteX68" fmla="*/ 5097749 w 5363295"/>
              <a:gd name="connsiteY68" fmla="*/ 973027 h 1475129"/>
              <a:gd name="connsiteX69" fmla="*/ 5208384 w 5363295"/>
              <a:gd name="connsiteY69" fmla="*/ 1041167 h 1475129"/>
              <a:gd name="connsiteX70" fmla="*/ 5325622 w 5363295"/>
              <a:gd name="connsiteY70" fmla="*/ 1149420 h 1475129"/>
              <a:gd name="connsiteX71" fmla="*/ 5363295 w 5363295"/>
              <a:gd name="connsiteY71" fmla="*/ 1259105 h 1475129"/>
              <a:gd name="connsiteX72" fmla="*/ 4823235 w 5363295"/>
              <a:gd name="connsiteY72" fmla="*/ 1475129 h 1475129"/>
              <a:gd name="connsiteX73" fmla="*/ 574763 w 5363295"/>
              <a:gd name="connsiteY73" fmla="*/ 1475129 h 1475129"/>
              <a:gd name="connsiteX0" fmla="*/ 574763 w 5363295"/>
              <a:gd name="connsiteY0" fmla="*/ 1475129 h 1475129"/>
              <a:gd name="connsiteX1" fmla="*/ 54374 w 5363295"/>
              <a:gd name="connsiteY1" fmla="*/ 1422053 h 1475129"/>
              <a:gd name="connsiteX2" fmla="*/ 24725 w 5363295"/>
              <a:gd name="connsiteY2" fmla="*/ 1301523 h 1475129"/>
              <a:gd name="connsiteX3" fmla="*/ 173680 w 5363295"/>
              <a:gd name="connsiteY3" fmla="*/ 1166194 h 1475129"/>
              <a:gd name="connsiteX4" fmla="*/ 400331 w 5363295"/>
              <a:gd name="connsiteY4" fmla="*/ 1070663 h 1475129"/>
              <a:gd name="connsiteX5" fmla="*/ 553012 w 5363295"/>
              <a:gd name="connsiteY5" fmla="*/ 1003742 h 1475129"/>
              <a:gd name="connsiteX6" fmla="*/ 649512 w 5363295"/>
              <a:gd name="connsiteY6" fmla="*/ 917481 h 1475129"/>
              <a:gd name="connsiteX7" fmla="*/ 757820 w 5363295"/>
              <a:gd name="connsiteY7" fmla="*/ 864827 h 1475129"/>
              <a:gd name="connsiteX8" fmla="*/ 860315 w 5363295"/>
              <a:gd name="connsiteY8" fmla="*/ 798150 h 1475129"/>
              <a:gd name="connsiteX9" fmla="*/ 935265 w 5363295"/>
              <a:gd name="connsiteY9" fmla="*/ 738488 h 1475129"/>
              <a:gd name="connsiteX10" fmla="*/ 1006796 w 5363295"/>
              <a:gd name="connsiteY10" fmla="*/ 697872 h 1475129"/>
              <a:gd name="connsiteX11" fmla="*/ 1101199 w 5363295"/>
              <a:gd name="connsiteY11" fmla="*/ 619088 h 1475129"/>
              <a:gd name="connsiteX12" fmla="*/ 1196924 w 5363295"/>
              <a:gd name="connsiteY12" fmla="*/ 546421 h 1475129"/>
              <a:gd name="connsiteX13" fmla="*/ 1284056 w 5363295"/>
              <a:gd name="connsiteY13" fmla="*/ 501892 h 1475129"/>
              <a:gd name="connsiteX14" fmla="*/ 1375979 w 5363295"/>
              <a:gd name="connsiteY14" fmla="*/ 457828 h 1475129"/>
              <a:gd name="connsiteX15" fmla="*/ 1457610 w 5363295"/>
              <a:gd name="connsiteY15" fmla="*/ 429175 h 1475129"/>
              <a:gd name="connsiteX16" fmla="*/ 1549855 w 5363295"/>
              <a:gd name="connsiteY16" fmla="*/ 401729 h 1475129"/>
              <a:gd name="connsiteX17" fmla="*/ 1637432 w 5363295"/>
              <a:gd name="connsiteY17" fmla="*/ 380160 h 1475129"/>
              <a:gd name="connsiteX18" fmla="*/ 1796074 w 5363295"/>
              <a:gd name="connsiteY18" fmla="*/ 357302 h 1475129"/>
              <a:gd name="connsiteX19" fmla="*/ 1947651 w 5363295"/>
              <a:gd name="connsiteY19" fmla="*/ 312492 h 1475129"/>
              <a:gd name="connsiteX20" fmla="*/ 2047357 w 5363295"/>
              <a:gd name="connsiteY20" fmla="*/ 275146 h 1475129"/>
              <a:gd name="connsiteX21" fmla="*/ 2151406 w 5363295"/>
              <a:gd name="connsiteY21" fmla="*/ 200288 h 1475129"/>
              <a:gd name="connsiteX22" fmla="*/ 2201416 w 5363295"/>
              <a:gd name="connsiteY22" fmla="*/ 185717 h 1475129"/>
              <a:gd name="connsiteX23" fmla="*/ 2261798 w 5363295"/>
              <a:gd name="connsiteY23" fmla="*/ 167601 h 1475129"/>
              <a:gd name="connsiteX24" fmla="*/ 2396920 w 5363295"/>
              <a:gd name="connsiteY24" fmla="*/ 137528 h 1475129"/>
              <a:gd name="connsiteX25" fmla="*/ 2687191 w 5363295"/>
              <a:gd name="connsiteY25" fmla="*/ 91598 h 1475129"/>
              <a:gd name="connsiteX26" fmla="*/ 2772916 w 5363295"/>
              <a:gd name="connsiteY26" fmla="*/ 63023 h 1475129"/>
              <a:gd name="connsiteX27" fmla="*/ 2801491 w 5363295"/>
              <a:gd name="connsiteY27" fmla="*/ 53498 h 1475129"/>
              <a:gd name="connsiteX28" fmla="*/ 2830066 w 5363295"/>
              <a:gd name="connsiteY28" fmla="*/ 34448 h 1475129"/>
              <a:gd name="connsiteX29" fmla="*/ 2915173 w 5363295"/>
              <a:gd name="connsiteY29" fmla="*/ 19050 h 1475129"/>
              <a:gd name="connsiteX30" fmla="*/ 3030774 w 5363295"/>
              <a:gd name="connsiteY30" fmla="*/ 0 h 1475129"/>
              <a:gd name="connsiteX31" fmla="*/ 3172966 w 5363295"/>
              <a:gd name="connsiteY31" fmla="*/ 5873 h 1475129"/>
              <a:gd name="connsiteX32" fmla="*/ 3230116 w 5363295"/>
              <a:gd name="connsiteY32" fmla="*/ 24923 h 1475129"/>
              <a:gd name="connsiteX33" fmla="*/ 3296173 w 5363295"/>
              <a:gd name="connsiteY33" fmla="*/ 27144 h 1475129"/>
              <a:gd name="connsiteX34" fmla="*/ 3325366 w 5363295"/>
              <a:gd name="connsiteY34" fmla="*/ 53498 h 1475129"/>
              <a:gd name="connsiteX35" fmla="*/ 3382516 w 5363295"/>
              <a:gd name="connsiteY35" fmla="*/ 72548 h 1475129"/>
              <a:gd name="connsiteX36" fmla="*/ 3411091 w 5363295"/>
              <a:gd name="connsiteY36" fmla="*/ 82073 h 1475129"/>
              <a:gd name="connsiteX37" fmla="*/ 3439666 w 5363295"/>
              <a:gd name="connsiteY37" fmla="*/ 91598 h 1475129"/>
              <a:gd name="connsiteX38" fmla="*/ 3553966 w 5363295"/>
              <a:gd name="connsiteY38" fmla="*/ 101123 h 1475129"/>
              <a:gd name="connsiteX39" fmla="*/ 3611116 w 5363295"/>
              <a:gd name="connsiteY39" fmla="*/ 129698 h 1475129"/>
              <a:gd name="connsiteX40" fmla="*/ 3639691 w 5363295"/>
              <a:gd name="connsiteY40" fmla="*/ 158273 h 1475129"/>
              <a:gd name="connsiteX41" fmla="*/ 3696841 w 5363295"/>
              <a:gd name="connsiteY41" fmla="*/ 196373 h 1475129"/>
              <a:gd name="connsiteX42" fmla="*/ 3725416 w 5363295"/>
              <a:gd name="connsiteY42" fmla="*/ 215423 h 1475129"/>
              <a:gd name="connsiteX43" fmla="*/ 3753991 w 5363295"/>
              <a:gd name="connsiteY43" fmla="*/ 243998 h 1475129"/>
              <a:gd name="connsiteX44" fmla="*/ 3811141 w 5363295"/>
              <a:gd name="connsiteY44" fmla="*/ 263048 h 1475129"/>
              <a:gd name="connsiteX45" fmla="*/ 3868291 w 5363295"/>
              <a:gd name="connsiteY45" fmla="*/ 291623 h 1475129"/>
              <a:gd name="connsiteX46" fmla="*/ 3896866 w 5363295"/>
              <a:gd name="connsiteY46" fmla="*/ 310673 h 1475129"/>
              <a:gd name="connsiteX47" fmla="*/ 3934966 w 5363295"/>
              <a:gd name="connsiteY47" fmla="*/ 320198 h 1475129"/>
              <a:gd name="connsiteX48" fmla="*/ 4077841 w 5363295"/>
              <a:gd name="connsiteY48" fmla="*/ 339248 h 1475129"/>
              <a:gd name="connsiteX49" fmla="*/ 4134991 w 5363295"/>
              <a:gd name="connsiteY49" fmla="*/ 358298 h 1475129"/>
              <a:gd name="connsiteX50" fmla="*/ 4121630 w 5363295"/>
              <a:gd name="connsiteY50" fmla="*/ 404341 h 1475129"/>
              <a:gd name="connsiteX51" fmla="*/ 4234695 w 5363295"/>
              <a:gd name="connsiteY51" fmla="*/ 466575 h 1475129"/>
              <a:gd name="connsiteX52" fmla="*/ 4281361 w 5363295"/>
              <a:gd name="connsiteY52" fmla="*/ 501021 h 1475129"/>
              <a:gd name="connsiteX53" fmla="*/ 4344883 w 5363295"/>
              <a:gd name="connsiteY53" fmla="*/ 534679 h 1475129"/>
              <a:gd name="connsiteX54" fmla="*/ 4423001 w 5363295"/>
              <a:gd name="connsiteY54" fmla="*/ 583735 h 1475129"/>
              <a:gd name="connsiteX55" fmla="*/ 4506466 w 5363295"/>
              <a:gd name="connsiteY55" fmla="*/ 596423 h 1475129"/>
              <a:gd name="connsiteX56" fmla="*/ 4535041 w 5363295"/>
              <a:gd name="connsiteY56" fmla="*/ 624998 h 1475129"/>
              <a:gd name="connsiteX57" fmla="*/ 4563616 w 5363295"/>
              <a:gd name="connsiteY57" fmla="*/ 634523 h 1475129"/>
              <a:gd name="connsiteX58" fmla="*/ 4649341 w 5363295"/>
              <a:gd name="connsiteY58" fmla="*/ 691673 h 1475129"/>
              <a:gd name="connsiteX59" fmla="*/ 4677916 w 5363295"/>
              <a:gd name="connsiteY59" fmla="*/ 710723 h 1475129"/>
              <a:gd name="connsiteX60" fmla="*/ 4706491 w 5363295"/>
              <a:gd name="connsiteY60" fmla="*/ 729773 h 1475129"/>
              <a:gd name="connsiteX61" fmla="*/ 4792216 w 5363295"/>
              <a:gd name="connsiteY61" fmla="*/ 805973 h 1475129"/>
              <a:gd name="connsiteX62" fmla="*/ 4820791 w 5363295"/>
              <a:gd name="connsiteY62" fmla="*/ 815498 h 1475129"/>
              <a:gd name="connsiteX63" fmla="*/ 4877941 w 5363295"/>
              <a:gd name="connsiteY63" fmla="*/ 853598 h 1475129"/>
              <a:gd name="connsiteX64" fmla="*/ 4944616 w 5363295"/>
              <a:gd name="connsiteY64" fmla="*/ 872648 h 1475129"/>
              <a:gd name="connsiteX65" fmla="*/ 4973191 w 5363295"/>
              <a:gd name="connsiteY65" fmla="*/ 882173 h 1475129"/>
              <a:gd name="connsiteX66" fmla="*/ 5039866 w 5363295"/>
              <a:gd name="connsiteY66" fmla="*/ 901223 h 1475129"/>
              <a:gd name="connsiteX67" fmla="*/ 5097749 w 5363295"/>
              <a:gd name="connsiteY67" fmla="*/ 973027 h 1475129"/>
              <a:gd name="connsiteX68" fmla="*/ 5208384 w 5363295"/>
              <a:gd name="connsiteY68" fmla="*/ 1041167 h 1475129"/>
              <a:gd name="connsiteX69" fmla="*/ 5325622 w 5363295"/>
              <a:gd name="connsiteY69" fmla="*/ 1149420 h 1475129"/>
              <a:gd name="connsiteX70" fmla="*/ 5363295 w 5363295"/>
              <a:gd name="connsiteY70" fmla="*/ 1259105 h 1475129"/>
              <a:gd name="connsiteX71" fmla="*/ 4823235 w 5363295"/>
              <a:gd name="connsiteY71" fmla="*/ 1475129 h 1475129"/>
              <a:gd name="connsiteX72" fmla="*/ 574763 w 5363295"/>
              <a:gd name="connsiteY72" fmla="*/ 1475129 h 1475129"/>
              <a:gd name="connsiteX0" fmla="*/ 574763 w 5363295"/>
              <a:gd name="connsiteY0" fmla="*/ 1475129 h 1475129"/>
              <a:gd name="connsiteX1" fmla="*/ 54374 w 5363295"/>
              <a:gd name="connsiteY1" fmla="*/ 1422053 h 1475129"/>
              <a:gd name="connsiteX2" fmla="*/ 24725 w 5363295"/>
              <a:gd name="connsiteY2" fmla="*/ 1301523 h 1475129"/>
              <a:gd name="connsiteX3" fmla="*/ 173680 w 5363295"/>
              <a:gd name="connsiteY3" fmla="*/ 1166194 h 1475129"/>
              <a:gd name="connsiteX4" fmla="*/ 400331 w 5363295"/>
              <a:gd name="connsiteY4" fmla="*/ 1070663 h 1475129"/>
              <a:gd name="connsiteX5" fmla="*/ 553012 w 5363295"/>
              <a:gd name="connsiteY5" fmla="*/ 1003742 h 1475129"/>
              <a:gd name="connsiteX6" fmla="*/ 649512 w 5363295"/>
              <a:gd name="connsiteY6" fmla="*/ 917481 h 1475129"/>
              <a:gd name="connsiteX7" fmla="*/ 757820 w 5363295"/>
              <a:gd name="connsiteY7" fmla="*/ 864827 h 1475129"/>
              <a:gd name="connsiteX8" fmla="*/ 860315 w 5363295"/>
              <a:gd name="connsiteY8" fmla="*/ 798150 h 1475129"/>
              <a:gd name="connsiteX9" fmla="*/ 935265 w 5363295"/>
              <a:gd name="connsiteY9" fmla="*/ 738488 h 1475129"/>
              <a:gd name="connsiteX10" fmla="*/ 1006796 w 5363295"/>
              <a:gd name="connsiteY10" fmla="*/ 697872 h 1475129"/>
              <a:gd name="connsiteX11" fmla="*/ 1101199 w 5363295"/>
              <a:gd name="connsiteY11" fmla="*/ 619088 h 1475129"/>
              <a:gd name="connsiteX12" fmla="*/ 1196924 w 5363295"/>
              <a:gd name="connsiteY12" fmla="*/ 546421 h 1475129"/>
              <a:gd name="connsiteX13" fmla="*/ 1284056 w 5363295"/>
              <a:gd name="connsiteY13" fmla="*/ 501892 h 1475129"/>
              <a:gd name="connsiteX14" fmla="*/ 1375979 w 5363295"/>
              <a:gd name="connsiteY14" fmla="*/ 457828 h 1475129"/>
              <a:gd name="connsiteX15" fmla="*/ 1457610 w 5363295"/>
              <a:gd name="connsiteY15" fmla="*/ 429175 h 1475129"/>
              <a:gd name="connsiteX16" fmla="*/ 1549855 w 5363295"/>
              <a:gd name="connsiteY16" fmla="*/ 401729 h 1475129"/>
              <a:gd name="connsiteX17" fmla="*/ 1637432 w 5363295"/>
              <a:gd name="connsiteY17" fmla="*/ 380160 h 1475129"/>
              <a:gd name="connsiteX18" fmla="*/ 1796074 w 5363295"/>
              <a:gd name="connsiteY18" fmla="*/ 357302 h 1475129"/>
              <a:gd name="connsiteX19" fmla="*/ 1947651 w 5363295"/>
              <a:gd name="connsiteY19" fmla="*/ 312492 h 1475129"/>
              <a:gd name="connsiteX20" fmla="*/ 2047357 w 5363295"/>
              <a:gd name="connsiteY20" fmla="*/ 275146 h 1475129"/>
              <a:gd name="connsiteX21" fmla="*/ 2151406 w 5363295"/>
              <a:gd name="connsiteY21" fmla="*/ 200288 h 1475129"/>
              <a:gd name="connsiteX22" fmla="*/ 2201416 w 5363295"/>
              <a:gd name="connsiteY22" fmla="*/ 185717 h 1475129"/>
              <a:gd name="connsiteX23" fmla="*/ 2261798 w 5363295"/>
              <a:gd name="connsiteY23" fmla="*/ 167601 h 1475129"/>
              <a:gd name="connsiteX24" fmla="*/ 2396920 w 5363295"/>
              <a:gd name="connsiteY24" fmla="*/ 137528 h 1475129"/>
              <a:gd name="connsiteX25" fmla="*/ 2687191 w 5363295"/>
              <a:gd name="connsiteY25" fmla="*/ 91598 h 1475129"/>
              <a:gd name="connsiteX26" fmla="*/ 2772916 w 5363295"/>
              <a:gd name="connsiteY26" fmla="*/ 63023 h 1475129"/>
              <a:gd name="connsiteX27" fmla="*/ 2801491 w 5363295"/>
              <a:gd name="connsiteY27" fmla="*/ 53498 h 1475129"/>
              <a:gd name="connsiteX28" fmla="*/ 2830066 w 5363295"/>
              <a:gd name="connsiteY28" fmla="*/ 34448 h 1475129"/>
              <a:gd name="connsiteX29" fmla="*/ 2915173 w 5363295"/>
              <a:gd name="connsiteY29" fmla="*/ 19050 h 1475129"/>
              <a:gd name="connsiteX30" fmla="*/ 3030774 w 5363295"/>
              <a:gd name="connsiteY30" fmla="*/ 0 h 1475129"/>
              <a:gd name="connsiteX31" fmla="*/ 3172966 w 5363295"/>
              <a:gd name="connsiteY31" fmla="*/ 5873 h 1475129"/>
              <a:gd name="connsiteX32" fmla="*/ 3230116 w 5363295"/>
              <a:gd name="connsiteY32" fmla="*/ 24923 h 1475129"/>
              <a:gd name="connsiteX33" fmla="*/ 3296173 w 5363295"/>
              <a:gd name="connsiteY33" fmla="*/ 27144 h 1475129"/>
              <a:gd name="connsiteX34" fmla="*/ 3325366 w 5363295"/>
              <a:gd name="connsiteY34" fmla="*/ 53498 h 1475129"/>
              <a:gd name="connsiteX35" fmla="*/ 3382516 w 5363295"/>
              <a:gd name="connsiteY35" fmla="*/ 72548 h 1475129"/>
              <a:gd name="connsiteX36" fmla="*/ 3411091 w 5363295"/>
              <a:gd name="connsiteY36" fmla="*/ 82073 h 1475129"/>
              <a:gd name="connsiteX37" fmla="*/ 3439666 w 5363295"/>
              <a:gd name="connsiteY37" fmla="*/ 91598 h 1475129"/>
              <a:gd name="connsiteX38" fmla="*/ 3553966 w 5363295"/>
              <a:gd name="connsiteY38" fmla="*/ 101123 h 1475129"/>
              <a:gd name="connsiteX39" fmla="*/ 3611116 w 5363295"/>
              <a:gd name="connsiteY39" fmla="*/ 129698 h 1475129"/>
              <a:gd name="connsiteX40" fmla="*/ 3639691 w 5363295"/>
              <a:gd name="connsiteY40" fmla="*/ 158273 h 1475129"/>
              <a:gd name="connsiteX41" fmla="*/ 3696841 w 5363295"/>
              <a:gd name="connsiteY41" fmla="*/ 196373 h 1475129"/>
              <a:gd name="connsiteX42" fmla="*/ 3725416 w 5363295"/>
              <a:gd name="connsiteY42" fmla="*/ 215423 h 1475129"/>
              <a:gd name="connsiteX43" fmla="*/ 3802917 w 5363295"/>
              <a:gd name="connsiteY43" fmla="*/ 218435 h 1475129"/>
              <a:gd name="connsiteX44" fmla="*/ 3811141 w 5363295"/>
              <a:gd name="connsiteY44" fmla="*/ 263048 h 1475129"/>
              <a:gd name="connsiteX45" fmla="*/ 3868291 w 5363295"/>
              <a:gd name="connsiteY45" fmla="*/ 291623 h 1475129"/>
              <a:gd name="connsiteX46" fmla="*/ 3896866 w 5363295"/>
              <a:gd name="connsiteY46" fmla="*/ 310673 h 1475129"/>
              <a:gd name="connsiteX47" fmla="*/ 3934966 w 5363295"/>
              <a:gd name="connsiteY47" fmla="*/ 320198 h 1475129"/>
              <a:gd name="connsiteX48" fmla="*/ 4077841 w 5363295"/>
              <a:gd name="connsiteY48" fmla="*/ 339248 h 1475129"/>
              <a:gd name="connsiteX49" fmla="*/ 4134991 w 5363295"/>
              <a:gd name="connsiteY49" fmla="*/ 358298 h 1475129"/>
              <a:gd name="connsiteX50" fmla="*/ 4121630 w 5363295"/>
              <a:gd name="connsiteY50" fmla="*/ 404341 h 1475129"/>
              <a:gd name="connsiteX51" fmla="*/ 4234695 w 5363295"/>
              <a:gd name="connsiteY51" fmla="*/ 466575 h 1475129"/>
              <a:gd name="connsiteX52" fmla="*/ 4281361 w 5363295"/>
              <a:gd name="connsiteY52" fmla="*/ 501021 h 1475129"/>
              <a:gd name="connsiteX53" fmla="*/ 4344883 w 5363295"/>
              <a:gd name="connsiteY53" fmla="*/ 534679 h 1475129"/>
              <a:gd name="connsiteX54" fmla="*/ 4423001 w 5363295"/>
              <a:gd name="connsiteY54" fmla="*/ 583735 h 1475129"/>
              <a:gd name="connsiteX55" fmla="*/ 4506466 w 5363295"/>
              <a:gd name="connsiteY55" fmla="*/ 596423 h 1475129"/>
              <a:gd name="connsiteX56" fmla="*/ 4535041 w 5363295"/>
              <a:gd name="connsiteY56" fmla="*/ 624998 h 1475129"/>
              <a:gd name="connsiteX57" fmla="*/ 4563616 w 5363295"/>
              <a:gd name="connsiteY57" fmla="*/ 634523 h 1475129"/>
              <a:gd name="connsiteX58" fmla="*/ 4649341 w 5363295"/>
              <a:gd name="connsiteY58" fmla="*/ 691673 h 1475129"/>
              <a:gd name="connsiteX59" fmla="*/ 4677916 w 5363295"/>
              <a:gd name="connsiteY59" fmla="*/ 710723 h 1475129"/>
              <a:gd name="connsiteX60" fmla="*/ 4706491 w 5363295"/>
              <a:gd name="connsiteY60" fmla="*/ 729773 h 1475129"/>
              <a:gd name="connsiteX61" fmla="*/ 4792216 w 5363295"/>
              <a:gd name="connsiteY61" fmla="*/ 805973 h 1475129"/>
              <a:gd name="connsiteX62" fmla="*/ 4820791 w 5363295"/>
              <a:gd name="connsiteY62" fmla="*/ 815498 h 1475129"/>
              <a:gd name="connsiteX63" fmla="*/ 4877941 w 5363295"/>
              <a:gd name="connsiteY63" fmla="*/ 853598 h 1475129"/>
              <a:gd name="connsiteX64" fmla="*/ 4944616 w 5363295"/>
              <a:gd name="connsiteY64" fmla="*/ 872648 h 1475129"/>
              <a:gd name="connsiteX65" fmla="*/ 4973191 w 5363295"/>
              <a:gd name="connsiteY65" fmla="*/ 882173 h 1475129"/>
              <a:gd name="connsiteX66" fmla="*/ 5039866 w 5363295"/>
              <a:gd name="connsiteY66" fmla="*/ 901223 h 1475129"/>
              <a:gd name="connsiteX67" fmla="*/ 5097749 w 5363295"/>
              <a:gd name="connsiteY67" fmla="*/ 973027 h 1475129"/>
              <a:gd name="connsiteX68" fmla="*/ 5208384 w 5363295"/>
              <a:gd name="connsiteY68" fmla="*/ 1041167 h 1475129"/>
              <a:gd name="connsiteX69" fmla="*/ 5325622 w 5363295"/>
              <a:gd name="connsiteY69" fmla="*/ 1149420 h 1475129"/>
              <a:gd name="connsiteX70" fmla="*/ 5363295 w 5363295"/>
              <a:gd name="connsiteY70" fmla="*/ 1259105 h 1475129"/>
              <a:gd name="connsiteX71" fmla="*/ 4823235 w 5363295"/>
              <a:gd name="connsiteY71" fmla="*/ 1475129 h 1475129"/>
              <a:gd name="connsiteX72" fmla="*/ 574763 w 5363295"/>
              <a:gd name="connsiteY72" fmla="*/ 1475129 h 1475129"/>
              <a:gd name="connsiteX0" fmla="*/ 574763 w 5363295"/>
              <a:gd name="connsiteY0" fmla="*/ 1475129 h 1475129"/>
              <a:gd name="connsiteX1" fmla="*/ 54374 w 5363295"/>
              <a:gd name="connsiteY1" fmla="*/ 1422053 h 1475129"/>
              <a:gd name="connsiteX2" fmla="*/ 24725 w 5363295"/>
              <a:gd name="connsiteY2" fmla="*/ 1301523 h 1475129"/>
              <a:gd name="connsiteX3" fmla="*/ 173680 w 5363295"/>
              <a:gd name="connsiteY3" fmla="*/ 1166194 h 1475129"/>
              <a:gd name="connsiteX4" fmla="*/ 400331 w 5363295"/>
              <a:gd name="connsiteY4" fmla="*/ 1070663 h 1475129"/>
              <a:gd name="connsiteX5" fmla="*/ 553012 w 5363295"/>
              <a:gd name="connsiteY5" fmla="*/ 1003742 h 1475129"/>
              <a:gd name="connsiteX6" fmla="*/ 649512 w 5363295"/>
              <a:gd name="connsiteY6" fmla="*/ 917481 h 1475129"/>
              <a:gd name="connsiteX7" fmla="*/ 757820 w 5363295"/>
              <a:gd name="connsiteY7" fmla="*/ 864827 h 1475129"/>
              <a:gd name="connsiteX8" fmla="*/ 860315 w 5363295"/>
              <a:gd name="connsiteY8" fmla="*/ 798150 h 1475129"/>
              <a:gd name="connsiteX9" fmla="*/ 935265 w 5363295"/>
              <a:gd name="connsiteY9" fmla="*/ 738488 h 1475129"/>
              <a:gd name="connsiteX10" fmla="*/ 1006796 w 5363295"/>
              <a:gd name="connsiteY10" fmla="*/ 697872 h 1475129"/>
              <a:gd name="connsiteX11" fmla="*/ 1101199 w 5363295"/>
              <a:gd name="connsiteY11" fmla="*/ 619088 h 1475129"/>
              <a:gd name="connsiteX12" fmla="*/ 1196924 w 5363295"/>
              <a:gd name="connsiteY12" fmla="*/ 546421 h 1475129"/>
              <a:gd name="connsiteX13" fmla="*/ 1284056 w 5363295"/>
              <a:gd name="connsiteY13" fmla="*/ 501892 h 1475129"/>
              <a:gd name="connsiteX14" fmla="*/ 1375979 w 5363295"/>
              <a:gd name="connsiteY14" fmla="*/ 457828 h 1475129"/>
              <a:gd name="connsiteX15" fmla="*/ 1457610 w 5363295"/>
              <a:gd name="connsiteY15" fmla="*/ 429175 h 1475129"/>
              <a:gd name="connsiteX16" fmla="*/ 1549855 w 5363295"/>
              <a:gd name="connsiteY16" fmla="*/ 401729 h 1475129"/>
              <a:gd name="connsiteX17" fmla="*/ 1637432 w 5363295"/>
              <a:gd name="connsiteY17" fmla="*/ 380160 h 1475129"/>
              <a:gd name="connsiteX18" fmla="*/ 1796074 w 5363295"/>
              <a:gd name="connsiteY18" fmla="*/ 357302 h 1475129"/>
              <a:gd name="connsiteX19" fmla="*/ 1947651 w 5363295"/>
              <a:gd name="connsiteY19" fmla="*/ 312492 h 1475129"/>
              <a:gd name="connsiteX20" fmla="*/ 2047357 w 5363295"/>
              <a:gd name="connsiteY20" fmla="*/ 275146 h 1475129"/>
              <a:gd name="connsiteX21" fmla="*/ 2151406 w 5363295"/>
              <a:gd name="connsiteY21" fmla="*/ 200288 h 1475129"/>
              <a:gd name="connsiteX22" fmla="*/ 2201416 w 5363295"/>
              <a:gd name="connsiteY22" fmla="*/ 185717 h 1475129"/>
              <a:gd name="connsiteX23" fmla="*/ 2261798 w 5363295"/>
              <a:gd name="connsiteY23" fmla="*/ 167601 h 1475129"/>
              <a:gd name="connsiteX24" fmla="*/ 2396920 w 5363295"/>
              <a:gd name="connsiteY24" fmla="*/ 137528 h 1475129"/>
              <a:gd name="connsiteX25" fmla="*/ 2687191 w 5363295"/>
              <a:gd name="connsiteY25" fmla="*/ 91598 h 1475129"/>
              <a:gd name="connsiteX26" fmla="*/ 2772916 w 5363295"/>
              <a:gd name="connsiteY26" fmla="*/ 63023 h 1475129"/>
              <a:gd name="connsiteX27" fmla="*/ 2801491 w 5363295"/>
              <a:gd name="connsiteY27" fmla="*/ 53498 h 1475129"/>
              <a:gd name="connsiteX28" fmla="*/ 2830066 w 5363295"/>
              <a:gd name="connsiteY28" fmla="*/ 34448 h 1475129"/>
              <a:gd name="connsiteX29" fmla="*/ 2915173 w 5363295"/>
              <a:gd name="connsiteY29" fmla="*/ 19050 h 1475129"/>
              <a:gd name="connsiteX30" fmla="*/ 3030774 w 5363295"/>
              <a:gd name="connsiteY30" fmla="*/ 0 h 1475129"/>
              <a:gd name="connsiteX31" fmla="*/ 3172966 w 5363295"/>
              <a:gd name="connsiteY31" fmla="*/ 5873 h 1475129"/>
              <a:gd name="connsiteX32" fmla="*/ 3230116 w 5363295"/>
              <a:gd name="connsiteY32" fmla="*/ 24923 h 1475129"/>
              <a:gd name="connsiteX33" fmla="*/ 3296173 w 5363295"/>
              <a:gd name="connsiteY33" fmla="*/ 27144 h 1475129"/>
              <a:gd name="connsiteX34" fmla="*/ 3325366 w 5363295"/>
              <a:gd name="connsiteY34" fmla="*/ 53498 h 1475129"/>
              <a:gd name="connsiteX35" fmla="*/ 3382516 w 5363295"/>
              <a:gd name="connsiteY35" fmla="*/ 72548 h 1475129"/>
              <a:gd name="connsiteX36" fmla="*/ 3411091 w 5363295"/>
              <a:gd name="connsiteY36" fmla="*/ 82073 h 1475129"/>
              <a:gd name="connsiteX37" fmla="*/ 3439666 w 5363295"/>
              <a:gd name="connsiteY37" fmla="*/ 91598 h 1475129"/>
              <a:gd name="connsiteX38" fmla="*/ 3553966 w 5363295"/>
              <a:gd name="connsiteY38" fmla="*/ 101123 h 1475129"/>
              <a:gd name="connsiteX39" fmla="*/ 3611116 w 5363295"/>
              <a:gd name="connsiteY39" fmla="*/ 129698 h 1475129"/>
              <a:gd name="connsiteX40" fmla="*/ 3639691 w 5363295"/>
              <a:gd name="connsiteY40" fmla="*/ 158273 h 1475129"/>
              <a:gd name="connsiteX41" fmla="*/ 3696841 w 5363295"/>
              <a:gd name="connsiteY41" fmla="*/ 196373 h 1475129"/>
              <a:gd name="connsiteX42" fmla="*/ 3725416 w 5363295"/>
              <a:gd name="connsiteY42" fmla="*/ 215423 h 1475129"/>
              <a:gd name="connsiteX43" fmla="*/ 3802917 w 5363295"/>
              <a:gd name="connsiteY43" fmla="*/ 218435 h 1475129"/>
              <a:gd name="connsiteX44" fmla="*/ 3849583 w 5363295"/>
              <a:gd name="connsiteY44" fmla="*/ 266701 h 1475129"/>
              <a:gd name="connsiteX45" fmla="*/ 3868291 w 5363295"/>
              <a:gd name="connsiteY45" fmla="*/ 291623 h 1475129"/>
              <a:gd name="connsiteX46" fmla="*/ 3896866 w 5363295"/>
              <a:gd name="connsiteY46" fmla="*/ 310673 h 1475129"/>
              <a:gd name="connsiteX47" fmla="*/ 3934966 w 5363295"/>
              <a:gd name="connsiteY47" fmla="*/ 320198 h 1475129"/>
              <a:gd name="connsiteX48" fmla="*/ 4077841 w 5363295"/>
              <a:gd name="connsiteY48" fmla="*/ 339248 h 1475129"/>
              <a:gd name="connsiteX49" fmla="*/ 4134991 w 5363295"/>
              <a:gd name="connsiteY49" fmla="*/ 358298 h 1475129"/>
              <a:gd name="connsiteX50" fmla="*/ 4121630 w 5363295"/>
              <a:gd name="connsiteY50" fmla="*/ 404341 h 1475129"/>
              <a:gd name="connsiteX51" fmla="*/ 4234695 w 5363295"/>
              <a:gd name="connsiteY51" fmla="*/ 466575 h 1475129"/>
              <a:gd name="connsiteX52" fmla="*/ 4281361 w 5363295"/>
              <a:gd name="connsiteY52" fmla="*/ 501021 h 1475129"/>
              <a:gd name="connsiteX53" fmla="*/ 4344883 w 5363295"/>
              <a:gd name="connsiteY53" fmla="*/ 534679 h 1475129"/>
              <a:gd name="connsiteX54" fmla="*/ 4423001 w 5363295"/>
              <a:gd name="connsiteY54" fmla="*/ 583735 h 1475129"/>
              <a:gd name="connsiteX55" fmla="*/ 4506466 w 5363295"/>
              <a:gd name="connsiteY55" fmla="*/ 596423 h 1475129"/>
              <a:gd name="connsiteX56" fmla="*/ 4535041 w 5363295"/>
              <a:gd name="connsiteY56" fmla="*/ 624998 h 1475129"/>
              <a:gd name="connsiteX57" fmla="*/ 4563616 w 5363295"/>
              <a:gd name="connsiteY57" fmla="*/ 634523 h 1475129"/>
              <a:gd name="connsiteX58" fmla="*/ 4649341 w 5363295"/>
              <a:gd name="connsiteY58" fmla="*/ 691673 h 1475129"/>
              <a:gd name="connsiteX59" fmla="*/ 4677916 w 5363295"/>
              <a:gd name="connsiteY59" fmla="*/ 710723 h 1475129"/>
              <a:gd name="connsiteX60" fmla="*/ 4706491 w 5363295"/>
              <a:gd name="connsiteY60" fmla="*/ 729773 h 1475129"/>
              <a:gd name="connsiteX61" fmla="*/ 4792216 w 5363295"/>
              <a:gd name="connsiteY61" fmla="*/ 805973 h 1475129"/>
              <a:gd name="connsiteX62" fmla="*/ 4820791 w 5363295"/>
              <a:gd name="connsiteY62" fmla="*/ 815498 h 1475129"/>
              <a:gd name="connsiteX63" fmla="*/ 4877941 w 5363295"/>
              <a:gd name="connsiteY63" fmla="*/ 853598 h 1475129"/>
              <a:gd name="connsiteX64" fmla="*/ 4944616 w 5363295"/>
              <a:gd name="connsiteY64" fmla="*/ 872648 h 1475129"/>
              <a:gd name="connsiteX65" fmla="*/ 4973191 w 5363295"/>
              <a:gd name="connsiteY65" fmla="*/ 882173 h 1475129"/>
              <a:gd name="connsiteX66" fmla="*/ 5039866 w 5363295"/>
              <a:gd name="connsiteY66" fmla="*/ 901223 h 1475129"/>
              <a:gd name="connsiteX67" fmla="*/ 5097749 w 5363295"/>
              <a:gd name="connsiteY67" fmla="*/ 973027 h 1475129"/>
              <a:gd name="connsiteX68" fmla="*/ 5208384 w 5363295"/>
              <a:gd name="connsiteY68" fmla="*/ 1041167 h 1475129"/>
              <a:gd name="connsiteX69" fmla="*/ 5325622 w 5363295"/>
              <a:gd name="connsiteY69" fmla="*/ 1149420 h 1475129"/>
              <a:gd name="connsiteX70" fmla="*/ 5363295 w 5363295"/>
              <a:gd name="connsiteY70" fmla="*/ 1259105 h 1475129"/>
              <a:gd name="connsiteX71" fmla="*/ 4823235 w 5363295"/>
              <a:gd name="connsiteY71" fmla="*/ 1475129 h 1475129"/>
              <a:gd name="connsiteX72" fmla="*/ 574763 w 5363295"/>
              <a:gd name="connsiteY72" fmla="*/ 1475129 h 1475129"/>
              <a:gd name="connsiteX0" fmla="*/ 574763 w 5363295"/>
              <a:gd name="connsiteY0" fmla="*/ 1475129 h 1475129"/>
              <a:gd name="connsiteX1" fmla="*/ 54374 w 5363295"/>
              <a:gd name="connsiteY1" fmla="*/ 1422053 h 1475129"/>
              <a:gd name="connsiteX2" fmla="*/ 24725 w 5363295"/>
              <a:gd name="connsiteY2" fmla="*/ 1301523 h 1475129"/>
              <a:gd name="connsiteX3" fmla="*/ 173680 w 5363295"/>
              <a:gd name="connsiteY3" fmla="*/ 1166194 h 1475129"/>
              <a:gd name="connsiteX4" fmla="*/ 400331 w 5363295"/>
              <a:gd name="connsiteY4" fmla="*/ 1070663 h 1475129"/>
              <a:gd name="connsiteX5" fmla="*/ 553012 w 5363295"/>
              <a:gd name="connsiteY5" fmla="*/ 1003742 h 1475129"/>
              <a:gd name="connsiteX6" fmla="*/ 649512 w 5363295"/>
              <a:gd name="connsiteY6" fmla="*/ 917481 h 1475129"/>
              <a:gd name="connsiteX7" fmla="*/ 757820 w 5363295"/>
              <a:gd name="connsiteY7" fmla="*/ 864827 h 1475129"/>
              <a:gd name="connsiteX8" fmla="*/ 860315 w 5363295"/>
              <a:gd name="connsiteY8" fmla="*/ 798150 h 1475129"/>
              <a:gd name="connsiteX9" fmla="*/ 935265 w 5363295"/>
              <a:gd name="connsiteY9" fmla="*/ 738488 h 1475129"/>
              <a:gd name="connsiteX10" fmla="*/ 1006796 w 5363295"/>
              <a:gd name="connsiteY10" fmla="*/ 697872 h 1475129"/>
              <a:gd name="connsiteX11" fmla="*/ 1101199 w 5363295"/>
              <a:gd name="connsiteY11" fmla="*/ 619088 h 1475129"/>
              <a:gd name="connsiteX12" fmla="*/ 1196924 w 5363295"/>
              <a:gd name="connsiteY12" fmla="*/ 546421 h 1475129"/>
              <a:gd name="connsiteX13" fmla="*/ 1284056 w 5363295"/>
              <a:gd name="connsiteY13" fmla="*/ 501892 h 1475129"/>
              <a:gd name="connsiteX14" fmla="*/ 1375979 w 5363295"/>
              <a:gd name="connsiteY14" fmla="*/ 457828 h 1475129"/>
              <a:gd name="connsiteX15" fmla="*/ 1457610 w 5363295"/>
              <a:gd name="connsiteY15" fmla="*/ 429175 h 1475129"/>
              <a:gd name="connsiteX16" fmla="*/ 1549855 w 5363295"/>
              <a:gd name="connsiteY16" fmla="*/ 401729 h 1475129"/>
              <a:gd name="connsiteX17" fmla="*/ 1637432 w 5363295"/>
              <a:gd name="connsiteY17" fmla="*/ 380160 h 1475129"/>
              <a:gd name="connsiteX18" fmla="*/ 1796074 w 5363295"/>
              <a:gd name="connsiteY18" fmla="*/ 357302 h 1475129"/>
              <a:gd name="connsiteX19" fmla="*/ 1947651 w 5363295"/>
              <a:gd name="connsiteY19" fmla="*/ 312492 h 1475129"/>
              <a:gd name="connsiteX20" fmla="*/ 2047357 w 5363295"/>
              <a:gd name="connsiteY20" fmla="*/ 275146 h 1475129"/>
              <a:gd name="connsiteX21" fmla="*/ 2151406 w 5363295"/>
              <a:gd name="connsiteY21" fmla="*/ 200288 h 1475129"/>
              <a:gd name="connsiteX22" fmla="*/ 2201416 w 5363295"/>
              <a:gd name="connsiteY22" fmla="*/ 185717 h 1475129"/>
              <a:gd name="connsiteX23" fmla="*/ 2261798 w 5363295"/>
              <a:gd name="connsiteY23" fmla="*/ 167601 h 1475129"/>
              <a:gd name="connsiteX24" fmla="*/ 2396920 w 5363295"/>
              <a:gd name="connsiteY24" fmla="*/ 137528 h 1475129"/>
              <a:gd name="connsiteX25" fmla="*/ 2687191 w 5363295"/>
              <a:gd name="connsiteY25" fmla="*/ 91598 h 1475129"/>
              <a:gd name="connsiteX26" fmla="*/ 2772916 w 5363295"/>
              <a:gd name="connsiteY26" fmla="*/ 63023 h 1475129"/>
              <a:gd name="connsiteX27" fmla="*/ 2801491 w 5363295"/>
              <a:gd name="connsiteY27" fmla="*/ 53498 h 1475129"/>
              <a:gd name="connsiteX28" fmla="*/ 2830066 w 5363295"/>
              <a:gd name="connsiteY28" fmla="*/ 34448 h 1475129"/>
              <a:gd name="connsiteX29" fmla="*/ 2915173 w 5363295"/>
              <a:gd name="connsiteY29" fmla="*/ 19050 h 1475129"/>
              <a:gd name="connsiteX30" fmla="*/ 3030774 w 5363295"/>
              <a:gd name="connsiteY30" fmla="*/ 0 h 1475129"/>
              <a:gd name="connsiteX31" fmla="*/ 3172966 w 5363295"/>
              <a:gd name="connsiteY31" fmla="*/ 5873 h 1475129"/>
              <a:gd name="connsiteX32" fmla="*/ 3230116 w 5363295"/>
              <a:gd name="connsiteY32" fmla="*/ 24923 h 1475129"/>
              <a:gd name="connsiteX33" fmla="*/ 3296173 w 5363295"/>
              <a:gd name="connsiteY33" fmla="*/ 27144 h 1475129"/>
              <a:gd name="connsiteX34" fmla="*/ 3325366 w 5363295"/>
              <a:gd name="connsiteY34" fmla="*/ 53498 h 1475129"/>
              <a:gd name="connsiteX35" fmla="*/ 3382516 w 5363295"/>
              <a:gd name="connsiteY35" fmla="*/ 72548 h 1475129"/>
              <a:gd name="connsiteX36" fmla="*/ 3411091 w 5363295"/>
              <a:gd name="connsiteY36" fmla="*/ 82073 h 1475129"/>
              <a:gd name="connsiteX37" fmla="*/ 3439666 w 5363295"/>
              <a:gd name="connsiteY37" fmla="*/ 91598 h 1475129"/>
              <a:gd name="connsiteX38" fmla="*/ 3553966 w 5363295"/>
              <a:gd name="connsiteY38" fmla="*/ 101123 h 1475129"/>
              <a:gd name="connsiteX39" fmla="*/ 3611116 w 5363295"/>
              <a:gd name="connsiteY39" fmla="*/ 129698 h 1475129"/>
              <a:gd name="connsiteX40" fmla="*/ 3639691 w 5363295"/>
              <a:gd name="connsiteY40" fmla="*/ 158273 h 1475129"/>
              <a:gd name="connsiteX41" fmla="*/ 3696841 w 5363295"/>
              <a:gd name="connsiteY41" fmla="*/ 196373 h 1475129"/>
              <a:gd name="connsiteX42" fmla="*/ 3725416 w 5363295"/>
              <a:gd name="connsiteY42" fmla="*/ 215423 h 1475129"/>
              <a:gd name="connsiteX43" fmla="*/ 3802917 w 5363295"/>
              <a:gd name="connsiteY43" fmla="*/ 218435 h 1475129"/>
              <a:gd name="connsiteX44" fmla="*/ 3849583 w 5363295"/>
              <a:gd name="connsiteY44" fmla="*/ 266701 h 1475129"/>
              <a:gd name="connsiteX45" fmla="*/ 3868291 w 5363295"/>
              <a:gd name="connsiteY45" fmla="*/ 291623 h 1475129"/>
              <a:gd name="connsiteX46" fmla="*/ 3942297 w 5363295"/>
              <a:gd name="connsiteY46" fmla="*/ 310673 h 1475129"/>
              <a:gd name="connsiteX47" fmla="*/ 3934966 w 5363295"/>
              <a:gd name="connsiteY47" fmla="*/ 320198 h 1475129"/>
              <a:gd name="connsiteX48" fmla="*/ 4077841 w 5363295"/>
              <a:gd name="connsiteY48" fmla="*/ 339248 h 1475129"/>
              <a:gd name="connsiteX49" fmla="*/ 4134991 w 5363295"/>
              <a:gd name="connsiteY49" fmla="*/ 358298 h 1475129"/>
              <a:gd name="connsiteX50" fmla="*/ 4121630 w 5363295"/>
              <a:gd name="connsiteY50" fmla="*/ 404341 h 1475129"/>
              <a:gd name="connsiteX51" fmla="*/ 4234695 w 5363295"/>
              <a:gd name="connsiteY51" fmla="*/ 466575 h 1475129"/>
              <a:gd name="connsiteX52" fmla="*/ 4281361 w 5363295"/>
              <a:gd name="connsiteY52" fmla="*/ 501021 h 1475129"/>
              <a:gd name="connsiteX53" fmla="*/ 4344883 w 5363295"/>
              <a:gd name="connsiteY53" fmla="*/ 534679 h 1475129"/>
              <a:gd name="connsiteX54" fmla="*/ 4423001 w 5363295"/>
              <a:gd name="connsiteY54" fmla="*/ 583735 h 1475129"/>
              <a:gd name="connsiteX55" fmla="*/ 4506466 w 5363295"/>
              <a:gd name="connsiteY55" fmla="*/ 596423 h 1475129"/>
              <a:gd name="connsiteX56" fmla="*/ 4535041 w 5363295"/>
              <a:gd name="connsiteY56" fmla="*/ 624998 h 1475129"/>
              <a:gd name="connsiteX57" fmla="*/ 4563616 w 5363295"/>
              <a:gd name="connsiteY57" fmla="*/ 634523 h 1475129"/>
              <a:gd name="connsiteX58" fmla="*/ 4649341 w 5363295"/>
              <a:gd name="connsiteY58" fmla="*/ 691673 h 1475129"/>
              <a:gd name="connsiteX59" fmla="*/ 4677916 w 5363295"/>
              <a:gd name="connsiteY59" fmla="*/ 710723 h 1475129"/>
              <a:gd name="connsiteX60" fmla="*/ 4706491 w 5363295"/>
              <a:gd name="connsiteY60" fmla="*/ 729773 h 1475129"/>
              <a:gd name="connsiteX61" fmla="*/ 4792216 w 5363295"/>
              <a:gd name="connsiteY61" fmla="*/ 805973 h 1475129"/>
              <a:gd name="connsiteX62" fmla="*/ 4820791 w 5363295"/>
              <a:gd name="connsiteY62" fmla="*/ 815498 h 1475129"/>
              <a:gd name="connsiteX63" fmla="*/ 4877941 w 5363295"/>
              <a:gd name="connsiteY63" fmla="*/ 853598 h 1475129"/>
              <a:gd name="connsiteX64" fmla="*/ 4944616 w 5363295"/>
              <a:gd name="connsiteY64" fmla="*/ 872648 h 1475129"/>
              <a:gd name="connsiteX65" fmla="*/ 4973191 w 5363295"/>
              <a:gd name="connsiteY65" fmla="*/ 882173 h 1475129"/>
              <a:gd name="connsiteX66" fmla="*/ 5039866 w 5363295"/>
              <a:gd name="connsiteY66" fmla="*/ 901223 h 1475129"/>
              <a:gd name="connsiteX67" fmla="*/ 5097749 w 5363295"/>
              <a:gd name="connsiteY67" fmla="*/ 973027 h 1475129"/>
              <a:gd name="connsiteX68" fmla="*/ 5208384 w 5363295"/>
              <a:gd name="connsiteY68" fmla="*/ 1041167 h 1475129"/>
              <a:gd name="connsiteX69" fmla="*/ 5325622 w 5363295"/>
              <a:gd name="connsiteY69" fmla="*/ 1149420 h 1475129"/>
              <a:gd name="connsiteX70" fmla="*/ 5363295 w 5363295"/>
              <a:gd name="connsiteY70" fmla="*/ 1259105 h 1475129"/>
              <a:gd name="connsiteX71" fmla="*/ 4823235 w 5363295"/>
              <a:gd name="connsiteY71" fmla="*/ 1475129 h 1475129"/>
              <a:gd name="connsiteX72" fmla="*/ 574763 w 5363295"/>
              <a:gd name="connsiteY72" fmla="*/ 1475129 h 1475129"/>
              <a:gd name="connsiteX0" fmla="*/ 574763 w 5363295"/>
              <a:gd name="connsiteY0" fmla="*/ 1475129 h 1475129"/>
              <a:gd name="connsiteX1" fmla="*/ 54374 w 5363295"/>
              <a:gd name="connsiteY1" fmla="*/ 1422053 h 1475129"/>
              <a:gd name="connsiteX2" fmla="*/ 24725 w 5363295"/>
              <a:gd name="connsiteY2" fmla="*/ 1301523 h 1475129"/>
              <a:gd name="connsiteX3" fmla="*/ 173680 w 5363295"/>
              <a:gd name="connsiteY3" fmla="*/ 1166194 h 1475129"/>
              <a:gd name="connsiteX4" fmla="*/ 400331 w 5363295"/>
              <a:gd name="connsiteY4" fmla="*/ 1070663 h 1475129"/>
              <a:gd name="connsiteX5" fmla="*/ 553012 w 5363295"/>
              <a:gd name="connsiteY5" fmla="*/ 1003742 h 1475129"/>
              <a:gd name="connsiteX6" fmla="*/ 649512 w 5363295"/>
              <a:gd name="connsiteY6" fmla="*/ 917481 h 1475129"/>
              <a:gd name="connsiteX7" fmla="*/ 757820 w 5363295"/>
              <a:gd name="connsiteY7" fmla="*/ 864827 h 1475129"/>
              <a:gd name="connsiteX8" fmla="*/ 860315 w 5363295"/>
              <a:gd name="connsiteY8" fmla="*/ 798150 h 1475129"/>
              <a:gd name="connsiteX9" fmla="*/ 935265 w 5363295"/>
              <a:gd name="connsiteY9" fmla="*/ 738488 h 1475129"/>
              <a:gd name="connsiteX10" fmla="*/ 1006796 w 5363295"/>
              <a:gd name="connsiteY10" fmla="*/ 697872 h 1475129"/>
              <a:gd name="connsiteX11" fmla="*/ 1101199 w 5363295"/>
              <a:gd name="connsiteY11" fmla="*/ 619088 h 1475129"/>
              <a:gd name="connsiteX12" fmla="*/ 1196924 w 5363295"/>
              <a:gd name="connsiteY12" fmla="*/ 546421 h 1475129"/>
              <a:gd name="connsiteX13" fmla="*/ 1284056 w 5363295"/>
              <a:gd name="connsiteY13" fmla="*/ 501892 h 1475129"/>
              <a:gd name="connsiteX14" fmla="*/ 1375979 w 5363295"/>
              <a:gd name="connsiteY14" fmla="*/ 457828 h 1475129"/>
              <a:gd name="connsiteX15" fmla="*/ 1457610 w 5363295"/>
              <a:gd name="connsiteY15" fmla="*/ 429175 h 1475129"/>
              <a:gd name="connsiteX16" fmla="*/ 1549855 w 5363295"/>
              <a:gd name="connsiteY16" fmla="*/ 401729 h 1475129"/>
              <a:gd name="connsiteX17" fmla="*/ 1637432 w 5363295"/>
              <a:gd name="connsiteY17" fmla="*/ 380160 h 1475129"/>
              <a:gd name="connsiteX18" fmla="*/ 1796074 w 5363295"/>
              <a:gd name="connsiteY18" fmla="*/ 357302 h 1475129"/>
              <a:gd name="connsiteX19" fmla="*/ 1947651 w 5363295"/>
              <a:gd name="connsiteY19" fmla="*/ 312492 h 1475129"/>
              <a:gd name="connsiteX20" fmla="*/ 2047357 w 5363295"/>
              <a:gd name="connsiteY20" fmla="*/ 275146 h 1475129"/>
              <a:gd name="connsiteX21" fmla="*/ 2151406 w 5363295"/>
              <a:gd name="connsiteY21" fmla="*/ 200288 h 1475129"/>
              <a:gd name="connsiteX22" fmla="*/ 2201416 w 5363295"/>
              <a:gd name="connsiteY22" fmla="*/ 185717 h 1475129"/>
              <a:gd name="connsiteX23" fmla="*/ 2261798 w 5363295"/>
              <a:gd name="connsiteY23" fmla="*/ 167601 h 1475129"/>
              <a:gd name="connsiteX24" fmla="*/ 2396920 w 5363295"/>
              <a:gd name="connsiteY24" fmla="*/ 137528 h 1475129"/>
              <a:gd name="connsiteX25" fmla="*/ 2687191 w 5363295"/>
              <a:gd name="connsiteY25" fmla="*/ 91598 h 1475129"/>
              <a:gd name="connsiteX26" fmla="*/ 2772916 w 5363295"/>
              <a:gd name="connsiteY26" fmla="*/ 63023 h 1475129"/>
              <a:gd name="connsiteX27" fmla="*/ 2801491 w 5363295"/>
              <a:gd name="connsiteY27" fmla="*/ 53498 h 1475129"/>
              <a:gd name="connsiteX28" fmla="*/ 2830066 w 5363295"/>
              <a:gd name="connsiteY28" fmla="*/ 34448 h 1475129"/>
              <a:gd name="connsiteX29" fmla="*/ 2915173 w 5363295"/>
              <a:gd name="connsiteY29" fmla="*/ 19050 h 1475129"/>
              <a:gd name="connsiteX30" fmla="*/ 3030774 w 5363295"/>
              <a:gd name="connsiteY30" fmla="*/ 0 h 1475129"/>
              <a:gd name="connsiteX31" fmla="*/ 3172966 w 5363295"/>
              <a:gd name="connsiteY31" fmla="*/ 5873 h 1475129"/>
              <a:gd name="connsiteX32" fmla="*/ 3230116 w 5363295"/>
              <a:gd name="connsiteY32" fmla="*/ 24923 h 1475129"/>
              <a:gd name="connsiteX33" fmla="*/ 3296173 w 5363295"/>
              <a:gd name="connsiteY33" fmla="*/ 27144 h 1475129"/>
              <a:gd name="connsiteX34" fmla="*/ 3325366 w 5363295"/>
              <a:gd name="connsiteY34" fmla="*/ 53498 h 1475129"/>
              <a:gd name="connsiteX35" fmla="*/ 3382516 w 5363295"/>
              <a:gd name="connsiteY35" fmla="*/ 72548 h 1475129"/>
              <a:gd name="connsiteX36" fmla="*/ 3411091 w 5363295"/>
              <a:gd name="connsiteY36" fmla="*/ 82073 h 1475129"/>
              <a:gd name="connsiteX37" fmla="*/ 3478109 w 5363295"/>
              <a:gd name="connsiteY37" fmla="*/ 73339 h 1475129"/>
              <a:gd name="connsiteX38" fmla="*/ 3553966 w 5363295"/>
              <a:gd name="connsiteY38" fmla="*/ 101123 h 1475129"/>
              <a:gd name="connsiteX39" fmla="*/ 3611116 w 5363295"/>
              <a:gd name="connsiteY39" fmla="*/ 129698 h 1475129"/>
              <a:gd name="connsiteX40" fmla="*/ 3639691 w 5363295"/>
              <a:gd name="connsiteY40" fmla="*/ 158273 h 1475129"/>
              <a:gd name="connsiteX41" fmla="*/ 3696841 w 5363295"/>
              <a:gd name="connsiteY41" fmla="*/ 196373 h 1475129"/>
              <a:gd name="connsiteX42" fmla="*/ 3725416 w 5363295"/>
              <a:gd name="connsiteY42" fmla="*/ 215423 h 1475129"/>
              <a:gd name="connsiteX43" fmla="*/ 3802917 w 5363295"/>
              <a:gd name="connsiteY43" fmla="*/ 218435 h 1475129"/>
              <a:gd name="connsiteX44" fmla="*/ 3849583 w 5363295"/>
              <a:gd name="connsiteY44" fmla="*/ 266701 h 1475129"/>
              <a:gd name="connsiteX45" fmla="*/ 3868291 w 5363295"/>
              <a:gd name="connsiteY45" fmla="*/ 291623 h 1475129"/>
              <a:gd name="connsiteX46" fmla="*/ 3942297 w 5363295"/>
              <a:gd name="connsiteY46" fmla="*/ 310673 h 1475129"/>
              <a:gd name="connsiteX47" fmla="*/ 3934966 w 5363295"/>
              <a:gd name="connsiteY47" fmla="*/ 320198 h 1475129"/>
              <a:gd name="connsiteX48" fmla="*/ 4077841 w 5363295"/>
              <a:gd name="connsiteY48" fmla="*/ 339248 h 1475129"/>
              <a:gd name="connsiteX49" fmla="*/ 4134991 w 5363295"/>
              <a:gd name="connsiteY49" fmla="*/ 358298 h 1475129"/>
              <a:gd name="connsiteX50" fmla="*/ 4121630 w 5363295"/>
              <a:gd name="connsiteY50" fmla="*/ 404341 h 1475129"/>
              <a:gd name="connsiteX51" fmla="*/ 4234695 w 5363295"/>
              <a:gd name="connsiteY51" fmla="*/ 466575 h 1475129"/>
              <a:gd name="connsiteX52" fmla="*/ 4281361 w 5363295"/>
              <a:gd name="connsiteY52" fmla="*/ 501021 h 1475129"/>
              <a:gd name="connsiteX53" fmla="*/ 4344883 w 5363295"/>
              <a:gd name="connsiteY53" fmla="*/ 534679 h 1475129"/>
              <a:gd name="connsiteX54" fmla="*/ 4423001 w 5363295"/>
              <a:gd name="connsiteY54" fmla="*/ 583735 h 1475129"/>
              <a:gd name="connsiteX55" fmla="*/ 4506466 w 5363295"/>
              <a:gd name="connsiteY55" fmla="*/ 596423 h 1475129"/>
              <a:gd name="connsiteX56" fmla="*/ 4535041 w 5363295"/>
              <a:gd name="connsiteY56" fmla="*/ 624998 h 1475129"/>
              <a:gd name="connsiteX57" fmla="*/ 4563616 w 5363295"/>
              <a:gd name="connsiteY57" fmla="*/ 634523 h 1475129"/>
              <a:gd name="connsiteX58" fmla="*/ 4649341 w 5363295"/>
              <a:gd name="connsiteY58" fmla="*/ 691673 h 1475129"/>
              <a:gd name="connsiteX59" fmla="*/ 4677916 w 5363295"/>
              <a:gd name="connsiteY59" fmla="*/ 710723 h 1475129"/>
              <a:gd name="connsiteX60" fmla="*/ 4706491 w 5363295"/>
              <a:gd name="connsiteY60" fmla="*/ 729773 h 1475129"/>
              <a:gd name="connsiteX61" fmla="*/ 4792216 w 5363295"/>
              <a:gd name="connsiteY61" fmla="*/ 805973 h 1475129"/>
              <a:gd name="connsiteX62" fmla="*/ 4820791 w 5363295"/>
              <a:gd name="connsiteY62" fmla="*/ 815498 h 1475129"/>
              <a:gd name="connsiteX63" fmla="*/ 4877941 w 5363295"/>
              <a:gd name="connsiteY63" fmla="*/ 853598 h 1475129"/>
              <a:gd name="connsiteX64" fmla="*/ 4944616 w 5363295"/>
              <a:gd name="connsiteY64" fmla="*/ 872648 h 1475129"/>
              <a:gd name="connsiteX65" fmla="*/ 4973191 w 5363295"/>
              <a:gd name="connsiteY65" fmla="*/ 882173 h 1475129"/>
              <a:gd name="connsiteX66" fmla="*/ 5039866 w 5363295"/>
              <a:gd name="connsiteY66" fmla="*/ 901223 h 1475129"/>
              <a:gd name="connsiteX67" fmla="*/ 5097749 w 5363295"/>
              <a:gd name="connsiteY67" fmla="*/ 973027 h 1475129"/>
              <a:gd name="connsiteX68" fmla="*/ 5208384 w 5363295"/>
              <a:gd name="connsiteY68" fmla="*/ 1041167 h 1475129"/>
              <a:gd name="connsiteX69" fmla="*/ 5325622 w 5363295"/>
              <a:gd name="connsiteY69" fmla="*/ 1149420 h 1475129"/>
              <a:gd name="connsiteX70" fmla="*/ 5363295 w 5363295"/>
              <a:gd name="connsiteY70" fmla="*/ 1259105 h 1475129"/>
              <a:gd name="connsiteX71" fmla="*/ 4823235 w 5363295"/>
              <a:gd name="connsiteY71" fmla="*/ 1475129 h 1475129"/>
              <a:gd name="connsiteX72" fmla="*/ 574763 w 5363295"/>
              <a:gd name="connsiteY72" fmla="*/ 1475129 h 1475129"/>
              <a:gd name="connsiteX0" fmla="*/ 574763 w 5363295"/>
              <a:gd name="connsiteY0" fmla="*/ 1491663 h 1491663"/>
              <a:gd name="connsiteX1" fmla="*/ 54374 w 5363295"/>
              <a:gd name="connsiteY1" fmla="*/ 1438587 h 1491663"/>
              <a:gd name="connsiteX2" fmla="*/ 24725 w 5363295"/>
              <a:gd name="connsiteY2" fmla="*/ 1318057 h 1491663"/>
              <a:gd name="connsiteX3" fmla="*/ 173680 w 5363295"/>
              <a:gd name="connsiteY3" fmla="*/ 1182728 h 1491663"/>
              <a:gd name="connsiteX4" fmla="*/ 400331 w 5363295"/>
              <a:gd name="connsiteY4" fmla="*/ 1087197 h 1491663"/>
              <a:gd name="connsiteX5" fmla="*/ 553012 w 5363295"/>
              <a:gd name="connsiteY5" fmla="*/ 1020276 h 1491663"/>
              <a:gd name="connsiteX6" fmla="*/ 649512 w 5363295"/>
              <a:gd name="connsiteY6" fmla="*/ 934015 h 1491663"/>
              <a:gd name="connsiteX7" fmla="*/ 757820 w 5363295"/>
              <a:gd name="connsiteY7" fmla="*/ 881361 h 1491663"/>
              <a:gd name="connsiteX8" fmla="*/ 860315 w 5363295"/>
              <a:gd name="connsiteY8" fmla="*/ 814684 h 1491663"/>
              <a:gd name="connsiteX9" fmla="*/ 935265 w 5363295"/>
              <a:gd name="connsiteY9" fmla="*/ 755022 h 1491663"/>
              <a:gd name="connsiteX10" fmla="*/ 1006796 w 5363295"/>
              <a:gd name="connsiteY10" fmla="*/ 714406 h 1491663"/>
              <a:gd name="connsiteX11" fmla="*/ 1101199 w 5363295"/>
              <a:gd name="connsiteY11" fmla="*/ 635622 h 1491663"/>
              <a:gd name="connsiteX12" fmla="*/ 1196924 w 5363295"/>
              <a:gd name="connsiteY12" fmla="*/ 562955 h 1491663"/>
              <a:gd name="connsiteX13" fmla="*/ 1284056 w 5363295"/>
              <a:gd name="connsiteY13" fmla="*/ 518426 h 1491663"/>
              <a:gd name="connsiteX14" fmla="*/ 1375979 w 5363295"/>
              <a:gd name="connsiteY14" fmla="*/ 474362 h 1491663"/>
              <a:gd name="connsiteX15" fmla="*/ 1457610 w 5363295"/>
              <a:gd name="connsiteY15" fmla="*/ 445709 h 1491663"/>
              <a:gd name="connsiteX16" fmla="*/ 1549855 w 5363295"/>
              <a:gd name="connsiteY16" fmla="*/ 418263 h 1491663"/>
              <a:gd name="connsiteX17" fmla="*/ 1637432 w 5363295"/>
              <a:gd name="connsiteY17" fmla="*/ 396694 h 1491663"/>
              <a:gd name="connsiteX18" fmla="*/ 1796074 w 5363295"/>
              <a:gd name="connsiteY18" fmla="*/ 373836 h 1491663"/>
              <a:gd name="connsiteX19" fmla="*/ 1947651 w 5363295"/>
              <a:gd name="connsiteY19" fmla="*/ 329026 h 1491663"/>
              <a:gd name="connsiteX20" fmla="*/ 2047357 w 5363295"/>
              <a:gd name="connsiteY20" fmla="*/ 291680 h 1491663"/>
              <a:gd name="connsiteX21" fmla="*/ 2151406 w 5363295"/>
              <a:gd name="connsiteY21" fmla="*/ 216822 h 1491663"/>
              <a:gd name="connsiteX22" fmla="*/ 2201416 w 5363295"/>
              <a:gd name="connsiteY22" fmla="*/ 202251 h 1491663"/>
              <a:gd name="connsiteX23" fmla="*/ 2261798 w 5363295"/>
              <a:gd name="connsiteY23" fmla="*/ 184135 h 1491663"/>
              <a:gd name="connsiteX24" fmla="*/ 2396920 w 5363295"/>
              <a:gd name="connsiteY24" fmla="*/ 154062 h 1491663"/>
              <a:gd name="connsiteX25" fmla="*/ 2687191 w 5363295"/>
              <a:gd name="connsiteY25" fmla="*/ 108132 h 1491663"/>
              <a:gd name="connsiteX26" fmla="*/ 2772916 w 5363295"/>
              <a:gd name="connsiteY26" fmla="*/ 79557 h 1491663"/>
              <a:gd name="connsiteX27" fmla="*/ 2801491 w 5363295"/>
              <a:gd name="connsiteY27" fmla="*/ 70032 h 1491663"/>
              <a:gd name="connsiteX28" fmla="*/ 2830066 w 5363295"/>
              <a:gd name="connsiteY28" fmla="*/ 50982 h 1491663"/>
              <a:gd name="connsiteX29" fmla="*/ 2915173 w 5363295"/>
              <a:gd name="connsiteY29" fmla="*/ 35584 h 1491663"/>
              <a:gd name="connsiteX30" fmla="*/ 3030774 w 5363295"/>
              <a:gd name="connsiteY30" fmla="*/ 16534 h 1491663"/>
              <a:gd name="connsiteX31" fmla="*/ 3277807 w 5363295"/>
              <a:gd name="connsiteY31" fmla="*/ 496 h 1491663"/>
              <a:gd name="connsiteX32" fmla="*/ 3230116 w 5363295"/>
              <a:gd name="connsiteY32" fmla="*/ 41457 h 1491663"/>
              <a:gd name="connsiteX33" fmla="*/ 3296173 w 5363295"/>
              <a:gd name="connsiteY33" fmla="*/ 43678 h 1491663"/>
              <a:gd name="connsiteX34" fmla="*/ 3325366 w 5363295"/>
              <a:gd name="connsiteY34" fmla="*/ 70032 h 1491663"/>
              <a:gd name="connsiteX35" fmla="*/ 3382516 w 5363295"/>
              <a:gd name="connsiteY35" fmla="*/ 89082 h 1491663"/>
              <a:gd name="connsiteX36" fmla="*/ 3411091 w 5363295"/>
              <a:gd name="connsiteY36" fmla="*/ 98607 h 1491663"/>
              <a:gd name="connsiteX37" fmla="*/ 3478109 w 5363295"/>
              <a:gd name="connsiteY37" fmla="*/ 89873 h 1491663"/>
              <a:gd name="connsiteX38" fmla="*/ 3553966 w 5363295"/>
              <a:gd name="connsiteY38" fmla="*/ 117657 h 1491663"/>
              <a:gd name="connsiteX39" fmla="*/ 3611116 w 5363295"/>
              <a:gd name="connsiteY39" fmla="*/ 146232 h 1491663"/>
              <a:gd name="connsiteX40" fmla="*/ 3639691 w 5363295"/>
              <a:gd name="connsiteY40" fmla="*/ 174807 h 1491663"/>
              <a:gd name="connsiteX41" fmla="*/ 3696841 w 5363295"/>
              <a:gd name="connsiteY41" fmla="*/ 212907 h 1491663"/>
              <a:gd name="connsiteX42" fmla="*/ 3725416 w 5363295"/>
              <a:gd name="connsiteY42" fmla="*/ 231957 h 1491663"/>
              <a:gd name="connsiteX43" fmla="*/ 3802917 w 5363295"/>
              <a:gd name="connsiteY43" fmla="*/ 234969 h 1491663"/>
              <a:gd name="connsiteX44" fmla="*/ 3849583 w 5363295"/>
              <a:gd name="connsiteY44" fmla="*/ 283235 h 1491663"/>
              <a:gd name="connsiteX45" fmla="*/ 3868291 w 5363295"/>
              <a:gd name="connsiteY45" fmla="*/ 308157 h 1491663"/>
              <a:gd name="connsiteX46" fmla="*/ 3942297 w 5363295"/>
              <a:gd name="connsiteY46" fmla="*/ 327207 h 1491663"/>
              <a:gd name="connsiteX47" fmla="*/ 3934966 w 5363295"/>
              <a:gd name="connsiteY47" fmla="*/ 336732 h 1491663"/>
              <a:gd name="connsiteX48" fmla="*/ 4077841 w 5363295"/>
              <a:gd name="connsiteY48" fmla="*/ 355782 h 1491663"/>
              <a:gd name="connsiteX49" fmla="*/ 4134991 w 5363295"/>
              <a:gd name="connsiteY49" fmla="*/ 374832 h 1491663"/>
              <a:gd name="connsiteX50" fmla="*/ 4121630 w 5363295"/>
              <a:gd name="connsiteY50" fmla="*/ 420875 h 1491663"/>
              <a:gd name="connsiteX51" fmla="*/ 4234695 w 5363295"/>
              <a:gd name="connsiteY51" fmla="*/ 483109 h 1491663"/>
              <a:gd name="connsiteX52" fmla="*/ 4281361 w 5363295"/>
              <a:gd name="connsiteY52" fmla="*/ 517555 h 1491663"/>
              <a:gd name="connsiteX53" fmla="*/ 4344883 w 5363295"/>
              <a:gd name="connsiteY53" fmla="*/ 551213 h 1491663"/>
              <a:gd name="connsiteX54" fmla="*/ 4423001 w 5363295"/>
              <a:gd name="connsiteY54" fmla="*/ 600269 h 1491663"/>
              <a:gd name="connsiteX55" fmla="*/ 4506466 w 5363295"/>
              <a:gd name="connsiteY55" fmla="*/ 612957 h 1491663"/>
              <a:gd name="connsiteX56" fmla="*/ 4535041 w 5363295"/>
              <a:gd name="connsiteY56" fmla="*/ 641532 h 1491663"/>
              <a:gd name="connsiteX57" fmla="*/ 4563616 w 5363295"/>
              <a:gd name="connsiteY57" fmla="*/ 651057 h 1491663"/>
              <a:gd name="connsiteX58" fmla="*/ 4649341 w 5363295"/>
              <a:gd name="connsiteY58" fmla="*/ 708207 h 1491663"/>
              <a:gd name="connsiteX59" fmla="*/ 4677916 w 5363295"/>
              <a:gd name="connsiteY59" fmla="*/ 727257 h 1491663"/>
              <a:gd name="connsiteX60" fmla="*/ 4706491 w 5363295"/>
              <a:gd name="connsiteY60" fmla="*/ 746307 h 1491663"/>
              <a:gd name="connsiteX61" fmla="*/ 4792216 w 5363295"/>
              <a:gd name="connsiteY61" fmla="*/ 822507 h 1491663"/>
              <a:gd name="connsiteX62" fmla="*/ 4820791 w 5363295"/>
              <a:gd name="connsiteY62" fmla="*/ 832032 h 1491663"/>
              <a:gd name="connsiteX63" fmla="*/ 4877941 w 5363295"/>
              <a:gd name="connsiteY63" fmla="*/ 870132 h 1491663"/>
              <a:gd name="connsiteX64" fmla="*/ 4944616 w 5363295"/>
              <a:gd name="connsiteY64" fmla="*/ 889182 h 1491663"/>
              <a:gd name="connsiteX65" fmla="*/ 4973191 w 5363295"/>
              <a:gd name="connsiteY65" fmla="*/ 898707 h 1491663"/>
              <a:gd name="connsiteX66" fmla="*/ 5039866 w 5363295"/>
              <a:gd name="connsiteY66" fmla="*/ 917757 h 1491663"/>
              <a:gd name="connsiteX67" fmla="*/ 5097749 w 5363295"/>
              <a:gd name="connsiteY67" fmla="*/ 989561 h 1491663"/>
              <a:gd name="connsiteX68" fmla="*/ 5208384 w 5363295"/>
              <a:gd name="connsiteY68" fmla="*/ 1057701 h 1491663"/>
              <a:gd name="connsiteX69" fmla="*/ 5325622 w 5363295"/>
              <a:gd name="connsiteY69" fmla="*/ 1165954 h 1491663"/>
              <a:gd name="connsiteX70" fmla="*/ 5363295 w 5363295"/>
              <a:gd name="connsiteY70" fmla="*/ 1275639 h 1491663"/>
              <a:gd name="connsiteX71" fmla="*/ 4823235 w 5363295"/>
              <a:gd name="connsiteY71" fmla="*/ 1491663 h 1491663"/>
              <a:gd name="connsiteX72" fmla="*/ 574763 w 5363295"/>
              <a:gd name="connsiteY72" fmla="*/ 1491663 h 1491663"/>
              <a:gd name="connsiteX0" fmla="*/ 574763 w 5363295"/>
              <a:gd name="connsiteY0" fmla="*/ 1491437 h 1491437"/>
              <a:gd name="connsiteX1" fmla="*/ 54374 w 5363295"/>
              <a:gd name="connsiteY1" fmla="*/ 1438361 h 1491437"/>
              <a:gd name="connsiteX2" fmla="*/ 24725 w 5363295"/>
              <a:gd name="connsiteY2" fmla="*/ 1317831 h 1491437"/>
              <a:gd name="connsiteX3" fmla="*/ 173680 w 5363295"/>
              <a:gd name="connsiteY3" fmla="*/ 1182502 h 1491437"/>
              <a:gd name="connsiteX4" fmla="*/ 400331 w 5363295"/>
              <a:gd name="connsiteY4" fmla="*/ 1086971 h 1491437"/>
              <a:gd name="connsiteX5" fmla="*/ 553012 w 5363295"/>
              <a:gd name="connsiteY5" fmla="*/ 1020050 h 1491437"/>
              <a:gd name="connsiteX6" fmla="*/ 649512 w 5363295"/>
              <a:gd name="connsiteY6" fmla="*/ 933789 h 1491437"/>
              <a:gd name="connsiteX7" fmla="*/ 757820 w 5363295"/>
              <a:gd name="connsiteY7" fmla="*/ 881135 h 1491437"/>
              <a:gd name="connsiteX8" fmla="*/ 860315 w 5363295"/>
              <a:gd name="connsiteY8" fmla="*/ 814458 h 1491437"/>
              <a:gd name="connsiteX9" fmla="*/ 935265 w 5363295"/>
              <a:gd name="connsiteY9" fmla="*/ 754796 h 1491437"/>
              <a:gd name="connsiteX10" fmla="*/ 1006796 w 5363295"/>
              <a:gd name="connsiteY10" fmla="*/ 714180 h 1491437"/>
              <a:gd name="connsiteX11" fmla="*/ 1101199 w 5363295"/>
              <a:gd name="connsiteY11" fmla="*/ 635396 h 1491437"/>
              <a:gd name="connsiteX12" fmla="*/ 1196924 w 5363295"/>
              <a:gd name="connsiteY12" fmla="*/ 562729 h 1491437"/>
              <a:gd name="connsiteX13" fmla="*/ 1284056 w 5363295"/>
              <a:gd name="connsiteY13" fmla="*/ 518200 h 1491437"/>
              <a:gd name="connsiteX14" fmla="*/ 1375979 w 5363295"/>
              <a:gd name="connsiteY14" fmla="*/ 474136 h 1491437"/>
              <a:gd name="connsiteX15" fmla="*/ 1457610 w 5363295"/>
              <a:gd name="connsiteY15" fmla="*/ 445483 h 1491437"/>
              <a:gd name="connsiteX16" fmla="*/ 1549855 w 5363295"/>
              <a:gd name="connsiteY16" fmla="*/ 418037 h 1491437"/>
              <a:gd name="connsiteX17" fmla="*/ 1637432 w 5363295"/>
              <a:gd name="connsiteY17" fmla="*/ 396468 h 1491437"/>
              <a:gd name="connsiteX18" fmla="*/ 1796074 w 5363295"/>
              <a:gd name="connsiteY18" fmla="*/ 373610 h 1491437"/>
              <a:gd name="connsiteX19" fmla="*/ 1947651 w 5363295"/>
              <a:gd name="connsiteY19" fmla="*/ 328800 h 1491437"/>
              <a:gd name="connsiteX20" fmla="*/ 2047357 w 5363295"/>
              <a:gd name="connsiteY20" fmla="*/ 291454 h 1491437"/>
              <a:gd name="connsiteX21" fmla="*/ 2151406 w 5363295"/>
              <a:gd name="connsiteY21" fmla="*/ 216596 h 1491437"/>
              <a:gd name="connsiteX22" fmla="*/ 2201416 w 5363295"/>
              <a:gd name="connsiteY22" fmla="*/ 202025 h 1491437"/>
              <a:gd name="connsiteX23" fmla="*/ 2261798 w 5363295"/>
              <a:gd name="connsiteY23" fmla="*/ 183909 h 1491437"/>
              <a:gd name="connsiteX24" fmla="*/ 2396920 w 5363295"/>
              <a:gd name="connsiteY24" fmla="*/ 153836 h 1491437"/>
              <a:gd name="connsiteX25" fmla="*/ 2687191 w 5363295"/>
              <a:gd name="connsiteY25" fmla="*/ 107906 h 1491437"/>
              <a:gd name="connsiteX26" fmla="*/ 2772916 w 5363295"/>
              <a:gd name="connsiteY26" fmla="*/ 79331 h 1491437"/>
              <a:gd name="connsiteX27" fmla="*/ 2801491 w 5363295"/>
              <a:gd name="connsiteY27" fmla="*/ 69806 h 1491437"/>
              <a:gd name="connsiteX28" fmla="*/ 2830066 w 5363295"/>
              <a:gd name="connsiteY28" fmla="*/ 50756 h 1491437"/>
              <a:gd name="connsiteX29" fmla="*/ 2915173 w 5363295"/>
              <a:gd name="connsiteY29" fmla="*/ 35358 h 1491437"/>
              <a:gd name="connsiteX30" fmla="*/ 3030774 w 5363295"/>
              <a:gd name="connsiteY30" fmla="*/ 16308 h 1491437"/>
              <a:gd name="connsiteX31" fmla="*/ 3277807 w 5363295"/>
              <a:gd name="connsiteY31" fmla="*/ 270 h 1491437"/>
              <a:gd name="connsiteX32" fmla="*/ 3376893 w 5363295"/>
              <a:gd name="connsiteY32" fmla="*/ 33927 h 1491437"/>
              <a:gd name="connsiteX33" fmla="*/ 3296173 w 5363295"/>
              <a:gd name="connsiteY33" fmla="*/ 43452 h 1491437"/>
              <a:gd name="connsiteX34" fmla="*/ 3325366 w 5363295"/>
              <a:gd name="connsiteY34" fmla="*/ 69806 h 1491437"/>
              <a:gd name="connsiteX35" fmla="*/ 3382516 w 5363295"/>
              <a:gd name="connsiteY35" fmla="*/ 88856 h 1491437"/>
              <a:gd name="connsiteX36" fmla="*/ 3411091 w 5363295"/>
              <a:gd name="connsiteY36" fmla="*/ 98381 h 1491437"/>
              <a:gd name="connsiteX37" fmla="*/ 3478109 w 5363295"/>
              <a:gd name="connsiteY37" fmla="*/ 89647 h 1491437"/>
              <a:gd name="connsiteX38" fmla="*/ 3553966 w 5363295"/>
              <a:gd name="connsiteY38" fmla="*/ 117431 h 1491437"/>
              <a:gd name="connsiteX39" fmla="*/ 3611116 w 5363295"/>
              <a:gd name="connsiteY39" fmla="*/ 146006 h 1491437"/>
              <a:gd name="connsiteX40" fmla="*/ 3639691 w 5363295"/>
              <a:gd name="connsiteY40" fmla="*/ 174581 h 1491437"/>
              <a:gd name="connsiteX41" fmla="*/ 3696841 w 5363295"/>
              <a:gd name="connsiteY41" fmla="*/ 212681 h 1491437"/>
              <a:gd name="connsiteX42" fmla="*/ 3725416 w 5363295"/>
              <a:gd name="connsiteY42" fmla="*/ 231731 h 1491437"/>
              <a:gd name="connsiteX43" fmla="*/ 3802917 w 5363295"/>
              <a:gd name="connsiteY43" fmla="*/ 234743 h 1491437"/>
              <a:gd name="connsiteX44" fmla="*/ 3849583 w 5363295"/>
              <a:gd name="connsiteY44" fmla="*/ 283009 h 1491437"/>
              <a:gd name="connsiteX45" fmla="*/ 3868291 w 5363295"/>
              <a:gd name="connsiteY45" fmla="*/ 307931 h 1491437"/>
              <a:gd name="connsiteX46" fmla="*/ 3942297 w 5363295"/>
              <a:gd name="connsiteY46" fmla="*/ 326981 h 1491437"/>
              <a:gd name="connsiteX47" fmla="*/ 3934966 w 5363295"/>
              <a:gd name="connsiteY47" fmla="*/ 336506 h 1491437"/>
              <a:gd name="connsiteX48" fmla="*/ 4077841 w 5363295"/>
              <a:gd name="connsiteY48" fmla="*/ 355556 h 1491437"/>
              <a:gd name="connsiteX49" fmla="*/ 4134991 w 5363295"/>
              <a:gd name="connsiteY49" fmla="*/ 374606 h 1491437"/>
              <a:gd name="connsiteX50" fmla="*/ 4121630 w 5363295"/>
              <a:gd name="connsiteY50" fmla="*/ 420649 h 1491437"/>
              <a:gd name="connsiteX51" fmla="*/ 4234695 w 5363295"/>
              <a:gd name="connsiteY51" fmla="*/ 482883 h 1491437"/>
              <a:gd name="connsiteX52" fmla="*/ 4281361 w 5363295"/>
              <a:gd name="connsiteY52" fmla="*/ 517329 h 1491437"/>
              <a:gd name="connsiteX53" fmla="*/ 4344883 w 5363295"/>
              <a:gd name="connsiteY53" fmla="*/ 550987 h 1491437"/>
              <a:gd name="connsiteX54" fmla="*/ 4423001 w 5363295"/>
              <a:gd name="connsiteY54" fmla="*/ 600043 h 1491437"/>
              <a:gd name="connsiteX55" fmla="*/ 4506466 w 5363295"/>
              <a:gd name="connsiteY55" fmla="*/ 612731 h 1491437"/>
              <a:gd name="connsiteX56" fmla="*/ 4535041 w 5363295"/>
              <a:gd name="connsiteY56" fmla="*/ 641306 h 1491437"/>
              <a:gd name="connsiteX57" fmla="*/ 4563616 w 5363295"/>
              <a:gd name="connsiteY57" fmla="*/ 650831 h 1491437"/>
              <a:gd name="connsiteX58" fmla="*/ 4649341 w 5363295"/>
              <a:gd name="connsiteY58" fmla="*/ 707981 h 1491437"/>
              <a:gd name="connsiteX59" fmla="*/ 4677916 w 5363295"/>
              <a:gd name="connsiteY59" fmla="*/ 727031 h 1491437"/>
              <a:gd name="connsiteX60" fmla="*/ 4706491 w 5363295"/>
              <a:gd name="connsiteY60" fmla="*/ 746081 h 1491437"/>
              <a:gd name="connsiteX61" fmla="*/ 4792216 w 5363295"/>
              <a:gd name="connsiteY61" fmla="*/ 822281 h 1491437"/>
              <a:gd name="connsiteX62" fmla="*/ 4820791 w 5363295"/>
              <a:gd name="connsiteY62" fmla="*/ 831806 h 1491437"/>
              <a:gd name="connsiteX63" fmla="*/ 4877941 w 5363295"/>
              <a:gd name="connsiteY63" fmla="*/ 869906 h 1491437"/>
              <a:gd name="connsiteX64" fmla="*/ 4944616 w 5363295"/>
              <a:gd name="connsiteY64" fmla="*/ 888956 h 1491437"/>
              <a:gd name="connsiteX65" fmla="*/ 4973191 w 5363295"/>
              <a:gd name="connsiteY65" fmla="*/ 898481 h 1491437"/>
              <a:gd name="connsiteX66" fmla="*/ 5039866 w 5363295"/>
              <a:gd name="connsiteY66" fmla="*/ 917531 h 1491437"/>
              <a:gd name="connsiteX67" fmla="*/ 5097749 w 5363295"/>
              <a:gd name="connsiteY67" fmla="*/ 989335 h 1491437"/>
              <a:gd name="connsiteX68" fmla="*/ 5208384 w 5363295"/>
              <a:gd name="connsiteY68" fmla="*/ 1057475 h 1491437"/>
              <a:gd name="connsiteX69" fmla="*/ 5325622 w 5363295"/>
              <a:gd name="connsiteY69" fmla="*/ 1165728 h 1491437"/>
              <a:gd name="connsiteX70" fmla="*/ 5363295 w 5363295"/>
              <a:gd name="connsiteY70" fmla="*/ 1275413 h 1491437"/>
              <a:gd name="connsiteX71" fmla="*/ 4823235 w 5363295"/>
              <a:gd name="connsiteY71" fmla="*/ 1491437 h 1491437"/>
              <a:gd name="connsiteX72" fmla="*/ 574763 w 5363295"/>
              <a:gd name="connsiteY72" fmla="*/ 1491437 h 1491437"/>
              <a:gd name="connsiteX0" fmla="*/ 574763 w 5363295"/>
              <a:gd name="connsiteY0" fmla="*/ 1491437 h 1491437"/>
              <a:gd name="connsiteX1" fmla="*/ 54374 w 5363295"/>
              <a:gd name="connsiteY1" fmla="*/ 1438361 h 1491437"/>
              <a:gd name="connsiteX2" fmla="*/ 24725 w 5363295"/>
              <a:gd name="connsiteY2" fmla="*/ 1317831 h 1491437"/>
              <a:gd name="connsiteX3" fmla="*/ 173680 w 5363295"/>
              <a:gd name="connsiteY3" fmla="*/ 1182502 h 1491437"/>
              <a:gd name="connsiteX4" fmla="*/ 400331 w 5363295"/>
              <a:gd name="connsiteY4" fmla="*/ 1086971 h 1491437"/>
              <a:gd name="connsiteX5" fmla="*/ 553012 w 5363295"/>
              <a:gd name="connsiteY5" fmla="*/ 1020050 h 1491437"/>
              <a:gd name="connsiteX6" fmla="*/ 649512 w 5363295"/>
              <a:gd name="connsiteY6" fmla="*/ 933789 h 1491437"/>
              <a:gd name="connsiteX7" fmla="*/ 757820 w 5363295"/>
              <a:gd name="connsiteY7" fmla="*/ 881135 h 1491437"/>
              <a:gd name="connsiteX8" fmla="*/ 860315 w 5363295"/>
              <a:gd name="connsiteY8" fmla="*/ 814458 h 1491437"/>
              <a:gd name="connsiteX9" fmla="*/ 935265 w 5363295"/>
              <a:gd name="connsiteY9" fmla="*/ 754796 h 1491437"/>
              <a:gd name="connsiteX10" fmla="*/ 1006796 w 5363295"/>
              <a:gd name="connsiteY10" fmla="*/ 714180 h 1491437"/>
              <a:gd name="connsiteX11" fmla="*/ 1101199 w 5363295"/>
              <a:gd name="connsiteY11" fmla="*/ 635396 h 1491437"/>
              <a:gd name="connsiteX12" fmla="*/ 1196924 w 5363295"/>
              <a:gd name="connsiteY12" fmla="*/ 562729 h 1491437"/>
              <a:gd name="connsiteX13" fmla="*/ 1284056 w 5363295"/>
              <a:gd name="connsiteY13" fmla="*/ 518200 h 1491437"/>
              <a:gd name="connsiteX14" fmla="*/ 1375979 w 5363295"/>
              <a:gd name="connsiteY14" fmla="*/ 474136 h 1491437"/>
              <a:gd name="connsiteX15" fmla="*/ 1457610 w 5363295"/>
              <a:gd name="connsiteY15" fmla="*/ 445483 h 1491437"/>
              <a:gd name="connsiteX16" fmla="*/ 1549855 w 5363295"/>
              <a:gd name="connsiteY16" fmla="*/ 418037 h 1491437"/>
              <a:gd name="connsiteX17" fmla="*/ 1637432 w 5363295"/>
              <a:gd name="connsiteY17" fmla="*/ 396468 h 1491437"/>
              <a:gd name="connsiteX18" fmla="*/ 1796074 w 5363295"/>
              <a:gd name="connsiteY18" fmla="*/ 373610 h 1491437"/>
              <a:gd name="connsiteX19" fmla="*/ 1947651 w 5363295"/>
              <a:gd name="connsiteY19" fmla="*/ 328800 h 1491437"/>
              <a:gd name="connsiteX20" fmla="*/ 2047357 w 5363295"/>
              <a:gd name="connsiteY20" fmla="*/ 291454 h 1491437"/>
              <a:gd name="connsiteX21" fmla="*/ 2151406 w 5363295"/>
              <a:gd name="connsiteY21" fmla="*/ 216596 h 1491437"/>
              <a:gd name="connsiteX22" fmla="*/ 2201416 w 5363295"/>
              <a:gd name="connsiteY22" fmla="*/ 202025 h 1491437"/>
              <a:gd name="connsiteX23" fmla="*/ 2261798 w 5363295"/>
              <a:gd name="connsiteY23" fmla="*/ 183909 h 1491437"/>
              <a:gd name="connsiteX24" fmla="*/ 2396920 w 5363295"/>
              <a:gd name="connsiteY24" fmla="*/ 153836 h 1491437"/>
              <a:gd name="connsiteX25" fmla="*/ 2687191 w 5363295"/>
              <a:gd name="connsiteY25" fmla="*/ 107906 h 1491437"/>
              <a:gd name="connsiteX26" fmla="*/ 2772916 w 5363295"/>
              <a:gd name="connsiteY26" fmla="*/ 79331 h 1491437"/>
              <a:gd name="connsiteX27" fmla="*/ 2801491 w 5363295"/>
              <a:gd name="connsiteY27" fmla="*/ 69806 h 1491437"/>
              <a:gd name="connsiteX28" fmla="*/ 2830066 w 5363295"/>
              <a:gd name="connsiteY28" fmla="*/ 50756 h 1491437"/>
              <a:gd name="connsiteX29" fmla="*/ 2915173 w 5363295"/>
              <a:gd name="connsiteY29" fmla="*/ 35358 h 1491437"/>
              <a:gd name="connsiteX30" fmla="*/ 3030774 w 5363295"/>
              <a:gd name="connsiteY30" fmla="*/ 16308 h 1491437"/>
              <a:gd name="connsiteX31" fmla="*/ 3277807 w 5363295"/>
              <a:gd name="connsiteY31" fmla="*/ 270 h 1491437"/>
              <a:gd name="connsiteX32" fmla="*/ 3376893 w 5363295"/>
              <a:gd name="connsiteY32" fmla="*/ 33927 h 1491437"/>
              <a:gd name="connsiteX33" fmla="*/ 3474403 w 5363295"/>
              <a:gd name="connsiteY33" fmla="*/ 54408 h 1491437"/>
              <a:gd name="connsiteX34" fmla="*/ 3325366 w 5363295"/>
              <a:gd name="connsiteY34" fmla="*/ 69806 h 1491437"/>
              <a:gd name="connsiteX35" fmla="*/ 3382516 w 5363295"/>
              <a:gd name="connsiteY35" fmla="*/ 88856 h 1491437"/>
              <a:gd name="connsiteX36" fmla="*/ 3411091 w 5363295"/>
              <a:gd name="connsiteY36" fmla="*/ 98381 h 1491437"/>
              <a:gd name="connsiteX37" fmla="*/ 3478109 w 5363295"/>
              <a:gd name="connsiteY37" fmla="*/ 89647 h 1491437"/>
              <a:gd name="connsiteX38" fmla="*/ 3553966 w 5363295"/>
              <a:gd name="connsiteY38" fmla="*/ 117431 h 1491437"/>
              <a:gd name="connsiteX39" fmla="*/ 3611116 w 5363295"/>
              <a:gd name="connsiteY39" fmla="*/ 146006 h 1491437"/>
              <a:gd name="connsiteX40" fmla="*/ 3639691 w 5363295"/>
              <a:gd name="connsiteY40" fmla="*/ 174581 h 1491437"/>
              <a:gd name="connsiteX41" fmla="*/ 3696841 w 5363295"/>
              <a:gd name="connsiteY41" fmla="*/ 212681 h 1491437"/>
              <a:gd name="connsiteX42" fmla="*/ 3725416 w 5363295"/>
              <a:gd name="connsiteY42" fmla="*/ 231731 h 1491437"/>
              <a:gd name="connsiteX43" fmla="*/ 3802917 w 5363295"/>
              <a:gd name="connsiteY43" fmla="*/ 234743 h 1491437"/>
              <a:gd name="connsiteX44" fmla="*/ 3849583 w 5363295"/>
              <a:gd name="connsiteY44" fmla="*/ 283009 h 1491437"/>
              <a:gd name="connsiteX45" fmla="*/ 3868291 w 5363295"/>
              <a:gd name="connsiteY45" fmla="*/ 307931 h 1491437"/>
              <a:gd name="connsiteX46" fmla="*/ 3942297 w 5363295"/>
              <a:gd name="connsiteY46" fmla="*/ 326981 h 1491437"/>
              <a:gd name="connsiteX47" fmla="*/ 3934966 w 5363295"/>
              <a:gd name="connsiteY47" fmla="*/ 336506 h 1491437"/>
              <a:gd name="connsiteX48" fmla="*/ 4077841 w 5363295"/>
              <a:gd name="connsiteY48" fmla="*/ 355556 h 1491437"/>
              <a:gd name="connsiteX49" fmla="*/ 4134991 w 5363295"/>
              <a:gd name="connsiteY49" fmla="*/ 374606 h 1491437"/>
              <a:gd name="connsiteX50" fmla="*/ 4121630 w 5363295"/>
              <a:gd name="connsiteY50" fmla="*/ 420649 h 1491437"/>
              <a:gd name="connsiteX51" fmla="*/ 4234695 w 5363295"/>
              <a:gd name="connsiteY51" fmla="*/ 482883 h 1491437"/>
              <a:gd name="connsiteX52" fmla="*/ 4281361 w 5363295"/>
              <a:gd name="connsiteY52" fmla="*/ 517329 h 1491437"/>
              <a:gd name="connsiteX53" fmla="*/ 4344883 w 5363295"/>
              <a:gd name="connsiteY53" fmla="*/ 550987 h 1491437"/>
              <a:gd name="connsiteX54" fmla="*/ 4423001 w 5363295"/>
              <a:gd name="connsiteY54" fmla="*/ 600043 h 1491437"/>
              <a:gd name="connsiteX55" fmla="*/ 4506466 w 5363295"/>
              <a:gd name="connsiteY55" fmla="*/ 612731 h 1491437"/>
              <a:gd name="connsiteX56" fmla="*/ 4535041 w 5363295"/>
              <a:gd name="connsiteY56" fmla="*/ 641306 h 1491437"/>
              <a:gd name="connsiteX57" fmla="*/ 4563616 w 5363295"/>
              <a:gd name="connsiteY57" fmla="*/ 650831 h 1491437"/>
              <a:gd name="connsiteX58" fmla="*/ 4649341 w 5363295"/>
              <a:gd name="connsiteY58" fmla="*/ 707981 h 1491437"/>
              <a:gd name="connsiteX59" fmla="*/ 4677916 w 5363295"/>
              <a:gd name="connsiteY59" fmla="*/ 727031 h 1491437"/>
              <a:gd name="connsiteX60" fmla="*/ 4706491 w 5363295"/>
              <a:gd name="connsiteY60" fmla="*/ 746081 h 1491437"/>
              <a:gd name="connsiteX61" fmla="*/ 4792216 w 5363295"/>
              <a:gd name="connsiteY61" fmla="*/ 822281 h 1491437"/>
              <a:gd name="connsiteX62" fmla="*/ 4820791 w 5363295"/>
              <a:gd name="connsiteY62" fmla="*/ 831806 h 1491437"/>
              <a:gd name="connsiteX63" fmla="*/ 4877941 w 5363295"/>
              <a:gd name="connsiteY63" fmla="*/ 869906 h 1491437"/>
              <a:gd name="connsiteX64" fmla="*/ 4944616 w 5363295"/>
              <a:gd name="connsiteY64" fmla="*/ 888956 h 1491437"/>
              <a:gd name="connsiteX65" fmla="*/ 4973191 w 5363295"/>
              <a:gd name="connsiteY65" fmla="*/ 898481 h 1491437"/>
              <a:gd name="connsiteX66" fmla="*/ 5039866 w 5363295"/>
              <a:gd name="connsiteY66" fmla="*/ 917531 h 1491437"/>
              <a:gd name="connsiteX67" fmla="*/ 5097749 w 5363295"/>
              <a:gd name="connsiteY67" fmla="*/ 989335 h 1491437"/>
              <a:gd name="connsiteX68" fmla="*/ 5208384 w 5363295"/>
              <a:gd name="connsiteY68" fmla="*/ 1057475 h 1491437"/>
              <a:gd name="connsiteX69" fmla="*/ 5325622 w 5363295"/>
              <a:gd name="connsiteY69" fmla="*/ 1165728 h 1491437"/>
              <a:gd name="connsiteX70" fmla="*/ 5363295 w 5363295"/>
              <a:gd name="connsiteY70" fmla="*/ 1275413 h 1491437"/>
              <a:gd name="connsiteX71" fmla="*/ 4823235 w 5363295"/>
              <a:gd name="connsiteY71" fmla="*/ 1491437 h 1491437"/>
              <a:gd name="connsiteX72" fmla="*/ 574763 w 5363295"/>
              <a:gd name="connsiteY72" fmla="*/ 1491437 h 1491437"/>
              <a:gd name="connsiteX0" fmla="*/ 574763 w 5363295"/>
              <a:gd name="connsiteY0" fmla="*/ 1491437 h 1491437"/>
              <a:gd name="connsiteX1" fmla="*/ 54374 w 5363295"/>
              <a:gd name="connsiteY1" fmla="*/ 1438361 h 1491437"/>
              <a:gd name="connsiteX2" fmla="*/ 24725 w 5363295"/>
              <a:gd name="connsiteY2" fmla="*/ 1317831 h 1491437"/>
              <a:gd name="connsiteX3" fmla="*/ 173680 w 5363295"/>
              <a:gd name="connsiteY3" fmla="*/ 1182502 h 1491437"/>
              <a:gd name="connsiteX4" fmla="*/ 400331 w 5363295"/>
              <a:gd name="connsiteY4" fmla="*/ 1086971 h 1491437"/>
              <a:gd name="connsiteX5" fmla="*/ 553012 w 5363295"/>
              <a:gd name="connsiteY5" fmla="*/ 1020050 h 1491437"/>
              <a:gd name="connsiteX6" fmla="*/ 649512 w 5363295"/>
              <a:gd name="connsiteY6" fmla="*/ 933789 h 1491437"/>
              <a:gd name="connsiteX7" fmla="*/ 757820 w 5363295"/>
              <a:gd name="connsiteY7" fmla="*/ 881135 h 1491437"/>
              <a:gd name="connsiteX8" fmla="*/ 860315 w 5363295"/>
              <a:gd name="connsiteY8" fmla="*/ 814458 h 1491437"/>
              <a:gd name="connsiteX9" fmla="*/ 935265 w 5363295"/>
              <a:gd name="connsiteY9" fmla="*/ 754796 h 1491437"/>
              <a:gd name="connsiteX10" fmla="*/ 1006796 w 5363295"/>
              <a:gd name="connsiteY10" fmla="*/ 714180 h 1491437"/>
              <a:gd name="connsiteX11" fmla="*/ 1101199 w 5363295"/>
              <a:gd name="connsiteY11" fmla="*/ 635396 h 1491437"/>
              <a:gd name="connsiteX12" fmla="*/ 1196924 w 5363295"/>
              <a:gd name="connsiteY12" fmla="*/ 562729 h 1491437"/>
              <a:gd name="connsiteX13" fmla="*/ 1284056 w 5363295"/>
              <a:gd name="connsiteY13" fmla="*/ 518200 h 1491437"/>
              <a:gd name="connsiteX14" fmla="*/ 1375979 w 5363295"/>
              <a:gd name="connsiteY14" fmla="*/ 474136 h 1491437"/>
              <a:gd name="connsiteX15" fmla="*/ 1457610 w 5363295"/>
              <a:gd name="connsiteY15" fmla="*/ 445483 h 1491437"/>
              <a:gd name="connsiteX16" fmla="*/ 1549855 w 5363295"/>
              <a:gd name="connsiteY16" fmla="*/ 418037 h 1491437"/>
              <a:gd name="connsiteX17" fmla="*/ 1637432 w 5363295"/>
              <a:gd name="connsiteY17" fmla="*/ 396468 h 1491437"/>
              <a:gd name="connsiteX18" fmla="*/ 1796074 w 5363295"/>
              <a:gd name="connsiteY18" fmla="*/ 373610 h 1491437"/>
              <a:gd name="connsiteX19" fmla="*/ 1947651 w 5363295"/>
              <a:gd name="connsiteY19" fmla="*/ 328800 h 1491437"/>
              <a:gd name="connsiteX20" fmla="*/ 2047357 w 5363295"/>
              <a:gd name="connsiteY20" fmla="*/ 291454 h 1491437"/>
              <a:gd name="connsiteX21" fmla="*/ 2151406 w 5363295"/>
              <a:gd name="connsiteY21" fmla="*/ 216596 h 1491437"/>
              <a:gd name="connsiteX22" fmla="*/ 2201416 w 5363295"/>
              <a:gd name="connsiteY22" fmla="*/ 202025 h 1491437"/>
              <a:gd name="connsiteX23" fmla="*/ 2261798 w 5363295"/>
              <a:gd name="connsiteY23" fmla="*/ 183909 h 1491437"/>
              <a:gd name="connsiteX24" fmla="*/ 2396920 w 5363295"/>
              <a:gd name="connsiteY24" fmla="*/ 153836 h 1491437"/>
              <a:gd name="connsiteX25" fmla="*/ 2687191 w 5363295"/>
              <a:gd name="connsiteY25" fmla="*/ 107906 h 1491437"/>
              <a:gd name="connsiteX26" fmla="*/ 2772916 w 5363295"/>
              <a:gd name="connsiteY26" fmla="*/ 79331 h 1491437"/>
              <a:gd name="connsiteX27" fmla="*/ 2801491 w 5363295"/>
              <a:gd name="connsiteY27" fmla="*/ 69806 h 1491437"/>
              <a:gd name="connsiteX28" fmla="*/ 2830066 w 5363295"/>
              <a:gd name="connsiteY28" fmla="*/ 50756 h 1491437"/>
              <a:gd name="connsiteX29" fmla="*/ 2915173 w 5363295"/>
              <a:gd name="connsiteY29" fmla="*/ 35358 h 1491437"/>
              <a:gd name="connsiteX30" fmla="*/ 3030774 w 5363295"/>
              <a:gd name="connsiteY30" fmla="*/ 16308 h 1491437"/>
              <a:gd name="connsiteX31" fmla="*/ 3277807 w 5363295"/>
              <a:gd name="connsiteY31" fmla="*/ 270 h 1491437"/>
              <a:gd name="connsiteX32" fmla="*/ 3376893 w 5363295"/>
              <a:gd name="connsiteY32" fmla="*/ 33927 h 1491437"/>
              <a:gd name="connsiteX33" fmla="*/ 3474403 w 5363295"/>
              <a:gd name="connsiteY33" fmla="*/ 54408 h 1491437"/>
              <a:gd name="connsiteX34" fmla="*/ 3382516 w 5363295"/>
              <a:gd name="connsiteY34" fmla="*/ 88856 h 1491437"/>
              <a:gd name="connsiteX35" fmla="*/ 3411091 w 5363295"/>
              <a:gd name="connsiteY35" fmla="*/ 98381 h 1491437"/>
              <a:gd name="connsiteX36" fmla="*/ 3478109 w 5363295"/>
              <a:gd name="connsiteY36" fmla="*/ 89647 h 1491437"/>
              <a:gd name="connsiteX37" fmla="*/ 3553966 w 5363295"/>
              <a:gd name="connsiteY37" fmla="*/ 117431 h 1491437"/>
              <a:gd name="connsiteX38" fmla="*/ 3611116 w 5363295"/>
              <a:gd name="connsiteY38" fmla="*/ 146006 h 1491437"/>
              <a:gd name="connsiteX39" fmla="*/ 3639691 w 5363295"/>
              <a:gd name="connsiteY39" fmla="*/ 174581 h 1491437"/>
              <a:gd name="connsiteX40" fmla="*/ 3696841 w 5363295"/>
              <a:gd name="connsiteY40" fmla="*/ 212681 h 1491437"/>
              <a:gd name="connsiteX41" fmla="*/ 3725416 w 5363295"/>
              <a:gd name="connsiteY41" fmla="*/ 231731 h 1491437"/>
              <a:gd name="connsiteX42" fmla="*/ 3802917 w 5363295"/>
              <a:gd name="connsiteY42" fmla="*/ 234743 h 1491437"/>
              <a:gd name="connsiteX43" fmla="*/ 3849583 w 5363295"/>
              <a:gd name="connsiteY43" fmla="*/ 283009 h 1491437"/>
              <a:gd name="connsiteX44" fmla="*/ 3868291 w 5363295"/>
              <a:gd name="connsiteY44" fmla="*/ 307931 h 1491437"/>
              <a:gd name="connsiteX45" fmla="*/ 3942297 w 5363295"/>
              <a:gd name="connsiteY45" fmla="*/ 326981 h 1491437"/>
              <a:gd name="connsiteX46" fmla="*/ 3934966 w 5363295"/>
              <a:gd name="connsiteY46" fmla="*/ 336506 h 1491437"/>
              <a:gd name="connsiteX47" fmla="*/ 4077841 w 5363295"/>
              <a:gd name="connsiteY47" fmla="*/ 355556 h 1491437"/>
              <a:gd name="connsiteX48" fmla="*/ 4134991 w 5363295"/>
              <a:gd name="connsiteY48" fmla="*/ 374606 h 1491437"/>
              <a:gd name="connsiteX49" fmla="*/ 4121630 w 5363295"/>
              <a:gd name="connsiteY49" fmla="*/ 420649 h 1491437"/>
              <a:gd name="connsiteX50" fmla="*/ 4234695 w 5363295"/>
              <a:gd name="connsiteY50" fmla="*/ 482883 h 1491437"/>
              <a:gd name="connsiteX51" fmla="*/ 4281361 w 5363295"/>
              <a:gd name="connsiteY51" fmla="*/ 517329 h 1491437"/>
              <a:gd name="connsiteX52" fmla="*/ 4344883 w 5363295"/>
              <a:gd name="connsiteY52" fmla="*/ 550987 h 1491437"/>
              <a:gd name="connsiteX53" fmla="*/ 4423001 w 5363295"/>
              <a:gd name="connsiteY53" fmla="*/ 600043 h 1491437"/>
              <a:gd name="connsiteX54" fmla="*/ 4506466 w 5363295"/>
              <a:gd name="connsiteY54" fmla="*/ 612731 h 1491437"/>
              <a:gd name="connsiteX55" fmla="*/ 4535041 w 5363295"/>
              <a:gd name="connsiteY55" fmla="*/ 641306 h 1491437"/>
              <a:gd name="connsiteX56" fmla="*/ 4563616 w 5363295"/>
              <a:gd name="connsiteY56" fmla="*/ 650831 h 1491437"/>
              <a:gd name="connsiteX57" fmla="*/ 4649341 w 5363295"/>
              <a:gd name="connsiteY57" fmla="*/ 707981 h 1491437"/>
              <a:gd name="connsiteX58" fmla="*/ 4677916 w 5363295"/>
              <a:gd name="connsiteY58" fmla="*/ 727031 h 1491437"/>
              <a:gd name="connsiteX59" fmla="*/ 4706491 w 5363295"/>
              <a:gd name="connsiteY59" fmla="*/ 746081 h 1491437"/>
              <a:gd name="connsiteX60" fmla="*/ 4792216 w 5363295"/>
              <a:gd name="connsiteY60" fmla="*/ 822281 h 1491437"/>
              <a:gd name="connsiteX61" fmla="*/ 4820791 w 5363295"/>
              <a:gd name="connsiteY61" fmla="*/ 831806 h 1491437"/>
              <a:gd name="connsiteX62" fmla="*/ 4877941 w 5363295"/>
              <a:gd name="connsiteY62" fmla="*/ 869906 h 1491437"/>
              <a:gd name="connsiteX63" fmla="*/ 4944616 w 5363295"/>
              <a:gd name="connsiteY63" fmla="*/ 888956 h 1491437"/>
              <a:gd name="connsiteX64" fmla="*/ 4973191 w 5363295"/>
              <a:gd name="connsiteY64" fmla="*/ 898481 h 1491437"/>
              <a:gd name="connsiteX65" fmla="*/ 5039866 w 5363295"/>
              <a:gd name="connsiteY65" fmla="*/ 917531 h 1491437"/>
              <a:gd name="connsiteX66" fmla="*/ 5097749 w 5363295"/>
              <a:gd name="connsiteY66" fmla="*/ 989335 h 1491437"/>
              <a:gd name="connsiteX67" fmla="*/ 5208384 w 5363295"/>
              <a:gd name="connsiteY67" fmla="*/ 1057475 h 1491437"/>
              <a:gd name="connsiteX68" fmla="*/ 5325622 w 5363295"/>
              <a:gd name="connsiteY68" fmla="*/ 1165728 h 1491437"/>
              <a:gd name="connsiteX69" fmla="*/ 5363295 w 5363295"/>
              <a:gd name="connsiteY69" fmla="*/ 1275413 h 1491437"/>
              <a:gd name="connsiteX70" fmla="*/ 4823235 w 5363295"/>
              <a:gd name="connsiteY70" fmla="*/ 1491437 h 1491437"/>
              <a:gd name="connsiteX71" fmla="*/ 574763 w 5363295"/>
              <a:gd name="connsiteY71" fmla="*/ 1491437 h 1491437"/>
              <a:gd name="connsiteX0" fmla="*/ 574763 w 5363295"/>
              <a:gd name="connsiteY0" fmla="*/ 1491437 h 1491437"/>
              <a:gd name="connsiteX1" fmla="*/ 54374 w 5363295"/>
              <a:gd name="connsiteY1" fmla="*/ 1438361 h 1491437"/>
              <a:gd name="connsiteX2" fmla="*/ 24725 w 5363295"/>
              <a:gd name="connsiteY2" fmla="*/ 1317831 h 1491437"/>
              <a:gd name="connsiteX3" fmla="*/ 173680 w 5363295"/>
              <a:gd name="connsiteY3" fmla="*/ 1182502 h 1491437"/>
              <a:gd name="connsiteX4" fmla="*/ 400331 w 5363295"/>
              <a:gd name="connsiteY4" fmla="*/ 1086971 h 1491437"/>
              <a:gd name="connsiteX5" fmla="*/ 553012 w 5363295"/>
              <a:gd name="connsiteY5" fmla="*/ 1020050 h 1491437"/>
              <a:gd name="connsiteX6" fmla="*/ 649512 w 5363295"/>
              <a:gd name="connsiteY6" fmla="*/ 933789 h 1491437"/>
              <a:gd name="connsiteX7" fmla="*/ 757820 w 5363295"/>
              <a:gd name="connsiteY7" fmla="*/ 881135 h 1491437"/>
              <a:gd name="connsiteX8" fmla="*/ 860315 w 5363295"/>
              <a:gd name="connsiteY8" fmla="*/ 814458 h 1491437"/>
              <a:gd name="connsiteX9" fmla="*/ 935265 w 5363295"/>
              <a:gd name="connsiteY9" fmla="*/ 754796 h 1491437"/>
              <a:gd name="connsiteX10" fmla="*/ 1006796 w 5363295"/>
              <a:gd name="connsiteY10" fmla="*/ 714180 h 1491437"/>
              <a:gd name="connsiteX11" fmla="*/ 1101199 w 5363295"/>
              <a:gd name="connsiteY11" fmla="*/ 635396 h 1491437"/>
              <a:gd name="connsiteX12" fmla="*/ 1196924 w 5363295"/>
              <a:gd name="connsiteY12" fmla="*/ 562729 h 1491437"/>
              <a:gd name="connsiteX13" fmla="*/ 1284056 w 5363295"/>
              <a:gd name="connsiteY13" fmla="*/ 518200 h 1491437"/>
              <a:gd name="connsiteX14" fmla="*/ 1375979 w 5363295"/>
              <a:gd name="connsiteY14" fmla="*/ 474136 h 1491437"/>
              <a:gd name="connsiteX15" fmla="*/ 1457610 w 5363295"/>
              <a:gd name="connsiteY15" fmla="*/ 445483 h 1491437"/>
              <a:gd name="connsiteX16" fmla="*/ 1549855 w 5363295"/>
              <a:gd name="connsiteY16" fmla="*/ 418037 h 1491437"/>
              <a:gd name="connsiteX17" fmla="*/ 1637432 w 5363295"/>
              <a:gd name="connsiteY17" fmla="*/ 396468 h 1491437"/>
              <a:gd name="connsiteX18" fmla="*/ 1796074 w 5363295"/>
              <a:gd name="connsiteY18" fmla="*/ 373610 h 1491437"/>
              <a:gd name="connsiteX19" fmla="*/ 1947651 w 5363295"/>
              <a:gd name="connsiteY19" fmla="*/ 328800 h 1491437"/>
              <a:gd name="connsiteX20" fmla="*/ 2047357 w 5363295"/>
              <a:gd name="connsiteY20" fmla="*/ 291454 h 1491437"/>
              <a:gd name="connsiteX21" fmla="*/ 2151406 w 5363295"/>
              <a:gd name="connsiteY21" fmla="*/ 216596 h 1491437"/>
              <a:gd name="connsiteX22" fmla="*/ 2201416 w 5363295"/>
              <a:gd name="connsiteY22" fmla="*/ 202025 h 1491437"/>
              <a:gd name="connsiteX23" fmla="*/ 2261798 w 5363295"/>
              <a:gd name="connsiteY23" fmla="*/ 183909 h 1491437"/>
              <a:gd name="connsiteX24" fmla="*/ 2396920 w 5363295"/>
              <a:gd name="connsiteY24" fmla="*/ 153836 h 1491437"/>
              <a:gd name="connsiteX25" fmla="*/ 2687191 w 5363295"/>
              <a:gd name="connsiteY25" fmla="*/ 107906 h 1491437"/>
              <a:gd name="connsiteX26" fmla="*/ 2772916 w 5363295"/>
              <a:gd name="connsiteY26" fmla="*/ 79331 h 1491437"/>
              <a:gd name="connsiteX27" fmla="*/ 2801491 w 5363295"/>
              <a:gd name="connsiteY27" fmla="*/ 69806 h 1491437"/>
              <a:gd name="connsiteX28" fmla="*/ 2830066 w 5363295"/>
              <a:gd name="connsiteY28" fmla="*/ 50756 h 1491437"/>
              <a:gd name="connsiteX29" fmla="*/ 2915173 w 5363295"/>
              <a:gd name="connsiteY29" fmla="*/ 35358 h 1491437"/>
              <a:gd name="connsiteX30" fmla="*/ 3030774 w 5363295"/>
              <a:gd name="connsiteY30" fmla="*/ 16308 h 1491437"/>
              <a:gd name="connsiteX31" fmla="*/ 3277807 w 5363295"/>
              <a:gd name="connsiteY31" fmla="*/ 270 h 1491437"/>
              <a:gd name="connsiteX32" fmla="*/ 3376893 w 5363295"/>
              <a:gd name="connsiteY32" fmla="*/ 33927 h 1491437"/>
              <a:gd name="connsiteX33" fmla="*/ 3474403 w 5363295"/>
              <a:gd name="connsiteY33" fmla="*/ 54408 h 1491437"/>
              <a:gd name="connsiteX34" fmla="*/ 3411091 w 5363295"/>
              <a:gd name="connsiteY34" fmla="*/ 98381 h 1491437"/>
              <a:gd name="connsiteX35" fmla="*/ 3478109 w 5363295"/>
              <a:gd name="connsiteY35" fmla="*/ 89647 h 1491437"/>
              <a:gd name="connsiteX36" fmla="*/ 3553966 w 5363295"/>
              <a:gd name="connsiteY36" fmla="*/ 117431 h 1491437"/>
              <a:gd name="connsiteX37" fmla="*/ 3611116 w 5363295"/>
              <a:gd name="connsiteY37" fmla="*/ 146006 h 1491437"/>
              <a:gd name="connsiteX38" fmla="*/ 3639691 w 5363295"/>
              <a:gd name="connsiteY38" fmla="*/ 174581 h 1491437"/>
              <a:gd name="connsiteX39" fmla="*/ 3696841 w 5363295"/>
              <a:gd name="connsiteY39" fmla="*/ 212681 h 1491437"/>
              <a:gd name="connsiteX40" fmla="*/ 3725416 w 5363295"/>
              <a:gd name="connsiteY40" fmla="*/ 231731 h 1491437"/>
              <a:gd name="connsiteX41" fmla="*/ 3802917 w 5363295"/>
              <a:gd name="connsiteY41" fmla="*/ 234743 h 1491437"/>
              <a:gd name="connsiteX42" fmla="*/ 3849583 w 5363295"/>
              <a:gd name="connsiteY42" fmla="*/ 283009 h 1491437"/>
              <a:gd name="connsiteX43" fmla="*/ 3868291 w 5363295"/>
              <a:gd name="connsiteY43" fmla="*/ 307931 h 1491437"/>
              <a:gd name="connsiteX44" fmla="*/ 3942297 w 5363295"/>
              <a:gd name="connsiteY44" fmla="*/ 326981 h 1491437"/>
              <a:gd name="connsiteX45" fmla="*/ 3934966 w 5363295"/>
              <a:gd name="connsiteY45" fmla="*/ 336506 h 1491437"/>
              <a:gd name="connsiteX46" fmla="*/ 4077841 w 5363295"/>
              <a:gd name="connsiteY46" fmla="*/ 355556 h 1491437"/>
              <a:gd name="connsiteX47" fmla="*/ 4134991 w 5363295"/>
              <a:gd name="connsiteY47" fmla="*/ 374606 h 1491437"/>
              <a:gd name="connsiteX48" fmla="*/ 4121630 w 5363295"/>
              <a:gd name="connsiteY48" fmla="*/ 420649 h 1491437"/>
              <a:gd name="connsiteX49" fmla="*/ 4234695 w 5363295"/>
              <a:gd name="connsiteY49" fmla="*/ 482883 h 1491437"/>
              <a:gd name="connsiteX50" fmla="*/ 4281361 w 5363295"/>
              <a:gd name="connsiteY50" fmla="*/ 517329 h 1491437"/>
              <a:gd name="connsiteX51" fmla="*/ 4344883 w 5363295"/>
              <a:gd name="connsiteY51" fmla="*/ 550987 h 1491437"/>
              <a:gd name="connsiteX52" fmla="*/ 4423001 w 5363295"/>
              <a:gd name="connsiteY52" fmla="*/ 600043 h 1491437"/>
              <a:gd name="connsiteX53" fmla="*/ 4506466 w 5363295"/>
              <a:gd name="connsiteY53" fmla="*/ 612731 h 1491437"/>
              <a:gd name="connsiteX54" fmla="*/ 4535041 w 5363295"/>
              <a:gd name="connsiteY54" fmla="*/ 641306 h 1491437"/>
              <a:gd name="connsiteX55" fmla="*/ 4563616 w 5363295"/>
              <a:gd name="connsiteY55" fmla="*/ 650831 h 1491437"/>
              <a:gd name="connsiteX56" fmla="*/ 4649341 w 5363295"/>
              <a:gd name="connsiteY56" fmla="*/ 707981 h 1491437"/>
              <a:gd name="connsiteX57" fmla="*/ 4677916 w 5363295"/>
              <a:gd name="connsiteY57" fmla="*/ 727031 h 1491437"/>
              <a:gd name="connsiteX58" fmla="*/ 4706491 w 5363295"/>
              <a:gd name="connsiteY58" fmla="*/ 746081 h 1491437"/>
              <a:gd name="connsiteX59" fmla="*/ 4792216 w 5363295"/>
              <a:gd name="connsiteY59" fmla="*/ 822281 h 1491437"/>
              <a:gd name="connsiteX60" fmla="*/ 4820791 w 5363295"/>
              <a:gd name="connsiteY60" fmla="*/ 831806 h 1491437"/>
              <a:gd name="connsiteX61" fmla="*/ 4877941 w 5363295"/>
              <a:gd name="connsiteY61" fmla="*/ 869906 h 1491437"/>
              <a:gd name="connsiteX62" fmla="*/ 4944616 w 5363295"/>
              <a:gd name="connsiteY62" fmla="*/ 888956 h 1491437"/>
              <a:gd name="connsiteX63" fmla="*/ 4973191 w 5363295"/>
              <a:gd name="connsiteY63" fmla="*/ 898481 h 1491437"/>
              <a:gd name="connsiteX64" fmla="*/ 5039866 w 5363295"/>
              <a:gd name="connsiteY64" fmla="*/ 917531 h 1491437"/>
              <a:gd name="connsiteX65" fmla="*/ 5097749 w 5363295"/>
              <a:gd name="connsiteY65" fmla="*/ 989335 h 1491437"/>
              <a:gd name="connsiteX66" fmla="*/ 5208384 w 5363295"/>
              <a:gd name="connsiteY66" fmla="*/ 1057475 h 1491437"/>
              <a:gd name="connsiteX67" fmla="*/ 5325622 w 5363295"/>
              <a:gd name="connsiteY67" fmla="*/ 1165728 h 1491437"/>
              <a:gd name="connsiteX68" fmla="*/ 5363295 w 5363295"/>
              <a:gd name="connsiteY68" fmla="*/ 1275413 h 1491437"/>
              <a:gd name="connsiteX69" fmla="*/ 4823235 w 5363295"/>
              <a:gd name="connsiteY69" fmla="*/ 1491437 h 1491437"/>
              <a:gd name="connsiteX70" fmla="*/ 574763 w 5363295"/>
              <a:gd name="connsiteY70" fmla="*/ 1491437 h 1491437"/>
              <a:gd name="connsiteX0" fmla="*/ 574763 w 5363295"/>
              <a:gd name="connsiteY0" fmla="*/ 1491437 h 1491437"/>
              <a:gd name="connsiteX1" fmla="*/ 54374 w 5363295"/>
              <a:gd name="connsiteY1" fmla="*/ 1438361 h 1491437"/>
              <a:gd name="connsiteX2" fmla="*/ 24725 w 5363295"/>
              <a:gd name="connsiteY2" fmla="*/ 1317831 h 1491437"/>
              <a:gd name="connsiteX3" fmla="*/ 173680 w 5363295"/>
              <a:gd name="connsiteY3" fmla="*/ 1182502 h 1491437"/>
              <a:gd name="connsiteX4" fmla="*/ 400331 w 5363295"/>
              <a:gd name="connsiteY4" fmla="*/ 1086971 h 1491437"/>
              <a:gd name="connsiteX5" fmla="*/ 553012 w 5363295"/>
              <a:gd name="connsiteY5" fmla="*/ 1020050 h 1491437"/>
              <a:gd name="connsiteX6" fmla="*/ 649512 w 5363295"/>
              <a:gd name="connsiteY6" fmla="*/ 933789 h 1491437"/>
              <a:gd name="connsiteX7" fmla="*/ 757820 w 5363295"/>
              <a:gd name="connsiteY7" fmla="*/ 881135 h 1491437"/>
              <a:gd name="connsiteX8" fmla="*/ 860315 w 5363295"/>
              <a:gd name="connsiteY8" fmla="*/ 814458 h 1491437"/>
              <a:gd name="connsiteX9" fmla="*/ 935265 w 5363295"/>
              <a:gd name="connsiteY9" fmla="*/ 754796 h 1491437"/>
              <a:gd name="connsiteX10" fmla="*/ 1006796 w 5363295"/>
              <a:gd name="connsiteY10" fmla="*/ 714180 h 1491437"/>
              <a:gd name="connsiteX11" fmla="*/ 1101199 w 5363295"/>
              <a:gd name="connsiteY11" fmla="*/ 635396 h 1491437"/>
              <a:gd name="connsiteX12" fmla="*/ 1196924 w 5363295"/>
              <a:gd name="connsiteY12" fmla="*/ 562729 h 1491437"/>
              <a:gd name="connsiteX13" fmla="*/ 1284056 w 5363295"/>
              <a:gd name="connsiteY13" fmla="*/ 518200 h 1491437"/>
              <a:gd name="connsiteX14" fmla="*/ 1375979 w 5363295"/>
              <a:gd name="connsiteY14" fmla="*/ 474136 h 1491437"/>
              <a:gd name="connsiteX15" fmla="*/ 1457610 w 5363295"/>
              <a:gd name="connsiteY15" fmla="*/ 445483 h 1491437"/>
              <a:gd name="connsiteX16" fmla="*/ 1549855 w 5363295"/>
              <a:gd name="connsiteY16" fmla="*/ 418037 h 1491437"/>
              <a:gd name="connsiteX17" fmla="*/ 1637432 w 5363295"/>
              <a:gd name="connsiteY17" fmla="*/ 396468 h 1491437"/>
              <a:gd name="connsiteX18" fmla="*/ 1796074 w 5363295"/>
              <a:gd name="connsiteY18" fmla="*/ 373610 h 1491437"/>
              <a:gd name="connsiteX19" fmla="*/ 1947651 w 5363295"/>
              <a:gd name="connsiteY19" fmla="*/ 328800 h 1491437"/>
              <a:gd name="connsiteX20" fmla="*/ 2047357 w 5363295"/>
              <a:gd name="connsiteY20" fmla="*/ 291454 h 1491437"/>
              <a:gd name="connsiteX21" fmla="*/ 2151406 w 5363295"/>
              <a:gd name="connsiteY21" fmla="*/ 216596 h 1491437"/>
              <a:gd name="connsiteX22" fmla="*/ 2201416 w 5363295"/>
              <a:gd name="connsiteY22" fmla="*/ 202025 h 1491437"/>
              <a:gd name="connsiteX23" fmla="*/ 2261798 w 5363295"/>
              <a:gd name="connsiteY23" fmla="*/ 183909 h 1491437"/>
              <a:gd name="connsiteX24" fmla="*/ 2396920 w 5363295"/>
              <a:gd name="connsiteY24" fmla="*/ 153836 h 1491437"/>
              <a:gd name="connsiteX25" fmla="*/ 2687191 w 5363295"/>
              <a:gd name="connsiteY25" fmla="*/ 107906 h 1491437"/>
              <a:gd name="connsiteX26" fmla="*/ 2772916 w 5363295"/>
              <a:gd name="connsiteY26" fmla="*/ 79331 h 1491437"/>
              <a:gd name="connsiteX27" fmla="*/ 2801491 w 5363295"/>
              <a:gd name="connsiteY27" fmla="*/ 69806 h 1491437"/>
              <a:gd name="connsiteX28" fmla="*/ 2830066 w 5363295"/>
              <a:gd name="connsiteY28" fmla="*/ 50756 h 1491437"/>
              <a:gd name="connsiteX29" fmla="*/ 2915173 w 5363295"/>
              <a:gd name="connsiteY29" fmla="*/ 35358 h 1491437"/>
              <a:gd name="connsiteX30" fmla="*/ 3030774 w 5363295"/>
              <a:gd name="connsiteY30" fmla="*/ 16308 h 1491437"/>
              <a:gd name="connsiteX31" fmla="*/ 3277807 w 5363295"/>
              <a:gd name="connsiteY31" fmla="*/ 270 h 1491437"/>
              <a:gd name="connsiteX32" fmla="*/ 3376893 w 5363295"/>
              <a:gd name="connsiteY32" fmla="*/ 33927 h 1491437"/>
              <a:gd name="connsiteX33" fmla="*/ 3474403 w 5363295"/>
              <a:gd name="connsiteY33" fmla="*/ 54408 h 1491437"/>
              <a:gd name="connsiteX34" fmla="*/ 3478109 w 5363295"/>
              <a:gd name="connsiteY34" fmla="*/ 89647 h 1491437"/>
              <a:gd name="connsiteX35" fmla="*/ 3553966 w 5363295"/>
              <a:gd name="connsiteY35" fmla="*/ 117431 h 1491437"/>
              <a:gd name="connsiteX36" fmla="*/ 3611116 w 5363295"/>
              <a:gd name="connsiteY36" fmla="*/ 146006 h 1491437"/>
              <a:gd name="connsiteX37" fmla="*/ 3639691 w 5363295"/>
              <a:gd name="connsiteY37" fmla="*/ 174581 h 1491437"/>
              <a:gd name="connsiteX38" fmla="*/ 3696841 w 5363295"/>
              <a:gd name="connsiteY38" fmla="*/ 212681 h 1491437"/>
              <a:gd name="connsiteX39" fmla="*/ 3725416 w 5363295"/>
              <a:gd name="connsiteY39" fmla="*/ 231731 h 1491437"/>
              <a:gd name="connsiteX40" fmla="*/ 3802917 w 5363295"/>
              <a:gd name="connsiteY40" fmla="*/ 234743 h 1491437"/>
              <a:gd name="connsiteX41" fmla="*/ 3849583 w 5363295"/>
              <a:gd name="connsiteY41" fmla="*/ 283009 h 1491437"/>
              <a:gd name="connsiteX42" fmla="*/ 3868291 w 5363295"/>
              <a:gd name="connsiteY42" fmla="*/ 307931 h 1491437"/>
              <a:gd name="connsiteX43" fmla="*/ 3942297 w 5363295"/>
              <a:gd name="connsiteY43" fmla="*/ 326981 h 1491437"/>
              <a:gd name="connsiteX44" fmla="*/ 3934966 w 5363295"/>
              <a:gd name="connsiteY44" fmla="*/ 336506 h 1491437"/>
              <a:gd name="connsiteX45" fmla="*/ 4077841 w 5363295"/>
              <a:gd name="connsiteY45" fmla="*/ 355556 h 1491437"/>
              <a:gd name="connsiteX46" fmla="*/ 4134991 w 5363295"/>
              <a:gd name="connsiteY46" fmla="*/ 374606 h 1491437"/>
              <a:gd name="connsiteX47" fmla="*/ 4121630 w 5363295"/>
              <a:gd name="connsiteY47" fmla="*/ 420649 h 1491437"/>
              <a:gd name="connsiteX48" fmla="*/ 4234695 w 5363295"/>
              <a:gd name="connsiteY48" fmla="*/ 482883 h 1491437"/>
              <a:gd name="connsiteX49" fmla="*/ 4281361 w 5363295"/>
              <a:gd name="connsiteY49" fmla="*/ 517329 h 1491437"/>
              <a:gd name="connsiteX50" fmla="*/ 4344883 w 5363295"/>
              <a:gd name="connsiteY50" fmla="*/ 550987 h 1491437"/>
              <a:gd name="connsiteX51" fmla="*/ 4423001 w 5363295"/>
              <a:gd name="connsiteY51" fmla="*/ 600043 h 1491437"/>
              <a:gd name="connsiteX52" fmla="*/ 4506466 w 5363295"/>
              <a:gd name="connsiteY52" fmla="*/ 612731 h 1491437"/>
              <a:gd name="connsiteX53" fmla="*/ 4535041 w 5363295"/>
              <a:gd name="connsiteY53" fmla="*/ 641306 h 1491437"/>
              <a:gd name="connsiteX54" fmla="*/ 4563616 w 5363295"/>
              <a:gd name="connsiteY54" fmla="*/ 650831 h 1491437"/>
              <a:gd name="connsiteX55" fmla="*/ 4649341 w 5363295"/>
              <a:gd name="connsiteY55" fmla="*/ 707981 h 1491437"/>
              <a:gd name="connsiteX56" fmla="*/ 4677916 w 5363295"/>
              <a:gd name="connsiteY56" fmla="*/ 727031 h 1491437"/>
              <a:gd name="connsiteX57" fmla="*/ 4706491 w 5363295"/>
              <a:gd name="connsiteY57" fmla="*/ 746081 h 1491437"/>
              <a:gd name="connsiteX58" fmla="*/ 4792216 w 5363295"/>
              <a:gd name="connsiteY58" fmla="*/ 822281 h 1491437"/>
              <a:gd name="connsiteX59" fmla="*/ 4820791 w 5363295"/>
              <a:gd name="connsiteY59" fmla="*/ 831806 h 1491437"/>
              <a:gd name="connsiteX60" fmla="*/ 4877941 w 5363295"/>
              <a:gd name="connsiteY60" fmla="*/ 869906 h 1491437"/>
              <a:gd name="connsiteX61" fmla="*/ 4944616 w 5363295"/>
              <a:gd name="connsiteY61" fmla="*/ 888956 h 1491437"/>
              <a:gd name="connsiteX62" fmla="*/ 4973191 w 5363295"/>
              <a:gd name="connsiteY62" fmla="*/ 898481 h 1491437"/>
              <a:gd name="connsiteX63" fmla="*/ 5039866 w 5363295"/>
              <a:gd name="connsiteY63" fmla="*/ 917531 h 1491437"/>
              <a:gd name="connsiteX64" fmla="*/ 5097749 w 5363295"/>
              <a:gd name="connsiteY64" fmla="*/ 989335 h 1491437"/>
              <a:gd name="connsiteX65" fmla="*/ 5208384 w 5363295"/>
              <a:gd name="connsiteY65" fmla="*/ 1057475 h 1491437"/>
              <a:gd name="connsiteX66" fmla="*/ 5325622 w 5363295"/>
              <a:gd name="connsiteY66" fmla="*/ 1165728 h 1491437"/>
              <a:gd name="connsiteX67" fmla="*/ 5363295 w 5363295"/>
              <a:gd name="connsiteY67" fmla="*/ 1275413 h 1491437"/>
              <a:gd name="connsiteX68" fmla="*/ 4823235 w 5363295"/>
              <a:gd name="connsiteY68" fmla="*/ 1491437 h 1491437"/>
              <a:gd name="connsiteX69" fmla="*/ 574763 w 5363295"/>
              <a:gd name="connsiteY69" fmla="*/ 1491437 h 1491437"/>
              <a:gd name="connsiteX0" fmla="*/ 574763 w 5363295"/>
              <a:gd name="connsiteY0" fmla="*/ 1491437 h 1491437"/>
              <a:gd name="connsiteX1" fmla="*/ 54374 w 5363295"/>
              <a:gd name="connsiteY1" fmla="*/ 1438361 h 1491437"/>
              <a:gd name="connsiteX2" fmla="*/ 24725 w 5363295"/>
              <a:gd name="connsiteY2" fmla="*/ 1317831 h 1491437"/>
              <a:gd name="connsiteX3" fmla="*/ 173680 w 5363295"/>
              <a:gd name="connsiteY3" fmla="*/ 1182502 h 1491437"/>
              <a:gd name="connsiteX4" fmla="*/ 400331 w 5363295"/>
              <a:gd name="connsiteY4" fmla="*/ 1086971 h 1491437"/>
              <a:gd name="connsiteX5" fmla="*/ 553012 w 5363295"/>
              <a:gd name="connsiteY5" fmla="*/ 1020050 h 1491437"/>
              <a:gd name="connsiteX6" fmla="*/ 649512 w 5363295"/>
              <a:gd name="connsiteY6" fmla="*/ 933789 h 1491437"/>
              <a:gd name="connsiteX7" fmla="*/ 757820 w 5363295"/>
              <a:gd name="connsiteY7" fmla="*/ 881135 h 1491437"/>
              <a:gd name="connsiteX8" fmla="*/ 860315 w 5363295"/>
              <a:gd name="connsiteY8" fmla="*/ 814458 h 1491437"/>
              <a:gd name="connsiteX9" fmla="*/ 935265 w 5363295"/>
              <a:gd name="connsiteY9" fmla="*/ 754796 h 1491437"/>
              <a:gd name="connsiteX10" fmla="*/ 1006796 w 5363295"/>
              <a:gd name="connsiteY10" fmla="*/ 714180 h 1491437"/>
              <a:gd name="connsiteX11" fmla="*/ 1101199 w 5363295"/>
              <a:gd name="connsiteY11" fmla="*/ 635396 h 1491437"/>
              <a:gd name="connsiteX12" fmla="*/ 1196924 w 5363295"/>
              <a:gd name="connsiteY12" fmla="*/ 562729 h 1491437"/>
              <a:gd name="connsiteX13" fmla="*/ 1284056 w 5363295"/>
              <a:gd name="connsiteY13" fmla="*/ 518200 h 1491437"/>
              <a:gd name="connsiteX14" fmla="*/ 1375979 w 5363295"/>
              <a:gd name="connsiteY14" fmla="*/ 474136 h 1491437"/>
              <a:gd name="connsiteX15" fmla="*/ 1457610 w 5363295"/>
              <a:gd name="connsiteY15" fmla="*/ 445483 h 1491437"/>
              <a:gd name="connsiteX16" fmla="*/ 1549855 w 5363295"/>
              <a:gd name="connsiteY16" fmla="*/ 418037 h 1491437"/>
              <a:gd name="connsiteX17" fmla="*/ 1637432 w 5363295"/>
              <a:gd name="connsiteY17" fmla="*/ 396468 h 1491437"/>
              <a:gd name="connsiteX18" fmla="*/ 1796074 w 5363295"/>
              <a:gd name="connsiteY18" fmla="*/ 373610 h 1491437"/>
              <a:gd name="connsiteX19" fmla="*/ 1947651 w 5363295"/>
              <a:gd name="connsiteY19" fmla="*/ 328800 h 1491437"/>
              <a:gd name="connsiteX20" fmla="*/ 2047357 w 5363295"/>
              <a:gd name="connsiteY20" fmla="*/ 291454 h 1491437"/>
              <a:gd name="connsiteX21" fmla="*/ 2151406 w 5363295"/>
              <a:gd name="connsiteY21" fmla="*/ 216596 h 1491437"/>
              <a:gd name="connsiteX22" fmla="*/ 2201416 w 5363295"/>
              <a:gd name="connsiteY22" fmla="*/ 202025 h 1491437"/>
              <a:gd name="connsiteX23" fmla="*/ 2261798 w 5363295"/>
              <a:gd name="connsiteY23" fmla="*/ 183909 h 1491437"/>
              <a:gd name="connsiteX24" fmla="*/ 2396920 w 5363295"/>
              <a:gd name="connsiteY24" fmla="*/ 153836 h 1491437"/>
              <a:gd name="connsiteX25" fmla="*/ 2687191 w 5363295"/>
              <a:gd name="connsiteY25" fmla="*/ 107906 h 1491437"/>
              <a:gd name="connsiteX26" fmla="*/ 2772916 w 5363295"/>
              <a:gd name="connsiteY26" fmla="*/ 79331 h 1491437"/>
              <a:gd name="connsiteX27" fmla="*/ 2801491 w 5363295"/>
              <a:gd name="connsiteY27" fmla="*/ 69806 h 1491437"/>
              <a:gd name="connsiteX28" fmla="*/ 2830066 w 5363295"/>
              <a:gd name="connsiteY28" fmla="*/ 50756 h 1491437"/>
              <a:gd name="connsiteX29" fmla="*/ 2915173 w 5363295"/>
              <a:gd name="connsiteY29" fmla="*/ 35358 h 1491437"/>
              <a:gd name="connsiteX30" fmla="*/ 3030774 w 5363295"/>
              <a:gd name="connsiteY30" fmla="*/ 16308 h 1491437"/>
              <a:gd name="connsiteX31" fmla="*/ 3277807 w 5363295"/>
              <a:gd name="connsiteY31" fmla="*/ 270 h 1491437"/>
              <a:gd name="connsiteX32" fmla="*/ 3376893 w 5363295"/>
              <a:gd name="connsiteY32" fmla="*/ 33927 h 1491437"/>
              <a:gd name="connsiteX33" fmla="*/ 3474403 w 5363295"/>
              <a:gd name="connsiteY33" fmla="*/ 54408 h 1491437"/>
              <a:gd name="connsiteX34" fmla="*/ 3553966 w 5363295"/>
              <a:gd name="connsiteY34" fmla="*/ 117431 h 1491437"/>
              <a:gd name="connsiteX35" fmla="*/ 3611116 w 5363295"/>
              <a:gd name="connsiteY35" fmla="*/ 146006 h 1491437"/>
              <a:gd name="connsiteX36" fmla="*/ 3639691 w 5363295"/>
              <a:gd name="connsiteY36" fmla="*/ 174581 h 1491437"/>
              <a:gd name="connsiteX37" fmla="*/ 3696841 w 5363295"/>
              <a:gd name="connsiteY37" fmla="*/ 212681 h 1491437"/>
              <a:gd name="connsiteX38" fmla="*/ 3725416 w 5363295"/>
              <a:gd name="connsiteY38" fmla="*/ 231731 h 1491437"/>
              <a:gd name="connsiteX39" fmla="*/ 3802917 w 5363295"/>
              <a:gd name="connsiteY39" fmla="*/ 234743 h 1491437"/>
              <a:gd name="connsiteX40" fmla="*/ 3849583 w 5363295"/>
              <a:gd name="connsiteY40" fmla="*/ 283009 h 1491437"/>
              <a:gd name="connsiteX41" fmla="*/ 3868291 w 5363295"/>
              <a:gd name="connsiteY41" fmla="*/ 307931 h 1491437"/>
              <a:gd name="connsiteX42" fmla="*/ 3942297 w 5363295"/>
              <a:gd name="connsiteY42" fmla="*/ 326981 h 1491437"/>
              <a:gd name="connsiteX43" fmla="*/ 3934966 w 5363295"/>
              <a:gd name="connsiteY43" fmla="*/ 336506 h 1491437"/>
              <a:gd name="connsiteX44" fmla="*/ 4077841 w 5363295"/>
              <a:gd name="connsiteY44" fmla="*/ 355556 h 1491437"/>
              <a:gd name="connsiteX45" fmla="*/ 4134991 w 5363295"/>
              <a:gd name="connsiteY45" fmla="*/ 374606 h 1491437"/>
              <a:gd name="connsiteX46" fmla="*/ 4121630 w 5363295"/>
              <a:gd name="connsiteY46" fmla="*/ 420649 h 1491437"/>
              <a:gd name="connsiteX47" fmla="*/ 4234695 w 5363295"/>
              <a:gd name="connsiteY47" fmla="*/ 482883 h 1491437"/>
              <a:gd name="connsiteX48" fmla="*/ 4281361 w 5363295"/>
              <a:gd name="connsiteY48" fmla="*/ 517329 h 1491437"/>
              <a:gd name="connsiteX49" fmla="*/ 4344883 w 5363295"/>
              <a:gd name="connsiteY49" fmla="*/ 550987 h 1491437"/>
              <a:gd name="connsiteX50" fmla="*/ 4423001 w 5363295"/>
              <a:gd name="connsiteY50" fmla="*/ 600043 h 1491437"/>
              <a:gd name="connsiteX51" fmla="*/ 4506466 w 5363295"/>
              <a:gd name="connsiteY51" fmla="*/ 612731 h 1491437"/>
              <a:gd name="connsiteX52" fmla="*/ 4535041 w 5363295"/>
              <a:gd name="connsiteY52" fmla="*/ 641306 h 1491437"/>
              <a:gd name="connsiteX53" fmla="*/ 4563616 w 5363295"/>
              <a:gd name="connsiteY53" fmla="*/ 650831 h 1491437"/>
              <a:gd name="connsiteX54" fmla="*/ 4649341 w 5363295"/>
              <a:gd name="connsiteY54" fmla="*/ 707981 h 1491437"/>
              <a:gd name="connsiteX55" fmla="*/ 4677916 w 5363295"/>
              <a:gd name="connsiteY55" fmla="*/ 727031 h 1491437"/>
              <a:gd name="connsiteX56" fmla="*/ 4706491 w 5363295"/>
              <a:gd name="connsiteY56" fmla="*/ 746081 h 1491437"/>
              <a:gd name="connsiteX57" fmla="*/ 4792216 w 5363295"/>
              <a:gd name="connsiteY57" fmla="*/ 822281 h 1491437"/>
              <a:gd name="connsiteX58" fmla="*/ 4820791 w 5363295"/>
              <a:gd name="connsiteY58" fmla="*/ 831806 h 1491437"/>
              <a:gd name="connsiteX59" fmla="*/ 4877941 w 5363295"/>
              <a:gd name="connsiteY59" fmla="*/ 869906 h 1491437"/>
              <a:gd name="connsiteX60" fmla="*/ 4944616 w 5363295"/>
              <a:gd name="connsiteY60" fmla="*/ 888956 h 1491437"/>
              <a:gd name="connsiteX61" fmla="*/ 4973191 w 5363295"/>
              <a:gd name="connsiteY61" fmla="*/ 898481 h 1491437"/>
              <a:gd name="connsiteX62" fmla="*/ 5039866 w 5363295"/>
              <a:gd name="connsiteY62" fmla="*/ 917531 h 1491437"/>
              <a:gd name="connsiteX63" fmla="*/ 5097749 w 5363295"/>
              <a:gd name="connsiteY63" fmla="*/ 989335 h 1491437"/>
              <a:gd name="connsiteX64" fmla="*/ 5208384 w 5363295"/>
              <a:gd name="connsiteY64" fmla="*/ 1057475 h 1491437"/>
              <a:gd name="connsiteX65" fmla="*/ 5325622 w 5363295"/>
              <a:gd name="connsiteY65" fmla="*/ 1165728 h 1491437"/>
              <a:gd name="connsiteX66" fmla="*/ 5363295 w 5363295"/>
              <a:gd name="connsiteY66" fmla="*/ 1275413 h 1491437"/>
              <a:gd name="connsiteX67" fmla="*/ 4823235 w 5363295"/>
              <a:gd name="connsiteY67" fmla="*/ 1491437 h 1491437"/>
              <a:gd name="connsiteX68" fmla="*/ 574763 w 5363295"/>
              <a:gd name="connsiteY68" fmla="*/ 1491437 h 1491437"/>
              <a:gd name="connsiteX0" fmla="*/ 574763 w 5363295"/>
              <a:gd name="connsiteY0" fmla="*/ 1491437 h 1491437"/>
              <a:gd name="connsiteX1" fmla="*/ 54374 w 5363295"/>
              <a:gd name="connsiteY1" fmla="*/ 1438361 h 1491437"/>
              <a:gd name="connsiteX2" fmla="*/ 24725 w 5363295"/>
              <a:gd name="connsiteY2" fmla="*/ 1317831 h 1491437"/>
              <a:gd name="connsiteX3" fmla="*/ 173680 w 5363295"/>
              <a:gd name="connsiteY3" fmla="*/ 1182502 h 1491437"/>
              <a:gd name="connsiteX4" fmla="*/ 400331 w 5363295"/>
              <a:gd name="connsiteY4" fmla="*/ 1086971 h 1491437"/>
              <a:gd name="connsiteX5" fmla="*/ 553012 w 5363295"/>
              <a:gd name="connsiteY5" fmla="*/ 1020050 h 1491437"/>
              <a:gd name="connsiteX6" fmla="*/ 649512 w 5363295"/>
              <a:gd name="connsiteY6" fmla="*/ 933789 h 1491437"/>
              <a:gd name="connsiteX7" fmla="*/ 757820 w 5363295"/>
              <a:gd name="connsiteY7" fmla="*/ 881135 h 1491437"/>
              <a:gd name="connsiteX8" fmla="*/ 860315 w 5363295"/>
              <a:gd name="connsiteY8" fmla="*/ 814458 h 1491437"/>
              <a:gd name="connsiteX9" fmla="*/ 935265 w 5363295"/>
              <a:gd name="connsiteY9" fmla="*/ 754796 h 1491437"/>
              <a:gd name="connsiteX10" fmla="*/ 1006796 w 5363295"/>
              <a:gd name="connsiteY10" fmla="*/ 714180 h 1491437"/>
              <a:gd name="connsiteX11" fmla="*/ 1101199 w 5363295"/>
              <a:gd name="connsiteY11" fmla="*/ 635396 h 1491437"/>
              <a:gd name="connsiteX12" fmla="*/ 1196924 w 5363295"/>
              <a:gd name="connsiteY12" fmla="*/ 562729 h 1491437"/>
              <a:gd name="connsiteX13" fmla="*/ 1284056 w 5363295"/>
              <a:gd name="connsiteY13" fmla="*/ 518200 h 1491437"/>
              <a:gd name="connsiteX14" fmla="*/ 1375979 w 5363295"/>
              <a:gd name="connsiteY14" fmla="*/ 474136 h 1491437"/>
              <a:gd name="connsiteX15" fmla="*/ 1457610 w 5363295"/>
              <a:gd name="connsiteY15" fmla="*/ 445483 h 1491437"/>
              <a:gd name="connsiteX16" fmla="*/ 1549855 w 5363295"/>
              <a:gd name="connsiteY16" fmla="*/ 418037 h 1491437"/>
              <a:gd name="connsiteX17" fmla="*/ 1637432 w 5363295"/>
              <a:gd name="connsiteY17" fmla="*/ 396468 h 1491437"/>
              <a:gd name="connsiteX18" fmla="*/ 1796074 w 5363295"/>
              <a:gd name="connsiteY18" fmla="*/ 373610 h 1491437"/>
              <a:gd name="connsiteX19" fmla="*/ 1947651 w 5363295"/>
              <a:gd name="connsiteY19" fmla="*/ 328800 h 1491437"/>
              <a:gd name="connsiteX20" fmla="*/ 2047357 w 5363295"/>
              <a:gd name="connsiteY20" fmla="*/ 291454 h 1491437"/>
              <a:gd name="connsiteX21" fmla="*/ 2151406 w 5363295"/>
              <a:gd name="connsiteY21" fmla="*/ 216596 h 1491437"/>
              <a:gd name="connsiteX22" fmla="*/ 2201416 w 5363295"/>
              <a:gd name="connsiteY22" fmla="*/ 202025 h 1491437"/>
              <a:gd name="connsiteX23" fmla="*/ 2261798 w 5363295"/>
              <a:gd name="connsiteY23" fmla="*/ 183909 h 1491437"/>
              <a:gd name="connsiteX24" fmla="*/ 2396920 w 5363295"/>
              <a:gd name="connsiteY24" fmla="*/ 153836 h 1491437"/>
              <a:gd name="connsiteX25" fmla="*/ 2687191 w 5363295"/>
              <a:gd name="connsiteY25" fmla="*/ 107906 h 1491437"/>
              <a:gd name="connsiteX26" fmla="*/ 2772916 w 5363295"/>
              <a:gd name="connsiteY26" fmla="*/ 79331 h 1491437"/>
              <a:gd name="connsiteX27" fmla="*/ 2801491 w 5363295"/>
              <a:gd name="connsiteY27" fmla="*/ 69806 h 1491437"/>
              <a:gd name="connsiteX28" fmla="*/ 2830066 w 5363295"/>
              <a:gd name="connsiteY28" fmla="*/ 50756 h 1491437"/>
              <a:gd name="connsiteX29" fmla="*/ 2915173 w 5363295"/>
              <a:gd name="connsiteY29" fmla="*/ 35358 h 1491437"/>
              <a:gd name="connsiteX30" fmla="*/ 3030774 w 5363295"/>
              <a:gd name="connsiteY30" fmla="*/ 16308 h 1491437"/>
              <a:gd name="connsiteX31" fmla="*/ 3277807 w 5363295"/>
              <a:gd name="connsiteY31" fmla="*/ 270 h 1491437"/>
              <a:gd name="connsiteX32" fmla="*/ 3376893 w 5363295"/>
              <a:gd name="connsiteY32" fmla="*/ 33927 h 1491437"/>
              <a:gd name="connsiteX33" fmla="*/ 3474403 w 5363295"/>
              <a:gd name="connsiteY33" fmla="*/ 54408 h 1491437"/>
              <a:gd name="connsiteX34" fmla="*/ 3553966 w 5363295"/>
              <a:gd name="connsiteY34" fmla="*/ 117431 h 1491437"/>
              <a:gd name="connsiteX35" fmla="*/ 3639691 w 5363295"/>
              <a:gd name="connsiteY35" fmla="*/ 174581 h 1491437"/>
              <a:gd name="connsiteX36" fmla="*/ 3696841 w 5363295"/>
              <a:gd name="connsiteY36" fmla="*/ 212681 h 1491437"/>
              <a:gd name="connsiteX37" fmla="*/ 3725416 w 5363295"/>
              <a:gd name="connsiteY37" fmla="*/ 231731 h 1491437"/>
              <a:gd name="connsiteX38" fmla="*/ 3802917 w 5363295"/>
              <a:gd name="connsiteY38" fmla="*/ 234743 h 1491437"/>
              <a:gd name="connsiteX39" fmla="*/ 3849583 w 5363295"/>
              <a:gd name="connsiteY39" fmla="*/ 283009 h 1491437"/>
              <a:gd name="connsiteX40" fmla="*/ 3868291 w 5363295"/>
              <a:gd name="connsiteY40" fmla="*/ 307931 h 1491437"/>
              <a:gd name="connsiteX41" fmla="*/ 3942297 w 5363295"/>
              <a:gd name="connsiteY41" fmla="*/ 326981 h 1491437"/>
              <a:gd name="connsiteX42" fmla="*/ 3934966 w 5363295"/>
              <a:gd name="connsiteY42" fmla="*/ 336506 h 1491437"/>
              <a:gd name="connsiteX43" fmla="*/ 4077841 w 5363295"/>
              <a:gd name="connsiteY43" fmla="*/ 355556 h 1491437"/>
              <a:gd name="connsiteX44" fmla="*/ 4134991 w 5363295"/>
              <a:gd name="connsiteY44" fmla="*/ 374606 h 1491437"/>
              <a:gd name="connsiteX45" fmla="*/ 4121630 w 5363295"/>
              <a:gd name="connsiteY45" fmla="*/ 420649 h 1491437"/>
              <a:gd name="connsiteX46" fmla="*/ 4234695 w 5363295"/>
              <a:gd name="connsiteY46" fmla="*/ 482883 h 1491437"/>
              <a:gd name="connsiteX47" fmla="*/ 4281361 w 5363295"/>
              <a:gd name="connsiteY47" fmla="*/ 517329 h 1491437"/>
              <a:gd name="connsiteX48" fmla="*/ 4344883 w 5363295"/>
              <a:gd name="connsiteY48" fmla="*/ 550987 h 1491437"/>
              <a:gd name="connsiteX49" fmla="*/ 4423001 w 5363295"/>
              <a:gd name="connsiteY49" fmla="*/ 600043 h 1491437"/>
              <a:gd name="connsiteX50" fmla="*/ 4506466 w 5363295"/>
              <a:gd name="connsiteY50" fmla="*/ 612731 h 1491437"/>
              <a:gd name="connsiteX51" fmla="*/ 4535041 w 5363295"/>
              <a:gd name="connsiteY51" fmla="*/ 641306 h 1491437"/>
              <a:gd name="connsiteX52" fmla="*/ 4563616 w 5363295"/>
              <a:gd name="connsiteY52" fmla="*/ 650831 h 1491437"/>
              <a:gd name="connsiteX53" fmla="*/ 4649341 w 5363295"/>
              <a:gd name="connsiteY53" fmla="*/ 707981 h 1491437"/>
              <a:gd name="connsiteX54" fmla="*/ 4677916 w 5363295"/>
              <a:gd name="connsiteY54" fmla="*/ 727031 h 1491437"/>
              <a:gd name="connsiteX55" fmla="*/ 4706491 w 5363295"/>
              <a:gd name="connsiteY55" fmla="*/ 746081 h 1491437"/>
              <a:gd name="connsiteX56" fmla="*/ 4792216 w 5363295"/>
              <a:gd name="connsiteY56" fmla="*/ 822281 h 1491437"/>
              <a:gd name="connsiteX57" fmla="*/ 4820791 w 5363295"/>
              <a:gd name="connsiteY57" fmla="*/ 831806 h 1491437"/>
              <a:gd name="connsiteX58" fmla="*/ 4877941 w 5363295"/>
              <a:gd name="connsiteY58" fmla="*/ 869906 h 1491437"/>
              <a:gd name="connsiteX59" fmla="*/ 4944616 w 5363295"/>
              <a:gd name="connsiteY59" fmla="*/ 888956 h 1491437"/>
              <a:gd name="connsiteX60" fmla="*/ 4973191 w 5363295"/>
              <a:gd name="connsiteY60" fmla="*/ 898481 h 1491437"/>
              <a:gd name="connsiteX61" fmla="*/ 5039866 w 5363295"/>
              <a:gd name="connsiteY61" fmla="*/ 917531 h 1491437"/>
              <a:gd name="connsiteX62" fmla="*/ 5097749 w 5363295"/>
              <a:gd name="connsiteY62" fmla="*/ 989335 h 1491437"/>
              <a:gd name="connsiteX63" fmla="*/ 5208384 w 5363295"/>
              <a:gd name="connsiteY63" fmla="*/ 1057475 h 1491437"/>
              <a:gd name="connsiteX64" fmla="*/ 5325622 w 5363295"/>
              <a:gd name="connsiteY64" fmla="*/ 1165728 h 1491437"/>
              <a:gd name="connsiteX65" fmla="*/ 5363295 w 5363295"/>
              <a:gd name="connsiteY65" fmla="*/ 1275413 h 1491437"/>
              <a:gd name="connsiteX66" fmla="*/ 4823235 w 5363295"/>
              <a:gd name="connsiteY66" fmla="*/ 1491437 h 1491437"/>
              <a:gd name="connsiteX67" fmla="*/ 574763 w 5363295"/>
              <a:gd name="connsiteY67" fmla="*/ 1491437 h 1491437"/>
              <a:gd name="connsiteX0" fmla="*/ 574763 w 5363295"/>
              <a:gd name="connsiteY0" fmla="*/ 1491437 h 1491437"/>
              <a:gd name="connsiteX1" fmla="*/ 54374 w 5363295"/>
              <a:gd name="connsiteY1" fmla="*/ 1438361 h 1491437"/>
              <a:gd name="connsiteX2" fmla="*/ 24725 w 5363295"/>
              <a:gd name="connsiteY2" fmla="*/ 1317831 h 1491437"/>
              <a:gd name="connsiteX3" fmla="*/ 173680 w 5363295"/>
              <a:gd name="connsiteY3" fmla="*/ 1182502 h 1491437"/>
              <a:gd name="connsiteX4" fmla="*/ 400331 w 5363295"/>
              <a:gd name="connsiteY4" fmla="*/ 1086971 h 1491437"/>
              <a:gd name="connsiteX5" fmla="*/ 553012 w 5363295"/>
              <a:gd name="connsiteY5" fmla="*/ 1020050 h 1491437"/>
              <a:gd name="connsiteX6" fmla="*/ 649512 w 5363295"/>
              <a:gd name="connsiteY6" fmla="*/ 933789 h 1491437"/>
              <a:gd name="connsiteX7" fmla="*/ 757820 w 5363295"/>
              <a:gd name="connsiteY7" fmla="*/ 881135 h 1491437"/>
              <a:gd name="connsiteX8" fmla="*/ 860315 w 5363295"/>
              <a:gd name="connsiteY8" fmla="*/ 814458 h 1491437"/>
              <a:gd name="connsiteX9" fmla="*/ 935265 w 5363295"/>
              <a:gd name="connsiteY9" fmla="*/ 754796 h 1491437"/>
              <a:gd name="connsiteX10" fmla="*/ 1006796 w 5363295"/>
              <a:gd name="connsiteY10" fmla="*/ 714180 h 1491437"/>
              <a:gd name="connsiteX11" fmla="*/ 1101199 w 5363295"/>
              <a:gd name="connsiteY11" fmla="*/ 635396 h 1491437"/>
              <a:gd name="connsiteX12" fmla="*/ 1196924 w 5363295"/>
              <a:gd name="connsiteY12" fmla="*/ 562729 h 1491437"/>
              <a:gd name="connsiteX13" fmla="*/ 1284056 w 5363295"/>
              <a:gd name="connsiteY13" fmla="*/ 518200 h 1491437"/>
              <a:gd name="connsiteX14" fmla="*/ 1375979 w 5363295"/>
              <a:gd name="connsiteY14" fmla="*/ 474136 h 1491437"/>
              <a:gd name="connsiteX15" fmla="*/ 1457610 w 5363295"/>
              <a:gd name="connsiteY15" fmla="*/ 445483 h 1491437"/>
              <a:gd name="connsiteX16" fmla="*/ 1549855 w 5363295"/>
              <a:gd name="connsiteY16" fmla="*/ 418037 h 1491437"/>
              <a:gd name="connsiteX17" fmla="*/ 1637432 w 5363295"/>
              <a:gd name="connsiteY17" fmla="*/ 396468 h 1491437"/>
              <a:gd name="connsiteX18" fmla="*/ 1796074 w 5363295"/>
              <a:gd name="connsiteY18" fmla="*/ 373610 h 1491437"/>
              <a:gd name="connsiteX19" fmla="*/ 1947651 w 5363295"/>
              <a:gd name="connsiteY19" fmla="*/ 328800 h 1491437"/>
              <a:gd name="connsiteX20" fmla="*/ 2047357 w 5363295"/>
              <a:gd name="connsiteY20" fmla="*/ 291454 h 1491437"/>
              <a:gd name="connsiteX21" fmla="*/ 2151406 w 5363295"/>
              <a:gd name="connsiteY21" fmla="*/ 216596 h 1491437"/>
              <a:gd name="connsiteX22" fmla="*/ 2201416 w 5363295"/>
              <a:gd name="connsiteY22" fmla="*/ 202025 h 1491437"/>
              <a:gd name="connsiteX23" fmla="*/ 2261798 w 5363295"/>
              <a:gd name="connsiteY23" fmla="*/ 183909 h 1491437"/>
              <a:gd name="connsiteX24" fmla="*/ 2396920 w 5363295"/>
              <a:gd name="connsiteY24" fmla="*/ 153836 h 1491437"/>
              <a:gd name="connsiteX25" fmla="*/ 2687191 w 5363295"/>
              <a:gd name="connsiteY25" fmla="*/ 107906 h 1491437"/>
              <a:gd name="connsiteX26" fmla="*/ 2772916 w 5363295"/>
              <a:gd name="connsiteY26" fmla="*/ 79331 h 1491437"/>
              <a:gd name="connsiteX27" fmla="*/ 2801491 w 5363295"/>
              <a:gd name="connsiteY27" fmla="*/ 69806 h 1491437"/>
              <a:gd name="connsiteX28" fmla="*/ 2830066 w 5363295"/>
              <a:gd name="connsiteY28" fmla="*/ 50756 h 1491437"/>
              <a:gd name="connsiteX29" fmla="*/ 2915173 w 5363295"/>
              <a:gd name="connsiteY29" fmla="*/ 35358 h 1491437"/>
              <a:gd name="connsiteX30" fmla="*/ 3030774 w 5363295"/>
              <a:gd name="connsiteY30" fmla="*/ 16308 h 1491437"/>
              <a:gd name="connsiteX31" fmla="*/ 3277807 w 5363295"/>
              <a:gd name="connsiteY31" fmla="*/ 270 h 1491437"/>
              <a:gd name="connsiteX32" fmla="*/ 3376893 w 5363295"/>
              <a:gd name="connsiteY32" fmla="*/ 33927 h 1491437"/>
              <a:gd name="connsiteX33" fmla="*/ 3474403 w 5363295"/>
              <a:gd name="connsiteY33" fmla="*/ 54408 h 1491437"/>
              <a:gd name="connsiteX34" fmla="*/ 3553966 w 5363295"/>
              <a:gd name="connsiteY34" fmla="*/ 117431 h 1491437"/>
              <a:gd name="connsiteX35" fmla="*/ 3639691 w 5363295"/>
              <a:gd name="connsiteY35" fmla="*/ 174581 h 1491437"/>
              <a:gd name="connsiteX36" fmla="*/ 3725416 w 5363295"/>
              <a:gd name="connsiteY36" fmla="*/ 231731 h 1491437"/>
              <a:gd name="connsiteX37" fmla="*/ 3802917 w 5363295"/>
              <a:gd name="connsiteY37" fmla="*/ 234743 h 1491437"/>
              <a:gd name="connsiteX38" fmla="*/ 3849583 w 5363295"/>
              <a:gd name="connsiteY38" fmla="*/ 283009 h 1491437"/>
              <a:gd name="connsiteX39" fmla="*/ 3868291 w 5363295"/>
              <a:gd name="connsiteY39" fmla="*/ 307931 h 1491437"/>
              <a:gd name="connsiteX40" fmla="*/ 3942297 w 5363295"/>
              <a:gd name="connsiteY40" fmla="*/ 326981 h 1491437"/>
              <a:gd name="connsiteX41" fmla="*/ 3934966 w 5363295"/>
              <a:gd name="connsiteY41" fmla="*/ 336506 h 1491437"/>
              <a:gd name="connsiteX42" fmla="*/ 4077841 w 5363295"/>
              <a:gd name="connsiteY42" fmla="*/ 355556 h 1491437"/>
              <a:gd name="connsiteX43" fmla="*/ 4134991 w 5363295"/>
              <a:gd name="connsiteY43" fmla="*/ 374606 h 1491437"/>
              <a:gd name="connsiteX44" fmla="*/ 4121630 w 5363295"/>
              <a:gd name="connsiteY44" fmla="*/ 420649 h 1491437"/>
              <a:gd name="connsiteX45" fmla="*/ 4234695 w 5363295"/>
              <a:gd name="connsiteY45" fmla="*/ 482883 h 1491437"/>
              <a:gd name="connsiteX46" fmla="*/ 4281361 w 5363295"/>
              <a:gd name="connsiteY46" fmla="*/ 517329 h 1491437"/>
              <a:gd name="connsiteX47" fmla="*/ 4344883 w 5363295"/>
              <a:gd name="connsiteY47" fmla="*/ 550987 h 1491437"/>
              <a:gd name="connsiteX48" fmla="*/ 4423001 w 5363295"/>
              <a:gd name="connsiteY48" fmla="*/ 600043 h 1491437"/>
              <a:gd name="connsiteX49" fmla="*/ 4506466 w 5363295"/>
              <a:gd name="connsiteY49" fmla="*/ 612731 h 1491437"/>
              <a:gd name="connsiteX50" fmla="*/ 4535041 w 5363295"/>
              <a:gd name="connsiteY50" fmla="*/ 641306 h 1491437"/>
              <a:gd name="connsiteX51" fmla="*/ 4563616 w 5363295"/>
              <a:gd name="connsiteY51" fmla="*/ 650831 h 1491437"/>
              <a:gd name="connsiteX52" fmla="*/ 4649341 w 5363295"/>
              <a:gd name="connsiteY52" fmla="*/ 707981 h 1491437"/>
              <a:gd name="connsiteX53" fmla="*/ 4677916 w 5363295"/>
              <a:gd name="connsiteY53" fmla="*/ 727031 h 1491437"/>
              <a:gd name="connsiteX54" fmla="*/ 4706491 w 5363295"/>
              <a:gd name="connsiteY54" fmla="*/ 746081 h 1491437"/>
              <a:gd name="connsiteX55" fmla="*/ 4792216 w 5363295"/>
              <a:gd name="connsiteY55" fmla="*/ 822281 h 1491437"/>
              <a:gd name="connsiteX56" fmla="*/ 4820791 w 5363295"/>
              <a:gd name="connsiteY56" fmla="*/ 831806 h 1491437"/>
              <a:gd name="connsiteX57" fmla="*/ 4877941 w 5363295"/>
              <a:gd name="connsiteY57" fmla="*/ 869906 h 1491437"/>
              <a:gd name="connsiteX58" fmla="*/ 4944616 w 5363295"/>
              <a:gd name="connsiteY58" fmla="*/ 888956 h 1491437"/>
              <a:gd name="connsiteX59" fmla="*/ 4973191 w 5363295"/>
              <a:gd name="connsiteY59" fmla="*/ 898481 h 1491437"/>
              <a:gd name="connsiteX60" fmla="*/ 5039866 w 5363295"/>
              <a:gd name="connsiteY60" fmla="*/ 917531 h 1491437"/>
              <a:gd name="connsiteX61" fmla="*/ 5097749 w 5363295"/>
              <a:gd name="connsiteY61" fmla="*/ 989335 h 1491437"/>
              <a:gd name="connsiteX62" fmla="*/ 5208384 w 5363295"/>
              <a:gd name="connsiteY62" fmla="*/ 1057475 h 1491437"/>
              <a:gd name="connsiteX63" fmla="*/ 5325622 w 5363295"/>
              <a:gd name="connsiteY63" fmla="*/ 1165728 h 1491437"/>
              <a:gd name="connsiteX64" fmla="*/ 5363295 w 5363295"/>
              <a:gd name="connsiteY64" fmla="*/ 1275413 h 1491437"/>
              <a:gd name="connsiteX65" fmla="*/ 4823235 w 5363295"/>
              <a:gd name="connsiteY65" fmla="*/ 1491437 h 1491437"/>
              <a:gd name="connsiteX66" fmla="*/ 574763 w 5363295"/>
              <a:gd name="connsiteY66" fmla="*/ 1491437 h 1491437"/>
              <a:gd name="connsiteX0" fmla="*/ 574763 w 5363295"/>
              <a:gd name="connsiteY0" fmla="*/ 1491437 h 1491437"/>
              <a:gd name="connsiteX1" fmla="*/ 54374 w 5363295"/>
              <a:gd name="connsiteY1" fmla="*/ 1438361 h 1491437"/>
              <a:gd name="connsiteX2" fmla="*/ 24725 w 5363295"/>
              <a:gd name="connsiteY2" fmla="*/ 1317831 h 1491437"/>
              <a:gd name="connsiteX3" fmla="*/ 173680 w 5363295"/>
              <a:gd name="connsiteY3" fmla="*/ 1182502 h 1491437"/>
              <a:gd name="connsiteX4" fmla="*/ 400331 w 5363295"/>
              <a:gd name="connsiteY4" fmla="*/ 1086971 h 1491437"/>
              <a:gd name="connsiteX5" fmla="*/ 553012 w 5363295"/>
              <a:gd name="connsiteY5" fmla="*/ 1020050 h 1491437"/>
              <a:gd name="connsiteX6" fmla="*/ 649512 w 5363295"/>
              <a:gd name="connsiteY6" fmla="*/ 933789 h 1491437"/>
              <a:gd name="connsiteX7" fmla="*/ 757820 w 5363295"/>
              <a:gd name="connsiteY7" fmla="*/ 881135 h 1491437"/>
              <a:gd name="connsiteX8" fmla="*/ 860315 w 5363295"/>
              <a:gd name="connsiteY8" fmla="*/ 814458 h 1491437"/>
              <a:gd name="connsiteX9" fmla="*/ 935265 w 5363295"/>
              <a:gd name="connsiteY9" fmla="*/ 754796 h 1491437"/>
              <a:gd name="connsiteX10" fmla="*/ 1006796 w 5363295"/>
              <a:gd name="connsiteY10" fmla="*/ 714180 h 1491437"/>
              <a:gd name="connsiteX11" fmla="*/ 1101199 w 5363295"/>
              <a:gd name="connsiteY11" fmla="*/ 635396 h 1491437"/>
              <a:gd name="connsiteX12" fmla="*/ 1196924 w 5363295"/>
              <a:gd name="connsiteY12" fmla="*/ 562729 h 1491437"/>
              <a:gd name="connsiteX13" fmla="*/ 1284056 w 5363295"/>
              <a:gd name="connsiteY13" fmla="*/ 518200 h 1491437"/>
              <a:gd name="connsiteX14" fmla="*/ 1375979 w 5363295"/>
              <a:gd name="connsiteY14" fmla="*/ 474136 h 1491437"/>
              <a:gd name="connsiteX15" fmla="*/ 1457610 w 5363295"/>
              <a:gd name="connsiteY15" fmla="*/ 445483 h 1491437"/>
              <a:gd name="connsiteX16" fmla="*/ 1549855 w 5363295"/>
              <a:gd name="connsiteY16" fmla="*/ 418037 h 1491437"/>
              <a:gd name="connsiteX17" fmla="*/ 1637432 w 5363295"/>
              <a:gd name="connsiteY17" fmla="*/ 396468 h 1491437"/>
              <a:gd name="connsiteX18" fmla="*/ 1796074 w 5363295"/>
              <a:gd name="connsiteY18" fmla="*/ 373610 h 1491437"/>
              <a:gd name="connsiteX19" fmla="*/ 1947651 w 5363295"/>
              <a:gd name="connsiteY19" fmla="*/ 328800 h 1491437"/>
              <a:gd name="connsiteX20" fmla="*/ 2047357 w 5363295"/>
              <a:gd name="connsiteY20" fmla="*/ 291454 h 1491437"/>
              <a:gd name="connsiteX21" fmla="*/ 2151406 w 5363295"/>
              <a:gd name="connsiteY21" fmla="*/ 216596 h 1491437"/>
              <a:gd name="connsiteX22" fmla="*/ 2201416 w 5363295"/>
              <a:gd name="connsiteY22" fmla="*/ 202025 h 1491437"/>
              <a:gd name="connsiteX23" fmla="*/ 2261798 w 5363295"/>
              <a:gd name="connsiteY23" fmla="*/ 183909 h 1491437"/>
              <a:gd name="connsiteX24" fmla="*/ 2396920 w 5363295"/>
              <a:gd name="connsiteY24" fmla="*/ 153836 h 1491437"/>
              <a:gd name="connsiteX25" fmla="*/ 2687191 w 5363295"/>
              <a:gd name="connsiteY25" fmla="*/ 107906 h 1491437"/>
              <a:gd name="connsiteX26" fmla="*/ 2772916 w 5363295"/>
              <a:gd name="connsiteY26" fmla="*/ 79331 h 1491437"/>
              <a:gd name="connsiteX27" fmla="*/ 2801491 w 5363295"/>
              <a:gd name="connsiteY27" fmla="*/ 69806 h 1491437"/>
              <a:gd name="connsiteX28" fmla="*/ 2830066 w 5363295"/>
              <a:gd name="connsiteY28" fmla="*/ 50756 h 1491437"/>
              <a:gd name="connsiteX29" fmla="*/ 2915173 w 5363295"/>
              <a:gd name="connsiteY29" fmla="*/ 35358 h 1491437"/>
              <a:gd name="connsiteX30" fmla="*/ 3030774 w 5363295"/>
              <a:gd name="connsiteY30" fmla="*/ 16308 h 1491437"/>
              <a:gd name="connsiteX31" fmla="*/ 3277807 w 5363295"/>
              <a:gd name="connsiteY31" fmla="*/ 270 h 1491437"/>
              <a:gd name="connsiteX32" fmla="*/ 3376893 w 5363295"/>
              <a:gd name="connsiteY32" fmla="*/ 33927 h 1491437"/>
              <a:gd name="connsiteX33" fmla="*/ 3474403 w 5363295"/>
              <a:gd name="connsiteY33" fmla="*/ 54408 h 1491437"/>
              <a:gd name="connsiteX34" fmla="*/ 3553966 w 5363295"/>
              <a:gd name="connsiteY34" fmla="*/ 117431 h 1491437"/>
              <a:gd name="connsiteX35" fmla="*/ 3639691 w 5363295"/>
              <a:gd name="connsiteY35" fmla="*/ 174581 h 1491437"/>
              <a:gd name="connsiteX36" fmla="*/ 3725416 w 5363295"/>
              <a:gd name="connsiteY36" fmla="*/ 231731 h 1491437"/>
              <a:gd name="connsiteX37" fmla="*/ 3802917 w 5363295"/>
              <a:gd name="connsiteY37" fmla="*/ 234743 h 1491437"/>
              <a:gd name="connsiteX38" fmla="*/ 3849583 w 5363295"/>
              <a:gd name="connsiteY38" fmla="*/ 283009 h 1491437"/>
              <a:gd name="connsiteX39" fmla="*/ 3868291 w 5363295"/>
              <a:gd name="connsiteY39" fmla="*/ 307931 h 1491437"/>
              <a:gd name="connsiteX40" fmla="*/ 3942297 w 5363295"/>
              <a:gd name="connsiteY40" fmla="*/ 326981 h 1491437"/>
              <a:gd name="connsiteX41" fmla="*/ 4077841 w 5363295"/>
              <a:gd name="connsiteY41" fmla="*/ 355556 h 1491437"/>
              <a:gd name="connsiteX42" fmla="*/ 4134991 w 5363295"/>
              <a:gd name="connsiteY42" fmla="*/ 374606 h 1491437"/>
              <a:gd name="connsiteX43" fmla="*/ 4121630 w 5363295"/>
              <a:gd name="connsiteY43" fmla="*/ 420649 h 1491437"/>
              <a:gd name="connsiteX44" fmla="*/ 4234695 w 5363295"/>
              <a:gd name="connsiteY44" fmla="*/ 482883 h 1491437"/>
              <a:gd name="connsiteX45" fmla="*/ 4281361 w 5363295"/>
              <a:gd name="connsiteY45" fmla="*/ 517329 h 1491437"/>
              <a:gd name="connsiteX46" fmla="*/ 4344883 w 5363295"/>
              <a:gd name="connsiteY46" fmla="*/ 550987 h 1491437"/>
              <a:gd name="connsiteX47" fmla="*/ 4423001 w 5363295"/>
              <a:gd name="connsiteY47" fmla="*/ 600043 h 1491437"/>
              <a:gd name="connsiteX48" fmla="*/ 4506466 w 5363295"/>
              <a:gd name="connsiteY48" fmla="*/ 612731 h 1491437"/>
              <a:gd name="connsiteX49" fmla="*/ 4535041 w 5363295"/>
              <a:gd name="connsiteY49" fmla="*/ 641306 h 1491437"/>
              <a:gd name="connsiteX50" fmla="*/ 4563616 w 5363295"/>
              <a:gd name="connsiteY50" fmla="*/ 650831 h 1491437"/>
              <a:gd name="connsiteX51" fmla="*/ 4649341 w 5363295"/>
              <a:gd name="connsiteY51" fmla="*/ 707981 h 1491437"/>
              <a:gd name="connsiteX52" fmla="*/ 4677916 w 5363295"/>
              <a:gd name="connsiteY52" fmla="*/ 727031 h 1491437"/>
              <a:gd name="connsiteX53" fmla="*/ 4706491 w 5363295"/>
              <a:gd name="connsiteY53" fmla="*/ 746081 h 1491437"/>
              <a:gd name="connsiteX54" fmla="*/ 4792216 w 5363295"/>
              <a:gd name="connsiteY54" fmla="*/ 822281 h 1491437"/>
              <a:gd name="connsiteX55" fmla="*/ 4820791 w 5363295"/>
              <a:gd name="connsiteY55" fmla="*/ 831806 h 1491437"/>
              <a:gd name="connsiteX56" fmla="*/ 4877941 w 5363295"/>
              <a:gd name="connsiteY56" fmla="*/ 869906 h 1491437"/>
              <a:gd name="connsiteX57" fmla="*/ 4944616 w 5363295"/>
              <a:gd name="connsiteY57" fmla="*/ 888956 h 1491437"/>
              <a:gd name="connsiteX58" fmla="*/ 4973191 w 5363295"/>
              <a:gd name="connsiteY58" fmla="*/ 898481 h 1491437"/>
              <a:gd name="connsiteX59" fmla="*/ 5039866 w 5363295"/>
              <a:gd name="connsiteY59" fmla="*/ 917531 h 1491437"/>
              <a:gd name="connsiteX60" fmla="*/ 5097749 w 5363295"/>
              <a:gd name="connsiteY60" fmla="*/ 989335 h 1491437"/>
              <a:gd name="connsiteX61" fmla="*/ 5208384 w 5363295"/>
              <a:gd name="connsiteY61" fmla="*/ 1057475 h 1491437"/>
              <a:gd name="connsiteX62" fmla="*/ 5325622 w 5363295"/>
              <a:gd name="connsiteY62" fmla="*/ 1165728 h 1491437"/>
              <a:gd name="connsiteX63" fmla="*/ 5363295 w 5363295"/>
              <a:gd name="connsiteY63" fmla="*/ 1275413 h 1491437"/>
              <a:gd name="connsiteX64" fmla="*/ 4823235 w 5363295"/>
              <a:gd name="connsiteY64" fmla="*/ 1491437 h 1491437"/>
              <a:gd name="connsiteX65" fmla="*/ 574763 w 5363295"/>
              <a:gd name="connsiteY65" fmla="*/ 1491437 h 1491437"/>
              <a:gd name="connsiteX0" fmla="*/ 574763 w 5363295"/>
              <a:gd name="connsiteY0" fmla="*/ 1491437 h 1491437"/>
              <a:gd name="connsiteX1" fmla="*/ 54374 w 5363295"/>
              <a:gd name="connsiteY1" fmla="*/ 1438361 h 1491437"/>
              <a:gd name="connsiteX2" fmla="*/ 24725 w 5363295"/>
              <a:gd name="connsiteY2" fmla="*/ 1317831 h 1491437"/>
              <a:gd name="connsiteX3" fmla="*/ 173680 w 5363295"/>
              <a:gd name="connsiteY3" fmla="*/ 1182502 h 1491437"/>
              <a:gd name="connsiteX4" fmla="*/ 400331 w 5363295"/>
              <a:gd name="connsiteY4" fmla="*/ 1086971 h 1491437"/>
              <a:gd name="connsiteX5" fmla="*/ 553012 w 5363295"/>
              <a:gd name="connsiteY5" fmla="*/ 1020050 h 1491437"/>
              <a:gd name="connsiteX6" fmla="*/ 649512 w 5363295"/>
              <a:gd name="connsiteY6" fmla="*/ 933789 h 1491437"/>
              <a:gd name="connsiteX7" fmla="*/ 757820 w 5363295"/>
              <a:gd name="connsiteY7" fmla="*/ 881135 h 1491437"/>
              <a:gd name="connsiteX8" fmla="*/ 860315 w 5363295"/>
              <a:gd name="connsiteY8" fmla="*/ 814458 h 1491437"/>
              <a:gd name="connsiteX9" fmla="*/ 935265 w 5363295"/>
              <a:gd name="connsiteY9" fmla="*/ 754796 h 1491437"/>
              <a:gd name="connsiteX10" fmla="*/ 1006796 w 5363295"/>
              <a:gd name="connsiteY10" fmla="*/ 714180 h 1491437"/>
              <a:gd name="connsiteX11" fmla="*/ 1101199 w 5363295"/>
              <a:gd name="connsiteY11" fmla="*/ 635396 h 1491437"/>
              <a:gd name="connsiteX12" fmla="*/ 1196924 w 5363295"/>
              <a:gd name="connsiteY12" fmla="*/ 562729 h 1491437"/>
              <a:gd name="connsiteX13" fmla="*/ 1284056 w 5363295"/>
              <a:gd name="connsiteY13" fmla="*/ 518200 h 1491437"/>
              <a:gd name="connsiteX14" fmla="*/ 1375979 w 5363295"/>
              <a:gd name="connsiteY14" fmla="*/ 474136 h 1491437"/>
              <a:gd name="connsiteX15" fmla="*/ 1457610 w 5363295"/>
              <a:gd name="connsiteY15" fmla="*/ 445483 h 1491437"/>
              <a:gd name="connsiteX16" fmla="*/ 1549855 w 5363295"/>
              <a:gd name="connsiteY16" fmla="*/ 418037 h 1491437"/>
              <a:gd name="connsiteX17" fmla="*/ 1637432 w 5363295"/>
              <a:gd name="connsiteY17" fmla="*/ 396468 h 1491437"/>
              <a:gd name="connsiteX18" fmla="*/ 1796074 w 5363295"/>
              <a:gd name="connsiteY18" fmla="*/ 373610 h 1491437"/>
              <a:gd name="connsiteX19" fmla="*/ 1947651 w 5363295"/>
              <a:gd name="connsiteY19" fmla="*/ 328800 h 1491437"/>
              <a:gd name="connsiteX20" fmla="*/ 2047357 w 5363295"/>
              <a:gd name="connsiteY20" fmla="*/ 291454 h 1491437"/>
              <a:gd name="connsiteX21" fmla="*/ 2151406 w 5363295"/>
              <a:gd name="connsiteY21" fmla="*/ 216596 h 1491437"/>
              <a:gd name="connsiteX22" fmla="*/ 2201416 w 5363295"/>
              <a:gd name="connsiteY22" fmla="*/ 202025 h 1491437"/>
              <a:gd name="connsiteX23" fmla="*/ 2261798 w 5363295"/>
              <a:gd name="connsiteY23" fmla="*/ 183909 h 1491437"/>
              <a:gd name="connsiteX24" fmla="*/ 2396920 w 5363295"/>
              <a:gd name="connsiteY24" fmla="*/ 153836 h 1491437"/>
              <a:gd name="connsiteX25" fmla="*/ 2687191 w 5363295"/>
              <a:gd name="connsiteY25" fmla="*/ 107906 h 1491437"/>
              <a:gd name="connsiteX26" fmla="*/ 2772916 w 5363295"/>
              <a:gd name="connsiteY26" fmla="*/ 79331 h 1491437"/>
              <a:gd name="connsiteX27" fmla="*/ 2801491 w 5363295"/>
              <a:gd name="connsiteY27" fmla="*/ 69806 h 1491437"/>
              <a:gd name="connsiteX28" fmla="*/ 2830066 w 5363295"/>
              <a:gd name="connsiteY28" fmla="*/ 50756 h 1491437"/>
              <a:gd name="connsiteX29" fmla="*/ 2915173 w 5363295"/>
              <a:gd name="connsiteY29" fmla="*/ 35358 h 1491437"/>
              <a:gd name="connsiteX30" fmla="*/ 3030774 w 5363295"/>
              <a:gd name="connsiteY30" fmla="*/ 16308 h 1491437"/>
              <a:gd name="connsiteX31" fmla="*/ 3277807 w 5363295"/>
              <a:gd name="connsiteY31" fmla="*/ 270 h 1491437"/>
              <a:gd name="connsiteX32" fmla="*/ 3376893 w 5363295"/>
              <a:gd name="connsiteY32" fmla="*/ 33927 h 1491437"/>
              <a:gd name="connsiteX33" fmla="*/ 3474403 w 5363295"/>
              <a:gd name="connsiteY33" fmla="*/ 54408 h 1491437"/>
              <a:gd name="connsiteX34" fmla="*/ 3553966 w 5363295"/>
              <a:gd name="connsiteY34" fmla="*/ 117431 h 1491437"/>
              <a:gd name="connsiteX35" fmla="*/ 3639691 w 5363295"/>
              <a:gd name="connsiteY35" fmla="*/ 174581 h 1491437"/>
              <a:gd name="connsiteX36" fmla="*/ 3725416 w 5363295"/>
              <a:gd name="connsiteY36" fmla="*/ 231731 h 1491437"/>
              <a:gd name="connsiteX37" fmla="*/ 3802917 w 5363295"/>
              <a:gd name="connsiteY37" fmla="*/ 234743 h 1491437"/>
              <a:gd name="connsiteX38" fmla="*/ 3849583 w 5363295"/>
              <a:gd name="connsiteY38" fmla="*/ 283009 h 1491437"/>
              <a:gd name="connsiteX39" fmla="*/ 3942297 w 5363295"/>
              <a:gd name="connsiteY39" fmla="*/ 326981 h 1491437"/>
              <a:gd name="connsiteX40" fmla="*/ 4077841 w 5363295"/>
              <a:gd name="connsiteY40" fmla="*/ 355556 h 1491437"/>
              <a:gd name="connsiteX41" fmla="*/ 4134991 w 5363295"/>
              <a:gd name="connsiteY41" fmla="*/ 374606 h 1491437"/>
              <a:gd name="connsiteX42" fmla="*/ 4121630 w 5363295"/>
              <a:gd name="connsiteY42" fmla="*/ 420649 h 1491437"/>
              <a:gd name="connsiteX43" fmla="*/ 4234695 w 5363295"/>
              <a:gd name="connsiteY43" fmla="*/ 482883 h 1491437"/>
              <a:gd name="connsiteX44" fmla="*/ 4281361 w 5363295"/>
              <a:gd name="connsiteY44" fmla="*/ 517329 h 1491437"/>
              <a:gd name="connsiteX45" fmla="*/ 4344883 w 5363295"/>
              <a:gd name="connsiteY45" fmla="*/ 550987 h 1491437"/>
              <a:gd name="connsiteX46" fmla="*/ 4423001 w 5363295"/>
              <a:gd name="connsiteY46" fmla="*/ 600043 h 1491437"/>
              <a:gd name="connsiteX47" fmla="*/ 4506466 w 5363295"/>
              <a:gd name="connsiteY47" fmla="*/ 612731 h 1491437"/>
              <a:gd name="connsiteX48" fmla="*/ 4535041 w 5363295"/>
              <a:gd name="connsiteY48" fmla="*/ 641306 h 1491437"/>
              <a:gd name="connsiteX49" fmla="*/ 4563616 w 5363295"/>
              <a:gd name="connsiteY49" fmla="*/ 650831 h 1491437"/>
              <a:gd name="connsiteX50" fmla="*/ 4649341 w 5363295"/>
              <a:gd name="connsiteY50" fmla="*/ 707981 h 1491437"/>
              <a:gd name="connsiteX51" fmla="*/ 4677916 w 5363295"/>
              <a:gd name="connsiteY51" fmla="*/ 727031 h 1491437"/>
              <a:gd name="connsiteX52" fmla="*/ 4706491 w 5363295"/>
              <a:gd name="connsiteY52" fmla="*/ 746081 h 1491437"/>
              <a:gd name="connsiteX53" fmla="*/ 4792216 w 5363295"/>
              <a:gd name="connsiteY53" fmla="*/ 822281 h 1491437"/>
              <a:gd name="connsiteX54" fmla="*/ 4820791 w 5363295"/>
              <a:gd name="connsiteY54" fmla="*/ 831806 h 1491437"/>
              <a:gd name="connsiteX55" fmla="*/ 4877941 w 5363295"/>
              <a:gd name="connsiteY55" fmla="*/ 869906 h 1491437"/>
              <a:gd name="connsiteX56" fmla="*/ 4944616 w 5363295"/>
              <a:gd name="connsiteY56" fmla="*/ 888956 h 1491437"/>
              <a:gd name="connsiteX57" fmla="*/ 4973191 w 5363295"/>
              <a:gd name="connsiteY57" fmla="*/ 898481 h 1491437"/>
              <a:gd name="connsiteX58" fmla="*/ 5039866 w 5363295"/>
              <a:gd name="connsiteY58" fmla="*/ 917531 h 1491437"/>
              <a:gd name="connsiteX59" fmla="*/ 5097749 w 5363295"/>
              <a:gd name="connsiteY59" fmla="*/ 989335 h 1491437"/>
              <a:gd name="connsiteX60" fmla="*/ 5208384 w 5363295"/>
              <a:gd name="connsiteY60" fmla="*/ 1057475 h 1491437"/>
              <a:gd name="connsiteX61" fmla="*/ 5325622 w 5363295"/>
              <a:gd name="connsiteY61" fmla="*/ 1165728 h 1491437"/>
              <a:gd name="connsiteX62" fmla="*/ 5363295 w 5363295"/>
              <a:gd name="connsiteY62" fmla="*/ 1275413 h 1491437"/>
              <a:gd name="connsiteX63" fmla="*/ 4823235 w 5363295"/>
              <a:gd name="connsiteY63" fmla="*/ 1491437 h 1491437"/>
              <a:gd name="connsiteX64" fmla="*/ 574763 w 5363295"/>
              <a:gd name="connsiteY64" fmla="*/ 1491437 h 1491437"/>
              <a:gd name="connsiteX0" fmla="*/ 574763 w 5363295"/>
              <a:gd name="connsiteY0" fmla="*/ 1491437 h 1491437"/>
              <a:gd name="connsiteX1" fmla="*/ 54374 w 5363295"/>
              <a:gd name="connsiteY1" fmla="*/ 1438361 h 1491437"/>
              <a:gd name="connsiteX2" fmla="*/ 24725 w 5363295"/>
              <a:gd name="connsiteY2" fmla="*/ 1317831 h 1491437"/>
              <a:gd name="connsiteX3" fmla="*/ 173680 w 5363295"/>
              <a:gd name="connsiteY3" fmla="*/ 1182502 h 1491437"/>
              <a:gd name="connsiteX4" fmla="*/ 400331 w 5363295"/>
              <a:gd name="connsiteY4" fmla="*/ 1086971 h 1491437"/>
              <a:gd name="connsiteX5" fmla="*/ 553012 w 5363295"/>
              <a:gd name="connsiteY5" fmla="*/ 1020050 h 1491437"/>
              <a:gd name="connsiteX6" fmla="*/ 649512 w 5363295"/>
              <a:gd name="connsiteY6" fmla="*/ 933789 h 1491437"/>
              <a:gd name="connsiteX7" fmla="*/ 757820 w 5363295"/>
              <a:gd name="connsiteY7" fmla="*/ 881135 h 1491437"/>
              <a:gd name="connsiteX8" fmla="*/ 860315 w 5363295"/>
              <a:gd name="connsiteY8" fmla="*/ 814458 h 1491437"/>
              <a:gd name="connsiteX9" fmla="*/ 935265 w 5363295"/>
              <a:gd name="connsiteY9" fmla="*/ 754796 h 1491437"/>
              <a:gd name="connsiteX10" fmla="*/ 1006796 w 5363295"/>
              <a:gd name="connsiteY10" fmla="*/ 714180 h 1491437"/>
              <a:gd name="connsiteX11" fmla="*/ 1101199 w 5363295"/>
              <a:gd name="connsiteY11" fmla="*/ 635396 h 1491437"/>
              <a:gd name="connsiteX12" fmla="*/ 1196924 w 5363295"/>
              <a:gd name="connsiteY12" fmla="*/ 562729 h 1491437"/>
              <a:gd name="connsiteX13" fmla="*/ 1284056 w 5363295"/>
              <a:gd name="connsiteY13" fmla="*/ 518200 h 1491437"/>
              <a:gd name="connsiteX14" fmla="*/ 1375979 w 5363295"/>
              <a:gd name="connsiteY14" fmla="*/ 474136 h 1491437"/>
              <a:gd name="connsiteX15" fmla="*/ 1457610 w 5363295"/>
              <a:gd name="connsiteY15" fmla="*/ 445483 h 1491437"/>
              <a:gd name="connsiteX16" fmla="*/ 1549855 w 5363295"/>
              <a:gd name="connsiteY16" fmla="*/ 418037 h 1491437"/>
              <a:gd name="connsiteX17" fmla="*/ 1637432 w 5363295"/>
              <a:gd name="connsiteY17" fmla="*/ 396468 h 1491437"/>
              <a:gd name="connsiteX18" fmla="*/ 1796074 w 5363295"/>
              <a:gd name="connsiteY18" fmla="*/ 373610 h 1491437"/>
              <a:gd name="connsiteX19" fmla="*/ 1947651 w 5363295"/>
              <a:gd name="connsiteY19" fmla="*/ 328800 h 1491437"/>
              <a:gd name="connsiteX20" fmla="*/ 2047357 w 5363295"/>
              <a:gd name="connsiteY20" fmla="*/ 291454 h 1491437"/>
              <a:gd name="connsiteX21" fmla="*/ 2151406 w 5363295"/>
              <a:gd name="connsiteY21" fmla="*/ 216596 h 1491437"/>
              <a:gd name="connsiteX22" fmla="*/ 2201416 w 5363295"/>
              <a:gd name="connsiteY22" fmla="*/ 202025 h 1491437"/>
              <a:gd name="connsiteX23" fmla="*/ 2261798 w 5363295"/>
              <a:gd name="connsiteY23" fmla="*/ 183909 h 1491437"/>
              <a:gd name="connsiteX24" fmla="*/ 2396920 w 5363295"/>
              <a:gd name="connsiteY24" fmla="*/ 153836 h 1491437"/>
              <a:gd name="connsiteX25" fmla="*/ 2687191 w 5363295"/>
              <a:gd name="connsiteY25" fmla="*/ 107906 h 1491437"/>
              <a:gd name="connsiteX26" fmla="*/ 2772916 w 5363295"/>
              <a:gd name="connsiteY26" fmla="*/ 79331 h 1491437"/>
              <a:gd name="connsiteX27" fmla="*/ 2801491 w 5363295"/>
              <a:gd name="connsiteY27" fmla="*/ 69806 h 1491437"/>
              <a:gd name="connsiteX28" fmla="*/ 2830066 w 5363295"/>
              <a:gd name="connsiteY28" fmla="*/ 50756 h 1491437"/>
              <a:gd name="connsiteX29" fmla="*/ 2915173 w 5363295"/>
              <a:gd name="connsiteY29" fmla="*/ 35358 h 1491437"/>
              <a:gd name="connsiteX30" fmla="*/ 3030774 w 5363295"/>
              <a:gd name="connsiteY30" fmla="*/ 16308 h 1491437"/>
              <a:gd name="connsiteX31" fmla="*/ 3277807 w 5363295"/>
              <a:gd name="connsiteY31" fmla="*/ 270 h 1491437"/>
              <a:gd name="connsiteX32" fmla="*/ 3376893 w 5363295"/>
              <a:gd name="connsiteY32" fmla="*/ 33927 h 1491437"/>
              <a:gd name="connsiteX33" fmla="*/ 3474403 w 5363295"/>
              <a:gd name="connsiteY33" fmla="*/ 54408 h 1491437"/>
              <a:gd name="connsiteX34" fmla="*/ 3553966 w 5363295"/>
              <a:gd name="connsiteY34" fmla="*/ 117431 h 1491437"/>
              <a:gd name="connsiteX35" fmla="*/ 3639691 w 5363295"/>
              <a:gd name="connsiteY35" fmla="*/ 174581 h 1491437"/>
              <a:gd name="connsiteX36" fmla="*/ 3725416 w 5363295"/>
              <a:gd name="connsiteY36" fmla="*/ 231731 h 1491437"/>
              <a:gd name="connsiteX37" fmla="*/ 3802917 w 5363295"/>
              <a:gd name="connsiteY37" fmla="*/ 234743 h 1491437"/>
              <a:gd name="connsiteX38" fmla="*/ 3942297 w 5363295"/>
              <a:gd name="connsiteY38" fmla="*/ 326981 h 1491437"/>
              <a:gd name="connsiteX39" fmla="*/ 4077841 w 5363295"/>
              <a:gd name="connsiteY39" fmla="*/ 355556 h 1491437"/>
              <a:gd name="connsiteX40" fmla="*/ 4134991 w 5363295"/>
              <a:gd name="connsiteY40" fmla="*/ 374606 h 1491437"/>
              <a:gd name="connsiteX41" fmla="*/ 4121630 w 5363295"/>
              <a:gd name="connsiteY41" fmla="*/ 420649 h 1491437"/>
              <a:gd name="connsiteX42" fmla="*/ 4234695 w 5363295"/>
              <a:gd name="connsiteY42" fmla="*/ 482883 h 1491437"/>
              <a:gd name="connsiteX43" fmla="*/ 4281361 w 5363295"/>
              <a:gd name="connsiteY43" fmla="*/ 517329 h 1491437"/>
              <a:gd name="connsiteX44" fmla="*/ 4344883 w 5363295"/>
              <a:gd name="connsiteY44" fmla="*/ 550987 h 1491437"/>
              <a:gd name="connsiteX45" fmla="*/ 4423001 w 5363295"/>
              <a:gd name="connsiteY45" fmla="*/ 600043 h 1491437"/>
              <a:gd name="connsiteX46" fmla="*/ 4506466 w 5363295"/>
              <a:gd name="connsiteY46" fmla="*/ 612731 h 1491437"/>
              <a:gd name="connsiteX47" fmla="*/ 4535041 w 5363295"/>
              <a:gd name="connsiteY47" fmla="*/ 641306 h 1491437"/>
              <a:gd name="connsiteX48" fmla="*/ 4563616 w 5363295"/>
              <a:gd name="connsiteY48" fmla="*/ 650831 h 1491437"/>
              <a:gd name="connsiteX49" fmla="*/ 4649341 w 5363295"/>
              <a:gd name="connsiteY49" fmla="*/ 707981 h 1491437"/>
              <a:gd name="connsiteX50" fmla="*/ 4677916 w 5363295"/>
              <a:gd name="connsiteY50" fmla="*/ 727031 h 1491437"/>
              <a:gd name="connsiteX51" fmla="*/ 4706491 w 5363295"/>
              <a:gd name="connsiteY51" fmla="*/ 746081 h 1491437"/>
              <a:gd name="connsiteX52" fmla="*/ 4792216 w 5363295"/>
              <a:gd name="connsiteY52" fmla="*/ 822281 h 1491437"/>
              <a:gd name="connsiteX53" fmla="*/ 4820791 w 5363295"/>
              <a:gd name="connsiteY53" fmla="*/ 831806 h 1491437"/>
              <a:gd name="connsiteX54" fmla="*/ 4877941 w 5363295"/>
              <a:gd name="connsiteY54" fmla="*/ 869906 h 1491437"/>
              <a:gd name="connsiteX55" fmla="*/ 4944616 w 5363295"/>
              <a:gd name="connsiteY55" fmla="*/ 888956 h 1491437"/>
              <a:gd name="connsiteX56" fmla="*/ 4973191 w 5363295"/>
              <a:gd name="connsiteY56" fmla="*/ 898481 h 1491437"/>
              <a:gd name="connsiteX57" fmla="*/ 5039866 w 5363295"/>
              <a:gd name="connsiteY57" fmla="*/ 917531 h 1491437"/>
              <a:gd name="connsiteX58" fmla="*/ 5097749 w 5363295"/>
              <a:gd name="connsiteY58" fmla="*/ 989335 h 1491437"/>
              <a:gd name="connsiteX59" fmla="*/ 5208384 w 5363295"/>
              <a:gd name="connsiteY59" fmla="*/ 1057475 h 1491437"/>
              <a:gd name="connsiteX60" fmla="*/ 5325622 w 5363295"/>
              <a:gd name="connsiteY60" fmla="*/ 1165728 h 1491437"/>
              <a:gd name="connsiteX61" fmla="*/ 5363295 w 5363295"/>
              <a:gd name="connsiteY61" fmla="*/ 1275413 h 1491437"/>
              <a:gd name="connsiteX62" fmla="*/ 4823235 w 5363295"/>
              <a:gd name="connsiteY62" fmla="*/ 1491437 h 1491437"/>
              <a:gd name="connsiteX63" fmla="*/ 574763 w 5363295"/>
              <a:gd name="connsiteY63" fmla="*/ 1491437 h 1491437"/>
              <a:gd name="connsiteX0" fmla="*/ 574763 w 5363295"/>
              <a:gd name="connsiteY0" fmla="*/ 1491607 h 1491607"/>
              <a:gd name="connsiteX1" fmla="*/ 54374 w 5363295"/>
              <a:gd name="connsiteY1" fmla="*/ 1438531 h 1491607"/>
              <a:gd name="connsiteX2" fmla="*/ 24725 w 5363295"/>
              <a:gd name="connsiteY2" fmla="*/ 1318001 h 1491607"/>
              <a:gd name="connsiteX3" fmla="*/ 173680 w 5363295"/>
              <a:gd name="connsiteY3" fmla="*/ 1182672 h 1491607"/>
              <a:gd name="connsiteX4" fmla="*/ 400331 w 5363295"/>
              <a:gd name="connsiteY4" fmla="*/ 1087141 h 1491607"/>
              <a:gd name="connsiteX5" fmla="*/ 553012 w 5363295"/>
              <a:gd name="connsiteY5" fmla="*/ 1020220 h 1491607"/>
              <a:gd name="connsiteX6" fmla="*/ 649512 w 5363295"/>
              <a:gd name="connsiteY6" fmla="*/ 933959 h 1491607"/>
              <a:gd name="connsiteX7" fmla="*/ 757820 w 5363295"/>
              <a:gd name="connsiteY7" fmla="*/ 881305 h 1491607"/>
              <a:gd name="connsiteX8" fmla="*/ 860315 w 5363295"/>
              <a:gd name="connsiteY8" fmla="*/ 814628 h 1491607"/>
              <a:gd name="connsiteX9" fmla="*/ 935265 w 5363295"/>
              <a:gd name="connsiteY9" fmla="*/ 754966 h 1491607"/>
              <a:gd name="connsiteX10" fmla="*/ 1006796 w 5363295"/>
              <a:gd name="connsiteY10" fmla="*/ 714350 h 1491607"/>
              <a:gd name="connsiteX11" fmla="*/ 1101199 w 5363295"/>
              <a:gd name="connsiteY11" fmla="*/ 635566 h 1491607"/>
              <a:gd name="connsiteX12" fmla="*/ 1196924 w 5363295"/>
              <a:gd name="connsiteY12" fmla="*/ 562899 h 1491607"/>
              <a:gd name="connsiteX13" fmla="*/ 1284056 w 5363295"/>
              <a:gd name="connsiteY13" fmla="*/ 518370 h 1491607"/>
              <a:gd name="connsiteX14" fmla="*/ 1375979 w 5363295"/>
              <a:gd name="connsiteY14" fmla="*/ 474306 h 1491607"/>
              <a:gd name="connsiteX15" fmla="*/ 1457610 w 5363295"/>
              <a:gd name="connsiteY15" fmla="*/ 445653 h 1491607"/>
              <a:gd name="connsiteX16" fmla="*/ 1549855 w 5363295"/>
              <a:gd name="connsiteY16" fmla="*/ 418207 h 1491607"/>
              <a:gd name="connsiteX17" fmla="*/ 1637432 w 5363295"/>
              <a:gd name="connsiteY17" fmla="*/ 396638 h 1491607"/>
              <a:gd name="connsiteX18" fmla="*/ 1796074 w 5363295"/>
              <a:gd name="connsiteY18" fmla="*/ 373780 h 1491607"/>
              <a:gd name="connsiteX19" fmla="*/ 1947651 w 5363295"/>
              <a:gd name="connsiteY19" fmla="*/ 328970 h 1491607"/>
              <a:gd name="connsiteX20" fmla="*/ 2047357 w 5363295"/>
              <a:gd name="connsiteY20" fmla="*/ 291624 h 1491607"/>
              <a:gd name="connsiteX21" fmla="*/ 2151406 w 5363295"/>
              <a:gd name="connsiteY21" fmla="*/ 216766 h 1491607"/>
              <a:gd name="connsiteX22" fmla="*/ 2201416 w 5363295"/>
              <a:gd name="connsiteY22" fmla="*/ 202195 h 1491607"/>
              <a:gd name="connsiteX23" fmla="*/ 2261798 w 5363295"/>
              <a:gd name="connsiteY23" fmla="*/ 184079 h 1491607"/>
              <a:gd name="connsiteX24" fmla="*/ 2396920 w 5363295"/>
              <a:gd name="connsiteY24" fmla="*/ 154006 h 1491607"/>
              <a:gd name="connsiteX25" fmla="*/ 2687191 w 5363295"/>
              <a:gd name="connsiteY25" fmla="*/ 108076 h 1491607"/>
              <a:gd name="connsiteX26" fmla="*/ 2772916 w 5363295"/>
              <a:gd name="connsiteY26" fmla="*/ 79501 h 1491607"/>
              <a:gd name="connsiteX27" fmla="*/ 2801491 w 5363295"/>
              <a:gd name="connsiteY27" fmla="*/ 69976 h 1491607"/>
              <a:gd name="connsiteX28" fmla="*/ 2830066 w 5363295"/>
              <a:gd name="connsiteY28" fmla="*/ 50926 h 1491607"/>
              <a:gd name="connsiteX29" fmla="*/ 2915173 w 5363295"/>
              <a:gd name="connsiteY29" fmla="*/ 35528 h 1491607"/>
              <a:gd name="connsiteX30" fmla="*/ 3069216 w 5363295"/>
              <a:gd name="connsiteY30" fmla="*/ 12826 h 1491607"/>
              <a:gd name="connsiteX31" fmla="*/ 3277807 w 5363295"/>
              <a:gd name="connsiteY31" fmla="*/ 440 h 1491607"/>
              <a:gd name="connsiteX32" fmla="*/ 3376893 w 5363295"/>
              <a:gd name="connsiteY32" fmla="*/ 34097 h 1491607"/>
              <a:gd name="connsiteX33" fmla="*/ 3474403 w 5363295"/>
              <a:gd name="connsiteY33" fmla="*/ 54578 h 1491607"/>
              <a:gd name="connsiteX34" fmla="*/ 3553966 w 5363295"/>
              <a:gd name="connsiteY34" fmla="*/ 117601 h 1491607"/>
              <a:gd name="connsiteX35" fmla="*/ 3639691 w 5363295"/>
              <a:gd name="connsiteY35" fmla="*/ 174751 h 1491607"/>
              <a:gd name="connsiteX36" fmla="*/ 3725416 w 5363295"/>
              <a:gd name="connsiteY36" fmla="*/ 231901 h 1491607"/>
              <a:gd name="connsiteX37" fmla="*/ 3802917 w 5363295"/>
              <a:gd name="connsiteY37" fmla="*/ 234913 h 1491607"/>
              <a:gd name="connsiteX38" fmla="*/ 3942297 w 5363295"/>
              <a:gd name="connsiteY38" fmla="*/ 327151 h 1491607"/>
              <a:gd name="connsiteX39" fmla="*/ 4077841 w 5363295"/>
              <a:gd name="connsiteY39" fmla="*/ 355726 h 1491607"/>
              <a:gd name="connsiteX40" fmla="*/ 4134991 w 5363295"/>
              <a:gd name="connsiteY40" fmla="*/ 374776 h 1491607"/>
              <a:gd name="connsiteX41" fmla="*/ 4121630 w 5363295"/>
              <a:gd name="connsiteY41" fmla="*/ 420819 h 1491607"/>
              <a:gd name="connsiteX42" fmla="*/ 4234695 w 5363295"/>
              <a:gd name="connsiteY42" fmla="*/ 483053 h 1491607"/>
              <a:gd name="connsiteX43" fmla="*/ 4281361 w 5363295"/>
              <a:gd name="connsiteY43" fmla="*/ 517499 h 1491607"/>
              <a:gd name="connsiteX44" fmla="*/ 4344883 w 5363295"/>
              <a:gd name="connsiteY44" fmla="*/ 551157 h 1491607"/>
              <a:gd name="connsiteX45" fmla="*/ 4423001 w 5363295"/>
              <a:gd name="connsiteY45" fmla="*/ 600213 h 1491607"/>
              <a:gd name="connsiteX46" fmla="*/ 4506466 w 5363295"/>
              <a:gd name="connsiteY46" fmla="*/ 612901 h 1491607"/>
              <a:gd name="connsiteX47" fmla="*/ 4535041 w 5363295"/>
              <a:gd name="connsiteY47" fmla="*/ 641476 h 1491607"/>
              <a:gd name="connsiteX48" fmla="*/ 4563616 w 5363295"/>
              <a:gd name="connsiteY48" fmla="*/ 651001 h 1491607"/>
              <a:gd name="connsiteX49" fmla="*/ 4649341 w 5363295"/>
              <a:gd name="connsiteY49" fmla="*/ 708151 h 1491607"/>
              <a:gd name="connsiteX50" fmla="*/ 4677916 w 5363295"/>
              <a:gd name="connsiteY50" fmla="*/ 727201 h 1491607"/>
              <a:gd name="connsiteX51" fmla="*/ 4706491 w 5363295"/>
              <a:gd name="connsiteY51" fmla="*/ 746251 h 1491607"/>
              <a:gd name="connsiteX52" fmla="*/ 4792216 w 5363295"/>
              <a:gd name="connsiteY52" fmla="*/ 822451 h 1491607"/>
              <a:gd name="connsiteX53" fmla="*/ 4820791 w 5363295"/>
              <a:gd name="connsiteY53" fmla="*/ 831976 h 1491607"/>
              <a:gd name="connsiteX54" fmla="*/ 4877941 w 5363295"/>
              <a:gd name="connsiteY54" fmla="*/ 870076 h 1491607"/>
              <a:gd name="connsiteX55" fmla="*/ 4944616 w 5363295"/>
              <a:gd name="connsiteY55" fmla="*/ 889126 h 1491607"/>
              <a:gd name="connsiteX56" fmla="*/ 4973191 w 5363295"/>
              <a:gd name="connsiteY56" fmla="*/ 898651 h 1491607"/>
              <a:gd name="connsiteX57" fmla="*/ 5039866 w 5363295"/>
              <a:gd name="connsiteY57" fmla="*/ 917701 h 1491607"/>
              <a:gd name="connsiteX58" fmla="*/ 5097749 w 5363295"/>
              <a:gd name="connsiteY58" fmla="*/ 989505 h 1491607"/>
              <a:gd name="connsiteX59" fmla="*/ 5208384 w 5363295"/>
              <a:gd name="connsiteY59" fmla="*/ 1057645 h 1491607"/>
              <a:gd name="connsiteX60" fmla="*/ 5325622 w 5363295"/>
              <a:gd name="connsiteY60" fmla="*/ 1165898 h 1491607"/>
              <a:gd name="connsiteX61" fmla="*/ 5363295 w 5363295"/>
              <a:gd name="connsiteY61" fmla="*/ 1275583 h 1491607"/>
              <a:gd name="connsiteX62" fmla="*/ 4823235 w 5363295"/>
              <a:gd name="connsiteY62" fmla="*/ 1491607 h 1491607"/>
              <a:gd name="connsiteX63" fmla="*/ 574763 w 5363295"/>
              <a:gd name="connsiteY63" fmla="*/ 1491607 h 1491607"/>
              <a:gd name="connsiteX0" fmla="*/ 574763 w 5363295"/>
              <a:gd name="connsiteY0" fmla="*/ 1498799 h 1498799"/>
              <a:gd name="connsiteX1" fmla="*/ 54374 w 5363295"/>
              <a:gd name="connsiteY1" fmla="*/ 1445723 h 1498799"/>
              <a:gd name="connsiteX2" fmla="*/ 24725 w 5363295"/>
              <a:gd name="connsiteY2" fmla="*/ 1325193 h 1498799"/>
              <a:gd name="connsiteX3" fmla="*/ 173680 w 5363295"/>
              <a:gd name="connsiteY3" fmla="*/ 1189864 h 1498799"/>
              <a:gd name="connsiteX4" fmla="*/ 400331 w 5363295"/>
              <a:gd name="connsiteY4" fmla="*/ 1094333 h 1498799"/>
              <a:gd name="connsiteX5" fmla="*/ 553012 w 5363295"/>
              <a:gd name="connsiteY5" fmla="*/ 1027412 h 1498799"/>
              <a:gd name="connsiteX6" fmla="*/ 649512 w 5363295"/>
              <a:gd name="connsiteY6" fmla="*/ 941151 h 1498799"/>
              <a:gd name="connsiteX7" fmla="*/ 757820 w 5363295"/>
              <a:gd name="connsiteY7" fmla="*/ 888497 h 1498799"/>
              <a:gd name="connsiteX8" fmla="*/ 860315 w 5363295"/>
              <a:gd name="connsiteY8" fmla="*/ 821820 h 1498799"/>
              <a:gd name="connsiteX9" fmla="*/ 935265 w 5363295"/>
              <a:gd name="connsiteY9" fmla="*/ 762158 h 1498799"/>
              <a:gd name="connsiteX10" fmla="*/ 1006796 w 5363295"/>
              <a:gd name="connsiteY10" fmla="*/ 721542 h 1498799"/>
              <a:gd name="connsiteX11" fmla="*/ 1101199 w 5363295"/>
              <a:gd name="connsiteY11" fmla="*/ 642758 h 1498799"/>
              <a:gd name="connsiteX12" fmla="*/ 1196924 w 5363295"/>
              <a:gd name="connsiteY12" fmla="*/ 570091 h 1498799"/>
              <a:gd name="connsiteX13" fmla="*/ 1284056 w 5363295"/>
              <a:gd name="connsiteY13" fmla="*/ 525562 h 1498799"/>
              <a:gd name="connsiteX14" fmla="*/ 1375979 w 5363295"/>
              <a:gd name="connsiteY14" fmla="*/ 481498 h 1498799"/>
              <a:gd name="connsiteX15" fmla="*/ 1457610 w 5363295"/>
              <a:gd name="connsiteY15" fmla="*/ 452845 h 1498799"/>
              <a:gd name="connsiteX16" fmla="*/ 1549855 w 5363295"/>
              <a:gd name="connsiteY16" fmla="*/ 425399 h 1498799"/>
              <a:gd name="connsiteX17" fmla="*/ 1637432 w 5363295"/>
              <a:gd name="connsiteY17" fmla="*/ 403830 h 1498799"/>
              <a:gd name="connsiteX18" fmla="*/ 1796074 w 5363295"/>
              <a:gd name="connsiteY18" fmla="*/ 380972 h 1498799"/>
              <a:gd name="connsiteX19" fmla="*/ 1947651 w 5363295"/>
              <a:gd name="connsiteY19" fmla="*/ 336162 h 1498799"/>
              <a:gd name="connsiteX20" fmla="*/ 2047357 w 5363295"/>
              <a:gd name="connsiteY20" fmla="*/ 298816 h 1498799"/>
              <a:gd name="connsiteX21" fmla="*/ 2151406 w 5363295"/>
              <a:gd name="connsiteY21" fmla="*/ 223958 h 1498799"/>
              <a:gd name="connsiteX22" fmla="*/ 2201416 w 5363295"/>
              <a:gd name="connsiteY22" fmla="*/ 209387 h 1498799"/>
              <a:gd name="connsiteX23" fmla="*/ 2261798 w 5363295"/>
              <a:gd name="connsiteY23" fmla="*/ 191271 h 1498799"/>
              <a:gd name="connsiteX24" fmla="*/ 2396920 w 5363295"/>
              <a:gd name="connsiteY24" fmla="*/ 161198 h 1498799"/>
              <a:gd name="connsiteX25" fmla="*/ 2687191 w 5363295"/>
              <a:gd name="connsiteY25" fmla="*/ 115268 h 1498799"/>
              <a:gd name="connsiteX26" fmla="*/ 2772916 w 5363295"/>
              <a:gd name="connsiteY26" fmla="*/ 86693 h 1498799"/>
              <a:gd name="connsiteX27" fmla="*/ 2801491 w 5363295"/>
              <a:gd name="connsiteY27" fmla="*/ 77168 h 1498799"/>
              <a:gd name="connsiteX28" fmla="*/ 2830066 w 5363295"/>
              <a:gd name="connsiteY28" fmla="*/ 58118 h 1498799"/>
              <a:gd name="connsiteX29" fmla="*/ 2915173 w 5363295"/>
              <a:gd name="connsiteY29" fmla="*/ 42720 h 1498799"/>
              <a:gd name="connsiteX30" fmla="*/ 3069216 w 5363295"/>
              <a:gd name="connsiteY30" fmla="*/ 20018 h 1498799"/>
              <a:gd name="connsiteX31" fmla="*/ 3337217 w 5363295"/>
              <a:gd name="connsiteY31" fmla="*/ 328 h 1498799"/>
              <a:gd name="connsiteX32" fmla="*/ 3376893 w 5363295"/>
              <a:gd name="connsiteY32" fmla="*/ 41289 h 1498799"/>
              <a:gd name="connsiteX33" fmla="*/ 3474403 w 5363295"/>
              <a:gd name="connsiteY33" fmla="*/ 61770 h 1498799"/>
              <a:gd name="connsiteX34" fmla="*/ 3553966 w 5363295"/>
              <a:gd name="connsiteY34" fmla="*/ 124793 h 1498799"/>
              <a:gd name="connsiteX35" fmla="*/ 3639691 w 5363295"/>
              <a:gd name="connsiteY35" fmla="*/ 181943 h 1498799"/>
              <a:gd name="connsiteX36" fmla="*/ 3725416 w 5363295"/>
              <a:gd name="connsiteY36" fmla="*/ 239093 h 1498799"/>
              <a:gd name="connsiteX37" fmla="*/ 3802917 w 5363295"/>
              <a:gd name="connsiteY37" fmla="*/ 242105 h 1498799"/>
              <a:gd name="connsiteX38" fmla="*/ 3942297 w 5363295"/>
              <a:gd name="connsiteY38" fmla="*/ 334343 h 1498799"/>
              <a:gd name="connsiteX39" fmla="*/ 4077841 w 5363295"/>
              <a:gd name="connsiteY39" fmla="*/ 362918 h 1498799"/>
              <a:gd name="connsiteX40" fmla="*/ 4134991 w 5363295"/>
              <a:gd name="connsiteY40" fmla="*/ 381968 h 1498799"/>
              <a:gd name="connsiteX41" fmla="*/ 4121630 w 5363295"/>
              <a:gd name="connsiteY41" fmla="*/ 428011 h 1498799"/>
              <a:gd name="connsiteX42" fmla="*/ 4234695 w 5363295"/>
              <a:gd name="connsiteY42" fmla="*/ 490245 h 1498799"/>
              <a:gd name="connsiteX43" fmla="*/ 4281361 w 5363295"/>
              <a:gd name="connsiteY43" fmla="*/ 524691 h 1498799"/>
              <a:gd name="connsiteX44" fmla="*/ 4344883 w 5363295"/>
              <a:gd name="connsiteY44" fmla="*/ 558349 h 1498799"/>
              <a:gd name="connsiteX45" fmla="*/ 4423001 w 5363295"/>
              <a:gd name="connsiteY45" fmla="*/ 607405 h 1498799"/>
              <a:gd name="connsiteX46" fmla="*/ 4506466 w 5363295"/>
              <a:gd name="connsiteY46" fmla="*/ 620093 h 1498799"/>
              <a:gd name="connsiteX47" fmla="*/ 4535041 w 5363295"/>
              <a:gd name="connsiteY47" fmla="*/ 648668 h 1498799"/>
              <a:gd name="connsiteX48" fmla="*/ 4563616 w 5363295"/>
              <a:gd name="connsiteY48" fmla="*/ 658193 h 1498799"/>
              <a:gd name="connsiteX49" fmla="*/ 4649341 w 5363295"/>
              <a:gd name="connsiteY49" fmla="*/ 715343 h 1498799"/>
              <a:gd name="connsiteX50" fmla="*/ 4677916 w 5363295"/>
              <a:gd name="connsiteY50" fmla="*/ 734393 h 1498799"/>
              <a:gd name="connsiteX51" fmla="*/ 4706491 w 5363295"/>
              <a:gd name="connsiteY51" fmla="*/ 753443 h 1498799"/>
              <a:gd name="connsiteX52" fmla="*/ 4792216 w 5363295"/>
              <a:gd name="connsiteY52" fmla="*/ 829643 h 1498799"/>
              <a:gd name="connsiteX53" fmla="*/ 4820791 w 5363295"/>
              <a:gd name="connsiteY53" fmla="*/ 839168 h 1498799"/>
              <a:gd name="connsiteX54" fmla="*/ 4877941 w 5363295"/>
              <a:gd name="connsiteY54" fmla="*/ 877268 h 1498799"/>
              <a:gd name="connsiteX55" fmla="*/ 4944616 w 5363295"/>
              <a:gd name="connsiteY55" fmla="*/ 896318 h 1498799"/>
              <a:gd name="connsiteX56" fmla="*/ 4973191 w 5363295"/>
              <a:gd name="connsiteY56" fmla="*/ 905843 h 1498799"/>
              <a:gd name="connsiteX57" fmla="*/ 5039866 w 5363295"/>
              <a:gd name="connsiteY57" fmla="*/ 924893 h 1498799"/>
              <a:gd name="connsiteX58" fmla="*/ 5097749 w 5363295"/>
              <a:gd name="connsiteY58" fmla="*/ 996697 h 1498799"/>
              <a:gd name="connsiteX59" fmla="*/ 5208384 w 5363295"/>
              <a:gd name="connsiteY59" fmla="*/ 1064837 h 1498799"/>
              <a:gd name="connsiteX60" fmla="*/ 5325622 w 5363295"/>
              <a:gd name="connsiteY60" fmla="*/ 1173090 h 1498799"/>
              <a:gd name="connsiteX61" fmla="*/ 5363295 w 5363295"/>
              <a:gd name="connsiteY61" fmla="*/ 1282775 h 1498799"/>
              <a:gd name="connsiteX62" fmla="*/ 4823235 w 5363295"/>
              <a:gd name="connsiteY62" fmla="*/ 1498799 h 1498799"/>
              <a:gd name="connsiteX63" fmla="*/ 574763 w 5363295"/>
              <a:gd name="connsiteY63" fmla="*/ 1498799 h 1498799"/>
              <a:gd name="connsiteX0" fmla="*/ 574763 w 5363295"/>
              <a:gd name="connsiteY0" fmla="*/ 1498799 h 1498799"/>
              <a:gd name="connsiteX1" fmla="*/ 54374 w 5363295"/>
              <a:gd name="connsiteY1" fmla="*/ 1445723 h 1498799"/>
              <a:gd name="connsiteX2" fmla="*/ 24725 w 5363295"/>
              <a:gd name="connsiteY2" fmla="*/ 1325193 h 1498799"/>
              <a:gd name="connsiteX3" fmla="*/ 173680 w 5363295"/>
              <a:gd name="connsiteY3" fmla="*/ 1189864 h 1498799"/>
              <a:gd name="connsiteX4" fmla="*/ 400331 w 5363295"/>
              <a:gd name="connsiteY4" fmla="*/ 1094333 h 1498799"/>
              <a:gd name="connsiteX5" fmla="*/ 553012 w 5363295"/>
              <a:gd name="connsiteY5" fmla="*/ 1027412 h 1498799"/>
              <a:gd name="connsiteX6" fmla="*/ 649512 w 5363295"/>
              <a:gd name="connsiteY6" fmla="*/ 941151 h 1498799"/>
              <a:gd name="connsiteX7" fmla="*/ 757820 w 5363295"/>
              <a:gd name="connsiteY7" fmla="*/ 888497 h 1498799"/>
              <a:gd name="connsiteX8" fmla="*/ 860315 w 5363295"/>
              <a:gd name="connsiteY8" fmla="*/ 821820 h 1498799"/>
              <a:gd name="connsiteX9" fmla="*/ 935265 w 5363295"/>
              <a:gd name="connsiteY9" fmla="*/ 762158 h 1498799"/>
              <a:gd name="connsiteX10" fmla="*/ 1006796 w 5363295"/>
              <a:gd name="connsiteY10" fmla="*/ 721542 h 1498799"/>
              <a:gd name="connsiteX11" fmla="*/ 1101199 w 5363295"/>
              <a:gd name="connsiteY11" fmla="*/ 642758 h 1498799"/>
              <a:gd name="connsiteX12" fmla="*/ 1196924 w 5363295"/>
              <a:gd name="connsiteY12" fmla="*/ 570091 h 1498799"/>
              <a:gd name="connsiteX13" fmla="*/ 1284056 w 5363295"/>
              <a:gd name="connsiteY13" fmla="*/ 525562 h 1498799"/>
              <a:gd name="connsiteX14" fmla="*/ 1375979 w 5363295"/>
              <a:gd name="connsiteY14" fmla="*/ 481498 h 1498799"/>
              <a:gd name="connsiteX15" fmla="*/ 1457610 w 5363295"/>
              <a:gd name="connsiteY15" fmla="*/ 452845 h 1498799"/>
              <a:gd name="connsiteX16" fmla="*/ 1549855 w 5363295"/>
              <a:gd name="connsiteY16" fmla="*/ 425399 h 1498799"/>
              <a:gd name="connsiteX17" fmla="*/ 1637432 w 5363295"/>
              <a:gd name="connsiteY17" fmla="*/ 403830 h 1498799"/>
              <a:gd name="connsiteX18" fmla="*/ 1796074 w 5363295"/>
              <a:gd name="connsiteY18" fmla="*/ 380972 h 1498799"/>
              <a:gd name="connsiteX19" fmla="*/ 1947651 w 5363295"/>
              <a:gd name="connsiteY19" fmla="*/ 336162 h 1498799"/>
              <a:gd name="connsiteX20" fmla="*/ 2047357 w 5363295"/>
              <a:gd name="connsiteY20" fmla="*/ 298816 h 1498799"/>
              <a:gd name="connsiteX21" fmla="*/ 2151406 w 5363295"/>
              <a:gd name="connsiteY21" fmla="*/ 223958 h 1498799"/>
              <a:gd name="connsiteX22" fmla="*/ 2201416 w 5363295"/>
              <a:gd name="connsiteY22" fmla="*/ 209387 h 1498799"/>
              <a:gd name="connsiteX23" fmla="*/ 2261798 w 5363295"/>
              <a:gd name="connsiteY23" fmla="*/ 191271 h 1498799"/>
              <a:gd name="connsiteX24" fmla="*/ 2396920 w 5363295"/>
              <a:gd name="connsiteY24" fmla="*/ 161198 h 1498799"/>
              <a:gd name="connsiteX25" fmla="*/ 2687191 w 5363295"/>
              <a:gd name="connsiteY25" fmla="*/ 115268 h 1498799"/>
              <a:gd name="connsiteX26" fmla="*/ 2772916 w 5363295"/>
              <a:gd name="connsiteY26" fmla="*/ 86693 h 1498799"/>
              <a:gd name="connsiteX27" fmla="*/ 2801491 w 5363295"/>
              <a:gd name="connsiteY27" fmla="*/ 77168 h 1498799"/>
              <a:gd name="connsiteX28" fmla="*/ 2830066 w 5363295"/>
              <a:gd name="connsiteY28" fmla="*/ 58118 h 1498799"/>
              <a:gd name="connsiteX29" fmla="*/ 2915173 w 5363295"/>
              <a:gd name="connsiteY29" fmla="*/ 42720 h 1498799"/>
              <a:gd name="connsiteX30" fmla="*/ 3069216 w 5363295"/>
              <a:gd name="connsiteY30" fmla="*/ 20018 h 1498799"/>
              <a:gd name="connsiteX31" fmla="*/ 3337217 w 5363295"/>
              <a:gd name="connsiteY31" fmla="*/ 328 h 1498799"/>
              <a:gd name="connsiteX32" fmla="*/ 3376893 w 5363295"/>
              <a:gd name="connsiteY32" fmla="*/ 41289 h 1498799"/>
              <a:gd name="connsiteX33" fmla="*/ 3474403 w 5363295"/>
              <a:gd name="connsiteY33" fmla="*/ 61770 h 1498799"/>
              <a:gd name="connsiteX34" fmla="*/ 3553966 w 5363295"/>
              <a:gd name="connsiteY34" fmla="*/ 124793 h 1498799"/>
              <a:gd name="connsiteX35" fmla="*/ 3639691 w 5363295"/>
              <a:gd name="connsiteY35" fmla="*/ 181943 h 1498799"/>
              <a:gd name="connsiteX36" fmla="*/ 3725416 w 5363295"/>
              <a:gd name="connsiteY36" fmla="*/ 239093 h 1498799"/>
              <a:gd name="connsiteX37" fmla="*/ 3802917 w 5363295"/>
              <a:gd name="connsiteY37" fmla="*/ 242105 h 1498799"/>
              <a:gd name="connsiteX38" fmla="*/ 3942297 w 5363295"/>
              <a:gd name="connsiteY38" fmla="*/ 334343 h 1498799"/>
              <a:gd name="connsiteX39" fmla="*/ 4077841 w 5363295"/>
              <a:gd name="connsiteY39" fmla="*/ 362918 h 1498799"/>
              <a:gd name="connsiteX40" fmla="*/ 4134991 w 5363295"/>
              <a:gd name="connsiteY40" fmla="*/ 381968 h 1498799"/>
              <a:gd name="connsiteX41" fmla="*/ 4121630 w 5363295"/>
              <a:gd name="connsiteY41" fmla="*/ 490093 h 1498799"/>
              <a:gd name="connsiteX42" fmla="*/ 4234695 w 5363295"/>
              <a:gd name="connsiteY42" fmla="*/ 490245 h 1498799"/>
              <a:gd name="connsiteX43" fmla="*/ 4281361 w 5363295"/>
              <a:gd name="connsiteY43" fmla="*/ 524691 h 1498799"/>
              <a:gd name="connsiteX44" fmla="*/ 4344883 w 5363295"/>
              <a:gd name="connsiteY44" fmla="*/ 558349 h 1498799"/>
              <a:gd name="connsiteX45" fmla="*/ 4423001 w 5363295"/>
              <a:gd name="connsiteY45" fmla="*/ 607405 h 1498799"/>
              <a:gd name="connsiteX46" fmla="*/ 4506466 w 5363295"/>
              <a:gd name="connsiteY46" fmla="*/ 620093 h 1498799"/>
              <a:gd name="connsiteX47" fmla="*/ 4535041 w 5363295"/>
              <a:gd name="connsiteY47" fmla="*/ 648668 h 1498799"/>
              <a:gd name="connsiteX48" fmla="*/ 4563616 w 5363295"/>
              <a:gd name="connsiteY48" fmla="*/ 658193 h 1498799"/>
              <a:gd name="connsiteX49" fmla="*/ 4649341 w 5363295"/>
              <a:gd name="connsiteY49" fmla="*/ 715343 h 1498799"/>
              <a:gd name="connsiteX50" fmla="*/ 4677916 w 5363295"/>
              <a:gd name="connsiteY50" fmla="*/ 734393 h 1498799"/>
              <a:gd name="connsiteX51" fmla="*/ 4706491 w 5363295"/>
              <a:gd name="connsiteY51" fmla="*/ 753443 h 1498799"/>
              <a:gd name="connsiteX52" fmla="*/ 4792216 w 5363295"/>
              <a:gd name="connsiteY52" fmla="*/ 829643 h 1498799"/>
              <a:gd name="connsiteX53" fmla="*/ 4820791 w 5363295"/>
              <a:gd name="connsiteY53" fmla="*/ 839168 h 1498799"/>
              <a:gd name="connsiteX54" fmla="*/ 4877941 w 5363295"/>
              <a:gd name="connsiteY54" fmla="*/ 877268 h 1498799"/>
              <a:gd name="connsiteX55" fmla="*/ 4944616 w 5363295"/>
              <a:gd name="connsiteY55" fmla="*/ 896318 h 1498799"/>
              <a:gd name="connsiteX56" fmla="*/ 4973191 w 5363295"/>
              <a:gd name="connsiteY56" fmla="*/ 905843 h 1498799"/>
              <a:gd name="connsiteX57" fmla="*/ 5039866 w 5363295"/>
              <a:gd name="connsiteY57" fmla="*/ 924893 h 1498799"/>
              <a:gd name="connsiteX58" fmla="*/ 5097749 w 5363295"/>
              <a:gd name="connsiteY58" fmla="*/ 996697 h 1498799"/>
              <a:gd name="connsiteX59" fmla="*/ 5208384 w 5363295"/>
              <a:gd name="connsiteY59" fmla="*/ 1064837 h 1498799"/>
              <a:gd name="connsiteX60" fmla="*/ 5325622 w 5363295"/>
              <a:gd name="connsiteY60" fmla="*/ 1173090 h 1498799"/>
              <a:gd name="connsiteX61" fmla="*/ 5363295 w 5363295"/>
              <a:gd name="connsiteY61" fmla="*/ 1282775 h 1498799"/>
              <a:gd name="connsiteX62" fmla="*/ 4823235 w 5363295"/>
              <a:gd name="connsiteY62" fmla="*/ 1498799 h 1498799"/>
              <a:gd name="connsiteX63" fmla="*/ 574763 w 5363295"/>
              <a:gd name="connsiteY63" fmla="*/ 1498799 h 1498799"/>
              <a:gd name="connsiteX0" fmla="*/ 574763 w 5363295"/>
              <a:gd name="connsiteY0" fmla="*/ 1498799 h 1498799"/>
              <a:gd name="connsiteX1" fmla="*/ 54374 w 5363295"/>
              <a:gd name="connsiteY1" fmla="*/ 1445723 h 1498799"/>
              <a:gd name="connsiteX2" fmla="*/ 24725 w 5363295"/>
              <a:gd name="connsiteY2" fmla="*/ 1325193 h 1498799"/>
              <a:gd name="connsiteX3" fmla="*/ 173680 w 5363295"/>
              <a:gd name="connsiteY3" fmla="*/ 1189864 h 1498799"/>
              <a:gd name="connsiteX4" fmla="*/ 400331 w 5363295"/>
              <a:gd name="connsiteY4" fmla="*/ 1094333 h 1498799"/>
              <a:gd name="connsiteX5" fmla="*/ 553012 w 5363295"/>
              <a:gd name="connsiteY5" fmla="*/ 1027412 h 1498799"/>
              <a:gd name="connsiteX6" fmla="*/ 649512 w 5363295"/>
              <a:gd name="connsiteY6" fmla="*/ 941151 h 1498799"/>
              <a:gd name="connsiteX7" fmla="*/ 757820 w 5363295"/>
              <a:gd name="connsiteY7" fmla="*/ 888497 h 1498799"/>
              <a:gd name="connsiteX8" fmla="*/ 860315 w 5363295"/>
              <a:gd name="connsiteY8" fmla="*/ 821820 h 1498799"/>
              <a:gd name="connsiteX9" fmla="*/ 935265 w 5363295"/>
              <a:gd name="connsiteY9" fmla="*/ 762158 h 1498799"/>
              <a:gd name="connsiteX10" fmla="*/ 1006796 w 5363295"/>
              <a:gd name="connsiteY10" fmla="*/ 721542 h 1498799"/>
              <a:gd name="connsiteX11" fmla="*/ 1101199 w 5363295"/>
              <a:gd name="connsiteY11" fmla="*/ 642758 h 1498799"/>
              <a:gd name="connsiteX12" fmla="*/ 1196924 w 5363295"/>
              <a:gd name="connsiteY12" fmla="*/ 570091 h 1498799"/>
              <a:gd name="connsiteX13" fmla="*/ 1284056 w 5363295"/>
              <a:gd name="connsiteY13" fmla="*/ 525562 h 1498799"/>
              <a:gd name="connsiteX14" fmla="*/ 1375979 w 5363295"/>
              <a:gd name="connsiteY14" fmla="*/ 481498 h 1498799"/>
              <a:gd name="connsiteX15" fmla="*/ 1457610 w 5363295"/>
              <a:gd name="connsiteY15" fmla="*/ 452845 h 1498799"/>
              <a:gd name="connsiteX16" fmla="*/ 1549855 w 5363295"/>
              <a:gd name="connsiteY16" fmla="*/ 425399 h 1498799"/>
              <a:gd name="connsiteX17" fmla="*/ 1637432 w 5363295"/>
              <a:gd name="connsiteY17" fmla="*/ 403830 h 1498799"/>
              <a:gd name="connsiteX18" fmla="*/ 1796074 w 5363295"/>
              <a:gd name="connsiteY18" fmla="*/ 380972 h 1498799"/>
              <a:gd name="connsiteX19" fmla="*/ 1947651 w 5363295"/>
              <a:gd name="connsiteY19" fmla="*/ 336162 h 1498799"/>
              <a:gd name="connsiteX20" fmla="*/ 2047357 w 5363295"/>
              <a:gd name="connsiteY20" fmla="*/ 298816 h 1498799"/>
              <a:gd name="connsiteX21" fmla="*/ 2151406 w 5363295"/>
              <a:gd name="connsiteY21" fmla="*/ 223958 h 1498799"/>
              <a:gd name="connsiteX22" fmla="*/ 2201416 w 5363295"/>
              <a:gd name="connsiteY22" fmla="*/ 209387 h 1498799"/>
              <a:gd name="connsiteX23" fmla="*/ 2261798 w 5363295"/>
              <a:gd name="connsiteY23" fmla="*/ 191271 h 1498799"/>
              <a:gd name="connsiteX24" fmla="*/ 2396920 w 5363295"/>
              <a:gd name="connsiteY24" fmla="*/ 161198 h 1498799"/>
              <a:gd name="connsiteX25" fmla="*/ 2687191 w 5363295"/>
              <a:gd name="connsiteY25" fmla="*/ 115268 h 1498799"/>
              <a:gd name="connsiteX26" fmla="*/ 2772916 w 5363295"/>
              <a:gd name="connsiteY26" fmla="*/ 86693 h 1498799"/>
              <a:gd name="connsiteX27" fmla="*/ 2801491 w 5363295"/>
              <a:gd name="connsiteY27" fmla="*/ 77168 h 1498799"/>
              <a:gd name="connsiteX28" fmla="*/ 2830066 w 5363295"/>
              <a:gd name="connsiteY28" fmla="*/ 58118 h 1498799"/>
              <a:gd name="connsiteX29" fmla="*/ 2915173 w 5363295"/>
              <a:gd name="connsiteY29" fmla="*/ 42720 h 1498799"/>
              <a:gd name="connsiteX30" fmla="*/ 3069216 w 5363295"/>
              <a:gd name="connsiteY30" fmla="*/ 20018 h 1498799"/>
              <a:gd name="connsiteX31" fmla="*/ 3337217 w 5363295"/>
              <a:gd name="connsiteY31" fmla="*/ 328 h 1498799"/>
              <a:gd name="connsiteX32" fmla="*/ 3376893 w 5363295"/>
              <a:gd name="connsiteY32" fmla="*/ 41289 h 1498799"/>
              <a:gd name="connsiteX33" fmla="*/ 3474403 w 5363295"/>
              <a:gd name="connsiteY33" fmla="*/ 61770 h 1498799"/>
              <a:gd name="connsiteX34" fmla="*/ 3553966 w 5363295"/>
              <a:gd name="connsiteY34" fmla="*/ 124793 h 1498799"/>
              <a:gd name="connsiteX35" fmla="*/ 3639691 w 5363295"/>
              <a:gd name="connsiteY35" fmla="*/ 181943 h 1498799"/>
              <a:gd name="connsiteX36" fmla="*/ 3725416 w 5363295"/>
              <a:gd name="connsiteY36" fmla="*/ 239093 h 1498799"/>
              <a:gd name="connsiteX37" fmla="*/ 3802917 w 5363295"/>
              <a:gd name="connsiteY37" fmla="*/ 242105 h 1498799"/>
              <a:gd name="connsiteX38" fmla="*/ 3942297 w 5363295"/>
              <a:gd name="connsiteY38" fmla="*/ 334343 h 1498799"/>
              <a:gd name="connsiteX39" fmla="*/ 4077841 w 5363295"/>
              <a:gd name="connsiteY39" fmla="*/ 362918 h 1498799"/>
              <a:gd name="connsiteX40" fmla="*/ 4134991 w 5363295"/>
              <a:gd name="connsiteY40" fmla="*/ 381968 h 1498799"/>
              <a:gd name="connsiteX41" fmla="*/ 4121630 w 5363295"/>
              <a:gd name="connsiteY41" fmla="*/ 490093 h 1498799"/>
              <a:gd name="connsiteX42" fmla="*/ 4269643 w 5363295"/>
              <a:gd name="connsiteY42" fmla="*/ 570585 h 1498799"/>
              <a:gd name="connsiteX43" fmla="*/ 4281361 w 5363295"/>
              <a:gd name="connsiteY43" fmla="*/ 524691 h 1498799"/>
              <a:gd name="connsiteX44" fmla="*/ 4344883 w 5363295"/>
              <a:gd name="connsiteY44" fmla="*/ 558349 h 1498799"/>
              <a:gd name="connsiteX45" fmla="*/ 4423001 w 5363295"/>
              <a:gd name="connsiteY45" fmla="*/ 607405 h 1498799"/>
              <a:gd name="connsiteX46" fmla="*/ 4506466 w 5363295"/>
              <a:gd name="connsiteY46" fmla="*/ 620093 h 1498799"/>
              <a:gd name="connsiteX47" fmla="*/ 4535041 w 5363295"/>
              <a:gd name="connsiteY47" fmla="*/ 648668 h 1498799"/>
              <a:gd name="connsiteX48" fmla="*/ 4563616 w 5363295"/>
              <a:gd name="connsiteY48" fmla="*/ 658193 h 1498799"/>
              <a:gd name="connsiteX49" fmla="*/ 4649341 w 5363295"/>
              <a:gd name="connsiteY49" fmla="*/ 715343 h 1498799"/>
              <a:gd name="connsiteX50" fmla="*/ 4677916 w 5363295"/>
              <a:gd name="connsiteY50" fmla="*/ 734393 h 1498799"/>
              <a:gd name="connsiteX51" fmla="*/ 4706491 w 5363295"/>
              <a:gd name="connsiteY51" fmla="*/ 753443 h 1498799"/>
              <a:gd name="connsiteX52" fmla="*/ 4792216 w 5363295"/>
              <a:gd name="connsiteY52" fmla="*/ 829643 h 1498799"/>
              <a:gd name="connsiteX53" fmla="*/ 4820791 w 5363295"/>
              <a:gd name="connsiteY53" fmla="*/ 839168 h 1498799"/>
              <a:gd name="connsiteX54" fmla="*/ 4877941 w 5363295"/>
              <a:gd name="connsiteY54" fmla="*/ 877268 h 1498799"/>
              <a:gd name="connsiteX55" fmla="*/ 4944616 w 5363295"/>
              <a:gd name="connsiteY55" fmla="*/ 896318 h 1498799"/>
              <a:gd name="connsiteX56" fmla="*/ 4973191 w 5363295"/>
              <a:gd name="connsiteY56" fmla="*/ 905843 h 1498799"/>
              <a:gd name="connsiteX57" fmla="*/ 5039866 w 5363295"/>
              <a:gd name="connsiteY57" fmla="*/ 924893 h 1498799"/>
              <a:gd name="connsiteX58" fmla="*/ 5097749 w 5363295"/>
              <a:gd name="connsiteY58" fmla="*/ 996697 h 1498799"/>
              <a:gd name="connsiteX59" fmla="*/ 5208384 w 5363295"/>
              <a:gd name="connsiteY59" fmla="*/ 1064837 h 1498799"/>
              <a:gd name="connsiteX60" fmla="*/ 5325622 w 5363295"/>
              <a:gd name="connsiteY60" fmla="*/ 1173090 h 1498799"/>
              <a:gd name="connsiteX61" fmla="*/ 5363295 w 5363295"/>
              <a:gd name="connsiteY61" fmla="*/ 1282775 h 1498799"/>
              <a:gd name="connsiteX62" fmla="*/ 4823235 w 5363295"/>
              <a:gd name="connsiteY62" fmla="*/ 1498799 h 1498799"/>
              <a:gd name="connsiteX63" fmla="*/ 574763 w 5363295"/>
              <a:gd name="connsiteY63" fmla="*/ 1498799 h 1498799"/>
              <a:gd name="connsiteX0" fmla="*/ 574763 w 5363295"/>
              <a:gd name="connsiteY0" fmla="*/ 1498799 h 1498799"/>
              <a:gd name="connsiteX1" fmla="*/ 54374 w 5363295"/>
              <a:gd name="connsiteY1" fmla="*/ 1445723 h 1498799"/>
              <a:gd name="connsiteX2" fmla="*/ 24725 w 5363295"/>
              <a:gd name="connsiteY2" fmla="*/ 1325193 h 1498799"/>
              <a:gd name="connsiteX3" fmla="*/ 173680 w 5363295"/>
              <a:gd name="connsiteY3" fmla="*/ 1189864 h 1498799"/>
              <a:gd name="connsiteX4" fmla="*/ 400331 w 5363295"/>
              <a:gd name="connsiteY4" fmla="*/ 1094333 h 1498799"/>
              <a:gd name="connsiteX5" fmla="*/ 553012 w 5363295"/>
              <a:gd name="connsiteY5" fmla="*/ 1027412 h 1498799"/>
              <a:gd name="connsiteX6" fmla="*/ 649512 w 5363295"/>
              <a:gd name="connsiteY6" fmla="*/ 941151 h 1498799"/>
              <a:gd name="connsiteX7" fmla="*/ 757820 w 5363295"/>
              <a:gd name="connsiteY7" fmla="*/ 888497 h 1498799"/>
              <a:gd name="connsiteX8" fmla="*/ 860315 w 5363295"/>
              <a:gd name="connsiteY8" fmla="*/ 821820 h 1498799"/>
              <a:gd name="connsiteX9" fmla="*/ 935265 w 5363295"/>
              <a:gd name="connsiteY9" fmla="*/ 762158 h 1498799"/>
              <a:gd name="connsiteX10" fmla="*/ 1006796 w 5363295"/>
              <a:gd name="connsiteY10" fmla="*/ 721542 h 1498799"/>
              <a:gd name="connsiteX11" fmla="*/ 1101199 w 5363295"/>
              <a:gd name="connsiteY11" fmla="*/ 642758 h 1498799"/>
              <a:gd name="connsiteX12" fmla="*/ 1196924 w 5363295"/>
              <a:gd name="connsiteY12" fmla="*/ 570091 h 1498799"/>
              <a:gd name="connsiteX13" fmla="*/ 1284056 w 5363295"/>
              <a:gd name="connsiteY13" fmla="*/ 525562 h 1498799"/>
              <a:gd name="connsiteX14" fmla="*/ 1375979 w 5363295"/>
              <a:gd name="connsiteY14" fmla="*/ 481498 h 1498799"/>
              <a:gd name="connsiteX15" fmla="*/ 1457610 w 5363295"/>
              <a:gd name="connsiteY15" fmla="*/ 452845 h 1498799"/>
              <a:gd name="connsiteX16" fmla="*/ 1549855 w 5363295"/>
              <a:gd name="connsiteY16" fmla="*/ 425399 h 1498799"/>
              <a:gd name="connsiteX17" fmla="*/ 1637432 w 5363295"/>
              <a:gd name="connsiteY17" fmla="*/ 403830 h 1498799"/>
              <a:gd name="connsiteX18" fmla="*/ 1796074 w 5363295"/>
              <a:gd name="connsiteY18" fmla="*/ 380972 h 1498799"/>
              <a:gd name="connsiteX19" fmla="*/ 1947651 w 5363295"/>
              <a:gd name="connsiteY19" fmla="*/ 336162 h 1498799"/>
              <a:gd name="connsiteX20" fmla="*/ 2047357 w 5363295"/>
              <a:gd name="connsiteY20" fmla="*/ 298816 h 1498799"/>
              <a:gd name="connsiteX21" fmla="*/ 2151406 w 5363295"/>
              <a:gd name="connsiteY21" fmla="*/ 223958 h 1498799"/>
              <a:gd name="connsiteX22" fmla="*/ 2201416 w 5363295"/>
              <a:gd name="connsiteY22" fmla="*/ 209387 h 1498799"/>
              <a:gd name="connsiteX23" fmla="*/ 2261798 w 5363295"/>
              <a:gd name="connsiteY23" fmla="*/ 191271 h 1498799"/>
              <a:gd name="connsiteX24" fmla="*/ 2396920 w 5363295"/>
              <a:gd name="connsiteY24" fmla="*/ 161198 h 1498799"/>
              <a:gd name="connsiteX25" fmla="*/ 2687191 w 5363295"/>
              <a:gd name="connsiteY25" fmla="*/ 115268 h 1498799"/>
              <a:gd name="connsiteX26" fmla="*/ 2772916 w 5363295"/>
              <a:gd name="connsiteY26" fmla="*/ 86693 h 1498799"/>
              <a:gd name="connsiteX27" fmla="*/ 2801491 w 5363295"/>
              <a:gd name="connsiteY27" fmla="*/ 77168 h 1498799"/>
              <a:gd name="connsiteX28" fmla="*/ 2830066 w 5363295"/>
              <a:gd name="connsiteY28" fmla="*/ 58118 h 1498799"/>
              <a:gd name="connsiteX29" fmla="*/ 2915173 w 5363295"/>
              <a:gd name="connsiteY29" fmla="*/ 42720 h 1498799"/>
              <a:gd name="connsiteX30" fmla="*/ 3069216 w 5363295"/>
              <a:gd name="connsiteY30" fmla="*/ 20018 h 1498799"/>
              <a:gd name="connsiteX31" fmla="*/ 3337217 w 5363295"/>
              <a:gd name="connsiteY31" fmla="*/ 328 h 1498799"/>
              <a:gd name="connsiteX32" fmla="*/ 3376893 w 5363295"/>
              <a:gd name="connsiteY32" fmla="*/ 41289 h 1498799"/>
              <a:gd name="connsiteX33" fmla="*/ 3474403 w 5363295"/>
              <a:gd name="connsiteY33" fmla="*/ 61770 h 1498799"/>
              <a:gd name="connsiteX34" fmla="*/ 3553966 w 5363295"/>
              <a:gd name="connsiteY34" fmla="*/ 124793 h 1498799"/>
              <a:gd name="connsiteX35" fmla="*/ 3639691 w 5363295"/>
              <a:gd name="connsiteY35" fmla="*/ 181943 h 1498799"/>
              <a:gd name="connsiteX36" fmla="*/ 3725416 w 5363295"/>
              <a:gd name="connsiteY36" fmla="*/ 239093 h 1498799"/>
              <a:gd name="connsiteX37" fmla="*/ 3802917 w 5363295"/>
              <a:gd name="connsiteY37" fmla="*/ 242105 h 1498799"/>
              <a:gd name="connsiteX38" fmla="*/ 3942297 w 5363295"/>
              <a:gd name="connsiteY38" fmla="*/ 334343 h 1498799"/>
              <a:gd name="connsiteX39" fmla="*/ 4077841 w 5363295"/>
              <a:gd name="connsiteY39" fmla="*/ 362918 h 1498799"/>
              <a:gd name="connsiteX40" fmla="*/ 4134991 w 5363295"/>
              <a:gd name="connsiteY40" fmla="*/ 381968 h 1498799"/>
              <a:gd name="connsiteX41" fmla="*/ 4121630 w 5363295"/>
              <a:gd name="connsiteY41" fmla="*/ 490093 h 1498799"/>
              <a:gd name="connsiteX42" fmla="*/ 4269643 w 5363295"/>
              <a:gd name="connsiteY42" fmla="*/ 570585 h 1498799"/>
              <a:gd name="connsiteX43" fmla="*/ 4281361 w 5363295"/>
              <a:gd name="connsiteY43" fmla="*/ 524691 h 1498799"/>
              <a:gd name="connsiteX44" fmla="*/ 4393809 w 5363295"/>
              <a:gd name="connsiteY44" fmla="*/ 624082 h 1498799"/>
              <a:gd name="connsiteX45" fmla="*/ 4423001 w 5363295"/>
              <a:gd name="connsiteY45" fmla="*/ 607405 h 1498799"/>
              <a:gd name="connsiteX46" fmla="*/ 4506466 w 5363295"/>
              <a:gd name="connsiteY46" fmla="*/ 620093 h 1498799"/>
              <a:gd name="connsiteX47" fmla="*/ 4535041 w 5363295"/>
              <a:gd name="connsiteY47" fmla="*/ 648668 h 1498799"/>
              <a:gd name="connsiteX48" fmla="*/ 4563616 w 5363295"/>
              <a:gd name="connsiteY48" fmla="*/ 658193 h 1498799"/>
              <a:gd name="connsiteX49" fmla="*/ 4649341 w 5363295"/>
              <a:gd name="connsiteY49" fmla="*/ 715343 h 1498799"/>
              <a:gd name="connsiteX50" fmla="*/ 4677916 w 5363295"/>
              <a:gd name="connsiteY50" fmla="*/ 734393 h 1498799"/>
              <a:gd name="connsiteX51" fmla="*/ 4706491 w 5363295"/>
              <a:gd name="connsiteY51" fmla="*/ 753443 h 1498799"/>
              <a:gd name="connsiteX52" fmla="*/ 4792216 w 5363295"/>
              <a:gd name="connsiteY52" fmla="*/ 829643 h 1498799"/>
              <a:gd name="connsiteX53" fmla="*/ 4820791 w 5363295"/>
              <a:gd name="connsiteY53" fmla="*/ 839168 h 1498799"/>
              <a:gd name="connsiteX54" fmla="*/ 4877941 w 5363295"/>
              <a:gd name="connsiteY54" fmla="*/ 877268 h 1498799"/>
              <a:gd name="connsiteX55" fmla="*/ 4944616 w 5363295"/>
              <a:gd name="connsiteY55" fmla="*/ 896318 h 1498799"/>
              <a:gd name="connsiteX56" fmla="*/ 4973191 w 5363295"/>
              <a:gd name="connsiteY56" fmla="*/ 905843 h 1498799"/>
              <a:gd name="connsiteX57" fmla="*/ 5039866 w 5363295"/>
              <a:gd name="connsiteY57" fmla="*/ 924893 h 1498799"/>
              <a:gd name="connsiteX58" fmla="*/ 5097749 w 5363295"/>
              <a:gd name="connsiteY58" fmla="*/ 996697 h 1498799"/>
              <a:gd name="connsiteX59" fmla="*/ 5208384 w 5363295"/>
              <a:gd name="connsiteY59" fmla="*/ 1064837 h 1498799"/>
              <a:gd name="connsiteX60" fmla="*/ 5325622 w 5363295"/>
              <a:gd name="connsiteY60" fmla="*/ 1173090 h 1498799"/>
              <a:gd name="connsiteX61" fmla="*/ 5363295 w 5363295"/>
              <a:gd name="connsiteY61" fmla="*/ 1282775 h 1498799"/>
              <a:gd name="connsiteX62" fmla="*/ 4823235 w 5363295"/>
              <a:gd name="connsiteY62" fmla="*/ 1498799 h 1498799"/>
              <a:gd name="connsiteX63" fmla="*/ 574763 w 5363295"/>
              <a:gd name="connsiteY63" fmla="*/ 1498799 h 1498799"/>
              <a:gd name="connsiteX0" fmla="*/ 574763 w 5363295"/>
              <a:gd name="connsiteY0" fmla="*/ 1498799 h 1498799"/>
              <a:gd name="connsiteX1" fmla="*/ 54374 w 5363295"/>
              <a:gd name="connsiteY1" fmla="*/ 1445723 h 1498799"/>
              <a:gd name="connsiteX2" fmla="*/ 24725 w 5363295"/>
              <a:gd name="connsiteY2" fmla="*/ 1325193 h 1498799"/>
              <a:gd name="connsiteX3" fmla="*/ 173680 w 5363295"/>
              <a:gd name="connsiteY3" fmla="*/ 1189864 h 1498799"/>
              <a:gd name="connsiteX4" fmla="*/ 400331 w 5363295"/>
              <a:gd name="connsiteY4" fmla="*/ 1094333 h 1498799"/>
              <a:gd name="connsiteX5" fmla="*/ 553012 w 5363295"/>
              <a:gd name="connsiteY5" fmla="*/ 1027412 h 1498799"/>
              <a:gd name="connsiteX6" fmla="*/ 649512 w 5363295"/>
              <a:gd name="connsiteY6" fmla="*/ 941151 h 1498799"/>
              <a:gd name="connsiteX7" fmla="*/ 757820 w 5363295"/>
              <a:gd name="connsiteY7" fmla="*/ 888497 h 1498799"/>
              <a:gd name="connsiteX8" fmla="*/ 860315 w 5363295"/>
              <a:gd name="connsiteY8" fmla="*/ 821820 h 1498799"/>
              <a:gd name="connsiteX9" fmla="*/ 935265 w 5363295"/>
              <a:gd name="connsiteY9" fmla="*/ 762158 h 1498799"/>
              <a:gd name="connsiteX10" fmla="*/ 1006796 w 5363295"/>
              <a:gd name="connsiteY10" fmla="*/ 721542 h 1498799"/>
              <a:gd name="connsiteX11" fmla="*/ 1101199 w 5363295"/>
              <a:gd name="connsiteY11" fmla="*/ 642758 h 1498799"/>
              <a:gd name="connsiteX12" fmla="*/ 1196924 w 5363295"/>
              <a:gd name="connsiteY12" fmla="*/ 570091 h 1498799"/>
              <a:gd name="connsiteX13" fmla="*/ 1284056 w 5363295"/>
              <a:gd name="connsiteY13" fmla="*/ 525562 h 1498799"/>
              <a:gd name="connsiteX14" fmla="*/ 1375979 w 5363295"/>
              <a:gd name="connsiteY14" fmla="*/ 481498 h 1498799"/>
              <a:gd name="connsiteX15" fmla="*/ 1457610 w 5363295"/>
              <a:gd name="connsiteY15" fmla="*/ 452845 h 1498799"/>
              <a:gd name="connsiteX16" fmla="*/ 1549855 w 5363295"/>
              <a:gd name="connsiteY16" fmla="*/ 425399 h 1498799"/>
              <a:gd name="connsiteX17" fmla="*/ 1637432 w 5363295"/>
              <a:gd name="connsiteY17" fmla="*/ 403830 h 1498799"/>
              <a:gd name="connsiteX18" fmla="*/ 1796074 w 5363295"/>
              <a:gd name="connsiteY18" fmla="*/ 380972 h 1498799"/>
              <a:gd name="connsiteX19" fmla="*/ 1947651 w 5363295"/>
              <a:gd name="connsiteY19" fmla="*/ 336162 h 1498799"/>
              <a:gd name="connsiteX20" fmla="*/ 2047357 w 5363295"/>
              <a:gd name="connsiteY20" fmla="*/ 298816 h 1498799"/>
              <a:gd name="connsiteX21" fmla="*/ 2151406 w 5363295"/>
              <a:gd name="connsiteY21" fmla="*/ 223958 h 1498799"/>
              <a:gd name="connsiteX22" fmla="*/ 2201416 w 5363295"/>
              <a:gd name="connsiteY22" fmla="*/ 209387 h 1498799"/>
              <a:gd name="connsiteX23" fmla="*/ 2261798 w 5363295"/>
              <a:gd name="connsiteY23" fmla="*/ 191271 h 1498799"/>
              <a:gd name="connsiteX24" fmla="*/ 2396920 w 5363295"/>
              <a:gd name="connsiteY24" fmla="*/ 161198 h 1498799"/>
              <a:gd name="connsiteX25" fmla="*/ 2687191 w 5363295"/>
              <a:gd name="connsiteY25" fmla="*/ 115268 h 1498799"/>
              <a:gd name="connsiteX26" fmla="*/ 2772916 w 5363295"/>
              <a:gd name="connsiteY26" fmla="*/ 86693 h 1498799"/>
              <a:gd name="connsiteX27" fmla="*/ 2801491 w 5363295"/>
              <a:gd name="connsiteY27" fmla="*/ 77168 h 1498799"/>
              <a:gd name="connsiteX28" fmla="*/ 2830066 w 5363295"/>
              <a:gd name="connsiteY28" fmla="*/ 58118 h 1498799"/>
              <a:gd name="connsiteX29" fmla="*/ 2915173 w 5363295"/>
              <a:gd name="connsiteY29" fmla="*/ 42720 h 1498799"/>
              <a:gd name="connsiteX30" fmla="*/ 3069216 w 5363295"/>
              <a:gd name="connsiteY30" fmla="*/ 20018 h 1498799"/>
              <a:gd name="connsiteX31" fmla="*/ 3337217 w 5363295"/>
              <a:gd name="connsiteY31" fmla="*/ 328 h 1498799"/>
              <a:gd name="connsiteX32" fmla="*/ 3376893 w 5363295"/>
              <a:gd name="connsiteY32" fmla="*/ 41289 h 1498799"/>
              <a:gd name="connsiteX33" fmla="*/ 3474403 w 5363295"/>
              <a:gd name="connsiteY33" fmla="*/ 61770 h 1498799"/>
              <a:gd name="connsiteX34" fmla="*/ 3553966 w 5363295"/>
              <a:gd name="connsiteY34" fmla="*/ 124793 h 1498799"/>
              <a:gd name="connsiteX35" fmla="*/ 3639691 w 5363295"/>
              <a:gd name="connsiteY35" fmla="*/ 181943 h 1498799"/>
              <a:gd name="connsiteX36" fmla="*/ 3725416 w 5363295"/>
              <a:gd name="connsiteY36" fmla="*/ 239093 h 1498799"/>
              <a:gd name="connsiteX37" fmla="*/ 3802917 w 5363295"/>
              <a:gd name="connsiteY37" fmla="*/ 242105 h 1498799"/>
              <a:gd name="connsiteX38" fmla="*/ 3942297 w 5363295"/>
              <a:gd name="connsiteY38" fmla="*/ 334343 h 1498799"/>
              <a:gd name="connsiteX39" fmla="*/ 4077841 w 5363295"/>
              <a:gd name="connsiteY39" fmla="*/ 362918 h 1498799"/>
              <a:gd name="connsiteX40" fmla="*/ 4134991 w 5363295"/>
              <a:gd name="connsiteY40" fmla="*/ 381968 h 1498799"/>
              <a:gd name="connsiteX41" fmla="*/ 4121630 w 5363295"/>
              <a:gd name="connsiteY41" fmla="*/ 490093 h 1498799"/>
              <a:gd name="connsiteX42" fmla="*/ 4269643 w 5363295"/>
              <a:gd name="connsiteY42" fmla="*/ 570585 h 1498799"/>
              <a:gd name="connsiteX43" fmla="*/ 4281361 w 5363295"/>
              <a:gd name="connsiteY43" fmla="*/ 524691 h 1498799"/>
              <a:gd name="connsiteX44" fmla="*/ 4393809 w 5363295"/>
              <a:gd name="connsiteY44" fmla="*/ 624082 h 1498799"/>
              <a:gd name="connsiteX45" fmla="*/ 4454453 w 5363295"/>
              <a:gd name="connsiteY45" fmla="*/ 625664 h 1498799"/>
              <a:gd name="connsiteX46" fmla="*/ 4506466 w 5363295"/>
              <a:gd name="connsiteY46" fmla="*/ 620093 h 1498799"/>
              <a:gd name="connsiteX47" fmla="*/ 4535041 w 5363295"/>
              <a:gd name="connsiteY47" fmla="*/ 648668 h 1498799"/>
              <a:gd name="connsiteX48" fmla="*/ 4563616 w 5363295"/>
              <a:gd name="connsiteY48" fmla="*/ 658193 h 1498799"/>
              <a:gd name="connsiteX49" fmla="*/ 4649341 w 5363295"/>
              <a:gd name="connsiteY49" fmla="*/ 715343 h 1498799"/>
              <a:gd name="connsiteX50" fmla="*/ 4677916 w 5363295"/>
              <a:gd name="connsiteY50" fmla="*/ 734393 h 1498799"/>
              <a:gd name="connsiteX51" fmla="*/ 4706491 w 5363295"/>
              <a:gd name="connsiteY51" fmla="*/ 753443 h 1498799"/>
              <a:gd name="connsiteX52" fmla="*/ 4792216 w 5363295"/>
              <a:gd name="connsiteY52" fmla="*/ 829643 h 1498799"/>
              <a:gd name="connsiteX53" fmla="*/ 4820791 w 5363295"/>
              <a:gd name="connsiteY53" fmla="*/ 839168 h 1498799"/>
              <a:gd name="connsiteX54" fmla="*/ 4877941 w 5363295"/>
              <a:gd name="connsiteY54" fmla="*/ 877268 h 1498799"/>
              <a:gd name="connsiteX55" fmla="*/ 4944616 w 5363295"/>
              <a:gd name="connsiteY55" fmla="*/ 896318 h 1498799"/>
              <a:gd name="connsiteX56" fmla="*/ 4973191 w 5363295"/>
              <a:gd name="connsiteY56" fmla="*/ 905843 h 1498799"/>
              <a:gd name="connsiteX57" fmla="*/ 5039866 w 5363295"/>
              <a:gd name="connsiteY57" fmla="*/ 924893 h 1498799"/>
              <a:gd name="connsiteX58" fmla="*/ 5097749 w 5363295"/>
              <a:gd name="connsiteY58" fmla="*/ 996697 h 1498799"/>
              <a:gd name="connsiteX59" fmla="*/ 5208384 w 5363295"/>
              <a:gd name="connsiteY59" fmla="*/ 1064837 h 1498799"/>
              <a:gd name="connsiteX60" fmla="*/ 5325622 w 5363295"/>
              <a:gd name="connsiteY60" fmla="*/ 1173090 h 1498799"/>
              <a:gd name="connsiteX61" fmla="*/ 5363295 w 5363295"/>
              <a:gd name="connsiteY61" fmla="*/ 1282775 h 1498799"/>
              <a:gd name="connsiteX62" fmla="*/ 4823235 w 5363295"/>
              <a:gd name="connsiteY62" fmla="*/ 1498799 h 1498799"/>
              <a:gd name="connsiteX63" fmla="*/ 574763 w 5363295"/>
              <a:gd name="connsiteY63" fmla="*/ 1498799 h 1498799"/>
              <a:gd name="connsiteX0" fmla="*/ 574763 w 5363295"/>
              <a:gd name="connsiteY0" fmla="*/ 1498799 h 1498799"/>
              <a:gd name="connsiteX1" fmla="*/ 54374 w 5363295"/>
              <a:gd name="connsiteY1" fmla="*/ 1445723 h 1498799"/>
              <a:gd name="connsiteX2" fmla="*/ 24725 w 5363295"/>
              <a:gd name="connsiteY2" fmla="*/ 1325193 h 1498799"/>
              <a:gd name="connsiteX3" fmla="*/ 173680 w 5363295"/>
              <a:gd name="connsiteY3" fmla="*/ 1189864 h 1498799"/>
              <a:gd name="connsiteX4" fmla="*/ 400331 w 5363295"/>
              <a:gd name="connsiteY4" fmla="*/ 1094333 h 1498799"/>
              <a:gd name="connsiteX5" fmla="*/ 553012 w 5363295"/>
              <a:gd name="connsiteY5" fmla="*/ 1027412 h 1498799"/>
              <a:gd name="connsiteX6" fmla="*/ 649512 w 5363295"/>
              <a:gd name="connsiteY6" fmla="*/ 941151 h 1498799"/>
              <a:gd name="connsiteX7" fmla="*/ 757820 w 5363295"/>
              <a:gd name="connsiteY7" fmla="*/ 888497 h 1498799"/>
              <a:gd name="connsiteX8" fmla="*/ 860315 w 5363295"/>
              <a:gd name="connsiteY8" fmla="*/ 821820 h 1498799"/>
              <a:gd name="connsiteX9" fmla="*/ 935265 w 5363295"/>
              <a:gd name="connsiteY9" fmla="*/ 762158 h 1498799"/>
              <a:gd name="connsiteX10" fmla="*/ 1006796 w 5363295"/>
              <a:gd name="connsiteY10" fmla="*/ 721542 h 1498799"/>
              <a:gd name="connsiteX11" fmla="*/ 1101199 w 5363295"/>
              <a:gd name="connsiteY11" fmla="*/ 642758 h 1498799"/>
              <a:gd name="connsiteX12" fmla="*/ 1196924 w 5363295"/>
              <a:gd name="connsiteY12" fmla="*/ 570091 h 1498799"/>
              <a:gd name="connsiteX13" fmla="*/ 1284056 w 5363295"/>
              <a:gd name="connsiteY13" fmla="*/ 525562 h 1498799"/>
              <a:gd name="connsiteX14" fmla="*/ 1375979 w 5363295"/>
              <a:gd name="connsiteY14" fmla="*/ 481498 h 1498799"/>
              <a:gd name="connsiteX15" fmla="*/ 1457610 w 5363295"/>
              <a:gd name="connsiteY15" fmla="*/ 452845 h 1498799"/>
              <a:gd name="connsiteX16" fmla="*/ 1549855 w 5363295"/>
              <a:gd name="connsiteY16" fmla="*/ 425399 h 1498799"/>
              <a:gd name="connsiteX17" fmla="*/ 1637432 w 5363295"/>
              <a:gd name="connsiteY17" fmla="*/ 403830 h 1498799"/>
              <a:gd name="connsiteX18" fmla="*/ 1796074 w 5363295"/>
              <a:gd name="connsiteY18" fmla="*/ 380972 h 1498799"/>
              <a:gd name="connsiteX19" fmla="*/ 1947651 w 5363295"/>
              <a:gd name="connsiteY19" fmla="*/ 336162 h 1498799"/>
              <a:gd name="connsiteX20" fmla="*/ 2047357 w 5363295"/>
              <a:gd name="connsiteY20" fmla="*/ 298816 h 1498799"/>
              <a:gd name="connsiteX21" fmla="*/ 2151406 w 5363295"/>
              <a:gd name="connsiteY21" fmla="*/ 223958 h 1498799"/>
              <a:gd name="connsiteX22" fmla="*/ 2201416 w 5363295"/>
              <a:gd name="connsiteY22" fmla="*/ 209387 h 1498799"/>
              <a:gd name="connsiteX23" fmla="*/ 2261798 w 5363295"/>
              <a:gd name="connsiteY23" fmla="*/ 191271 h 1498799"/>
              <a:gd name="connsiteX24" fmla="*/ 2396920 w 5363295"/>
              <a:gd name="connsiteY24" fmla="*/ 161198 h 1498799"/>
              <a:gd name="connsiteX25" fmla="*/ 2687191 w 5363295"/>
              <a:gd name="connsiteY25" fmla="*/ 115268 h 1498799"/>
              <a:gd name="connsiteX26" fmla="*/ 2772916 w 5363295"/>
              <a:gd name="connsiteY26" fmla="*/ 86693 h 1498799"/>
              <a:gd name="connsiteX27" fmla="*/ 2801491 w 5363295"/>
              <a:gd name="connsiteY27" fmla="*/ 77168 h 1498799"/>
              <a:gd name="connsiteX28" fmla="*/ 2830066 w 5363295"/>
              <a:gd name="connsiteY28" fmla="*/ 58118 h 1498799"/>
              <a:gd name="connsiteX29" fmla="*/ 2915173 w 5363295"/>
              <a:gd name="connsiteY29" fmla="*/ 42720 h 1498799"/>
              <a:gd name="connsiteX30" fmla="*/ 3069216 w 5363295"/>
              <a:gd name="connsiteY30" fmla="*/ 20018 h 1498799"/>
              <a:gd name="connsiteX31" fmla="*/ 3337217 w 5363295"/>
              <a:gd name="connsiteY31" fmla="*/ 328 h 1498799"/>
              <a:gd name="connsiteX32" fmla="*/ 3376893 w 5363295"/>
              <a:gd name="connsiteY32" fmla="*/ 41289 h 1498799"/>
              <a:gd name="connsiteX33" fmla="*/ 3474403 w 5363295"/>
              <a:gd name="connsiteY33" fmla="*/ 61770 h 1498799"/>
              <a:gd name="connsiteX34" fmla="*/ 3553966 w 5363295"/>
              <a:gd name="connsiteY34" fmla="*/ 124793 h 1498799"/>
              <a:gd name="connsiteX35" fmla="*/ 3639691 w 5363295"/>
              <a:gd name="connsiteY35" fmla="*/ 181943 h 1498799"/>
              <a:gd name="connsiteX36" fmla="*/ 3725416 w 5363295"/>
              <a:gd name="connsiteY36" fmla="*/ 239093 h 1498799"/>
              <a:gd name="connsiteX37" fmla="*/ 3802917 w 5363295"/>
              <a:gd name="connsiteY37" fmla="*/ 242105 h 1498799"/>
              <a:gd name="connsiteX38" fmla="*/ 3942297 w 5363295"/>
              <a:gd name="connsiteY38" fmla="*/ 334343 h 1498799"/>
              <a:gd name="connsiteX39" fmla="*/ 4077841 w 5363295"/>
              <a:gd name="connsiteY39" fmla="*/ 362918 h 1498799"/>
              <a:gd name="connsiteX40" fmla="*/ 4134991 w 5363295"/>
              <a:gd name="connsiteY40" fmla="*/ 381968 h 1498799"/>
              <a:gd name="connsiteX41" fmla="*/ 4121630 w 5363295"/>
              <a:gd name="connsiteY41" fmla="*/ 490093 h 1498799"/>
              <a:gd name="connsiteX42" fmla="*/ 4269643 w 5363295"/>
              <a:gd name="connsiteY42" fmla="*/ 570585 h 1498799"/>
              <a:gd name="connsiteX43" fmla="*/ 4281361 w 5363295"/>
              <a:gd name="connsiteY43" fmla="*/ 524691 h 1498799"/>
              <a:gd name="connsiteX44" fmla="*/ 4393809 w 5363295"/>
              <a:gd name="connsiteY44" fmla="*/ 624082 h 1498799"/>
              <a:gd name="connsiteX45" fmla="*/ 4454453 w 5363295"/>
              <a:gd name="connsiteY45" fmla="*/ 625664 h 1498799"/>
              <a:gd name="connsiteX46" fmla="*/ 4506466 w 5363295"/>
              <a:gd name="connsiteY46" fmla="*/ 638353 h 1498799"/>
              <a:gd name="connsiteX47" fmla="*/ 4535041 w 5363295"/>
              <a:gd name="connsiteY47" fmla="*/ 648668 h 1498799"/>
              <a:gd name="connsiteX48" fmla="*/ 4563616 w 5363295"/>
              <a:gd name="connsiteY48" fmla="*/ 658193 h 1498799"/>
              <a:gd name="connsiteX49" fmla="*/ 4649341 w 5363295"/>
              <a:gd name="connsiteY49" fmla="*/ 715343 h 1498799"/>
              <a:gd name="connsiteX50" fmla="*/ 4677916 w 5363295"/>
              <a:gd name="connsiteY50" fmla="*/ 734393 h 1498799"/>
              <a:gd name="connsiteX51" fmla="*/ 4706491 w 5363295"/>
              <a:gd name="connsiteY51" fmla="*/ 753443 h 1498799"/>
              <a:gd name="connsiteX52" fmla="*/ 4792216 w 5363295"/>
              <a:gd name="connsiteY52" fmla="*/ 829643 h 1498799"/>
              <a:gd name="connsiteX53" fmla="*/ 4820791 w 5363295"/>
              <a:gd name="connsiteY53" fmla="*/ 839168 h 1498799"/>
              <a:gd name="connsiteX54" fmla="*/ 4877941 w 5363295"/>
              <a:gd name="connsiteY54" fmla="*/ 877268 h 1498799"/>
              <a:gd name="connsiteX55" fmla="*/ 4944616 w 5363295"/>
              <a:gd name="connsiteY55" fmla="*/ 896318 h 1498799"/>
              <a:gd name="connsiteX56" fmla="*/ 4973191 w 5363295"/>
              <a:gd name="connsiteY56" fmla="*/ 905843 h 1498799"/>
              <a:gd name="connsiteX57" fmla="*/ 5039866 w 5363295"/>
              <a:gd name="connsiteY57" fmla="*/ 924893 h 1498799"/>
              <a:gd name="connsiteX58" fmla="*/ 5097749 w 5363295"/>
              <a:gd name="connsiteY58" fmla="*/ 996697 h 1498799"/>
              <a:gd name="connsiteX59" fmla="*/ 5208384 w 5363295"/>
              <a:gd name="connsiteY59" fmla="*/ 1064837 h 1498799"/>
              <a:gd name="connsiteX60" fmla="*/ 5325622 w 5363295"/>
              <a:gd name="connsiteY60" fmla="*/ 1173090 h 1498799"/>
              <a:gd name="connsiteX61" fmla="*/ 5363295 w 5363295"/>
              <a:gd name="connsiteY61" fmla="*/ 1282775 h 1498799"/>
              <a:gd name="connsiteX62" fmla="*/ 4823235 w 5363295"/>
              <a:gd name="connsiteY62" fmla="*/ 1498799 h 1498799"/>
              <a:gd name="connsiteX63" fmla="*/ 574763 w 5363295"/>
              <a:gd name="connsiteY63" fmla="*/ 1498799 h 1498799"/>
              <a:gd name="connsiteX0" fmla="*/ 574763 w 5363295"/>
              <a:gd name="connsiteY0" fmla="*/ 1498799 h 1498799"/>
              <a:gd name="connsiteX1" fmla="*/ 54374 w 5363295"/>
              <a:gd name="connsiteY1" fmla="*/ 1445723 h 1498799"/>
              <a:gd name="connsiteX2" fmla="*/ 24725 w 5363295"/>
              <a:gd name="connsiteY2" fmla="*/ 1325193 h 1498799"/>
              <a:gd name="connsiteX3" fmla="*/ 173680 w 5363295"/>
              <a:gd name="connsiteY3" fmla="*/ 1189864 h 1498799"/>
              <a:gd name="connsiteX4" fmla="*/ 400331 w 5363295"/>
              <a:gd name="connsiteY4" fmla="*/ 1094333 h 1498799"/>
              <a:gd name="connsiteX5" fmla="*/ 553012 w 5363295"/>
              <a:gd name="connsiteY5" fmla="*/ 1027412 h 1498799"/>
              <a:gd name="connsiteX6" fmla="*/ 649512 w 5363295"/>
              <a:gd name="connsiteY6" fmla="*/ 941151 h 1498799"/>
              <a:gd name="connsiteX7" fmla="*/ 757820 w 5363295"/>
              <a:gd name="connsiteY7" fmla="*/ 888497 h 1498799"/>
              <a:gd name="connsiteX8" fmla="*/ 860315 w 5363295"/>
              <a:gd name="connsiteY8" fmla="*/ 821820 h 1498799"/>
              <a:gd name="connsiteX9" fmla="*/ 935265 w 5363295"/>
              <a:gd name="connsiteY9" fmla="*/ 762158 h 1498799"/>
              <a:gd name="connsiteX10" fmla="*/ 1006796 w 5363295"/>
              <a:gd name="connsiteY10" fmla="*/ 721542 h 1498799"/>
              <a:gd name="connsiteX11" fmla="*/ 1101199 w 5363295"/>
              <a:gd name="connsiteY11" fmla="*/ 642758 h 1498799"/>
              <a:gd name="connsiteX12" fmla="*/ 1196924 w 5363295"/>
              <a:gd name="connsiteY12" fmla="*/ 570091 h 1498799"/>
              <a:gd name="connsiteX13" fmla="*/ 1284056 w 5363295"/>
              <a:gd name="connsiteY13" fmla="*/ 525562 h 1498799"/>
              <a:gd name="connsiteX14" fmla="*/ 1375979 w 5363295"/>
              <a:gd name="connsiteY14" fmla="*/ 481498 h 1498799"/>
              <a:gd name="connsiteX15" fmla="*/ 1457610 w 5363295"/>
              <a:gd name="connsiteY15" fmla="*/ 452845 h 1498799"/>
              <a:gd name="connsiteX16" fmla="*/ 1549855 w 5363295"/>
              <a:gd name="connsiteY16" fmla="*/ 425399 h 1498799"/>
              <a:gd name="connsiteX17" fmla="*/ 1637432 w 5363295"/>
              <a:gd name="connsiteY17" fmla="*/ 403830 h 1498799"/>
              <a:gd name="connsiteX18" fmla="*/ 1796074 w 5363295"/>
              <a:gd name="connsiteY18" fmla="*/ 380972 h 1498799"/>
              <a:gd name="connsiteX19" fmla="*/ 1947651 w 5363295"/>
              <a:gd name="connsiteY19" fmla="*/ 336162 h 1498799"/>
              <a:gd name="connsiteX20" fmla="*/ 2047357 w 5363295"/>
              <a:gd name="connsiteY20" fmla="*/ 298816 h 1498799"/>
              <a:gd name="connsiteX21" fmla="*/ 2151406 w 5363295"/>
              <a:gd name="connsiteY21" fmla="*/ 223958 h 1498799"/>
              <a:gd name="connsiteX22" fmla="*/ 2201416 w 5363295"/>
              <a:gd name="connsiteY22" fmla="*/ 209387 h 1498799"/>
              <a:gd name="connsiteX23" fmla="*/ 2261798 w 5363295"/>
              <a:gd name="connsiteY23" fmla="*/ 191271 h 1498799"/>
              <a:gd name="connsiteX24" fmla="*/ 2396920 w 5363295"/>
              <a:gd name="connsiteY24" fmla="*/ 161198 h 1498799"/>
              <a:gd name="connsiteX25" fmla="*/ 2687191 w 5363295"/>
              <a:gd name="connsiteY25" fmla="*/ 115268 h 1498799"/>
              <a:gd name="connsiteX26" fmla="*/ 2772916 w 5363295"/>
              <a:gd name="connsiteY26" fmla="*/ 86693 h 1498799"/>
              <a:gd name="connsiteX27" fmla="*/ 2801491 w 5363295"/>
              <a:gd name="connsiteY27" fmla="*/ 77168 h 1498799"/>
              <a:gd name="connsiteX28" fmla="*/ 2830066 w 5363295"/>
              <a:gd name="connsiteY28" fmla="*/ 58118 h 1498799"/>
              <a:gd name="connsiteX29" fmla="*/ 2915173 w 5363295"/>
              <a:gd name="connsiteY29" fmla="*/ 42720 h 1498799"/>
              <a:gd name="connsiteX30" fmla="*/ 3069216 w 5363295"/>
              <a:gd name="connsiteY30" fmla="*/ 20018 h 1498799"/>
              <a:gd name="connsiteX31" fmla="*/ 3337217 w 5363295"/>
              <a:gd name="connsiteY31" fmla="*/ 328 h 1498799"/>
              <a:gd name="connsiteX32" fmla="*/ 3376893 w 5363295"/>
              <a:gd name="connsiteY32" fmla="*/ 41289 h 1498799"/>
              <a:gd name="connsiteX33" fmla="*/ 3474403 w 5363295"/>
              <a:gd name="connsiteY33" fmla="*/ 61770 h 1498799"/>
              <a:gd name="connsiteX34" fmla="*/ 3553966 w 5363295"/>
              <a:gd name="connsiteY34" fmla="*/ 124793 h 1498799"/>
              <a:gd name="connsiteX35" fmla="*/ 3639691 w 5363295"/>
              <a:gd name="connsiteY35" fmla="*/ 181943 h 1498799"/>
              <a:gd name="connsiteX36" fmla="*/ 3725416 w 5363295"/>
              <a:gd name="connsiteY36" fmla="*/ 239093 h 1498799"/>
              <a:gd name="connsiteX37" fmla="*/ 3802917 w 5363295"/>
              <a:gd name="connsiteY37" fmla="*/ 242105 h 1498799"/>
              <a:gd name="connsiteX38" fmla="*/ 3942297 w 5363295"/>
              <a:gd name="connsiteY38" fmla="*/ 334343 h 1498799"/>
              <a:gd name="connsiteX39" fmla="*/ 4077841 w 5363295"/>
              <a:gd name="connsiteY39" fmla="*/ 362918 h 1498799"/>
              <a:gd name="connsiteX40" fmla="*/ 4134991 w 5363295"/>
              <a:gd name="connsiteY40" fmla="*/ 381968 h 1498799"/>
              <a:gd name="connsiteX41" fmla="*/ 4121630 w 5363295"/>
              <a:gd name="connsiteY41" fmla="*/ 490093 h 1498799"/>
              <a:gd name="connsiteX42" fmla="*/ 4269643 w 5363295"/>
              <a:gd name="connsiteY42" fmla="*/ 570585 h 1498799"/>
              <a:gd name="connsiteX43" fmla="*/ 4393809 w 5363295"/>
              <a:gd name="connsiteY43" fmla="*/ 624082 h 1498799"/>
              <a:gd name="connsiteX44" fmla="*/ 4454453 w 5363295"/>
              <a:gd name="connsiteY44" fmla="*/ 625664 h 1498799"/>
              <a:gd name="connsiteX45" fmla="*/ 4506466 w 5363295"/>
              <a:gd name="connsiteY45" fmla="*/ 638353 h 1498799"/>
              <a:gd name="connsiteX46" fmla="*/ 4535041 w 5363295"/>
              <a:gd name="connsiteY46" fmla="*/ 648668 h 1498799"/>
              <a:gd name="connsiteX47" fmla="*/ 4563616 w 5363295"/>
              <a:gd name="connsiteY47" fmla="*/ 658193 h 1498799"/>
              <a:gd name="connsiteX48" fmla="*/ 4649341 w 5363295"/>
              <a:gd name="connsiteY48" fmla="*/ 715343 h 1498799"/>
              <a:gd name="connsiteX49" fmla="*/ 4677916 w 5363295"/>
              <a:gd name="connsiteY49" fmla="*/ 734393 h 1498799"/>
              <a:gd name="connsiteX50" fmla="*/ 4706491 w 5363295"/>
              <a:gd name="connsiteY50" fmla="*/ 753443 h 1498799"/>
              <a:gd name="connsiteX51" fmla="*/ 4792216 w 5363295"/>
              <a:gd name="connsiteY51" fmla="*/ 829643 h 1498799"/>
              <a:gd name="connsiteX52" fmla="*/ 4820791 w 5363295"/>
              <a:gd name="connsiteY52" fmla="*/ 839168 h 1498799"/>
              <a:gd name="connsiteX53" fmla="*/ 4877941 w 5363295"/>
              <a:gd name="connsiteY53" fmla="*/ 877268 h 1498799"/>
              <a:gd name="connsiteX54" fmla="*/ 4944616 w 5363295"/>
              <a:gd name="connsiteY54" fmla="*/ 896318 h 1498799"/>
              <a:gd name="connsiteX55" fmla="*/ 4973191 w 5363295"/>
              <a:gd name="connsiteY55" fmla="*/ 905843 h 1498799"/>
              <a:gd name="connsiteX56" fmla="*/ 5039866 w 5363295"/>
              <a:gd name="connsiteY56" fmla="*/ 924893 h 1498799"/>
              <a:gd name="connsiteX57" fmla="*/ 5097749 w 5363295"/>
              <a:gd name="connsiteY57" fmla="*/ 996697 h 1498799"/>
              <a:gd name="connsiteX58" fmla="*/ 5208384 w 5363295"/>
              <a:gd name="connsiteY58" fmla="*/ 1064837 h 1498799"/>
              <a:gd name="connsiteX59" fmla="*/ 5325622 w 5363295"/>
              <a:gd name="connsiteY59" fmla="*/ 1173090 h 1498799"/>
              <a:gd name="connsiteX60" fmla="*/ 5363295 w 5363295"/>
              <a:gd name="connsiteY60" fmla="*/ 1282775 h 1498799"/>
              <a:gd name="connsiteX61" fmla="*/ 4823235 w 5363295"/>
              <a:gd name="connsiteY61" fmla="*/ 1498799 h 1498799"/>
              <a:gd name="connsiteX62" fmla="*/ 574763 w 5363295"/>
              <a:gd name="connsiteY62" fmla="*/ 1498799 h 1498799"/>
              <a:gd name="connsiteX0" fmla="*/ 574763 w 5363295"/>
              <a:gd name="connsiteY0" fmla="*/ 1498799 h 1498799"/>
              <a:gd name="connsiteX1" fmla="*/ 54374 w 5363295"/>
              <a:gd name="connsiteY1" fmla="*/ 1445723 h 1498799"/>
              <a:gd name="connsiteX2" fmla="*/ 24725 w 5363295"/>
              <a:gd name="connsiteY2" fmla="*/ 1325193 h 1498799"/>
              <a:gd name="connsiteX3" fmla="*/ 173680 w 5363295"/>
              <a:gd name="connsiteY3" fmla="*/ 1189864 h 1498799"/>
              <a:gd name="connsiteX4" fmla="*/ 400331 w 5363295"/>
              <a:gd name="connsiteY4" fmla="*/ 1094333 h 1498799"/>
              <a:gd name="connsiteX5" fmla="*/ 553012 w 5363295"/>
              <a:gd name="connsiteY5" fmla="*/ 1027412 h 1498799"/>
              <a:gd name="connsiteX6" fmla="*/ 649512 w 5363295"/>
              <a:gd name="connsiteY6" fmla="*/ 941151 h 1498799"/>
              <a:gd name="connsiteX7" fmla="*/ 757820 w 5363295"/>
              <a:gd name="connsiteY7" fmla="*/ 888497 h 1498799"/>
              <a:gd name="connsiteX8" fmla="*/ 860315 w 5363295"/>
              <a:gd name="connsiteY8" fmla="*/ 821820 h 1498799"/>
              <a:gd name="connsiteX9" fmla="*/ 935265 w 5363295"/>
              <a:gd name="connsiteY9" fmla="*/ 762158 h 1498799"/>
              <a:gd name="connsiteX10" fmla="*/ 1006796 w 5363295"/>
              <a:gd name="connsiteY10" fmla="*/ 721542 h 1498799"/>
              <a:gd name="connsiteX11" fmla="*/ 1101199 w 5363295"/>
              <a:gd name="connsiteY11" fmla="*/ 642758 h 1498799"/>
              <a:gd name="connsiteX12" fmla="*/ 1196924 w 5363295"/>
              <a:gd name="connsiteY12" fmla="*/ 570091 h 1498799"/>
              <a:gd name="connsiteX13" fmla="*/ 1284056 w 5363295"/>
              <a:gd name="connsiteY13" fmla="*/ 525562 h 1498799"/>
              <a:gd name="connsiteX14" fmla="*/ 1375979 w 5363295"/>
              <a:gd name="connsiteY14" fmla="*/ 481498 h 1498799"/>
              <a:gd name="connsiteX15" fmla="*/ 1457610 w 5363295"/>
              <a:gd name="connsiteY15" fmla="*/ 452845 h 1498799"/>
              <a:gd name="connsiteX16" fmla="*/ 1549855 w 5363295"/>
              <a:gd name="connsiteY16" fmla="*/ 425399 h 1498799"/>
              <a:gd name="connsiteX17" fmla="*/ 1637432 w 5363295"/>
              <a:gd name="connsiteY17" fmla="*/ 403830 h 1498799"/>
              <a:gd name="connsiteX18" fmla="*/ 1796074 w 5363295"/>
              <a:gd name="connsiteY18" fmla="*/ 380972 h 1498799"/>
              <a:gd name="connsiteX19" fmla="*/ 1947651 w 5363295"/>
              <a:gd name="connsiteY19" fmla="*/ 336162 h 1498799"/>
              <a:gd name="connsiteX20" fmla="*/ 2047357 w 5363295"/>
              <a:gd name="connsiteY20" fmla="*/ 298816 h 1498799"/>
              <a:gd name="connsiteX21" fmla="*/ 2151406 w 5363295"/>
              <a:gd name="connsiteY21" fmla="*/ 223958 h 1498799"/>
              <a:gd name="connsiteX22" fmla="*/ 2201416 w 5363295"/>
              <a:gd name="connsiteY22" fmla="*/ 209387 h 1498799"/>
              <a:gd name="connsiteX23" fmla="*/ 2261798 w 5363295"/>
              <a:gd name="connsiteY23" fmla="*/ 191271 h 1498799"/>
              <a:gd name="connsiteX24" fmla="*/ 2396920 w 5363295"/>
              <a:gd name="connsiteY24" fmla="*/ 161198 h 1498799"/>
              <a:gd name="connsiteX25" fmla="*/ 2687191 w 5363295"/>
              <a:gd name="connsiteY25" fmla="*/ 115268 h 1498799"/>
              <a:gd name="connsiteX26" fmla="*/ 2772916 w 5363295"/>
              <a:gd name="connsiteY26" fmla="*/ 86693 h 1498799"/>
              <a:gd name="connsiteX27" fmla="*/ 2801491 w 5363295"/>
              <a:gd name="connsiteY27" fmla="*/ 77168 h 1498799"/>
              <a:gd name="connsiteX28" fmla="*/ 2830066 w 5363295"/>
              <a:gd name="connsiteY28" fmla="*/ 58118 h 1498799"/>
              <a:gd name="connsiteX29" fmla="*/ 2915173 w 5363295"/>
              <a:gd name="connsiteY29" fmla="*/ 42720 h 1498799"/>
              <a:gd name="connsiteX30" fmla="*/ 3069216 w 5363295"/>
              <a:gd name="connsiteY30" fmla="*/ 20018 h 1498799"/>
              <a:gd name="connsiteX31" fmla="*/ 3337217 w 5363295"/>
              <a:gd name="connsiteY31" fmla="*/ 328 h 1498799"/>
              <a:gd name="connsiteX32" fmla="*/ 3376893 w 5363295"/>
              <a:gd name="connsiteY32" fmla="*/ 41289 h 1498799"/>
              <a:gd name="connsiteX33" fmla="*/ 3474403 w 5363295"/>
              <a:gd name="connsiteY33" fmla="*/ 61770 h 1498799"/>
              <a:gd name="connsiteX34" fmla="*/ 3553966 w 5363295"/>
              <a:gd name="connsiteY34" fmla="*/ 124793 h 1498799"/>
              <a:gd name="connsiteX35" fmla="*/ 3639691 w 5363295"/>
              <a:gd name="connsiteY35" fmla="*/ 181943 h 1498799"/>
              <a:gd name="connsiteX36" fmla="*/ 3725416 w 5363295"/>
              <a:gd name="connsiteY36" fmla="*/ 239093 h 1498799"/>
              <a:gd name="connsiteX37" fmla="*/ 3802917 w 5363295"/>
              <a:gd name="connsiteY37" fmla="*/ 242105 h 1498799"/>
              <a:gd name="connsiteX38" fmla="*/ 3942297 w 5363295"/>
              <a:gd name="connsiteY38" fmla="*/ 334343 h 1498799"/>
              <a:gd name="connsiteX39" fmla="*/ 4077841 w 5363295"/>
              <a:gd name="connsiteY39" fmla="*/ 362918 h 1498799"/>
              <a:gd name="connsiteX40" fmla="*/ 4016171 w 5363295"/>
              <a:gd name="connsiteY40" fmla="*/ 422138 h 1498799"/>
              <a:gd name="connsiteX41" fmla="*/ 4121630 w 5363295"/>
              <a:gd name="connsiteY41" fmla="*/ 490093 h 1498799"/>
              <a:gd name="connsiteX42" fmla="*/ 4269643 w 5363295"/>
              <a:gd name="connsiteY42" fmla="*/ 570585 h 1498799"/>
              <a:gd name="connsiteX43" fmla="*/ 4393809 w 5363295"/>
              <a:gd name="connsiteY43" fmla="*/ 624082 h 1498799"/>
              <a:gd name="connsiteX44" fmla="*/ 4454453 w 5363295"/>
              <a:gd name="connsiteY44" fmla="*/ 625664 h 1498799"/>
              <a:gd name="connsiteX45" fmla="*/ 4506466 w 5363295"/>
              <a:gd name="connsiteY45" fmla="*/ 638353 h 1498799"/>
              <a:gd name="connsiteX46" fmla="*/ 4535041 w 5363295"/>
              <a:gd name="connsiteY46" fmla="*/ 648668 h 1498799"/>
              <a:gd name="connsiteX47" fmla="*/ 4563616 w 5363295"/>
              <a:gd name="connsiteY47" fmla="*/ 658193 h 1498799"/>
              <a:gd name="connsiteX48" fmla="*/ 4649341 w 5363295"/>
              <a:gd name="connsiteY48" fmla="*/ 715343 h 1498799"/>
              <a:gd name="connsiteX49" fmla="*/ 4677916 w 5363295"/>
              <a:gd name="connsiteY49" fmla="*/ 734393 h 1498799"/>
              <a:gd name="connsiteX50" fmla="*/ 4706491 w 5363295"/>
              <a:gd name="connsiteY50" fmla="*/ 753443 h 1498799"/>
              <a:gd name="connsiteX51" fmla="*/ 4792216 w 5363295"/>
              <a:gd name="connsiteY51" fmla="*/ 829643 h 1498799"/>
              <a:gd name="connsiteX52" fmla="*/ 4820791 w 5363295"/>
              <a:gd name="connsiteY52" fmla="*/ 839168 h 1498799"/>
              <a:gd name="connsiteX53" fmla="*/ 4877941 w 5363295"/>
              <a:gd name="connsiteY53" fmla="*/ 877268 h 1498799"/>
              <a:gd name="connsiteX54" fmla="*/ 4944616 w 5363295"/>
              <a:gd name="connsiteY54" fmla="*/ 896318 h 1498799"/>
              <a:gd name="connsiteX55" fmla="*/ 4973191 w 5363295"/>
              <a:gd name="connsiteY55" fmla="*/ 905843 h 1498799"/>
              <a:gd name="connsiteX56" fmla="*/ 5039866 w 5363295"/>
              <a:gd name="connsiteY56" fmla="*/ 924893 h 1498799"/>
              <a:gd name="connsiteX57" fmla="*/ 5097749 w 5363295"/>
              <a:gd name="connsiteY57" fmla="*/ 996697 h 1498799"/>
              <a:gd name="connsiteX58" fmla="*/ 5208384 w 5363295"/>
              <a:gd name="connsiteY58" fmla="*/ 1064837 h 1498799"/>
              <a:gd name="connsiteX59" fmla="*/ 5325622 w 5363295"/>
              <a:gd name="connsiteY59" fmla="*/ 1173090 h 1498799"/>
              <a:gd name="connsiteX60" fmla="*/ 5363295 w 5363295"/>
              <a:gd name="connsiteY60" fmla="*/ 1282775 h 1498799"/>
              <a:gd name="connsiteX61" fmla="*/ 4823235 w 5363295"/>
              <a:gd name="connsiteY61" fmla="*/ 1498799 h 1498799"/>
              <a:gd name="connsiteX62" fmla="*/ 574763 w 5363295"/>
              <a:gd name="connsiteY62" fmla="*/ 1498799 h 1498799"/>
              <a:gd name="connsiteX0" fmla="*/ 574763 w 5363295"/>
              <a:gd name="connsiteY0" fmla="*/ 1498799 h 1498799"/>
              <a:gd name="connsiteX1" fmla="*/ 54374 w 5363295"/>
              <a:gd name="connsiteY1" fmla="*/ 1445723 h 1498799"/>
              <a:gd name="connsiteX2" fmla="*/ 24725 w 5363295"/>
              <a:gd name="connsiteY2" fmla="*/ 1325193 h 1498799"/>
              <a:gd name="connsiteX3" fmla="*/ 173680 w 5363295"/>
              <a:gd name="connsiteY3" fmla="*/ 1189864 h 1498799"/>
              <a:gd name="connsiteX4" fmla="*/ 400331 w 5363295"/>
              <a:gd name="connsiteY4" fmla="*/ 1094333 h 1498799"/>
              <a:gd name="connsiteX5" fmla="*/ 553012 w 5363295"/>
              <a:gd name="connsiteY5" fmla="*/ 1027412 h 1498799"/>
              <a:gd name="connsiteX6" fmla="*/ 649512 w 5363295"/>
              <a:gd name="connsiteY6" fmla="*/ 941151 h 1498799"/>
              <a:gd name="connsiteX7" fmla="*/ 757820 w 5363295"/>
              <a:gd name="connsiteY7" fmla="*/ 888497 h 1498799"/>
              <a:gd name="connsiteX8" fmla="*/ 860315 w 5363295"/>
              <a:gd name="connsiteY8" fmla="*/ 821820 h 1498799"/>
              <a:gd name="connsiteX9" fmla="*/ 935265 w 5363295"/>
              <a:gd name="connsiteY9" fmla="*/ 762158 h 1498799"/>
              <a:gd name="connsiteX10" fmla="*/ 1006796 w 5363295"/>
              <a:gd name="connsiteY10" fmla="*/ 721542 h 1498799"/>
              <a:gd name="connsiteX11" fmla="*/ 1101199 w 5363295"/>
              <a:gd name="connsiteY11" fmla="*/ 642758 h 1498799"/>
              <a:gd name="connsiteX12" fmla="*/ 1196924 w 5363295"/>
              <a:gd name="connsiteY12" fmla="*/ 570091 h 1498799"/>
              <a:gd name="connsiteX13" fmla="*/ 1284056 w 5363295"/>
              <a:gd name="connsiteY13" fmla="*/ 525562 h 1498799"/>
              <a:gd name="connsiteX14" fmla="*/ 1375979 w 5363295"/>
              <a:gd name="connsiteY14" fmla="*/ 481498 h 1498799"/>
              <a:gd name="connsiteX15" fmla="*/ 1457610 w 5363295"/>
              <a:gd name="connsiteY15" fmla="*/ 452845 h 1498799"/>
              <a:gd name="connsiteX16" fmla="*/ 1549855 w 5363295"/>
              <a:gd name="connsiteY16" fmla="*/ 425399 h 1498799"/>
              <a:gd name="connsiteX17" fmla="*/ 1637432 w 5363295"/>
              <a:gd name="connsiteY17" fmla="*/ 403830 h 1498799"/>
              <a:gd name="connsiteX18" fmla="*/ 1796074 w 5363295"/>
              <a:gd name="connsiteY18" fmla="*/ 380972 h 1498799"/>
              <a:gd name="connsiteX19" fmla="*/ 1947651 w 5363295"/>
              <a:gd name="connsiteY19" fmla="*/ 336162 h 1498799"/>
              <a:gd name="connsiteX20" fmla="*/ 2047357 w 5363295"/>
              <a:gd name="connsiteY20" fmla="*/ 298816 h 1498799"/>
              <a:gd name="connsiteX21" fmla="*/ 2151406 w 5363295"/>
              <a:gd name="connsiteY21" fmla="*/ 223958 h 1498799"/>
              <a:gd name="connsiteX22" fmla="*/ 2201416 w 5363295"/>
              <a:gd name="connsiteY22" fmla="*/ 209387 h 1498799"/>
              <a:gd name="connsiteX23" fmla="*/ 2261798 w 5363295"/>
              <a:gd name="connsiteY23" fmla="*/ 191271 h 1498799"/>
              <a:gd name="connsiteX24" fmla="*/ 2396920 w 5363295"/>
              <a:gd name="connsiteY24" fmla="*/ 161198 h 1498799"/>
              <a:gd name="connsiteX25" fmla="*/ 2687191 w 5363295"/>
              <a:gd name="connsiteY25" fmla="*/ 115268 h 1498799"/>
              <a:gd name="connsiteX26" fmla="*/ 2772916 w 5363295"/>
              <a:gd name="connsiteY26" fmla="*/ 86693 h 1498799"/>
              <a:gd name="connsiteX27" fmla="*/ 2801491 w 5363295"/>
              <a:gd name="connsiteY27" fmla="*/ 77168 h 1498799"/>
              <a:gd name="connsiteX28" fmla="*/ 2830066 w 5363295"/>
              <a:gd name="connsiteY28" fmla="*/ 58118 h 1498799"/>
              <a:gd name="connsiteX29" fmla="*/ 2915173 w 5363295"/>
              <a:gd name="connsiteY29" fmla="*/ 42720 h 1498799"/>
              <a:gd name="connsiteX30" fmla="*/ 3069216 w 5363295"/>
              <a:gd name="connsiteY30" fmla="*/ 20018 h 1498799"/>
              <a:gd name="connsiteX31" fmla="*/ 3337217 w 5363295"/>
              <a:gd name="connsiteY31" fmla="*/ 328 h 1498799"/>
              <a:gd name="connsiteX32" fmla="*/ 3376893 w 5363295"/>
              <a:gd name="connsiteY32" fmla="*/ 41289 h 1498799"/>
              <a:gd name="connsiteX33" fmla="*/ 3474403 w 5363295"/>
              <a:gd name="connsiteY33" fmla="*/ 61770 h 1498799"/>
              <a:gd name="connsiteX34" fmla="*/ 3553966 w 5363295"/>
              <a:gd name="connsiteY34" fmla="*/ 124793 h 1498799"/>
              <a:gd name="connsiteX35" fmla="*/ 3639691 w 5363295"/>
              <a:gd name="connsiteY35" fmla="*/ 181943 h 1498799"/>
              <a:gd name="connsiteX36" fmla="*/ 3725416 w 5363295"/>
              <a:gd name="connsiteY36" fmla="*/ 239093 h 1498799"/>
              <a:gd name="connsiteX37" fmla="*/ 3802917 w 5363295"/>
              <a:gd name="connsiteY37" fmla="*/ 242105 h 1498799"/>
              <a:gd name="connsiteX38" fmla="*/ 3942297 w 5363295"/>
              <a:gd name="connsiteY38" fmla="*/ 334343 h 1498799"/>
              <a:gd name="connsiteX39" fmla="*/ 3948538 w 5363295"/>
              <a:gd name="connsiteY39" fmla="*/ 366570 h 1498799"/>
              <a:gd name="connsiteX40" fmla="*/ 4016171 w 5363295"/>
              <a:gd name="connsiteY40" fmla="*/ 422138 h 1498799"/>
              <a:gd name="connsiteX41" fmla="*/ 4121630 w 5363295"/>
              <a:gd name="connsiteY41" fmla="*/ 490093 h 1498799"/>
              <a:gd name="connsiteX42" fmla="*/ 4269643 w 5363295"/>
              <a:gd name="connsiteY42" fmla="*/ 570585 h 1498799"/>
              <a:gd name="connsiteX43" fmla="*/ 4393809 w 5363295"/>
              <a:gd name="connsiteY43" fmla="*/ 624082 h 1498799"/>
              <a:gd name="connsiteX44" fmla="*/ 4454453 w 5363295"/>
              <a:gd name="connsiteY44" fmla="*/ 625664 h 1498799"/>
              <a:gd name="connsiteX45" fmla="*/ 4506466 w 5363295"/>
              <a:gd name="connsiteY45" fmla="*/ 638353 h 1498799"/>
              <a:gd name="connsiteX46" fmla="*/ 4535041 w 5363295"/>
              <a:gd name="connsiteY46" fmla="*/ 648668 h 1498799"/>
              <a:gd name="connsiteX47" fmla="*/ 4563616 w 5363295"/>
              <a:gd name="connsiteY47" fmla="*/ 658193 h 1498799"/>
              <a:gd name="connsiteX48" fmla="*/ 4649341 w 5363295"/>
              <a:gd name="connsiteY48" fmla="*/ 715343 h 1498799"/>
              <a:gd name="connsiteX49" fmla="*/ 4677916 w 5363295"/>
              <a:gd name="connsiteY49" fmla="*/ 734393 h 1498799"/>
              <a:gd name="connsiteX50" fmla="*/ 4706491 w 5363295"/>
              <a:gd name="connsiteY50" fmla="*/ 753443 h 1498799"/>
              <a:gd name="connsiteX51" fmla="*/ 4792216 w 5363295"/>
              <a:gd name="connsiteY51" fmla="*/ 829643 h 1498799"/>
              <a:gd name="connsiteX52" fmla="*/ 4820791 w 5363295"/>
              <a:gd name="connsiteY52" fmla="*/ 839168 h 1498799"/>
              <a:gd name="connsiteX53" fmla="*/ 4877941 w 5363295"/>
              <a:gd name="connsiteY53" fmla="*/ 877268 h 1498799"/>
              <a:gd name="connsiteX54" fmla="*/ 4944616 w 5363295"/>
              <a:gd name="connsiteY54" fmla="*/ 896318 h 1498799"/>
              <a:gd name="connsiteX55" fmla="*/ 4973191 w 5363295"/>
              <a:gd name="connsiteY55" fmla="*/ 905843 h 1498799"/>
              <a:gd name="connsiteX56" fmla="*/ 5039866 w 5363295"/>
              <a:gd name="connsiteY56" fmla="*/ 924893 h 1498799"/>
              <a:gd name="connsiteX57" fmla="*/ 5097749 w 5363295"/>
              <a:gd name="connsiteY57" fmla="*/ 996697 h 1498799"/>
              <a:gd name="connsiteX58" fmla="*/ 5208384 w 5363295"/>
              <a:gd name="connsiteY58" fmla="*/ 1064837 h 1498799"/>
              <a:gd name="connsiteX59" fmla="*/ 5325622 w 5363295"/>
              <a:gd name="connsiteY59" fmla="*/ 1173090 h 1498799"/>
              <a:gd name="connsiteX60" fmla="*/ 5363295 w 5363295"/>
              <a:gd name="connsiteY60" fmla="*/ 1282775 h 1498799"/>
              <a:gd name="connsiteX61" fmla="*/ 4823235 w 5363295"/>
              <a:gd name="connsiteY61" fmla="*/ 1498799 h 1498799"/>
              <a:gd name="connsiteX62" fmla="*/ 574763 w 5363295"/>
              <a:gd name="connsiteY62" fmla="*/ 1498799 h 1498799"/>
              <a:gd name="connsiteX0" fmla="*/ 574763 w 5363295"/>
              <a:gd name="connsiteY0" fmla="*/ 1498799 h 1498799"/>
              <a:gd name="connsiteX1" fmla="*/ 54374 w 5363295"/>
              <a:gd name="connsiteY1" fmla="*/ 1445723 h 1498799"/>
              <a:gd name="connsiteX2" fmla="*/ 24725 w 5363295"/>
              <a:gd name="connsiteY2" fmla="*/ 1325193 h 1498799"/>
              <a:gd name="connsiteX3" fmla="*/ 173680 w 5363295"/>
              <a:gd name="connsiteY3" fmla="*/ 1189864 h 1498799"/>
              <a:gd name="connsiteX4" fmla="*/ 400331 w 5363295"/>
              <a:gd name="connsiteY4" fmla="*/ 1094333 h 1498799"/>
              <a:gd name="connsiteX5" fmla="*/ 553012 w 5363295"/>
              <a:gd name="connsiteY5" fmla="*/ 1027412 h 1498799"/>
              <a:gd name="connsiteX6" fmla="*/ 649512 w 5363295"/>
              <a:gd name="connsiteY6" fmla="*/ 941151 h 1498799"/>
              <a:gd name="connsiteX7" fmla="*/ 757820 w 5363295"/>
              <a:gd name="connsiteY7" fmla="*/ 888497 h 1498799"/>
              <a:gd name="connsiteX8" fmla="*/ 860315 w 5363295"/>
              <a:gd name="connsiteY8" fmla="*/ 821820 h 1498799"/>
              <a:gd name="connsiteX9" fmla="*/ 935265 w 5363295"/>
              <a:gd name="connsiteY9" fmla="*/ 762158 h 1498799"/>
              <a:gd name="connsiteX10" fmla="*/ 1006796 w 5363295"/>
              <a:gd name="connsiteY10" fmla="*/ 721542 h 1498799"/>
              <a:gd name="connsiteX11" fmla="*/ 1101199 w 5363295"/>
              <a:gd name="connsiteY11" fmla="*/ 642758 h 1498799"/>
              <a:gd name="connsiteX12" fmla="*/ 1196924 w 5363295"/>
              <a:gd name="connsiteY12" fmla="*/ 570091 h 1498799"/>
              <a:gd name="connsiteX13" fmla="*/ 1284056 w 5363295"/>
              <a:gd name="connsiteY13" fmla="*/ 525562 h 1498799"/>
              <a:gd name="connsiteX14" fmla="*/ 1375979 w 5363295"/>
              <a:gd name="connsiteY14" fmla="*/ 481498 h 1498799"/>
              <a:gd name="connsiteX15" fmla="*/ 1457610 w 5363295"/>
              <a:gd name="connsiteY15" fmla="*/ 452845 h 1498799"/>
              <a:gd name="connsiteX16" fmla="*/ 1549855 w 5363295"/>
              <a:gd name="connsiteY16" fmla="*/ 425399 h 1498799"/>
              <a:gd name="connsiteX17" fmla="*/ 1637432 w 5363295"/>
              <a:gd name="connsiteY17" fmla="*/ 403830 h 1498799"/>
              <a:gd name="connsiteX18" fmla="*/ 1796074 w 5363295"/>
              <a:gd name="connsiteY18" fmla="*/ 380972 h 1498799"/>
              <a:gd name="connsiteX19" fmla="*/ 1947651 w 5363295"/>
              <a:gd name="connsiteY19" fmla="*/ 336162 h 1498799"/>
              <a:gd name="connsiteX20" fmla="*/ 2047357 w 5363295"/>
              <a:gd name="connsiteY20" fmla="*/ 298816 h 1498799"/>
              <a:gd name="connsiteX21" fmla="*/ 2151406 w 5363295"/>
              <a:gd name="connsiteY21" fmla="*/ 223958 h 1498799"/>
              <a:gd name="connsiteX22" fmla="*/ 2201416 w 5363295"/>
              <a:gd name="connsiteY22" fmla="*/ 209387 h 1498799"/>
              <a:gd name="connsiteX23" fmla="*/ 2261798 w 5363295"/>
              <a:gd name="connsiteY23" fmla="*/ 191271 h 1498799"/>
              <a:gd name="connsiteX24" fmla="*/ 2396920 w 5363295"/>
              <a:gd name="connsiteY24" fmla="*/ 161198 h 1498799"/>
              <a:gd name="connsiteX25" fmla="*/ 2687191 w 5363295"/>
              <a:gd name="connsiteY25" fmla="*/ 115268 h 1498799"/>
              <a:gd name="connsiteX26" fmla="*/ 2772916 w 5363295"/>
              <a:gd name="connsiteY26" fmla="*/ 86693 h 1498799"/>
              <a:gd name="connsiteX27" fmla="*/ 2801491 w 5363295"/>
              <a:gd name="connsiteY27" fmla="*/ 77168 h 1498799"/>
              <a:gd name="connsiteX28" fmla="*/ 2830066 w 5363295"/>
              <a:gd name="connsiteY28" fmla="*/ 58118 h 1498799"/>
              <a:gd name="connsiteX29" fmla="*/ 2915173 w 5363295"/>
              <a:gd name="connsiteY29" fmla="*/ 42720 h 1498799"/>
              <a:gd name="connsiteX30" fmla="*/ 3069216 w 5363295"/>
              <a:gd name="connsiteY30" fmla="*/ 20018 h 1498799"/>
              <a:gd name="connsiteX31" fmla="*/ 3337217 w 5363295"/>
              <a:gd name="connsiteY31" fmla="*/ 328 h 1498799"/>
              <a:gd name="connsiteX32" fmla="*/ 3376893 w 5363295"/>
              <a:gd name="connsiteY32" fmla="*/ 41289 h 1498799"/>
              <a:gd name="connsiteX33" fmla="*/ 3474403 w 5363295"/>
              <a:gd name="connsiteY33" fmla="*/ 61770 h 1498799"/>
              <a:gd name="connsiteX34" fmla="*/ 3553966 w 5363295"/>
              <a:gd name="connsiteY34" fmla="*/ 124793 h 1498799"/>
              <a:gd name="connsiteX35" fmla="*/ 3639691 w 5363295"/>
              <a:gd name="connsiteY35" fmla="*/ 181943 h 1498799"/>
              <a:gd name="connsiteX36" fmla="*/ 3725416 w 5363295"/>
              <a:gd name="connsiteY36" fmla="*/ 239093 h 1498799"/>
              <a:gd name="connsiteX37" fmla="*/ 3802917 w 5363295"/>
              <a:gd name="connsiteY37" fmla="*/ 242105 h 1498799"/>
              <a:gd name="connsiteX38" fmla="*/ 3854930 w 5363295"/>
              <a:gd name="connsiteY38" fmla="*/ 305129 h 1498799"/>
              <a:gd name="connsiteX39" fmla="*/ 3948538 w 5363295"/>
              <a:gd name="connsiteY39" fmla="*/ 366570 h 1498799"/>
              <a:gd name="connsiteX40" fmla="*/ 4016171 w 5363295"/>
              <a:gd name="connsiteY40" fmla="*/ 422138 h 1498799"/>
              <a:gd name="connsiteX41" fmla="*/ 4121630 w 5363295"/>
              <a:gd name="connsiteY41" fmla="*/ 490093 h 1498799"/>
              <a:gd name="connsiteX42" fmla="*/ 4269643 w 5363295"/>
              <a:gd name="connsiteY42" fmla="*/ 570585 h 1498799"/>
              <a:gd name="connsiteX43" fmla="*/ 4393809 w 5363295"/>
              <a:gd name="connsiteY43" fmla="*/ 624082 h 1498799"/>
              <a:gd name="connsiteX44" fmla="*/ 4454453 w 5363295"/>
              <a:gd name="connsiteY44" fmla="*/ 625664 h 1498799"/>
              <a:gd name="connsiteX45" fmla="*/ 4506466 w 5363295"/>
              <a:gd name="connsiteY45" fmla="*/ 638353 h 1498799"/>
              <a:gd name="connsiteX46" fmla="*/ 4535041 w 5363295"/>
              <a:gd name="connsiteY46" fmla="*/ 648668 h 1498799"/>
              <a:gd name="connsiteX47" fmla="*/ 4563616 w 5363295"/>
              <a:gd name="connsiteY47" fmla="*/ 658193 h 1498799"/>
              <a:gd name="connsiteX48" fmla="*/ 4649341 w 5363295"/>
              <a:gd name="connsiteY48" fmla="*/ 715343 h 1498799"/>
              <a:gd name="connsiteX49" fmla="*/ 4677916 w 5363295"/>
              <a:gd name="connsiteY49" fmla="*/ 734393 h 1498799"/>
              <a:gd name="connsiteX50" fmla="*/ 4706491 w 5363295"/>
              <a:gd name="connsiteY50" fmla="*/ 753443 h 1498799"/>
              <a:gd name="connsiteX51" fmla="*/ 4792216 w 5363295"/>
              <a:gd name="connsiteY51" fmla="*/ 829643 h 1498799"/>
              <a:gd name="connsiteX52" fmla="*/ 4820791 w 5363295"/>
              <a:gd name="connsiteY52" fmla="*/ 839168 h 1498799"/>
              <a:gd name="connsiteX53" fmla="*/ 4877941 w 5363295"/>
              <a:gd name="connsiteY53" fmla="*/ 877268 h 1498799"/>
              <a:gd name="connsiteX54" fmla="*/ 4944616 w 5363295"/>
              <a:gd name="connsiteY54" fmla="*/ 896318 h 1498799"/>
              <a:gd name="connsiteX55" fmla="*/ 4973191 w 5363295"/>
              <a:gd name="connsiteY55" fmla="*/ 905843 h 1498799"/>
              <a:gd name="connsiteX56" fmla="*/ 5039866 w 5363295"/>
              <a:gd name="connsiteY56" fmla="*/ 924893 h 1498799"/>
              <a:gd name="connsiteX57" fmla="*/ 5097749 w 5363295"/>
              <a:gd name="connsiteY57" fmla="*/ 996697 h 1498799"/>
              <a:gd name="connsiteX58" fmla="*/ 5208384 w 5363295"/>
              <a:gd name="connsiteY58" fmla="*/ 1064837 h 1498799"/>
              <a:gd name="connsiteX59" fmla="*/ 5325622 w 5363295"/>
              <a:gd name="connsiteY59" fmla="*/ 1173090 h 1498799"/>
              <a:gd name="connsiteX60" fmla="*/ 5363295 w 5363295"/>
              <a:gd name="connsiteY60" fmla="*/ 1282775 h 1498799"/>
              <a:gd name="connsiteX61" fmla="*/ 4823235 w 5363295"/>
              <a:gd name="connsiteY61" fmla="*/ 1498799 h 1498799"/>
              <a:gd name="connsiteX62" fmla="*/ 574763 w 5363295"/>
              <a:gd name="connsiteY62" fmla="*/ 1498799 h 1498799"/>
              <a:gd name="connsiteX0" fmla="*/ 574763 w 5363295"/>
              <a:gd name="connsiteY0" fmla="*/ 1498799 h 1498799"/>
              <a:gd name="connsiteX1" fmla="*/ 54374 w 5363295"/>
              <a:gd name="connsiteY1" fmla="*/ 1445723 h 1498799"/>
              <a:gd name="connsiteX2" fmla="*/ 24725 w 5363295"/>
              <a:gd name="connsiteY2" fmla="*/ 1325193 h 1498799"/>
              <a:gd name="connsiteX3" fmla="*/ 173680 w 5363295"/>
              <a:gd name="connsiteY3" fmla="*/ 1189864 h 1498799"/>
              <a:gd name="connsiteX4" fmla="*/ 400331 w 5363295"/>
              <a:gd name="connsiteY4" fmla="*/ 1094333 h 1498799"/>
              <a:gd name="connsiteX5" fmla="*/ 553012 w 5363295"/>
              <a:gd name="connsiteY5" fmla="*/ 1027412 h 1498799"/>
              <a:gd name="connsiteX6" fmla="*/ 649512 w 5363295"/>
              <a:gd name="connsiteY6" fmla="*/ 941151 h 1498799"/>
              <a:gd name="connsiteX7" fmla="*/ 757820 w 5363295"/>
              <a:gd name="connsiteY7" fmla="*/ 888497 h 1498799"/>
              <a:gd name="connsiteX8" fmla="*/ 860315 w 5363295"/>
              <a:gd name="connsiteY8" fmla="*/ 821820 h 1498799"/>
              <a:gd name="connsiteX9" fmla="*/ 935265 w 5363295"/>
              <a:gd name="connsiteY9" fmla="*/ 762158 h 1498799"/>
              <a:gd name="connsiteX10" fmla="*/ 1006796 w 5363295"/>
              <a:gd name="connsiteY10" fmla="*/ 721542 h 1498799"/>
              <a:gd name="connsiteX11" fmla="*/ 1101199 w 5363295"/>
              <a:gd name="connsiteY11" fmla="*/ 642758 h 1498799"/>
              <a:gd name="connsiteX12" fmla="*/ 1196924 w 5363295"/>
              <a:gd name="connsiteY12" fmla="*/ 570091 h 1498799"/>
              <a:gd name="connsiteX13" fmla="*/ 1284056 w 5363295"/>
              <a:gd name="connsiteY13" fmla="*/ 525562 h 1498799"/>
              <a:gd name="connsiteX14" fmla="*/ 1375979 w 5363295"/>
              <a:gd name="connsiteY14" fmla="*/ 481498 h 1498799"/>
              <a:gd name="connsiteX15" fmla="*/ 1457610 w 5363295"/>
              <a:gd name="connsiteY15" fmla="*/ 452845 h 1498799"/>
              <a:gd name="connsiteX16" fmla="*/ 1549855 w 5363295"/>
              <a:gd name="connsiteY16" fmla="*/ 425399 h 1498799"/>
              <a:gd name="connsiteX17" fmla="*/ 1637432 w 5363295"/>
              <a:gd name="connsiteY17" fmla="*/ 403830 h 1498799"/>
              <a:gd name="connsiteX18" fmla="*/ 1796074 w 5363295"/>
              <a:gd name="connsiteY18" fmla="*/ 380972 h 1498799"/>
              <a:gd name="connsiteX19" fmla="*/ 1947651 w 5363295"/>
              <a:gd name="connsiteY19" fmla="*/ 336162 h 1498799"/>
              <a:gd name="connsiteX20" fmla="*/ 2047357 w 5363295"/>
              <a:gd name="connsiteY20" fmla="*/ 298816 h 1498799"/>
              <a:gd name="connsiteX21" fmla="*/ 2151406 w 5363295"/>
              <a:gd name="connsiteY21" fmla="*/ 223958 h 1498799"/>
              <a:gd name="connsiteX22" fmla="*/ 2201416 w 5363295"/>
              <a:gd name="connsiteY22" fmla="*/ 209387 h 1498799"/>
              <a:gd name="connsiteX23" fmla="*/ 2261798 w 5363295"/>
              <a:gd name="connsiteY23" fmla="*/ 191271 h 1498799"/>
              <a:gd name="connsiteX24" fmla="*/ 2396920 w 5363295"/>
              <a:gd name="connsiteY24" fmla="*/ 161198 h 1498799"/>
              <a:gd name="connsiteX25" fmla="*/ 2687191 w 5363295"/>
              <a:gd name="connsiteY25" fmla="*/ 115268 h 1498799"/>
              <a:gd name="connsiteX26" fmla="*/ 2772916 w 5363295"/>
              <a:gd name="connsiteY26" fmla="*/ 86693 h 1498799"/>
              <a:gd name="connsiteX27" fmla="*/ 2801491 w 5363295"/>
              <a:gd name="connsiteY27" fmla="*/ 77168 h 1498799"/>
              <a:gd name="connsiteX28" fmla="*/ 2830066 w 5363295"/>
              <a:gd name="connsiteY28" fmla="*/ 58118 h 1498799"/>
              <a:gd name="connsiteX29" fmla="*/ 2915173 w 5363295"/>
              <a:gd name="connsiteY29" fmla="*/ 42720 h 1498799"/>
              <a:gd name="connsiteX30" fmla="*/ 3069216 w 5363295"/>
              <a:gd name="connsiteY30" fmla="*/ 20018 h 1498799"/>
              <a:gd name="connsiteX31" fmla="*/ 3337217 w 5363295"/>
              <a:gd name="connsiteY31" fmla="*/ 328 h 1498799"/>
              <a:gd name="connsiteX32" fmla="*/ 3376893 w 5363295"/>
              <a:gd name="connsiteY32" fmla="*/ 41289 h 1498799"/>
              <a:gd name="connsiteX33" fmla="*/ 3474403 w 5363295"/>
              <a:gd name="connsiteY33" fmla="*/ 61770 h 1498799"/>
              <a:gd name="connsiteX34" fmla="*/ 3553966 w 5363295"/>
              <a:gd name="connsiteY34" fmla="*/ 124793 h 1498799"/>
              <a:gd name="connsiteX35" fmla="*/ 3639691 w 5363295"/>
              <a:gd name="connsiteY35" fmla="*/ 181943 h 1498799"/>
              <a:gd name="connsiteX36" fmla="*/ 3725416 w 5363295"/>
              <a:gd name="connsiteY36" fmla="*/ 239093 h 1498799"/>
              <a:gd name="connsiteX37" fmla="*/ 3802917 w 5363295"/>
              <a:gd name="connsiteY37" fmla="*/ 242105 h 1498799"/>
              <a:gd name="connsiteX38" fmla="*/ 3854930 w 5363295"/>
              <a:gd name="connsiteY38" fmla="*/ 305129 h 1498799"/>
              <a:gd name="connsiteX39" fmla="*/ 3948538 w 5363295"/>
              <a:gd name="connsiteY39" fmla="*/ 366570 h 1498799"/>
              <a:gd name="connsiteX40" fmla="*/ 4016171 w 5363295"/>
              <a:gd name="connsiteY40" fmla="*/ 422138 h 1498799"/>
              <a:gd name="connsiteX41" fmla="*/ 4121630 w 5363295"/>
              <a:gd name="connsiteY41" fmla="*/ 490093 h 1498799"/>
              <a:gd name="connsiteX42" fmla="*/ 4269643 w 5363295"/>
              <a:gd name="connsiteY42" fmla="*/ 570585 h 1498799"/>
              <a:gd name="connsiteX43" fmla="*/ 4393809 w 5363295"/>
              <a:gd name="connsiteY43" fmla="*/ 624082 h 1498799"/>
              <a:gd name="connsiteX44" fmla="*/ 4454453 w 5363295"/>
              <a:gd name="connsiteY44" fmla="*/ 625664 h 1498799"/>
              <a:gd name="connsiteX45" fmla="*/ 4506466 w 5363295"/>
              <a:gd name="connsiteY45" fmla="*/ 638353 h 1498799"/>
              <a:gd name="connsiteX46" fmla="*/ 4535041 w 5363295"/>
              <a:gd name="connsiteY46" fmla="*/ 648668 h 1498799"/>
              <a:gd name="connsiteX47" fmla="*/ 4574101 w 5363295"/>
              <a:gd name="connsiteY47" fmla="*/ 702015 h 1498799"/>
              <a:gd name="connsiteX48" fmla="*/ 4649341 w 5363295"/>
              <a:gd name="connsiteY48" fmla="*/ 715343 h 1498799"/>
              <a:gd name="connsiteX49" fmla="*/ 4677916 w 5363295"/>
              <a:gd name="connsiteY49" fmla="*/ 734393 h 1498799"/>
              <a:gd name="connsiteX50" fmla="*/ 4706491 w 5363295"/>
              <a:gd name="connsiteY50" fmla="*/ 753443 h 1498799"/>
              <a:gd name="connsiteX51" fmla="*/ 4792216 w 5363295"/>
              <a:gd name="connsiteY51" fmla="*/ 829643 h 1498799"/>
              <a:gd name="connsiteX52" fmla="*/ 4820791 w 5363295"/>
              <a:gd name="connsiteY52" fmla="*/ 839168 h 1498799"/>
              <a:gd name="connsiteX53" fmla="*/ 4877941 w 5363295"/>
              <a:gd name="connsiteY53" fmla="*/ 877268 h 1498799"/>
              <a:gd name="connsiteX54" fmla="*/ 4944616 w 5363295"/>
              <a:gd name="connsiteY54" fmla="*/ 896318 h 1498799"/>
              <a:gd name="connsiteX55" fmla="*/ 4973191 w 5363295"/>
              <a:gd name="connsiteY55" fmla="*/ 905843 h 1498799"/>
              <a:gd name="connsiteX56" fmla="*/ 5039866 w 5363295"/>
              <a:gd name="connsiteY56" fmla="*/ 924893 h 1498799"/>
              <a:gd name="connsiteX57" fmla="*/ 5097749 w 5363295"/>
              <a:gd name="connsiteY57" fmla="*/ 996697 h 1498799"/>
              <a:gd name="connsiteX58" fmla="*/ 5208384 w 5363295"/>
              <a:gd name="connsiteY58" fmla="*/ 1064837 h 1498799"/>
              <a:gd name="connsiteX59" fmla="*/ 5325622 w 5363295"/>
              <a:gd name="connsiteY59" fmla="*/ 1173090 h 1498799"/>
              <a:gd name="connsiteX60" fmla="*/ 5363295 w 5363295"/>
              <a:gd name="connsiteY60" fmla="*/ 1282775 h 1498799"/>
              <a:gd name="connsiteX61" fmla="*/ 4823235 w 5363295"/>
              <a:gd name="connsiteY61" fmla="*/ 1498799 h 1498799"/>
              <a:gd name="connsiteX62" fmla="*/ 574763 w 5363295"/>
              <a:gd name="connsiteY62" fmla="*/ 1498799 h 1498799"/>
              <a:gd name="connsiteX0" fmla="*/ 574763 w 5363295"/>
              <a:gd name="connsiteY0" fmla="*/ 1498799 h 1498799"/>
              <a:gd name="connsiteX1" fmla="*/ 54374 w 5363295"/>
              <a:gd name="connsiteY1" fmla="*/ 1445723 h 1498799"/>
              <a:gd name="connsiteX2" fmla="*/ 24725 w 5363295"/>
              <a:gd name="connsiteY2" fmla="*/ 1325193 h 1498799"/>
              <a:gd name="connsiteX3" fmla="*/ 173680 w 5363295"/>
              <a:gd name="connsiteY3" fmla="*/ 1189864 h 1498799"/>
              <a:gd name="connsiteX4" fmla="*/ 400331 w 5363295"/>
              <a:gd name="connsiteY4" fmla="*/ 1094333 h 1498799"/>
              <a:gd name="connsiteX5" fmla="*/ 553012 w 5363295"/>
              <a:gd name="connsiteY5" fmla="*/ 1027412 h 1498799"/>
              <a:gd name="connsiteX6" fmla="*/ 649512 w 5363295"/>
              <a:gd name="connsiteY6" fmla="*/ 941151 h 1498799"/>
              <a:gd name="connsiteX7" fmla="*/ 757820 w 5363295"/>
              <a:gd name="connsiteY7" fmla="*/ 888497 h 1498799"/>
              <a:gd name="connsiteX8" fmla="*/ 860315 w 5363295"/>
              <a:gd name="connsiteY8" fmla="*/ 821820 h 1498799"/>
              <a:gd name="connsiteX9" fmla="*/ 935265 w 5363295"/>
              <a:gd name="connsiteY9" fmla="*/ 762158 h 1498799"/>
              <a:gd name="connsiteX10" fmla="*/ 1006796 w 5363295"/>
              <a:gd name="connsiteY10" fmla="*/ 721542 h 1498799"/>
              <a:gd name="connsiteX11" fmla="*/ 1101199 w 5363295"/>
              <a:gd name="connsiteY11" fmla="*/ 642758 h 1498799"/>
              <a:gd name="connsiteX12" fmla="*/ 1196924 w 5363295"/>
              <a:gd name="connsiteY12" fmla="*/ 570091 h 1498799"/>
              <a:gd name="connsiteX13" fmla="*/ 1284056 w 5363295"/>
              <a:gd name="connsiteY13" fmla="*/ 525562 h 1498799"/>
              <a:gd name="connsiteX14" fmla="*/ 1375979 w 5363295"/>
              <a:gd name="connsiteY14" fmla="*/ 481498 h 1498799"/>
              <a:gd name="connsiteX15" fmla="*/ 1457610 w 5363295"/>
              <a:gd name="connsiteY15" fmla="*/ 452845 h 1498799"/>
              <a:gd name="connsiteX16" fmla="*/ 1549855 w 5363295"/>
              <a:gd name="connsiteY16" fmla="*/ 425399 h 1498799"/>
              <a:gd name="connsiteX17" fmla="*/ 1637432 w 5363295"/>
              <a:gd name="connsiteY17" fmla="*/ 403830 h 1498799"/>
              <a:gd name="connsiteX18" fmla="*/ 1796074 w 5363295"/>
              <a:gd name="connsiteY18" fmla="*/ 380972 h 1498799"/>
              <a:gd name="connsiteX19" fmla="*/ 1947651 w 5363295"/>
              <a:gd name="connsiteY19" fmla="*/ 336162 h 1498799"/>
              <a:gd name="connsiteX20" fmla="*/ 2047357 w 5363295"/>
              <a:gd name="connsiteY20" fmla="*/ 298816 h 1498799"/>
              <a:gd name="connsiteX21" fmla="*/ 2151406 w 5363295"/>
              <a:gd name="connsiteY21" fmla="*/ 223958 h 1498799"/>
              <a:gd name="connsiteX22" fmla="*/ 2201416 w 5363295"/>
              <a:gd name="connsiteY22" fmla="*/ 209387 h 1498799"/>
              <a:gd name="connsiteX23" fmla="*/ 2261798 w 5363295"/>
              <a:gd name="connsiteY23" fmla="*/ 191271 h 1498799"/>
              <a:gd name="connsiteX24" fmla="*/ 2396920 w 5363295"/>
              <a:gd name="connsiteY24" fmla="*/ 161198 h 1498799"/>
              <a:gd name="connsiteX25" fmla="*/ 2687191 w 5363295"/>
              <a:gd name="connsiteY25" fmla="*/ 115268 h 1498799"/>
              <a:gd name="connsiteX26" fmla="*/ 2772916 w 5363295"/>
              <a:gd name="connsiteY26" fmla="*/ 86693 h 1498799"/>
              <a:gd name="connsiteX27" fmla="*/ 2801491 w 5363295"/>
              <a:gd name="connsiteY27" fmla="*/ 77168 h 1498799"/>
              <a:gd name="connsiteX28" fmla="*/ 2830066 w 5363295"/>
              <a:gd name="connsiteY28" fmla="*/ 58118 h 1498799"/>
              <a:gd name="connsiteX29" fmla="*/ 2915173 w 5363295"/>
              <a:gd name="connsiteY29" fmla="*/ 42720 h 1498799"/>
              <a:gd name="connsiteX30" fmla="*/ 3069216 w 5363295"/>
              <a:gd name="connsiteY30" fmla="*/ 20018 h 1498799"/>
              <a:gd name="connsiteX31" fmla="*/ 3337217 w 5363295"/>
              <a:gd name="connsiteY31" fmla="*/ 328 h 1498799"/>
              <a:gd name="connsiteX32" fmla="*/ 3376893 w 5363295"/>
              <a:gd name="connsiteY32" fmla="*/ 41289 h 1498799"/>
              <a:gd name="connsiteX33" fmla="*/ 3474403 w 5363295"/>
              <a:gd name="connsiteY33" fmla="*/ 61770 h 1498799"/>
              <a:gd name="connsiteX34" fmla="*/ 3553966 w 5363295"/>
              <a:gd name="connsiteY34" fmla="*/ 124793 h 1498799"/>
              <a:gd name="connsiteX35" fmla="*/ 3639691 w 5363295"/>
              <a:gd name="connsiteY35" fmla="*/ 181943 h 1498799"/>
              <a:gd name="connsiteX36" fmla="*/ 3725416 w 5363295"/>
              <a:gd name="connsiteY36" fmla="*/ 239093 h 1498799"/>
              <a:gd name="connsiteX37" fmla="*/ 3802917 w 5363295"/>
              <a:gd name="connsiteY37" fmla="*/ 242105 h 1498799"/>
              <a:gd name="connsiteX38" fmla="*/ 3854930 w 5363295"/>
              <a:gd name="connsiteY38" fmla="*/ 305129 h 1498799"/>
              <a:gd name="connsiteX39" fmla="*/ 3948538 w 5363295"/>
              <a:gd name="connsiteY39" fmla="*/ 366570 h 1498799"/>
              <a:gd name="connsiteX40" fmla="*/ 4016171 w 5363295"/>
              <a:gd name="connsiteY40" fmla="*/ 422138 h 1498799"/>
              <a:gd name="connsiteX41" fmla="*/ 4121630 w 5363295"/>
              <a:gd name="connsiteY41" fmla="*/ 490093 h 1498799"/>
              <a:gd name="connsiteX42" fmla="*/ 4269643 w 5363295"/>
              <a:gd name="connsiteY42" fmla="*/ 570585 h 1498799"/>
              <a:gd name="connsiteX43" fmla="*/ 4393809 w 5363295"/>
              <a:gd name="connsiteY43" fmla="*/ 624082 h 1498799"/>
              <a:gd name="connsiteX44" fmla="*/ 4454453 w 5363295"/>
              <a:gd name="connsiteY44" fmla="*/ 625664 h 1498799"/>
              <a:gd name="connsiteX45" fmla="*/ 4509960 w 5363295"/>
              <a:gd name="connsiteY45" fmla="*/ 663916 h 1498799"/>
              <a:gd name="connsiteX46" fmla="*/ 4535041 w 5363295"/>
              <a:gd name="connsiteY46" fmla="*/ 648668 h 1498799"/>
              <a:gd name="connsiteX47" fmla="*/ 4574101 w 5363295"/>
              <a:gd name="connsiteY47" fmla="*/ 702015 h 1498799"/>
              <a:gd name="connsiteX48" fmla="*/ 4649341 w 5363295"/>
              <a:gd name="connsiteY48" fmla="*/ 715343 h 1498799"/>
              <a:gd name="connsiteX49" fmla="*/ 4677916 w 5363295"/>
              <a:gd name="connsiteY49" fmla="*/ 734393 h 1498799"/>
              <a:gd name="connsiteX50" fmla="*/ 4706491 w 5363295"/>
              <a:gd name="connsiteY50" fmla="*/ 753443 h 1498799"/>
              <a:gd name="connsiteX51" fmla="*/ 4792216 w 5363295"/>
              <a:gd name="connsiteY51" fmla="*/ 829643 h 1498799"/>
              <a:gd name="connsiteX52" fmla="*/ 4820791 w 5363295"/>
              <a:gd name="connsiteY52" fmla="*/ 839168 h 1498799"/>
              <a:gd name="connsiteX53" fmla="*/ 4877941 w 5363295"/>
              <a:gd name="connsiteY53" fmla="*/ 877268 h 1498799"/>
              <a:gd name="connsiteX54" fmla="*/ 4944616 w 5363295"/>
              <a:gd name="connsiteY54" fmla="*/ 896318 h 1498799"/>
              <a:gd name="connsiteX55" fmla="*/ 4973191 w 5363295"/>
              <a:gd name="connsiteY55" fmla="*/ 905843 h 1498799"/>
              <a:gd name="connsiteX56" fmla="*/ 5039866 w 5363295"/>
              <a:gd name="connsiteY56" fmla="*/ 924893 h 1498799"/>
              <a:gd name="connsiteX57" fmla="*/ 5097749 w 5363295"/>
              <a:gd name="connsiteY57" fmla="*/ 996697 h 1498799"/>
              <a:gd name="connsiteX58" fmla="*/ 5208384 w 5363295"/>
              <a:gd name="connsiteY58" fmla="*/ 1064837 h 1498799"/>
              <a:gd name="connsiteX59" fmla="*/ 5325622 w 5363295"/>
              <a:gd name="connsiteY59" fmla="*/ 1173090 h 1498799"/>
              <a:gd name="connsiteX60" fmla="*/ 5363295 w 5363295"/>
              <a:gd name="connsiteY60" fmla="*/ 1282775 h 1498799"/>
              <a:gd name="connsiteX61" fmla="*/ 4823235 w 5363295"/>
              <a:gd name="connsiteY61" fmla="*/ 1498799 h 1498799"/>
              <a:gd name="connsiteX62" fmla="*/ 574763 w 5363295"/>
              <a:gd name="connsiteY62" fmla="*/ 1498799 h 1498799"/>
              <a:gd name="connsiteX0" fmla="*/ 574763 w 5363295"/>
              <a:gd name="connsiteY0" fmla="*/ 1498799 h 1498799"/>
              <a:gd name="connsiteX1" fmla="*/ 54374 w 5363295"/>
              <a:gd name="connsiteY1" fmla="*/ 1445723 h 1498799"/>
              <a:gd name="connsiteX2" fmla="*/ 24725 w 5363295"/>
              <a:gd name="connsiteY2" fmla="*/ 1325193 h 1498799"/>
              <a:gd name="connsiteX3" fmla="*/ 173680 w 5363295"/>
              <a:gd name="connsiteY3" fmla="*/ 1189864 h 1498799"/>
              <a:gd name="connsiteX4" fmla="*/ 400331 w 5363295"/>
              <a:gd name="connsiteY4" fmla="*/ 1094333 h 1498799"/>
              <a:gd name="connsiteX5" fmla="*/ 553012 w 5363295"/>
              <a:gd name="connsiteY5" fmla="*/ 1027412 h 1498799"/>
              <a:gd name="connsiteX6" fmla="*/ 649512 w 5363295"/>
              <a:gd name="connsiteY6" fmla="*/ 941151 h 1498799"/>
              <a:gd name="connsiteX7" fmla="*/ 757820 w 5363295"/>
              <a:gd name="connsiteY7" fmla="*/ 888497 h 1498799"/>
              <a:gd name="connsiteX8" fmla="*/ 860315 w 5363295"/>
              <a:gd name="connsiteY8" fmla="*/ 821820 h 1498799"/>
              <a:gd name="connsiteX9" fmla="*/ 935265 w 5363295"/>
              <a:gd name="connsiteY9" fmla="*/ 762158 h 1498799"/>
              <a:gd name="connsiteX10" fmla="*/ 1006796 w 5363295"/>
              <a:gd name="connsiteY10" fmla="*/ 721542 h 1498799"/>
              <a:gd name="connsiteX11" fmla="*/ 1101199 w 5363295"/>
              <a:gd name="connsiteY11" fmla="*/ 642758 h 1498799"/>
              <a:gd name="connsiteX12" fmla="*/ 1196924 w 5363295"/>
              <a:gd name="connsiteY12" fmla="*/ 570091 h 1498799"/>
              <a:gd name="connsiteX13" fmla="*/ 1284056 w 5363295"/>
              <a:gd name="connsiteY13" fmla="*/ 525562 h 1498799"/>
              <a:gd name="connsiteX14" fmla="*/ 1375979 w 5363295"/>
              <a:gd name="connsiteY14" fmla="*/ 481498 h 1498799"/>
              <a:gd name="connsiteX15" fmla="*/ 1457610 w 5363295"/>
              <a:gd name="connsiteY15" fmla="*/ 452845 h 1498799"/>
              <a:gd name="connsiteX16" fmla="*/ 1549855 w 5363295"/>
              <a:gd name="connsiteY16" fmla="*/ 425399 h 1498799"/>
              <a:gd name="connsiteX17" fmla="*/ 1637432 w 5363295"/>
              <a:gd name="connsiteY17" fmla="*/ 403830 h 1498799"/>
              <a:gd name="connsiteX18" fmla="*/ 1796074 w 5363295"/>
              <a:gd name="connsiteY18" fmla="*/ 380972 h 1498799"/>
              <a:gd name="connsiteX19" fmla="*/ 1947651 w 5363295"/>
              <a:gd name="connsiteY19" fmla="*/ 336162 h 1498799"/>
              <a:gd name="connsiteX20" fmla="*/ 2047357 w 5363295"/>
              <a:gd name="connsiteY20" fmla="*/ 298816 h 1498799"/>
              <a:gd name="connsiteX21" fmla="*/ 2151406 w 5363295"/>
              <a:gd name="connsiteY21" fmla="*/ 223958 h 1498799"/>
              <a:gd name="connsiteX22" fmla="*/ 2201416 w 5363295"/>
              <a:gd name="connsiteY22" fmla="*/ 209387 h 1498799"/>
              <a:gd name="connsiteX23" fmla="*/ 2261798 w 5363295"/>
              <a:gd name="connsiteY23" fmla="*/ 191271 h 1498799"/>
              <a:gd name="connsiteX24" fmla="*/ 2396920 w 5363295"/>
              <a:gd name="connsiteY24" fmla="*/ 161198 h 1498799"/>
              <a:gd name="connsiteX25" fmla="*/ 2687191 w 5363295"/>
              <a:gd name="connsiteY25" fmla="*/ 115268 h 1498799"/>
              <a:gd name="connsiteX26" fmla="*/ 2772916 w 5363295"/>
              <a:gd name="connsiteY26" fmla="*/ 86693 h 1498799"/>
              <a:gd name="connsiteX27" fmla="*/ 2801491 w 5363295"/>
              <a:gd name="connsiteY27" fmla="*/ 77168 h 1498799"/>
              <a:gd name="connsiteX28" fmla="*/ 2830066 w 5363295"/>
              <a:gd name="connsiteY28" fmla="*/ 58118 h 1498799"/>
              <a:gd name="connsiteX29" fmla="*/ 2915173 w 5363295"/>
              <a:gd name="connsiteY29" fmla="*/ 42720 h 1498799"/>
              <a:gd name="connsiteX30" fmla="*/ 3069216 w 5363295"/>
              <a:gd name="connsiteY30" fmla="*/ 20018 h 1498799"/>
              <a:gd name="connsiteX31" fmla="*/ 3337217 w 5363295"/>
              <a:gd name="connsiteY31" fmla="*/ 328 h 1498799"/>
              <a:gd name="connsiteX32" fmla="*/ 3376893 w 5363295"/>
              <a:gd name="connsiteY32" fmla="*/ 41289 h 1498799"/>
              <a:gd name="connsiteX33" fmla="*/ 3474403 w 5363295"/>
              <a:gd name="connsiteY33" fmla="*/ 61770 h 1498799"/>
              <a:gd name="connsiteX34" fmla="*/ 3553966 w 5363295"/>
              <a:gd name="connsiteY34" fmla="*/ 124793 h 1498799"/>
              <a:gd name="connsiteX35" fmla="*/ 3639691 w 5363295"/>
              <a:gd name="connsiteY35" fmla="*/ 181943 h 1498799"/>
              <a:gd name="connsiteX36" fmla="*/ 3725416 w 5363295"/>
              <a:gd name="connsiteY36" fmla="*/ 239093 h 1498799"/>
              <a:gd name="connsiteX37" fmla="*/ 3802917 w 5363295"/>
              <a:gd name="connsiteY37" fmla="*/ 242105 h 1498799"/>
              <a:gd name="connsiteX38" fmla="*/ 3854930 w 5363295"/>
              <a:gd name="connsiteY38" fmla="*/ 305129 h 1498799"/>
              <a:gd name="connsiteX39" fmla="*/ 3948538 w 5363295"/>
              <a:gd name="connsiteY39" fmla="*/ 366570 h 1498799"/>
              <a:gd name="connsiteX40" fmla="*/ 4016171 w 5363295"/>
              <a:gd name="connsiteY40" fmla="*/ 422138 h 1498799"/>
              <a:gd name="connsiteX41" fmla="*/ 4121630 w 5363295"/>
              <a:gd name="connsiteY41" fmla="*/ 490093 h 1498799"/>
              <a:gd name="connsiteX42" fmla="*/ 4269643 w 5363295"/>
              <a:gd name="connsiteY42" fmla="*/ 570585 h 1498799"/>
              <a:gd name="connsiteX43" fmla="*/ 4393809 w 5363295"/>
              <a:gd name="connsiteY43" fmla="*/ 624082 h 1498799"/>
              <a:gd name="connsiteX44" fmla="*/ 4509960 w 5363295"/>
              <a:gd name="connsiteY44" fmla="*/ 663916 h 1498799"/>
              <a:gd name="connsiteX45" fmla="*/ 4535041 w 5363295"/>
              <a:gd name="connsiteY45" fmla="*/ 648668 h 1498799"/>
              <a:gd name="connsiteX46" fmla="*/ 4574101 w 5363295"/>
              <a:gd name="connsiteY46" fmla="*/ 702015 h 1498799"/>
              <a:gd name="connsiteX47" fmla="*/ 4649341 w 5363295"/>
              <a:gd name="connsiteY47" fmla="*/ 715343 h 1498799"/>
              <a:gd name="connsiteX48" fmla="*/ 4677916 w 5363295"/>
              <a:gd name="connsiteY48" fmla="*/ 734393 h 1498799"/>
              <a:gd name="connsiteX49" fmla="*/ 4706491 w 5363295"/>
              <a:gd name="connsiteY49" fmla="*/ 753443 h 1498799"/>
              <a:gd name="connsiteX50" fmla="*/ 4792216 w 5363295"/>
              <a:gd name="connsiteY50" fmla="*/ 829643 h 1498799"/>
              <a:gd name="connsiteX51" fmla="*/ 4820791 w 5363295"/>
              <a:gd name="connsiteY51" fmla="*/ 839168 h 1498799"/>
              <a:gd name="connsiteX52" fmla="*/ 4877941 w 5363295"/>
              <a:gd name="connsiteY52" fmla="*/ 877268 h 1498799"/>
              <a:gd name="connsiteX53" fmla="*/ 4944616 w 5363295"/>
              <a:gd name="connsiteY53" fmla="*/ 896318 h 1498799"/>
              <a:gd name="connsiteX54" fmla="*/ 4973191 w 5363295"/>
              <a:gd name="connsiteY54" fmla="*/ 905843 h 1498799"/>
              <a:gd name="connsiteX55" fmla="*/ 5039866 w 5363295"/>
              <a:gd name="connsiteY55" fmla="*/ 924893 h 1498799"/>
              <a:gd name="connsiteX56" fmla="*/ 5097749 w 5363295"/>
              <a:gd name="connsiteY56" fmla="*/ 996697 h 1498799"/>
              <a:gd name="connsiteX57" fmla="*/ 5208384 w 5363295"/>
              <a:gd name="connsiteY57" fmla="*/ 1064837 h 1498799"/>
              <a:gd name="connsiteX58" fmla="*/ 5325622 w 5363295"/>
              <a:gd name="connsiteY58" fmla="*/ 1173090 h 1498799"/>
              <a:gd name="connsiteX59" fmla="*/ 5363295 w 5363295"/>
              <a:gd name="connsiteY59" fmla="*/ 1282775 h 1498799"/>
              <a:gd name="connsiteX60" fmla="*/ 4823235 w 5363295"/>
              <a:gd name="connsiteY60" fmla="*/ 1498799 h 1498799"/>
              <a:gd name="connsiteX61" fmla="*/ 574763 w 5363295"/>
              <a:gd name="connsiteY61" fmla="*/ 1498799 h 1498799"/>
              <a:gd name="connsiteX0" fmla="*/ 574763 w 5363295"/>
              <a:gd name="connsiteY0" fmla="*/ 1498799 h 1498799"/>
              <a:gd name="connsiteX1" fmla="*/ 54374 w 5363295"/>
              <a:gd name="connsiteY1" fmla="*/ 1445723 h 1498799"/>
              <a:gd name="connsiteX2" fmla="*/ 24725 w 5363295"/>
              <a:gd name="connsiteY2" fmla="*/ 1325193 h 1498799"/>
              <a:gd name="connsiteX3" fmla="*/ 173680 w 5363295"/>
              <a:gd name="connsiteY3" fmla="*/ 1189864 h 1498799"/>
              <a:gd name="connsiteX4" fmla="*/ 400331 w 5363295"/>
              <a:gd name="connsiteY4" fmla="*/ 1094333 h 1498799"/>
              <a:gd name="connsiteX5" fmla="*/ 553012 w 5363295"/>
              <a:gd name="connsiteY5" fmla="*/ 1027412 h 1498799"/>
              <a:gd name="connsiteX6" fmla="*/ 649512 w 5363295"/>
              <a:gd name="connsiteY6" fmla="*/ 941151 h 1498799"/>
              <a:gd name="connsiteX7" fmla="*/ 757820 w 5363295"/>
              <a:gd name="connsiteY7" fmla="*/ 888497 h 1498799"/>
              <a:gd name="connsiteX8" fmla="*/ 860315 w 5363295"/>
              <a:gd name="connsiteY8" fmla="*/ 821820 h 1498799"/>
              <a:gd name="connsiteX9" fmla="*/ 935265 w 5363295"/>
              <a:gd name="connsiteY9" fmla="*/ 762158 h 1498799"/>
              <a:gd name="connsiteX10" fmla="*/ 1006796 w 5363295"/>
              <a:gd name="connsiteY10" fmla="*/ 721542 h 1498799"/>
              <a:gd name="connsiteX11" fmla="*/ 1101199 w 5363295"/>
              <a:gd name="connsiteY11" fmla="*/ 642758 h 1498799"/>
              <a:gd name="connsiteX12" fmla="*/ 1196924 w 5363295"/>
              <a:gd name="connsiteY12" fmla="*/ 570091 h 1498799"/>
              <a:gd name="connsiteX13" fmla="*/ 1284056 w 5363295"/>
              <a:gd name="connsiteY13" fmla="*/ 525562 h 1498799"/>
              <a:gd name="connsiteX14" fmla="*/ 1375979 w 5363295"/>
              <a:gd name="connsiteY14" fmla="*/ 481498 h 1498799"/>
              <a:gd name="connsiteX15" fmla="*/ 1457610 w 5363295"/>
              <a:gd name="connsiteY15" fmla="*/ 452845 h 1498799"/>
              <a:gd name="connsiteX16" fmla="*/ 1549855 w 5363295"/>
              <a:gd name="connsiteY16" fmla="*/ 425399 h 1498799"/>
              <a:gd name="connsiteX17" fmla="*/ 1637432 w 5363295"/>
              <a:gd name="connsiteY17" fmla="*/ 403830 h 1498799"/>
              <a:gd name="connsiteX18" fmla="*/ 1796074 w 5363295"/>
              <a:gd name="connsiteY18" fmla="*/ 380972 h 1498799"/>
              <a:gd name="connsiteX19" fmla="*/ 1947651 w 5363295"/>
              <a:gd name="connsiteY19" fmla="*/ 336162 h 1498799"/>
              <a:gd name="connsiteX20" fmla="*/ 2047357 w 5363295"/>
              <a:gd name="connsiteY20" fmla="*/ 298816 h 1498799"/>
              <a:gd name="connsiteX21" fmla="*/ 2151406 w 5363295"/>
              <a:gd name="connsiteY21" fmla="*/ 223958 h 1498799"/>
              <a:gd name="connsiteX22" fmla="*/ 2201416 w 5363295"/>
              <a:gd name="connsiteY22" fmla="*/ 209387 h 1498799"/>
              <a:gd name="connsiteX23" fmla="*/ 2261798 w 5363295"/>
              <a:gd name="connsiteY23" fmla="*/ 191271 h 1498799"/>
              <a:gd name="connsiteX24" fmla="*/ 2396920 w 5363295"/>
              <a:gd name="connsiteY24" fmla="*/ 161198 h 1498799"/>
              <a:gd name="connsiteX25" fmla="*/ 2687191 w 5363295"/>
              <a:gd name="connsiteY25" fmla="*/ 115268 h 1498799"/>
              <a:gd name="connsiteX26" fmla="*/ 2772916 w 5363295"/>
              <a:gd name="connsiteY26" fmla="*/ 86693 h 1498799"/>
              <a:gd name="connsiteX27" fmla="*/ 2801491 w 5363295"/>
              <a:gd name="connsiteY27" fmla="*/ 77168 h 1498799"/>
              <a:gd name="connsiteX28" fmla="*/ 2830066 w 5363295"/>
              <a:gd name="connsiteY28" fmla="*/ 58118 h 1498799"/>
              <a:gd name="connsiteX29" fmla="*/ 2915173 w 5363295"/>
              <a:gd name="connsiteY29" fmla="*/ 42720 h 1498799"/>
              <a:gd name="connsiteX30" fmla="*/ 3069216 w 5363295"/>
              <a:gd name="connsiteY30" fmla="*/ 20018 h 1498799"/>
              <a:gd name="connsiteX31" fmla="*/ 3337217 w 5363295"/>
              <a:gd name="connsiteY31" fmla="*/ 328 h 1498799"/>
              <a:gd name="connsiteX32" fmla="*/ 3376893 w 5363295"/>
              <a:gd name="connsiteY32" fmla="*/ 41289 h 1498799"/>
              <a:gd name="connsiteX33" fmla="*/ 3474403 w 5363295"/>
              <a:gd name="connsiteY33" fmla="*/ 61770 h 1498799"/>
              <a:gd name="connsiteX34" fmla="*/ 3553966 w 5363295"/>
              <a:gd name="connsiteY34" fmla="*/ 124793 h 1498799"/>
              <a:gd name="connsiteX35" fmla="*/ 3639691 w 5363295"/>
              <a:gd name="connsiteY35" fmla="*/ 181943 h 1498799"/>
              <a:gd name="connsiteX36" fmla="*/ 3725416 w 5363295"/>
              <a:gd name="connsiteY36" fmla="*/ 239093 h 1498799"/>
              <a:gd name="connsiteX37" fmla="*/ 3802917 w 5363295"/>
              <a:gd name="connsiteY37" fmla="*/ 242105 h 1498799"/>
              <a:gd name="connsiteX38" fmla="*/ 3854930 w 5363295"/>
              <a:gd name="connsiteY38" fmla="*/ 305129 h 1498799"/>
              <a:gd name="connsiteX39" fmla="*/ 3948538 w 5363295"/>
              <a:gd name="connsiteY39" fmla="*/ 366570 h 1498799"/>
              <a:gd name="connsiteX40" fmla="*/ 4016171 w 5363295"/>
              <a:gd name="connsiteY40" fmla="*/ 422138 h 1498799"/>
              <a:gd name="connsiteX41" fmla="*/ 4121630 w 5363295"/>
              <a:gd name="connsiteY41" fmla="*/ 490093 h 1498799"/>
              <a:gd name="connsiteX42" fmla="*/ 4269643 w 5363295"/>
              <a:gd name="connsiteY42" fmla="*/ 570585 h 1498799"/>
              <a:gd name="connsiteX43" fmla="*/ 4393809 w 5363295"/>
              <a:gd name="connsiteY43" fmla="*/ 624082 h 1498799"/>
              <a:gd name="connsiteX44" fmla="*/ 4509960 w 5363295"/>
              <a:gd name="connsiteY44" fmla="*/ 663916 h 1498799"/>
              <a:gd name="connsiteX45" fmla="*/ 4574101 w 5363295"/>
              <a:gd name="connsiteY45" fmla="*/ 702015 h 1498799"/>
              <a:gd name="connsiteX46" fmla="*/ 4649341 w 5363295"/>
              <a:gd name="connsiteY46" fmla="*/ 715343 h 1498799"/>
              <a:gd name="connsiteX47" fmla="*/ 4677916 w 5363295"/>
              <a:gd name="connsiteY47" fmla="*/ 734393 h 1498799"/>
              <a:gd name="connsiteX48" fmla="*/ 4706491 w 5363295"/>
              <a:gd name="connsiteY48" fmla="*/ 753443 h 1498799"/>
              <a:gd name="connsiteX49" fmla="*/ 4792216 w 5363295"/>
              <a:gd name="connsiteY49" fmla="*/ 829643 h 1498799"/>
              <a:gd name="connsiteX50" fmla="*/ 4820791 w 5363295"/>
              <a:gd name="connsiteY50" fmla="*/ 839168 h 1498799"/>
              <a:gd name="connsiteX51" fmla="*/ 4877941 w 5363295"/>
              <a:gd name="connsiteY51" fmla="*/ 877268 h 1498799"/>
              <a:gd name="connsiteX52" fmla="*/ 4944616 w 5363295"/>
              <a:gd name="connsiteY52" fmla="*/ 896318 h 1498799"/>
              <a:gd name="connsiteX53" fmla="*/ 4973191 w 5363295"/>
              <a:gd name="connsiteY53" fmla="*/ 905843 h 1498799"/>
              <a:gd name="connsiteX54" fmla="*/ 5039866 w 5363295"/>
              <a:gd name="connsiteY54" fmla="*/ 924893 h 1498799"/>
              <a:gd name="connsiteX55" fmla="*/ 5097749 w 5363295"/>
              <a:gd name="connsiteY55" fmla="*/ 996697 h 1498799"/>
              <a:gd name="connsiteX56" fmla="*/ 5208384 w 5363295"/>
              <a:gd name="connsiteY56" fmla="*/ 1064837 h 1498799"/>
              <a:gd name="connsiteX57" fmla="*/ 5325622 w 5363295"/>
              <a:gd name="connsiteY57" fmla="*/ 1173090 h 1498799"/>
              <a:gd name="connsiteX58" fmla="*/ 5363295 w 5363295"/>
              <a:gd name="connsiteY58" fmla="*/ 1282775 h 1498799"/>
              <a:gd name="connsiteX59" fmla="*/ 4823235 w 5363295"/>
              <a:gd name="connsiteY59" fmla="*/ 1498799 h 1498799"/>
              <a:gd name="connsiteX60" fmla="*/ 574763 w 5363295"/>
              <a:gd name="connsiteY60" fmla="*/ 1498799 h 1498799"/>
              <a:gd name="connsiteX0" fmla="*/ 574763 w 5363295"/>
              <a:gd name="connsiteY0" fmla="*/ 1498799 h 1498799"/>
              <a:gd name="connsiteX1" fmla="*/ 54374 w 5363295"/>
              <a:gd name="connsiteY1" fmla="*/ 1445723 h 1498799"/>
              <a:gd name="connsiteX2" fmla="*/ 24725 w 5363295"/>
              <a:gd name="connsiteY2" fmla="*/ 1325193 h 1498799"/>
              <a:gd name="connsiteX3" fmla="*/ 173680 w 5363295"/>
              <a:gd name="connsiteY3" fmla="*/ 1189864 h 1498799"/>
              <a:gd name="connsiteX4" fmla="*/ 400331 w 5363295"/>
              <a:gd name="connsiteY4" fmla="*/ 1094333 h 1498799"/>
              <a:gd name="connsiteX5" fmla="*/ 553012 w 5363295"/>
              <a:gd name="connsiteY5" fmla="*/ 1027412 h 1498799"/>
              <a:gd name="connsiteX6" fmla="*/ 649512 w 5363295"/>
              <a:gd name="connsiteY6" fmla="*/ 941151 h 1498799"/>
              <a:gd name="connsiteX7" fmla="*/ 757820 w 5363295"/>
              <a:gd name="connsiteY7" fmla="*/ 888497 h 1498799"/>
              <a:gd name="connsiteX8" fmla="*/ 860315 w 5363295"/>
              <a:gd name="connsiteY8" fmla="*/ 821820 h 1498799"/>
              <a:gd name="connsiteX9" fmla="*/ 935265 w 5363295"/>
              <a:gd name="connsiteY9" fmla="*/ 762158 h 1498799"/>
              <a:gd name="connsiteX10" fmla="*/ 1006796 w 5363295"/>
              <a:gd name="connsiteY10" fmla="*/ 721542 h 1498799"/>
              <a:gd name="connsiteX11" fmla="*/ 1101199 w 5363295"/>
              <a:gd name="connsiteY11" fmla="*/ 642758 h 1498799"/>
              <a:gd name="connsiteX12" fmla="*/ 1196924 w 5363295"/>
              <a:gd name="connsiteY12" fmla="*/ 570091 h 1498799"/>
              <a:gd name="connsiteX13" fmla="*/ 1284056 w 5363295"/>
              <a:gd name="connsiteY13" fmla="*/ 525562 h 1498799"/>
              <a:gd name="connsiteX14" fmla="*/ 1375979 w 5363295"/>
              <a:gd name="connsiteY14" fmla="*/ 481498 h 1498799"/>
              <a:gd name="connsiteX15" fmla="*/ 1457610 w 5363295"/>
              <a:gd name="connsiteY15" fmla="*/ 452845 h 1498799"/>
              <a:gd name="connsiteX16" fmla="*/ 1549855 w 5363295"/>
              <a:gd name="connsiteY16" fmla="*/ 425399 h 1498799"/>
              <a:gd name="connsiteX17" fmla="*/ 1637432 w 5363295"/>
              <a:gd name="connsiteY17" fmla="*/ 403830 h 1498799"/>
              <a:gd name="connsiteX18" fmla="*/ 1796074 w 5363295"/>
              <a:gd name="connsiteY18" fmla="*/ 380972 h 1498799"/>
              <a:gd name="connsiteX19" fmla="*/ 1947651 w 5363295"/>
              <a:gd name="connsiteY19" fmla="*/ 336162 h 1498799"/>
              <a:gd name="connsiteX20" fmla="*/ 2047357 w 5363295"/>
              <a:gd name="connsiteY20" fmla="*/ 298816 h 1498799"/>
              <a:gd name="connsiteX21" fmla="*/ 2151406 w 5363295"/>
              <a:gd name="connsiteY21" fmla="*/ 223958 h 1498799"/>
              <a:gd name="connsiteX22" fmla="*/ 2201416 w 5363295"/>
              <a:gd name="connsiteY22" fmla="*/ 209387 h 1498799"/>
              <a:gd name="connsiteX23" fmla="*/ 2261798 w 5363295"/>
              <a:gd name="connsiteY23" fmla="*/ 191271 h 1498799"/>
              <a:gd name="connsiteX24" fmla="*/ 2396920 w 5363295"/>
              <a:gd name="connsiteY24" fmla="*/ 161198 h 1498799"/>
              <a:gd name="connsiteX25" fmla="*/ 2687191 w 5363295"/>
              <a:gd name="connsiteY25" fmla="*/ 115268 h 1498799"/>
              <a:gd name="connsiteX26" fmla="*/ 2772916 w 5363295"/>
              <a:gd name="connsiteY26" fmla="*/ 86693 h 1498799"/>
              <a:gd name="connsiteX27" fmla="*/ 2801491 w 5363295"/>
              <a:gd name="connsiteY27" fmla="*/ 77168 h 1498799"/>
              <a:gd name="connsiteX28" fmla="*/ 2830066 w 5363295"/>
              <a:gd name="connsiteY28" fmla="*/ 58118 h 1498799"/>
              <a:gd name="connsiteX29" fmla="*/ 2915173 w 5363295"/>
              <a:gd name="connsiteY29" fmla="*/ 42720 h 1498799"/>
              <a:gd name="connsiteX30" fmla="*/ 3069216 w 5363295"/>
              <a:gd name="connsiteY30" fmla="*/ 20018 h 1498799"/>
              <a:gd name="connsiteX31" fmla="*/ 3337217 w 5363295"/>
              <a:gd name="connsiteY31" fmla="*/ 328 h 1498799"/>
              <a:gd name="connsiteX32" fmla="*/ 3376893 w 5363295"/>
              <a:gd name="connsiteY32" fmla="*/ 41289 h 1498799"/>
              <a:gd name="connsiteX33" fmla="*/ 3474403 w 5363295"/>
              <a:gd name="connsiteY33" fmla="*/ 61770 h 1498799"/>
              <a:gd name="connsiteX34" fmla="*/ 3553966 w 5363295"/>
              <a:gd name="connsiteY34" fmla="*/ 124793 h 1498799"/>
              <a:gd name="connsiteX35" fmla="*/ 3639691 w 5363295"/>
              <a:gd name="connsiteY35" fmla="*/ 181943 h 1498799"/>
              <a:gd name="connsiteX36" fmla="*/ 3725416 w 5363295"/>
              <a:gd name="connsiteY36" fmla="*/ 239093 h 1498799"/>
              <a:gd name="connsiteX37" fmla="*/ 3802917 w 5363295"/>
              <a:gd name="connsiteY37" fmla="*/ 242105 h 1498799"/>
              <a:gd name="connsiteX38" fmla="*/ 3854930 w 5363295"/>
              <a:gd name="connsiteY38" fmla="*/ 305129 h 1498799"/>
              <a:gd name="connsiteX39" fmla="*/ 3948538 w 5363295"/>
              <a:gd name="connsiteY39" fmla="*/ 366570 h 1498799"/>
              <a:gd name="connsiteX40" fmla="*/ 4016171 w 5363295"/>
              <a:gd name="connsiteY40" fmla="*/ 422138 h 1498799"/>
              <a:gd name="connsiteX41" fmla="*/ 4121630 w 5363295"/>
              <a:gd name="connsiteY41" fmla="*/ 490093 h 1498799"/>
              <a:gd name="connsiteX42" fmla="*/ 4283623 w 5363295"/>
              <a:gd name="connsiteY42" fmla="*/ 563280 h 1498799"/>
              <a:gd name="connsiteX43" fmla="*/ 4393809 w 5363295"/>
              <a:gd name="connsiteY43" fmla="*/ 624082 h 1498799"/>
              <a:gd name="connsiteX44" fmla="*/ 4509960 w 5363295"/>
              <a:gd name="connsiteY44" fmla="*/ 663916 h 1498799"/>
              <a:gd name="connsiteX45" fmla="*/ 4574101 w 5363295"/>
              <a:gd name="connsiteY45" fmla="*/ 702015 h 1498799"/>
              <a:gd name="connsiteX46" fmla="*/ 4649341 w 5363295"/>
              <a:gd name="connsiteY46" fmla="*/ 715343 h 1498799"/>
              <a:gd name="connsiteX47" fmla="*/ 4677916 w 5363295"/>
              <a:gd name="connsiteY47" fmla="*/ 734393 h 1498799"/>
              <a:gd name="connsiteX48" fmla="*/ 4706491 w 5363295"/>
              <a:gd name="connsiteY48" fmla="*/ 753443 h 1498799"/>
              <a:gd name="connsiteX49" fmla="*/ 4792216 w 5363295"/>
              <a:gd name="connsiteY49" fmla="*/ 829643 h 1498799"/>
              <a:gd name="connsiteX50" fmla="*/ 4820791 w 5363295"/>
              <a:gd name="connsiteY50" fmla="*/ 839168 h 1498799"/>
              <a:gd name="connsiteX51" fmla="*/ 4877941 w 5363295"/>
              <a:gd name="connsiteY51" fmla="*/ 877268 h 1498799"/>
              <a:gd name="connsiteX52" fmla="*/ 4944616 w 5363295"/>
              <a:gd name="connsiteY52" fmla="*/ 896318 h 1498799"/>
              <a:gd name="connsiteX53" fmla="*/ 4973191 w 5363295"/>
              <a:gd name="connsiteY53" fmla="*/ 905843 h 1498799"/>
              <a:gd name="connsiteX54" fmla="*/ 5039866 w 5363295"/>
              <a:gd name="connsiteY54" fmla="*/ 924893 h 1498799"/>
              <a:gd name="connsiteX55" fmla="*/ 5097749 w 5363295"/>
              <a:gd name="connsiteY55" fmla="*/ 996697 h 1498799"/>
              <a:gd name="connsiteX56" fmla="*/ 5208384 w 5363295"/>
              <a:gd name="connsiteY56" fmla="*/ 1064837 h 1498799"/>
              <a:gd name="connsiteX57" fmla="*/ 5325622 w 5363295"/>
              <a:gd name="connsiteY57" fmla="*/ 1173090 h 1498799"/>
              <a:gd name="connsiteX58" fmla="*/ 5363295 w 5363295"/>
              <a:gd name="connsiteY58" fmla="*/ 1282775 h 1498799"/>
              <a:gd name="connsiteX59" fmla="*/ 4823235 w 5363295"/>
              <a:gd name="connsiteY59" fmla="*/ 1498799 h 1498799"/>
              <a:gd name="connsiteX60" fmla="*/ 574763 w 5363295"/>
              <a:gd name="connsiteY60" fmla="*/ 1498799 h 1498799"/>
              <a:gd name="connsiteX0" fmla="*/ 574763 w 5363295"/>
              <a:gd name="connsiteY0" fmla="*/ 1498799 h 1498799"/>
              <a:gd name="connsiteX1" fmla="*/ 54374 w 5363295"/>
              <a:gd name="connsiteY1" fmla="*/ 1445723 h 1498799"/>
              <a:gd name="connsiteX2" fmla="*/ 24725 w 5363295"/>
              <a:gd name="connsiteY2" fmla="*/ 1325193 h 1498799"/>
              <a:gd name="connsiteX3" fmla="*/ 173680 w 5363295"/>
              <a:gd name="connsiteY3" fmla="*/ 1189864 h 1498799"/>
              <a:gd name="connsiteX4" fmla="*/ 400331 w 5363295"/>
              <a:gd name="connsiteY4" fmla="*/ 1094333 h 1498799"/>
              <a:gd name="connsiteX5" fmla="*/ 553012 w 5363295"/>
              <a:gd name="connsiteY5" fmla="*/ 1027412 h 1498799"/>
              <a:gd name="connsiteX6" fmla="*/ 649512 w 5363295"/>
              <a:gd name="connsiteY6" fmla="*/ 941151 h 1498799"/>
              <a:gd name="connsiteX7" fmla="*/ 757820 w 5363295"/>
              <a:gd name="connsiteY7" fmla="*/ 888497 h 1498799"/>
              <a:gd name="connsiteX8" fmla="*/ 860315 w 5363295"/>
              <a:gd name="connsiteY8" fmla="*/ 821820 h 1498799"/>
              <a:gd name="connsiteX9" fmla="*/ 935265 w 5363295"/>
              <a:gd name="connsiteY9" fmla="*/ 762158 h 1498799"/>
              <a:gd name="connsiteX10" fmla="*/ 1006796 w 5363295"/>
              <a:gd name="connsiteY10" fmla="*/ 721542 h 1498799"/>
              <a:gd name="connsiteX11" fmla="*/ 1101199 w 5363295"/>
              <a:gd name="connsiteY11" fmla="*/ 642758 h 1498799"/>
              <a:gd name="connsiteX12" fmla="*/ 1196924 w 5363295"/>
              <a:gd name="connsiteY12" fmla="*/ 570091 h 1498799"/>
              <a:gd name="connsiteX13" fmla="*/ 1284056 w 5363295"/>
              <a:gd name="connsiteY13" fmla="*/ 525562 h 1498799"/>
              <a:gd name="connsiteX14" fmla="*/ 1375979 w 5363295"/>
              <a:gd name="connsiteY14" fmla="*/ 481498 h 1498799"/>
              <a:gd name="connsiteX15" fmla="*/ 1457610 w 5363295"/>
              <a:gd name="connsiteY15" fmla="*/ 452845 h 1498799"/>
              <a:gd name="connsiteX16" fmla="*/ 1549855 w 5363295"/>
              <a:gd name="connsiteY16" fmla="*/ 425399 h 1498799"/>
              <a:gd name="connsiteX17" fmla="*/ 1637432 w 5363295"/>
              <a:gd name="connsiteY17" fmla="*/ 403830 h 1498799"/>
              <a:gd name="connsiteX18" fmla="*/ 1796074 w 5363295"/>
              <a:gd name="connsiteY18" fmla="*/ 380972 h 1498799"/>
              <a:gd name="connsiteX19" fmla="*/ 1947651 w 5363295"/>
              <a:gd name="connsiteY19" fmla="*/ 336162 h 1498799"/>
              <a:gd name="connsiteX20" fmla="*/ 2047357 w 5363295"/>
              <a:gd name="connsiteY20" fmla="*/ 298816 h 1498799"/>
              <a:gd name="connsiteX21" fmla="*/ 2151406 w 5363295"/>
              <a:gd name="connsiteY21" fmla="*/ 223958 h 1498799"/>
              <a:gd name="connsiteX22" fmla="*/ 2201416 w 5363295"/>
              <a:gd name="connsiteY22" fmla="*/ 209387 h 1498799"/>
              <a:gd name="connsiteX23" fmla="*/ 2261798 w 5363295"/>
              <a:gd name="connsiteY23" fmla="*/ 191271 h 1498799"/>
              <a:gd name="connsiteX24" fmla="*/ 2396920 w 5363295"/>
              <a:gd name="connsiteY24" fmla="*/ 161198 h 1498799"/>
              <a:gd name="connsiteX25" fmla="*/ 2687191 w 5363295"/>
              <a:gd name="connsiteY25" fmla="*/ 115268 h 1498799"/>
              <a:gd name="connsiteX26" fmla="*/ 2772916 w 5363295"/>
              <a:gd name="connsiteY26" fmla="*/ 86693 h 1498799"/>
              <a:gd name="connsiteX27" fmla="*/ 2801491 w 5363295"/>
              <a:gd name="connsiteY27" fmla="*/ 77168 h 1498799"/>
              <a:gd name="connsiteX28" fmla="*/ 2830066 w 5363295"/>
              <a:gd name="connsiteY28" fmla="*/ 58118 h 1498799"/>
              <a:gd name="connsiteX29" fmla="*/ 2915173 w 5363295"/>
              <a:gd name="connsiteY29" fmla="*/ 42720 h 1498799"/>
              <a:gd name="connsiteX30" fmla="*/ 3069216 w 5363295"/>
              <a:gd name="connsiteY30" fmla="*/ 20018 h 1498799"/>
              <a:gd name="connsiteX31" fmla="*/ 3337217 w 5363295"/>
              <a:gd name="connsiteY31" fmla="*/ 328 h 1498799"/>
              <a:gd name="connsiteX32" fmla="*/ 3376893 w 5363295"/>
              <a:gd name="connsiteY32" fmla="*/ 41289 h 1498799"/>
              <a:gd name="connsiteX33" fmla="*/ 3474403 w 5363295"/>
              <a:gd name="connsiteY33" fmla="*/ 61770 h 1498799"/>
              <a:gd name="connsiteX34" fmla="*/ 3553966 w 5363295"/>
              <a:gd name="connsiteY34" fmla="*/ 124793 h 1498799"/>
              <a:gd name="connsiteX35" fmla="*/ 3639691 w 5363295"/>
              <a:gd name="connsiteY35" fmla="*/ 181943 h 1498799"/>
              <a:gd name="connsiteX36" fmla="*/ 3725416 w 5363295"/>
              <a:gd name="connsiteY36" fmla="*/ 239093 h 1498799"/>
              <a:gd name="connsiteX37" fmla="*/ 3802917 w 5363295"/>
              <a:gd name="connsiteY37" fmla="*/ 242105 h 1498799"/>
              <a:gd name="connsiteX38" fmla="*/ 3854930 w 5363295"/>
              <a:gd name="connsiteY38" fmla="*/ 305129 h 1498799"/>
              <a:gd name="connsiteX39" fmla="*/ 3948538 w 5363295"/>
              <a:gd name="connsiteY39" fmla="*/ 366570 h 1498799"/>
              <a:gd name="connsiteX40" fmla="*/ 4016171 w 5363295"/>
              <a:gd name="connsiteY40" fmla="*/ 422138 h 1498799"/>
              <a:gd name="connsiteX41" fmla="*/ 4135609 w 5363295"/>
              <a:gd name="connsiteY41" fmla="*/ 482789 h 1498799"/>
              <a:gd name="connsiteX42" fmla="*/ 4283623 w 5363295"/>
              <a:gd name="connsiteY42" fmla="*/ 563280 h 1498799"/>
              <a:gd name="connsiteX43" fmla="*/ 4393809 w 5363295"/>
              <a:gd name="connsiteY43" fmla="*/ 624082 h 1498799"/>
              <a:gd name="connsiteX44" fmla="*/ 4509960 w 5363295"/>
              <a:gd name="connsiteY44" fmla="*/ 663916 h 1498799"/>
              <a:gd name="connsiteX45" fmla="*/ 4574101 w 5363295"/>
              <a:gd name="connsiteY45" fmla="*/ 702015 h 1498799"/>
              <a:gd name="connsiteX46" fmla="*/ 4649341 w 5363295"/>
              <a:gd name="connsiteY46" fmla="*/ 715343 h 1498799"/>
              <a:gd name="connsiteX47" fmla="*/ 4677916 w 5363295"/>
              <a:gd name="connsiteY47" fmla="*/ 734393 h 1498799"/>
              <a:gd name="connsiteX48" fmla="*/ 4706491 w 5363295"/>
              <a:gd name="connsiteY48" fmla="*/ 753443 h 1498799"/>
              <a:gd name="connsiteX49" fmla="*/ 4792216 w 5363295"/>
              <a:gd name="connsiteY49" fmla="*/ 829643 h 1498799"/>
              <a:gd name="connsiteX50" fmla="*/ 4820791 w 5363295"/>
              <a:gd name="connsiteY50" fmla="*/ 839168 h 1498799"/>
              <a:gd name="connsiteX51" fmla="*/ 4877941 w 5363295"/>
              <a:gd name="connsiteY51" fmla="*/ 877268 h 1498799"/>
              <a:gd name="connsiteX52" fmla="*/ 4944616 w 5363295"/>
              <a:gd name="connsiteY52" fmla="*/ 896318 h 1498799"/>
              <a:gd name="connsiteX53" fmla="*/ 4973191 w 5363295"/>
              <a:gd name="connsiteY53" fmla="*/ 905843 h 1498799"/>
              <a:gd name="connsiteX54" fmla="*/ 5039866 w 5363295"/>
              <a:gd name="connsiteY54" fmla="*/ 924893 h 1498799"/>
              <a:gd name="connsiteX55" fmla="*/ 5097749 w 5363295"/>
              <a:gd name="connsiteY55" fmla="*/ 996697 h 1498799"/>
              <a:gd name="connsiteX56" fmla="*/ 5208384 w 5363295"/>
              <a:gd name="connsiteY56" fmla="*/ 1064837 h 1498799"/>
              <a:gd name="connsiteX57" fmla="*/ 5325622 w 5363295"/>
              <a:gd name="connsiteY57" fmla="*/ 1173090 h 1498799"/>
              <a:gd name="connsiteX58" fmla="*/ 5363295 w 5363295"/>
              <a:gd name="connsiteY58" fmla="*/ 1282775 h 1498799"/>
              <a:gd name="connsiteX59" fmla="*/ 4823235 w 5363295"/>
              <a:gd name="connsiteY59" fmla="*/ 1498799 h 1498799"/>
              <a:gd name="connsiteX60" fmla="*/ 574763 w 5363295"/>
              <a:gd name="connsiteY60" fmla="*/ 1498799 h 1498799"/>
              <a:gd name="connsiteX0" fmla="*/ 574763 w 5363295"/>
              <a:gd name="connsiteY0" fmla="*/ 1498799 h 1498799"/>
              <a:gd name="connsiteX1" fmla="*/ 54374 w 5363295"/>
              <a:gd name="connsiteY1" fmla="*/ 1445723 h 1498799"/>
              <a:gd name="connsiteX2" fmla="*/ 24725 w 5363295"/>
              <a:gd name="connsiteY2" fmla="*/ 1325193 h 1498799"/>
              <a:gd name="connsiteX3" fmla="*/ 173680 w 5363295"/>
              <a:gd name="connsiteY3" fmla="*/ 1189864 h 1498799"/>
              <a:gd name="connsiteX4" fmla="*/ 400331 w 5363295"/>
              <a:gd name="connsiteY4" fmla="*/ 1094333 h 1498799"/>
              <a:gd name="connsiteX5" fmla="*/ 553012 w 5363295"/>
              <a:gd name="connsiteY5" fmla="*/ 1027412 h 1498799"/>
              <a:gd name="connsiteX6" fmla="*/ 649512 w 5363295"/>
              <a:gd name="connsiteY6" fmla="*/ 941151 h 1498799"/>
              <a:gd name="connsiteX7" fmla="*/ 757820 w 5363295"/>
              <a:gd name="connsiteY7" fmla="*/ 888497 h 1498799"/>
              <a:gd name="connsiteX8" fmla="*/ 860315 w 5363295"/>
              <a:gd name="connsiteY8" fmla="*/ 821820 h 1498799"/>
              <a:gd name="connsiteX9" fmla="*/ 935265 w 5363295"/>
              <a:gd name="connsiteY9" fmla="*/ 762158 h 1498799"/>
              <a:gd name="connsiteX10" fmla="*/ 1006796 w 5363295"/>
              <a:gd name="connsiteY10" fmla="*/ 721542 h 1498799"/>
              <a:gd name="connsiteX11" fmla="*/ 1101199 w 5363295"/>
              <a:gd name="connsiteY11" fmla="*/ 642758 h 1498799"/>
              <a:gd name="connsiteX12" fmla="*/ 1196924 w 5363295"/>
              <a:gd name="connsiteY12" fmla="*/ 570091 h 1498799"/>
              <a:gd name="connsiteX13" fmla="*/ 1284056 w 5363295"/>
              <a:gd name="connsiteY13" fmla="*/ 525562 h 1498799"/>
              <a:gd name="connsiteX14" fmla="*/ 1375979 w 5363295"/>
              <a:gd name="connsiteY14" fmla="*/ 481498 h 1498799"/>
              <a:gd name="connsiteX15" fmla="*/ 1457610 w 5363295"/>
              <a:gd name="connsiteY15" fmla="*/ 452845 h 1498799"/>
              <a:gd name="connsiteX16" fmla="*/ 1549855 w 5363295"/>
              <a:gd name="connsiteY16" fmla="*/ 425399 h 1498799"/>
              <a:gd name="connsiteX17" fmla="*/ 1637432 w 5363295"/>
              <a:gd name="connsiteY17" fmla="*/ 403830 h 1498799"/>
              <a:gd name="connsiteX18" fmla="*/ 1796074 w 5363295"/>
              <a:gd name="connsiteY18" fmla="*/ 380972 h 1498799"/>
              <a:gd name="connsiteX19" fmla="*/ 1947651 w 5363295"/>
              <a:gd name="connsiteY19" fmla="*/ 336162 h 1498799"/>
              <a:gd name="connsiteX20" fmla="*/ 2047357 w 5363295"/>
              <a:gd name="connsiteY20" fmla="*/ 298816 h 1498799"/>
              <a:gd name="connsiteX21" fmla="*/ 2151406 w 5363295"/>
              <a:gd name="connsiteY21" fmla="*/ 223958 h 1498799"/>
              <a:gd name="connsiteX22" fmla="*/ 2201416 w 5363295"/>
              <a:gd name="connsiteY22" fmla="*/ 209387 h 1498799"/>
              <a:gd name="connsiteX23" fmla="*/ 2261798 w 5363295"/>
              <a:gd name="connsiteY23" fmla="*/ 191271 h 1498799"/>
              <a:gd name="connsiteX24" fmla="*/ 2396920 w 5363295"/>
              <a:gd name="connsiteY24" fmla="*/ 161198 h 1498799"/>
              <a:gd name="connsiteX25" fmla="*/ 2687191 w 5363295"/>
              <a:gd name="connsiteY25" fmla="*/ 115268 h 1498799"/>
              <a:gd name="connsiteX26" fmla="*/ 2772916 w 5363295"/>
              <a:gd name="connsiteY26" fmla="*/ 86693 h 1498799"/>
              <a:gd name="connsiteX27" fmla="*/ 2801491 w 5363295"/>
              <a:gd name="connsiteY27" fmla="*/ 77168 h 1498799"/>
              <a:gd name="connsiteX28" fmla="*/ 2830066 w 5363295"/>
              <a:gd name="connsiteY28" fmla="*/ 58118 h 1498799"/>
              <a:gd name="connsiteX29" fmla="*/ 2915173 w 5363295"/>
              <a:gd name="connsiteY29" fmla="*/ 42720 h 1498799"/>
              <a:gd name="connsiteX30" fmla="*/ 3069216 w 5363295"/>
              <a:gd name="connsiteY30" fmla="*/ 20018 h 1498799"/>
              <a:gd name="connsiteX31" fmla="*/ 3337217 w 5363295"/>
              <a:gd name="connsiteY31" fmla="*/ 328 h 1498799"/>
              <a:gd name="connsiteX32" fmla="*/ 3376893 w 5363295"/>
              <a:gd name="connsiteY32" fmla="*/ 41289 h 1498799"/>
              <a:gd name="connsiteX33" fmla="*/ 3474403 w 5363295"/>
              <a:gd name="connsiteY33" fmla="*/ 61770 h 1498799"/>
              <a:gd name="connsiteX34" fmla="*/ 3553966 w 5363295"/>
              <a:gd name="connsiteY34" fmla="*/ 124793 h 1498799"/>
              <a:gd name="connsiteX35" fmla="*/ 3639691 w 5363295"/>
              <a:gd name="connsiteY35" fmla="*/ 181943 h 1498799"/>
              <a:gd name="connsiteX36" fmla="*/ 3725416 w 5363295"/>
              <a:gd name="connsiteY36" fmla="*/ 239093 h 1498799"/>
              <a:gd name="connsiteX37" fmla="*/ 3802917 w 5363295"/>
              <a:gd name="connsiteY37" fmla="*/ 242105 h 1498799"/>
              <a:gd name="connsiteX38" fmla="*/ 3854930 w 5363295"/>
              <a:gd name="connsiteY38" fmla="*/ 305129 h 1498799"/>
              <a:gd name="connsiteX39" fmla="*/ 3948538 w 5363295"/>
              <a:gd name="connsiteY39" fmla="*/ 366570 h 1498799"/>
              <a:gd name="connsiteX40" fmla="*/ 4026655 w 5363295"/>
              <a:gd name="connsiteY40" fmla="*/ 407531 h 1498799"/>
              <a:gd name="connsiteX41" fmla="*/ 4135609 w 5363295"/>
              <a:gd name="connsiteY41" fmla="*/ 482789 h 1498799"/>
              <a:gd name="connsiteX42" fmla="*/ 4283623 w 5363295"/>
              <a:gd name="connsiteY42" fmla="*/ 563280 h 1498799"/>
              <a:gd name="connsiteX43" fmla="*/ 4393809 w 5363295"/>
              <a:gd name="connsiteY43" fmla="*/ 624082 h 1498799"/>
              <a:gd name="connsiteX44" fmla="*/ 4509960 w 5363295"/>
              <a:gd name="connsiteY44" fmla="*/ 663916 h 1498799"/>
              <a:gd name="connsiteX45" fmla="*/ 4574101 w 5363295"/>
              <a:gd name="connsiteY45" fmla="*/ 702015 h 1498799"/>
              <a:gd name="connsiteX46" fmla="*/ 4649341 w 5363295"/>
              <a:gd name="connsiteY46" fmla="*/ 715343 h 1498799"/>
              <a:gd name="connsiteX47" fmla="*/ 4677916 w 5363295"/>
              <a:gd name="connsiteY47" fmla="*/ 734393 h 1498799"/>
              <a:gd name="connsiteX48" fmla="*/ 4706491 w 5363295"/>
              <a:gd name="connsiteY48" fmla="*/ 753443 h 1498799"/>
              <a:gd name="connsiteX49" fmla="*/ 4792216 w 5363295"/>
              <a:gd name="connsiteY49" fmla="*/ 829643 h 1498799"/>
              <a:gd name="connsiteX50" fmla="*/ 4820791 w 5363295"/>
              <a:gd name="connsiteY50" fmla="*/ 839168 h 1498799"/>
              <a:gd name="connsiteX51" fmla="*/ 4877941 w 5363295"/>
              <a:gd name="connsiteY51" fmla="*/ 877268 h 1498799"/>
              <a:gd name="connsiteX52" fmla="*/ 4944616 w 5363295"/>
              <a:gd name="connsiteY52" fmla="*/ 896318 h 1498799"/>
              <a:gd name="connsiteX53" fmla="*/ 4973191 w 5363295"/>
              <a:gd name="connsiteY53" fmla="*/ 905843 h 1498799"/>
              <a:gd name="connsiteX54" fmla="*/ 5039866 w 5363295"/>
              <a:gd name="connsiteY54" fmla="*/ 924893 h 1498799"/>
              <a:gd name="connsiteX55" fmla="*/ 5097749 w 5363295"/>
              <a:gd name="connsiteY55" fmla="*/ 996697 h 1498799"/>
              <a:gd name="connsiteX56" fmla="*/ 5208384 w 5363295"/>
              <a:gd name="connsiteY56" fmla="*/ 1064837 h 1498799"/>
              <a:gd name="connsiteX57" fmla="*/ 5325622 w 5363295"/>
              <a:gd name="connsiteY57" fmla="*/ 1173090 h 1498799"/>
              <a:gd name="connsiteX58" fmla="*/ 5363295 w 5363295"/>
              <a:gd name="connsiteY58" fmla="*/ 1282775 h 1498799"/>
              <a:gd name="connsiteX59" fmla="*/ 4823235 w 5363295"/>
              <a:gd name="connsiteY59" fmla="*/ 1498799 h 1498799"/>
              <a:gd name="connsiteX60" fmla="*/ 574763 w 5363295"/>
              <a:gd name="connsiteY60" fmla="*/ 1498799 h 1498799"/>
              <a:gd name="connsiteX0" fmla="*/ 574763 w 5363295"/>
              <a:gd name="connsiteY0" fmla="*/ 1498799 h 1498799"/>
              <a:gd name="connsiteX1" fmla="*/ 54374 w 5363295"/>
              <a:gd name="connsiteY1" fmla="*/ 1445723 h 1498799"/>
              <a:gd name="connsiteX2" fmla="*/ 24725 w 5363295"/>
              <a:gd name="connsiteY2" fmla="*/ 1325193 h 1498799"/>
              <a:gd name="connsiteX3" fmla="*/ 173680 w 5363295"/>
              <a:gd name="connsiteY3" fmla="*/ 1189864 h 1498799"/>
              <a:gd name="connsiteX4" fmla="*/ 400331 w 5363295"/>
              <a:gd name="connsiteY4" fmla="*/ 1094333 h 1498799"/>
              <a:gd name="connsiteX5" fmla="*/ 553012 w 5363295"/>
              <a:gd name="connsiteY5" fmla="*/ 1027412 h 1498799"/>
              <a:gd name="connsiteX6" fmla="*/ 649512 w 5363295"/>
              <a:gd name="connsiteY6" fmla="*/ 941151 h 1498799"/>
              <a:gd name="connsiteX7" fmla="*/ 757820 w 5363295"/>
              <a:gd name="connsiteY7" fmla="*/ 888497 h 1498799"/>
              <a:gd name="connsiteX8" fmla="*/ 860315 w 5363295"/>
              <a:gd name="connsiteY8" fmla="*/ 821820 h 1498799"/>
              <a:gd name="connsiteX9" fmla="*/ 935265 w 5363295"/>
              <a:gd name="connsiteY9" fmla="*/ 762158 h 1498799"/>
              <a:gd name="connsiteX10" fmla="*/ 1006796 w 5363295"/>
              <a:gd name="connsiteY10" fmla="*/ 721542 h 1498799"/>
              <a:gd name="connsiteX11" fmla="*/ 1101199 w 5363295"/>
              <a:gd name="connsiteY11" fmla="*/ 642758 h 1498799"/>
              <a:gd name="connsiteX12" fmla="*/ 1196924 w 5363295"/>
              <a:gd name="connsiteY12" fmla="*/ 570091 h 1498799"/>
              <a:gd name="connsiteX13" fmla="*/ 1284056 w 5363295"/>
              <a:gd name="connsiteY13" fmla="*/ 525562 h 1498799"/>
              <a:gd name="connsiteX14" fmla="*/ 1375979 w 5363295"/>
              <a:gd name="connsiteY14" fmla="*/ 481498 h 1498799"/>
              <a:gd name="connsiteX15" fmla="*/ 1457610 w 5363295"/>
              <a:gd name="connsiteY15" fmla="*/ 452845 h 1498799"/>
              <a:gd name="connsiteX16" fmla="*/ 1549855 w 5363295"/>
              <a:gd name="connsiteY16" fmla="*/ 425399 h 1498799"/>
              <a:gd name="connsiteX17" fmla="*/ 1637432 w 5363295"/>
              <a:gd name="connsiteY17" fmla="*/ 403830 h 1498799"/>
              <a:gd name="connsiteX18" fmla="*/ 1796074 w 5363295"/>
              <a:gd name="connsiteY18" fmla="*/ 380972 h 1498799"/>
              <a:gd name="connsiteX19" fmla="*/ 1947651 w 5363295"/>
              <a:gd name="connsiteY19" fmla="*/ 336162 h 1498799"/>
              <a:gd name="connsiteX20" fmla="*/ 2047357 w 5363295"/>
              <a:gd name="connsiteY20" fmla="*/ 298816 h 1498799"/>
              <a:gd name="connsiteX21" fmla="*/ 2151406 w 5363295"/>
              <a:gd name="connsiteY21" fmla="*/ 223958 h 1498799"/>
              <a:gd name="connsiteX22" fmla="*/ 2201416 w 5363295"/>
              <a:gd name="connsiteY22" fmla="*/ 209387 h 1498799"/>
              <a:gd name="connsiteX23" fmla="*/ 2261798 w 5363295"/>
              <a:gd name="connsiteY23" fmla="*/ 191271 h 1498799"/>
              <a:gd name="connsiteX24" fmla="*/ 2396920 w 5363295"/>
              <a:gd name="connsiteY24" fmla="*/ 161198 h 1498799"/>
              <a:gd name="connsiteX25" fmla="*/ 2687191 w 5363295"/>
              <a:gd name="connsiteY25" fmla="*/ 115268 h 1498799"/>
              <a:gd name="connsiteX26" fmla="*/ 2772916 w 5363295"/>
              <a:gd name="connsiteY26" fmla="*/ 86693 h 1498799"/>
              <a:gd name="connsiteX27" fmla="*/ 2801491 w 5363295"/>
              <a:gd name="connsiteY27" fmla="*/ 77168 h 1498799"/>
              <a:gd name="connsiteX28" fmla="*/ 2830066 w 5363295"/>
              <a:gd name="connsiteY28" fmla="*/ 58118 h 1498799"/>
              <a:gd name="connsiteX29" fmla="*/ 2915173 w 5363295"/>
              <a:gd name="connsiteY29" fmla="*/ 42720 h 1498799"/>
              <a:gd name="connsiteX30" fmla="*/ 3069216 w 5363295"/>
              <a:gd name="connsiteY30" fmla="*/ 20018 h 1498799"/>
              <a:gd name="connsiteX31" fmla="*/ 3337217 w 5363295"/>
              <a:gd name="connsiteY31" fmla="*/ 328 h 1498799"/>
              <a:gd name="connsiteX32" fmla="*/ 3376893 w 5363295"/>
              <a:gd name="connsiteY32" fmla="*/ 41289 h 1498799"/>
              <a:gd name="connsiteX33" fmla="*/ 3474403 w 5363295"/>
              <a:gd name="connsiteY33" fmla="*/ 61770 h 1498799"/>
              <a:gd name="connsiteX34" fmla="*/ 3553966 w 5363295"/>
              <a:gd name="connsiteY34" fmla="*/ 124793 h 1498799"/>
              <a:gd name="connsiteX35" fmla="*/ 3639691 w 5363295"/>
              <a:gd name="connsiteY35" fmla="*/ 181943 h 1498799"/>
              <a:gd name="connsiteX36" fmla="*/ 3725416 w 5363295"/>
              <a:gd name="connsiteY36" fmla="*/ 239093 h 1498799"/>
              <a:gd name="connsiteX37" fmla="*/ 3802917 w 5363295"/>
              <a:gd name="connsiteY37" fmla="*/ 242105 h 1498799"/>
              <a:gd name="connsiteX38" fmla="*/ 3854930 w 5363295"/>
              <a:gd name="connsiteY38" fmla="*/ 305129 h 1498799"/>
              <a:gd name="connsiteX39" fmla="*/ 3938054 w 5363295"/>
              <a:gd name="connsiteY39" fmla="*/ 351962 h 1498799"/>
              <a:gd name="connsiteX40" fmla="*/ 4026655 w 5363295"/>
              <a:gd name="connsiteY40" fmla="*/ 407531 h 1498799"/>
              <a:gd name="connsiteX41" fmla="*/ 4135609 w 5363295"/>
              <a:gd name="connsiteY41" fmla="*/ 482789 h 1498799"/>
              <a:gd name="connsiteX42" fmla="*/ 4283623 w 5363295"/>
              <a:gd name="connsiteY42" fmla="*/ 563280 h 1498799"/>
              <a:gd name="connsiteX43" fmla="*/ 4393809 w 5363295"/>
              <a:gd name="connsiteY43" fmla="*/ 624082 h 1498799"/>
              <a:gd name="connsiteX44" fmla="*/ 4509960 w 5363295"/>
              <a:gd name="connsiteY44" fmla="*/ 663916 h 1498799"/>
              <a:gd name="connsiteX45" fmla="*/ 4574101 w 5363295"/>
              <a:gd name="connsiteY45" fmla="*/ 702015 h 1498799"/>
              <a:gd name="connsiteX46" fmla="*/ 4649341 w 5363295"/>
              <a:gd name="connsiteY46" fmla="*/ 715343 h 1498799"/>
              <a:gd name="connsiteX47" fmla="*/ 4677916 w 5363295"/>
              <a:gd name="connsiteY47" fmla="*/ 734393 h 1498799"/>
              <a:gd name="connsiteX48" fmla="*/ 4706491 w 5363295"/>
              <a:gd name="connsiteY48" fmla="*/ 753443 h 1498799"/>
              <a:gd name="connsiteX49" fmla="*/ 4792216 w 5363295"/>
              <a:gd name="connsiteY49" fmla="*/ 829643 h 1498799"/>
              <a:gd name="connsiteX50" fmla="*/ 4820791 w 5363295"/>
              <a:gd name="connsiteY50" fmla="*/ 839168 h 1498799"/>
              <a:gd name="connsiteX51" fmla="*/ 4877941 w 5363295"/>
              <a:gd name="connsiteY51" fmla="*/ 877268 h 1498799"/>
              <a:gd name="connsiteX52" fmla="*/ 4944616 w 5363295"/>
              <a:gd name="connsiteY52" fmla="*/ 896318 h 1498799"/>
              <a:gd name="connsiteX53" fmla="*/ 4973191 w 5363295"/>
              <a:gd name="connsiteY53" fmla="*/ 905843 h 1498799"/>
              <a:gd name="connsiteX54" fmla="*/ 5039866 w 5363295"/>
              <a:gd name="connsiteY54" fmla="*/ 924893 h 1498799"/>
              <a:gd name="connsiteX55" fmla="*/ 5097749 w 5363295"/>
              <a:gd name="connsiteY55" fmla="*/ 996697 h 1498799"/>
              <a:gd name="connsiteX56" fmla="*/ 5208384 w 5363295"/>
              <a:gd name="connsiteY56" fmla="*/ 1064837 h 1498799"/>
              <a:gd name="connsiteX57" fmla="*/ 5325622 w 5363295"/>
              <a:gd name="connsiteY57" fmla="*/ 1173090 h 1498799"/>
              <a:gd name="connsiteX58" fmla="*/ 5363295 w 5363295"/>
              <a:gd name="connsiteY58" fmla="*/ 1282775 h 1498799"/>
              <a:gd name="connsiteX59" fmla="*/ 4823235 w 5363295"/>
              <a:gd name="connsiteY59" fmla="*/ 1498799 h 1498799"/>
              <a:gd name="connsiteX60" fmla="*/ 574763 w 5363295"/>
              <a:gd name="connsiteY60" fmla="*/ 1498799 h 1498799"/>
              <a:gd name="connsiteX0" fmla="*/ 574763 w 5363295"/>
              <a:gd name="connsiteY0" fmla="*/ 1498799 h 1498799"/>
              <a:gd name="connsiteX1" fmla="*/ 54374 w 5363295"/>
              <a:gd name="connsiteY1" fmla="*/ 1445723 h 1498799"/>
              <a:gd name="connsiteX2" fmla="*/ 24725 w 5363295"/>
              <a:gd name="connsiteY2" fmla="*/ 1325193 h 1498799"/>
              <a:gd name="connsiteX3" fmla="*/ 173680 w 5363295"/>
              <a:gd name="connsiteY3" fmla="*/ 1189864 h 1498799"/>
              <a:gd name="connsiteX4" fmla="*/ 400331 w 5363295"/>
              <a:gd name="connsiteY4" fmla="*/ 1094333 h 1498799"/>
              <a:gd name="connsiteX5" fmla="*/ 553012 w 5363295"/>
              <a:gd name="connsiteY5" fmla="*/ 1027412 h 1498799"/>
              <a:gd name="connsiteX6" fmla="*/ 649512 w 5363295"/>
              <a:gd name="connsiteY6" fmla="*/ 941151 h 1498799"/>
              <a:gd name="connsiteX7" fmla="*/ 757820 w 5363295"/>
              <a:gd name="connsiteY7" fmla="*/ 888497 h 1498799"/>
              <a:gd name="connsiteX8" fmla="*/ 860315 w 5363295"/>
              <a:gd name="connsiteY8" fmla="*/ 821820 h 1498799"/>
              <a:gd name="connsiteX9" fmla="*/ 935265 w 5363295"/>
              <a:gd name="connsiteY9" fmla="*/ 762158 h 1498799"/>
              <a:gd name="connsiteX10" fmla="*/ 1006796 w 5363295"/>
              <a:gd name="connsiteY10" fmla="*/ 721542 h 1498799"/>
              <a:gd name="connsiteX11" fmla="*/ 1101199 w 5363295"/>
              <a:gd name="connsiteY11" fmla="*/ 642758 h 1498799"/>
              <a:gd name="connsiteX12" fmla="*/ 1196924 w 5363295"/>
              <a:gd name="connsiteY12" fmla="*/ 570091 h 1498799"/>
              <a:gd name="connsiteX13" fmla="*/ 1284056 w 5363295"/>
              <a:gd name="connsiteY13" fmla="*/ 525562 h 1498799"/>
              <a:gd name="connsiteX14" fmla="*/ 1375979 w 5363295"/>
              <a:gd name="connsiteY14" fmla="*/ 481498 h 1498799"/>
              <a:gd name="connsiteX15" fmla="*/ 1457610 w 5363295"/>
              <a:gd name="connsiteY15" fmla="*/ 452845 h 1498799"/>
              <a:gd name="connsiteX16" fmla="*/ 1549855 w 5363295"/>
              <a:gd name="connsiteY16" fmla="*/ 425399 h 1498799"/>
              <a:gd name="connsiteX17" fmla="*/ 1637432 w 5363295"/>
              <a:gd name="connsiteY17" fmla="*/ 403830 h 1498799"/>
              <a:gd name="connsiteX18" fmla="*/ 1796074 w 5363295"/>
              <a:gd name="connsiteY18" fmla="*/ 380972 h 1498799"/>
              <a:gd name="connsiteX19" fmla="*/ 1947651 w 5363295"/>
              <a:gd name="connsiteY19" fmla="*/ 336162 h 1498799"/>
              <a:gd name="connsiteX20" fmla="*/ 2047357 w 5363295"/>
              <a:gd name="connsiteY20" fmla="*/ 298816 h 1498799"/>
              <a:gd name="connsiteX21" fmla="*/ 2151406 w 5363295"/>
              <a:gd name="connsiteY21" fmla="*/ 223958 h 1498799"/>
              <a:gd name="connsiteX22" fmla="*/ 2201416 w 5363295"/>
              <a:gd name="connsiteY22" fmla="*/ 209387 h 1498799"/>
              <a:gd name="connsiteX23" fmla="*/ 2261798 w 5363295"/>
              <a:gd name="connsiteY23" fmla="*/ 191271 h 1498799"/>
              <a:gd name="connsiteX24" fmla="*/ 2396920 w 5363295"/>
              <a:gd name="connsiteY24" fmla="*/ 161198 h 1498799"/>
              <a:gd name="connsiteX25" fmla="*/ 2687191 w 5363295"/>
              <a:gd name="connsiteY25" fmla="*/ 115268 h 1498799"/>
              <a:gd name="connsiteX26" fmla="*/ 2772916 w 5363295"/>
              <a:gd name="connsiteY26" fmla="*/ 86693 h 1498799"/>
              <a:gd name="connsiteX27" fmla="*/ 2801491 w 5363295"/>
              <a:gd name="connsiteY27" fmla="*/ 77168 h 1498799"/>
              <a:gd name="connsiteX28" fmla="*/ 2830066 w 5363295"/>
              <a:gd name="connsiteY28" fmla="*/ 58118 h 1498799"/>
              <a:gd name="connsiteX29" fmla="*/ 2915173 w 5363295"/>
              <a:gd name="connsiteY29" fmla="*/ 42720 h 1498799"/>
              <a:gd name="connsiteX30" fmla="*/ 3069216 w 5363295"/>
              <a:gd name="connsiteY30" fmla="*/ 20018 h 1498799"/>
              <a:gd name="connsiteX31" fmla="*/ 3337217 w 5363295"/>
              <a:gd name="connsiteY31" fmla="*/ 328 h 1498799"/>
              <a:gd name="connsiteX32" fmla="*/ 3376893 w 5363295"/>
              <a:gd name="connsiteY32" fmla="*/ 41289 h 1498799"/>
              <a:gd name="connsiteX33" fmla="*/ 3474403 w 5363295"/>
              <a:gd name="connsiteY33" fmla="*/ 61770 h 1498799"/>
              <a:gd name="connsiteX34" fmla="*/ 3553966 w 5363295"/>
              <a:gd name="connsiteY34" fmla="*/ 124793 h 1498799"/>
              <a:gd name="connsiteX35" fmla="*/ 3639691 w 5363295"/>
              <a:gd name="connsiteY35" fmla="*/ 181943 h 1498799"/>
              <a:gd name="connsiteX36" fmla="*/ 3739395 w 5363295"/>
              <a:gd name="connsiteY36" fmla="*/ 198923 h 1498799"/>
              <a:gd name="connsiteX37" fmla="*/ 3802917 w 5363295"/>
              <a:gd name="connsiteY37" fmla="*/ 242105 h 1498799"/>
              <a:gd name="connsiteX38" fmla="*/ 3854930 w 5363295"/>
              <a:gd name="connsiteY38" fmla="*/ 305129 h 1498799"/>
              <a:gd name="connsiteX39" fmla="*/ 3938054 w 5363295"/>
              <a:gd name="connsiteY39" fmla="*/ 351962 h 1498799"/>
              <a:gd name="connsiteX40" fmla="*/ 4026655 w 5363295"/>
              <a:gd name="connsiteY40" fmla="*/ 407531 h 1498799"/>
              <a:gd name="connsiteX41" fmla="*/ 4135609 w 5363295"/>
              <a:gd name="connsiteY41" fmla="*/ 482789 h 1498799"/>
              <a:gd name="connsiteX42" fmla="*/ 4283623 w 5363295"/>
              <a:gd name="connsiteY42" fmla="*/ 563280 h 1498799"/>
              <a:gd name="connsiteX43" fmla="*/ 4393809 w 5363295"/>
              <a:gd name="connsiteY43" fmla="*/ 624082 h 1498799"/>
              <a:gd name="connsiteX44" fmla="*/ 4509960 w 5363295"/>
              <a:gd name="connsiteY44" fmla="*/ 663916 h 1498799"/>
              <a:gd name="connsiteX45" fmla="*/ 4574101 w 5363295"/>
              <a:gd name="connsiteY45" fmla="*/ 702015 h 1498799"/>
              <a:gd name="connsiteX46" fmla="*/ 4649341 w 5363295"/>
              <a:gd name="connsiteY46" fmla="*/ 715343 h 1498799"/>
              <a:gd name="connsiteX47" fmla="*/ 4677916 w 5363295"/>
              <a:gd name="connsiteY47" fmla="*/ 734393 h 1498799"/>
              <a:gd name="connsiteX48" fmla="*/ 4706491 w 5363295"/>
              <a:gd name="connsiteY48" fmla="*/ 753443 h 1498799"/>
              <a:gd name="connsiteX49" fmla="*/ 4792216 w 5363295"/>
              <a:gd name="connsiteY49" fmla="*/ 829643 h 1498799"/>
              <a:gd name="connsiteX50" fmla="*/ 4820791 w 5363295"/>
              <a:gd name="connsiteY50" fmla="*/ 839168 h 1498799"/>
              <a:gd name="connsiteX51" fmla="*/ 4877941 w 5363295"/>
              <a:gd name="connsiteY51" fmla="*/ 877268 h 1498799"/>
              <a:gd name="connsiteX52" fmla="*/ 4944616 w 5363295"/>
              <a:gd name="connsiteY52" fmla="*/ 896318 h 1498799"/>
              <a:gd name="connsiteX53" fmla="*/ 4973191 w 5363295"/>
              <a:gd name="connsiteY53" fmla="*/ 905843 h 1498799"/>
              <a:gd name="connsiteX54" fmla="*/ 5039866 w 5363295"/>
              <a:gd name="connsiteY54" fmla="*/ 924893 h 1498799"/>
              <a:gd name="connsiteX55" fmla="*/ 5097749 w 5363295"/>
              <a:gd name="connsiteY55" fmla="*/ 996697 h 1498799"/>
              <a:gd name="connsiteX56" fmla="*/ 5208384 w 5363295"/>
              <a:gd name="connsiteY56" fmla="*/ 1064837 h 1498799"/>
              <a:gd name="connsiteX57" fmla="*/ 5325622 w 5363295"/>
              <a:gd name="connsiteY57" fmla="*/ 1173090 h 1498799"/>
              <a:gd name="connsiteX58" fmla="*/ 5363295 w 5363295"/>
              <a:gd name="connsiteY58" fmla="*/ 1282775 h 1498799"/>
              <a:gd name="connsiteX59" fmla="*/ 4823235 w 5363295"/>
              <a:gd name="connsiteY59" fmla="*/ 1498799 h 1498799"/>
              <a:gd name="connsiteX60" fmla="*/ 574763 w 5363295"/>
              <a:gd name="connsiteY60" fmla="*/ 1498799 h 1498799"/>
              <a:gd name="connsiteX0" fmla="*/ 574763 w 5363295"/>
              <a:gd name="connsiteY0" fmla="*/ 1498799 h 1498799"/>
              <a:gd name="connsiteX1" fmla="*/ 54374 w 5363295"/>
              <a:gd name="connsiteY1" fmla="*/ 1445723 h 1498799"/>
              <a:gd name="connsiteX2" fmla="*/ 24725 w 5363295"/>
              <a:gd name="connsiteY2" fmla="*/ 1325193 h 1498799"/>
              <a:gd name="connsiteX3" fmla="*/ 173680 w 5363295"/>
              <a:gd name="connsiteY3" fmla="*/ 1189864 h 1498799"/>
              <a:gd name="connsiteX4" fmla="*/ 400331 w 5363295"/>
              <a:gd name="connsiteY4" fmla="*/ 1094333 h 1498799"/>
              <a:gd name="connsiteX5" fmla="*/ 553012 w 5363295"/>
              <a:gd name="connsiteY5" fmla="*/ 1027412 h 1498799"/>
              <a:gd name="connsiteX6" fmla="*/ 649512 w 5363295"/>
              <a:gd name="connsiteY6" fmla="*/ 941151 h 1498799"/>
              <a:gd name="connsiteX7" fmla="*/ 757820 w 5363295"/>
              <a:gd name="connsiteY7" fmla="*/ 888497 h 1498799"/>
              <a:gd name="connsiteX8" fmla="*/ 860315 w 5363295"/>
              <a:gd name="connsiteY8" fmla="*/ 821820 h 1498799"/>
              <a:gd name="connsiteX9" fmla="*/ 935265 w 5363295"/>
              <a:gd name="connsiteY9" fmla="*/ 762158 h 1498799"/>
              <a:gd name="connsiteX10" fmla="*/ 1006796 w 5363295"/>
              <a:gd name="connsiteY10" fmla="*/ 721542 h 1498799"/>
              <a:gd name="connsiteX11" fmla="*/ 1101199 w 5363295"/>
              <a:gd name="connsiteY11" fmla="*/ 642758 h 1498799"/>
              <a:gd name="connsiteX12" fmla="*/ 1196924 w 5363295"/>
              <a:gd name="connsiteY12" fmla="*/ 570091 h 1498799"/>
              <a:gd name="connsiteX13" fmla="*/ 1284056 w 5363295"/>
              <a:gd name="connsiteY13" fmla="*/ 525562 h 1498799"/>
              <a:gd name="connsiteX14" fmla="*/ 1375979 w 5363295"/>
              <a:gd name="connsiteY14" fmla="*/ 481498 h 1498799"/>
              <a:gd name="connsiteX15" fmla="*/ 1457610 w 5363295"/>
              <a:gd name="connsiteY15" fmla="*/ 452845 h 1498799"/>
              <a:gd name="connsiteX16" fmla="*/ 1549855 w 5363295"/>
              <a:gd name="connsiteY16" fmla="*/ 425399 h 1498799"/>
              <a:gd name="connsiteX17" fmla="*/ 1637432 w 5363295"/>
              <a:gd name="connsiteY17" fmla="*/ 403830 h 1498799"/>
              <a:gd name="connsiteX18" fmla="*/ 1796074 w 5363295"/>
              <a:gd name="connsiteY18" fmla="*/ 380972 h 1498799"/>
              <a:gd name="connsiteX19" fmla="*/ 1947651 w 5363295"/>
              <a:gd name="connsiteY19" fmla="*/ 336162 h 1498799"/>
              <a:gd name="connsiteX20" fmla="*/ 2047357 w 5363295"/>
              <a:gd name="connsiteY20" fmla="*/ 298816 h 1498799"/>
              <a:gd name="connsiteX21" fmla="*/ 2151406 w 5363295"/>
              <a:gd name="connsiteY21" fmla="*/ 223958 h 1498799"/>
              <a:gd name="connsiteX22" fmla="*/ 2201416 w 5363295"/>
              <a:gd name="connsiteY22" fmla="*/ 209387 h 1498799"/>
              <a:gd name="connsiteX23" fmla="*/ 2261798 w 5363295"/>
              <a:gd name="connsiteY23" fmla="*/ 191271 h 1498799"/>
              <a:gd name="connsiteX24" fmla="*/ 2396920 w 5363295"/>
              <a:gd name="connsiteY24" fmla="*/ 161198 h 1498799"/>
              <a:gd name="connsiteX25" fmla="*/ 2687191 w 5363295"/>
              <a:gd name="connsiteY25" fmla="*/ 115268 h 1498799"/>
              <a:gd name="connsiteX26" fmla="*/ 2772916 w 5363295"/>
              <a:gd name="connsiteY26" fmla="*/ 86693 h 1498799"/>
              <a:gd name="connsiteX27" fmla="*/ 2801491 w 5363295"/>
              <a:gd name="connsiteY27" fmla="*/ 77168 h 1498799"/>
              <a:gd name="connsiteX28" fmla="*/ 2830066 w 5363295"/>
              <a:gd name="connsiteY28" fmla="*/ 58118 h 1498799"/>
              <a:gd name="connsiteX29" fmla="*/ 2915173 w 5363295"/>
              <a:gd name="connsiteY29" fmla="*/ 42720 h 1498799"/>
              <a:gd name="connsiteX30" fmla="*/ 3069216 w 5363295"/>
              <a:gd name="connsiteY30" fmla="*/ 20018 h 1498799"/>
              <a:gd name="connsiteX31" fmla="*/ 3337217 w 5363295"/>
              <a:gd name="connsiteY31" fmla="*/ 328 h 1498799"/>
              <a:gd name="connsiteX32" fmla="*/ 3376893 w 5363295"/>
              <a:gd name="connsiteY32" fmla="*/ 41289 h 1498799"/>
              <a:gd name="connsiteX33" fmla="*/ 3474403 w 5363295"/>
              <a:gd name="connsiteY33" fmla="*/ 61770 h 1498799"/>
              <a:gd name="connsiteX34" fmla="*/ 3553966 w 5363295"/>
              <a:gd name="connsiteY34" fmla="*/ 124793 h 1498799"/>
              <a:gd name="connsiteX35" fmla="*/ 3643186 w 5363295"/>
              <a:gd name="connsiteY35" fmla="*/ 138121 h 1498799"/>
              <a:gd name="connsiteX36" fmla="*/ 3739395 w 5363295"/>
              <a:gd name="connsiteY36" fmla="*/ 198923 h 1498799"/>
              <a:gd name="connsiteX37" fmla="*/ 3802917 w 5363295"/>
              <a:gd name="connsiteY37" fmla="*/ 242105 h 1498799"/>
              <a:gd name="connsiteX38" fmla="*/ 3854930 w 5363295"/>
              <a:gd name="connsiteY38" fmla="*/ 305129 h 1498799"/>
              <a:gd name="connsiteX39" fmla="*/ 3938054 w 5363295"/>
              <a:gd name="connsiteY39" fmla="*/ 351962 h 1498799"/>
              <a:gd name="connsiteX40" fmla="*/ 4026655 w 5363295"/>
              <a:gd name="connsiteY40" fmla="*/ 407531 h 1498799"/>
              <a:gd name="connsiteX41" fmla="*/ 4135609 w 5363295"/>
              <a:gd name="connsiteY41" fmla="*/ 482789 h 1498799"/>
              <a:gd name="connsiteX42" fmla="*/ 4283623 w 5363295"/>
              <a:gd name="connsiteY42" fmla="*/ 563280 h 1498799"/>
              <a:gd name="connsiteX43" fmla="*/ 4393809 w 5363295"/>
              <a:gd name="connsiteY43" fmla="*/ 624082 h 1498799"/>
              <a:gd name="connsiteX44" fmla="*/ 4509960 w 5363295"/>
              <a:gd name="connsiteY44" fmla="*/ 663916 h 1498799"/>
              <a:gd name="connsiteX45" fmla="*/ 4574101 w 5363295"/>
              <a:gd name="connsiteY45" fmla="*/ 702015 h 1498799"/>
              <a:gd name="connsiteX46" fmla="*/ 4649341 w 5363295"/>
              <a:gd name="connsiteY46" fmla="*/ 715343 h 1498799"/>
              <a:gd name="connsiteX47" fmla="*/ 4677916 w 5363295"/>
              <a:gd name="connsiteY47" fmla="*/ 734393 h 1498799"/>
              <a:gd name="connsiteX48" fmla="*/ 4706491 w 5363295"/>
              <a:gd name="connsiteY48" fmla="*/ 753443 h 1498799"/>
              <a:gd name="connsiteX49" fmla="*/ 4792216 w 5363295"/>
              <a:gd name="connsiteY49" fmla="*/ 829643 h 1498799"/>
              <a:gd name="connsiteX50" fmla="*/ 4820791 w 5363295"/>
              <a:gd name="connsiteY50" fmla="*/ 839168 h 1498799"/>
              <a:gd name="connsiteX51" fmla="*/ 4877941 w 5363295"/>
              <a:gd name="connsiteY51" fmla="*/ 877268 h 1498799"/>
              <a:gd name="connsiteX52" fmla="*/ 4944616 w 5363295"/>
              <a:gd name="connsiteY52" fmla="*/ 896318 h 1498799"/>
              <a:gd name="connsiteX53" fmla="*/ 4973191 w 5363295"/>
              <a:gd name="connsiteY53" fmla="*/ 905843 h 1498799"/>
              <a:gd name="connsiteX54" fmla="*/ 5039866 w 5363295"/>
              <a:gd name="connsiteY54" fmla="*/ 924893 h 1498799"/>
              <a:gd name="connsiteX55" fmla="*/ 5097749 w 5363295"/>
              <a:gd name="connsiteY55" fmla="*/ 996697 h 1498799"/>
              <a:gd name="connsiteX56" fmla="*/ 5208384 w 5363295"/>
              <a:gd name="connsiteY56" fmla="*/ 1064837 h 1498799"/>
              <a:gd name="connsiteX57" fmla="*/ 5325622 w 5363295"/>
              <a:gd name="connsiteY57" fmla="*/ 1173090 h 1498799"/>
              <a:gd name="connsiteX58" fmla="*/ 5363295 w 5363295"/>
              <a:gd name="connsiteY58" fmla="*/ 1282775 h 1498799"/>
              <a:gd name="connsiteX59" fmla="*/ 4823235 w 5363295"/>
              <a:gd name="connsiteY59" fmla="*/ 1498799 h 1498799"/>
              <a:gd name="connsiteX60" fmla="*/ 574763 w 5363295"/>
              <a:gd name="connsiteY60" fmla="*/ 1498799 h 1498799"/>
              <a:gd name="connsiteX0" fmla="*/ 574763 w 5363295"/>
              <a:gd name="connsiteY0" fmla="*/ 1498799 h 1498799"/>
              <a:gd name="connsiteX1" fmla="*/ 54374 w 5363295"/>
              <a:gd name="connsiteY1" fmla="*/ 1445723 h 1498799"/>
              <a:gd name="connsiteX2" fmla="*/ 24725 w 5363295"/>
              <a:gd name="connsiteY2" fmla="*/ 1325193 h 1498799"/>
              <a:gd name="connsiteX3" fmla="*/ 173680 w 5363295"/>
              <a:gd name="connsiteY3" fmla="*/ 1189864 h 1498799"/>
              <a:gd name="connsiteX4" fmla="*/ 400331 w 5363295"/>
              <a:gd name="connsiteY4" fmla="*/ 1094333 h 1498799"/>
              <a:gd name="connsiteX5" fmla="*/ 553012 w 5363295"/>
              <a:gd name="connsiteY5" fmla="*/ 1027412 h 1498799"/>
              <a:gd name="connsiteX6" fmla="*/ 649512 w 5363295"/>
              <a:gd name="connsiteY6" fmla="*/ 941151 h 1498799"/>
              <a:gd name="connsiteX7" fmla="*/ 757820 w 5363295"/>
              <a:gd name="connsiteY7" fmla="*/ 888497 h 1498799"/>
              <a:gd name="connsiteX8" fmla="*/ 860315 w 5363295"/>
              <a:gd name="connsiteY8" fmla="*/ 821820 h 1498799"/>
              <a:gd name="connsiteX9" fmla="*/ 935265 w 5363295"/>
              <a:gd name="connsiteY9" fmla="*/ 762158 h 1498799"/>
              <a:gd name="connsiteX10" fmla="*/ 1006796 w 5363295"/>
              <a:gd name="connsiteY10" fmla="*/ 721542 h 1498799"/>
              <a:gd name="connsiteX11" fmla="*/ 1101199 w 5363295"/>
              <a:gd name="connsiteY11" fmla="*/ 642758 h 1498799"/>
              <a:gd name="connsiteX12" fmla="*/ 1196924 w 5363295"/>
              <a:gd name="connsiteY12" fmla="*/ 570091 h 1498799"/>
              <a:gd name="connsiteX13" fmla="*/ 1284056 w 5363295"/>
              <a:gd name="connsiteY13" fmla="*/ 525562 h 1498799"/>
              <a:gd name="connsiteX14" fmla="*/ 1375979 w 5363295"/>
              <a:gd name="connsiteY14" fmla="*/ 481498 h 1498799"/>
              <a:gd name="connsiteX15" fmla="*/ 1457610 w 5363295"/>
              <a:gd name="connsiteY15" fmla="*/ 452845 h 1498799"/>
              <a:gd name="connsiteX16" fmla="*/ 1549855 w 5363295"/>
              <a:gd name="connsiteY16" fmla="*/ 425399 h 1498799"/>
              <a:gd name="connsiteX17" fmla="*/ 1637432 w 5363295"/>
              <a:gd name="connsiteY17" fmla="*/ 403830 h 1498799"/>
              <a:gd name="connsiteX18" fmla="*/ 1796074 w 5363295"/>
              <a:gd name="connsiteY18" fmla="*/ 380972 h 1498799"/>
              <a:gd name="connsiteX19" fmla="*/ 1947651 w 5363295"/>
              <a:gd name="connsiteY19" fmla="*/ 336162 h 1498799"/>
              <a:gd name="connsiteX20" fmla="*/ 2047357 w 5363295"/>
              <a:gd name="connsiteY20" fmla="*/ 298816 h 1498799"/>
              <a:gd name="connsiteX21" fmla="*/ 2151406 w 5363295"/>
              <a:gd name="connsiteY21" fmla="*/ 223958 h 1498799"/>
              <a:gd name="connsiteX22" fmla="*/ 2201416 w 5363295"/>
              <a:gd name="connsiteY22" fmla="*/ 209387 h 1498799"/>
              <a:gd name="connsiteX23" fmla="*/ 2261798 w 5363295"/>
              <a:gd name="connsiteY23" fmla="*/ 191271 h 1498799"/>
              <a:gd name="connsiteX24" fmla="*/ 2396920 w 5363295"/>
              <a:gd name="connsiteY24" fmla="*/ 161198 h 1498799"/>
              <a:gd name="connsiteX25" fmla="*/ 2687191 w 5363295"/>
              <a:gd name="connsiteY25" fmla="*/ 115268 h 1498799"/>
              <a:gd name="connsiteX26" fmla="*/ 2772916 w 5363295"/>
              <a:gd name="connsiteY26" fmla="*/ 86693 h 1498799"/>
              <a:gd name="connsiteX27" fmla="*/ 2801491 w 5363295"/>
              <a:gd name="connsiteY27" fmla="*/ 77168 h 1498799"/>
              <a:gd name="connsiteX28" fmla="*/ 2830066 w 5363295"/>
              <a:gd name="connsiteY28" fmla="*/ 58118 h 1498799"/>
              <a:gd name="connsiteX29" fmla="*/ 2915173 w 5363295"/>
              <a:gd name="connsiteY29" fmla="*/ 42720 h 1498799"/>
              <a:gd name="connsiteX30" fmla="*/ 3069216 w 5363295"/>
              <a:gd name="connsiteY30" fmla="*/ 20018 h 1498799"/>
              <a:gd name="connsiteX31" fmla="*/ 3337217 w 5363295"/>
              <a:gd name="connsiteY31" fmla="*/ 328 h 1498799"/>
              <a:gd name="connsiteX32" fmla="*/ 3376893 w 5363295"/>
              <a:gd name="connsiteY32" fmla="*/ 41289 h 1498799"/>
              <a:gd name="connsiteX33" fmla="*/ 3474403 w 5363295"/>
              <a:gd name="connsiteY33" fmla="*/ 61770 h 1498799"/>
              <a:gd name="connsiteX34" fmla="*/ 3553966 w 5363295"/>
              <a:gd name="connsiteY34" fmla="*/ 99230 h 1498799"/>
              <a:gd name="connsiteX35" fmla="*/ 3643186 w 5363295"/>
              <a:gd name="connsiteY35" fmla="*/ 138121 h 1498799"/>
              <a:gd name="connsiteX36" fmla="*/ 3739395 w 5363295"/>
              <a:gd name="connsiteY36" fmla="*/ 198923 h 1498799"/>
              <a:gd name="connsiteX37" fmla="*/ 3802917 w 5363295"/>
              <a:gd name="connsiteY37" fmla="*/ 242105 h 1498799"/>
              <a:gd name="connsiteX38" fmla="*/ 3854930 w 5363295"/>
              <a:gd name="connsiteY38" fmla="*/ 305129 h 1498799"/>
              <a:gd name="connsiteX39" fmla="*/ 3938054 w 5363295"/>
              <a:gd name="connsiteY39" fmla="*/ 351962 h 1498799"/>
              <a:gd name="connsiteX40" fmla="*/ 4026655 w 5363295"/>
              <a:gd name="connsiteY40" fmla="*/ 407531 h 1498799"/>
              <a:gd name="connsiteX41" fmla="*/ 4135609 w 5363295"/>
              <a:gd name="connsiteY41" fmla="*/ 482789 h 1498799"/>
              <a:gd name="connsiteX42" fmla="*/ 4283623 w 5363295"/>
              <a:gd name="connsiteY42" fmla="*/ 563280 h 1498799"/>
              <a:gd name="connsiteX43" fmla="*/ 4393809 w 5363295"/>
              <a:gd name="connsiteY43" fmla="*/ 624082 h 1498799"/>
              <a:gd name="connsiteX44" fmla="*/ 4509960 w 5363295"/>
              <a:gd name="connsiteY44" fmla="*/ 663916 h 1498799"/>
              <a:gd name="connsiteX45" fmla="*/ 4574101 w 5363295"/>
              <a:gd name="connsiteY45" fmla="*/ 702015 h 1498799"/>
              <a:gd name="connsiteX46" fmla="*/ 4649341 w 5363295"/>
              <a:gd name="connsiteY46" fmla="*/ 715343 h 1498799"/>
              <a:gd name="connsiteX47" fmla="*/ 4677916 w 5363295"/>
              <a:gd name="connsiteY47" fmla="*/ 734393 h 1498799"/>
              <a:gd name="connsiteX48" fmla="*/ 4706491 w 5363295"/>
              <a:gd name="connsiteY48" fmla="*/ 753443 h 1498799"/>
              <a:gd name="connsiteX49" fmla="*/ 4792216 w 5363295"/>
              <a:gd name="connsiteY49" fmla="*/ 829643 h 1498799"/>
              <a:gd name="connsiteX50" fmla="*/ 4820791 w 5363295"/>
              <a:gd name="connsiteY50" fmla="*/ 839168 h 1498799"/>
              <a:gd name="connsiteX51" fmla="*/ 4877941 w 5363295"/>
              <a:gd name="connsiteY51" fmla="*/ 877268 h 1498799"/>
              <a:gd name="connsiteX52" fmla="*/ 4944616 w 5363295"/>
              <a:gd name="connsiteY52" fmla="*/ 896318 h 1498799"/>
              <a:gd name="connsiteX53" fmla="*/ 4973191 w 5363295"/>
              <a:gd name="connsiteY53" fmla="*/ 905843 h 1498799"/>
              <a:gd name="connsiteX54" fmla="*/ 5039866 w 5363295"/>
              <a:gd name="connsiteY54" fmla="*/ 924893 h 1498799"/>
              <a:gd name="connsiteX55" fmla="*/ 5097749 w 5363295"/>
              <a:gd name="connsiteY55" fmla="*/ 996697 h 1498799"/>
              <a:gd name="connsiteX56" fmla="*/ 5208384 w 5363295"/>
              <a:gd name="connsiteY56" fmla="*/ 1064837 h 1498799"/>
              <a:gd name="connsiteX57" fmla="*/ 5325622 w 5363295"/>
              <a:gd name="connsiteY57" fmla="*/ 1173090 h 1498799"/>
              <a:gd name="connsiteX58" fmla="*/ 5363295 w 5363295"/>
              <a:gd name="connsiteY58" fmla="*/ 1282775 h 1498799"/>
              <a:gd name="connsiteX59" fmla="*/ 4823235 w 5363295"/>
              <a:gd name="connsiteY59" fmla="*/ 1498799 h 1498799"/>
              <a:gd name="connsiteX60" fmla="*/ 574763 w 5363295"/>
              <a:gd name="connsiteY60" fmla="*/ 1498799 h 1498799"/>
              <a:gd name="connsiteX0" fmla="*/ 574763 w 5363295"/>
              <a:gd name="connsiteY0" fmla="*/ 1498799 h 1498799"/>
              <a:gd name="connsiteX1" fmla="*/ 54374 w 5363295"/>
              <a:gd name="connsiteY1" fmla="*/ 1445723 h 1498799"/>
              <a:gd name="connsiteX2" fmla="*/ 24725 w 5363295"/>
              <a:gd name="connsiteY2" fmla="*/ 1325193 h 1498799"/>
              <a:gd name="connsiteX3" fmla="*/ 173680 w 5363295"/>
              <a:gd name="connsiteY3" fmla="*/ 1189864 h 1498799"/>
              <a:gd name="connsiteX4" fmla="*/ 400331 w 5363295"/>
              <a:gd name="connsiteY4" fmla="*/ 1094333 h 1498799"/>
              <a:gd name="connsiteX5" fmla="*/ 553012 w 5363295"/>
              <a:gd name="connsiteY5" fmla="*/ 1027412 h 1498799"/>
              <a:gd name="connsiteX6" fmla="*/ 649512 w 5363295"/>
              <a:gd name="connsiteY6" fmla="*/ 941151 h 1498799"/>
              <a:gd name="connsiteX7" fmla="*/ 757820 w 5363295"/>
              <a:gd name="connsiteY7" fmla="*/ 888497 h 1498799"/>
              <a:gd name="connsiteX8" fmla="*/ 860315 w 5363295"/>
              <a:gd name="connsiteY8" fmla="*/ 821820 h 1498799"/>
              <a:gd name="connsiteX9" fmla="*/ 935265 w 5363295"/>
              <a:gd name="connsiteY9" fmla="*/ 762158 h 1498799"/>
              <a:gd name="connsiteX10" fmla="*/ 1006796 w 5363295"/>
              <a:gd name="connsiteY10" fmla="*/ 721542 h 1498799"/>
              <a:gd name="connsiteX11" fmla="*/ 1101199 w 5363295"/>
              <a:gd name="connsiteY11" fmla="*/ 642758 h 1498799"/>
              <a:gd name="connsiteX12" fmla="*/ 1196924 w 5363295"/>
              <a:gd name="connsiteY12" fmla="*/ 570091 h 1498799"/>
              <a:gd name="connsiteX13" fmla="*/ 1284056 w 5363295"/>
              <a:gd name="connsiteY13" fmla="*/ 525562 h 1498799"/>
              <a:gd name="connsiteX14" fmla="*/ 1375979 w 5363295"/>
              <a:gd name="connsiteY14" fmla="*/ 481498 h 1498799"/>
              <a:gd name="connsiteX15" fmla="*/ 1457610 w 5363295"/>
              <a:gd name="connsiteY15" fmla="*/ 452845 h 1498799"/>
              <a:gd name="connsiteX16" fmla="*/ 1549855 w 5363295"/>
              <a:gd name="connsiteY16" fmla="*/ 425399 h 1498799"/>
              <a:gd name="connsiteX17" fmla="*/ 1637432 w 5363295"/>
              <a:gd name="connsiteY17" fmla="*/ 403830 h 1498799"/>
              <a:gd name="connsiteX18" fmla="*/ 1796074 w 5363295"/>
              <a:gd name="connsiteY18" fmla="*/ 380972 h 1498799"/>
              <a:gd name="connsiteX19" fmla="*/ 1947651 w 5363295"/>
              <a:gd name="connsiteY19" fmla="*/ 336162 h 1498799"/>
              <a:gd name="connsiteX20" fmla="*/ 2047357 w 5363295"/>
              <a:gd name="connsiteY20" fmla="*/ 298816 h 1498799"/>
              <a:gd name="connsiteX21" fmla="*/ 2151406 w 5363295"/>
              <a:gd name="connsiteY21" fmla="*/ 223958 h 1498799"/>
              <a:gd name="connsiteX22" fmla="*/ 2201416 w 5363295"/>
              <a:gd name="connsiteY22" fmla="*/ 209387 h 1498799"/>
              <a:gd name="connsiteX23" fmla="*/ 2261798 w 5363295"/>
              <a:gd name="connsiteY23" fmla="*/ 191271 h 1498799"/>
              <a:gd name="connsiteX24" fmla="*/ 2396920 w 5363295"/>
              <a:gd name="connsiteY24" fmla="*/ 161198 h 1498799"/>
              <a:gd name="connsiteX25" fmla="*/ 2687191 w 5363295"/>
              <a:gd name="connsiteY25" fmla="*/ 115268 h 1498799"/>
              <a:gd name="connsiteX26" fmla="*/ 2772916 w 5363295"/>
              <a:gd name="connsiteY26" fmla="*/ 86693 h 1498799"/>
              <a:gd name="connsiteX27" fmla="*/ 2801491 w 5363295"/>
              <a:gd name="connsiteY27" fmla="*/ 77168 h 1498799"/>
              <a:gd name="connsiteX28" fmla="*/ 2830066 w 5363295"/>
              <a:gd name="connsiteY28" fmla="*/ 58118 h 1498799"/>
              <a:gd name="connsiteX29" fmla="*/ 2915173 w 5363295"/>
              <a:gd name="connsiteY29" fmla="*/ 42720 h 1498799"/>
              <a:gd name="connsiteX30" fmla="*/ 3069216 w 5363295"/>
              <a:gd name="connsiteY30" fmla="*/ 20018 h 1498799"/>
              <a:gd name="connsiteX31" fmla="*/ 3337217 w 5363295"/>
              <a:gd name="connsiteY31" fmla="*/ 328 h 1498799"/>
              <a:gd name="connsiteX32" fmla="*/ 3376893 w 5363295"/>
              <a:gd name="connsiteY32" fmla="*/ 41289 h 1498799"/>
              <a:gd name="connsiteX33" fmla="*/ 3484888 w 5363295"/>
              <a:gd name="connsiteY33" fmla="*/ 36208 h 1498799"/>
              <a:gd name="connsiteX34" fmla="*/ 3553966 w 5363295"/>
              <a:gd name="connsiteY34" fmla="*/ 99230 h 1498799"/>
              <a:gd name="connsiteX35" fmla="*/ 3643186 w 5363295"/>
              <a:gd name="connsiteY35" fmla="*/ 138121 h 1498799"/>
              <a:gd name="connsiteX36" fmla="*/ 3739395 w 5363295"/>
              <a:gd name="connsiteY36" fmla="*/ 198923 h 1498799"/>
              <a:gd name="connsiteX37" fmla="*/ 3802917 w 5363295"/>
              <a:gd name="connsiteY37" fmla="*/ 242105 h 1498799"/>
              <a:gd name="connsiteX38" fmla="*/ 3854930 w 5363295"/>
              <a:gd name="connsiteY38" fmla="*/ 305129 h 1498799"/>
              <a:gd name="connsiteX39" fmla="*/ 3938054 w 5363295"/>
              <a:gd name="connsiteY39" fmla="*/ 351962 h 1498799"/>
              <a:gd name="connsiteX40" fmla="*/ 4026655 w 5363295"/>
              <a:gd name="connsiteY40" fmla="*/ 407531 h 1498799"/>
              <a:gd name="connsiteX41" fmla="*/ 4135609 w 5363295"/>
              <a:gd name="connsiteY41" fmla="*/ 482789 h 1498799"/>
              <a:gd name="connsiteX42" fmla="*/ 4283623 w 5363295"/>
              <a:gd name="connsiteY42" fmla="*/ 563280 h 1498799"/>
              <a:gd name="connsiteX43" fmla="*/ 4393809 w 5363295"/>
              <a:gd name="connsiteY43" fmla="*/ 624082 h 1498799"/>
              <a:gd name="connsiteX44" fmla="*/ 4509960 w 5363295"/>
              <a:gd name="connsiteY44" fmla="*/ 663916 h 1498799"/>
              <a:gd name="connsiteX45" fmla="*/ 4574101 w 5363295"/>
              <a:gd name="connsiteY45" fmla="*/ 702015 h 1498799"/>
              <a:gd name="connsiteX46" fmla="*/ 4649341 w 5363295"/>
              <a:gd name="connsiteY46" fmla="*/ 715343 h 1498799"/>
              <a:gd name="connsiteX47" fmla="*/ 4677916 w 5363295"/>
              <a:gd name="connsiteY47" fmla="*/ 734393 h 1498799"/>
              <a:gd name="connsiteX48" fmla="*/ 4706491 w 5363295"/>
              <a:gd name="connsiteY48" fmla="*/ 753443 h 1498799"/>
              <a:gd name="connsiteX49" fmla="*/ 4792216 w 5363295"/>
              <a:gd name="connsiteY49" fmla="*/ 829643 h 1498799"/>
              <a:gd name="connsiteX50" fmla="*/ 4820791 w 5363295"/>
              <a:gd name="connsiteY50" fmla="*/ 839168 h 1498799"/>
              <a:gd name="connsiteX51" fmla="*/ 4877941 w 5363295"/>
              <a:gd name="connsiteY51" fmla="*/ 877268 h 1498799"/>
              <a:gd name="connsiteX52" fmla="*/ 4944616 w 5363295"/>
              <a:gd name="connsiteY52" fmla="*/ 896318 h 1498799"/>
              <a:gd name="connsiteX53" fmla="*/ 4973191 w 5363295"/>
              <a:gd name="connsiteY53" fmla="*/ 905843 h 1498799"/>
              <a:gd name="connsiteX54" fmla="*/ 5039866 w 5363295"/>
              <a:gd name="connsiteY54" fmla="*/ 924893 h 1498799"/>
              <a:gd name="connsiteX55" fmla="*/ 5097749 w 5363295"/>
              <a:gd name="connsiteY55" fmla="*/ 996697 h 1498799"/>
              <a:gd name="connsiteX56" fmla="*/ 5208384 w 5363295"/>
              <a:gd name="connsiteY56" fmla="*/ 1064837 h 1498799"/>
              <a:gd name="connsiteX57" fmla="*/ 5325622 w 5363295"/>
              <a:gd name="connsiteY57" fmla="*/ 1173090 h 1498799"/>
              <a:gd name="connsiteX58" fmla="*/ 5363295 w 5363295"/>
              <a:gd name="connsiteY58" fmla="*/ 1282775 h 1498799"/>
              <a:gd name="connsiteX59" fmla="*/ 4823235 w 5363295"/>
              <a:gd name="connsiteY59" fmla="*/ 1498799 h 1498799"/>
              <a:gd name="connsiteX60" fmla="*/ 574763 w 5363295"/>
              <a:gd name="connsiteY60" fmla="*/ 1498799 h 1498799"/>
              <a:gd name="connsiteX0" fmla="*/ 574763 w 5363295"/>
              <a:gd name="connsiteY0" fmla="*/ 1498633 h 1498633"/>
              <a:gd name="connsiteX1" fmla="*/ 54374 w 5363295"/>
              <a:gd name="connsiteY1" fmla="*/ 1445557 h 1498633"/>
              <a:gd name="connsiteX2" fmla="*/ 24725 w 5363295"/>
              <a:gd name="connsiteY2" fmla="*/ 1325027 h 1498633"/>
              <a:gd name="connsiteX3" fmla="*/ 173680 w 5363295"/>
              <a:gd name="connsiteY3" fmla="*/ 1189698 h 1498633"/>
              <a:gd name="connsiteX4" fmla="*/ 400331 w 5363295"/>
              <a:gd name="connsiteY4" fmla="*/ 1094167 h 1498633"/>
              <a:gd name="connsiteX5" fmla="*/ 553012 w 5363295"/>
              <a:gd name="connsiteY5" fmla="*/ 1027246 h 1498633"/>
              <a:gd name="connsiteX6" fmla="*/ 649512 w 5363295"/>
              <a:gd name="connsiteY6" fmla="*/ 940985 h 1498633"/>
              <a:gd name="connsiteX7" fmla="*/ 757820 w 5363295"/>
              <a:gd name="connsiteY7" fmla="*/ 888331 h 1498633"/>
              <a:gd name="connsiteX8" fmla="*/ 860315 w 5363295"/>
              <a:gd name="connsiteY8" fmla="*/ 821654 h 1498633"/>
              <a:gd name="connsiteX9" fmla="*/ 935265 w 5363295"/>
              <a:gd name="connsiteY9" fmla="*/ 761992 h 1498633"/>
              <a:gd name="connsiteX10" fmla="*/ 1006796 w 5363295"/>
              <a:gd name="connsiteY10" fmla="*/ 721376 h 1498633"/>
              <a:gd name="connsiteX11" fmla="*/ 1101199 w 5363295"/>
              <a:gd name="connsiteY11" fmla="*/ 642592 h 1498633"/>
              <a:gd name="connsiteX12" fmla="*/ 1196924 w 5363295"/>
              <a:gd name="connsiteY12" fmla="*/ 569925 h 1498633"/>
              <a:gd name="connsiteX13" fmla="*/ 1284056 w 5363295"/>
              <a:gd name="connsiteY13" fmla="*/ 525396 h 1498633"/>
              <a:gd name="connsiteX14" fmla="*/ 1375979 w 5363295"/>
              <a:gd name="connsiteY14" fmla="*/ 481332 h 1498633"/>
              <a:gd name="connsiteX15" fmla="*/ 1457610 w 5363295"/>
              <a:gd name="connsiteY15" fmla="*/ 452679 h 1498633"/>
              <a:gd name="connsiteX16" fmla="*/ 1549855 w 5363295"/>
              <a:gd name="connsiteY16" fmla="*/ 425233 h 1498633"/>
              <a:gd name="connsiteX17" fmla="*/ 1637432 w 5363295"/>
              <a:gd name="connsiteY17" fmla="*/ 403664 h 1498633"/>
              <a:gd name="connsiteX18" fmla="*/ 1796074 w 5363295"/>
              <a:gd name="connsiteY18" fmla="*/ 380806 h 1498633"/>
              <a:gd name="connsiteX19" fmla="*/ 1947651 w 5363295"/>
              <a:gd name="connsiteY19" fmla="*/ 335996 h 1498633"/>
              <a:gd name="connsiteX20" fmla="*/ 2047357 w 5363295"/>
              <a:gd name="connsiteY20" fmla="*/ 298650 h 1498633"/>
              <a:gd name="connsiteX21" fmla="*/ 2151406 w 5363295"/>
              <a:gd name="connsiteY21" fmla="*/ 223792 h 1498633"/>
              <a:gd name="connsiteX22" fmla="*/ 2201416 w 5363295"/>
              <a:gd name="connsiteY22" fmla="*/ 209221 h 1498633"/>
              <a:gd name="connsiteX23" fmla="*/ 2261798 w 5363295"/>
              <a:gd name="connsiteY23" fmla="*/ 191105 h 1498633"/>
              <a:gd name="connsiteX24" fmla="*/ 2396920 w 5363295"/>
              <a:gd name="connsiteY24" fmla="*/ 161032 h 1498633"/>
              <a:gd name="connsiteX25" fmla="*/ 2687191 w 5363295"/>
              <a:gd name="connsiteY25" fmla="*/ 115102 h 1498633"/>
              <a:gd name="connsiteX26" fmla="*/ 2772916 w 5363295"/>
              <a:gd name="connsiteY26" fmla="*/ 86527 h 1498633"/>
              <a:gd name="connsiteX27" fmla="*/ 2801491 w 5363295"/>
              <a:gd name="connsiteY27" fmla="*/ 77002 h 1498633"/>
              <a:gd name="connsiteX28" fmla="*/ 2830066 w 5363295"/>
              <a:gd name="connsiteY28" fmla="*/ 57952 h 1498633"/>
              <a:gd name="connsiteX29" fmla="*/ 2915173 w 5363295"/>
              <a:gd name="connsiteY29" fmla="*/ 42554 h 1498633"/>
              <a:gd name="connsiteX30" fmla="*/ 3069216 w 5363295"/>
              <a:gd name="connsiteY30" fmla="*/ 19852 h 1498633"/>
              <a:gd name="connsiteX31" fmla="*/ 3337217 w 5363295"/>
              <a:gd name="connsiteY31" fmla="*/ 162 h 1498633"/>
              <a:gd name="connsiteX32" fmla="*/ 3404851 w 5363295"/>
              <a:gd name="connsiteY32" fmla="*/ 11909 h 1498633"/>
              <a:gd name="connsiteX33" fmla="*/ 3484888 w 5363295"/>
              <a:gd name="connsiteY33" fmla="*/ 36042 h 1498633"/>
              <a:gd name="connsiteX34" fmla="*/ 3553966 w 5363295"/>
              <a:gd name="connsiteY34" fmla="*/ 99064 h 1498633"/>
              <a:gd name="connsiteX35" fmla="*/ 3643186 w 5363295"/>
              <a:gd name="connsiteY35" fmla="*/ 137955 h 1498633"/>
              <a:gd name="connsiteX36" fmla="*/ 3739395 w 5363295"/>
              <a:gd name="connsiteY36" fmla="*/ 198757 h 1498633"/>
              <a:gd name="connsiteX37" fmla="*/ 3802917 w 5363295"/>
              <a:gd name="connsiteY37" fmla="*/ 241939 h 1498633"/>
              <a:gd name="connsiteX38" fmla="*/ 3854930 w 5363295"/>
              <a:gd name="connsiteY38" fmla="*/ 304963 h 1498633"/>
              <a:gd name="connsiteX39" fmla="*/ 3938054 w 5363295"/>
              <a:gd name="connsiteY39" fmla="*/ 351796 h 1498633"/>
              <a:gd name="connsiteX40" fmla="*/ 4026655 w 5363295"/>
              <a:gd name="connsiteY40" fmla="*/ 407365 h 1498633"/>
              <a:gd name="connsiteX41" fmla="*/ 4135609 w 5363295"/>
              <a:gd name="connsiteY41" fmla="*/ 482623 h 1498633"/>
              <a:gd name="connsiteX42" fmla="*/ 4283623 w 5363295"/>
              <a:gd name="connsiteY42" fmla="*/ 563114 h 1498633"/>
              <a:gd name="connsiteX43" fmla="*/ 4393809 w 5363295"/>
              <a:gd name="connsiteY43" fmla="*/ 623916 h 1498633"/>
              <a:gd name="connsiteX44" fmla="*/ 4509960 w 5363295"/>
              <a:gd name="connsiteY44" fmla="*/ 663750 h 1498633"/>
              <a:gd name="connsiteX45" fmla="*/ 4574101 w 5363295"/>
              <a:gd name="connsiteY45" fmla="*/ 701849 h 1498633"/>
              <a:gd name="connsiteX46" fmla="*/ 4649341 w 5363295"/>
              <a:gd name="connsiteY46" fmla="*/ 715177 h 1498633"/>
              <a:gd name="connsiteX47" fmla="*/ 4677916 w 5363295"/>
              <a:gd name="connsiteY47" fmla="*/ 734227 h 1498633"/>
              <a:gd name="connsiteX48" fmla="*/ 4706491 w 5363295"/>
              <a:gd name="connsiteY48" fmla="*/ 753277 h 1498633"/>
              <a:gd name="connsiteX49" fmla="*/ 4792216 w 5363295"/>
              <a:gd name="connsiteY49" fmla="*/ 829477 h 1498633"/>
              <a:gd name="connsiteX50" fmla="*/ 4820791 w 5363295"/>
              <a:gd name="connsiteY50" fmla="*/ 839002 h 1498633"/>
              <a:gd name="connsiteX51" fmla="*/ 4877941 w 5363295"/>
              <a:gd name="connsiteY51" fmla="*/ 877102 h 1498633"/>
              <a:gd name="connsiteX52" fmla="*/ 4944616 w 5363295"/>
              <a:gd name="connsiteY52" fmla="*/ 896152 h 1498633"/>
              <a:gd name="connsiteX53" fmla="*/ 4973191 w 5363295"/>
              <a:gd name="connsiteY53" fmla="*/ 905677 h 1498633"/>
              <a:gd name="connsiteX54" fmla="*/ 5039866 w 5363295"/>
              <a:gd name="connsiteY54" fmla="*/ 924727 h 1498633"/>
              <a:gd name="connsiteX55" fmla="*/ 5097749 w 5363295"/>
              <a:gd name="connsiteY55" fmla="*/ 996531 h 1498633"/>
              <a:gd name="connsiteX56" fmla="*/ 5208384 w 5363295"/>
              <a:gd name="connsiteY56" fmla="*/ 1064671 h 1498633"/>
              <a:gd name="connsiteX57" fmla="*/ 5325622 w 5363295"/>
              <a:gd name="connsiteY57" fmla="*/ 1172924 h 1498633"/>
              <a:gd name="connsiteX58" fmla="*/ 5363295 w 5363295"/>
              <a:gd name="connsiteY58" fmla="*/ 1282609 h 1498633"/>
              <a:gd name="connsiteX59" fmla="*/ 4823235 w 5363295"/>
              <a:gd name="connsiteY59" fmla="*/ 1498633 h 1498633"/>
              <a:gd name="connsiteX60" fmla="*/ 574763 w 5363295"/>
              <a:gd name="connsiteY60" fmla="*/ 1498633 h 1498633"/>
              <a:gd name="connsiteX0" fmla="*/ 574763 w 5363295"/>
              <a:gd name="connsiteY0" fmla="*/ 1498633 h 1498633"/>
              <a:gd name="connsiteX1" fmla="*/ 54374 w 5363295"/>
              <a:gd name="connsiteY1" fmla="*/ 1445557 h 1498633"/>
              <a:gd name="connsiteX2" fmla="*/ 24725 w 5363295"/>
              <a:gd name="connsiteY2" fmla="*/ 1325027 h 1498633"/>
              <a:gd name="connsiteX3" fmla="*/ 173680 w 5363295"/>
              <a:gd name="connsiteY3" fmla="*/ 1189698 h 1498633"/>
              <a:gd name="connsiteX4" fmla="*/ 400331 w 5363295"/>
              <a:gd name="connsiteY4" fmla="*/ 1094167 h 1498633"/>
              <a:gd name="connsiteX5" fmla="*/ 553012 w 5363295"/>
              <a:gd name="connsiteY5" fmla="*/ 1027246 h 1498633"/>
              <a:gd name="connsiteX6" fmla="*/ 649512 w 5363295"/>
              <a:gd name="connsiteY6" fmla="*/ 940985 h 1498633"/>
              <a:gd name="connsiteX7" fmla="*/ 757820 w 5363295"/>
              <a:gd name="connsiteY7" fmla="*/ 888331 h 1498633"/>
              <a:gd name="connsiteX8" fmla="*/ 860315 w 5363295"/>
              <a:gd name="connsiteY8" fmla="*/ 821654 h 1498633"/>
              <a:gd name="connsiteX9" fmla="*/ 935265 w 5363295"/>
              <a:gd name="connsiteY9" fmla="*/ 761992 h 1498633"/>
              <a:gd name="connsiteX10" fmla="*/ 1006796 w 5363295"/>
              <a:gd name="connsiteY10" fmla="*/ 721376 h 1498633"/>
              <a:gd name="connsiteX11" fmla="*/ 1101199 w 5363295"/>
              <a:gd name="connsiteY11" fmla="*/ 642592 h 1498633"/>
              <a:gd name="connsiteX12" fmla="*/ 1196924 w 5363295"/>
              <a:gd name="connsiteY12" fmla="*/ 569925 h 1498633"/>
              <a:gd name="connsiteX13" fmla="*/ 1284056 w 5363295"/>
              <a:gd name="connsiteY13" fmla="*/ 525396 h 1498633"/>
              <a:gd name="connsiteX14" fmla="*/ 1375979 w 5363295"/>
              <a:gd name="connsiteY14" fmla="*/ 481332 h 1498633"/>
              <a:gd name="connsiteX15" fmla="*/ 1457610 w 5363295"/>
              <a:gd name="connsiteY15" fmla="*/ 452679 h 1498633"/>
              <a:gd name="connsiteX16" fmla="*/ 1549855 w 5363295"/>
              <a:gd name="connsiteY16" fmla="*/ 425233 h 1498633"/>
              <a:gd name="connsiteX17" fmla="*/ 1637432 w 5363295"/>
              <a:gd name="connsiteY17" fmla="*/ 403664 h 1498633"/>
              <a:gd name="connsiteX18" fmla="*/ 1796074 w 5363295"/>
              <a:gd name="connsiteY18" fmla="*/ 380806 h 1498633"/>
              <a:gd name="connsiteX19" fmla="*/ 1947651 w 5363295"/>
              <a:gd name="connsiteY19" fmla="*/ 335996 h 1498633"/>
              <a:gd name="connsiteX20" fmla="*/ 2047357 w 5363295"/>
              <a:gd name="connsiteY20" fmla="*/ 298650 h 1498633"/>
              <a:gd name="connsiteX21" fmla="*/ 2151406 w 5363295"/>
              <a:gd name="connsiteY21" fmla="*/ 223792 h 1498633"/>
              <a:gd name="connsiteX22" fmla="*/ 2201416 w 5363295"/>
              <a:gd name="connsiteY22" fmla="*/ 209221 h 1498633"/>
              <a:gd name="connsiteX23" fmla="*/ 2261798 w 5363295"/>
              <a:gd name="connsiteY23" fmla="*/ 191105 h 1498633"/>
              <a:gd name="connsiteX24" fmla="*/ 2396920 w 5363295"/>
              <a:gd name="connsiteY24" fmla="*/ 161032 h 1498633"/>
              <a:gd name="connsiteX25" fmla="*/ 2687191 w 5363295"/>
              <a:gd name="connsiteY25" fmla="*/ 115102 h 1498633"/>
              <a:gd name="connsiteX26" fmla="*/ 2772916 w 5363295"/>
              <a:gd name="connsiteY26" fmla="*/ 86527 h 1498633"/>
              <a:gd name="connsiteX27" fmla="*/ 2801491 w 5363295"/>
              <a:gd name="connsiteY27" fmla="*/ 77002 h 1498633"/>
              <a:gd name="connsiteX28" fmla="*/ 2830066 w 5363295"/>
              <a:gd name="connsiteY28" fmla="*/ 57952 h 1498633"/>
              <a:gd name="connsiteX29" fmla="*/ 2915173 w 5363295"/>
              <a:gd name="connsiteY29" fmla="*/ 42554 h 1498633"/>
              <a:gd name="connsiteX30" fmla="*/ 3069216 w 5363295"/>
              <a:gd name="connsiteY30" fmla="*/ 19852 h 1498633"/>
              <a:gd name="connsiteX31" fmla="*/ 3337217 w 5363295"/>
              <a:gd name="connsiteY31" fmla="*/ 162 h 1498633"/>
              <a:gd name="connsiteX32" fmla="*/ 3404851 w 5363295"/>
              <a:gd name="connsiteY32" fmla="*/ 11909 h 1498633"/>
              <a:gd name="connsiteX33" fmla="*/ 3484888 w 5363295"/>
              <a:gd name="connsiteY33" fmla="*/ 36042 h 1498633"/>
              <a:gd name="connsiteX34" fmla="*/ 3553966 w 5363295"/>
              <a:gd name="connsiteY34" fmla="*/ 99064 h 1498633"/>
              <a:gd name="connsiteX35" fmla="*/ 3643186 w 5363295"/>
              <a:gd name="connsiteY35" fmla="*/ 137955 h 1498633"/>
              <a:gd name="connsiteX36" fmla="*/ 3739395 w 5363295"/>
              <a:gd name="connsiteY36" fmla="*/ 198757 h 1498633"/>
              <a:gd name="connsiteX37" fmla="*/ 3802917 w 5363295"/>
              <a:gd name="connsiteY37" fmla="*/ 241939 h 1498633"/>
              <a:gd name="connsiteX38" fmla="*/ 3854930 w 5363295"/>
              <a:gd name="connsiteY38" fmla="*/ 304963 h 1498633"/>
              <a:gd name="connsiteX39" fmla="*/ 3938054 w 5363295"/>
              <a:gd name="connsiteY39" fmla="*/ 351796 h 1498633"/>
              <a:gd name="connsiteX40" fmla="*/ 4026655 w 5363295"/>
              <a:gd name="connsiteY40" fmla="*/ 407365 h 1498633"/>
              <a:gd name="connsiteX41" fmla="*/ 4135609 w 5363295"/>
              <a:gd name="connsiteY41" fmla="*/ 482623 h 1498633"/>
              <a:gd name="connsiteX42" fmla="*/ 4290612 w 5363295"/>
              <a:gd name="connsiteY42" fmla="*/ 555811 h 1498633"/>
              <a:gd name="connsiteX43" fmla="*/ 4393809 w 5363295"/>
              <a:gd name="connsiteY43" fmla="*/ 623916 h 1498633"/>
              <a:gd name="connsiteX44" fmla="*/ 4509960 w 5363295"/>
              <a:gd name="connsiteY44" fmla="*/ 663750 h 1498633"/>
              <a:gd name="connsiteX45" fmla="*/ 4574101 w 5363295"/>
              <a:gd name="connsiteY45" fmla="*/ 701849 h 1498633"/>
              <a:gd name="connsiteX46" fmla="*/ 4649341 w 5363295"/>
              <a:gd name="connsiteY46" fmla="*/ 715177 h 1498633"/>
              <a:gd name="connsiteX47" fmla="*/ 4677916 w 5363295"/>
              <a:gd name="connsiteY47" fmla="*/ 734227 h 1498633"/>
              <a:gd name="connsiteX48" fmla="*/ 4706491 w 5363295"/>
              <a:gd name="connsiteY48" fmla="*/ 753277 h 1498633"/>
              <a:gd name="connsiteX49" fmla="*/ 4792216 w 5363295"/>
              <a:gd name="connsiteY49" fmla="*/ 829477 h 1498633"/>
              <a:gd name="connsiteX50" fmla="*/ 4820791 w 5363295"/>
              <a:gd name="connsiteY50" fmla="*/ 839002 h 1498633"/>
              <a:gd name="connsiteX51" fmla="*/ 4877941 w 5363295"/>
              <a:gd name="connsiteY51" fmla="*/ 877102 h 1498633"/>
              <a:gd name="connsiteX52" fmla="*/ 4944616 w 5363295"/>
              <a:gd name="connsiteY52" fmla="*/ 896152 h 1498633"/>
              <a:gd name="connsiteX53" fmla="*/ 4973191 w 5363295"/>
              <a:gd name="connsiteY53" fmla="*/ 905677 h 1498633"/>
              <a:gd name="connsiteX54" fmla="*/ 5039866 w 5363295"/>
              <a:gd name="connsiteY54" fmla="*/ 924727 h 1498633"/>
              <a:gd name="connsiteX55" fmla="*/ 5097749 w 5363295"/>
              <a:gd name="connsiteY55" fmla="*/ 996531 h 1498633"/>
              <a:gd name="connsiteX56" fmla="*/ 5208384 w 5363295"/>
              <a:gd name="connsiteY56" fmla="*/ 1064671 h 1498633"/>
              <a:gd name="connsiteX57" fmla="*/ 5325622 w 5363295"/>
              <a:gd name="connsiteY57" fmla="*/ 1172924 h 1498633"/>
              <a:gd name="connsiteX58" fmla="*/ 5363295 w 5363295"/>
              <a:gd name="connsiteY58" fmla="*/ 1282609 h 1498633"/>
              <a:gd name="connsiteX59" fmla="*/ 4823235 w 5363295"/>
              <a:gd name="connsiteY59" fmla="*/ 1498633 h 1498633"/>
              <a:gd name="connsiteX60" fmla="*/ 574763 w 5363295"/>
              <a:gd name="connsiteY60" fmla="*/ 1498633 h 1498633"/>
              <a:gd name="connsiteX0" fmla="*/ 574763 w 5363295"/>
              <a:gd name="connsiteY0" fmla="*/ 1498633 h 1498633"/>
              <a:gd name="connsiteX1" fmla="*/ 54374 w 5363295"/>
              <a:gd name="connsiteY1" fmla="*/ 1445557 h 1498633"/>
              <a:gd name="connsiteX2" fmla="*/ 24725 w 5363295"/>
              <a:gd name="connsiteY2" fmla="*/ 1325027 h 1498633"/>
              <a:gd name="connsiteX3" fmla="*/ 173680 w 5363295"/>
              <a:gd name="connsiteY3" fmla="*/ 1189698 h 1498633"/>
              <a:gd name="connsiteX4" fmla="*/ 400331 w 5363295"/>
              <a:gd name="connsiteY4" fmla="*/ 1094167 h 1498633"/>
              <a:gd name="connsiteX5" fmla="*/ 553012 w 5363295"/>
              <a:gd name="connsiteY5" fmla="*/ 1027246 h 1498633"/>
              <a:gd name="connsiteX6" fmla="*/ 649512 w 5363295"/>
              <a:gd name="connsiteY6" fmla="*/ 940985 h 1498633"/>
              <a:gd name="connsiteX7" fmla="*/ 757820 w 5363295"/>
              <a:gd name="connsiteY7" fmla="*/ 888331 h 1498633"/>
              <a:gd name="connsiteX8" fmla="*/ 860315 w 5363295"/>
              <a:gd name="connsiteY8" fmla="*/ 821654 h 1498633"/>
              <a:gd name="connsiteX9" fmla="*/ 935265 w 5363295"/>
              <a:gd name="connsiteY9" fmla="*/ 761992 h 1498633"/>
              <a:gd name="connsiteX10" fmla="*/ 1006796 w 5363295"/>
              <a:gd name="connsiteY10" fmla="*/ 721376 h 1498633"/>
              <a:gd name="connsiteX11" fmla="*/ 1101199 w 5363295"/>
              <a:gd name="connsiteY11" fmla="*/ 642592 h 1498633"/>
              <a:gd name="connsiteX12" fmla="*/ 1196924 w 5363295"/>
              <a:gd name="connsiteY12" fmla="*/ 569925 h 1498633"/>
              <a:gd name="connsiteX13" fmla="*/ 1284056 w 5363295"/>
              <a:gd name="connsiteY13" fmla="*/ 525396 h 1498633"/>
              <a:gd name="connsiteX14" fmla="*/ 1375979 w 5363295"/>
              <a:gd name="connsiteY14" fmla="*/ 481332 h 1498633"/>
              <a:gd name="connsiteX15" fmla="*/ 1457610 w 5363295"/>
              <a:gd name="connsiteY15" fmla="*/ 452679 h 1498633"/>
              <a:gd name="connsiteX16" fmla="*/ 1549855 w 5363295"/>
              <a:gd name="connsiteY16" fmla="*/ 425233 h 1498633"/>
              <a:gd name="connsiteX17" fmla="*/ 1637432 w 5363295"/>
              <a:gd name="connsiteY17" fmla="*/ 403664 h 1498633"/>
              <a:gd name="connsiteX18" fmla="*/ 1796074 w 5363295"/>
              <a:gd name="connsiteY18" fmla="*/ 380806 h 1498633"/>
              <a:gd name="connsiteX19" fmla="*/ 1947651 w 5363295"/>
              <a:gd name="connsiteY19" fmla="*/ 335996 h 1498633"/>
              <a:gd name="connsiteX20" fmla="*/ 2047357 w 5363295"/>
              <a:gd name="connsiteY20" fmla="*/ 298650 h 1498633"/>
              <a:gd name="connsiteX21" fmla="*/ 2151406 w 5363295"/>
              <a:gd name="connsiteY21" fmla="*/ 223792 h 1498633"/>
              <a:gd name="connsiteX22" fmla="*/ 2201416 w 5363295"/>
              <a:gd name="connsiteY22" fmla="*/ 209221 h 1498633"/>
              <a:gd name="connsiteX23" fmla="*/ 2261798 w 5363295"/>
              <a:gd name="connsiteY23" fmla="*/ 191105 h 1498633"/>
              <a:gd name="connsiteX24" fmla="*/ 2396920 w 5363295"/>
              <a:gd name="connsiteY24" fmla="*/ 161032 h 1498633"/>
              <a:gd name="connsiteX25" fmla="*/ 2687191 w 5363295"/>
              <a:gd name="connsiteY25" fmla="*/ 115102 h 1498633"/>
              <a:gd name="connsiteX26" fmla="*/ 2772916 w 5363295"/>
              <a:gd name="connsiteY26" fmla="*/ 86527 h 1498633"/>
              <a:gd name="connsiteX27" fmla="*/ 2801491 w 5363295"/>
              <a:gd name="connsiteY27" fmla="*/ 77002 h 1498633"/>
              <a:gd name="connsiteX28" fmla="*/ 2830066 w 5363295"/>
              <a:gd name="connsiteY28" fmla="*/ 57952 h 1498633"/>
              <a:gd name="connsiteX29" fmla="*/ 2915173 w 5363295"/>
              <a:gd name="connsiteY29" fmla="*/ 42554 h 1498633"/>
              <a:gd name="connsiteX30" fmla="*/ 3069216 w 5363295"/>
              <a:gd name="connsiteY30" fmla="*/ 19852 h 1498633"/>
              <a:gd name="connsiteX31" fmla="*/ 3337217 w 5363295"/>
              <a:gd name="connsiteY31" fmla="*/ 162 h 1498633"/>
              <a:gd name="connsiteX32" fmla="*/ 3404851 w 5363295"/>
              <a:gd name="connsiteY32" fmla="*/ 11909 h 1498633"/>
              <a:gd name="connsiteX33" fmla="*/ 3484888 w 5363295"/>
              <a:gd name="connsiteY33" fmla="*/ 36042 h 1498633"/>
              <a:gd name="connsiteX34" fmla="*/ 3553966 w 5363295"/>
              <a:gd name="connsiteY34" fmla="*/ 99064 h 1498633"/>
              <a:gd name="connsiteX35" fmla="*/ 3643186 w 5363295"/>
              <a:gd name="connsiteY35" fmla="*/ 137955 h 1498633"/>
              <a:gd name="connsiteX36" fmla="*/ 3739395 w 5363295"/>
              <a:gd name="connsiteY36" fmla="*/ 198757 h 1498633"/>
              <a:gd name="connsiteX37" fmla="*/ 3802917 w 5363295"/>
              <a:gd name="connsiteY37" fmla="*/ 241939 h 1498633"/>
              <a:gd name="connsiteX38" fmla="*/ 3854930 w 5363295"/>
              <a:gd name="connsiteY38" fmla="*/ 304963 h 1498633"/>
              <a:gd name="connsiteX39" fmla="*/ 3938054 w 5363295"/>
              <a:gd name="connsiteY39" fmla="*/ 351796 h 1498633"/>
              <a:gd name="connsiteX40" fmla="*/ 4026655 w 5363295"/>
              <a:gd name="connsiteY40" fmla="*/ 407365 h 1498633"/>
              <a:gd name="connsiteX41" fmla="*/ 4135609 w 5363295"/>
              <a:gd name="connsiteY41" fmla="*/ 482623 h 1498633"/>
              <a:gd name="connsiteX42" fmla="*/ 4290612 w 5363295"/>
              <a:gd name="connsiteY42" fmla="*/ 555811 h 1498633"/>
              <a:gd name="connsiteX43" fmla="*/ 4407788 w 5363295"/>
              <a:gd name="connsiteY43" fmla="*/ 609309 h 1498633"/>
              <a:gd name="connsiteX44" fmla="*/ 4509960 w 5363295"/>
              <a:gd name="connsiteY44" fmla="*/ 663750 h 1498633"/>
              <a:gd name="connsiteX45" fmla="*/ 4574101 w 5363295"/>
              <a:gd name="connsiteY45" fmla="*/ 701849 h 1498633"/>
              <a:gd name="connsiteX46" fmla="*/ 4649341 w 5363295"/>
              <a:gd name="connsiteY46" fmla="*/ 715177 h 1498633"/>
              <a:gd name="connsiteX47" fmla="*/ 4677916 w 5363295"/>
              <a:gd name="connsiteY47" fmla="*/ 734227 h 1498633"/>
              <a:gd name="connsiteX48" fmla="*/ 4706491 w 5363295"/>
              <a:gd name="connsiteY48" fmla="*/ 753277 h 1498633"/>
              <a:gd name="connsiteX49" fmla="*/ 4792216 w 5363295"/>
              <a:gd name="connsiteY49" fmla="*/ 829477 h 1498633"/>
              <a:gd name="connsiteX50" fmla="*/ 4820791 w 5363295"/>
              <a:gd name="connsiteY50" fmla="*/ 839002 h 1498633"/>
              <a:gd name="connsiteX51" fmla="*/ 4877941 w 5363295"/>
              <a:gd name="connsiteY51" fmla="*/ 877102 h 1498633"/>
              <a:gd name="connsiteX52" fmla="*/ 4944616 w 5363295"/>
              <a:gd name="connsiteY52" fmla="*/ 896152 h 1498633"/>
              <a:gd name="connsiteX53" fmla="*/ 4973191 w 5363295"/>
              <a:gd name="connsiteY53" fmla="*/ 905677 h 1498633"/>
              <a:gd name="connsiteX54" fmla="*/ 5039866 w 5363295"/>
              <a:gd name="connsiteY54" fmla="*/ 924727 h 1498633"/>
              <a:gd name="connsiteX55" fmla="*/ 5097749 w 5363295"/>
              <a:gd name="connsiteY55" fmla="*/ 996531 h 1498633"/>
              <a:gd name="connsiteX56" fmla="*/ 5208384 w 5363295"/>
              <a:gd name="connsiteY56" fmla="*/ 1064671 h 1498633"/>
              <a:gd name="connsiteX57" fmla="*/ 5325622 w 5363295"/>
              <a:gd name="connsiteY57" fmla="*/ 1172924 h 1498633"/>
              <a:gd name="connsiteX58" fmla="*/ 5363295 w 5363295"/>
              <a:gd name="connsiteY58" fmla="*/ 1282609 h 1498633"/>
              <a:gd name="connsiteX59" fmla="*/ 4823235 w 5363295"/>
              <a:gd name="connsiteY59" fmla="*/ 1498633 h 1498633"/>
              <a:gd name="connsiteX60" fmla="*/ 574763 w 5363295"/>
              <a:gd name="connsiteY60" fmla="*/ 1498633 h 1498633"/>
              <a:gd name="connsiteX0" fmla="*/ 574763 w 5363295"/>
              <a:gd name="connsiteY0" fmla="*/ 1498633 h 1498633"/>
              <a:gd name="connsiteX1" fmla="*/ 54374 w 5363295"/>
              <a:gd name="connsiteY1" fmla="*/ 1445557 h 1498633"/>
              <a:gd name="connsiteX2" fmla="*/ 24725 w 5363295"/>
              <a:gd name="connsiteY2" fmla="*/ 1325027 h 1498633"/>
              <a:gd name="connsiteX3" fmla="*/ 173680 w 5363295"/>
              <a:gd name="connsiteY3" fmla="*/ 1189698 h 1498633"/>
              <a:gd name="connsiteX4" fmla="*/ 400331 w 5363295"/>
              <a:gd name="connsiteY4" fmla="*/ 1094167 h 1498633"/>
              <a:gd name="connsiteX5" fmla="*/ 553012 w 5363295"/>
              <a:gd name="connsiteY5" fmla="*/ 1027246 h 1498633"/>
              <a:gd name="connsiteX6" fmla="*/ 649512 w 5363295"/>
              <a:gd name="connsiteY6" fmla="*/ 940985 h 1498633"/>
              <a:gd name="connsiteX7" fmla="*/ 757820 w 5363295"/>
              <a:gd name="connsiteY7" fmla="*/ 888331 h 1498633"/>
              <a:gd name="connsiteX8" fmla="*/ 860315 w 5363295"/>
              <a:gd name="connsiteY8" fmla="*/ 821654 h 1498633"/>
              <a:gd name="connsiteX9" fmla="*/ 935265 w 5363295"/>
              <a:gd name="connsiteY9" fmla="*/ 761992 h 1498633"/>
              <a:gd name="connsiteX10" fmla="*/ 1006796 w 5363295"/>
              <a:gd name="connsiteY10" fmla="*/ 721376 h 1498633"/>
              <a:gd name="connsiteX11" fmla="*/ 1101199 w 5363295"/>
              <a:gd name="connsiteY11" fmla="*/ 642592 h 1498633"/>
              <a:gd name="connsiteX12" fmla="*/ 1196924 w 5363295"/>
              <a:gd name="connsiteY12" fmla="*/ 569925 h 1498633"/>
              <a:gd name="connsiteX13" fmla="*/ 1284056 w 5363295"/>
              <a:gd name="connsiteY13" fmla="*/ 525396 h 1498633"/>
              <a:gd name="connsiteX14" fmla="*/ 1375979 w 5363295"/>
              <a:gd name="connsiteY14" fmla="*/ 481332 h 1498633"/>
              <a:gd name="connsiteX15" fmla="*/ 1457610 w 5363295"/>
              <a:gd name="connsiteY15" fmla="*/ 452679 h 1498633"/>
              <a:gd name="connsiteX16" fmla="*/ 1549855 w 5363295"/>
              <a:gd name="connsiteY16" fmla="*/ 425233 h 1498633"/>
              <a:gd name="connsiteX17" fmla="*/ 1637432 w 5363295"/>
              <a:gd name="connsiteY17" fmla="*/ 403664 h 1498633"/>
              <a:gd name="connsiteX18" fmla="*/ 1796074 w 5363295"/>
              <a:gd name="connsiteY18" fmla="*/ 380806 h 1498633"/>
              <a:gd name="connsiteX19" fmla="*/ 1947651 w 5363295"/>
              <a:gd name="connsiteY19" fmla="*/ 335996 h 1498633"/>
              <a:gd name="connsiteX20" fmla="*/ 2047357 w 5363295"/>
              <a:gd name="connsiteY20" fmla="*/ 298650 h 1498633"/>
              <a:gd name="connsiteX21" fmla="*/ 2151406 w 5363295"/>
              <a:gd name="connsiteY21" fmla="*/ 223792 h 1498633"/>
              <a:gd name="connsiteX22" fmla="*/ 2201416 w 5363295"/>
              <a:gd name="connsiteY22" fmla="*/ 209221 h 1498633"/>
              <a:gd name="connsiteX23" fmla="*/ 2261798 w 5363295"/>
              <a:gd name="connsiteY23" fmla="*/ 191105 h 1498633"/>
              <a:gd name="connsiteX24" fmla="*/ 2396920 w 5363295"/>
              <a:gd name="connsiteY24" fmla="*/ 161032 h 1498633"/>
              <a:gd name="connsiteX25" fmla="*/ 2687191 w 5363295"/>
              <a:gd name="connsiteY25" fmla="*/ 115102 h 1498633"/>
              <a:gd name="connsiteX26" fmla="*/ 2772916 w 5363295"/>
              <a:gd name="connsiteY26" fmla="*/ 86527 h 1498633"/>
              <a:gd name="connsiteX27" fmla="*/ 2801491 w 5363295"/>
              <a:gd name="connsiteY27" fmla="*/ 77002 h 1498633"/>
              <a:gd name="connsiteX28" fmla="*/ 2830066 w 5363295"/>
              <a:gd name="connsiteY28" fmla="*/ 57952 h 1498633"/>
              <a:gd name="connsiteX29" fmla="*/ 2915173 w 5363295"/>
              <a:gd name="connsiteY29" fmla="*/ 42554 h 1498633"/>
              <a:gd name="connsiteX30" fmla="*/ 3069216 w 5363295"/>
              <a:gd name="connsiteY30" fmla="*/ 19852 h 1498633"/>
              <a:gd name="connsiteX31" fmla="*/ 3337217 w 5363295"/>
              <a:gd name="connsiteY31" fmla="*/ 162 h 1498633"/>
              <a:gd name="connsiteX32" fmla="*/ 3404851 w 5363295"/>
              <a:gd name="connsiteY32" fmla="*/ 11909 h 1498633"/>
              <a:gd name="connsiteX33" fmla="*/ 3484888 w 5363295"/>
              <a:gd name="connsiteY33" fmla="*/ 36042 h 1498633"/>
              <a:gd name="connsiteX34" fmla="*/ 3553966 w 5363295"/>
              <a:gd name="connsiteY34" fmla="*/ 99064 h 1498633"/>
              <a:gd name="connsiteX35" fmla="*/ 3643186 w 5363295"/>
              <a:gd name="connsiteY35" fmla="*/ 137955 h 1498633"/>
              <a:gd name="connsiteX36" fmla="*/ 3739395 w 5363295"/>
              <a:gd name="connsiteY36" fmla="*/ 198757 h 1498633"/>
              <a:gd name="connsiteX37" fmla="*/ 3802917 w 5363295"/>
              <a:gd name="connsiteY37" fmla="*/ 241939 h 1498633"/>
              <a:gd name="connsiteX38" fmla="*/ 3854930 w 5363295"/>
              <a:gd name="connsiteY38" fmla="*/ 304963 h 1498633"/>
              <a:gd name="connsiteX39" fmla="*/ 3938054 w 5363295"/>
              <a:gd name="connsiteY39" fmla="*/ 351796 h 1498633"/>
              <a:gd name="connsiteX40" fmla="*/ 4026655 w 5363295"/>
              <a:gd name="connsiteY40" fmla="*/ 407365 h 1498633"/>
              <a:gd name="connsiteX41" fmla="*/ 4156578 w 5363295"/>
              <a:gd name="connsiteY41" fmla="*/ 475319 h 1498633"/>
              <a:gd name="connsiteX42" fmla="*/ 4290612 w 5363295"/>
              <a:gd name="connsiteY42" fmla="*/ 555811 h 1498633"/>
              <a:gd name="connsiteX43" fmla="*/ 4407788 w 5363295"/>
              <a:gd name="connsiteY43" fmla="*/ 609309 h 1498633"/>
              <a:gd name="connsiteX44" fmla="*/ 4509960 w 5363295"/>
              <a:gd name="connsiteY44" fmla="*/ 663750 h 1498633"/>
              <a:gd name="connsiteX45" fmla="*/ 4574101 w 5363295"/>
              <a:gd name="connsiteY45" fmla="*/ 701849 h 1498633"/>
              <a:gd name="connsiteX46" fmla="*/ 4649341 w 5363295"/>
              <a:gd name="connsiteY46" fmla="*/ 715177 h 1498633"/>
              <a:gd name="connsiteX47" fmla="*/ 4677916 w 5363295"/>
              <a:gd name="connsiteY47" fmla="*/ 734227 h 1498633"/>
              <a:gd name="connsiteX48" fmla="*/ 4706491 w 5363295"/>
              <a:gd name="connsiteY48" fmla="*/ 753277 h 1498633"/>
              <a:gd name="connsiteX49" fmla="*/ 4792216 w 5363295"/>
              <a:gd name="connsiteY49" fmla="*/ 829477 h 1498633"/>
              <a:gd name="connsiteX50" fmla="*/ 4820791 w 5363295"/>
              <a:gd name="connsiteY50" fmla="*/ 839002 h 1498633"/>
              <a:gd name="connsiteX51" fmla="*/ 4877941 w 5363295"/>
              <a:gd name="connsiteY51" fmla="*/ 877102 h 1498633"/>
              <a:gd name="connsiteX52" fmla="*/ 4944616 w 5363295"/>
              <a:gd name="connsiteY52" fmla="*/ 896152 h 1498633"/>
              <a:gd name="connsiteX53" fmla="*/ 4973191 w 5363295"/>
              <a:gd name="connsiteY53" fmla="*/ 905677 h 1498633"/>
              <a:gd name="connsiteX54" fmla="*/ 5039866 w 5363295"/>
              <a:gd name="connsiteY54" fmla="*/ 924727 h 1498633"/>
              <a:gd name="connsiteX55" fmla="*/ 5097749 w 5363295"/>
              <a:gd name="connsiteY55" fmla="*/ 996531 h 1498633"/>
              <a:gd name="connsiteX56" fmla="*/ 5208384 w 5363295"/>
              <a:gd name="connsiteY56" fmla="*/ 1064671 h 1498633"/>
              <a:gd name="connsiteX57" fmla="*/ 5325622 w 5363295"/>
              <a:gd name="connsiteY57" fmla="*/ 1172924 h 1498633"/>
              <a:gd name="connsiteX58" fmla="*/ 5363295 w 5363295"/>
              <a:gd name="connsiteY58" fmla="*/ 1282609 h 1498633"/>
              <a:gd name="connsiteX59" fmla="*/ 4823235 w 5363295"/>
              <a:gd name="connsiteY59" fmla="*/ 1498633 h 1498633"/>
              <a:gd name="connsiteX60" fmla="*/ 574763 w 5363295"/>
              <a:gd name="connsiteY60" fmla="*/ 1498633 h 1498633"/>
              <a:gd name="connsiteX0" fmla="*/ 574763 w 5363295"/>
              <a:gd name="connsiteY0" fmla="*/ 1498633 h 1498633"/>
              <a:gd name="connsiteX1" fmla="*/ 54374 w 5363295"/>
              <a:gd name="connsiteY1" fmla="*/ 1445557 h 1498633"/>
              <a:gd name="connsiteX2" fmla="*/ 24725 w 5363295"/>
              <a:gd name="connsiteY2" fmla="*/ 1325027 h 1498633"/>
              <a:gd name="connsiteX3" fmla="*/ 173680 w 5363295"/>
              <a:gd name="connsiteY3" fmla="*/ 1189698 h 1498633"/>
              <a:gd name="connsiteX4" fmla="*/ 400331 w 5363295"/>
              <a:gd name="connsiteY4" fmla="*/ 1094167 h 1498633"/>
              <a:gd name="connsiteX5" fmla="*/ 553012 w 5363295"/>
              <a:gd name="connsiteY5" fmla="*/ 1027246 h 1498633"/>
              <a:gd name="connsiteX6" fmla="*/ 649512 w 5363295"/>
              <a:gd name="connsiteY6" fmla="*/ 940985 h 1498633"/>
              <a:gd name="connsiteX7" fmla="*/ 757820 w 5363295"/>
              <a:gd name="connsiteY7" fmla="*/ 888331 h 1498633"/>
              <a:gd name="connsiteX8" fmla="*/ 860315 w 5363295"/>
              <a:gd name="connsiteY8" fmla="*/ 821654 h 1498633"/>
              <a:gd name="connsiteX9" fmla="*/ 935265 w 5363295"/>
              <a:gd name="connsiteY9" fmla="*/ 761992 h 1498633"/>
              <a:gd name="connsiteX10" fmla="*/ 1006796 w 5363295"/>
              <a:gd name="connsiteY10" fmla="*/ 721376 h 1498633"/>
              <a:gd name="connsiteX11" fmla="*/ 1101199 w 5363295"/>
              <a:gd name="connsiteY11" fmla="*/ 642592 h 1498633"/>
              <a:gd name="connsiteX12" fmla="*/ 1196924 w 5363295"/>
              <a:gd name="connsiteY12" fmla="*/ 569925 h 1498633"/>
              <a:gd name="connsiteX13" fmla="*/ 1284056 w 5363295"/>
              <a:gd name="connsiteY13" fmla="*/ 525396 h 1498633"/>
              <a:gd name="connsiteX14" fmla="*/ 1375979 w 5363295"/>
              <a:gd name="connsiteY14" fmla="*/ 481332 h 1498633"/>
              <a:gd name="connsiteX15" fmla="*/ 1457610 w 5363295"/>
              <a:gd name="connsiteY15" fmla="*/ 452679 h 1498633"/>
              <a:gd name="connsiteX16" fmla="*/ 1549855 w 5363295"/>
              <a:gd name="connsiteY16" fmla="*/ 425233 h 1498633"/>
              <a:gd name="connsiteX17" fmla="*/ 1637432 w 5363295"/>
              <a:gd name="connsiteY17" fmla="*/ 403664 h 1498633"/>
              <a:gd name="connsiteX18" fmla="*/ 1796074 w 5363295"/>
              <a:gd name="connsiteY18" fmla="*/ 380806 h 1498633"/>
              <a:gd name="connsiteX19" fmla="*/ 1947651 w 5363295"/>
              <a:gd name="connsiteY19" fmla="*/ 335996 h 1498633"/>
              <a:gd name="connsiteX20" fmla="*/ 2047357 w 5363295"/>
              <a:gd name="connsiteY20" fmla="*/ 298650 h 1498633"/>
              <a:gd name="connsiteX21" fmla="*/ 2151406 w 5363295"/>
              <a:gd name="connsiteY21" fmla="*/ 223792 h 1498633"/>
              <a:gd name="connsiteX22" fmla="*/ 2201416 w 5363295"/>
              <a:gd name="connsiteY22" fmla="*/ 209221 h 1498633"/>
              <a:gd name="connsiteX23" fmla="*/ 2261798 w 5363295"/>
              <a:gd name="connsiteY23" fmla="*/ 191105 h 1498633"/>
              <a:gd name="connsiteX24" fmla="*/ 2396920 w 5363295"/>
              <a:gd name="connsiteY24" fmla="*/ 161032 h 1498633"/>
              <a:gd name="connsiteX25" fmla="*/ 2687191 w 5363295"/>
              <a:gd name="connsiteY25" fmla="*/ 115102 h 1498633"/>
              <a:gd name="connsiteX26" fmla="*/ 2772916 w 5363295"/>
              <a:gd name="connsiteY26" fmla="*/ 86527 h 1498633"/>
              <a:gd name="connsiteX27" fmla="*/ 2801491 w 5363295"/>
              <a:gd name="connsiteY27" fmla="*/ 77002 h 1498633"/>
              <a:gd name="connsiteX28" fmla="*/ 2830066 w 5363295"/>
              <a:gd name="connsiteY28" fmla="*/ 57952 h 1498633"/>
              <a:gd name="connsiteX29" fmla="*/ 2915173 w 5363295"/>
              <a:gd name="connsiteY29" fmla="*/ 42554 h 1498633"/>
              <a:gd name="connsiteX30" fmla="*/ 3069216 w 5363295"/>
              <a:gd name="connsiteY30" fmla="*/ 19852 h 1498633"/>
              <a:gd name="connsiteX31" fmla="*/ 3337217 w 5363295"/>
              <a:gd name="connsiteY31" fmla="*/ 162 h 1498633"/>
              <a:gd name="connsiteX32" fmla="*/ 3404851 w 5363295"/>
              <a:gd name="connsiteY32" fmla="*/ 11909 h 1498633"/>
              <a:gd name="connsiteX33" fmla="*/ 3484888 w 5363295"/>
              <a:gd name="connsiteY33" fmla="*/ 36042 h 1498633"/>
              <a:gd name="connsiteX34" fmla="*/ 3553966 w 5363295"/>
              <a:gd name="connsiteY34" fmla="*/ 99064 h 1498633"/>
              <a:gd name="connsiteX35" fmla="*/ 3643186 w 5363295"/>
              <a:gd name="connsiteY35" fmla="*/ 137955 h 1498633"/>
              <a:gd name="connsiteX36" fmla="*/ 3739395 w 5363295"/>
              <a:gd name="connsiteY36" fmla="*/ 198757 h 1498633"/>
              <a:gd name="connsiteX37" fmla="*/ 3802917 w 5363295"/>
              <a:gd name="connsiteY37" fmla="*/ 241939 h 1498633"/>
              <a:gd name="connsiteX38" fmla="*/ 3854930 w 5363295"/>
              <a:gd name="connsiteY38" fmla="*/ 304963 h 1498633"/>
              <a:gd name="connsiteX39" fmla="*/ 3938054 w 5363295"/>
              <a:gd name="connsiteY39" fmla="*/ 351796 h 1498633"/>
              <a:gd name="connsiteX40" fmla="*/ 4054613 w 5363295"/>
              <a:gd name="connsiteY40" fmla="*/ 400062 h 1498633"/>
              <a:gd name="connsiteX41" fmla="*/ 4156578 w 5363295"/>
              <a:gd name="connsiteY41" fmla="*/ 475319 h 1498633"/>
              <a:gd name="connsiteX42" fmla="*/ 4290612 w 5363295"/>
              <a:gd name="connsiteY42" fmla="*/ 555811 h 1498633"/>
              <a:gd name="connsiteX43" fmla="*/ 4407788 w 5363295"/>
              <a:gd name="connsiteY43" fmla="*/ 609309 h 1498633"/>
              <a:gd name="connsiteX44" fmla="*/ 4509960 w 5363295"/>
              <a:gd name="connsiteY44" fmla="*/ 663750 h 1498633"/>
              <a:gd name="connsiteX45" fmla="*/ 4574101 w 5363295"/>
              <a:gd name="connsiteY45" fmla="*/ 701849 h 1498633"/>
              <a:gd name="connsiteX46" fmla="*/ 4649341 w 5363295"/>
              <a:gd name="connsiteY46" fmla="*/ 715177 h 1498633"/>
              <a:gd name="connsiteX47" fmla="*/ 4677916 w 5363295"/>
              <a:gd name="connsiteY47" fmla="*/ 734227 h 1498633"/>
              <a:gd name="connsiteX48" fmla="*/ 4706491 w 5363295"/>
              <a:gd name="connsiteY48" fmla="*/ 753277 h 1498633"/>
              <a:gd name="connsiteX49" fmla="*/ 4792216 w 5363295"/>
              <a:gd name="connsiteY49" fmla="*/ 829477 h 1498633"/>
              <a:gd name="connsiteX50" fmla="*/ 4820791 w 5363295"/>
              <a:gd name="connsiteY50" fmla="*/ 839002 h 1498633"/>
              <a:gd name="connsiteX51" fmla="*/ 4877941 w 5363295"/>
              <a:gd name="connsiteY51" fmla="*/ 877102 h 1498633"/>
              <a:gd name="connsiteX52" fmla="*/ 4944616 w 5363295"/>
              <a:gd name="connsiteY52" fmla="*/ 896152 h 1498633"/>
              <a:gd name="connsiteX53" fmla="*/ 4973191 w 5363295"/>
              <a:gd name="connsiteY53" fmla="*/ 905677 h 1498633"/>
              <a:gd name="connsiteX54" fmla="*/ 5039866 w 5363295"/>
              <a:gd name="connsiteY54" fmla="*/ 924727 h 1498633"/>
              <a:gd name="connsiteX55" fmla="*/ 5097749 w 5363295"/>
              <a:gd name="connsiteY55" fmla="*/ 996531 h 1498633"/>
              <a:gd name="connsiteX56" fmla="*/ 5208384 w 5363295"/>
              <a:gd name="connsiteY56" fmla="*/ 1064671 h 1498633"/>
              <a:gd name="connsiteX57" fmla="*/ 5325622 w 5363295"/>
              <a:gd name="connsiteY57" fmla="*/ 1172924 h 1498633"/>
              <a:gd name="connsiteX58" fmla="*/ 5363295 w 5363295"/>
              <a:gd name="connsiteY58" fmla="*/ 1282609 h 1498633"/>
              <a:gd name="connsiteX59" fmla="*/ 4823235 w 5363295"/>
              <a:gd name="connsiteY59" fmla="*/ 1498633 h 1498633"/>
              <a:gd name="connsiteX60" fmla="*/ 574763 w 5363295"/>
              <a:gd name="connsiteY60" fmla="*/ 1498633 h 1498633"/>
              <a:gd name="connsiteX0" fmla="*/ 574763 w 5363295"/>
              <a:gd name="connsiteY0" fmla="*/ 1498633 h 1498633"/>
              <a:gd name="connsiteX1" fmla="*/ 54374 w 5363295"/>
              <a:gd name="connsiteY1" fmla="*/ 1445557 h 1498633"/>
              <a:gd name="connsiteX2" fmla="*/ 24725 w 5363295"/>
              <a:gd name="connsiteY2" fmla="*/ 1325027 h 1498633"/>
              <a:gd name="connsiteX3" fmla="*/ 173680 w 5363295"/>
              <a:gd name="connsiteY3" fmla="*/ 1189698 h 1498633"/>
              <a:gd name="connsiteX4" fmla="*/ 400331 w 5363295"/>
              <a:gd name="connsiteY4" fmla="*/ 1094167 h 1498633"/>
              <a:gd name="connsiteX5" fmla="*/ 553012 w 5363295"/>
              <a:gd name="connsiteY5" fmla="*/ 1027246 h 1498633"/>
              <a:gd name="connsiteX6" fmla="*/ 649512 w 5363295"/>
              <a:gd name="connsiteY6" fmla="*/ 940985 h 1498633"/>
              <a:gd name="connsiteX7" fmla="*/ 757820 w 5363295"/>
              <a:gd name="connsiteY7" fmla="*/ 888331 h 1498633"/>
              <a:gd name="connsiteX8" fmla="*/ 860315 w 5363295"/>
              <a:gd name="connsiteY8" fmla="*/ 821654 h 1498633"/>
              <a:gd name="connsiteX9" fmla="*/ 935265 w 5363295"/>
              <a:gd name="connsiteY9" fmla="*/ 761992 h 1498633"/>
              <a:gd name="connsiteX10" fmla="*/ 1006796 w 5363295"/>
              <a:gd name="connsiteY10" fmla="*/ 721376 h 1498633"/>
              <a:gd name="connsiteX11" fmla="*/ 1101199 w 5363295"/>
              <a:gd name="connsiteY11" fmla="*/ 642592 h 1498633"/>
              <a:gd name="connsiteX12" fmla="*/ 1196924 w 5363295"/>
              <a:gd name="connsiteY12" fmla="*/ 569925 h 1498633"/>
              <a:gd name="connsiteX13" fmla="*/ 1284056 w 5363295"/>
              <a:gd name="connsiteY13" fmla="*/ 525396 h 1498633"/>
              <a:gd name="connsiteX14" fmla="*/ 1375979 w 5363295"/>
              <a:gd name="connsiteY14" fmla="*/ 481332 h 1498633"/>
              <a:gd name="connsiteX15" fmla="*/ 1457610 w 5363295"/>
              <a:gd name="connsiteY15" fmla="*/ 452679 h 1498633"/>
              <a:gd name="connsiteX16" fmla="*/ 1549855 w 5363295"/>
              <a:gd name="connsiteY16" fmla="*/ 425233 h 1498633"/>
              <a:gd name="connsiteX17" fmla="*/ 1637432 w 5363295"/>
              <a:gd name="connsiteY17" fmla="*/ 403664 h 1498633"/>
              <a:gd name="connsiteX18" fmla="*/ 1796074 w 5363295"/>
              <a:gd name="connsiteY18" fmla="*/ 380806 h 1498633"/>
              <a:gd name="connsiteX19" fmla="*/ 1947651 w 5363295"/>
              <a:gd name="connsiteY19" fmla="*/ 335996 h 1498633"/>
              <a:gd name="connsiteX20" fmla="*/ 2047357 w 5363295"/>
              <a:gd name="connsiteY20" fmla="*/ 298650 h 1498633"/>
              <a:gd name="connsiteX21" fmla="*/ 2151406 w 5363295"/>
              <a:gd name="connsiteY21" fmla="*/ 223792 h 1498633"/>
              <a:gd name="connsiteX22" fmla="*/ 2201416 w 5363295"/>
              <a:gd name="connsiteY22" fmla="*/ 209221 h 1498633"/>
              <a:gd name="connsiteX23" fmla="*/ 2261798 w 5363295"/>
              <a:gd name="connsiteY23" fmla="*/ 191105 h 1498633"/>
              <a:gd name="connsiteX24" fmla="*/ 2396920 w 5363295"/>
              <a:gd name="connsiteY24" fmla="*/ 161032 h 1498633"/>
              <a:gd name="connsiteX25" fmla="*/ 2666223 w 5363295"/>
              <a:gd name="connsiteY25" fmla="*/ 151620 h 1498633"/>
              <a:gd name="connsiteX26" fmla="*/ 2772916 w 5363295"/>
              <a:gd name="connsiteY26" fmla="*/ 86527 h 1498633"/>
              <a:gd name="connsiteX27" fmla="*/ 2801491 w 5363295"/>
              <a:gd name="connsiteY27" fmla="*/ 77002 h 1498633"/>
              <a:gd name="connsiteX28" fmla="*/ 2830066 w 5363295"/>
              <a:gd name="connsiteY28" fmla="*/ 57952 h 1498633"/>
              <a:gd name="connsiteX29" fmla="*/ 2915173 w 5363295"/>
              <a:gd name="connsiteY29" fmla="*/ 42554 h 1498633"/>
              <a:gd name="connsiteX30" fmla="*/ 3069216 w 5363295"/>
              <a:gd name="connsiteY30" fmla="*/ 19852 h 1498633"/>
              <a:gd name="connsiteX31" fmla="*/ 3337217 w 5363295"/>
              <a:gd name="connsiteY31" fmla="*/ 162 h 1498633"/>
              <a:gd name="connsiteX32" fmla="*/ 3404851 w 5363295"/>
              <a:gd name="connsiteY32" fmla="*/ 11909 h 1498633"/>
              <a:gd name="connsiteX33" fmla="*/ 3484888 w 5363295"/>
              <a:gd name="connsiteY33" fmla="*/ 36042 h 1498633"/>
              <a:gd name="connsiteX34" fmla="*/ 3553966 w 5363295"/>
              <a:gd name="connsiteY34" fmla="*/ 99064 h 1498633"/>
              <a:gd name="connsiteX35" fmla="*/ 3643186 w 5363295"/>
              <a:gd name="connsiteY35" fmla="*/ 137955 h 1498633"/>
              <a:gd name="connsiteX36" fmla="*/ 3739395 w 5363295"/>
              <a:gd name="connsiteY36" fmla="*/ 198757 h 1498633"/>
              <a:gd name="connsiteX37" fmla="*/ 3802917 w 5363295"/>
              <a:gd name="connsiteY37" fmla="*/ 241939 h 1498633"/>
              <a:gd name="connsiteX38" fmla="*/ 3854930 w 5363295"/>
              <a:gd name="connsiteY38" fmla="*/ 304963 h 1498633"/>
              <a:gd name="connsiteX39" fmla="*/ 3938054 w 5363295"/>
              <a:gd name="connsiteY39" fmla="*/ 351796 h 1498633"/>
              <a:gd name="connsiteX40" fmla="*/ 4054613 w 5363295"/>
              <a:gd name="connsiteY40" fmla="*/ 400062 h 1498633"/>
              <a:gd name="connsiteX41" fmla="*/ 4156578 w 5363295"/>
              <a:gd name="connsiteY41" fmla="*/ 475319 h 1498633"/>
              <a:gd name="connsiteX42" fmla="*/ 4290612 w 5363295"/>
              <a:gd name="connsiteY42" fmla="*/ 555811 h 1498633"/>
              <a:gd name="connsiteX43" fmla="*/ 4407788 w 5363295"/>
              <a:gd name="connsiteY43" fmla="*/ 609309 h 1498633"/>
              <a:gd name="connsiteX44" fmla="*/ 4509960 w 5363295"/>
              <a:gd name="connsiteY44" fmla="*/ 663750 h 1498633"/>
              <a:gd name="connsiteX45" fmla="*/ 4574101 w 5363295"/>
              <a:gd name="connsiteY45" fmla="*/ 701849 h 1498633"/>
              <a:gd name="connsiteX46" fmla="*/ 4649341 w 5363295"/>
              <a:gd name="connsiteY46" fmla="*/ 715177 h 1498633"/>
              <a:gd name="connsiteX47" fmla="*/ 4677916 w 5363295"/>
              <a:gd name="connsiteY47" fmla="*/ 734227 h 1498633"/>
              <a:gd name="connsiteX48" fmla="*/ 4706491 w 5363295"/>
              <a:gd name="connsiteY48" fmla="*/ 753277 h 1498633"/>
              <a:gd name="connsiteX49" fmla="*/ 4792216 w 5363295"/>
              <a:gd name="connsiteY49" fmla="*/ 829477 h 1498633"/>
              <a:gd name="connsiteX50" fmla="*/ 4820791 w 5363295"/>
              <a:gd name="connsiteY50" fmla="*/ 839002 h 1498633"/>
              <a:gd name="connsiteX51" fmla="*/ 4877941 w 5363295"/>
              <a:gd name="connsiteY51" fmla="*/ 877102 h 1498633"/>
              <a:gd name="connsiteX52" fmla="*/ 4944616 w 5363295"/>
              <a:gd name="connsiteY52" fmla="*/ 896152 h 1498633"/>
              <a:gd name="connsiteX53" fmla="*/ 4973191 w 5363295"/>
              <a:gd name="connsiteY53" fmla="*/ 905677 h 1498633"/>
              <a:gd name="connsiteX54" fmla="*/ 5039866 w 5363295"/>
              <a:gd name="connsiteY54" fmla="*/ 924727 h 1498633"/>
              <a:gd name="connsiteX55" fmla="*/ 5097749 w 5363295"/>
              <a:gd name="connsiteY55" fmla="*/ 996531 h 1498633"/>
              <a:gd name="connsiteX56" fmla="*/ 5208384 w 5363295"/>
              <a:gd name="connsiteY56" fmla="*/ 1064671 h 1498633"/>
              <a:gd name="connsiteX57" fmla="*/ 5325622 w 5363295"/>
              <a:gd name="connsiteY57" fmla="*/ 1172924 h 1498633"/>
              <a:gd name="connsiteX58" fmla="*/ 5363295 w 5363295"/>
              <a:gd name="connsiteY58" fmla="*/ 1282609 h 1498633"/>
              <a:gd name="connsiteX59" fmla="*/ 4823235 w 5363295"/>
              <a:gd name="connsiteY59" fmla="*/ 1498633 h 1498633"/>
              <a:gd name="connsiteX60" fmla="*/ 574763 w 5363295"/>
              <a:gd name="connsiteY60" fmla="*/ 1498633 h 1498633"/>
              <a:gd name="connsiteX0" fmla="*/ 574763 w 5363295"/>
              <a:gd name="connsiteY0" fmla="*/ 1498633 h 1498633"/>
              <a:gd name="connsiteX1" fmla="*/ 54374 w 5363295"/>
              <a:gd name="connsiteY1" fmla="*/ 1445557 h 1498633"/>
              <a:gd name="connsiteX2" fmla="*/ 24725 w 5363295"/>
              <a:gd name="connsiteY2" fmla="*/ 1325027 h 1498633"/>
              <a:gd name="connsiteX3" fmla="*/ 173680 w 5363295"/>
              <a:gd name="connsiteY3" fmla="*/ 1189698 h 1498633"/>
              <a:gd name="connsiteX4" fmla="*/ 400331 w 5363295"/>
              <a:gd name="connsiteY4" fmla="*/ 1094167 h 1498633"/>
              <a:gd name="connsiteX5" fmla="*/ 553012 w 5363295"/>
              <a:gd name="connsiteY5" fmla="*/ 1027246 h 1498633"/>
              <a:gd name="connsiteX6" fmla="*/ 649512 w 5363295"/>
              <a:gd name="connsiteY6" fmla="*/ 940985 h 1498633"/>
              <a:gd name="connsiteX7" fmla="*/ 757820 w 5363295"/>
              <a:gd name="connsiteY7" fmla="*/ 888331 h 1498633"/>
              <a:gd name="connsiteX8" fmla="*/ 860315 w 5363295"/>
              <a:gd name="connsiteY8" fmla="*/ 821654 h 1498633"/>
              <a:gd name="connsiteX9" fmla="*/ 935265 w 5363295"/>
              <a:gd name="connsiteY9" fmla="*/ 761992 h 1498633"/>
              <a:gd name="connsiteX10" fmla="*/ 1006796 w 5363295"/>
              <a:gd name="connsiteY10" fmla="*/ 721376 h 1498633"/>
              <a:gd name="connsiteX11" fmla="*/ 1101199 w 5363295"/>
              <a:gd name="connsiteY11" fmla="*/ 642592 h 1498633"/>
              <a:gd name="connsiteX12" fmla="*/ 1196924 w 5363295"/>
              <a:gd name="connsiteY12" fmla="*/ 569925 h 1498633"/>
              <a:gd name="connsiteX13" fmla="*/ 1284056 w 5363295"/>
              <a:gd name="connsiteY13" fmla="*/ 525396 h 1498633"/>
              <a:gd name="connsiteX14" fmla="*/ 1375979 w 5363295"/>
              <a:gd name="connsiteY14" fmla="*/ 481332 h 1498633"/>
              <a:gd name="connsiteX15" fmla="*/ 1457610 w 5363295"/>
              <a:gd name="connsiteY15" fmla="*/ 452679 h 1498633"/>
              <a:gd name="connsiteX16" fmla="*/ 1549855 w 5363295"/>
              <a:gd name="connsiteY16" fmla="*/ 425233 h 1498633"/>
              <a:gd name="connsiteX17" fmla="*/ 1637432 w 5363295"/>
              <a:gd name="connsiteY17" fmla="*/ 403664 h 1498633"/>
              <a:gd name="connsiteX18" fmla="*/ 1796074 w 5363295"/>
              <a:gd name="connsiteY18" fmla="*/ 380806 h 1498633"/>
              <a:gd name="connsiteX19" fmla="*/ 1947651 w 5363295"/>
              <a:gd name="connsiteY19" fmla="*/ 335996 h 1498633"/>
              <a:gd name="connsiteX20" fmla="*/ 2047357 w 5363295"/>
              <a:gd name="connsiteY20" fmla="*/ 298650 h 1498633"/>
              <a:gd name="connsiteX21" fmla="*/ 2151406 w 5363295"/>
              <a:gd name="connsiteY21" fmla="*/ 223792 h 1498633"/>
              <a:gd name="connsiteX22" fmla="*/ 2201416 w 5363295"/>
              <a:gd name="connsiteY22" fmla="*/ 209221 h 1498633"/>
              <a:gd name="connsiteX23" fmla="*/ 2261798 w 5363295"/>
              <a:gd name="connsiteY23" fmla="*/ 191105 h 1498633"/>
              <a:gd name="connsiteX24" fmla="*/ 2519235 w 5363295"/>
              <a:gd name="connsiteY24" fmla="*/ 208506 h 1498633"/>
              <a:gd name="connsiteX25" fmla="*/ 2666223 w 5363295"/>
              <a:gd name="connsiteY25" fmla="*/ 151620 h 1498633"/>
              <a:gd name="connsiteX26" fmla="*/ 2772916 w 5363295"/>
              <a:gd name="connsiteY26" fmla="*/ 86527 h 1498633"/>
              <a:gd name="connsiteX27" fmla="*/ 2801491 w 5363295"/>
              <a:gd name="connsiteY27" fmla="*/ 77002 h 1498633"/>
              <a:gd name="connsiteX28" fmla="*/ 2830066 w 5363295"/>
              <a:gd name="connsiteY28" fmla="*/ 57952 h 1498633"/>
              <a:gd name="connsiteX29" fmla="*/ 2915173 w 5363295"/>
              <a:gd name="connsiteY29" fmla="*/ 42554 h 1498633"/>
              <a:gd name="connsiteX30" fmla="*/ 3069216 w 5363295"/>
              <a:gd name="connsiteY30" fmla="*/ 19852 h 1498633"/>
              <a:gd name="connsiteX31" fmla="*/ 3337217 w 5363295"/>
              <a:gd name="connsiteY31" fmla="*/ 162 h 1498633"/>
              <a:gd name="connsiteX32" fmla="*/ 3404851 w 5363295"/>
              <a:gd name="connsiteY32" fmla="*/ 11909 h 1498633"/>
              <a:gd name="connsiteX33" fmla="*/ 3484888 w 5363295"/>
              <a:gd name="connsiteY33" fmla="*/ 36042 h 1498633"/>
              <a:gd name="connsiteX34" fmla="*/ 3553966 w 5363295"/>
              <a:gd name="connsiteY34" fmla="*/ 99064 h 1498633"/>
              <a:gd name="connsiteX35" fmla="*/ 3643186 w 5363295"/>
              <a:gd name="connsiteY35" fmla="*/ 137955 h 1498633"/>
              <a:gd name="connsiteX36" fmla="*/ 3739395 w 5363295"/>
              <a:gd name="connsiteY36" fmla="*/ 198757 h 1498633"/>
              <a:gd name="connsiteX37" fmla="*/ 3802917 w 5363295"/>
              <a:gd name="connsiteY37" fmla="*/ 241939 h 1498633"/>
              <a:gd name="connsiteX38" fmla="*/ 3854930 w 5363295"/>
              <a:gd name="connsiteY38" fmla="*/ 304963 h 1498633"/>
              <a:gd name="connsiteX39" fmla="*/ 3938054 w 5363295"/>
              <a:gd name="connsiteY39" fmla="*/ 351796 h 1498633"/>
              <a:gd name="connsiteX40" fmla="*/ 4054613 w 5363295"/>
              <a:gd name="connsiteY40" fmla="*/ 400062 h 1498633"/>
              <a:gd name="connsiteX41" fmla="*/ 4156578 w 5363295"/>
              <a:gd name="connsiteY41" fmla="*/ 475319 h 1498633"/>
              <a:gd name="connsiteX42" fmla="*/ 4290612 w 5363295"/>
              <a:gd name="connsiteY42" fmla="*/ 555811 h 1498633"/>
              <a:gd name="connsiteX43" fmla="*/ 4407788 w 5363295"/>
              <a:gd name="connsiteY43" fmla="*/ 609309 h 1498633"/>
              <a:gd name="connsiteX44" fmla="*/ 4509960 w 5363295"/>
              <a:gd name="connsiteY44" fmla="*/ 663750 h 1498633"/>
              <a:gd name="connsiteX45" fmla="*/ 4574101 w 5363295"/>
              <a:gd name="connsiteY45" fmla="*/ 701849 h 1498633"/>
              <a:gd name="connsiteX46" fmla="*/ 4649341 w 5363295"/>
              <a:gd name="connsiteY46" fmla="*/ 715177 h 1498633"/>
              <a:gd name="connsiteX47" fmla="*/ 4677916 w 5363295"/>
              <a:gd name="connsiteY47" fmla="*/ 734227 h 1498633"/>
              <a:gd name="connsiteX48" fmla="*/ 4706491 w 5363295"/>
              <a:gd name="connsiteY48" fmla="*/ 753277 h 1498633"/>
              <a:gd name="connsiteX49" fmla="*/ 4792216 w 5363295"/>
              <a:gd name="connsiteY49" fmla="*/ 829477 h 1498633"/>
              <a:gd name="connsiteX50" fmla="*/ 4820791 w 5363295"/>
              <a:gd name="connsiteY50" fmla="*/ 839002 h 1498633"/>
              <a:gd name="connsiteX51" fmla="*/ 4877941 w 5363295"/>
              <a:gd name="connsiteY51" fmla="*/ 877102 h 1498633"/>
              <a:gd name="connsiteX52" fmla="*/ 4944616 w 5363295"/>
              <a:gd name="connsiteY52" fmla="*/ 896152 h 1498633"/>
              <a:gd name="connsiteX53" fmla="*/ 4973191 w 5363295"/>
              <a:gd name="connsiteY53" fmla="*/ 905677 h 1498633"/>
              <a:gd name="connsiteX54" fmla="*/ 5039866 w 5363295"/>
              <a:gd name="connsiteY54" fmla="*/ 924727 h 1498633"/>
              <a:gd name="connsiteX55" fmla="*/ 5097749 w 5363295"/>
              <a:gd name="connsiteY55" fmla="*/ 996531 h 1498633"/>
              <a:gd name="connsiteX56" fmla="*/ 5208384 w 5363295"/>
              <a:gd name="connsiteY56" fmla="*/ 1064671 h 1498633"/>
              <a:gd name="connsiteX57" fmla="*/ 5325622 w 5363295"/>
              <a:gd name="connsiteY57" fmla="*/ 1172924 h 1498633"/>
              <a:gd name="connsiteX58" fmla="*/ 5363295 w 5363295"/>
              <a:gd name="connsiteY58" fmla="*/ 1282609 h 1498633"/>
              <a:gd name="connsiteX59" fmla="*/ 4823235 w 5363295"/>
              <a:gd name="connsiteY59" fmla="*/ 1498633 h 1498633"/>
              <a:gd name="connsiteX60" fmla="*/ 574763 w 5363295"/>
              <a:gd name="connsiteY60" fmla="*/ 1498633 h 1498633"/>
              <a:gd name="connsiteX0" fmla="*/ 574763 w 5363295"/>
              <a:gd name="connsiteY0" fmla="*/ 1498633 h 1498633"/>
              <a:gd name="connsiteX1" fmla="*/ 54374 w 5363295"/>
              <a:gd name="connsiteY1" fmla="*/ 1445557 h 1498633"/>
              <a:gd name="connsiteX2" fmla="*/ 24725 w 5363295"/>
              <a:gd name="connsiteY2" fmla="*/ 1325027 h 1498633"/>
              <a:gd name="connsiteX3" fmla="*/ 173680 w 5363295"/>
              <a:gd name="connsiteY3" fmla="*/ 1189698 h 1498633"/>
              <a:gd name="connsiteX4" fmla="*/ 400331 w 5363295"/>
              <a:gd name="connsiteY4" fmla="*/ 1094167 h 1498633"/>
              <a:gd name="connsiteX5" fmla="*/ 553012 w 5363295"/>
              <a:gd name="connsiteY5" fmla="*/ 1027246 h 1498633"/>
              <a:gd name="connsiteX6" fmla="*/ 649512 w 5363295"/>
              <a:gd name="connsiteY6" fmla="*/ 940985 h 1498633"/>
              <a:gd name="connsiteX7" fmla="*/ 757820 w 5363295"/>
              <a:gd name="connsiteY7" fmla="*/ 888331 h 1498633"/>
              <a:gd name="connsiteX8" fmla="*/ 860315 w 5363295"/>
              <a:gd name="connsiteY8" fmla="*/ 821654 h 1498633"/>
              <a:gd name="connsiteX9" fmla="*/ 935265 w 5363295"/>
              <a:gd name="connsiteY9" fmla="*/ 761992 h 1498633"/>
              <a:gd name="connsiteX10" fmla="*/ 1006796 w 5363295"/>
              <a:gd name="connsiteY10" fmla="*/ 721376 h 1498633"/>
              <a:gd name="connsiteX11" fmla="*/ 1101199 w 5363295"/>
              <a:gd name="connsiteY11" fmla="*/ 642592 h 1498633"/>
              <a:gd name="connsiteX12" fmla="*/ 1196924 w 5363295"/>
              <a:gd name="connsiteY12" fmla="*/ 569925 h 1498633"/>
              <a:gd name="connsiteX13" fmla="*/ 1284056 w 5363295"/>
              <a:gd name="connsiteY13" fmla="*/ 525396 h 1498633"/>
              <a:gd name="connsiteX14" fmla="*/ 1375979 w 5363295"/>
              <a:gd name="connsiteY14" fmla="*/ 481332 h 1498633"/>
              <a:gd name="connsiteX15" fmla="*/ 1457610 w 5363295"/>
              <a:gd name="connsiteY15" fmla="*/ 452679 h 1498633"/>
              <a:gd name="connsiteX16" fmla="*/ 1549855 w 5363295"/>
              <a:gd name="connsiteY16" fmla="*/ 425233 h 1498633"/>
              <a:gd name="connsiteX17" fmla="*/ 1637432 w 5363295"/>
              <a:gd name="connsiteY17" fmla="*/ 403664 h 1498633"/>
              <a:gd name="connsiteX18" fmla="*/ 1796074 w 5363295"/>
              <a:gd name="connsiteY18" fmla="*/ 380806 h 1498633"/>
              <a:gd name="connsiteX19" fmla="*/ 1947651 w 5363295"/>
              <a:gd name="connsiteY19" fmla="*/ 335996 h 1498633"/>
              <a:gd name="connsiteX20" fmla="*/ 2047357 w 5363295"/>
              <a:gd name="connsiteY20" fmla="*/ 298650 h 1498633"/>
              <a:gd name="connsiteX21" fmla="*/ 2151406 w 5363295"/>
              <a:gd name="connsiteY21" fmla="*/ 223792 h 1498633"/>
              <a:gd name="connsiteX22" fmla="*/ 2201416 w 5363295"/>
              <a:gd name="connsiteY22" fmla="*/ 209221 h 1498633"/>
              <a:gd name="connsiteX23" fmla="*/ 2261798 w 5363295"/>
              <a:gd name="connsiteY23" fmla="*/ 191105 h 1498633"/>
              <a:gd name="connsiteX24" fmla="*/ 2519235 w 5363295"/>
              <a:gd name="connsiteY24" fmla="*/ 208506 h 1498633"/>
              <a:gd name="connsiteX25" fmla="*/ 2704664 w 5363295"/>
              <a:gd name="connsiteY25" fmla="*/ 166228 h 1498633"/>
              <a:gd name="connsiteX26" fmla="*/ 2772916 w 5363295"/>
              <a:gd name="connsiteY26" fmla="*/ 86527 h 1498633"/>
              <a:gd name="connsiteX27" fmla="*/ 2801491 w 5363295"/>
              <a:gd name="connsiteY27" fmla="*/ 77002 h 1498633"/>
              <a:gd name="connsiteX28" fmla="*/ 2830066 w 5363295"/>
              <a:gd name="connsiteY28" fmla="*/ 57952 h 1498633"/>
              <a:gd name="connsiteX29" fmla="*/ 2915173 w 5363295"/>
              <a:gd name="connsiteY29" fmla="*/ 42554 h 1498633"/>
              <a:gd name="connsiteX30" fmla="*/ 3069216 w 5363295"/>
              <a:gd name="connsiteY30" fmla="*/ 19852 h 1498633"/>
              <a:gd name="connsiteX31" fmla="*/ 3337217 w 5363295"/>
              <a:gd name="connsiteY31" fmla="*/ 162 h 1498633"/>
              <a:gd name="connsiteX32" fmla="*/ 3404851 w 5363295"/>
              <a:gd name="connsiteY32" fmla="*/ 11909 h 1498633"/>
              <a:gd name="connsiteX33" fmla="*/ 3484888 w 5363295"/>
              <a:gd name="connsiteY33" fmla="*/ 36042 h 1498633"/>
              <a:gd name="connsiteX34" fmla="*/ 3553966 w 5363295"/>
              <a:gd name="connsiteY34" fmla="*/ 99064 h 1498633"/>
              <a:gd name="connsiteX35" fmla="*/ 3643186 w 5363295"/>
              <a:gd name="connsiteY35" fmla="*/ 137955 h 1498633"/>
              <a:gd name="connsiteX36" fmla="*/ 3739395 w 5363295"/>
              <a:gd name="connsiteY36" fmla="*/ 198757 h 1498633"/>
              <a:gd name="connsiteX37" fmla="*/ 3802917 w 5363295"/>
              <a:gd name="connsiteY37" fmla="*/ 241939 h 1498633"/>
              <a:gd name="connsiteX38" fmla="*/ 3854930 w 5363295"/>
              <a:gd name="connsiteY38" fmla="*/ 304963 h 1498633"/>
              <a:gd name="connsiteX39" fmla="*/ 3938054 w 5363295"/>
              <a:gd name="connsiteY39" fmla="*/ 351796 h 1498633"/>
              <a:gd name="connsiteX40" fmla="*/ 4054613 w 5363295"/>
              <a:gd name="connsiteY40" fmla="*/ 400062 h 1498633"/>
              <a:gd name="connsiteX41" fmla="*/ 4156578 w 5363295"/>
              <a:gd name="connsiteY41" fmla="*/ 475319 h 1498633"/>
              <a:gd name="connsiteX42" fmla="*/ 4290612 w 5363295"/>
              <a:gd name="connsiteY42" fmla="*/ 555811 h 1498633"/>
              <a:gd name="connsiteX43" fmla="*/ 4407788 w 5363295"/>
              <a:gd name="connsiteY43" fmla="*/ 609309 h 1498633"/>
              <a:gd name="connsiteX44" fmla="*/ 4509960 w 5363295"/>
              <a:gd name="connsiteY44" fmla="*/ 663750 h 1498633"/>
              <a:gd name="connsiteX45" fmla="*/ 4574101 w 5363295"/>
              <a:gd name="connsiteY45" fmla="*/ 701849 h 1498633"/>
              <a:gd name="connsiteX46" fmla="*/ 4649341 w 5363295"/>
              <a:gd name="connsiteY46" fmla="*/ 715177 h 1498633"/>
              <a:gd name="connsiteX47" fmla="*/ 4677916 w 5363295"/>
              <a:gd name="connsiteY47" fmla="*/ 734227 h 1498633"/>
              <a:gd name="connsiteX48" fmla="*/ 4706491 w 5363295"/>
              <a:gd name="connsiteY48" fmla="*/ 753277 h 1498633"/>
              <a:gd name="connsiteX49" fmla="*/ 4792216 w 5363295"/>
              <a:gd name="connsiteY49" fmla="*/ 829477 h 1498633"/>
              <a:gd name="connsiteX50" fmla="*/ 4820791 w 5363295"/>
              <a:gd name="connsiteY50" fmla="*/ 839002 h 1498633"/>
              <a:gd name="connsiteX51" fmla="*/ 4877941 w 5363295"/>
              <a:gd name="connsiteY51" fmla="*/ 877102 h 1498633"/>
              <a:gd name="connsiteX52" fmla="*/ 4944616 w 5363295"/>
              <a:gd name="connsiteY52" fmla="*/ 896152 h 1498633"/>
              <a:gd name="connsiteX53" fmla="*/ 4973191 w 5363295"/>
              <a:gd name="connsiteY53" fmla="*/ 905677 h 1498633"/>
              <a:gd name="connsiteX54" fmla="*/ 5039866 w 5363295"/>
              <a:gd name="connsiteY54" fmla="*/ 924727 h 1498633"/>
              <a:gd name="connsiteX55" fmla="*/ 5097749 w 5363295"/>
              <a:gd name="connsiteY55" fmla="*/ 996531 h 1498633"/>
              <a:gd name="connsiteX56" fmla="*/ 5208384 w 5363295"/>
              <a:gd name="connsiteY56" fmla="*/ 1064671 h 1498633"/>
              <a:gd name="connsiteX57" fmla="*/ 5325622 w 5363295"/>
              <a:gd name="connsiteY57" fmla="*/ 1172924 h 1498633"/>
              <a:gd name="connsiteX58" fmla="*/ 5363295 w 5363295"/>
              <a:gd name="connsiteY58" fmla="*/ 1282609 h 1498633"/>
              <a:gd name="connsiteX59" fmla="*/ 4823235 w 5363295"/>
              <a:gd name="connsiteY59" fmla="*/ 1498633 h 1498633"/>
              <a:gd name="connsiteX60" fmla="*/ 574763 w 5363295"/>
              <a:gd name="connsiteY60" fmla="*/ 1498633 h 1498633"/>
              <a:gd name="connsiteX0" fmla="*/ 574763 w 5363295"/>
              <a:gd name="connsiteY0" fmla="*/ 1498633 h 1498633"/>
              <a:gd name="connsiteX1" fmla="*/ 54374 w 5363295"/>
              <a:gd name="connsiteY1" fmla="*/ 1445557 h 1498633"/>
              <a:gd name="connsiteX2" fmla="*/ 24725 w 5363295"/>
              <a:gd name="connsiteY2" fmla="*/ 1325027 h 1498633"/>
              <a:gd name="connsiteX3" fmla="*/ 173680 w 5363295"/>
              <a:gd name="connsiteY3" fmla="*/ 1189698 h 1498633"/>
              <a:gd name="connsiteX4" fmla="*/ 400331 w 5363295"/>
              <a:gd name="connsiteY4" fmla="*/ 1094167 h 1498633"/>
              <a:gd name="connsiteX5" fmla="*/ 553012 w 5363295"/>
              <a:gd name="connsiteY5" fmla="*/ 1027246 h 1498633"/>
              <a:gd name="connsiteX6" fmla="*/ 649512 w 5363295"/>
              <a:gd name="connsiteY6" fmla="*/ 940985 h 1498633"/>
              <a:gd name="connsiteX7" fmla="*/ 757820 w 5363295"/>
              <a:gd name="connsiteY7" fmla="*/ 888331 h 1498633"/>
              <a:gd name="connsiteX8" fmla="*/ 860315 w 5363295"/>
              <a:gd name="connsiteY8" fmla="*/ 821654 h 1498633"/>
              <a:gd name="connsiteX9" fmla="*/ 935265 w 5363295"/>
              <a:gd name="connsiteY9" fmla="*/ 761992 h 1498633"/>
              <a:gd name="connsiteX10" fmla="*/ 1006796 w 5363295"/>
              <a:gd name="connsiteY10" fmla="*/ 721376 h 1498633"/>
              <a:gd name="connsiteX11" fmla="*/ 1101199 w 5363295"/>
              <a:gd name="connsiteY11" fmla="*/ 642592 h 1498633"/>
              <a:gd name="connsiteX12" fmla="*/ 1196924 w 5363295"/>
              <a:gd name="connsiteY12" fmla="*/ 569925 h 1498633"/>
              <a:gd name="connsiteX13" fmla="*/ 1284056 w 5363295"/>
              <a:gd name="connsiteY13" fmla="*/ 525396 h 1498633"/>
              <a:gd name="connsiteX14" fmla="*/ 1375979 w 5363295"/>
              <a:gd name="connsiteY14" fmla="*/ 481332 h 1498633"/>
              <a:gd name="connsiteX15" fmla="*/ 1457610 w 5363295"/>
              <a:gd name="connsiteY15" fmla="*/ 452679 h 1498633"/>
              <a:gd name="connsiteX16" fmla="*/ 1549855 w 5363295"/>
              <a:gd name="connsiteY16" fmla="*/ 425233 h 1498633"/>
              <a:gd name="connsiteX17" fmla="*/ 1637432 w 5363295"/>
              <a:gd name="connsiteY17" fmla="*/ 403664 h 1498633"/>
              <a:gd name="connsiteX18" fmla="*/ 1796074 w 5363295"/>
              <a:gd name="connsiteY18" fmla="*/ 380806 h 1498633"/>
              <a:gd name="connsiteX19" fmla="*/ 1947651 w 5363295"/>
              <a:gd name="connsiteY19" fmla="*/ 335996 h 1498633"/>
              <a:gd name="connsiteX20" fmla="*/ 2047357 w 5363295"/>
              <a:gd name="connsiteY20" fmla="*/ 298650 h 1498633"/>
              <a:gd name="connsiteX21" fmla="*/ 2151406 w 5363295"/>
              <a:gd name="connsiteY21" fmla="*/ 223792 h 1498633"/>
              <a:gd name="connsiteX22" fmla="*/ 2201416 w 5363295"/>
              <a:gd name="connsiteY22" fmla="*/ 209221 h 1498633"/>
              <a:gd name="connsiteX23" fmla="*/ 2261798 w 5363295"/>
              <a:gd name="connsiteY23" fmla="*/ 191105 h 1498633"/>
              <a:gd name="connsiteX24" fmla="*/ 2491277 w 5363295"/>
              <a:gd name="connsiteY24" fmla="*/ 204855 h 1498633"/>
              <a:gd name="connsiteX25" fmla="*/ 2704664 w 5363295"/>
              <a:gd name="connsiteY25" fmla="*/ 166228 h 1498633"/>
              <a:gd name="connsiteX26" fmla="*/ 2772916 w 5363295"/>
              <a:gd name="connsiteY26" fmla="*/ 86527 h 1498633"/>
              <a:gd name="connsiteX27" fmla="*/ 2801491 w 5363295"/>
              <a:gd name="connsiteY27" fmla="*/ 77002 h 1498633"/>
              <a:gd name="connsiteX28" fmla="*/ 2830066 w 5363295"/>
              <a:gd name="connsiteY28" fmla="*/ 57952 h 1498633"/>
              <a:gd name="connsiteX29" fmla="*/ 2915173 w 5363295"/>
              <a:gd name="connsiteY29" fmla="*/ 42554 h 1498633"/>
              <a:gd name="connsiteX30" fmla="*/ 3069216 w 5363295"/>
              <a:gd name="connsiteY30" fmla="*/ 19852 h 1498633"/>
              <a:gd name="connsiteX31" fmla="*/ 3337217 w 5363295"/>
              <a:gd name="connsiteY31" fmla="*/ 162 h 1498633"/>
              <a:gd name="connsiteX32" fmla="*/ 3404851 w 5363295"/>
              <a:gd name="connsiteY32" fmla="*/ 11909 h 1498633"/>
              <a:gd name="connsiteX33" fmla="*/ 3484888 w 5363295"/>
              <a:gd name="connsiteY33" fmla="*/ 36042 h 1498633"/>
              <a:gd name="connsiteX34" fmla="*/ 3553966 w 5363295"/>
              <a:gd name="connsiteY34" fmla="*/ 99064 h 1498633"/>
              <a:gd name="connsiteX35" fmla="*/ 3643186 w 5363295"/>
              <a:gd name="connsiteY35" fmla="*/ 137955 h 1498633"/>
              <a:gd name="connsiteX36" fmla="*/ 3739395 w 5363295"/>
              <a:gd name="connsiteY36" fmla="*/ 198757 h 1498633"/>
              <a:gd name="connsiteX37" fmla="*/ 3802917 w 5363295"/>
              <a:gd name="connsiteY37" fmla="*/ 241939 h 1498633"/>
              <a:gd name="connsiteX38" fmla="*/ 3854930 w 5363295"/>
              <a:gd name="connsiteY38" fmla="*/ 304963 h 1498633"/>
              <a:gd name="connsiteX39" fmla="*/ 3938054 w 5363295"/>
              <a:gd name="connsiteY39" fmla="*/ 351796 h 1498633"/>
              <a:gd name="connsiteX40" fmla="*/ 4054613 w 5363295"/>
              <a:gd name="connsiteY40" fmla="*/ 400062 h 1498633"/>
              <a:gd name="connsiteX41" fmla="*/ 4156578 w 5363295"/>
              <a:gd name="connsiteY41" fmla="*/ 475319 h 1498633"/>
              <a:gd name="connsiteX42" fmla="*/ 4290612 w 5363295"/>
              <a:gd name="connsiteY42" fmla="*/ 555811 h 1498633"/>
              <a:gd name="connsiteX43" fmla="*/ 4407788 w 5363295"/>
              <a:gd name="connsiteY43" fmla="*/ 609309 h 1498633"/>
              <a:gd name="connsiteX44" fmla="*/ 4509960 w 5363295"/>
              <a:gd name="connsiteY44" fmla="*/ 663750 h 1498633"/>
              <a:gd name="connsiteX45" fmla="*/ 4574101 w 5363295"/>
              <a:gd name="connsiteY45" fmla="*/ 701849 h 1498633"/>
              <a:gd name="connsiteX46" fmla="*/ 4649341 w 5363295"/>
              <a:gd name="connsiteY46" fmla="*/ 715177 h 1498633"/>
              <a:gd name="connsiteX47" fmla="*/ 4677916 w 5363295"/>
              <a:gd name="connsiteY47" fmla="*/ 734227 h 1498633"/>
              <a:gd name="connsiteX48" fmla="*/ 4706491 w 5363295"/>
              <a:gd name="connsiteY48" fmla="*/ 753277 h 1498633"/>
              <a:gd name="connsiteX49" fmla="*/ 4792216 w 5363295"/>
              <a:gd name="connsiteY49" fmla="*/ 829477 h 1498633"/>
              <a:gd name="connsiteX50" fmla="*/ 4820791 w 5363295"/>
              <a:gd name="connsiteY50" fmla="*/ 839002 h 1498633"/>
              <a:gd name="connsiteX51" fmla="*/ 4877941 w 5363295"/>
              <a:gd name="connsiteY51" fmla="*/ 877102 h 1498633"/>
              <a:gd name="connsiteX52" fmla="*/ 4944616 w 5363295"/>
              <a:gd name="connsiteY52" fmla="*/ 896152 h 1498633"/>
              <a:gd name="connsiteX53" fmla="*/ 4973191 w 5363295"/>
              <a:gd name="connsiteY53" fmla="*/ 905677 h 1498633"/>
              <a:gd name="connsiteX54" fmla="*/ 5039866 w 5363295"/>
              <a:gd name="connsiteY54" fmla="*/ 924727 h 1498633"/>
              <a:gd name="connsiteX55" fmla="*/ 5097749 w 5363295"/>
              <a:gd name="connsiteY55" fmla="*/ 996531 h 1498633"/>
              <a:gd name="connsiteX56" fmla="*/ 5208384 w 5363295"/>
              <a:gd name="connsiteY56" fmla="*/ 1064671 h 1498633"/>
              <a:gd name="connsiteX57" fmla="*/ 5325622 w 5363295"/>
              <a:gd name="connsiteY57" fmla="*/ 1172924 h 1498633"/>
              <a:gd name="connsiteX58" fmla="*/ 5363295 w 5363295"/>
              <a:gd name="connsiteY58" fmla="*/ 1282609 h 1498633"/>
              <a:gd name="connsiteX59" fmla="*/ 4823235 w 5363295"/>
              <a:gd name="connsiteY59" fmla="*/ 1498633 h 1498633"/>
              <a:gd name="connsiteX60" fmla="*/ 574763 w 5363295"/>
              <a:gd name="connsiteY60" fmla="*/ 1498633 h 1498633"/>
              <a:gd name="connsiteX0" fmla="*/ 574763 w 5363295"/>
              <a:gd name="connsiteY0" fmla="*/ 1498633 h 1498633"/>
              <a:gd name="connsiteX1" fmla="*/ 54374 w 5363295"/>
              <a:gd name="connsiteY1" fmla="*/ 1445557 h 1498633"/>
              <a:gd name="connsiteX2" fmla="*/ 24725 w 5363295"/>
              <a:gd name="connsiteY2" fmla="*/ 1325027 h 1498633"/>
              <a:gd name="connsiteX3" fmla="*/ 173680 w 5363295"/>
              <a:gd name="connsiteY3" fmla="*/ 1189698 h 1498633"/>
              <a:gd name="connsiteX4" fmla="*/ 400331 w 5363295"/>
              <a:gd name="connsiteY4" fmla="*/ 1094167 h 1498633"/>
              <a:gd name="connsiteX5" fmla="*/ 553012 w 5363295"/>
              <a:gd name="connsiteY5" fmla="*/ 1027246 h 1498633"/>
              <a:gd name="connsiteX6" fmla="*/ 649512 w 5363295"/>
              <a:gd name="connsiteY6" fmla="*/ 940985 h 1498633"/>
              <a:gd name="connsiteX7" fmla="*/ 757820 w 5363295"/>
              <a:gd name="connsiteY7" fmla="*/ 888331 h 1498633"/>
              <a:gd name="connsiteX8" fmla="*/ 860315 w 5363295"/>
              <a:gd name="connsiteY8" fmla="*/ 821654 h 1498633"/>
              <a:gd name="connsiteX9" fmla="*/ 935265 w 5363295"/>
              <a:gd name="connsiteY9" fmla="*/ 761992 h 1498633"/>
              <a:gd name="connsiteX10" fmla="*/ 1006796 w 5363295"/>
              <a:gd name="connsiteY10" fmla="*/ 721376 h 1498633"/>
              <a:gd name="connsiteX11" fmla="*/ 1101199 w 5363295"/>
              <a:gd name="connsiteY11" fmla="*/ 642592 h 1498633"/>
              <a:gd name="connsiteX12" fmla="*/ 1196924 w 5363295"/>
              <a:gd name="connsiteY12" fmla="*/ 569925 h 1498633"/>
              <a:gd name="connsiteX13" fmla="*/ 1284056 w 5363295"/>
              <a:gd name="connsiteY13" fmla="*/ 525396 h 1498633"/>
              <a:gd name="connsiteX14" fmla="*/ 1375979 w 5363295"/>
              <a:gd name="connsiteY14" fmla="*/ 481332 h 1498633"/>
              <a:gd name="connsiteX15" fmla="*/ 1457610 w 5363295"/>
              <a:gd name="connsiteY15" fmla="*/ 452679 h 1498633"/>
              <a:gd name="connsiteX16" fmla="*/ 1549855 w 5363295"/>
              <a:gd name="connsiteY16" fmla="*/ 425233 h 1498633"/>
              <a:gd name="connsiteX17" fmla="*/ 1637432 w 5363295"/>
              <a:gd name="connsiteY17" fmla="*/ 403664 h 1498633"/>
              <a:gd name="connsiteX18" fmla="*/ 1796074 w 5363295"/>
              <a:gd name="connsiteY18" fmla="*/ 380806 h 1498633"/>
              <a:gd name="connsiteX19" fmla="*/ 1947651 w 5363295"/>
              <a:gd name="connsiteY19" fmla="*/ 335996 h 1498633"/>
              <a:gd name="connsiteX20" fmla="*/ 2047357 w 5363295"/>
              <a:gd name="connsiteY20" fmla="*/ 298650 h 1498633"/>
              <a:gd name="connsiteX21" fmla="*/ 2151406 w 5363295"/>
              <a:gd name="connsiteY21" fmla="*/ 223792 h 1498633"/>
              <a:gd name="connsiteX22" fmla="*/ 2201416 w 5363295"/>
              <a:gd name="connsiteY22" fmla="*/ 209221 h 1498633"/>
              <a:gd name="connsiteX23" fmla="*/ 2261798 w 5363295"/>
              <a:gd name="connsiteY23" fmla="*/ 191105 h 1498633"/>
              <a:gd name="connsiteX24" fmla="*/ 2491277 w 5363295"/>
              <a:gd name="connsiteY24" fmla="*/ 204855 h 1498633"/>
              <a:gd name="connsiteX25" fmla="*/ 2704664 w 5363295"/>
              <a:gd name="connsiteY25" fmla="*/ 166228 h 1498633"/>
              <a:gd name="connsiteX26" fmla="*/ 2772916 w 5363295"/>
              <a:gd name="connsiteY26" fmla="*/ 86527 h 1498633"/>
              <a:gd name="connsiteX27" fmla="*/ 2801491 w 5363295"/>
              <a:gd name="connsiteY27" fmla="*/ 77002 h 1498633"/>
              <a:gd name="connsiteX28" fmla="*/ 2830066 w 5363295"/>
              <a:gd name="connsiteY28" fmla="*/ 57952 h 1498633"/>
              <a:gd name="connsiteX29" fmla="*/ 2915173 w 5363295"/>
              <a:gd name="connsiteY29" fmla="*/ 42554 h 1498633"/>
              <a:gd name="connsiteX30" fmla="*/ 3069216 w 5363295"/>
              <a:gd name="connsiteY30" fmla="*/ 19852 h 1498633"/>
              <a:gd name="connsiteX31" fmla="*/ 3337217 w 5363295"/>
              <a:gd name="connsiteY31" fmla="*/ 162 h 1498633"/>
              <a:gd name="connsiteX32" fmla="*/ 3404851 w 5363295"/>
              <a:gd name="connsiteY32" fmla="*/ 11909 h 1498633"/>
              <a:gd name="connsiteX33" fmla="*/ 3484888 w 5363295"/>
              <a:gd name="connsiteY33" fmla="*/ 36042 h 1498633"/>
              <a:gd name="connsiteX34" fmla="*/ 3553966 w 5363295"/>
              <a:gd name="connsiteY34" fmla="*/ 99064 h 1498633"/>
              <a:gd name="connsiteX35" fmla="*/ 3643186 w 5363295"/>
              <a:gd name="connsiteY35" fmla="*/ 137955 h 1498633"/>
              <a:gd name="connsiteX36" fmla="*/ 3739395 w 5363295"/>
              <a:gd name="connsiteY36" fmla="*/ 198757 h 1498633"/>
              <a:gd name="connsiteX37" fmla="*/ 3802917 w 5363295"/>
              <a:gd name="connsiteY37" fmla="*/ 241939 h 1498633"/>
              <a:gd name="connsiteX38" fmla="*/ 3854930 w 5363295"/>
              <a:gd name="connsiteY38" fmla="*/ 304963 h 1498633"/>
              <a:gd name="connsiteX39" fmla="*/ 3938054 w 5363295"/>
              <a:gd name="connsiteY39" fmla="*/ 351796 h 1498633"/>
              <a:gd name="connsiteX40" fmla="*/ 4054613 w 5363295"/>
              <a:gd name="connsiteY40" fmla="*/ 400062 h 1498633"/>
              <a:gd name="connsiteX41" fmla="*/ 4156578 w 5363295"/>
              <a:gd name="connsiteY41" fmla="*/ 475319 h 1498633"/>
              <a:gd name="connsiteX42" fmla="*/ 4290612 w 5363295"/>
              <a:gd name="connsiteY42" fmla="*/ 555811 h 1498633"/>
              <a:gd name="connsiteX43" fmla="*/ 4407788 w 5363295"/>
              <a:gd name="connsiteY43" fmla="*/ 609309 h 1498633"/>
              <a:gd name="connsiteX44" fmla="*/ 4509960 w 5363295"/>
              <a:gd name="connsiteY44" fmla="*/ 663750 h 1498633"/>
              <a:gd name="connsiteX45" fmla="*/ 4574101 w 5363295"/>
              <a:gd name="connsiteY45" fmla="*/ 701849 h 1498633"/>
              <a:gd name="connsiteX46" fmla="*/ 4649341 w 5363295"/>
              <a:gd name="connsiteY46" fmla="*/ 715177 h 1498633"/>
              <a:gd name="connsiteX47" fmla="*/ 4677916 w 5363295"/>
              <a:gd name="connsiteY47" fmla="*/ 734227 h 1498633"/>
              <a:gd name="connsiteX48" fmla="*/ 4706491 w 5363295"/>
              <a:gd name="connsiteY48" fmla="*/ 753277 h 1498633"/>
              <a:gd name="connsiteX49" fmla="*/ 4792216 w 5363295"/>
              <a:gd name="connsiteY49" fmla="*/ 829477 h 1498633"/>
              <a:gd name="connsiteX50" fmla="*/ 4820791 w 5363295"/>
              <a:gd name="connsiteY50" fmla="*/ 839002 h 1498633"/>
              <a:gd name="connsiteX51" fmla="*/ 4877941 w 5363295"/>
              <a:gd name="connsiteY51" fmla="*/ 877102 h 1498633"/>
              <a:gd name="connsiteX52" fmla="*/ 4944616 w 5363295"/>
              <a:gd name="connsiteY52" fmla="*/ 896152 h 1498633"/>
              <a:gd name="connsiteX53" fmla="*/ 4973191 w 5363295"/>
              <a:gd name="connsiteY53" fmla="*/ 905677 h 1498633"/>
              <a:gd name="connsiteX54" fmla="*/ 5039866 w 5363295"/>
              <a:gd name="connsiteY54" fmla="*/ 924727 h 1498633"/>
              <a:gd name="connsiteX55" fmla="*/ 5097749 w 5363295"/>
              <a:gd name="connsiteY55" fmla="*/ 996531 h 1498633"/>
              <a:gd name="connsiteX56" fmla="*/ 5208384 w 5363295"/>
              <a:gd name="connsiteY56" fmla="*/ 1064671 h 1498633"/>
              <a:gd name="connsiteX57" fmla="*/ 5325622 w 5363295"/>
              <a:gd name="connsiteY57" fmla="*/ 1172924 h 1498633"/>
              <a:gd name="connsiteX58" fmla="*/ 5363295 w 5363295"/>
              <a:gd name="connsiteY58" fmla="*/ 1282609 h 1498633"/>
              <a:gd name="connsiteX59" fmla="*/ 4823235 w 5363295"/>
              <a:gd name="connsiteY59" fmla="*/ 1498633 h 1498633"/>
              <a:gd name="connsiteX60" fmla="*/ 574763 w 5363295"/>
              <a:gd name="connsiteY60" fmla="*/ 1498633 h 1498633"/>
              <a:gd name="connsiteX0" fmla="*/ 574763 w 5363295"/>
              <a:gd name="connsiteY0" fmla="*/ 1498633 h 1498633"/>
              <a:gd name="connsiteX1" fmla="*/ 54374 w 5363295"/>
              <a:gd name="connsiteY1" fmla="*/ 1445557 h 1498633"/>
              <a:gd name="connsiteX2" fmla="*/ 24725 w 5363295"/>
              <a:gd name="connsiteY2" fmla="*/ 1325027 h 1498633"/>
              <a:gd name="connsiteX3" fmla="*/ 173680 w 5363295"/>
              <a:gd name="connsiteY3" fmla="*/ 1189698 h 1498633"/>
              <a:gd name="connsiteX4" fmla="*/ 400331 w 5363295"/>
              <a:gd name="connsiteY4" fmla="*/ 1094167 h 1498633"/>
              <a:gd name="connsiteX5" fmla="*/ 553012 w 5363295"/>
              <a:gd name="connsiteY5" fmla="*/ 1027246 h 1498633"/>
              <a:gd name="connsiteX6" fmla="*/ 649512 w 5363295"/>
              <a:gd name="connsiteY6" fmla="*/ 940985 h 1498633"/>
              <a:gd name="connsiteX7" fmla="*/ 757820 w 5363295"/>
              <a:gd name="connsiteY7" fmla="*/ 888331 h 1498633"/>
              <a:gd name="connsiteX8" fmla="*/ 860315 w 5363295"/>
              <a:gd name="connsiteY8" fmla="*/ 821654 h 1498633"/>
              <a:gd name="connsiteX9" fmla="*/ 935265 w 5363295"/>
              <a:gd name="connsiteY9" fmla="*/ 761992 h 1498633"/>
              <a:gd name="connsiteX10" fmla="*/ 1006796 w 5363295"/>
              <a:gd name="connsiteY10" fmla="*/ 721376 h 1498633"/>
              <a:gd name="connsiteX11" fmla="*/ 1101199 w 5363295"/>
              <a:gd name="connsiteY11" fmla="*/ 642592 h 1498633"/>
              <a:gd name="connsiteX12" fmla="*/ 1196924 w 5363295"/>
              <a:gd name="connsiteY12" fmla="*/ 569925 h 1498633"/>
              <a:gd name="connsiteX13" fmla="*/ 1284056 w 5363295"/>
              <a:gd name="connsiteY13" fmla="*/ 525396 h 1498633"/>
              <a:gd name="connsiteX14" fmla="*/ 1375979 w 5363295"/>
              <a:gd name="connsiteY14" fmla="*/ 481332 h 1498633"/>
              <a:gd name="connsiteX15" fmla="*/ 1457610 w 5363295"/>
              <a:gd name="connsiteY15" fmla="*/ 452679 h 1498633"/>
              <a:gd name="connsiteX16" fmla="*/ 1549855 w 5363295"/>
              <a:gd name="connsiteY16" fmla="*/ 425233 h 1498633"/>
              <a:gd name="connsiteX17" fmla="*/ 1637432 w 5363295"/>
              <a:gd name="connsiteY17" fmla="*/ 403664 h 1498633"/>
              <a:gd name="connsiteX18" fmla="*/ 1796074 w 5363295"/>
              <a:gd name="connsiteY18" fmla="*/ 380806 h 1498633"/>
              <a:gd name="connsiteX19" fmla="*/ 1947651 w 5363295"/>
              <a:gd name="connsiteY19" fmla="*/ 335996 h 1498633"/>
              <a:gd name="connsiteX20" fmla="*/ 2047357 w 5363295"/>
              <a:gd name="connsiteY20" fmla="*/ 298650 h 1498633"/>
              <a:gd name="connsiteX21" fmla="*/ 2151406 w 5363295"/>
              <a:gd name="connsiteY21" fmla="*/ 223792 h 1498633"/>
              <a:gd name="connsiteX22" fmla="*/ 2201416 w 5363295"/>
              <a:gd name="connsiteY22" fmla="*/ 209221 h 1498633"/>
              <a:gd name="connsiteX23" fmla="*/ 2261798 w 5363295"/>
              <a:gd name="connsiteY23" fmla="*/ 191105 h 1498633"/>
              <a:gd name="connsiteX24" fmla="*/ 2491277 w 5363295"/>
              <a:gd name="connsiteY24" fmla="*/ 204855 h 1498633"/>
              <a:gd name="connsiteX25" fmla="*/ 2704664 w 5363295"/>
              <a:gd name="connsiteY25" fmla="*/ 166228 h 1498633"/>
              <a:gd name="connsiteX26" fmla="*/ 2772916 w 5363295"/>
              <a:gd name="connsiteY26" fmla="*/ 86527 h 1498633"/>
              <a:gd name="connsiteX27" fmla="*/ 2797997 w 5363295"/>
              <a:gd name="connsiteY27" fmla="*/ 102565 h 1498633"/>
              <a:gd name="connsiteX28" fmla="*/ 2830066 w 5363295"/>
              <a:gd name="connsiteY28" fmla="*/ 57952 h 1498633"/>
              <a:gd name="connsiteX29" fmla="*/ 2915173 w 5363295"/>
              <a:gd name="connsiteY29" fmla="*/ 42554 h 1498633"/>
              <a:gd name="connsiteX30" fmla="*/ 3069216 w 5363295"/>
              <a:gd name="connsiteY30" fmla="*/ 19852 h 1498633"/>
              <a:gd name="connsiteX31" fmla="*/ 3337217 w 5363295"/>
              <a:gd name="connsiteY31" fmla="*/ 162 h 1498633"/>
              <a:gd name="connsiteX32" fmla="*/ 3404851 w 5363295"/>
              <a:gd name="connsiteY32" fmla="*/ 11909 h 1498633"/>
              <a:gd name="connsiteX33" fmla="*/ 3484888 w 5363295"/>
              <a:gd name="connsiteY33" fmla="*/ 36042 h 1498633"/>
              <a:gd name="connsiteX34" fmla="*/ 3553966 w 5363295"/>
              <a:gd name="connsiteY34" fmla="*/ 99064 h 1498633"/>
              <a:gd name="connsiteX35" fmla="*/ 3643186 w 5363295"/>
              <a:gd name="connsiteY35" fmla="*/ 137955 h 1498633"/>
              <a:gd name="connsiteX36" fmla="*/ 3739395 w 5363295"/>
              <a:gd name="connsiteY36" fmla="*/ 198757 h 1498633"/>
              <a:gd name="connsiteX37" fmla="*/ 3802917 w 5363295"/>
              <a:gd name="connsiteY37" fmla="*/ 241939 h 1498633"/>
              <a:gd name="connsiteX38" fmla="*/ 3854930 w 5363295"/>
              <a:gd name="connsiteY38" fmla="*/ 304963 h 1498633"/>
              <a:gd name="connsiteX39" fmla="*/ 3938054 w 5363295"/>
              <a:gd name="connsiteY39" fmla="*/ 351796 h 1498633"/>
              <a:gd name="connsiteX40" fmla="*/ 4054613 w 5363295"/>
              <a:gd name="connsiteY40" fmla="*/ 400062 h 1498633"/>
              <a:gd name="connsiteX41" fmla="*/ 4156578 w 5363295"/>
              <a:gd name="connsiteY41" fmla="*/ 475319 h 1498633"/>
              <a:gd name="connsiteX42" fmla="*/ 4290612 w 5363295"/>
              <a:gd name="connsiteY42" fmla="*/ 555811 h 1498633"/>
              <a:gd name="connsiteX43" fmla="*/ 4407788 w 5363295"/>
              <a:gd name="connsiteY43" fmla="*/ 609309 h 1498633"/>
              <a:gd name="connsiteX44" fmla="*/ 4509960 w 5363295"/>
              <a:gd name="connsiteY44" fmla="*/ 663750 h 1498633"/>
              <a:gd name="connsiteX45" fmla="*/ 4574101 w 5363295"/>
              <a:gd name="connsiteY45" fmla="*/ 701849 h 1498633"/>
              <a:gd name="connsiteX46" fmla="*/ 4649341 w 5363295"/>
              <a:gd name="connsiteY46" fmla="*/ 715177 h 1498633"/>
              <a:gd name="connsiteX47" fmla="*/ 4677916 w 5363295"/>
              <a:gd name="connsiteY47" fmla="*/ 734227 h 1498633"/>
              <a:gd name="connsiteX48" fmla="*/ 4706491 w 5363295"/>
              <a:gd name="connsiteY48" fmla="*/ 753277 h 1498633"/>
              <a:gd name="connsiteX49" fmla="*/ 4792216 w 5363295"/>
              <a:gd name="connsiteY49" fmla="*/ 829477 h 1498633"/>
              <a:gd name="connsiteX50" fmla="*/ 4820791 w 5363295"/>
              <a:gd name="connsiteY50" fmla="*/ 839002 h 1498633"/>
              <a:gd name="connsiteX51" fmla="*/ 4877941 w 5363295"/>
              <a:gd name="connsiteY51" fmla="*/ 877102 h 1498633"/>
              <a:gd name="connsiteX52" fmla="*/ 4944616 w 5363295"/>
              <a:gd name="connsiteY52" fmla="*/ 896152 h 1498633"/>
              <a:gd name="connsiteX53" fmla="*/ 4973191 w 5363295"/>
              <a:gd name="connsiteY53" fmla="*/ 905677 h 1498633"/>
              <a:gd name="connsiteX54" fmla="*/ 5039866 w 5363295"/>
              <a:gd name="connsiteY54" fmla="*/ 924727 h 1498633"/>
              <a:gd name="connsiteX55" fmla="*/ 5097749 w 5363295"/>
              <a:gd name="connsiteY55" fmla="*/ 996531 h 1498633"/>
              <a:gd name="connsiteX56" fmla="*/ 5208384 w 5363295"/>
              <a:gd name="connsiteY56" fmla="*/ 1064671 h 1498633"/>
              <a:gd name="connsiteX57" fmla="*/ 5325622 w 5363295"/>
              <a:gd name="connsiteY57" fmla="*/ 1172924 h 1498633"/>
              <a:gd name="connsiteX58" fmla="*/ 5363295 w 5363295"/>
              <a:gd name="connsiteY58" fmla="*/ 1282609 h 1498633"/>
              <a:gd name="connsiteX59" fmla="*/ 4823235 w 5363295"/>
              <a:gd name="connsiteY59" fmla="*/ 1498633 h 1498633"/>
              <a:gd name="connsiteX60" fmla="*/ 574763 w 5363295"/>
              <a:gd name="connsiteY60" fmla="*/ 1498633 h 1498633"/>
              <a:gd name="connsiteX0" fmla="*/ 574763 w 5363295"/>
              <a:gd name="connsiteY0" fmla="*/ 1498633 h 1498633"/>
              <a:gd name="connsiteX1" fmla="*/ 54374 w 5363295"/>
              <a:gd name="connsiteY1" fmla="*/ 1445557 h 1498633"/>
              <a:gd name="connsiteX2" fmla="*/ 24725 w 5363295"/>
              <a:gd name="connsiteY2" fmla="*/ 1325027 h 1498633"/>
              <a:gd name="connsiteX3" fmla="*/ 173680 w 5363295"/>
              <a:gd name="connsiteY3" fmla="*/ 1189698 h 1498633"/>
              <a:gd name="connsiteX4" fmla="*/ 400331 w 5363295"/>
              <a:gd name="connsiteY4" fmla="*/ 1094167 h 1498633"/>
              <a:gd name="connsiteX5" fmla="*/ 553012 w 5363295"/>
              <a:gd name="connsiteY5" fmla="*/ 1027246 h 1498633"/>
              <a:gd name="connsiteX6" fmla="*/ 649512 w 5363295"/>
              <a:gd name="connsiteY6" fmla="*/ 940985 h 1498633"/>
              <a:gd name="connsiteX7" fmla="*/ 757820 w 5363295"/>
              <a:gd name="connsiteY7" fmla="*/ 888331 h 1498633"/>
              <a:gd name="connsiteX8" fmla="*/ 860315 w 5363295"/>
              <a:gd name="connsiteY8" fmla="*/ 821654 h 1498633"/>
              <a:gd name="connsiteX9" fmla="*/ 935265 w 5363295"/>
              <a:gd name="connsiteY9" fmla="*/ 761992 h 1498633"/>
              <a:gd name="connsiteX10" fmla="*/ 1006796 w 5363295"/>
              <a:gd name="connsiteY10" fmla="*/ 721376 h 1498633"/>
              <a:gd name="connsiteX11" fmla="*/ 1101199 w 5363295"/>
              <a:gd name="connsiteY11" fmla="*/ 642592 h 1498633"/>
              <a:gd name="connsiteX12" fmla="*/ 1196924 w 5363295"/>
              <a:gd name="connsiteY12" fmla="*/ 569925 h 1498633"/>
              <a:gd name="connsiteX13" fmla="*/ 1284056 w 5363295"/>
              <a:gd name="connsiteY13" fmla="*/ 525396 h 1498633"/>
              <a:gd name="connsiteX14" fmla="*/ 1375979 w 5363295"/>
              <a:gd name="connsiteY14" fmla="*/ 481332 h 1498633"/>
              <a:gd name="connsiteX15" fmla="*/ 1457610 w 5363295"/>
              <a:gd name="connsiteY15" fmla="*/ 452679 h 1498633"/>
              <a:gd name="connsiteX16" fmla="*/ 1549855 w 5363295"/>
              <a:gd name="connsiteY16" fmla="*/ 425233 h 1498633"/>
              <a:gd name="connsiteX17" fmla="*/ 1637432 w 5363295"/>
              <a:gd name="connsiteY17" fmla="*/ 403664 h 1498633"/>
              <a:gd name="connsiteX18" fmla="*/ 1796074 w 5363295"/>
              <a:gd name="connsiteY18" fmla="*/ 380806 h 1498633"/>
              <a:gd name="connsiteX19" fmla="*/ 1947651 w 5363295"/>
              <a:gd name="connsiteY19" fmla="*/ 335996 h 1498633"/>
              <a:gd name="connsiteX20" fmla="*/ 2047357 w 5363295"/>
              <a:gd name="connsiteY20" fmla="*/ 298650 h 1498633"/>
              <a:gd name="connsiteX21" fmla="*/ 2151406 w 5363295"/>
              <a:gd name="connsiteY21" fmla="*/ 223792 h 1498633"/>
              <a:gd name="connsiteX22" fmla="*/ 2201416 w 5363295"/>
              <a:gd name="connsiteY22" fmla="*/ 209221 h 1498633"/>
              <a:gd name="connsiteX23" fmla="*/ 2261798 w 5363295"/>
              <a:gd name="connsiteY23" fmla="*/ 191105 h 1498633"/>
              <a:gd name="connsiteX24" fmla="*/ 2491277 w 5363295"/>
              <a:gd name="connsiteY24" fmla="*/ 204855 h 1498633"/>
              <a:gd name="connsiteX25" fmla="*/ 2704664 w 5363295"/>
              <a:gd name="connsiteY25" fmla="*/ 166228 h 1498633"/>
              <a:gd name="connsiteX26" fmla="*/ 2772916 w 5363295"/>
              <a:gd name="connsiteY26" fmla="*/ 86527 h 1498633"/>
              <a:gd name="connsiteX27" fmla="*/ 2797997 w 5363295"/>
              <a:gd name="connsiteY27" fmla="*/ 102565 h 1498633"/>
              <a:gd name="connsiteX28" fmla="*/ 2854529 w 5363295"/>
              <a:gd name="connsiteY28" fmla="*/ 54301 h 1498633"/>
              <a:gd name="connsiteX29" fmla="*/ 2915173 w 5363295"/>
              <a:gd name="connsiteY29" fmla="*/ 42554 h 1498633"/>
              <a:gd name="connsiteX30" fmla="*/ 3069216 w 5363295"/>
              <a:gd name="connsiteY30" fmla="*/ 19852 h 1498633"/>
              <a:gd name="connsiteX31" fmla="*/ 3337217 w 5363295"/>
              <a:gd name="connsiteY31" fmla="*/ 162 h 1498633"/>
              <a:gd name="connsiteX32" fmla="*/ 3404851 w 5363295"/>
              <a:gd name="connsiteY32" fmla="*/ 11909 h 1498633"/>
              <a:gd name="connsiteX33" fmla="*/ 3484888 w 5363295"/>
              <a:gd name="connsiteY33" fmla="*/ 36042 h 1498633"/>
              <a:gd name="connsiteX34" fmla="*/ 3553966 w 5363295"/>
              <a:gd name="connsiteY34" fmla="*/ 99064 h 1498633"/>
              <a:gd name="connsiteX35" fmla="*/ 3643186 w 5363295"/>
              <a:gd name="connsiteY35" fmla="*/ 137955 h 1498633"/>
              <a:gd name="connsiteX36" fmla="*/ 3739395 w 5363295"/>
              <a:gd name="connsiteY36" fmla="*/ 198757 h 1498633"/>
              <a:gd name="connsiteX37" fmla="*/ 3802917 w 5363295"/>
              <a:gd name="connsiteY37" fmla="*/ 241939 h 1498633"/>
              <a:gd name="connsiteX38" fmla="*/ 3854930 w 5363295"/>
              <a:gd name="connsiteY38" fmla="*/ 304963 h 1498633"/>
              <a:gd name="connsiteX39" fmla="*/ 3938054 w 5363295"/>
              <a:gd name="connsiteY39" fmla="*/ 351796 h 1498633"/>
              <a:gd name="connsiteX40" fmla="*/ 4054613 w 5363295"/>
              <a:gd name="connsiteY40" fmla="*/ 400062 h 1498633"/>
              <a:gd name="connsiteX41" fmla="*/ 4156578 w 5363295"/>
              <a:gd name="connsiteY41" fmla="*/ 475319 h 1498633"/>
              <a:gd name="connsiteX42" fmla="*/ 4290612 w 5363295"/>
              <a:gd name="connsiteY42" fmla="*/ 555811 h 1498633"/>
              <a:gd name="connsiteX43" fmla="*/ 4407788 w 5363295"/>
              <a:gd name="connsiteY43" fmla="*/ 609309 h 1498633"/>
              <a:gd name="connsiteX44" fmla="*/ 4509960 w 5363295"/>
              <a:gd name="connsiteY44" fmla="*/ 663750 h 1498633"/>
              <a:gd name="connsiteX45" fmla="*/ 4574101 w 5363295"/>
              <a:gd name="connsiteY45" fmla="*/ 701849 h 1498633"/>
              <a:gd name="connsiteX46" fmla="*/ 4649341 w 5363295"/>
              <a:gd name="connsiteY46" fmla="*/ 715177 h 1498633"/>
              <a:gd name="connsiteX47" fmla="*/ 4677916 w 5363295"/>
              <a:gd name="connsiteY47" fmla="*/ 734227 h 1498633"/>
              <a:gd name="connsiteX48" fmla="*/ 4706491 w 5363295"/>
              <a:gd name="connsiteY48" fmla="*/ 753277 h 1498633"/>
              <a:gd name="connsiteX49" fmla="*/ 4792216 w 5363295"/>
              <a:gd name="connsiteY49" fmla="*/ 829477 h 1498633"/>
              <a:gd name="connsiteX50" fmla="*/ 4820791 w 5363295"/>
              <a:gd name="connsiteY50" fmla="*/ 839002 h 1498633"/>
              <a:gd name="connsiteX51" fmla="*/ 4877941 w 5363295"/>
              <a:gd name="connsiteY51" fmla="*/ 877102 h 1498633"/>
              <a:gd name="connsiteX52" fmla="*/ 4944616 w 5363295"/>
              <a:gd name="connsiteY52" fmla="*/ 896152 h 1498633"/>
              <a:gd name="connsiteX53" fmla="*/ 4973191 w 5363295"/>
              <a:gd name="connsiteY53" fmla="*/ 905677 h 1498633"/>
              <a:gd name="connsiteX54" fmla="*/ 5039866 w 5363295"/>
              <a:gd name="connsiteY54" fmla="*/ 924727 h 1498633"/>
              <a:gd name="connsiteX55" fmla="*/ 5097749 w 5363295"/>
              <a:gd name="connsiteY55" fmla="*/ 996531 h 1498633"/>
              <a:gd name="connsiteX56" fmla="*/ 5208384 w 5363295"/>
              <a:gd name="connsiteY56" fmla="*/ 1064671 h 1498633"/>
              <a:gd name="connsiteX57" fmla="*/ 5325622 w 5363295"/>
              <a:gd name="connsiteY57" fmla="*/ 1172924 h 1498633"/>
              <a:gd name="connsiteX58" fmla="*/ 5363295 w 5363295"/>
              <a:gd name="connsiteY58" fmla="*/ 1282609 h 1498633"/>
              <a:gd name="connsiteX59" fmla="*/ 4823235 w 5363295"/>
              <a:gd name="connsiteY59" fmla="*/ 1498633 h 1498633"/>
              <a:gd name="connsiteX60" fmla="*/ 574763 w 5363295"/>
              <a:gd name="connsiteY60" fmla="*/ 1498633 h 1498633"/>
              <a:gd name="connsiteX0" fmla="*/ 574763 w 5363295"/>
              <a:gd name="connsiteY0" fmla="*/ 1498633 h 1498633"/>
              <a:gd name="connsiteX1" fmla="*/ 54374 w 5363295"/>
              <a:gd name="connsiteY1" fmla="*/ 1445557 h 1498633"/>
              <a:gd name="connsiteX2" fmla="*/ 24725 w 5363295"/>
              <a:gd name="connsiteY2" fmla="*/ 1325027 h 1498633"/>
              <a:gd name="connsiteX3" fmla="*/ 173680 w 5363295"/>
              <a:gd name="connsiteY3" fmla="*/ 1189698 h 1498633"/>
              <a:gd name="connsiteX4" fmla="*/ 400331 w 5363295"/>
              <a:gd name="connsiteY4" fmla="*/ 1094167 h 1498633"/>
              <a:gd name="connsiteX5" fmla="*/ 553012 w 5363295"/>
              <a:gd name="connsiteY5" fmla="*/ 1027246 h 1498633"/>
              <a:gd name="connsiteX6" fmla="*/ 649512 w 5363295"/>
              <a:gd name="connsiteY6" fmla="*/ 940985 h 1498633"/>
              <a:gd name="connsiteX7" fmla="*/ 757820 w 5363295"/>
              <a:gd name="connsiteY7" fmla="*/ 888331 h 1498633"/>
              <a:gd name="connsiteX8" fmla="*/ 860315 w 5363295"/>
              <a:gd name="connsiteY8" fmla="*/ 821654 h 1498633"/>
              <a:gd name="connsiteX9" fmla="*/ 935265 w 5363295"/>
              <a:gd name="connsiteY9" fmla="*/ 761992 h 1498633"/>
              <a:gd name="connsiteX10" fmla="*/ 1006796 w 5363295"/>
              <a:gd name="connsiteY10" fmla="*/ 721376 h 1498633"/>
              <a:gd name="connsiteX11" fmla="*/ 1101199 w 5363295"/>
              <a:gd name="connsiteY11" fmla="*/ 642592 h 1498633"/>
              <a:gd name="connsiteX12" fmla="*/ 1196924 w 5363295"/>
              <a:gd name="connsiteY12" fmla="*/ 569925 h 1498633"/>
              <a:gd name="connsiteX13" fmla="*/ 1284056 w 5363295"/>
              <a:gd name="connsiteY13" fmla="*/ 525396 h 1498633"/>
              <a:gd name="connsiteX14" fmla="*/ 1375979 w 5363295"/>
              <a:gd name="connsiteY14" fmla="*/ 481332 h 1498633"/>
              <a:gd name="connsiteX15" fmla="*/ 1457610 w 5363295"/>
              <a:gd name="connsiteY15" fmla="*/ 452679 h 1498633"/>
              <a:gd name="connsiteX16" fmla="*/ 1549855 w 5363295"/>
              <a:gd name="connsiteY16" fmla="*/ 425233 h 1498633"/>
              <a:gd name="connsiteX17" fmla="*/ 1637432 w 5363295"/>
              <a:gd name="connsiteY17" fmla="*/ 403664 h 1498633"/>
              <a:gd name="connsiteX18" fmla="*/ 1796074 w 5363295"/>
              <a:gd name="connsiteY18" fmla="*/ 380806 h 1498633"/>
              <a:gd name="connsiteX19" fmla="*/ 1947651 w 5363295"/>
              <a:gd name="connsiteY19" fmla="*/ 335996 h 1498633"/>
              <a:gd name="connsiteX20" fmla="*/ 2047357 w 5363295"/>
              <a:gd name="connsiteY20" fmla="*/ 298650 h 1498633"/>
              <a:gd name="connsiteX21" fmla="*/ 2151406 w 5363295"/>
              <a:gd name="connsiteY21" fmla="*/ 223792 h 1498633"/>
              <a:gd name="connsiteX22" fmla="*/ 2201416 w 5363295"/>
              <a:gd name="connsiteY22" fmla="*/ 209221 h 1498633"/>
              <a:gd name="connsiteX23" fmla="*/ 2261798 w 5363295"/>
              <a:gd name="connsiteY23" fmla="*/ 191105 h 1498633"/>
              <a:gd name="connsiteX24" fmla="*/ 2491277 w 5363295"/>
              <a:gd name="connsiteY24" fmla="*/ 204855 h 1498633"/>
              <a:gd name="connsiteX25" fmla="*/ 2704664 w 5363295"/>
              <a:gd name="connsiteY25" fmla="*/ 166228 h 1498633"/>
              <a:gd name="connsiteX26" fmla="*/ 2772916 w 5363295"/>
              <a:gd name="connsiteY26" fmla="*/ 86527 h 1498633"/>
              <a:gd name="connsiteX27" fmla="*/ 2797997 w 5363295"/>
              <a:gd name="connsiteY27" fmla="*/ 102565 h 1498633"/>
              <a:gd name="connsiteX28" fmla="*/ 2854529 w 5363295"/>
              <a:gd name="connsiteY28" fmla="*/ 54301 h 1498633"/>
              <a:gd name="connsiteX29" fmla="*/ 2939637 w 5363295"/>
              <a:gd name="connsiteY29" fmla="*/ 31598 h 1498633"/>
              <a:gd name="connsiteX30" fmla="*/ 3069216 w 5363295"/>
              <a:gd name="connsiteY30" fmla="*/ 19852 h 1498633"/>
              <a:gd name="connsiteX31" fmla="*/ 3337217 w 5363295"/>
              <a:gd name="connsiteY31" fmla="*/ 162 h 1498633"/>
              <a:gd name="connsiteX32" fmla="*/ 3404851 w 5363295"/>
              <a:gd name="connsiteY32" fmla="*/ 11909 h 1498633"/>
              <a:gd name="connsiteX33" fmla="*/ 3484888 w 5363295"/>
              <a:gd name="connsiteY33" fmla="*/ 36042 h 1498633"/>
              <a:gd name="connsiteX34" fmla="*/ 3553966 w 5363295"/>
              <a:gd name="connsiteY34" fmla="*/ 99064 h 1498633"/>
              <a:gd name="connsiteX35" fmla="*/ 3643186 w 5363295"/>
              <a:gd name="connsiteY35" fmla="*/ 137955 h 1498633"/>
              <a:gd name="connsiteX36" fmla="*/ 3739395 w 5363295"/>
              <a:gd name="connsiteY36" fmla="*/ 198757 h 1498633"/>
              <a:gd name="connsiteX37" fmla="*/ 3802917 w 5363295"/>
              <a:gd name="connsiteY37" fmla="*/ 241939 h 1498633"/>
              <a:gd name="connsiteX38" fmla="*/ 3854930 w 5363295"/>
              <a:gd name="connsiteY38" fmla="*/ 304963 h 1498633"/>
              <a:gd name="connsiteX39" fmla="*/ 3938054 w 5363295"/>
              <a:gd name="connsiteY39" fmla="*/ 351796 h 1498633"/>
              <a:gd name="connsiteX40" fmla="*/ 4054613 w 5363295"/>
              <a:gd name="connsiteY40" fmla="*/ 400062 h 1498633"/>
              <a:gd name="connsiteX41" fmla="*/ 4156578 w 5363295"/>
              <a:gd name="connsiteY41" fmla="*/ 475319 h 1498633"/>
              <a:gd name="connsiteX42" fmla="*/ 4290612 w 5363295"/>
              <a:gd name="connsiteY42" fmla="*/ 555811 h 1498633"/>
              <a:gd name="connsiteX43" fmla="*/ 4407788 w 5363295"/>
              <a:gd name="connsiteY43" fmla="*/ 609309 h 1498633"/>
              <a:gd name="connsiteX44" fmla="*/ 4509960 w 5363295"/>
              <a:gd name="connsiteY44" fmla="*/ 663750 h 1498633"/>
              <a:gd name="connsiteX45" fmla="*/ 4574101 w 5363295"/>
              <a:gd name="connsiteY45" fmla="*/ 701849 h 1498633"/>
              <a:gd name="connsiteX46" fmla="*/ 4649341 w 5363295"/>
              <a:gd name="connsiteY46" fmla="*/ 715177 h 1498633"/>
              <a:gd name="connsiteX47" fmla="*/ 4677916 w 5363295"/>
              <a:gd name="connsiteY47" fmla="*/ 734227 h 1498633"/>
              <a:gd name="connsiteX48" fmla="*/ 4706491 w 5363295"/>
              <a:gd name="connsiteY48" fmla="*/ 753277 h 1498633"/>
              <a:gd name="connsiteX49" fmla="*/ 4792216 w 5363295"/>
              <a:gd name="connsiteY49" fmla="*/ 829477 h 1498633"/>
              <a:gd name="connsiteX50" fmla="*/ 4820791 w 5363295"/>
              <a:gd name="connsiteY50" fmla="*/ 839002 h 1498633"/>
              <a:gd name="connsiteX51" fmla="*/ 4877941 w 5363295"/>
              <a:gd name="connsiteY51" fmla="*/ 877102 h 1498633"/>
              <a:gd name="connsiteX52" fmla="*/ 4944616 w 5363295"/>
              <a:gd name="connsiteY52" fmla="*/ 896152 h 1498633"/>
              <a:gd name="connsiteX53" fmla="*/ 4973191 w 5363295"/>
              <a:gd name="connsiteY53" fmla="*/ 905677 h 1498633"/>
              <a:gd name="connsiteX54" fmla="*/ 5039866 w 5363295"/>
              <a:gd name="connsiteY54" fmla="*/ 924727 h 1498633"/>
              <a:gd name="connsiteX55" fmla="*/ 5097749 w 5363295"/>
              <a:gd name="connsiteY55" fmla="*/ 996531 h 1498633"/>
              <a:gd name="connsiteX56" fmla="*/ 5208384 w 5363295"/>
              <a:gd name="connsiteY56" fmla="*/ 1064671 h 1498633"/>
              <a:gd name="connsiteX57" fmla="*/ 5325622 w 5363295"/>
              <a:gd name="connsiteY57" fmla="*/ 1172924 h 1498633"/>
              <a:gd name="connsiteX58" fmla="*/ 5363295 w 5363295"/>
              <a:gd name="connsiteY58" fmla="*/ 1282609 h 1498633"/>
              <a:gd name="connsiteX59" fmla="*/ 4823235 w 5363295"/>
              <a:gd name="connsiteY59" fmla="*/ 1498633 h 1498633"/>
              <a:gd name="connsiteX60" fmla="*/ 574763 w 5363295"/>
              <a:gd name="connsiteY60" fmla="*/ 1498633 h 1498633"/>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49512 w 5363295"/>
              <a:gd name="connsiteY6" fmla="*/ 941124 h 1498772"/>
              <a:gd name="connsiteX7" fmla="*/ 757820 w 5363295"/>
              <a:gd name="connsiteY7" fmla="*/ 888470 h 1498772"/>
              <a:gd name="connsiteX8" fmla="*/ 860315 w 5363295"/>
              <a:gd name="connsiteY8" fmla="*/ 821793 h 1498772"/>
              <a:gd name="connsiteX9" fmla="*/ 935265 w 5363295"/>
              <a:gd name="connsiteY9" fmla="*/ 762131 h 1498772"/>
              <a:gd name="connsiteX10" fmla="*/ 1006796 w 5363295"/>
              <a:gd name="connsiteY10" fmla="*/ 721515 h 1498772"/>
              <a:gd name="connsiteX11" fmla="*/ 1101199 w 5363295"/>
              <a:gd name="connsiteY11" fmla="*/ 642731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549855 w 5363295"/>
              <a:gd name="connsiteY16" fmla="*/ 425372 h 1498772"/>
              <a:gd name="connsiteX17" fmla="*/ 1637432 w 5363295"/>
              <a:gd name="connsiteY17" fmla="*/ 403803 h 1498772"/>
              <a:gd name="connsiteX18" fmla="*/ 1796074 w 5363295"/>
              <a:gd name="connsiteY18" fmla="*/ 380945 h 1498772"/>
              <a:gd name="connsiteX19" fmla="*/ 1947651 w 5363295"/>
              <a:gd name="connsiteY19" fmla="*/ 336135 h 1498772"/>
              <a:gd name="connsiteX20" fmla="*/ 2047357 w 5363295"/>
              <a:gd name="connsiteY20" fmla="*/ 298789 h 1498772"/>
              <a:gd name="connsiteX21" fmla="*/ 2151406 w 5363295"/>
              <a:gd name="connsiteY21" fmla="*/ 223931 h 1498772"/>
              <a:gd name="connsiteX22" fmla="*/ 2201416 w 5363295"/>
              <a:gd name="connsiteY22" fmla="*/ 209360 h 1498772"/>
              <a:gd name="connsiteX23" fmla="*/ 2261798 w 5363295"/>
              <a:gd name="connsiteY23" fmla="*/ 191244 h 1498772"/>
              <a:gd name="connsiteX24" fmla="*/ 2491277 w 5363295"/>
              <a:gd name="connsiteY24" fmla="*/ 204994 h 1498772"/>
              <a:gd name="connsiteX25" fmla="*/ 2704664 w 5363295"/>
              <a:gd name="connsiteY25" fmla="*/ 166367 h 1498772"/>
              <a:gd name="connsiteX26" fmla="*/ 2772916 w 5363295"/>
              <a:gd name="connsiteY26" fmla="*/ 86666 h 1498772"/>
              <a:gd name="connsiteX27" fmla="*/ 2797997 w 5363295"/>
              <a:gd name="connsiteY27" fmla="*/ 10270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49512 w 5363295"/>
              <a:gd name="connsiteY6" fmla="*/ 941124 h 1498772"/>
              <a:gd name="connsiteX7" fmla="*/ 757820 w 5363295"/>
              <a:gd name="connsiteY7" fmla="*/ 888470 h 1498772"/>
              <a:gd name="connsiteX8" fmla="*/ 860315 w 5363295"/>
              <a:gd name="connsiteY8" fmla="*/ 821793 h 1498772"/>
              <a:gd name="connsiteX9" fmla="*/ 935265 w 5363295"/>
              <a:gd name="connsiteY9" fmla="*/ 762131 h 1498772"/>
              <a:gd name="connsiteX10" fmla="*/ 1006796 w 5363295"/>
              <a:gd name="connsiteY10" fmla="*/ 721515 h 1498772"/>
              <a:gd name="connsiteX11" fmla="*/ 1101199 w 5363295"/>
              <a:gd name="connsiteY11" fmla="*/ 642731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549855 w 5363295"/>
              <a:gd name="connsiteY16" fmla="*/ 425372 h 1498772"/>
              <a:gd name="connsiteX17" fmla="*/ 1637432 w 5363295"/>
              <a:gd name="connsiteY17" fmla="*/ 403803 h 1498772"/>
              <a:gd name="connsiteX18" fmla="*/ 1796074 w 5363295"/>
              <a:gd name="connsiteY18" fmla="*/ 380945 h 1498772"/>
              <a:gd name="connsiteX19" fmla="*/ 1947651 w 5363295"/>
              <a:gd name="connsiteY19" fmla="*/ 336135 h 1498772"/>
              <a:gd name="connsiteX20" fmla="*/ 2047357 w 5363295"/>
              <a:gd name="connsiteY20" fmla="*/ 298789 h 1498772"/>
              <a:gd name="connsiteX21" fmla="*/ 2151406 w 5363295"/>
              <a:gd name="connsiteY21" fmla="*/ 223931 h 1498772"/>
              <a:gd name="connsiteX22" fmla="*/ 2201416 w 5363295"/>
              <a:gd name="connsiteY22" fmla="*/ 209360 h 1498772"/>
              <a:gd name="connsiteX23" fmla="*/ 2261798 w 5363295"/>
              <a:gd name="connsiteY23" fmla="*/ 191244 h 1498772"/>
              <a:gd name="connsiteX24" fmla="*/ 2491277 w 5363295"/>
              <a:gd name="connsiteY24" fmla="*/ 204994 h 1498772"/>
              <a:gd name="connsiteX25" fmla="*/ 2704664 w 5363295"/>
              <a:gd name="connsiteY25" fmla="*/ 166367 h 1498772"/>
              <a:gd name="connsiteX26" fmla="*/ 2772916 w 5363295"/>
              <a:gd name="connsiteY26" fmla="*/ 86666 h 1498772"/>
              <a:gd name="connsiteX27" fmla="*/ 2811976 w 5363295"/>
              <a:gd name="connsiteY27" fmla="*/ 69838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49512 w 5363295"/>
              <a:gd name="connsiteY6" fmla="*/ 941124 h 1498772"/>
              <a:gd name="connsiteX7" fmla="*/ 757820 w 5363295"/>
              <a:gd name="connsiteY7" fmla="*/ 888470 h 1498772"/>
              <a:gd name="connsiteX8" fmla="*/ 860315 w 5363295"/>
              <a:gd name="connsiteY8" fmla="*/ 821793 h 1498772"/>
              <a:gd name="connsiteX9" fmla="*/ 935265 w 5363295"/>
              <a:gd name="connsiteY9" fmla="*/ 762131 h 1498772"/>
              <a:gd name="connsiteX10" fmla="*/ 1006796 w 5363295"/>
              <a:gd name="connsiteY10" fmla="*/ 721515 h 1498772"/>
              <a:gd name="connsiteX11" fmla="*/ 1101199 w 5363295"/>
              <a:gd name="connsiteY11" fmla="*/ 642731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549855 w 5363295"/>
              <a:gd name="connsiteY16" fmla="*/ 425372 h 1498772"/>
              <a:gd name="connsiteX17" fmla="*/ 1637432 w 5363295"/>
              <a:gd name="connsiteY17" fmla="*/ 403803 h 1498772"/>
              <a:gd name="connsiteX18" fmla="*/ 1796074 w 5363295"/>
              <a:gd name="connsiteY18" fmla="*/ 380945 h 1498772"/>
              <a:gd name="connsiteX19" fmla="*/ 1947651 w 5363295"/>
              <a:gd name="connsiteY19" fmla="*/ 336135 h 1498772"/>
              <a:gd name="connsiteX20" fmla="*/ 2047357 w 5363295"/>
              <a:gd name="connsiteY20" fmla="*/ 298789 h 1498772"/>
              <a:gd name="connsiteX21" fmla="*/ 2151406 w 5363295"/>
              <a:gd name="connsiteY21" fmla="*/ 223931 h 1498772"/>
              <a:gd name="connsiteX22" fmla="*/ 2201416 w 5363295"/>
              <a:gd name="connsiteY22" fmla="*/ 209360 h 1498772"/>
              <a:gd name="connsiteX23" fmla="*/ 2261798 w 5363295"/>
              <a:gd name="connsiteY23" fmla="*/ 191244 h 1498772"/>
              <a:gd name="connsiteX24" fmla="*/ 2491277 w 5363295"/>
              <a:gd name="connsiteY24" fmla="*/ 204994 h 1498772"/>
              <a:gd name="connsiteX25" fmla="*/ 2704664 w 5363295"/>
              <a:gd name="connsiteY25" fmla="*/ 166367 h 1498772"/>
              <a:gd name="connsiteX26" fmla="*/ 2755443 w 5363295"/>
              <a:gd name="connsiteY26" fmla="*/ 108577 h 1498772"/>
              <a:gd name="connsiteX27" fmla="*/ 2811976 w 5363295"/>
              <a:gd name="connsiteY27" fmla="*/ 69838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49512 w 5363295"/>
              <a:gd name="connsiteY6" fmla="*/ 941124 h 1498772"/>
              <a:gd name="connsiteX7" fmla="*/ 757820 w 5363295"/>
              <a:gd name="connsiteY7" fmla="*/ 888470 h 1498772"/>
              <a:gd name="connsiteX8" fmla="*/ 860315 w 5363295"/>
              <a:gd name="connsiteY8" fmla="*/ 821793 h 1498772"/>
              <a:gd name="connsiteX9" fmla="*/ 935265 w 5363295"/>
              <a:gd name="connsiteY9" fmla="*/ 762131 h 1498772"/>
              <a:gd name="connsiteX10" fmla="*/ 1006796 w 5363295"/>
              <a:gd name="connsiteY10" fmla="*/ 721515 h 1498772"/>
              <a:gd name="connsiteX11" fmla="*/ 1101199 w 5363295"/>
              <a:gd name="connsiteY11" fmla="*/ 642731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549855 w 5363295"/>
              <a:gd name="connsiteY16" fmla="*/ 425372 h 1498772"/>
              <a:gd name="connsiteX17" fmla="*/ 1637432 w 5363295"/>
              <a:gd name="connsiteY17" fmla="*/ 403803 h 1498772"/>
              <a:gd name="connsiteX18" fmla="*/ 1796074 w 5363295"/>
              <a:gd name="connsiteY18" fmla="*/ 380945 h 1498772"/>
              <a:gd name="connsiteX19" fmla="*/ 1947651 w 5363295"/>
              <a:gd name="connsiteY19" fmla="*/ 336135 h 1498772"/>
              <a:gd name="connsiteX20" fmla="*/ 2047357 w 5363295"/>
              <a:gd name="connsiteY20" fmla="*/ 298789 h 1498772"/>
              <a:gd name="connsiteX21" fmla="*/ 2151406 w 5363295"/>
              <a:gd name="connsiteY21" fmla="*/ 223931 h 1498772"/>
              <a:gd name="connsiteX22" fmla="*/ 2201416 w 5363295"/>
              <a:gd name="connsiteY22" fmla="*/ 209360 h 1498772"/>
              <a:gd name="connsiteX23" fmla="*/ 2261798 w 5363295"/>
              <a:gd name="connsiteY23" fmla="*/ 191244 h 1498772"/>
              <a:gd name="connsiteX24" fmla="*/ 2491277 w 5363295"/>
              <a:gd name="connsiteY24" fmla="*/ 204994 h 1498772"/>
              <a:gd name="connsiteX25" fmla="*/ 2673212 w 5363295"/>
              <a:gd name="connsiteY25" fmla="*/ 199234 h 1498772"/>
              <a:gd name="connsiteX26" fmla="*/ 2755443 w 5363295"/>
              <a:gd name="connsiteY26" fmla="*/ 108577 h 1498772"/>
              <a:gd name="connsiteX27" fmla="*/ 2811976 w 5363295"/>
              <a:gd name="connsiteY27" fmla="*/ 69838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49512 w 5363295"/>
              <a:gd name="connsiteY6" fmla="*/ 941124 h 1498772"/>
              <a:gd name="connsiteX7" fmla="*/ 757820 w 5363295"/>
              <a:gd name="connsiteY7" fmla="*/ 888470 h 1498772"/>
              <a:gd name="connsiteX8" fmla="*/ 860315 w 5363295"/>
              <a:gd name="connsiteY8" fmla="*/ 821793 h 1498772"/>
              <a:gd name="connsiteX9" fmla="*/ 935265 w 5363295"/>
              <a:gd name="connsiteY9" fmla="*/ 762131 h 1498772"/>
              <a:gd name="connsiteX10" fmla="*/ 1006796 w 5363295"/>
              <a:gd name="connsiteY10" fmla="*/ 721515 h 1498772"/>
              <a:gd name="connsiteX11" fmla="*/ 1101199 w 5363295"/>
              <a:gd name="connsiteY11" fmla="*/ 642731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549855 w 5363295"/>
              <a:gd name="connsiteY16" fmla="*/ 425372 h 1498772"/>
              <a:gd name="connsiteX17" fmla="*/ 1637432 w 5363295"/>
              <a:gd name="connsiteY17" fmla="*/ 403803 h 1498772"/>
              <a:gd name="connsiteX18" fmla="*/ 1796074 w 5363295"/>
              <a:gd name="connsiteY18" fmla="*/ 380945 h 1498772"/>
              <a:gd name="connsiteX19" fmla="*/ 1947651 w 5363295"/>
              <a:gd name="connsiteY19" fmla="*/ 336135 h 1498772"/>
              <a:gd name="connsiteX20" fmla="*/ 2047357 w 5363295"/>
              <a:gd name="connsiteY20" fmla="*/ 298789 h 1498772"/>
              <a:gd name="connsiteX21" fmla="*/ 2151406 w 5363295"/>
              <a:gd name="connsiteY21" fmla="*/ 223931 h 1498772"/>
              <a:gd name="connsiteX22" fmla="*/ 2201416 w 5363295"/>
              <a:gd name="connsiteY22" fmla="*/ 209360 h 1498772"/>
              <a:gd name="connsiteX23" fmla="*/ 2261798 w 5363295"/>
              <a:gd name="connsiteY23" fmla="*/ 191244 h 1498772"/>
              <a:gd name="connsiteX24" fmla="*/ 2484288 w 5363295"/>
              <a:gd name="connsiteY24" fmla="*/ 219601 h 1498772"/>
              <a:gd name="connsiteX25" fmla="*/ 2673212 w 5363295"/>
              <a:gd name="connsiteY25" fmla="*/ 199234 h 1498772"/>
              <a:gd name="connsiteX26" fmla="*/ 2755443 w 5363295"/>
              <a:gd name="connsiteY26" fmla="*/ 108577 h 1498772"/>
              <a:gd name="connsiteX27" fmla="*/ 2811976 w 5363295"/>
              <a:gd name="connsiteY27" fmla="*/ 69838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49512 w 5363295"/>
              <a:gd name="connsiteY6" fmla="*/ 941124 h 1498772"/>
              <a:gd name="connsiteX7" fmla="*/ 757820 w 5363295"/>
              <a:gd name="connsiteY7" fmla="*/ 888470 h 1498772"/>
              <a:gd name="connsiteX8" fmla="*/ 860315 w 5363295"/>
              <a:gd name="connsiteY8" fmla="*/ 821793 h 1498772"/>
              <a:gd name="connsiteX9" fmla="*/ 935265 w 5363295"/>
              <a:gd name="connsiteY9" fmla="*/ 762131 h 1498772"/>
              <a:gd name="connsiteX10" fmla="*/ 1006796 w 5363295"/>
              <a:gd name="connsiteY10" fmla="*/ 721515 h 1498772"/>
              <a:gd name="connsiteX11" fmla="*/ 1101199 w 5363295"/>
              <a:gd name="connsiteY11" fmla="*/ 642731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549855 w 5363295"/>
              <a:gd name="connsiteY16" fmla="*/ 425372 h 1498772"/>
              <a:gd name="connsiteX17" fmla="*/ 1637432 w 5363295"/>
              <a:gd name="connsiteY17" fmla="*/ 403803 h 1498772"/>
              <a:gd name="connsiteX18" fmla="*/ 1796074 w 5363295"/>
              <a:gd name="connsiteY18" fmla="*/ 380945 h 1498772"/>
              <a:gd name="connsiteX19" fmla="*/ 1947651 w 5363295"/>
              <a:gd name="connsiteY19" fmla="*/ 336135 h 1498772"/>
              <a:gd name="connsiteX20" fmla="*/ 2047357 w 5363295"/>
              <a:gd name="connsiteY20" fmla="*/ 298789 h 1498772"/>
              <a:gd name="connsiteX21" fmla="*/ 2151406 w 5363295"/>
              <a:gd name="connsiteY21" fmla="*/ 223931 h 1498772"/>
              <a:gd name="connsiteX22" fmla="*/ 2201416 w 5363295"/>
              <a:gd name="connsiteY22" fmla="*/ 209360 h 1498772"/>
              <a:gd name="connsiteX23" fmla="*/ 2261798 w 5363295"/>
              <a:gd name="connsiteY23" fmla="*/ 19124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11976 w 5363295"/>
              <a:gd name="connsiteY27" fmla="*/ 69838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49512 w 5363295"/>
              <a:gd name="connsiteY6" fmla="*/ 941124 h 1498772"/>
              <a:gd name="connsiteX7" fmla="*/ 757820 w 5363295"/>
              <a:gd name="connsiteY7" fmla="*/ 888470 h 1498772"/>
              <a:gd name="connsiteX8" fmla="*/ 860315 w 5363295"/>
              <a:gd name="connsiteY8" fmla="*/ 821793 h 1498772"/>
              <a:gd name="connsiteX9" fmla="*/ 935265 w 5363295"/>
              <a:gd name="connsiteY9" fmla="*/ 762131 h 1498772"/>
              <a:gd name="connsiteX10" fmla="*/ 1006796 w 5363295"/>
              <a:gd name="connsiteY10" fmla="*/ 721515 h 1498772"/>
              <a:gd name="connsiteX11" fmla="*/ 1101199 w 5363295"/>
              <a:gd name="connsiteY11" fmla="*/ 642731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549855 w 5363295"/>
              <a:gd name="connsiteY16" fmla="*/ 425372 h 1498772"/>
              <a:gd name="connsiteX17" fmla="*/ 1637432 w 5363295"/>
              <a:gd name="connsiteY17" fmla="*/ 403803 h 1498772"/>
              <a:gd name="connsiteX18" fmla="*/ 1796074 w 5363295"/>
              <a:gd name="connsiteY18" fmla="*/ 380945 h 1498772"/>
              <a:gd name="connsiteX19" fmla="*/ 1947651 w 5363295"/>
              <a:gd name="connsiteY19" fmla="*/ 336135 h 1498772"/>
              <a:gd name="connsiteX20" fmla="*/ 2047357 w 5363295"/>
              <a:gd name="connsiteY20" fmla="*/ 298789 h 1498772"/>
              <a:gd name="connsiteX21" fmla="*/ 2151406 w 5363295"/>
              <a:gd name="connsiteY21" fmla="*/ 223931 h 1498772"/>
              <a:gd name="connsiteX22" fmla="*/ 2201416 w 5363295"/>
              <a:gd name="connsiteY22" fmla="*/ 209360 h 1498772"/>
              <a:gd name="connsiteX23" fmla="*/ 2261798 w 5363295"/>
              <a:gd name="connsiteY23" fmla="*/ 19124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11976 w 5363295"/>
              <a:gd name="connsiteY27" fmla="*/ 69838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49512 w 5363295"/>
              <a:gd name="connsiteY6" fmla="*/ 941124 h 1498772"/>
              <a:gd name="connsiteX7" fmla="*/ 757820 w 5363295"/>
              <a:gd name="connsiteY7" fmla="*/ 888470 h 1498772"/>
              <a:gd name="connsiteX8" fmla="*/ 860315 w 5363295"/>
              <a:gd name="connsiteY8" fmla="*/ 821793 h 1498772"/>
              <a:gd name="connsiteX9" fmla="*/ 935265 w 5363295"/>
              <a:gd name="connsiteY9" fmla="*/ 762131 h 1498772"/>
              <a:gd name="connsiteX10" fmla="*/ 1006796 w 5363295"/>
              <a:gd name="connsiteY10" fmla="*/ 721515 h 1498772"/>
              <a:gd name="connsiteX11" fmla="*/ 1101199 w 5363295"/>
              <a:gd name="connsiteY11" fmla="*/ 642731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549855 w 5363295"/>
              <a:gd name="connsiteY16" fmla="*/ 425372 h 1498772"/>
              <a:gd name="connsiteX17" fmla="*/ 1637432 w 5363295"/>
              <a:gd name="connsiteY17" fmla="*/ 403803 h 1498772"/>
              <a:gd name="connsiteX18" fmla="*/ 1796074 w 5363295"/>
              <a:gd name="connsiteY18" fmla="*/ 380945 h 1498772"/>
              <a:gd name="connsiteX19" fmla="*/ 1947651 w 5363295"/>
              <a:gd name="connsiteY19" fmla="*/ 336135 h 1498772"/>
              <a:gd name="connsiteX20" fmla="*/ 2047357 w 5363295"/>
              <a:gd name="connsiteY20" fmla="*/ 298789 h 1498772"/>
              <a:gd name="connsiteX21" fmla="*/ 2151406 w 5363295"/>
              <a:gd name="connsiteY21" fmla="*/ 223931 h 1498772"/>
              <a:gd name="connsiteX22" fmla="*/ 2201416 w 5363295"/>
              <a:gd name="connsiteY22" fmla="*/ 209360 h 1498772"/>
              <a:gd name="connsiteX23" fmla="*/ 2261798 w 5363295"/>
              <a:gd name="connsiteY23" fmla="*/ 19124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49512 w 5363295"/>
              <a:gd name="connsiteY6" fmla="*/ 941124 h 1498772"/>
              <a:gd name="connsiteX7" fmla="*/ 757820 w 5363295"/>
              <a:gd name="connsiteY7" fmla="*/ 888470 h 1498772"/>
              <a:gd name="connsiteX8" fmla="*/ 860315 w 5363295"/>
              <a:gd name="connsiteY8" fmla="*/ 821793 h 1498772"/>
              <a:gd name="connsiteX9" fmla="*/ 935265 w 5363295"/>
              <a:gd name="connsiteY9" fmla="*/ 762131 h 1498772"/>
              <a:gd name="connsiteX10" fmla="*/ 1006796 w 5363295"/>
              <a:gd name="connsiteY10" fmla="*/ 721515 h 1498772"/>
              <a:gd name="connsiteX11" fmla="*/ 1101199 w 5363295"/>
              <a:gd name="connsiteY11" fmla="*/ 642731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549855 w 5363295"/>
              <a:gd name="connsiteY16" fmla="*/ 425372 h 1498772"/>
              <a:gd name="connsiteX17" fmla="*/ 1637432 w 5363295"/>
              <a:gd name="connsiteY17" fmla="*/ 403803 h 1498772"/>
              <a:gd name="connsiteX18" fmla="*/ 1796074 w 5363295"/>
              <a:gd name="connsiteY18" fmla="*/ 380945 h 1498772"/>
              <a:gd name="connsiteX19" fmla="*/ 1947651 w 5363295"/>
              <a:gd name="connsiteY19" fmla="*/ 336135 h 1498772"/>
              <a:gd name="connsiteX20" fmla="*/ 2047357 w 5363295"/>
              <a:gd name="connsiteY20" fmla="*/ 298789 h 1498772"/>
              <a:gd name="connsiteX21" fmla="*/ 2151406 w 5363295"/>
              <a:gd name="connsiteY21" fmla="*/ 223931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49512 w 5363295"/>
              <a:gd name="connsiteY6" fmla="*/ 941124 h 1498772"/>
              <a:gd name="connsiteX7" fmla="*/ 757820 w 5363295"/>
              <a:gd name="connsiteY7" fmla="*/ 888470 h 1498772"/>
              <a:gd name="connsiteX8" fmla="*/ 860315 w 5363295"/>
              <a:gd name="connsiteY8" fmla="*/ 821793 h 1498772"/>
              <a:gd name="connsiteX9" fmla="*/ 935265 w 5363295"/>
              <a:gd name="connsiteY9" fmla="*/ 762131 h 1498772"/>
              <a:gd name="connsiteX10" fmla="*/ 1006796 w 5363295"/>
              <a:gd name="connsiteY10" fmla="*/ 721515 h 1498772"/>
              <a:gd name="connsiteX11" fmla="*/ 1101199 w 5363295"/>
              <a:gd name="connsiteY11" fmla="*/ 642731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549855 w 5363295"/>
              <a:gd name="connsiteY16" fmla="*/ 425372 h 1498772"/>
              <a:gd name="connsiteX17" fmla="*/ 1637432 w 5363295"/>
              <a:gd name="connsiteY17" fmla="*/ 403803 h 1498772"/>
              <a:gd name="connsiteX18" fmla="*/ 1796074 w 5363295"/>
              <a:gd name="connsiteY18" fmla="*/ 380945 h 1498772"/>
              <a:gd name="connsiteX19" fmla="*/ 1947651 w 5363295"/>
              <a:gd name="connsiteY19" fmla="*/ 336135 h 1498772"/>
              <a:gd name="connsiteX20" fmla="*/ 2047357 w 5363295"/>
              <a:gd name="connsiteY20" fmla="*/ 298789 h 1498772"/>
              <a:gd name="connsiteX21" fmla="*/ 2123449 w 5363295"/>
              <a:gd name="connsiteY21" fmla="*/ 220279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49512 w 5363295"/>
              <a:gd name="connsiteY6" fmla="*/ 941124 h 1498772"/>
              <a:gd name="connsiteX7" fmla="*/ 757820 w 5363295"/>
              <a:gd name="connsiteY7" fmla="*/ 888470 h 1498772"/>
              <a:gd name="connsiteX8" fmla="*/ 860315 w 5363295"/>
              <a:gd name="connsiteY8" fmla="*/ 821793 h 1498772"/>
              <a:gd name="connsiteX9" fmla="*/ 935265 w 5363295"/>
              <a:gd name="connsiteY9" fmla="*/ 762131 h 1498772"/>
              <a:gd name="connsiteX10" fmla="*/ 1006796 w 5363295"/>
              <a:gd name="connsiteY10" fmla="*/ 721515 h 1498772"/>
              <a:gd name="connsiteX11" fmla="*/ 1101199 w 5363295"/>
              <a:gd name="connsiteY11" fmla="*/ 642731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549855 w 5363295"/>
              <a:gd name="connsiteY16" fmla="*/ 425372 h 1498772"/>
              <a:gd name="connsiteX17" fmla="*/ 1637432 w 5363295"/>
              <a:gd name="connsiteY17" fmla="*/ 403803 h 1498772"/>
              <a:gd name="connsiteX18" fmla="*/ 1796074 w 5363295"/>
              <a:gd name="connsiteY18" fmla="*/ 380945 h 1498772"/>
              <a:gd name="connsiteX19" fmla="*/ 1947651 w 5363295"/>
              <a:gd name="connsiteY19" fmla="*/ 336135 h 1498772"/>
              <a:gd name="connsiteX20" fmla="*/ 1994937 w 5363295"/>
              <a:gd name="connsiteY20" fmla="*/ 309745 h 1498772"/>
              <a:gd name="connsiteX21" fmla="*/ 2123449 w 5363295"/>
              <a:gd name="connsiteY21" fmla="*/ 220279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49512 w 5363295"/>
              <a:gd name="connsiteY6" fmla="*/ 941124 h 1498772"/>
              <a:gd name="connsiteX7" fmla="*/ 757820 w 5363295"/>
              <a:gd name="connsiteY7" fmla="*/ 888470 h 1498772"/>
              <a:gd name="connsiteX8" fmla="*/ 860315 w 5363295"/>
              <a:gd name="connsiteY8" fmla="*/ 821793 h 1498772"/>
              <a:gd name="connsiteX9" fmla="*/ 935265 w 5363295"/>
              <a:gd name="connsiteY9" fmla="*/ 762131 h 1498772"/>
              <a:gd name="connsiteX10" fmla="*/ 1006796 w 5363295"/>
              <a:gd name="connsiteY10" fmla="*/ 721515 h 1498772"/>
              <a:gd name="connsiteX11" fmla="*/ 1101199 w 5363295"/>
              <a:gd name="connsiteY11" fmla="*/ 642731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549855 w 5363295"/>
              <a:gd name="connsiteY16" fmla="*/ 425372 h 1498772"/>
              <a:gd name="connsiteX17" fmla="*/ 1637432 w 5363295"/>
              <a:gd name="connsiteY17" fmla="*/ 403803 h 1498772"/>
              <a:gd name="connsiteX18" fmla="*/ 1796074 w 5363295"/>
              <a:gd name="connsiteY18" fmla="*/ 380945 h 1498772"/>
              <a:gd name="connsiteX19" fmla="*/ 1947651 w 5363295"/>
              <a:gd name="connsiteY19" fmla="*/ 336135 h 1498772"/>
              <a:gd name="connsiteX20" fmla="*/ 1994937 w 5363295"/>
              <a:gd name="connsiteY20" fmla="*/ 309745 h 1498772"/>
              <a:gd name="connsiteX21" fmla="*/ 2116459 w 5363295"/>
              <a:gd name="connsiteY21" fmla="*/ 227583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49512 w 5363295"/>
              <a:gd name="connsiteY6" fmla="*/ 941124 h 1498772"/>
              <a:gd name="connsiteX7" fmla="*/ 757820 w 5363295"/>
              <a:gd name="connsiteY7" fmla="*/ 888470 h 1498772"/>
              <a:gd name="connsiteX8" fmla="*/ 860315 w 5363295"/>
              <a:gd name="connsiteY8" fmla="*/ 821793 h 1498772"/>
              <a:gd name="connsiteX9" fmla="*/ 935265 w 5363295"/>
              <a:gd name="connsiteY9" fmla="*/ 762131 h 1498772"/>
              <a:gd name="connsiteX10" fmla="*/ 1006796 w 5363295"/>
              <a:gd name="connsiteY10" fmla="*/ 721515 h 1498772"/>
              <a:gd name="connsiteX11" fmla="*/ 1101199 w 5363295"/>
              <a:gd name="connsiteY11" fmla="*/ 642731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549855 w 5363295"/>
              <a:gd name="connsiteY16" fmla="*/ 425372 h 1498772"/>
              <a:gd name="connsiteX17" fmla="*/ 1637432 w 5363295"/>
              <a:gd name="connsiteY17" fmla="*/ 403803 h 1498772"/>
              <a:gd name="connsiteX18" fmla="*/ 1796074 w 5363295"/>
              <a:gd name="connsiteY18" fmla="*/ 380945 h 1498772"/>
              <a:gd name="connsiteX19" fmla="*/ 1930178 w 5363295"/>
              <a:gd name="connsiteY19" fmla="*/ 369002 h 1498772"/>
              <a:gd name="connsiteX20" fmla="*/ 1994937 w 5363295"/>
              <a:gd name="connsiteY20" fmla="*/ 309745 h 1498772"/>
              <a:gd name="connsiteX21" fmla="*/ 2116459 w 5363295"/>
              <a:gd name="connsiteY21" fmla="*/ 227583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49512 w 5363295"/>
              <a:gd name="connsiteY6" fmla="*/ 941124 h 1498772"/>
              <a:gd name="connsiteX7" fmla="*/ 757820 w 5363295"/>
              <a:gd name="connsiteY7" fmla="*/ 888470 h 1498772"/>
              <a:gd name="connsiteX8" fmla="*/ 860315 w 5363295"/>
              <a:gd name="connsiteY8" fmla="*/ 821793 h 1498772"/>
              <a:gd name="connsiteX9" fmla="*/ 935265 w 5363295"/>
              <a:gd name="connsiteY9" fmla="*/ 762131 h 1498772"/>
              <a:gd name="connsiteX10" fmla="*/ 1006796 w 5363295"/>
              <a:gd name="connsiteY10" fmla="*/ 721515 h 1498772"/>
              <a:gd name="connsiteX11" fmla="*/ 1101199 w 5363295"/>
              <a:gd name="connsiteY11" fmla="*/ 642731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549855 w 5363295"/>
              <a:gd name="connsiteY16" fmla="*/ 425372 h 1498772"/>
              <a:gd name="connsiteX17" fmla="*/ 1637432 w 5363295"/>
              <a:gd name="connsiteY17" fmla="*/ 403803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116459 w 5363295"/>
              <a:gd name="connsiteY21" fmla="*/ 227583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49512 w 5363295"/>
              <a:gd name="connsiteY6" fmla="*/ 941124 h 1498772"/>
              <a:gd name="connsiteX7" fmla="*/ 757820 w 5363295"/>
              <a:gd name="connsiteY7" fmla="*/ 888470 h 1498772"/>
              <a:gd name="connsiteX8" fmla="*/ 860315 w 5363295"/>
              <a:gd name="connsiteY8" fmla="*/ 821793 h 1498772"/>
              <a:gd name="connsiteX9" fmla="*/ 935265 w 5363295"/>
              <a:gd name="connsiteY9" fmla="*/ 762131 h 1498772"/>
              <a:gd name="connsiteX10" fmla="*/ 1006796 w 5363295"/>
              <a:gd name="connsiteY10" fmla="*/ 721515 h 1498772"/>
              <a:gd name="connsiteX11" fmla="*/ 1101199 w 5363295"/>
              <a:gd name="connsiteY11" fmla="*/ 642731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549855 w 5363295"/>
              <a:gd name="connsiteY16" fmla="*/ 425372 h 1498772"/>
              <a:gd name="connsiteX17" fmla="*/ 1612970 w 5363295"/>
              <a:gd name="connsiteY17" fmla="*/ 447625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116459 w 5363295"/>
              <a:gd name="connsiteY21" fmla="*/ 227583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49512 w 5363295"/>
              <a:gd name="connsiteY6" fmla="*/ 941124 h 1498772"/>
              <a:gd name="connsiteX7" fmla="*/ 757820 w 5363295"/>
              <a:gd name="connsiteY7" fmla="*/ 888470 h 1498772"/>
              <a:gd name="connsiteX8" fmla="*/ 860315 w 5363295"/>
              <a:gd name="connsiteY8" fmla="*/ 821793 h 1498772"/>
              <a:gd name="connsiteX9" fmla="*/ 935265 w 5363295"/>
              <a:gd name="connsiteY9" fmla="*/ 762131 h 1498772"/>
              <a:gd name="connsiteX10" fmla="*/ 1006796 w 5363295"/>
              <a:gd name="connsiteY10" fmla="*/ 721515 h 1498772"/>
              <a:gd name="connsiteX11" fmla="*/ 1101199 w 5363295"/>
              <a:gd name="connsiteY11" fmla="*/ 642731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493939 w 5363295"/>
              <a:gd name="connsiteY16" fmla="*/ 469194 h 1498772"/>
              <a:gd name="connsiteX17" fmla="*/ 1612970 w 5363295"/>
              <a:gd name="connsiteY17" fmla="*/ 447625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116459 w 5363295"/>
              <a:gd name="connsiteY21" fmla="*/ 227583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49512 w 5363295"/>
              <a:gd name="connsiteY6" fmla="*/ 941124 h 1498772"/>
              <a:gd name="connsiteX7" fmla="*/ 757820 w 5363295"/>
              <a:gd name="connsiteY7" fmla="*/ 888470 h 1498772"/>
              <a:gd name="connsiteX8" fmla="*/ 860315 w 5363295"/>
              <a:gd name="connsiteY8" fmla="*/ 821793 h 1498772"/>
              <a:gd name="connsiteX9" fmla="*/ 935265 w 5363295"/>
              <a:gd name="connsiteY9" fmla="*/ 762131 h 1498772"/>
              <a:gd name="connsiteX10" fmla="*/ 1006796 w 5363295"/>
              <a:gd name="connsiteY10" fmla="*/ 721515 h 1498772"/>
              <a:gd name="connsiteX11" fmla="*/ 1034800 w 5363295"/>
              <a:gd name="connsiteY11" fmla="*/ 639079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493939 w 5363295"/>
              <a:gd name="connsiteY16" fmla="*/ 469194 h 1498772"/>
              <a:gd name="connsiteX17" fmla="*/ 1612970 w 5363295"/>
              <a:gd name="connsiteY17" fmla="*/ 447625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116459 w 5363295"/>
              <a:gd name="connsiteY21" fmla="*/ 227583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49512 w 5363295"/>
              <a:gd name="connsiteY6" fmla="*/ 941124 h 1498772"/>
              <a:gd name="connsiteX7" fmla="*/ 757820 w 5363295"/>
              <a:gd name="connsiteY7" fmla="*/ 888470 h 1498772"/>
              <a:gd name="connsiteX8" fmla="*/ 860315 w 5363295"/>
              <a:gd name="connsiteY8" fmla="*/ 821793 h 1498772"/>
              <a:gd name="connsiteX9" fmla="*/ 896823 w 5363295"/>
              <a:gd name="connsiteY9" fmla="*/ 773087 h 1498772"/>
              <a:gd name="connsiteX10" fmla="*/ 1006796 w 5363295"/>
              <a:gd name="connsiteY10" fmla="*/ 721515 h 1498772"/>
              <a:gd name="connsiteX11" fmla="*/ 1034800 w 5363295"/>
              <a:gd name="connsiteY11" fmla="*/ 639079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493939 w 5363295"/>
              <a:gd name="connsiteY16" fmla="*/ 469194 h 1498772"/>
              <a:gd name="connsiteX17" fmla="*/ 1612970 w 5363295"/>
              <a:gd name="connsiteY17" fmla="*/ 447625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116459 w 5363295"/>
              <a:gd name="connsiteY21" fmla="*/ 227583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49512 w 5363295"/>
              <a:gd name="connsiteY6" fmla="*/ 941124 h 1498772"/>
              <a:gd name="connsiteX7" fmla="*/ 757820 w 5363295"/>
              <a:gd name="connsiteY7" fmla="*/ 888470 h 1498772"/>
              <a:gd name="connsiteX8" fmla="*/ 860315 w 5363295"/>
              <a:gd name="connsiteY8" fmla="*/ 821793 h 1498772"/>
              <a:gd name="connsiteX9" fmla="*/ 896823 w 5363295"/>
              <a:gd name="connsiteY9" fmla="*/ 773087 h 1498772"/>
              <a:gd name="connsiteX10" fmla="*/ 961364 w 5363295"/>
              <a:gd name="connsiteY10" fmla="*/ 710559 h 1498772"/>
              <a:gd name="connsiteX11" fmla="*/ 1034800 w 5363295"/>
              <a:gd name="connsiteY11" fmla="*/ 639079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493939 w 5363295"/>
              <a:gd name="connsiteY16" fmla="*/ 469194 h 1498772"/>
              <a:gd name="connsiteX17" fmla="*/ 1612970 w 5363295"/>
              <a:gd name="connsiteY17" fmla="*/ 447625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116459 w 5363295"/>
              <a:gd name="connsiteY21" fmla="*/ 227583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49512 w 5363295"/>
              <a:gd name="connsiteY6" fmla="*/ 941124 h 1498772"/>
              <a:gd name="connsiteX7" fmla="*/ 757820 w 5363295"/>
              <a:gd name="connsiteY7" fmla="*/ 888470 h 1498772"/>
              <a:gd name="connsiteX8" fmla="*/ 814883 w 5363295"/>
              <a:gd name="connsiteY8" fmla="*/ 799882 h 1498772"/>
              <a:gd name="connsiteX9" fmla="*/ 896823 w 5363295"/>
              <a:gd name="connsiteY9" fmla="*/ 773087 h 1498772"/>
              <a:gd name="connsiteX10" fmla="*/ 961364 w 5363295"/>
              <a:gd name="connsiteY10" fmla="*/ 710559 h 1498772"/>
              <a:gd name="connsiteX11" fmla="*/ 1034800 w 5363295"/>
              <a:gd name="connsiteY11" fmla="*/ 639079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493939 w 5363295"/>
              <a:gd name="connsiteY16" fmla="*/ 469194 h 1498772"/>
              <a:gd name="connsiteX17" fmla="*/ 1612970 w 5363295"/>
              <a:gd name="connsiteY17" fmla="*/ 447625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116459 w 5363295"/>
              <a:gd name="connsiteY21" fmla="*/ 227583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49512 w 5363295"/>
              <a:gd name="connsiteY6" fmla="*/ 941124 h 1498772"/>
              <a:gd name="connsiteX7" fmla="*/ 687926 w 5363295"/>
              <a:gd name="connsiteY7" fmla="*/ 855604 h 1498772"/>
              <a:gd name="connsiteX8" fmla="*/ 814883 w 5363295"/>
              <a:gd name="connsiteY8" fmla="*/ 799882 h 1498772"/>
              <a:gd name="connsiteX9" fmla="*/ 896823 w 5363295"/>
              <a:gd name="connsiteY9" fmla="*/ 773087 h 1498772"/>
              <a:gd name="connsiteX10" fmla="*/ 961364 w 5363295"/>
              <a:gd name="connsiteY10" fmla="*/ 710559 h 1498772"/>
              <a:gd name="connsiteX11" fmla="*/ 1034800 w 5363295"/>
              <a:gd name="connsiteY11" fmla="*/ 639079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493939 w 5363295"/>
              <a:gd name="connsiteY16" fmla="*/ 469194 h 1498772"/>
              <a:gd name="connsiteX17" fmla="*/ 1612970 w 5363295"/>
              <a:gd name="connsiteY17" fmla="*/ 447625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116459 w 5363295"/>
              <a:gd name="connsiteY21" fmla="*/ 227583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18060 w 5363295"/>
              <a:gd name="connsiteY6" fmla="*/ 937472 h 1498772"/>
              <a:gd name="connsiteX7" fmla="*/ 687926 w 5363295"/>
              <a:gd name="connsiteY7" fmla="*/ 855604 h 1498772"/>
              <a:gd name="connsiteX8" fmla="*/ 814883 w 5363295"/>
              <a:gd name="connsiteY8" fmla="*/ 799882 h 1498772"/>
              <a:gd name="connsiteX9" fmla="*/ 896823 w 5363295"/>
              <a:gd name="connsiteY9" fmla="*/ 773087 h 1498772"/>
              <a:gd name="connsiteX10" fmla="*/ 961364 w 5363295"/>
              <a:gd name="connsiteY10" fmla="*/ 710559 h 1498772"/>
              <a:gd name="connsiteX11" fmla="*/ 1034800 w 5363295"/>
              <a:gd name="connsiteY11" fmla="*/ 639079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493939 w 5363295"/>
              <a:gd name="connsiteY16" fmla="*/ 469194 h 1498772"/>
              <a:gd name="connsiteX17" fmla="*/ 1612970 w 5363295"/>
              <a:gd name="connsiteY17" fmla="*/ 447625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116459 w 5363295"/>
              <a:gd name="connsiteY21" fmla="*/ 227583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18060 w 5363295"/>
              <a:gd name="connsiteY6" fmla="*/ 937472 h 1498772"/>
              <a:gd name="connsiteX7" fmla="*/ 687926 w 5363295"/>
              <a:gd name="connsiteY7" fmla="*/ 855604 h 1498772"/>
              <a:gd name="connsiteX8" fmla="*/ 755474 w 5363295"/>
              <a:gd name="connsiteY8" fmla="*/ 759712 h 1498772"/>
              <a:gd name="connsiteX9" fmla="*/ 896823 w 5363295"/>
              <a:gd name="connsiteY9" fmla="*/ 773087 h 1498772"/>
              <a:gd name="connsiteX10" fmla="*/ 961364 w 5363295"/>
              <a:gd name="connsiteY10" fmla="*/ 710559 h 1498772"/>
              <a:gd name="connsiteX11" fmla="*/ 1034800 w 5363295"/>
              <a:gd name="connsiteY11" fmla="*/ 639079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493939 w 5363295"/>
              <a:gd name="connsiteY16" fmla="*/ 469194 h 1498772"/>
              <a:gd name="connsiteX17" fmla="*/ 1612970 w 5363295"/>
              <a:gd name="connsiteY17" fmla="*/ 447625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116459 w 5363295"/>
              <a:gd name="connsiteY21" fmla="*/ 227583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18060 w 5363295"/>
              <a:gd name="connsiteY6" fmla="*/ 937472 h 1498772"/>
              <a:gd name="connsiteX7" fmla="*/ 687926 w 5363295"/>
              <a:gd name="connsiteY7" fmla="*/ 855604 h 1498772"/>
              <a:gd name="connsiteX8" fmla="*/ 755474 w 5363295"/>
              <a:gd name="connsiteY8" fmla="*/ 759712 h 1498772"/>
              <a:gd name="connsiteX9" fmla="*/ 896823 w 5363295"/>
              <a:gd name="connsiteY9" fmla="*/ 663531 h 1498772"/>
              <a:gd name="connsiteX10" fmla="*/ 961364 w 5363295"/>
              <a:gd name="connsiteY10" fmla="*/ 710559 h 1498772"/>
              <a:gd name="connsiteX11" fmla="*/ 1034800 w 5363295"/>
              <a:gd name="connsiteY11" fmla="*/ 639079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493939 w 5363295"/>
              <a:gd name="connsiteY16" fmla="*/ 469194 h 1498772"/>
              <a:gd name="connsiteX17" fmla="*/ 1612970 w 5363295"/>
              <a:gd name="connsiteY17" fmla="*/ 447625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116459 w 5363295"/>
              <a:gd name="connsiteY21" fmla="*/ 227583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18060 w 5363295"/>
              <a:gd name="connsiteY6" fmla="*/ 937472 h 1498772"/>
              <a:gd name="connsiteX7" fmla="*/ 687926 w 5363295"/>
              <a:gd name="connsiteY7" fmla="*/ 855604 h 1498772"/>
              <a:gd name="connsiteX8" fmla="*/ 755474 w 5363295"/>
              <a:gd name="connsiteY8" fmla="*/ 759712 h 1498772"/>
              <a:gd name="connsiteX9" fmla="*/ 896823 w 5363295"/>
              <a:gd name="connsiteY9" fmla="*/ 663531 h 1498772"/>
              <a:gd name="connsiteX10" fmla="*/ 1024269 w 5363295"/>
              <a:gd name="connsiteY10" fmla="*/ 575441 h 1498772"/>
              <a:gd name="connsiteX11" fmla="*/ 1034800 w 5363295"/>
              <a:gd name="connsiteY11" fmla="*/ 639079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493939 w 5363295"/>
              <a:gd name="connsiteY16" fmla="*/ 469194 h 1498772"/>
              <a:gd name="connsiteX17" fmla="*/ 1612970 w 5363295"/>
              <a:gd name="connsiteY17" fmla="*/ 447625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116459 w 5363295"/>
              <a:gd name="connsiteY21" fmla="*/ 227583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18060 w 5363295"/>
              <a:gd name="connsiteY6" fmla="*/ 937472 h 1498772"/>
              <a:gd name="connsiteX7" fmla="*/ 687926 w 5363295"/>
              <a:gd name="connsiteY7" fmla="*/ 855604 h 1498772"/>
              <a:gd name="connsiteX8" fmla="*/ 755474 w 5363295"/>
              <a:gd name="connsiteY8" fmla="*/ 759712 h 1498772"/>
              <a:gd name="connsiteX9" fmla="*/ 896823 w 5363295"/>
              <a:gd name="connsiteY9" fmla="*/ 663531 h 1498772"/>
              <a:gd name="connsiteX10" fmla="*/ 1024269 w 5363295"/>
              <a:gd name="connsiteY10" fmla="*/ 575441 h 1498772"/>
              <a:gd name="connsiteX11" fmla="*/ 1139640 w 5363295"/>
              <a:gd name="connsiteY11" fmla="*/ 514916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493939 w 5363295"/>
              <a:gd name="connsiteY16" fmla="*/ 469194 h 1498772"/>
              <a:gd name="connsiteX17" fmla="*/ 1612970 w 5363295"/>
              <a:gd name="connsiteY17" fmla="*/ 447625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116459 w 5363295"/>
              <a:gd name="connsiteY21" fmla="*/ 227583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18060 w 5363295"/>
              <a:gd name="connsiteY6" fmla="*/ 937472 h 1498772"/>
              <a:gd name="connsiteX7" fmla="*/ 687926 w 5363295"/>
              <a:gd name="connsiteY7" fmla="*/ 855604 h 1498772"/>
              <a:gd name="connsiteX8" fmla="*/ 755474 w 5363295"/>
              <a:gd name="connsiteY8" fmla="*/ 759712 h 1498772"/>
              <a:gd name="connsiteX9" fmla="*/ 896823 w 5363295"/>
              <a:gd name="connsiteY9" fmla="*/ 663531 h 1498772"/>
              <a:gd name="connsiteX10" fmla="*/ 1024269 w 5363295"/>
              <a:gd name="connsiteY10" fmla="*/ 575441 h 1498772"/>
              <a:gd name="connsiteX11" fmla="*/ 1139640 w 5363295"/>
              <a:gd name="connsiteY11" fmla="*/ 514916 h 1498772"/>
              <a:gd name="connsiteX12" fmla="*/ 1196924 w 5363295"/>
              <a:gd name="connsiteY12" fmla="*/ 570064 h 1498772"/>
              <a:gd name="connsiteX13" fmla="*/ 1301530 w 5363295"/>
              <a:gd name="connsiteY13" fmla="*/ 489017 h 1498772"/>
              <a:gd name="connsiteX14" fmla="*/ 1375979 w 5363295"/>
              <a:gd name="connsiteY14" fmla="*/ 481471 h 1498772"/>
              <a:gd name="connsiteX15" fmla="*/ 1457610 w 5363295"/>
              <a:gd name="connsiteY15" fmla="*/ 452818 h 1498772"/>
              <a:gd name="connsiteX16" fmla="*/ 1493939 w 5363295"/>
              <a:gd name="connsiteY16" fmla="*/ 469194 h 1498772"/>
              <a:gd name="connsiteX17" fmla="*/ 1612970 w 5363295"/>
              <a:gd name="connsiteY17" fmla="*/ 447625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116459 w 5363295"/>
              <a:gd name="connsiteY21" fmla="*/ 227583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18060 w 5363295"/>
              <a:gd name="connsiteY6" fmla="*/ 937472 h 1498772"/>
              <a:gd name="connsiteX7" fmla="*/ 687926 w 5363295"/>
              <a:gd name="connsiteY7" fmla="*/ 855604 h 1498772"/>
              <a:gd name="connsiteX8" fmla="*/ 755474 w 5363295"/>
              <a:gd name="connsiteY8" fmla="*/ 759712 h 1498772"/>
              <a:gd name="connsiteX9" fmla="*/ 896823 w 5363295"/>
              <a:gd name="connsiteY9" fmla="*/ 663531 h 1498772"/>
              <a:gd name="connsiteX10" fmla="*/ 1024269 w 5363295"/>
              <a:gd name="connsiteY10" fmla="*/ 575441 h 1498772"/>
              <a:gd name="connsiteX11" fmla="*/ 1139640 w 5363295"/>
              <a:gd name="connsiteY11" fmla="*/ 514916 h 1498772"/>
              <a:gd name="connsiteX12" fmla="*/ 1196924 w 5363295"/>
              <a:gd name="connsiteY12" fmla="*/ 570064 h 1498772"/>
              <a:gd name="connsiteX13" fmla="*/ 1301530 w 5363295"/>
              <a:gd name="connsiteY13" fmla="*/ 489017 h 1498772"/>
              <a:gd name="connsiteX14" fmla="*/ 1375979 w 5363295"/>
              <a:gd name="connsiteY14" fmla="*/ 481471 h 1498772"/>
              <a:gd name="connsiteX15" fmla="*/ 1457610 w 5363295"/>
              <a:gd name="connsiteY15" fmla="*/ 452818 h 1498772"/>
              <a:gd name="connsiteX16" fmla="*/ 1493939 w 5363295"/>
              <a:gd name="connsiteY16" fmla="*/ 469194 h 1498772"/>
              <a:gd name="connsiteX17" fmla="*/ 1661896 w 5363295"/>
              <a:gd name="connsiteY17" fmla="*/ 462233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116459 w 5363295"/>
              <a:gd name="connsiteY21" fmla="*/ 227583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18060 w 5363295"/>
              <a:gd name="connsiteY6" fmla="*/ 937472 h 1498772"/>
              <a:gd name="connsiteX7" fmla="*/ 687926 w 5363295"/>
              <a:gd name="connsiteY7" fmla="*/ 855604 h 1498772"/>
              <a:gd name="connsiteX8" fmla="*/ 755474 w 5363295"/>
              <a:gd name="connsiteY8" fmla="*/ 759712 h 1498772"/>
              <a:gd name="connsiteX9" fmla="*/ 896823 w 5363295"/>
              <a:gd name="connsiteY9" fmla="*/ 663531 h 1498772"/>
              <a:gd name="connsiteX10" fmla="*/ 1024269 w 5363295"/>
              <a:gd name="connsiteY10" fmla="*/ 575441 h 1498772"/>
              <a:gd name="connsiteX11" fmla="*/ 1139640 w 5363295"/>
              <a:gd name="connsiteY11" fmla="*/ 514916 h 1498772"/>
              <a:gd name="connsiteX12" fmla="*/ 1196924 w 5363295"/>
              <a:gd name="connsiteY12" fmla="*/ 570064 h 1498772"/>
              <a:gd name="connsiteX13" fmla="*/ 1301530 w 5363295"/>
              <a:gd name="connsiteY13" fmla="*/ 489017 h 1498772"/>
              <a:gd name="connsiteX14" fmla="*/ 1375979 w 5363295"/>
              <a:gd name="connsiteY14" fmla="*/ 481471 h 1498772"/>
              <a:gd name="connsiteX15" fmla="*/ 1457610 w 5363295"/>
              <a:gd name="connsiteY15" fmla="*/ 452818 h 1498772"/>
              <a:gd name="connsiteX16" fmla="*/ 1493939 w 5363295"/>
              <a:gd name="connsiteY16" fmla="*/ 469194 h 1498772"/>
              <a:gd name="connsiteX17" fmla="*/ 1647918 w 5363295"/>
              <a:gd name="connsiteY17" fmla="*/ 473189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116459 w 5363295"/>
              <a:gd name="connsiteY21" fmla="*/ 227583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18060 w 5363295"/>
              <a:gd name="connsiteY6" fmla="*/ 937472 h 1498772"/>
              <a:gd name="connsiteX7" fmla="*/ 687926 w 5363295"/>
              <a:gd name="connsiteY7" fmla="*/ 855604 h 1498772"/>
              <a:gd name="connsiteX8" fmla="*/ 755474 w 5363295"/>
              <a:gd name="connsiteY8" fmla="*/ 759712 h 1498772"/>
              <a:gd name="connsiteX9" fmla="*/ 896823 w 5363295"/>
              <a:gd name="connsiteY9" fmla="*/ 663531 h 1498772"/>
              <a:gd name="connsiteX10" fmla="*/ 1024269 w 5363295"/>
              <a:gd name="connsiteY10" fmla="*/ 575441 h 1498772"/>
              <a:gd name="connsiteX11" fmla="*/ 1139640 w 5363295"/>
              <a:gd name="connsiteY11" fmla="*/ 514916 h 1498772"/>
              <a:gd name="connsiteX12" fmla="*/ 1196924 w 5363295"/>
              <a:gd name="connsiteY12" fmla="*/ 570064 h 1498772"/>
              <a:gd name="connsiteX13" fmla="*/ 1301530 w 5363295"/>
              <a:gd name="connsiteY13" fmla="*/ 489017 h 1498772"/>
              <a:gd name="connsiteX14" fmla="*/ 1375979 w 5363295"/>
              <a:gd name="connsiteY14" fmla="*/ 481471 h 1498772"/>
              <a:gd name="connsiteX15" fmla="*/ 1457610 w 5363295"/>
              <a:gd name="connsiteY15" fmla="*/ 452818 h 1498772"/>
              <a:gd name="connsiteX16" fmla="*/ 1493939 w 5363295"/>
              <a:gd name="connsiteY16" fmla="*/ 469194 h 1498772"/>
              <a:gd name="connsiteX17" fmla="*/ 1647918 w 5363295"/>
              <a:gd name="connsiteY17" fmla="*/ 473189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116459 w 5363295"/>
              <a:gd name="connsiteY21" fmla="*/ 227583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41760 w 5363295"/>
              <a:gd name="connsiteY25" fmla="*/ 184627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18060 w 5363295"/>
              <a:gd name="connsiteY6" fmla="*/ 937472 h 1498772"/>
              <a:gd name="connsiteX7" fmla="*/ 687926 w 5363295"/>
              <a:gd name="connsiteY7" fmla="*/ 855604 h 1498772"/>
              <a:gd name="connsiteX8" fmla="*/ 755474 w 5363295"/>
              <a:gd name="connsiteY8" fmla="*/ 759712 h 1498772"/>
              <a:gd name="connsiteX9" fmla="*/ 896823 w 5363295"/>
              <a:gd name="connsiteY9" fmla="*/ 663531 h 1498772"/>
              <a:gd name="connsiteX10" fmla="*/ 1024269 w 5363295"/>
              <a:gd name="connsiteY10" fmla="*/ 575441 h 1498772"/>
              <a:gd name="connsiteX11" fmla="*/ 1139640 w 5363295"/>
              <a:gd name="connsiteY11" fmla="*/ 514916 h 1498772"/>
              <a:gd name="connsiteX12" fmla="*/ 1196924 w 5363295"/>
              <a:gd name="connsiteY12" fmla="*/ 570064 h 1498772"/>
              <a:gd name="connsiteX13" fmla="*/ 1301530 w 5363295"/>
              <a:gd name="connsiteY13" fmla="*/ 489017 h 1498772"/>
              <a:gd name="connsiteX14" fmla="*/ 1375979 w 5363295"/>
              <a:gd name="connsiteY14" fmla="*/ 481471 h 1498772"/>
              <a:gd name="connsiteX15" fmla="*/ 1457610 w 5363295"/>
              <a:gd name="connsiteY15" fmla="*/ 452818 h 1498772"/>
              <a:gd name="connsiteX16" fmla="*/ 1493939 w 5363295"/>
              <a:gd name="connsiteY16" fmla="*/ 469194 h 1498772"/>
              <a:gd name="connsiteX17" fmla="*/ 1647918 w 5363295"/>
              <a:gd name="connsiteY17" fmla="*/ 473189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098986 w 5363295"/>
              <a:gd name="connsiteY21" fmla="*/ 245842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41760 w 5363295"/>
              <a:gd name="connsiteY25" fmla="*/ 184627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18060 w 5363295"/>
              <a:gd name="connsiteY6" fmla="*/ 937472 h 1498772"/>
              <a:gd name="connsiteX7" fmla="*/ 687926 w 5363295"/>
              <a:gd name="connsiteY7" fmla="*/ 855604 h 1498772"/>
              <a:gd name="connsiteX8" fmla="*/ 755474 w 5363295"/>
              <a:gd name="connsiteY8" fmla="*/ 759712 h 1498772"/>
              <a:gd name="connsiteX9" fmla="*/ 896823 w 5363295"/>
              <a:gd name="connsiteY9" fmla="*/ 663531 h 1498772"/>
              <a:gd name="connsiteX10" fmla="*/ 1024269 w 5363295"/>
              <a:gd name="connsiteY10" fmla="*/ 575441 h 1498772"/>
              <a:gd name="connsiteX11" fmla="*/ 1139640 w 5363295"/>
              <a:gd name="connsiteY11" fmla="*/ 514916 h 1498772"/>
              <a:gd name="connsiteX12" fmla="*/ 1221388 w 5363295"/>
              <a:gd name="connsiteY12" fmla="*/ 507983 h 1498772"/>
              <a:gd name="connsiteX13" fmla="*/ 1301530 w 5363295"/>
              <a:gd name="connsiteY13" fmla="*/ 489017 h 1498772"/>
              <a:gd name="connsiteX14" fmla="*/ 1375979 w 5363295"/>
              <a:gd name="connsiteY14" fmla="*/ 481471 h 1498772"/>
              <a:gd name="connsiteX15" fmla="*/ 1457610 w 5363295"/>
              <a:gd name="connsiteY15" fmla="*/ 452818 h 1498772"/>
              <a:gd name="connsiteX16" fmla="*/ 1493939 w 5363295"/>
              <a:gd name="connsiteY16" fmla="*/ 469194 h 1498772"/>
              <a:gd name="connsiteX17" fmla="*/ 1647918 w 5363295"/>
              <a:gd name="connsiteY17" fmla="*/ 473189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098986 w 5363295"/>
              <a:gd name="connsiteY21" fmla="*/ 245842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41760 w 5363295"/>
              <a:gd name="connsiteY25" fmla="*/ 184627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18060 w 5363295"/>
              <a:gd name="connsiteY6" fmla="*/ 937472 h 1498772"/>
              <a:gd name="connsiteX7" fmla="*/ 687926 w 5363295"/>
              <a:gd name="connsiteY7" fmla="*/ 855604 h 1498772"/>
              <a:gd name="connsiteX8" fmla="*/ 755474 w 5363295"/>
              <a:gd name="connsiteY8" fmla="*/ 759712 h 1498772"/>
              <a:gd name="connsiteX9" fmla="*/ 896823 w 5363295"/>
              <a:gd name="connsiteY9" fmla="*/ 663531 h 1498772"/>
              <a:gd name="connsiteX10" fmla="*/ 1024269 w 5363295"/>
              <a:gd name="connsiteY10" fmla="*/ 575441 h 1498772"/>
              <a:gd name="connsiteX11" fmla="*/ 1139640 w 5363295"/>
              <a:gd name="connsiteY11" fmla="*/ 514916 h 1498772"/>
              <a:gd name="connsiteX12" fmla="*/ 1221388 w 5363295"/>
              <a:gd name="connsiteY12" fmla="*/ 507983 h 1498772"/>
              <a:gd name="connsiteX13" fmla="*/ 1301530 w 5363295"/>
              <a:gd name="connsiteY13" fmla="*/ 489017 h 1498772"/>
              <a:gd name="connsiteX14" fmla="*/ 1375979 w 5363295"/>
              <a:gd name="connsiteY14" fmla="*/ 481471 h 1498772"/>
              <a:gd name="connsiteX15" fmla="*/ 1457610 w 5363295"/>
              <a:gd name="connsiteY15" fmla="*/ 452818 h 1498772"/>
              <a:gd name="connsiteX16" fmla="*/ 1539370 w 5363295"/>
              <a:gd name="connsiteY16" fmla="*/ 472847 h 1498772"/>
              <a:gd name="connsiteX17" fmla="*/ 1647918 w 5363295"/>
              <a:gd name="connsiteY17" fmla="*/ 473189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098986 w 5363295"/>
              <a:gd name="connsiteY21" fmla="*/ 245842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41760 w 5363295"/>
              <a:gd name="connsiteY25" fmla="*/ 184627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18060 w 5363295"/>
              <a:gd name="connsiteY6" fmla="*/ 937472 h 1498772"/>
              <a:gd name="connsiteX7" fmla="*/ 687926 w 5363295"/>
              <a:gd name="connsiteY7" fmla="*/ 855604 h 1498772"/>
              <a:gd name="connsiteX8" fmla="*/ 755474 w 5363295"/>
              <a:gd name="connsiteY8" fmla="*/ 759712 h 1498772"/>
              <a:gd name="connsiteX9" fmla="*/ 896823 w 5363295"/>
              <a:gd name="connsiteY9" fmla="*/ 663531 h 1498772"/>
              <a:gd name="connsiteX10" fmla="*/ 1024269 w 5363295"/>
              <a:gd name="connsiteY10" fmla="*/ 575441 h 1498772"/>
              <a:gd name="connsiteX11" fmla="*/ 1139640 w 5363295"/>
              <a:gd name="connsiteY11" fmla="*/ 514916 h 1498772"/>
              <a:gd name="connsiteX12" fmla="*/ 1221388 w 5363295"/>
              <a:gd name="connsiteY12" fmla="*/ 507983 h 1498772"/>
              <a:gd name="connsiteX13" fmla="*/ 1301530 w 5363295"/>
              <a:gd name="connsiteY13" fmla="*/ 489017 h 1498772"/>
              <a:gd name="connsiteX14" fmla="*/ 1375979 w 5363295"/>
              <a:gd name="connsiteY14" fmla="*/ 481471 h 1498772"/>
              <a:gd name="connsiteX15" fmla="*/ 1450621 w 5363295"/>
              <a:gd name="connsiteY15" fmla="*/ 471077 h 1498772"/>
              <a:gd name="connsiteX16" fmla="*/ 1539370 w 5363295"/>
              <a:gd name="connsiteY16" fmla="*/ 472847 h 1498772"/>
              <a:gd name="connsiteX17" fmla="*/ 1647918 w 5363295"/>
              <a:gd name="connsiteY17" fmla="*/ 473189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098986 w 5363295"/>
              <a:gd name="connsiteY21" fmla="*/ 245842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41760 w 5363295"/>
              <a:gd name="connsiteY25" fmla="*/ 184627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18060 w 5363295"/>
              <a:gd name="connsiteY6" fmla="*/ 937472 h 1498772"/>
              <a:gd name="connsiteX7" fmla="*/ 687926 w 5363295"/>
              <a:gd name="connsiteY7" fmla="*/ 855604 h 1498772"/>
              <a:gd name="connsiteX8" fmla="*/ 755474 w 5363295"/>
              <a:gd name="connsiteY8" fmla="*/ 759712 h 1498772"/>
              <a:gd name="connsiteX9" fmla="*/ 858382 w 5363295"/>
              <a:gd name="connsiteY9" fmla="*/ 663531 h 1498772"/>
              <a:gd name="connsiteX10" fmla="*/ 1024269 w 5363295"/>
              <a:gd name="connsiteY10" fmla="*/ 575441 h 1498772"/>
              <a:gd name="connsiteX11" fmla="*/ 1139640 w 5363295"/>
              <a:gd name="connsiteY11" fmla="*/ 514916 h 1498772"/>
              <a:gd name="connsiteX12" fmla="*/ 1221388 w 5363295"/>
              <a:gd name="connsiteY12" fmla="*/ 507983 h 1498772"/>
              <a:gd name="connsiteX13" fmla="*/ 1301530 w 5363295"/>
              <a:gd name="connsiteY13" fmla="*/ 489017 h 1498772"/>
              <a:gd name="connsiteX14" fmla="*/ 1375979 w 5363295"/>
              <a:gd name="connsiteY14" fmla="*/ 481471 h 1498772"/>
              <a:gd name="connsiteX15" fmla="*/ 1450621 w 5363295"/>
              <a:gd name="connsiteY15" fmla="*/ 471077 h 1498772"/>
              <a:gd name="connsiteX16" fmla="*/ 1539370 w 5363295"/>
              <a:gd name="connsiteY16" fmla="*/ 472847 h 1498772"/>
              <a:gd name="connsiteX17" fmla="*/ 1647918 w 5363295"/>
              <a:gd name="connsiteY17" fmla="*/ 473189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098986 w 5363295"/>
              <a:gd name="connsiteY21" fmla="*/ 245842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41760 w 5363295"/>
              <a:gd name="connsiteY25" fmla="*/ 184627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18060 w 5363295"/>
              <a:gd name="connsiteY6" fmla="*/ 937472 h 1498772"/>
              <a:gd name="connsiteX7" fmla="*/ 687926 w 5363295"/>
              <a:gd name="connsiteY7" fmla="*/ 855604 h 1498772"/>
              <a:gd name="connsiteX8" fmla="*/ 755474 w 5363295"/>
              <a:gd name="connsiteY8" fmla="*/ 759712 h 1498772"/>
              <a:gd name="connsiteX9" fmla="*/ 858382 w 5363295"/>
              <a:gd name="connsiteY9" fmla="*/ 663531 h 1498772"/>
              <a:gd name="connsiteX10" fmla="*/ 989322 w 5363295"/>
              <a:gd name="connsiteY10" fmla="*/ 579093 h 1498772"/>
              <a:gd name="connsiteX11" fmla="*/ 1139640 w 5363295"/>
              <a:gd name="connsiteY11" fmla="*/ 514916 h 1498772"/>
              <a:gd name="connsiteX12" fmla="*/ 1221388 w 5363295"/>
              <a:gd name="connsiteY12" fmla="*/ 507983 h 1498772"/>
              <a:gd name="connsiteX13" fmla="*/ 1301530 w 5363295"/>
              <a:gd name="connsiteY13" fmla="*/ 489017 h 1498772"/>
              <a:gd name="connsiteX14" fmla="*/ 1375979 w 5363295"/>
              <a:gd name="connsiteY14" fmla="*/ 481471 h 1498772"/>
              <a:gd name="connsiteX15" fmla="*/ 1450621 w 5363295"/>
              <a:gd name="connsiteY15" fmla="*/ 471077 h 1498772"/>
              <a:gd name="connsiteX16" fmla="*/ 1539370 w 5363295"/>
              <a:gd name="connsiteY16" fmla="*/ 472847 h 1498772"/>
              <a:gd name="connsiteX17" fmla="*/ 1647918 w 5363295"/>
              <a:gd name="connsiteY17" fmla="*/ 473189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098986 w 5363295"/>
              <a:gd name="connsiteY21" fmla="*/ 245842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41760 w 5363295"/>
              <a:gd name="connsiteY25" fmla="*/ 184627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18060 w 5363295"/>
              <a:gd name="connsiteY6" fmla="*/ 937472 h 1498772"/>
              <a:gd name="connsiteX7" fmla="*/ 687926 w 5363295"/>
              <a:gd name="connsiteY7" fmla="*/ 855604 h 1498772"/>
              <a:gd name="connsiteX8" fmla="*/ 755474 w 5363295"/>
              <a:gd name="connsiteY8" fmla="*/ 759712 h 1498772"/>
              <a:gd name="connsiteX9" fmla="*/ 858382 w 5363295"/>
              <a:gd name="connsiteY9" fmla="*/ 663531 h 1498772"/>
              <a:gd name="connsiteX10" fmla="*/ 989322 w 5363295"/>
              <a:gd name="connsiteY10" fmla="*/ 579093 h 1498772"/>
              <a:gd name="connsiteX11" fmla="*/ 1118672 w 5363295"/>
              <a:gd name="connsiteY11" fmla="*/ 518568 h 1498772"/>
              <a:gd name="connsiteX12" fmla="*/ 1221388 w 5363295"/>
              <a:gd name="connsiteY12" fmla="*/ 507983 h 1498772"/>
              <a:gd name="connsiteX13" fmla="*/ 1301530 w 5363295"/>
              <a:gd name="connsiteY13" fmla="*/ 489017 h 1498772"/>
              <a:gd name="connsiteX14" fmla="*/ 1375979 w 5363295"/>
              <a:gd name="connsiteY14" fmla="*/ 481471 h 1498772"/>
              <a:gd name="connsiteX15" fmla="*/ 1450621 w 5363295"/>
              <a:gd name="connsiteY15" fmla="*/ 471077 h 1498772"/>
              <a:gd name="connsiteX16" fmla="*/ 1539370 w 5363295"/>
              <a:gd name="connsiteY16" fmla="*/ 472847 h 1498772"/>
              <a:gd name="connsiteX17" fmla="*/ 1647918 w 5363295"/>
              <a:gd name="connsiteY17" fmla="*/ 473189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098986 w 5363295"/>
              <a:gd name="connsiteY21" fmla="*/ 245842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41760 w 5363295"/>
              <a:gd name="connsiteY25" fmla="*/ 184627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18060 w 5363295"/>
              <a:gd name="connsiteY6" fmla="*/ 937472 h 1498772"/>
              <a:gd name="connsiteX7" fmla="*/ 687926 w 5363295"/>
              <a:gd name="connsiteY7" fmla="*/ 855604 h 1498772"/>
              <a:gd name="connsiteX8" fmla="*/ 755474 w 5363295"/>
              <a:gd name="connsiteY8" fmla="*/ 759712 h 1498772"/>
              <a:gd name="connsiteX9" fmla="*/ 858382 w 5363295"/>
              <a:gd name="connsiteY9" fmla="*/ 663531 h 1498772"/>
              <a:gd name="connsiteX10" fmla="*/ 989322 w 5363295"/>
              <a:gd name="connsiteY10" fmla="*/ 579093 h 1498772"/>
              <a:gd name="connsiteX11" fmla="*/ 1118672 w 5363295"/>
              <a:gd name="connsiteY11" fmla="*/ 518568 h 1498772"/>
              <a:gd name="connsiteX12" fmla="*/ 1221388 w 5363295"/>
              <a:gd name="connsiteY12" fmla="*/ 507983 h 1498772"/>
              <a:gd name="connsiteX13" fmla="*/ 1301530 w 5363295"/>
              <a:gd name="connsiteY13" fmla="*/ 489017 h 1498772"/>
              <a:gd name="connsiteX14" fmla="*/ 1375979 w 5363295"/>
              <a:gd name="connsiteY14" fmla="*/ 481471 h 1498772"/>
              <a:gd name="connsiteX15" fmla="*/ 1450621 w 5363295"/>
              <a:gd name="connsiteY15" fmla="*/ 471077 h 1498772"/>
              <a:gd name="connsiteX16" fmla="*/ 1539370 w 5363295"/>
              <a:gd name="connsiteY16" fmla="*/ 472847 h 1498772"/>
              <a:gd name="connsiteX17" fmla="*/ 1647918 w 5363295"/>
              <a:gd name="connsiteY17" fmla="*/ 462233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098986 w 5363295"/>
              <a:gd name="connsiteY21" fmla="*/ 245842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41760 w 5363295"/>
              <a:gd name="connsiteY25" fmla="*/ 184627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18060 w 5363295"/>
              <a:gd name="connsiteY6" fmla="*/ 937472 h 1498772"/>
              <a:gd name="connsiteX7" fmla="*/ 687926 w 5363295"/>
              <a:gd name="connsiteY7" fmla="*/ 855604 h 1498772"/>
              <a:gd name="connsiteX8" fmla="*/ 755474 w 5363295"/>
              <a:gd name="connsiteY8" fmla="*/ 759712 h 1498772"/>
              <a:gd name="connsiteX9" fmla="*/ 858382 w 5363295"/>
              <a:gd name="connsiteY9" fmla="*/ 663531 h 1498772"/>
              <a:gd name="connsiteX10" fmla="*/ 989322 w 5363295"/>
              <a:gd name="connsiteY10" fmla="*/ 579093 h 1498772"/>
              <a:gd name="connsiteX11" fmla="*/ 1118672 w 5363295"/>
              <a:gd name="connsiteY11" fmla="*/ 518568 h 1498772"/>
              <a:gd name="connsiteX12" fmla="*/ 1221388 w 5363295"/>
              <a:gd name="connsiteY12" fmla="*/ 507983 h 1498772"/>
              <a:gd name="connsiteX13" fmla="*/ 1301530 w 5363295"/>
              <a:gd name="connsiteY13" fmla="*/ 489017 h 1498772"/>
              <a:gd name="connsiteX14" fmla="*/ 1375979 w 5363295"/>
              <a:gd name="connsiteY14" fmla="*/ 481471 h 1498772"/>
              <a:gd name="connsiteX15" fmla="*/ 1450621 w 5363295"/>
              <a:gd name="connsiteY15" fmla="*/ 471077 h 1498772"/>
              <a:gd name="connsiteX16" fmla="*/ 1539370 w 5363295"/>
              <a:gd name="connsiteY16" fmla="*/ 472847 h 1498772"/>
              <a:gd name="connsiteX17" fmla="*/ 1647918 w 5363295"/>
              <a:gd name="connsiteY17" fmla="*/ 462233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098986 w 5363295"/>
              <a:gd name="connsiteY21" fmla="*/ 245842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41760 w 5363295"/>
              <a:gd name="connsiteY25" fmla="*/ 184627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18060 w 5363295"/>
              <a:gd name="connsiteY6" fmla="*/ 937472 h 1498772"/>
              <a:gd name="connsiteX7" fmla="*/ 687926 w 5363295"/>
              <a:gd name="connsiteY7" fmla="*/ 855604 h 1498772"/>
              <a:gd name="connsiteX8" fmla="*/ 755474 w 5363295"/>
              <a:gd name="connsiteY8" fmla="*/ 759712 h 1498772"/>
              <a:gd name="connsiteX9" fmla="*/ 802467 w 5363295"/>
              <a:gd name="connsiteY9" fmla="*/ 685442 h 1498772"/>
              <a:gd name="connsiteX10" fmla="*/ 989322 w 5363295"/>
              <a:gd name="connsiteY10" fmla="*/ 579093 h 1498772"/>
              <a:gd name="connsiteX11" fmla="*/ 1118672 w 5363295"/>
              <a:gd name="connsiteY11" fmla="*/ 518568 h 1498772"/>
              <a:gd name="connsiteX12" fmla="*/ 1221388 w 5363295"/>
              <a:gd name="connsiteY12" fmla="*/ 507983 h 1498772"/>
              <a:gd name="connsiteX13" fmla="*/ 1301530 w 5363295"/>
              <a:gd name="connsiteY13" fmla="*/ 489017 h 1498772"/>
              <a:gd name="connsiteX14" fmla="*/ 1375979 w 5363295"/>
              <a:gd name="connsiteY14" fmla="*/ 481471 h 1498772"/>
              <a:gd name="connsiteX15" fmla="*/ 1450621 w 5363295"/>
              <a:gd name="connsiteY15" fmla="*/ 471077 h 1498772"/>
              <a:gd name="connsiteX16" fmla="*/ 1539370 w 5363295"/>
              <a:gd name="connsiteY16" fmla="*/ 472847 h 1498772"/>
              <a:gd name="connsiteX17" fmla="*/ 1647918 w 5363295"/>
              <a:gd name="connsiteY17" fmla="*/ 462233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098986 w 5363295"/>
              <a:gd name="connsiteY21" fmla="*/ 245842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41760 w 5363295"/>
              <a:gd name="connsiteY25" fmla="*/ 184627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18060 w 5363295"/>
              <a:gd name="connsiteY6" fmla="*/ 937472 h 1498772"/>
              <a:gd name="connsiteX7" fmla="*/ 687926 w 5363295"/>
              <a:gd name="connsiteY7" fmla="*/ 855604 h 1498772"/>
              <a:gd name="connsiteX8" fmla="*/ 689076 w 5363295"/>
              <a:gd name="connsiteY8" fmla="*/ 796230 h 1498772"/>
              <a:gd name="connsiteX9" fmla="*/ 802467 w 5363295"/>
              <a:gd name="connsiteY9" fmla="*/ 685442 h 1498772"/>
              <a:gd name="connsiteX10" fmla="*/ 989322 w 5363295"/>
              <a:gd name="connsiteY10" fmla="*/ 579093 h 1498772"/>
              <a:gd name="connsiteX11" fmla="*/ 1118672 w 5363295"/>
              <a:gd name="connsiteY11" fmla="*/ 518568 h 1498772"/>
              <a:gd name="connsiteX12" fmla="*/ 1221388 w 5363295"/>
              <a:gd name="connsiteY12" fmla="*/ 507983 h 1498772"/>
              <a:gd name="connsiteX13" fmla="*/ 1301530 w 5363295"/>
              <a:gd name="connsiteY13" fmla="*/ 489017 h 1498772"/>
              <a:gd name="connsiteX14" fmla="*/ 1375979 w 5363295"/>
              <a:gd name="connsiteY14" fmla="*/ 481471 h 1498772"/>
              <a:gd name="connsiteX15" fmla="*/ 1450621 w 5363295"/>
              <a:gd name="connsiteY15" fmla="*/ 471077 h 1498772"/>
              <a:gd name="connsiteX16" fmla="*/ 1539370 w 5363295"/>
              <a:gd name="connsiteY16" fmla="*/ 472847 h 1498772"/>
              <a:gd name="connsiteX17" fmla="*/ 1647918 w 5363295"/>
              <a:gd name="connsiteY17" fmla="*/ 462233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098986 w 5363295"/>
              <a:gd name="connsiteY21" fmla="*/ 245842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41760 w 5363295"/>
              <a:gd name="connsiteY25" fmla="*/ 184627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18060 w 5363295"/>
              <a:gd name="connsiteY6" fmla="*/ 937472 h 1498772"/>
              <a:gd name="connsiteX7" fmla="*/ 586580 w 5363295"/>
              <a:gd name="connsiteY7" fmla="*/ 881166 h 1498772"/>
              <a:gd name="connsiteX8" fmla="*/ 689076 w 5363295"/>
              <a:gd name="connsiteY8" fmla="*/ 796230 h 1498772"/>
              <a:gd name="connsiteX9" fmla="*/ 802467 w 5363295"/>
              <a:gd name="connsiteY9" fmla="*/ 685442 h 1498772"/>
              <a:gd name="connsiteX10" fmla="*/ 989322 w 5363295"/>
              <a:gd name="connsiteY10" fmla="*/ 579093 h 1498772"/>
              <a:gd name="connsiteX11" fmla="*/ 1118672 w 5363295"/>
              <a:gd name="connsiteY11" fmla="*/ 518568 h 1498772"/>
              <a:gd name="connsiteX12" fmla="*/ 1221388 w 5363295"/>
              <a:gd name="connsiteY12" fmla="*/ 507983 h 1498772"/>
              <a:gd name="connsiteX13" fmla="*/ 1301530 w 5363295"/>
              <a:gd name="connsiteY13" fmla="*/ 489017 h 1498772"/>
              <a:gd name="connsiteX14" fmla="*/ 1375979 w 5363295"/>
              <a:gd name="connsiteY14" fmla="*/ 481471 h 1498772"/>
              <a:gd name="connsiteX15" fmla="*/ 1450621 w 5363295"/>
              <a:gd name="connsiteY15" fmla="*/ 471077 h 1498772"/>
              <a:gd name="connsiteX16" fmla="*/ 1539370 w 5363295"/>
              <a:gd name="connsiteY16" fmla="*/ 472847 h 1498772"/>
              <a:gd name="connsiteX17" fmla="*/ 1647918 w 5363295"/>
              <a:gd name="connsiteY17" fmla="*/ 462233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098986 w 5363295"/>
              <a:gd name="connsiteY21" fmla="*/ 245842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41760 w 5363295"/>
              <a:gd name="connsiteY25" fmla="*/ 184627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257048 w 5363295"/>
              <a:gd name="connsiteY4" fmla="*/ 1101609 h 1498772"/>
              <a:gd name="connsiteX5" fmla="*/ 553012 w 5363295"/>
              <a:gd name="connsiteY5" fmla="*/ 1027385 h 1498772"/>
              <a:gd name="connsiteX6" fmla="*/ 618060 w 5363295"/>
              <a:gd name="connsiteY6" fmla="*/ 937472 h 1498772"/>
              <a:gd name="connsiteX7" fmla="*/ 586580 w 5363295"/>
              <a:gd name="connsiteY7" fmla="*/ 881166 h 1498772"/>
              <a:gd name="connsiteX8" fmla="*/ 689076 w 5363295"/>
              <a:gd name="connsiteY8" fmla="*/ 796230 h 1498772"/>
              <a:gd name="connsiteX9" fmla="*/ 802467 w 5363295"/>
              <a:gd name="connsiteY9" fmla="*/ 685442 h 1498772"/>
              <a:gd name="connsiteX10" fmla="*/ 989322 w 5363295"/>
              <a:gd name="connsiteY10" fmla="*/ 579093 h 1498772"/>
              <a:gd name="connsiteX11" fmla="*/ 1118672 w 5363295"/>
              <a:gd name="connsiteY11" fmla="*/ 518568 h 1498772"/>
              <a:gd name="connsiteX12" fmla="*/ 1221388 w 5363295"/>
              <a:gd name="connsiteY12" fmla="*/ 507983 h 1498772"/>
              <a:gd name="connsiteX13" fmla="*/ 1301530 w 5363295"/>
              <a:gd name="connsiteY13" fmla="*/ 489017 h 1498772"/>
              <a:gd name="connsiteX14" fmla="*/ 1375979 w 5363295"/>
              <a:gd name="connsiteY14" fmla="*/ 481471 h 1498772"/>
              <a:gd name="connsiteX15" fmla="*/ 1450621 w 5363295"/>
              <a:gd name="connsiteY15" fmla="*/ 471077 h 1498772"/>
              <a:gd name="connsiteX16" fmla="*/ 1539370 w 5363295"/>
              <a:gd name="connsiteY16" fmla="*/ 472847 h 1498772"/>
              <a:gd name="connsiteX17" fmla="*/ 1647918 w 5363295"/>
              <a:gd name="connsiteY17" fmla="*/ 462233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098986 w 5363295"/>
              <a:gd name="connsiteY21" fmla="*/ 245842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41760 w 5363295"/>
              <a:gd name="connsiteY25" fmla="*/ 184627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257048 w 5363295"/>
              <a:gd name="connsiteY4" fmla="*/ 1101609 h 1498772"/>
              <a:gd name="connsiteX5" fmla="*/ 364298 w 5363295"/>
              <a:gd name="connsiteY5" fmla="*/ 1016429 h 1498772"/>
              <a:gd name="connsiteX6" fmla="*/ 618060 w 5363295"/>
              <a:gd name="connsiteY6" fmla="*/ 937472 h 1498772"/>
              <a:gd name="connsiteX7" fmla="*/ 586580 w 5363295"/>
              <a:gd name="connsiteY7" fmla="*/ 881166 h 1498772"/>
              <a:gd name="connsiteX8" fmla="*/ 689076 w 5363295"/>
              <a:gd name="connsiteY8" fmla="*/ 796230 h 1498772"/>
              <a:gd name="connsiteX9" fmla="*/ 802467 w 5363295"/>
              <a:gd name="connsiteY9" fmla="*/ 685442 h 1498772"/>
              <a:gd name="connsiteX10" fmla="*/ 989322 w 5363295"/>
              <a:gd name="connsiteY10" fmla="*/ 579093 h 1498772"/>
              <a:gd name="connsiteX11" fmla="*/ 1118672 w 5363295"/>
              <a:gd name="connsiteY11" fmla="*/ 518568 h 1498772"/>
              <a:gd name="connsiteX12" fmla="*/ 1221388 w 5363295"/>
              <a:gd name="connsiteY12" fmla="*/ 507983 h 1498772"/>
              <a:gd name="connsiteX13" fmla="*/ 1301530 w 5363295"/>
              <a:gd name="connsiteY13" fmla="*/ 489017 h 1498772"/>
              <a:gd name="connsiteX14" fmla="*/ 1375979 w 5363295"/>
              <a:gd name="connsiteY14" fmla="*/ 481471 h 1498772"/>
              <a:gd name="connsiteX15" fmla="*/ 1450621 w 5363295"/>
              <a:gd name="connsiteY15" fmla="*/ 471077 h 1498772"/>
              <a:gd name="connsiteX16" fmla="*/ 1539370 w 5363295"/>
              <a:gd name="connsiteY16" fmla="*/ 472847 h 1498772"/>
              <a:gd name="connsiteX17" fmla="*/ 1647918 w 5363295"/>
              <a:gd name="connsiteY17" fmla="*/ 462233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098986 w 5363295"/>
              <a:gd name="connsiteY21" fmla="*/ 245842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41760 w 5363295"/>
              <a:gd name="connsiteY25" fmla="*/ 184627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257048 w 5363295"/>
              <a:gd name="connsiteY4" fmla="*/ 1101609 h 1498772"/>
              <a:gd name="connsiteX5" fmla="*/ 364298 w 5363295"/>
              <a:gd name="connsiteY5" fmla="*/ 1016429 h 1498772"/>
              <a:gd name="connsiteX6" fmla="*/ 460799 w 5363295"/>
              <a:gd name="connsiteY6" fmla="*/ 948428 h 1498772"/>
              <a:gd name="connsiteX7" fmla="*/ 586580 w 5363295"/>
              <a:gd name="connsiteY7" fmla="*/ 881166 h 1498772"/>
              <a:gd name="connsiteX8" fmla="*/ 689076 w 5363295"/>
              <a:gd name="connsiteY8" fmla="*/ 796230 h 1498772"/>
              <a:gd name="connsiteX9" fmla="*/ 802467 w 5363295"/>
              <a:gd name="connsiteY9" fmla="*/ 685442 h 1498772"/>
              <a:gd name="connsiteX10" fmla="*/ 989322 w 5363295"/>
              <a:gd name="connsiteY10" fmla="*/ 579093 h 1498772"/>
              <a:gd name="connsiteX11" fmla="*/ 1118672 w 5363295"/>
              <a:gd name="connsiteY11" fmla="*/ 518568 h 1498772"/>
              <a:gd name="connsiteX12" fmla="*/ 1221388 w 5363295"/>
              <a:gd name="connsiteY12" fmla="*/ 507983 h 1498772"/>
              <a:gd name="connsiteX13" fmla="*/ 1301530 w 5363295"/>
              <a:gd name="connsiteY13" fmla="*/ 489017 h 1498772"/>
              <a:gd name="connsiteX14" fmla="*/ 1375979 w 5363295"/>
              <a:gd name="connsiteY14" fmla="*/ 481471 h 1498772"/>
              <a:gd name="connsiteX15" fmla="*/ 1450621 w 5363295"/>
              <a:gd name="connsiteY15" fmla="*/ 471077 h 1498772"/>
              <a:gd name="connsiteX16" fmla="*/ 1539370 w 5363295"/>
              <a:gd name="connsiteY16" fmla="*/ 472847 h 1498772"/>
              <a:gd name="connsiteX17" fmla="*/ 1647918 w 5363295"/>
              <a:gd name="connsiteY17" fmla="*/ 462233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098986 w 5363295"/>
              <a:gd name="connsiteY21" fmla="*/ 245842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41760 w 5363295"/>
              <a:gd name="connsiteY25" fmla="*/ 184627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257048 w 5363295"/>
              <a:gd name="connsiteY4" fmla="*/ 1101609 h 1498772"/>
              <a:gd name="connsiteX5" fmla="*/ 364298 w 5363295"/>
              <a:gd name="connsiteY5" fmla="*/ 1016429 h 1498772"/>
              <a:gd name="connsiteX6" fmla="*/ 460799 w 5363295"/>
              <a:gd name="connsiteY6" fmla="*/ 948428 h 1498772"/>
              <a:gd name="connsiteX7" fmla="*/ 541149 w 5363295"/>
              <a:gd name="connsiteY7" fmla="*/ 862906 h 1498772"/>
              <a:gd name="connsiteX8" fmla="*/ 689076 w 5363295"/>
              <a:gd name="connsiteY8" fmla="*/ 796230 h 1498772"/>
              <a:gd name="connsiteX9" fmla="*/ 802467 w 5363295"/>
              <a:gd name="connsiteY9" fmla="*/ 685442 h 1498772"/>
              <a:gd name="connsiteX10" fmla="*/ 989322 w 5363295"/>
              <a:gd name="connsiteY10" fmla="*/ 579093 h 1498772"/>
              <a:gd name="connsiteX11" fmla="*/ 1118672 w 5363295"/>
              <a:gd name="connsiteY11" fmla="*/ 518568 h 1498772"/>
              <a:gd name="connsiteX12" fmla="*/ 1221388 w 5363295"/>
              <a:gd name="connsiteY12" fmla="*/ 507983 h 1498772"/>
              <a:gd name="connsiteX13" fmla="*/ 1301530 w 5363295"/>
              <a:gd name="connsiteY13" fmla="*/ 489017 h 1498772"/>
              <a:gd name="connsiteX14" fmla="*/ 1375979 w 5363295"/>
              <a:gd name="connsiteY14" fmla="*/ 481471 h 1498772"/>
              <a:gd name="connsiteX15" fmla="*/ 1450621 w 5363295"/>
              <a:gd name="connsiteY15" fmla="*/ 471077 h 1498772"/>
              <a:gd name="connsiteX16" fmla="*/ 1539370 w 5363295"/>
              <a:gd name="connsiteY16" fmla="*/ 472847 h 1498772"/>
              <a:gd name="connsiteX17" fmla="*/ 1647918 w 5363295"/>
              <a:gd name="connsiteY17" fmla="*/ 462233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098986 w 5363295"/>
              <a:gd name="connsiteY21" fmla="*/ 245842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41760 w 5363295"/>
              <a:gd name="connsiteY25" fmla="*/ 184627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257048 w 5363295"/>
              <a:gd name="connsiteY4" fmla="*/ 1101609 h 1498772"/>
              <a:gd name="connsiteX5" fmla="*/ 364298 w 5363295"/>
              <a:gd name="connsiteY5" fmla="*/ 1016429 h 1498772"/>
              <a:gd name="connsiteX6" fmla="*/ 460799 w 5363295"/>
              <a:gd name="connsiteY6" fmla="*/ 948428 h 1498772"/>
              <a:gd name="connsiteX7" fmla="*/ 541149 w 5363295"/>
              <a:gd name="connsiteY7" fmla="*/ 862906 h 1498772"/>
              <a:gd name="connsiteX8" fmla="*/ 629667 w 5363295"/>
              <a:gd name="connsiteY8" fmla="*/ 781622 h 1498772"/>
              <a:gd name="connsiteX9" fmla="*/ 802467 w 5363295"/>
              <a:gd name="connsiteY9" fmla="*/ 685442 h 1498772"/>
              <a:gd name="connsiteX10" fmla="*/ 989322 w 5363295"/>
              <a:gd name="connsiteY10" fmla="*/ 579093 h 1498772"/>
              <a:gd name="connsiteX11" fmla="*/ 1118672 w 5363295"/>
              <a:gd name="connsiteY11" fmla="*/ 518568 h 1498772"/>
              <a:gd name="connsiteX12" fmla="*/ 1221388 w 5363295"/>
              <a:gd name="connsiteY12" fmla="*/ 507983 h 1498772"/>
              <a:gd name="connsiteX13" fmla="*/ 1301530 w 5363295"/>
              <a:gd name="connsiteY13" fmla="*/ 489017 h 1498772"/>
              <a:gd name="connsiteX14" fmla="*/ 1375979 w 5363295"/>
              <a:gd name="connsiteY14" fmla="*/ 481471 h 1498772"/>
              <a:gd name="connsiteX15" fmla="*/ 1450621 w 5363295"/>
              <a:gd name="connsiteY15" fmla="*/ 471077 h 1498772"/>
              <a:gd name="connsiteX16" fmla="*/ 1539370 w 5363295"/>
              <a:gd name="connsiteY16" fmla="*/ 472847 h 1498772"/>
              <a:gd name="connsiteX17" fmla="*/ 1647918 w 5363295"/>
              <a:gd name="connsiteY17" fmla="*/ 462233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098986 w 5363295"/>
              <a:gd name="connsiteY21" fmla="*/ 245842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41760 w 5363295"/>
              <a:gd name="connsiteY25" fmla="*/ 184627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257048 w 5363295"/>
              <a:gd name="connsiteY4" fmla="*/ 1101609 h 1498772"/>
              <a:gd name="connsiteX5" fmla="*/ 364298 w 5363295"/>
              <a:gd name="connsiteY5" fmla="*/ 1016429 h 1498772"/>
              <a:gd name="connsiteX6" fmla="*/ 460799 w 5363295"/>
              <a:gd name="connsiteY6" fmla="*/ 948428 h 1498772"/>
              <a:gd name="connsiteX7" fmla="*/ 541149 w 5363295"/>
              <a:gd name="connsiteY7" fmla="*/ 862906 h 1498772"/>
              <a:gd name="connsiteX8" fmla="*/ 629667 w 5363295"/>
              <a:gd name="connsiteY8" fmla="*/ 781622 h 1498772"/>
              <a:gd name="connsiteX9" fmla="*/ 791983 w 5363295"/>
              <a:gd name="connsiteY9" fmla="*/ 678138 h 1498772"/>
              <a:gd name="connsiteX10" fmla="*/ 989322 w 5363295"/>
              <a:gd name="connsiteY10" fmla="*/ 579093 h 1498772"/>
              <a:gd name="connsiteX11" fmla="*/ 1118672 w 5363295"/>
              <a:gd name="connsiteY11" fmla="*/ 518568 h 1498772"/>
              <a:gd name="connsiteX12" fmla="*/ 1221388 w 5363295"/>
              <a:gd name="connsiteY12" fmla="*/ 507983 h 1498772"/>
              <a:gd name="connsiteX13" fmla="*/ 1301530 w 5363295"/>
              <a:gd name="connsiteY13" fmla="*/ 489017 h 1498772"/>
              <a:gd name="connsiteX14" fmla="*/ 1375979 w 5363295"/>
              <a:gd name="connsiteY14" fmla="*/ 481471 h 1498772"/>
              <a:gd name="connsiteX15" fmla="*/ 1450621 w 5363295"/>
              <a:gd name="connsiteY15" fmla="*/ 471077 h 1498772"/>
              <a:gd name="connsiteX16" fmla="*/ 1539370 w 5363295"/>
              <a:gd name="connsiteY16" fmla="*/ 472847 h 1498772"/>
              <a:gd name="connsiteX17" fmla="*/ 1647918 w 5363295"/>
              <a:gd name="connsiteY17" fmla="*/ 462233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098986 w 5363295"/>
              <a:gd name="connsiteY21" fmla="*/ 245842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41760 w 5363295"/>
              <a:gd name="connsiteY25" fmla="*/ 184627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5187 w 5363719"/>
              <a:gd name="connsiteY0" fmla="*/ 1498772 h 1498772"/>
              <a:gd name="connsiteX1" fmla="*/ 54798 w 5363719"/>
              <a:gd name="connsiteY1" fmla="*/ 1445696 h 1498772"/>
              <a:gd name="connsiteX2" fmla="*/ 25149 w 5363719"/>
              <a:gd name="connsiteY2" fmla="*/ 1325166 h 1498772"/>
              <a:gd name="connsiteX3" fmla="*/ 181093 w 5363719"/>
              <a:gd name="connsiteY3" fmla="*/ 1186185 h 1498772"/>
              <a:gd name="connsiteX4" fmla="*/ 257472 w 5363719"/>
              <a:gd name="connsiteY4" fmla="*/ 1101609 h 1498772"/>
              <a:gd name="connsiteX5" fmla="*/ 364722 w 5363719"/>
              <a:gd name="connsiteY5" fmla="*/ 1016429 h 1498772"/>
              <a:gd name="connsiteX6" fmla="*/ 461223 w 5363719"/>
              <a:gd name="connsiteY6" fmla="*/ 948428 h 1498772"/>
              <a:gd name="connsiteX7" fmla="*/ 541573 w 5363719"/>
              <a:gd name="connsiteY7" fmla="*/ 862906 h 1498772"/>
              <a:gd name="connsiteX8" fmla="*/ 630091 w 5363719"/>
              <a:gd name="connsiteY8" fmla="*/ 781622 h 1498772"/>
              <a:gd name="connsiteX9" fmla="*/ 792407 w 5363719"/>
              <a:gd name="connsiteY9" fmla="*/ 678138 h 1498772"/>
              <a:gd name="connsiteX10" fmla="*/ 989746 w 5363719"/>
              <a:gd name="connsiteY10" fmla="*/ 579093 h 1498772"/>
              <a:gd name="connsiteX11" fmla="*/ 1119096 w 5363719"/>
              <a:gd name="connsiteY11" fmla="*/ 518568 h 1498772"/>
              <a:gd name="connsiteX12" fmla="*/ 1221812 w 5363719"/>
              <a:gd name="connsiteY12" fmla="*/ 507983 h 1498772"/>
              <a:gd name="connsiteX13" fmla="*/ 1301954 w 5363719"/>
              <a:gd name="connsiteY13" fmla="*/ 489017 h 1498772"/>
              <a:gd name="connsiteX14" fmla="*/ 1376403 w 5363719"/>
              <a:gd name="connsiteY14" fmla="*/ 481471 h 1498772"/>
              <a:gd name="connsiteX15" fmla="*/ 1451045 w 5363719"/>
              <a:gd name="connsiteY15" fmla="*/ 471077 h 1498772"/>
              <a:gd name="connsiteX16" fmla="*/ 1539794 w 5363719"/>
              <a:gd name="connsiteY16" fmla="*/ 472847 h 1498772"/>
              <a:gd name="connsiteX17" fmla="*/ 1648342 w 5363719"/>
              <a:gd name="connsiteY17" fmla="*/ 462233 h 1498772"/>
              <a:gd name="connsiteX18" fmla="*/ 1779025 w 5363719"/>
              <a:gd name="connsiteY18" fmla="*/ 428419 h 1498772"/>
              <a:gd name="connsiteX19" fmla="*/ 1930602 w 5363719"/>
              <a:gd name="connsiteY19" fmla="*/ 369002 h 1498772"/>
              <a:gd name="connsiteX20" fmla="*/ 1995361 w 5363719"/>
              <a:gd name="connsiteY20" fmla="*/ 309745 h 1498772"/>
              <a:gd name="connsiteX21" fmla="*/ 2099410 w 5363719"/>
              <a:gd name="connsiteY21" fmla="*/ 245842 h 1498772"/>
              <a:gd name="connsiteX22" fmla="*/ 2201840 w 5363719"/>
              <a:gd name="connsiteY22" fmla="*/ 209360 h 1498772"/>
              <a:gd name="connsiteX23" fmla="*/ 2304159 w 5363719"/>
              <a:gd name="connsiteY23" fmla="*/ 209504 h 1498772"/>
              <a:gd name="connsiteX24" fmla="*/ 2484712 w 5363719"/>
              <a:gd name="connsiteY24" fmla="*/ 219601 h 1498772"/>
              <a:gd name="connsiteX25" fmla="*/ 2642184 w 5363719"/>
              <a:gd name="connsiteY25" fmla="*/ 184627 h 1498772"/>
              <a:gd name="connsiteX26" fmla="*/ 2755867 w 5363719"/>
              <a:gd name="connsiteY26" fmla="*/ 108577 h 1498772"/>
              <a:gd name="connsiteX27" fmla="*/ 2805411 w 5363719"/>
              <a:gd name="connsiteY27" fmla="*/ 80794 h 1498772"/>
              <a:gd name="connsiteX28" fmla="*/ 2854953 w 5363719"/>
              <a:gd name="connsiteY28" fmla="*/ 54440 h 1498772"/>
              <a:gd name="connsiteX29" fmla="*/ 2940061 w 5363719"/>
              <a:gd name="connsiteY29" fmla="*/ 31737 h 1498772"/>
              <a:gd name="connsiteX30" fmla="*/ 3118566 w 5363719"/>
              <a:gd name="connsiteY30" fmla="*/ 1732 h 1498772"/>
              <a:gd name="connsiteX31" fmla="*/ 3337641 w 5363719"/>
              <a:gd name="connsiteY31" fmla="*/ 301 h 1498772"/>
              <a:gd name="connsiteX32" fmla="*/ 3405275 w 5363719"/>
              <a:gd name="connsiteY32" fmla="*/ 12048 h 1498772"/>
              <a:gd name="connsiteX33" fmla="*/ 3485312 w 5363719"/>
              <a:gd name="connsiteY33" fmla="*/ 36181 h 1498772"/>
              <a:gd name="connsiteX34" fmla="*/ 3554390 w 5363719"/>
              <a:gd name="connsiteY34" fmla="*/ 99203 h 1498772"/>
              <a:gd name="connsiteX35" fmla="*/ 3643610 w 5363719"/>
              <a:gd name="connsiteY35" fmla="*/ 138094 h 1498772"/>
              <a:gd name="connsiteX36" fmla="*/ 3739819 w 5363719"/>
              <a:gd name="connsiteY36" fmla="*/ 198896 h 1498772"/>
              <a:gd name="connsiteX37" fmla="*/ 3803341 w 5363719"/>
              <a:gd name="connsiteY37" fmla="*/ 242078 h 1498772"/>
              <a:gd name="connsiteX38" fmla="*/ 3855354 w 5363719"/>
              <a:gd name="connsiteY38" fmla="*/ 305102 h 1498772"/>
              <a:gd name="connsiteX39" fmla="*/ 3938478 w 5363719"/>
              <a:gd name="connsiteY39" fmla="*/ 351935 h 1498772"/>
              <a:gd name="connsiteX40" fmla="*/ 4055037 w 5363719"/>
              <a:gd name="connsiteY40" fmla="*/ 400201 h 1498772"/>
              <a:gd name="connsiteX41" fmla="*/ 4157002 w 5363719"/>
              <a:gd name="connsiteY41" fmla="*/ 475458 h 1498772"/>
              <a:gd name="connsiteX42" fmla="*/ 4291036 w 5363719"/>
              <a:gd name="connsiteY42" fmla="*/ 555950 h 1498772"/>
              <a:gd name="connsiteX43" fmla="*/ 4408212 w 5363719"/>
              <a:gd name="connsiteY43" fmla="*/ 609448 h 1498772"/>
              <a:gd name="connsiteX44" fmla="*/ 4510384 w 5363719"/>
              <a:gd name="connsiteY44" fmla="*/ 663889 h 1498772"/>
              <a:gd name="connsiteX45" fmla="*/ 4574525 w 5363719"/>
              <a:gd name="connsiteY45" fmla="*/ 701988 h 1498772"/>
              <a:gd name="connsiteX46" fmla="*/ 4649765 w 5363719"/>
              <a:gd name="connsiteY46" fmla="*/ 715316 h 1498772"/>
              <a:gd name="connsiteX47" fmla="*/ 4678340 w 5363719"/>
              <a:gd name="connsiteY47" fmla="*/ 734366 h 1498772"/>
              <a:gd name="connsiteX48" fmla="*/ 4706915 w 5363719"/>
              <a:gd name="connsiteY48" fmla="*/ 753416 h 1498772"/>
              <a:gd name="connsiteX49" fmla="*/ 4792640 w 5363719"/>
              <a:gd name="connsiteY49" fmla="*/ 829616 h 1498772"/>
              <a:gd name="connsiteX50" fmla="*/ 4821215 w 5363719"/>
              <a:gd name="connsiteY50" fmla="*/ 839141 h 1498772"/>
              <a:gd name="connsiteX51" fmla="*/ 4878365 w 5363719"/>
              <a:gd name="connsiteY51" fmla="*/ 877241 h 1498772"/>
              <a:gd name="connsiteX52" fmla="*/ 4945040 w 5363719"/>
              <a:gd name="connsiteY52" fmla="*/ 896291 h 1498772"/>
              <a:gd name="connsiteX53" fmla="*/ 4973615 w 5363719"/>
              <a:gd name="connsiteY53" fmla="*/ 905816 h 1498772"/>
              <a:gd name="connsiteX54" fmla="*/ 5040290 w 5363719"/>
              <a:gd name="connsiteY54" fmla="*/ 924866 h 1498772"/>
              <a:gd name="connsiteX55" fmla="*/ 5098173 w 5363719"/>
              <a:gd name="connsiteY55" fmla="*/ 996670 h 1498772"/>
              <a:gd name="connsiteX56" fmla="*/ 5208808 w 5363719"/>
              <a:gd name="connsiteY56" fmla="*/ 1064810 h 1498772"/>
              <a:gd name="connsiteX57" fmla="*/ 5326046 w 5363719"/>
              <a:gd name="connsiteY57" fmla="*/ 1173063 h 1498772"/>
              <a:gd name="connsiteX58" fmla="*/ 5363719 w 5363719"/>
              <a:gd name="connsiteY58" fmla="*/ 1282748 h 1498772"/>
              <a:gd name="connsiteX59" fmla="*/ 4823659 w 5363719"/>
              <a:gd name="connsiteY59" fmla="*/ 1498772 h 1498772"/>
              <a:gd name="connsiteX60" fmla="*/ 575187 w 5363719"/>
              <a:gd name="connsiteY60" fmla="*/ 1498772 h 1498772"/>
              <a:gd name="connsiteX0" fmla="*/ 575187 w 5363719"/>
              <a:gd name="connsiteY0" fmla="*/ 1498772 h 1498772"/>
              <a:gd name="connsiteX1" fmla="*/ 54798 w 5363719"/>
              <a:gd name="connsiteY1" fmla="*/ 1445696 h 1498772"/>
              <a:gd name="connsiteX2" fmla="*/ 25149 w 5363719"/>
              <a:gd name="connsiteY2" fmla="*/ 1325166 h 1498772"/>
              <a:gd name="connsiteX3" fmla="*/ 181093 w 5363719"/>
              <a:gd name="connsiteY3" fmla="*/ 1186185 h 1498772"/>
              <a:gd name="connsiteX4" fmla="*/ 257472 w 5363719"/>
              <a:gd name="connsiteY4" fmla="*/ 1101609 h 1498772"/>
              <a:gd name="connsiteX5" fmla="*/ 364722 w 5363719"/>
              <a:gd name="connsiteY5" fmla="*/ 1016429 h 1498772"/>
              <a:gd name="connsiteX6" fmla="*/ 461223 w 5363719"/>
              <a:gd name="connsiteY6" fmla="*/ 948428 h 1498772"/>
              <a:gd name="connsiteX7" fmla="*/ 541573 w 5363719"/>
              <a:gd name="connsiteY7" fmla="*/ 862906 h 1498772"/>
              <a:gd name="connsiteX8" fmla="*/ 630091 w 5363719"/>
              <a:gd name="connsiteY8" fmla="*/ 781622 h 1498772"/>
              <a:gd name="connsiteX9" fmla="*/ 792407 w 5363719"/>
              <a:gd name="connsiteY9" fmla="*/ 678138 h 1498772"/>
              <a:gd name="connsiteX10" fmla="*/ 989746 w 5363719"/>
              <a:gd name="connsiteY10" fmla="*/ 579093 h 1498772"/>
              <a:gd name="connsiteX11" fmla="*/ 1119096 w 5363719"/>
              <a:gd name="connsiteY11" fmla="*/ 518568 h 1498772"/>
              <a:gd name="connsiteX12" fmla="*/ 1221812 w 5363719"/>
              <a:gd name="connsiteY12" fmla="*/ 507983 h 1498772"/>
              <a:gd name="connsiteX13" fmla="*/ 1301954 w 5363719"/>
              <a:gd name="connsiteY13" fmla="*/ 489017 h 1498772"/>
              <a:gd name="connsiteX14" fmla="*/ 1376403 w 5363719"/>
              <a:gd name="connsiteY14" fmla="*/ 481471 h 1498772"/>
              <a:gd name="connsiteX15" fmla="*/ 1451045 w 5363719"/>
              <a:gd name="connsiteY15" fmla="*/ 471077 h 1498772"/>
              <a:gd name="connsiteX16" fmla="*/ 1539794 w 5363719"/>
              <a:gd name="connsiteY16" fmla="*/ 472847 h 1498772"/>
              <a:gd name="connsiteX17" fmla="*/ 1648342 w 5363719"/>
              <a:gd name="connsiteY17" fmla="*/ 462233 h 1498772"/>
              <a:gd name="connsiteX18" fmla="*/ 1779025 w 5363719"/>
              <a:gd name="connsiteY18" fmla="*/ 428419 h 1498772"/>
              <a:gd name="connsiteX19" fmla="*/ 1930602 w 5363719"/>
              <a:gd name="connsiteY19" fmla="*/ 369002 h 1498772"/>
              <a:gd name="connsiteX20" fmla="*/ 1995361 w 5363719"/>
              <a:gd name="connsiteY20" fmla="*/ 309745 h 1498772"/>
              <a:gd name="connsiteX21" fmla="*/ 2099410 w 5363719"/>
              <a:gd name="connsiteY21" fmla="*/ 245842 h 1498772"/>
              <a:gd name="connsiteX22" fmla="*/ 2201840 w 5363719"/>
              <a:gd name="connsiteY22" fmla="*/ 209360 h 1498772"/>
              <a:gd name="connsiteX23" fmla="*/ 2304159 w 5363719"/>
              <a:gd name="connsiteY23" fmla="*/ 209504 h 1498772"/>
              <a:gd name="connsiteX24" fmla="*/ 2484712 w 5363719"/>
              <a:gd name="connsiteY24" fmla="*/ 219601 h 1498772"/>
              <a:gd name="connsiteX25" fmla="*/ 2642184 w 5363719"/>
              <a:gd name="connsiteY25" fmla="*/ 184627 h 1498772"/>
              <a:gd name="connsiteX26" fmla="*/ 2755867 w 5363719"/>
              <a:gd name="connsiteY26" fmla="*/ 108577 h 1498772"/>
              <a:gd name="connsiteX27" fmla="*/ 2805411 w 5363719"/>
              <a:gd name="connsiteY27" fmla="*/ 80794 h 1498772"/>
              <a:gd name="connsiteX28" fmla="*/ 2854953 w 5363719"/>
              <a:gd name="connsiteY28" fmla="*/ 54440 h 1498772"/>
              <a:gd name="connsiteX29" fmla="*/ 2940061 w 5363719"/>
              <a:gd name="connsiteY29" fmla="*/ 31737 h 1498772"/>
              <a:gd name="connsiteX30" fmla="*/ 3118566 w 5363719"/>
              <a:gd name="connsiteY30" fmla="*/ 1732 h 1498772"/>
              <a:gd name="connsiteX31" fmla="*/ 3337641 w 5363719"/>
              <a:gd name="connsiteY31" fmla="*/ 301 h 1498772"/>
              <a:gd name="connsiteX32" fmla="*/ 3405275 w 5363719"/>
              <a:gd name="connsiteY32" fmla="*/ 12048 h 1498772"/>
              <a:gd name="connsiteX33" fmla="*/ 3485312 w 5363719"/>
              <a:gd name="connsiteY33" fmla="*/ 36181 h 1498772"/>
              <a:gd name="connsiteX34" fmla="*/ 3554390 w 5363719"/>
              <a:gd name="connsiteY34" fmla="*/ 99203 h 1498772"/>
              <a:gd name="connsiteX35" fmla="*/ 3643610 w 5363719"/>
              <a:gd name="connsiteY35" fmla="*/ 138094 h 1498772"/>
              <a:gd name="connsiteX36" fmla="*/ 3739819 w 5363719"/>
              <a:gd name="connsiteY36" fmla="*/ 198896 h 1498772"/>
              <a:gd name="connsiteX37" fmla="*/ 3803341 w 5363719"/>
              <a:gd name="connsiteY37" fmla="*/ 242078 h 1498772"/>
              <a:gd name="connsiteX38" fmla="*/ 3855354 w 5363719"/>
              <a:gd name="connsiteY38" fmla="*/ 305102 h 1498772"/>
              <a:gd name="connsiteX39" fmla="*/ 3938478 w 5363719"/>
              <a:gd name="connsiteY39" fmla="*/ 351935 h 1498772"/>
              <a:gd name="connsiteX40" fmla="*/ 4055037 w 5363719"/>
              <a:gd name="connsiteY40" fmla="*/ 400201 h 1498772"/>
              <a:gd name="connsiteX41" fmla="*/ 4157002 w 5363719"/>
              <a:gd name="connsiteY41" fmla="*/ 475458 h 1498772"/>
              <a:gd name="connsiteX42" fmla="*/ 4291036 w 5363719"/>
              <a:gd name="connsiteY42" fmla="*/ 555950 h 1498772"/>
              <a:gd name="connsiteX43" fmla="*/ 4408212 w 5363719"/>
              <a:gd name="connsiteY43" fmla="*/ 609448 h 1498772"/>
              <a:gd name="connsiteX44" fmla="*/ 4510384 w 5363719"/>
              <a:gd name="connsiteY44" fmla="*/ 663889 h 1498772"/>
              <a:gd name="connsiteX45" fmla="*/ 4574525 w 5363719"/>
              <a:gd name="connsiteY45" fmla="*/ 701988 h 1498772"/>
              <a:gd name="connsiteX46" fmla="*/ 4649765 w 5363719"/>
              <a:gd name="connsiteY46" fmla="*/ 715316 h 1498772"/>
              <a:gd name="connsiteX47" fmla="*/ 4678340 w 5363719"/>
              <a:gd name="connsiteY47" fmla="*/ 734366 h 1498772"/>
              <a:gd name="connsiteX48" fmla="*/ 4706915 w 5363719"/>
              <a:gd name="connsiteY48" fmla="*/ 753416 h 1498772"/>
              <a:gd name="connsiteX49" fmla="*/ 4792640 w 5363719"/>
              <a:gd name="connsiteY49" fmla="*/ 829616 h 1498772"/>
              <a:gd name="connsiteX50" fmla="*/ 4821215 w 5363719"/>
              <a:gd name="connsiteY50" fmla="*/ 839141 h 1498772"/>
              <a:gd name="connsiteX51" fmla="*/ 4878365 w 5363719"/>
              <a:gd name="connsiteY51" fmla="*/ 877241 h 1498772"/>
              <a:gd name="connsiteX52" fmla="*/ 4945040 w 5363719"/>
              <a:gd name="connsiteY52" fmla="*/ 896291 h 1498772"/>
              <a:gd name="connsiteX53" fmla="*/ 4973615 w 5363719"/>
              <a:gd name="connsiteY53" fmla="*/ 905816 h 1498772"/>
              <a:gd name="connsiteX54" fmla="*/ 5040290 w 5363719"/>
              <a:gd name="connsiteY54" fmla="*/ 924866 h 1498772"/>
              <a:gd name="connsiteX55" fmla="*/ 5098173 w 5363719"/>
              <a:gd name="connsiteY55" fmla="*/ 996670 h 1498772"/>
              <a:gd name="connsiteX56" fmla="*/ 5208808 w 5363719"/>
              <a:gd name="connsiteY56" fmla="*/ 1064810 h 1498772"/>
              <a:gd name="connsiteX57" fmla="*/ 5326046 w 5363719"/>
              <a:gd name="connsiteY57" fmla="*/ 1173063 h 1498772"/>
              <a:gd name="connsiteX58" fmla="*/ 5363719 w 5363719"/>
              <a:gd name="connsiteY58" fmla="*/ 1282748 h 1498772"/>
              <a:gd name="connsiteX59" fmla="*/ 4823659 w 5363719"/>
              <a:gd name="connsiteY59" fmla="*/ 1498772 h 1498772"/>
              <a:gd name="connsiteX60" fmla="*/ 575187 w 5363719"/>
              <a:gd name="connsiteY60" fmla="*/ 1498772 h 1498772"/>
              <a:gd name="connsiteX0" fmla="*/ 575187 w 5363719"/>
              <a:gd name="connsiteY0" fmla="*/ 1498772 h 1498772"/>
              <a:gd name="connsiteX1" fmla="*/ 54798 w 5363719"/>
              <a:gd name="connsiteY1" fmla="*/ 1445696 h 1498772"/>
              <a:gd name="connsiteX2" fmla="*/ 25149 w 5363719"/>
              <a:gd name="connsiteY2" fmla="*/ 1325166 h 1498772"/>
              <a:gd name="connsiteX3" fmla="*/ 181093 w 5363719"/>
              <a:gd name="connsiteY3" fmla="*/ 1186185 h 1498772"/>
              <a:gd name="connsiteX4" fmla="*/ 257472 w 5363719"/>
              <a:gd name="connsiteY4" fmla="*/ 1101609 h 1498772"/>
              <a:gd name="connsiteX5" fmla="*/ 364722 w 5363719"/>
              <a:gd name="connsiteY5" fmla="*/ 1016429 h 1498772"/>
              <a:gd name="connsiteX6" fmla="*/ 461223 w 5363719"/>
              <a:gd name="connsiteY6" fmla="*/ 948428 h 1498772"/>
              <a:gd name="connsiteX7" fmla="*/ 541573 w 5363719"/>
              <a:gd name="connsiteY7" fmla="*/ 862906 h 1498772"/>
              <a:gd name="connsiteX8" fmla="*/ 630091 w 5363719"/>
              <a:gd name="connsiteY8" fmla="*/ 781622 h 1498772"/>
              <a:gd name="connsiteX9" fmla="*/ 792407 w 5363719"/>
              <a:gd name="connsiteY9" fmla="*/ 678138 h 1498772"/>
              <a:gd name="connsiteX10" fmla="*/ 989746 w 5363719"/>
              <a:gd name="connsiteY10" fmla="*/ 579093 h 1498772"/>
              <a:gd name="connsiteX11" fmla="*/ 1119096 w 5363719"/>
              <a:gd name="connsiteY11" fmla="*/ 518568 h 1498772"/>
              <a:gd name="connsiteX12" fmla="*/ 1221812 w 5363719"/>
              <a:gd name="connsiteY12" fmla="*/ 507983 h 1498772"/>
              <a:gd name="connsiteX13" fmla="*/ 1301954 w 5363719"/>
              <a:gd name="connsiteY13" fmla="*/ 489017 h 1498772"/>
              <a:gd name="connsiteX14" fmla="*/ 1376403 w 5363719"/>
              <a:gd name="connsiteY14" fmla="*/ 481471 h 1498772"/>
              <a:gd name="connsiteX15" fmla="*/ 1451045 w 5363719"/>
              <a:gd name="connsiteY15" fmla="*/ 471077 h 1498772"/>
              <a:gd name="connsiteX16" fmla="*/ 1539794 w 5363719"/>
              <a:gd name="connsiteY16" fmla="*/ 472847 h 1498772"/>
              <a:gd name="connsiteX17" fmla="*/ 1648342 w 5363719"/>
              <a:gd name="connsiteY17" fmla="*/ 462233 h 1498772"/>
              <a:gd name="connsiteX18" fmla="*/ 1779025 w 5363719"/>
              <a:gd name="connsiteY18" fmla="*/ 428419 h 1498772"/>
              <a:gd name="connsiteX19" fmla="*/ 1930602 w 5363719"/>
              <a:gd name="connsiteY19" fmla="*/ 369002 h 1498772"/>
              <a:gd name="connsiteX20" fmla="*/ 1995361 w 5363719"/>
              <a:gd name="connsiteY20" fmla="*/ 309745 h 1498772"/>
              <a:gd name="connsiteX21" fmla="*/ 2099410 w 5363719"/>
              <a:gd name="connsiteY21" fmla="*/ 245842 h 1498772"/>
              <a:gd name="connsiteX22" fmla="*/ 2201840 w 5363719"/>
              <a:gd name="connsiteY22" fmla="*/ 209360 h 1498772"/>
              <a:gd name="connsiteX23" fmla="*/ 2304159 w 5363719"/>
              <a:gd name="connsiteY23" fmla="*/ 209504 h 1498772"/>
              <a:gd name="connsiteX24" fmla="*/ 2484712 w 5363719"/>
              <a:gd name="connsiteY24" fmla="*/ 219601 h 1498772"/>
              <a:gd name="connsiteX25" fmla="*/ 2642184 w 5363719"/>
              <a:gd name="connsiteY25" fmla="*/ 184627 h 1498772"/>
              <a:gd name="connsiteX26" fmla="*/ 2755867 w 5363719"/>
              <a:gd name="connsiteY26" fmla="*/ 108577 h 1498772"/>
              <a:gd name="connsiteX27" fmla="*/ 2805411 w 5363719"/>
              <a:gd name="connsiteY27" fmla="*/ 80794 h 1498772"/>
              <a:gd name="connsiteX28" fmla="*/ 2854953 w 5363719"/>
              <a:gd name="connsiteY28" fmla="*/ 54440 h 1498772"/>
              <a:gd name="connsiteX29" fmla="*/ 2940061 w 5363719"/>
              <a:gd name="connsiteY29" fmla="*/ 31737 h 1498772"/>
              <a:gd name="connsiteX30" fmla="*/ 3118566 w 5363719"/>
              <a:gd name="connsiteY30" fmla="*/ 1732 h 1498772"/>
              <a:gd name="connsiteX31" fmla="*/ 3337641 w 5363719"/>
              <a:gd name="connsiteY31" fmla="*/ 301 h 1498772"/>
              <a:gd name="connsiteX32" fmla="*/ 3405275 w 5363719"/>
              <a:gd name="connsiteY32" fmla="*/ 12048 h 1498772"/>
              <a:gd name="connsiteX33" fmla="*/ 3485312 w 5363719"/>
              <a:gd name="connsiteY33" fmla="*/ 36181 h 1498772"/>
              <a:gd name="connsiteX34" fmla="*/ 3554390 w 5363719"/>
              <a:gd name="connsiteY34" fmla="*/ 99203 h 1498772"/>
              <a:gd name="connsiteX35" fmla="*/ 3643610 w 5363719"/>
              <a:gd name="connsiteY35" fmla="*/ 138094 h 1498772"/>
              <a:gd name="connsiteX36" fmla="*/ 3750303 w 5363719"/>
              <a:gd name="connsiteY36" fmla="*/ 191592 h 1498772"/>
              <a:gd name="connsiteX37" fmla="*/ 3803341 w 5363719"/>
              <a:gd name="connsiteY37" fmla="*/ 242078 h 1498772"/>
              <a:gd name="connsiteX38" fmla="*/ 3855354 w 5363719"/>
              <a:gd name="connsiteY38" fmla="*/ 305102 h 1498772"/>
              <a:gd name="connsiteX39" fmla="*/ 3938478 w 5363719"/>
              <a:gd name="connsiteY39" fmla="*/ 351935 h 1498772"/>
              <a:gd name="connsiteX40" fmla="*/ 4055037 w 5363719"/>
              <a:gd name="connsiteY40" fmla="*/ 400201 h 1498772"/>
              <a:gd name="connsiteX41" fmla="*/ 4157002 w 5363719"/>
              <a:gd name="connsiteY41" fmla="*/ 475458 h 1498772"/>
              <a:gd name="connsiteX42" fmla="*/ 4291036 w 5363719"/>
              <a:gd name="connsiteY42" fmla="*/ 555950 h 1498772"/>
              <a:gd name="connsiteX43" fmla="*/ 4408212 w 5363719"/>
              <a:gd name="connsiteY43" fmla="*/ 609448 h 1498772"/>
              <a:gd name="connsiteX44" fmla="*/ 4510384 w 5363719"/>
              <a:gd name="connsiteY44" fmla="*/ 663889 h 1498772"/>
              <a:gd name="connsiteX45" fmla="*/ 4574525 w 5363719"/>
              <a:gd name="connsiteY45" fmla="*/ 701988 h 1498772"/>
              <a:gd name="connsiteX46" fmla="*/ 4649765 w 5363719"/>
              <a:gd name="connsiteY46" fmla="*/ 715316 h 1498772"/>
              <a:gd name="connsiteX47" fmla="*/ 4678340 w 5363719"/>
              <a:gd name="connsiteY47" fmla="*/ 734366 h 1498772"/>
              <a:gd name="connsiteX48" fmla="*/ 4706915 w 5363719"/>
              <a:gd name="connsiteY48" fmla="*/ 753416 h 1498772"/>
              <a:gd name="connsiteX49" fmla="*/ 4792640 w 5363719"/>
              <a:gd name="connsiteY49" fmla="*/ 829616 h 1498772"/>
              <a:gd name="connsiteX50" fmla="*/ 4821215 w 5363719"/>
              <a:gd name="connsiteY50" fmla="*/ 839141 h 1498772"/>
              <a:gd name="connsiteX51" fmla="*/ 4878365 w 5363719"/>
              <a:gd name="connsiteY51" fmla="*/ 877241 h 1498772"/>
              <a:gd name="connsiteX52" fmla="*/ 4945040 w 5363719"/>
              <a:gd name="connsiteY52" fmla="*/ 896291 h 1498772"/>
              <a:gd name="connsiteX53" fmla="*/ 4973615 w 5363719"/>
              <a:gd name="connsiteY53" fmla="*/ 905816 h 1498772"/>
              <a:gd name="connsiteX54" fmla="*/ 5040290 w 5363719"/>
              <a:gd name="connsiteY54" fmla="*/ 924866 h 1498772"/>
              <a:gd name="connsiteX55" fmla="*/ 5098173 w 5363719"/>
              <a:gd name="connsiteY55" fmla="*/ 996670 h 1498772"/>
              <a:gd name="connsiteX56" fmla="*/ 5208808 w 5363719"/>
              <a:gd name="connsiteY56" fmla="*/ 1064810 h 1498772"/>
              <a:gd name="connsiteX57" fmla="*/ 5326046 w 5363719"/>
              <a:gd name="connsiteY57" fmla="*/ 1173063 h 1498772"/>
              <a:gd name="connsiteX58" fmla="*/ 5363719 w 5363719"/>
              <a:gd name="connsiteY58" fmla="*/ 1282748 h 1498772"/>
              <a:gd name="connsiteX59" fmla="*/ 4823659 w 5363719"/>
              <a:gd name="connsiteY59" fmla="*/ 1498772 h 1498772"/>
              <a:gd name="connsiteX60" fmla="*/ 575187 w 5363719"/>
              <a:gd name="connsiteY60" fmla="*/ 1498772 h 1498772"/>
              <a:gd name="connsiteX0" fmla="*/ 575187 w 5363719"/>
              <a:gd name="connsiteY0" fmla="*/ 1498772 h 1498772"/>
              <a:gd name="connsiteX1" fmla="*/ 54798 w 5363719"/>
              <a:gd name="connsiteY1" fmla="*/ 1445696 h 1498772"/>
              <a:gd name="connsiteX2" fmla="*/ 25149 w 5363719"/>
              <a:gd name="connsiteY2" fmla="*/ 1325166 h 1498772"/>
              <a:gd name="connsiteX3" fmla="*/ 181093 w 5363719"/>
              <a:gd name="connsiteY3" fmla="*/ 1186185 h 1498772"/>
              <a:gd name="connsiteX4" fmla="*/ 257472 w 5363719"/>
              <a:gd name="connsiteY4" fmla="*/ 1101609 h 1498772"/>
              <a:gd name="connsiteX5" fmla="*/ 364722 w 5363719"/>
              <a:gd name="connsiteY5" fmla="*/ 1016429 h 1498772"/>
              <a:gd name="connsiteX6" fmla="*/ 461223 w 5363719"/>
              <a:gd name="connsiteY6" fmla="*/ 948428 h 1498772"/>
              <a:gd name="connsiteX7" fmla="*/ 541573 w 5363719"/>
              <a:gd name="connsiteY7" fmla="*/ 862906 h 1498772"/>
              <a:gd name="connsiteX8" fmla="*/ 630091 w 5363719"/>
              <a:gd name="connsiteY8" fmla="*/ 781622 h 1498772"/>
              <a:gd name="connsiteX9" fmla="*/ 792407 w 5363719"/>
              <a:gd name="connsiteY9" fmla="*/ 678138 h 1498772"/>
              <a:gd name="connsiteX10" fmla="*/ 989746 w 5363719"/>
              <a:gd name="connsiteY10" fmla="*/ 579093 h 1498772"/>
              <a:gd name="connsiteX11" fmla="*/ 1119096 w 5363719"/>
              <a:gd name="connsiteY11" fmla="*/ 518568 h 1498772"/>
              <a:gd name="connsiteX12" fmla="*/ 1221812 w 5363719"/>
              <a:gd name="connsiteY12" fmla="*/ 507983 h 1498772"/>
              <a:gd name="connsiteX13" fmla="*/ 1301954 w 5363719"/>
              <a:gd name="connsiteY13" fmla="*/ 489017 h 1498772"/>
              <a:gd name="connsiteX14" fmla="*/ 1376403 w 5363719"/>
              <a:gd name="connsiteY14" fmla="*/ 481471 h 1498772"/>
              <a:gd name="connsiteX15" fmla="*/ 1451045 w 5363719"/>
              <a:gd name="connsiteY15" fmla="*/ 471077 h 1498772"/>
              <a:gd name="connsiteX16" fmla="*/ 1539794 w 5363719"/>
              <a:gd name="connsiteY16" fmla="*/ 472847 h 1498772"/>
              <a:gd name="connsiteX17" fmla="*/ 1648342 w 5363719"/>
              <a:gd name="connsiteY17" fmla="*/ 462233 h 1498772"/>
              <a:gd name="connsiteX18" fmla="*/ 1779025 w 5363719"/>
              <a:gd name="connsiteY18" fmla="*/ 428419 h 1498772"/>
              <a:gd name="connsiteX19" fmla="*/ 1930602 w 5363719"/>
              <a:gd name="connsiteY19" fmla="*/ 369002 h 1498772"/>
              <a:gd name="connsiteX20" fmla="*/ 1995361 w 5363719"/>
              <a:gd name="connsiteY20" fmla="*/ 309745 h 1498772"/>
              <a:gd name="connsiteX21" fmla="*/ 2099410 w 5363719"/>
              <a:gd name="connsiteY21" fmla="*/ 245842 h 1498772"/>
              <a:gd name="connsiteX22" fmla="*/ 2201840 w 5363719"/>
              <a:gd name="connsiteY22" fmla="*/ 209360 h 1498772"/>
              <a:gd name="connsiteX23" fmla="*/ 2304159 w 5363719"/>
              <a:gd name="connsiteY23" fmla="*/ 209504 h 1498772"/>
              <a:gd name="connsiteX24" fmla="*/ 2484712 w 5363719"/>
              <a:gd name="connsiteY24" fmla="*/ 219601 h 1498772"/>
              <a:gd name="connsiteX25" fmla="*/ 2642184 w 5363719"/>
              <a:gd name="connsiteY25" fmla="*/ 184627 h 1498772"/>
              <a:gd name="connsiteX26" fmla="*/ 2755867 w 5363719"/>
              <a:gd name="connsiteY26" fmla="*/ 108577 h 1498772"/>
              <a:gd name="connsiteX27" fmla="*/ 2805411 w 5363719"/>
              <a:gd name="connsiteY27" fmla="*/ 80794 h 1498772"/>
              <a:gd name="connsiteX28" fmla="*/ 2854953 w 5363719"/>
              <a:gd name="connsiteY28" fmla="*/ 54440 h 1498772"/>
              <a:gd name="connsiteX29" fmla="*/ 2940061 w 5363719"/>
              <a:gd name="connsiteY29" fmla="*/ 31737 h 1498772"/>
              <a:gd name="connsiteX30" fmla="*/ 3118566 w 5363719"/>
              <a:gd name="connsiteY30" fmla="*/ 1732 h 1498772"/>
              <a:gd name="connsiteX31" fmla="*/ 3337641 w 5363719"/>
              <a:gd name="connsiteY31" fmla="*/ 301 h 1498772"/>
              <a:gd name="connsiteX32" fmla="*/ 3405275 w 5363719"/>
              <a:gd name="connsiteY32" fmla="*/ 12048 h 1498772"/>
              <a:gd name="connsiteX33" fmla="*/ 3485312 w 5363719"/>
              <a:gd name="connsiteY33" fmla="*/ 36181 h 1498772"/>
              <a:gd name="connsiteX34" fmla="*/ 3554390 w 5363719"/>
              <a:gd name="connsiteY34" fmla="*/ 99203 h 1498772"/>
              <a:gd name="connsiteX35" fmla="*/ 3643610 w 5363719"/>
              <a:gd name="connsiteY35" fmla="*/ 138094 h 1498772"/>
              <a:gd name="connsiteX36" fmla="*/ 3750303 w 5363719"/>
              <a:gd name="connsiteY36" fmla="*/ 191592 h 1498772"/>
              <a:gd name="connsiteX37" fmla="*/ 3803341 w 5363719"/>
              <a:gd name="connsiteY37" fmla="*/ 242078 h 1498772"/>
              <a:gd name="connsiteX38" fmla="*/ 3869333 w 5363719"/>
              <a:gd name="connsiteY38" fmla="*/ 301450 h 1498772"/>
              <a:gd name="connsiteX39" fmla="*/ 3938478 w 5363719"/>
              <a:gd name="connsiteY39" fmla="*/ 351935 h 1498772"/>
              <a:gd name="connsiteX40" fmla="*/ 4055037 w 5363719"/>
              <a:gd name="connsiteY40" fmla="*/ 400201 h 1498772"/>
              <a:gd name="connsiteX41" fmla="*/ 4157002 w 5363719"/>
              <a:gd name="connsiteY41" fmla="*/ 475458 h 1498772"/>
              <a:gd name="connsiteX42" fmla="*/ 4291036 w 5363719"/>
              <a:gd name="connsiteY42" fmla="*/ 555950 h 1498772"/>
              <a:gd name="connsiteX43" fmla="*/ 4408212 w 5363719"/>
              <a:gd name="connsiteY43" fmla="*/ 609448 h 1498772"/>
              <a:gd name="connsiteX44" fmla="*/ 4510384 w 5363719"/>
              <a:gd name="connsiteY44" fmla="*/ 663889 h 1498772"/>
              <a:gd name="connsiteX45" fmla="*/ 4574525 w 5363719"/>
              <a:gd name="connsiteY45" fmla="*/ 701988 h 1498772"/>
              <a:gd name="connsiteX46" fmla="*/ 4649765 w 5363719"/>
              <a:gd name="connsiteY46" fmla="*/ 715316 h 1498772"/>
              <a:gd name="connsiteX47" fmla="*/ 4678340 w 5363719"/>
              <a:gd name="connsiteY47" fmla="*/ 734366 h 1498772"/>
              <a:gd name="connsiteX48" fmla="*/ 4706915 w 5363719"/>
              <a:gd name="connsiteY48" fmla="*/ 753416 h 1498772"/>
              <a:gd name="connsiteX49" fmla="*/ 4792640 w 5363719"/>
              <a:gd name="connsiteY49" fmla="*/ 829616 h 1498772"/>
              <a:gd name="connsiteX50" fmla="*/ 4821215 w 5363719"/>
              <a:gd name="connsiteY50" fmla="*/ 839141 h 1498772"/>
              <a:gd name="connsiteX51" fmla="*/ 4878365 w 5363719"/>
              <a:gd name="connsiteY51" fmla="*/ 877241 h 1498772"/>
              <a:gd name="connsiteX52" fmla="*/ 4945040 w 5363719"/>
              <a:gd name="connsiteY52" fmla="*/ 896291 h 1498772"/>
              <a:gd name="connsiteX53" fmla="*/ 4973615 w 5363719"/>
              <a:gd name="connsiteY53" fmla="*/ 905816 h 1498772"/>
              <a:gd name="connsiteX54" fmla="*/ 5040290 w 5363719"/>
              <a:gd name="connsiteY54" fmla="*/ 924866 h 1498772"/>
              <a:gd name="connsiteX55" fmla="*/ 5098173 w 5363719"/>
              <a:gd name="connsiteY55" fmla="*/ 996670 h 1498772"/>
              <a:gd name="connsiteX56" fmla="*/ 5208808 w 5363719"/>
              <a:gd name="connsiteY56" fmla="*/ 1064810 h 1498772"/>
              <a:gd name="connsiteX57" fmla="*/ 5326046 w 5363719"/>
              <a:gd name="connsiteY57" fmla="*/ 1173063 h 1498772"/>
              <a:gd name="connsiteX58" fmla="*/ 5363719 w 5363719"/>
              <a:gd name="connsiteY58" fmla="*/ 1282748 h 1498772"/>
              <a:gd name="connsiteX59" fmla="*/ 4823659 w 5363719"/>
              <a:gd name="connsiteY59" fmla="*/ 1498772 h 1498772"/>
              <a:gd name="connsiteX60" fmla="*/ 575187 w 5363719"/>
              <a:gd name="connsiteY60" fmla="*/ 1498772 h 1498772"/>
              <a:gd name="connsiteX0" fmla="*/ 575187 w 5363719"/>
              <a:gd name="connsiteY0" fmla="*/ 1498772 h 1498772"/>
              <a:gd name="connsiteX1" fmla="*/ 54798 w 5363719"/>
              <a:gd name="connsiteY1" fmla="*/ 1445696 h 1498772"/>
              <a:gd name="connsiteX2" fmla="*/ 25149 w 5363719"/>
              <a:gd name="connsiteY2" fmla="*/ 1325166 h 1498772"/>
              <a:gd name="connsiteX3" fmla="*/ 181093 w 5363719"/>
              <a:gd name="connsiteY3" fmla="*/ 1186185 h 1498772"/>
              <a:gd name="connsiteX4" fmla="*/ 257472 w 5363719"/>
              <a:gd name="connsiteY4" fmla="*/ 1101609 h 1498772"/>
              <a:gd name="connsiteX5" fmla="*/ 364722 w 5363719"/>
              <a:gd name="connsiteY5" fmla="*/ 1016429 h 1498772"/>
              <a:gd name="connsiteX6" fmla="*/ 461223 w 5363719"/>
              <a:gd name="connsiteY6" fmla="*/ 948428 h 1498772"/>
              <a:gd name="connsiteX7" fmla="*/ 541573 w 5363719"/>
              <a:gd name="connsiteY7" fmla="*/ 862906 h 1498772"/>
              <a:gd name="connsiteX8" fmla="*/ 630091 w 5363719"/>
              <a:gd name="connsiteY8" fmla="*/ 781622 h 1498772"/>
              <a:gd name="connsiteX9" fmla="*/ 792407 w 5363719"/>
              <a:gd name="connsiteY9" fmla="*/ 678138 h 1498772"/>
              <a:gd name="connsiteX10" fmla="*/ 989746 w 5363719"/>
              <a:gd name="connsiteY10" fmla="*/ 579093 h 1498772"/>
              <a:gd name="connsiteX11" fmla="*/ 1119096 w 5363719"/>
              <a:gd name="connsiteY11" fmla="*/ 518568 h 1498772"/>
              <a:gd name="connsiteX12" fmla="*/ 1221812 w 5363719"/>
              <a:gd name="connsiteY12" fmla="*/ 507983 h 1498772"/>
              <a:gd name="connsiteX13" fmla="*/ 1301954 w 5363719"/>
              <a:gd name="connsiteY13" fmla="*/ 489017 h 1498772"/>
              <a:gd name="connsiteX14" fmla="*/ 1376403 w 5363719"/>
              <a:gd name="connsiteY14" fmla="*/ 481471 h 1498772"/>
              <a:gd name="connsiteX15" fmla="*/ 1451045 w 5363719"/>
              <a:gd name="connsiteY15" fmla="*/ 471077 h 1498772"/>
              <a:gd name="connsiteX16" fmla="*/ 1539794 w 5363719"/>
              <a:gd name="connsiteY16" fmla="*/ 472847 h 1498772"/>
              <a:gd name="connsiteX17" fmla="*/ 1648342 w 5363719"/>
              <a:gd name="connsiteY17" fmla="*/ 462233 h 1498772"/>
              <a:gd name="connsiteX18" fmla="*/ 1779025 w 5363719"/>
              <a:gd name="connsiteY18" fmla="*/ 428419 h 1498772"/>
              <a:gd name="connsiteX19" fmla="*/ 1930602 w 5363719"/>
              <a:gd name="connsiteY19" fmla="*/ 369002 h 1498772"/>
              <a:gd name="connsiteX20" fmla="*/ 1995361 w 5363719"/>
              <a:gd name="connsiteY20" fmla="*/ 309745 h 1498772"/>
              <a:gd name="connsiteX21" fmla="*/ 2099410 w 5363719"/>
              <a:gd name="connsiteY21" fmla="*/ 245842 h 1498772"/>
              <a:gd name="connsiteX22" fmla="*/ 2201840 w 5363719"/>
              <a:gd name="connsiteY22" fmla="*/ 209360 h 1498772"/>
              <a:gd name="connsiteX23" fmla="*/ 2304159 w 5363719"/>
              <a:gd name="connsiteY23" fmla="*/ 209504 h 1498772"/>
              <a:gd name="connsiteX24" fmla="*/ 2484712 w 5363719"/>
              <a:gd name="connsiteY24" fmla="*/ 219601 h 1498772"/>
              <a:gd name="connsiteX25" fmla="*/ 2642184 w 5363719"/>
              <a:gd name="connsiteY25" fmla="*/ 184627 h 1498772"/>
              <a:gd name="connsiteX26" fmla="*/ 2755867 w 5363719"/>
              <a:gd name="connsiteY26" fmla="*/ 108577 h 1498772"/>
              <a:gd name="connsiteX27" fmla="*/ 2805411 w 5363719"/>
              <a:gd name="connsiteY27" fmla="*/ 80794 h 1498772"/>
              <a:gd name="connsiteX28" fmla="*/ 2854953 w 5363719"/>
              <a:gd name="connsiteY28" fmla="*/ 54440 h 1498772"/>
              <a:gd name="connsiteX29" fmla="*/ 2940061 w 5363719"/>
              <a:gd name="connsiteY29" fmla="*/ 31737 h 1498772"/>
              <a:gd name="connsiteX30" fmla="*/ 3118566 w 5363719"/>
              <a:gd name="connsiteY30" fmla="*/ 1732 h 1498772"/>
              <a:gd name="connsiteX31" fmla="*/ 3337641 w 5363719"/>
              <a:gd name="connsiteY31" fmla="*/ 301 h 1498772"/>
              <a:gd name="connsiteX32" fmla="*/ 3405275 w 5363719"/>
              <a:gd name="connsiteY32" fmla="*/ 12048 h 1498772"/>
              <a:gd name="connsiteX33" fmla="*/ 3485312 w 5363719"/>
              <a:gd name="connsiteY33" fmla="*/ 36181 h 1498772"/>
              <a:gd name="connsiteX34" fmla="*/ 3568369 w 5363719"/>
              <a:gd name="connsiteY34" fmla="*/ 77292 h 1498772"/>
              <a:gd name="connsiteX35" fmla="*/ 3643610 w 5363719"/>
              <a:gd name="connsiteY35" fmla="*/ 138094 h 1498772"/>
              <a:gd name="connsiteX36" fmla="*/ 3750303 w 5363719"/>
              <a:gd name="connsiteY36" fmla="*/ 191592 h 1498772"/>
              <a:gd name="connsiteX37" fmla="*/ 3803341 w 5363719"/>
              <a:gd name="connsiteY37" fmla="*/ 242078 h 1498772"/>
              <a:gd name="connsiteX38" fmla="*/ 3869333 w 5363719"/>
              <a:gd name="connsiteY38" fmla="*/ 301450 h 1498772"/>
              <a:gd name="connsiteX39" fmla="*/ 3938478 w 5363719"/>
              <a:gd name="connsiteY39" fmla="*/ 351935 h 1498772"/>
              <a:gd name="connsiteX40" fmla="*/ 4055037 w 5363719"/>
              <a:gd name="connsiteY40" fmla="*/ 400201 h 1498772"/>
              <a:gd name="connsiteX41" fmla="*/ 4157002 w 5363719"/>
              <a:gd name="connsiteY41" fmla="*/ 475458 h 1498772"/>
              <a:gd name="connsiteX42" fmla="*/ 4291036 w 5363719"/>
              <a:gd name="connsiteY42" fmla="*/ 555950 h 1498772"/>
              <a:gd name="connsiteX43" fmla="*/ 4408212 w 5363719"/>
              <a:gd name="connsiteY43" fmla="*/ 609448 h 1498772"/>
              <a:gd name="connsiteX44" fmla="*/ 4510384 w 5363719"/>
              <a:gd name="connsiteY44" fmla="*/ 663889 h 1498772"/>
              <a:gd name="connsiteX45" fmla="*/ 4574525 w 5363719"/>
              <a:gd name="connsiteY45" fmla="*/ 701988 h 1498772"/>
              <a:gd name="connsiteX46" fmla="*/ 4649765 w 5363719"/>
              <a:gd name="connsiteY46" fmla="*/ 715316 h 1498772"/>
              <a:gd name="connsiteX47" fmla="*/ 4678340 w 5363719"/>
              <a:gd name="connsiteY47" fmla="*/ 734366 h 1498772"/>
              <a:gd name="connsiteX48" fmla="*/ 4706915 w 5363719"/>
              <a:gd name="connsiteY48" fmla="*/ 753416 h 1498772"/>
              <a:gd name="connsiteX49" fmla="*/ 4792640 w 5363719"/>
              <a:gd name="connsiteY49" fmla="*/ 829616 h 1498772"/>
              <a:gd name="connsiteX50" fmla="*/ 4821215 w 5363719"/>
              <a:gd name="connsiteY50" fmla="*/ 839141 h 1498772"/>
              <a:gd name="connsiteX51" fmla="*/ 4878365 w 5363719"/>
              <a:gd name="connsiteY51" fmla="*/ 877241 h 1498772"/>
              <a:gd name="connsiteX52" fmla="*/ 4945040 w 5363719"/>
              <a:gd name="connsiteY52" fmla="*/ 896291 h 1498772"/>
              <a:gd name="connsiteX53" fmla="*/ 4973615 w 5363719"/>
              <a:gd name="connsiteY53" fmla="*/ 905816 h 1498772"/>
              <a:gd name="connsiteX54" fmla="*/ 5040290 w 5363719"/>
              <a:gd name="connsiteY54" fmla="*/ 924866 h 1498772"/>
              <a:gd name="connsiteX55" fmla="*/ 5098173 w 5363719"/>
              <a:gd name="connsiteY55" fmla="*/ 996670 h 1498772"/>
              <a:gd name="connsiteX56" fmla="*/ 5208808 w 5363719"/>
              <a:gd name="connsiteY56" fmla="*/ 1064810 h 1498772"/>
              <a:gd name="connsiteX57" fmla="*/ 5326046 w 5363719"/>
              <a:gd name="connsiteY57" fmla="*/ 1173063 h 1498772"/>
              <a:gd name="connsiteX58" fmla="*/ 5363719 w 5363719"/>
              <a:gd name="connsiteY58" fmla="*/ 1282748 h 1498772"/>
              <a:gd name="connsiteX59" fmla="*/ 4823659 w 5363719"/>
              <a:gd name="connsiteY59" fmla="*/ 1498772 h 1498772"/>
              <a:gd name="connsiteX60" fmla="*/ 575187 w 5363719"/>
              <a:gd name="connsiteY60" fmla="*/ 1498772 h 1498772"/>
              <a:gd name="connsiteX0" fmla="*/ 575187 w 5363719"/>
              <a:gd name="connsiteY0" fmla="*/ 1498772 h 1498772"/>
              <a:gd name="connsiteX1" fmla="*/ 54798 w 5363719"/>
              <a:gd name="connsiteY1" fmla="*/ 1445696 h 1498772"/>
              <a:gd name="connsiteX2" fmla="*/ 25149 w 5363719"/>
              <a:gd name="connsiteY2" fmla="*/ 1325166 h 1498772"/>
              <a:gd name="connsiteX3" fmla="*/ 181093 w 5363719"/>
              <a:gd name="connsiteY3" fmla="*/ 1186185 h 1498772"/>
              <a:gd name="connsiteX4" fmla="*/ 257472 w 5363719"/>
              <a:gd name="connsiteY4" fmla="*/ 1101609 h 1498772"/>
              <a:gd name="connsiteX5" fmla="*/ 364722 w 5363719"/>
              <a:gd name="connsiteY5" fmla="*/ 1016429 h 1498772"/>
              <a:gd name="connsiteX6" fmla="*/ 461223 w 5363719"/>
              <a:gd name="connsiteY6" fmla="*/ 948428 h 1498772"/>
              <a:gd name="connsiteX7" fmla="*/ 541573 w 5363719"/>
              <a:gd name="connsiteY7" fmla="*/ 862906 h 1498772"/>
              <a:gd name="connsiteX8" fmla="*/ 630091 w 5363719"/>
              <a:gd name="connsiteY8" fmla="*/ 781622 h 1498772"/>
              <a:gd name="connsiteX9" fmla="*/ 792407 w 5363719"/>
              <a:gd name="connsiteY9" fmla="*/ 678138 h 1498772"/>
              <a:gd name="connsiteX10" fmla="*/ 989746 w 5363719"/>
              <a:gd name="connsiteY10" fmla="*/ 579093 h 1498772"/>
              <a:gd name="connsiteX11" fmla="*/ 1119096 w 5363719"/>
              <a:gd name="connsiteY11" fmla="*/ 518568 h 1498772"/>
              <a:gd name="connsiteX12" fmla="*/ 1221812 w 5363719"/>
              <a:gd name="connsiteY12" fmla="*/ 507983 h 1498772"/>
              <a:gd name="connsiteX13" fmla="*/ 1301954 w 5363719"/>
              <a:gd name="connsiteY13" fmla="*/ 489017 h 1498772"/>
              <a:gd name="connsiteX14" fmla="*/ 1376403 w 5363719"/>
              <a:gd name="connsiteY14" fmla="*/ 481471 h 1498772"/>
              <a:gd name="connsiteX15" fmla="*/ 1451045 w 5363719"/>
              <a:gd name="connsiteY15" fmla="*/ 471077 h 1498772"/>
              <a:gd name="connsiteX16" fmla="*/ 1539794 w 5363719"/>
              <a:gd name="connsiteY16" fmla="*/ 472847 h 1498772"/>
              <a:gd name="connsiteX17" fmla="*/ 1648342 w 5363719"/>
              <a:gd name="connsiteY17" fmla="*/ 462233 h 1498772"/>
              <a:gd name="connsiteX18" fmla="*/ 1779025 w 5363719"/>
              <a:gd name="connsiteY18" fmla="*/ 428419 h 1498772"/>
              <a:gd name="connsiteX19" fmla="*/ 1930602 w 5363719"/>
              <a:gd name="connsiteY19" fmla="*/ 369002 h 1498772"/>
              <a:gd name="connsiteX20" fmla="*/ 1995361 w 5363719"/>
              <a:gd name="connsiteY20" fmla="*/ 309745 h 1498772"/>
              <a:gd name="connsiteX21" fmla="*/ 2099410 w 5363719"/>
              <a:gd name="connsiteY21" fmla="*/ 245842 h 1498772"/>
              <a:gd name="connsiteX22" fmla="*/ 2201840 w 5363719"/>
              <a:gd name="connsiteY22" fmla="*/ 209360 h 1498772"/>
              <a:gd name="connsiteX23" fmla="*/ 2304159 w 5363719"/>
              <a:gd name="connsiteY23" fmla="*/ 209504 h 1498772"/>
              <a:gd name="connsiteX24" fmla="*/ 2484712 w 5363719"/>
              <a:gd name="connsiteY24" fmla="*/ 219601 h 1498772"/>
              <a:gd name="connsiteX25" fmla="*/ 2642184 w 5363719"/>
              <a:gd name="connsiteY25" fmla="*/ 184627 h 1498772"/>
              <a:gd name="connsiteX26" fmla="*/ 2755867 w 5363719"/>
              <a:gd name="connsiteY26" fmla="*/ 108577 h 1498772"/>
              <a:gd name="connsiteX27" fmla="*/ 2805411 w 5363719"/>
              <a:gd name="connsiteY27" fmla="*/ 80794 h 1498772"/>
              <a:gd name="connsiteX28" fmla="*/ 2854953 w 5363719"/>
              <a:gd name="connsiteY28" fmla="*/ 54440 h 1498772"/>
              <a:gd name="connsiteX29" fmla="*/ 2940061 w 5363719"/>
              <a:gd name="connsiteY29" fmla="*/ 31737 h 1498772"/>
              <a:gd name="connsiteX30" fmla="*/ 3118566 w 5363719"/>
              <a:gd name="connsiteY30" fmla="*/ 1732 h 1498772"/>
              <a:gd name="connsiteX31" fmla="*/ 3337641 w 5363719"/>
              <a:gd name="connsiteY31" fmla="*/ 301 h 1498772"/>
              <a:gd name="connsiteX32" fmla="*/ 3405275 w 5363719"/>
              <a:gd name="connsiteY32" fmla="*/ 12048 h 1498772"/>
              <a:gd name="connsiteX33" fmla="*/ 3485312 w 5363719"/>
              <a:gd name="connsiteY33" fmla="*/ 36181 h 1498772"/>
              <a:gd name="connsiteX34" fmla="*/ 3568369 w 5363719"/>
              <a:gd name="connsiteY34" fmla="*/ 77292 h 1498772"/>
              <a:gd name="connsiteX35" fmla="*/ 3668074 w 5363719"/>
              <a:gd name="connsiteY35" fmla="*/ 127138 h 1498772"/>
              <a:gd name="connsiteX36" fmla="*/ 3750303 w 5363719"/>
              <a:gd name="connsiteY36" fmla="*/ 191592 h 1498772"/>
              <a:gd name="connsiteX37" fmla="*/ 3803341 w 5363719"/>
              <a:gd name="connsiteY37" fmla="*/ 242078 h 1498772"/>
              <a:gd name="connsiteX38" fmla="*/ 3869333 w 5363719"/>
              <a:gd name="connsiteY38" fmla="*/ 301450 h 1498772"/>
              <a:gd name="connsiteX39" fmla="*/ 3938478 w 5363719"/>
              <a:gd name="connsiteY39" fmla="*/ 351935 h 1498772"/>
              <a:gd name="connsiteX40" fmla="*/ 4055037 w 5363719"/>
              <a:gd name="connsiteY40" fmla="*/ 400201 h 1498772"/>
              <a:gd name="connsiteX41" fmla="*/ 4157002 w 5363719"/>
              <a:gd name="connsiteY41" fmla="*/ 475458 h 1498772"/>
              <a:gd name="connsiteX42" fmla="*/ 4291036 w 5363719"/>
              <a:gd name="connsiteY42" fmla="*/ 555950 h 1498772"/>
              <a:gd name="connsiteX43" fmla="*/ 4408212 w 5363719"/>
              <a:gd name="connsiteY43" fmla="*/ 609448 h 1498772"/>
              <a:gd name="connsiteX44" fmla="*/ 4510384 w 5363719"/>
              <a:gd name="connsiteY44" fmla="*/ 663889 h 1498772"/>
              <a:gd name="connsiteX45" fmla="*/ 4574525 w 5363719"/>
              <a:gd name="connsiteY45" fmla="*/ 701988 h 1498772"/>
              <a:gd name="connsiteX46" fmla="*/ 4649765 w 5363719"/>
              <a:gd name="connsiteY46" fmla="*/ 715316 h 1498772"/>
              <a:gd name="connsiteX47" fmla="*/ 4678340 w 5363719"/>
              <a:gd name="connsiteY47" fmla="*/ 734366 h 1498772"/>
              <a:gd name="connsiteX48" fmla="*/ 4706915 w 5363719"/>
              <a:gd name="connsiteY48" fmla="*/ 753416 h 1498772"/>
              <a:gd name="connsiteX49" fmla="*/ 4792640 w 5363719"/>
              <a:gd name="connsiteY49" fmla="*/ 829616 h 1498772"/>
              <a:gd name="connsiteX50" fmla="*/ 4821215 w 5363719"/>
              <a:gd name="connsiteY50" fmla="*/ 839141 h 1498772"/>
              <a:gd name="connsiteX51" fmla="*/ 4878365 w 5363719"/>
              <a:gd name="connsiteY51" fmla="*/ 877241 h 1498772"/>
              <a:gd name="connsiteX52" fmla="*/ 4945040 w 5363719"/>
              <a:gd name="connsiteY52" fmla="*/ 896291 h 1498772"/>
              <a:gd name="connsiteX53" fmla="*/ 4973615 w 5363719"/>
              <a:gd name="connsiteY53" fmla="*/ 905816 h 1498772"/>
              <a:gd name="connsiteX54" fmla="*/ 5040290 w 5363719"/>
              <a:gd name="connsiteY54" fmla="*/ 924866 h 1498772"/>
              <a:gd name="connsiteX55" fmla="*/ 5098173 w 5363719"/>
              <a:gd name="connsiteY55" fmla="*/ 996670 h 1498772"/>
              <a:gd name="connsiteX56" fmla="*/ 5208808 w 5363719"/>
              <a:gd name="connsiteY56" fmla="*/ 1064810 h 1498772"/>
              <a:gd name="connsiteX57" fmla="*/ 5326046 w 5363719"/>
              <a:gd name="connsiteY57" fmla="*/ 1173063 h 1498772"/>
              <a:gd name="connsiteX58" fmla="*/ 5363719 w 5363719"/>
              <a:gd name="connsiteY58" fmla="*/ 1282748 h 1498772"/>
              <a:gd name="connsiteX59" fmla="*/ 4823659 w 5363719"/>
              <a:gd name="connsiteY59" fmla="*/ 1498772 h 1498772"/>
              <a:gd name="connsiteX60" fmla="*/ 575187 w 5363719"/>
              <a:gd name="connsiteY60" fmla="*/ 1498772 h 1498772"/>
              <a:gd name="connsiteX0" fmla="*/ 575187 w 5363719"/>
              <a:gd name="connsiteY0" fmla="*/ 1498772 h 1498772"/>
              <a:gd name="connsiteX1" fmla="*/ 54798 w 5363719"/>
              <a:gd name="connsiteY1" fmla="*/ 1445696 h 1498772"/>
              <a:gd name="connsiteX2" fmla="*/ 25149 w 5363719"/>
              <a:gd name="connsiteY2" fmla="*/ 1325166 h 1498772"/>
              <a:gd name="connsiteX3" fmla="*/ 181093 w 5363719"/>
              <a:gd name="connsiteY3" fmla="*/ 1186185 h 1498772"/>
              <a:gd name="connsiteX4" fmla="*/ 257472 w 5363719"/>
              <a:gd name="connsiteY4" fmla="*/ 1101609 h 1498772"/>
              <a:gd name="connsiteX5" fmla="*/ 364722 w 5363719"/>
              <a:gd name="connsiteY5" fmla="*/ 1016429 h 1498772"/>
              <a:gd name="connsiteX6" fmla="*/ 461223 w 5363719"/>
              <a:gd name="connsiteY6" fmla="*/ 948428 h 1498772"/>
              <a:gd name="connsiteX7" fmla="*/ 541573 w 5363719"/>
              <a:gd name="connsiteY7" fmla="*/ 862906 h 1498772"/>
              <a:gd name="connsiteX8" fmla="*/ 630091 w 5363719"/>
              <a:gd name="connsiteY8" fmla="*/ 781622 h 1498772"/>
              <a:gd name="connsiteX9" fmla="*/ 792407 w 5363719"/>
              <a:gd name="connsiteY9" fmla="*/ 678138 h 1498772"/>
              <a:gd name="connsiteX10" fmla="*/ 989746 w 5363719"/>
              <a:gd name="connsiteY10" fmla="*/ 579093 h 1498772"/>
              <a:gd name="connsiteX11" fmla="*/ 1119096 w 5363719"/>
              <a:gd name="connsiteY11" fmla="*/ 518568 h 1498772"/>
              <a:gd name="connsiteX12" fmla="*/ 1221812 w 5363719"/>
              <a:gd name="connsiteY12" fmla="*/ 507983 h 1498772"/>
              <a:gd name="connsiteX13" fmla="*/ 1301954 w 5363719"/>
              <a:gd name="connsiteY13" fmla="*/ 489017 h 1498772"/>
              <a:gd name="connsiteX14" fmla="*/ 1376403 w 5363719"/>
              <a:gd name="connsiteY14" fmla="*/ 481471 h 1498772"/>
              <a:gd name="connsiteX15" fmla="*/ 1451045 w 5363719"/>
              <a:gd name="connsiteY15" fmla="*/ 471077 h 1498772"/>
              <a:gd name="connsiteX16" fmla="*/ 1539794 w 5363719"/>
              <a:gd name="connsiteY16" fmla="*/ 472847 h 1498772"/>
              <a:gd name="connsiteX17" fmla="*/ 1648342 w 5363719"/>
              <a:gd name="connsiteY17" fmla="*/ 462233 h 1498772"/>
              <a:gd name="connsiteX18" fmla="*/ 1779025 w 5363719"/>
              <a:gd name="connsiteY18" fmla="*/ 428419 h 1498772"/>
              <a:gd name="connsiteX19" fmla="*/ 1930602 w 5363719"/>
              <a:gd name="connsiteY19" fmla="*/ 369002 h 1498772"/>
              <a:gd name="connsiteX20" fmla="*/ 1995361 w 5363719"/>
              <a:gd name="connsiteY20" fmla="*/ 309745 h 1498772"/>
              <a:gd name="connsiteX21" fmla="*/ 2099410 w 5363719"/>
              <a:gd name="connsiteY21" fmla="*/ 245842 h 1498772"/>
              <a:gd name="connsiteX22" fmla="*/ 2201840 w 5363719"/>
              <a:gd name="connsiteY22" fmla="*/ 209360 h 1498772"/>
              <a:gd name="connsiteX23" fmla="*/ 2304159 w 5363719"/>
              <a:gd name="connsiteY23" fmla="*/ 209504 h 1498772"/>
              <a:gd name="connsiteX24" fmla="*/ 2484712 w 5363719"/>
              <a:gd name="connsiteY24" fmla="*/ 219601 h 1498772"/>
              <a:gd name="connsiteX25" fmla="*/ 2642184 w 5363719"/>
              <a:gd name="connsiteY25" fmla="*/ 184627 h 1498772"/>
              <a:gd name="connsiteX26" fmla="*/ 2755867 w 5363719"/>
              <a:gd name="connsiteY26" fmla="*/ 108577 h 1498772"/>
              <a:gd name="connsiteX27" fmla="*/ 2805411 w 5363719"/>
              <a:gd name="connsiteY27" fmla="*/ 80794 h 1498772"/>
              <a:gd name="connsiteX28" fmla="*/ 2854953 w 5363719"/>
              <a:gd name="connsiteY28" fmla="*/ 54440 h 1498772"/>
              <a:gd name="connsiteX29" fmla="*/ 2940061 w 5363719"/>
              <a:gd name="connsiteY29" fmla="*/ 31737 h 1498772"/>
              <a:gd name="connsiteX30" fmla="*/ 3118566 w 5363719"/>
              <a:gd name="connsiteY30" fmla="*/ 1732 h 1498772"/>
              <a:gd name="connsiteX31" fmla="*/ 3337641 w 5363719"/>
              <a:gd name="connsiteY31" fmla="*/ 301 h 1498772"/>
              <a:gd name="connsiteX32" fmla="*/ 3405275 w 5363719"/>
              <a:gd name="connsiteY32" fmla="*/ 12048 h 1498772"/>
              <a:gd name="connsiteX33" fmla="*/ 3485312 w 5363719"/>
              <a:gd name="connsiteY33" fmla="*/ 36181 h 1498772"/>
              <a:gd name="connsiteX34" fmla="*/ 3571864 w 5363719"/>
              <a:gd name="connsiteY34" fmla="*/ 69988 h 1498772"/>
              <a:gd name="connsiteX35" fmla="*/ 3668074 w 5363719"/>
              <a:gd name="connsiteY35" fmla="*/ 127138 h 1498772"/>
              <a:gd name="connsiteX36" fmla="*/ 3750303 w 5363719"/>
              <a:gd name="connsiteY36" fmla="*/ 191592 h 1498772"/>
              <a:gd name="connsiteX37" fmla="*/ 3803341 w 5363719"/>
              <a:gd name="connsiteY37" fmla="*/ 242078 h 1498772"/>
              <a:gd name="connsiteX38" fmla="*/ 3869333 w 5363719"/>
              <a:gd name="connsiteY38" fmla="*/ 301450 h 1498772"/>
              <a:gd name="connsiteX39" fmla="*/ 3938478 w 5363719"/>
              <a:gd name="connsiteY39" fmla="*/ 351935 h 1498772"/>
              <a:gd name="connsiteX40" fmla="*/ 4055037 w 5363719"/>
              <a:gd name="connsiteY40" fmla="*/ 400201 h 1498772"/>
              <a:gd name="connsiteX41" fmla="*/ 4157002 w 5363719"/>
              <a:gd name="connsiteY41" fmla="*/ 475458 h 1498772"/>
              <a:gd name="connsiteX42" fmla="*/ 4291036 w 5363719"/>
              <a:gd name="connsiteY42" fmla="*/ 555950 h 1498772"/>
              <a:gd name="connsiteX43" fmla="*/ 4408212 w 5363719"/>
              <a:gd name="connsiteY43" fmla="*/ 609448 h 1498772"/>
              <a:gd name="connsiteX44" fmla="*/ 4510384 w 5363719"/>
              <a:gd name="connsiteY44" fmla="*/ 663889 h 1498772"/>
              <a:gd name="connsiteX45" fmla="*/ 4574525 w 5363719"/>
              <a:gd name="connsiteY45" fmla="*/ 701988 h 1498772"/>
              <a:gd name="connsiteX46" fmla="*/ 4649765 w 5363719"/>
              <a:gd name="connsiteY46" fmla="*/ 715316 h 1498772"/>
              <a:gd name="connsiteX47" fmla="*/ 4678340 w 5363719"/>
              <a:gd name="connsiteY47" fmla="*/ 734366 h 1498772"/>
              <a:gd name="connsiteX48" fmla="*/ 4706915 w 5363719"/>
              <a:gd name="connsiteY48" fmla="*/ 753416 h 1498772"/>
              <a:gd name="connsiteX49" fmla="*/ 4792640 w 5363719"/>
              <a:gd name="connsiteY49" fmla="*/ 829616 h 1498772"/>
              <a:gd name="connsiteX50" fmla="*/ 4821215 w 5363719"/>
              <a:gd name="connsiteY50" fmla="*/ 839141 h 1498772"/>
              <a:gd name="connsiteX51" fmla="*/ 4878365 w 5363719"/>
              <a:gd name="connsiteY51" fmla="*/ 877241 h 1498772"/>
              <a:gd name="connsiteX52" fmla="*/ 4945040 w 5363719"/>
              <a:gd name="connsiteY52" fmla="*/ 896291 h 1498772"/>
              <a:gd name="connsiteX53" fmla="*/ 4973615 w 5363719"/>
              <a:gd name="connsiteY53" fmla="*/ 905816 h 1498772"/>
              <a:gd name="connsiteX54" fmla="*/ 5040290 w 5363719"/>
              <a:gd name="connsiteY54" fmla="*/ 924866 h 1498772"/>
              <a:gd name="connsiteX55" fmla="*/ 5098173 w 5363719"/>
              <a:gd name="connsiteY55" fmla="*/ 996670 h 1498772"/>
              <a:gd name="connsiteX56" fmla="*/ 5208808 w 5363719"/>
              <a:gd name="connsiteY56" fmla="*/ 1064810 h 1498772"/>
              <a:gd name="connsiteX57" fmla="*/ 5326046 w 5363719"/>
              <a:gd name="connsiteY57" fmla="*/ 1173063 h 1498772"/>
              <a:gd name="connsiteX58" fmla="*/ 5363719 w 5363719"/>
              <a:gd name="connsiteY58" fmla="*/ 1282748 h 1498772"/>
              <a:gd name="connsiteX59" fmla="*/ 4823659 w 5363719"/>
              <a:gd name="connsiteY59" fmla="*/ 1498772 h 1498772"/>
              <a:gd name="connsiteX60" fmla="*/ 575187 w 5363719"/>
              <a:gd name="connsiteY60" fmla="*/ 1498772 h 1498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5363719" h="1498772">
                <a:moveTo>
                  <a:pt x="575187" y="1498772"/>
                </a:moveTo>
                <a:cubicBezTo>
                  <a:pt x="-83202" y="1452469"/>
                  <a:pt x="140022" y="1472778"/>
                  <a:pt x="54798" y="1445696"/>
                </a:cubicBezTo>
                <a:cubicBezTo>
                  <a:pt x="-30690" y="1405982"/>
                  <a:pt x="4100" y="1368418"/>
                  <a:pt x="25149" y="1325166"/>
                </a:cubicBezTo>
                <a:cubicBezTo>
                  <a:pt x="46198" y="1281914"/>
                  <a:pt x="134790" y="1218322"/>
                  <a:pt x="181093" y="1186185"/>
                </a:cubicBezTo>
                <a:cubicBezTo>
                  <a:pt x="200143" y="1157610"/>
                  <a:pt x="226867" y="1129902"/>
                  <a:pt x="257472" y="1101609"/>
                </a:cubicBezTo>
                <a:cubicBezTo>
                  <a:pt x="288077" y="1073316"/>
                  <a:pt x="330764" y="1041959"/>
                  <a:pt x="364722" y="1016429"/>
                </a:cubicBezTo>
                <a:cubicBezTo>
                  <a:pt x="398680" y="990899"/>
                  <a:pt x="431748" y="974015"/>
                  <a:pt x="461223" y="948428"/>
                </a:cubicBezTo>
                <a:cubicBezTo>
                  <a:pt x="490698" y="922841"/>
                  <a:pt x="513428" y="890707"/>
                  <a:pt x="541573" y="862906"/>
                </a:cubicBezTo>
                <a:cubicBezTo>
                  <a:pt x="569718" y="835105"/>
                  <a:pt x="588285" y="812417"/>
                  <a:pt x="630091" y="781622"/>
                </a:cubicBezTo>
                <a:cubicBezTo>
                  <a:pt x="671897" y="750827"/>
                  <a:pt x="732465" y="711893"/>
                  <a:pt x="792407" y="678138"/>
                </a:cubicBezTo>
                <a:cubicBezTo>
                  <a:pt x="852350" y="644383"/>
                  <a:pt x="935298" y="605688"/>
                  <a:pt x="989746" y="579093"/>
                </a:cubicBezTo>
                <a:cubicBezTo>
                  <a:pt x="1044194" y="552498"/>
                  <a:pt x="1080418" y="530420"/>
                  <a:pt x="1119096" y="518568"/>
                </a:cubicBezTo>
                <a:cubicBezTo>
                  <a:pt x="1157774" y="506716"/>
                  <a:pt x="1191336" y="512908"/>
                  <a:pt x="1221812" y="507983"/>
                </a:cubicBezTo>
                <a:cubicBezTo>
                  <a:pt x="1252288" y="503058"/>
                  <a:pt x="1276189" y="493436"/>
                  <a:pt x="1301954" y="489017"/>
                </a:cubicBezTo>
                <a:cubicBezTo>
                  <a:pt x="1327719" y="484598"/>
                  <a:pt x="1351555" y="484461"/>
                  <a:pt x="1376403" y="481471"/>
                </a:cubicBezTo>
                <a:cubicBezTo>
                  <a:pt x="1401251" y="478481"/>
                  <a:pt x="1423813" y="472514"/>
                  <a:pt x="1451045" y="471077"/>
                </a:cubicBezTo>
                <a:cubicBezTo>
                  <a:pt x="1478277" y="469640"/>
                  <a:pt x="1506911" y="474321"/>
                  <a:pt x="1539794" y="472847"/>
                </a:cubicBezTo>
                <a:cubicBezTo>
                  <a:pt x="1572677" y="471373"/>
                  <a:pt x="1629292" y="465408"/>
                  <a:pt x="1648342" y="462233"/>
                </a:cubicBezTo>
                <a:cubicBezTo>
                  <a:pt x="1686442" y="465408"/>
                  <a:pt x="1731982" y="443957"/>
                  <a:pt x="1779025" y="428419"/>
                </a:cubicBezTo>
                <a:cubicBezTo>
                  <a:pt x="1826068" y="412881"/>
                  <a:pt x="1860393" y="390065"/>
                  <a:pt x="1930602" y="369002"/>
                </a:cubicBezTo>
                <a:lnTo>
                  <a:pt x="1995361" y="309745"/>
                </a:lnTo>
                <a:cubicBezTo>
                  <a:pt x="2004886" y="306570"/>
                  <a:pt x="2064997" y="262573"/>
                  <a:pt x="2099410" y="245842"/>
                </a:cubicBezTo>
                <a:cubicBezTo>
                  <a:pt x="2133823" y="229111"/>
                  <a:pt x="2167715" y="215416"/>
                  <a:pt x="2201840" y="209360"/>
                </a:cubicBezTo>
                <a:cubicBezTo>
                  <a:pt x="2235965" y="203304"/>
                  <a:pt x="2257014" y="207797"/>
                  <a:pt x="2304159" y="209504"/>
                </a:cubicBezTo>
                <a:cubicBezTo>
                  <a:pt x="2351304" y="211211"/>
                  <a:pt x="2428375" y="223747"/>
                  <a:pt x="2484712" y="219601"/>
                </a:cubicBezTo>
                <a:cubicBezTo>
                  <a:pt x="2541049" y="215455"/>
                  <a:pt x="2576444" y="198868"/>
                  <a:pt x="2642184" y="184627"/>
                </a:cubicBezTo>
                <a:lnTo>
                  <a:pt x="2755867" y="108577"/>
                </a:lnTo>
                <a:cubicBezTo>
                  <a:pt x="2765392" y="105402"/>
                  <a:pt x="2788897" y="89817"/>
                  <a:pt x="2805411" y="80794"/>
                </a:cubicBezTo>
                <a:cubicBezTo>
                  <a:pt x="2821925" y="71771"/>
                  <a:pt x="2832511" y="62616"/>
                  <a:pt x="2854953" y="54440"/>
                </a:cubicBezTo>
                <a:cubicBezTo>
                  <a:pt x="2877395" y="46264"/>
                  <a:pt x="2896126" y="40522"/>
                  <a:pt x="2940061" y="31737"/>
                </a:cubicBezTo>
                <a:cubicBezTo>
                  <a:pt x="2983996" y="22952"/>
                  <a:pt x="3070726" y="13692"/>
                  <a:pt x="3118566" y="1732"/>
                </a:cubicBezTo>
                <a:cubicBezTo>
                  <a:pt x="3191591" y="4907"/>
                  <a:pt x="3289856" y="-1418"/>
                  <a:pt x="3337641" y="301"/>
                </a:cubicBezTo>
                <a:cubicBezTo>
                  <a:pt x="3385426" y="2020"/>
                  <a:pt x="3380663" y="6068"/>
                  <a:pt x="3405275" y="12048"/>
                </a:cubicBezTo>
                <a:cubicBezTo>
                  <a:pt x="3429887" y="18028"/>
                  <a:pt x="3457547" y="26524"/>
                  <a:pt x="3485312" y="36181"/>
                </a:cubicBezTo>
                <a:cubicBezTo>
                  <a:pt x="3513077" y="45838"/>
                  <a:pt x="3549079" y="54722"/>
                  <a:pt x="3571864" y="69988"/>
                </a:cubicBezTo>
                <a:cubicBezTo>
                  <a:pt x="3599412" y="90017"/>
                  <a:pt x="3638334" y="106871"/>
                  <a:pt x="3668074" y="127138"/>
                </a:cubicBezTo>
                <a:cubicBezTo>
                  <a:pt x="3697814" y="147405"/>
                  <a:pt x="3727759" y="172435"/>
                  <a:pt x="3750303" y="191592"/>
                </a:cubicBezTo>
                <a:cubicBezTo>
                  <a:pt x="3772847" y="210749"/>
                  <a:pt x="3783503" y="223768"/>
                  <a:pt x="3803341" y="242078"/>
                </a:cubicBezTo>
                <a:cubicBezTo>
                  <a:pt x="3823179" y="260388"/>
                  <a:pt x="3846810" y="283141"/>
                  <a:pt x="3869333" y="301450"/>
                </a:cubicBezTo>
                <a:cubicBezTo>
                  <a:pt x="3891856" y="319759"/>
                  <a:pt x="3906362" y="343998"/>
                  <a:pt x="3938478" y="351935"/>
                </a:cubicBezTo>
                <a:lnTo>
                  <a:pt x="4055037" y="400201"/>
                </a:lnTo>
                <a:cubicBezTo>
                  <a:pt x="4064562" y="403376"/>
                  <a:pt x="4117669" y="449500"/>
                  <a:pt x="4157002" y="475458"/>
                </a:cubicBezTo>
                <a:cubicBezTo>
                  <a:pt x="4196335" y="501416"/>
                  <a:pt x="4249168" y="533618"/>
                  <a:pt x="4291036" y="555950"/>
                </a:cubicBezTo>
                <a:cubicBezTo>
                  <a:pt x="4332904" y="578282"/>
                  <a:pt x="4377410" y="600268"/>
                  <a:pt x="4408212" y="609448"/>
                </a:cubicBezTo>
                <a:lnTo>
                  <a:pt x="4510384" y="663889"/>
                </a:lnTo>
                <a:cubicBezTo>
                  <a:pt x="4540433" y="676878"/>
                  <a:pt x="4551295" y="693417"/>
                  <a:pt x="4574525" y="701988"/>
                </a:cubicBezTo>
                <a:lnTo>
                  <a:pt x="4649765" y="715316"/>
                </a:lnTo>
                <a:lnTo>
                  <a:pt x="4678340" y="734366"/>
                </a:lnTo>
                <a:cubicBezTo>
                  <a:pt x="4687865" y="740716"/>
                  <a:pt x="4698820" y="745321"/>
                  <a:pt x="4706915" y="753416"/>
                </a:cubicBezTo>
                <a:cubicBezTo>
                  <a:pt x="4732159" y="778660"/>
                  <a:pt x="4758646" y="812619"/>
                  <a:pt x="4792640" y="829616"/>
                </a:cubicBezTo>
                <a:cubicBezTo>
                  <a:pt x="4801620" y="834106"/>
                  <a:pt x="4812438" y="834265"/>
                  <a:pt x="4821215" y="839141"/>
                </a:cubicBezTo>
                <a:cubicBezTo>
                  <a:pt x="4841229" y="850260"/>
                  <a:pt x="4856645" y="870001"/>
                  <a:pt x="4878365" y="877241"/>
                </a:cubicBezTo>
                <a:cubicBezTo>
                  <a:pt x="4946878" y="900079"/>
                  <a:pt x="4861319" y="872371"/>
                  <a:pt x="4945040" y="896291"/>
                </a:cubicBezTo>
                <a:cubicBezTo>
                  <a:pt x="4954694" y="899049"/>
                  <a:pt x="4963961" y="903058"/>
                  <a:pt x="4973615" y="905816"/>
                </a:cubicBezTo>
                <a:cubicBezTo>
                  <a:pt x="4987857" y="909885"/>
                  <a:pt x="5025065" y="917253"/>
                  <a:pt x="5040290" y="924866"/>
                </a:cubicBezTo>
                <a:cubicBezTo>
                  <a:pt x="5050529" y="929986"/>
                  <a:pt x="5087934" y="991550"/>
                  <a:pt x="5098173" y="996670"/>
                </a:cubicBezTo>
                <a:cubicBezTo>
                  <a:pt x="5107153" y="1001160"/>
                  <a:pt x="5200031" y="1059934"/>
                  <a:pt x="5208808" y="1064810"/>
                </a:cubicBezTo>
                <a:cubicBezTo>
                  <a:pt x="5228822" y="1075929"/>
                  <a:pt x="5306996" y="1160363"/>
                  <a:pt x="5326046" y="1173063"/>
                </a:cubicBezTo>
                <a:cubicBezTo>
                  <a:pt x="5335571" y="1179413"/>
                  <a:pt x="5352859" y="1279128"/>
                  <a:pt x="5363719" y="1282748"/>
                </a:cubicBezTo>
                <a:lnTo>
                  <a:pt x="4823659" y="1498772"/>
                </a:lnTo>
                <a:lnTo>
                  <a:pt x="575187" y="1498772"/>
                </a:lnTo>
                <a:close/>
              </a:path>
            </a:pathLst>
          </a:custGeom>
          <a:gradFill flip="none" rotWithShape="1">
            <a:gsLst>
              <a:gs pos="0">
                <a:srgbClr val="D6B19C">
                  <a:alpha val="0"/>
                </a:srgbClr>
              </a:gs>
              <a:gs pos="40000">
                <a:srgbClr val="D49E6C">
                  <a:alpha val="20000"/>
                </a:srgbClr>
              </a:gs>
              <a:gs pos="70000">
                <a:srgbClr val="A65528">
                  <a:alpha val="40000"/>
                </a:srgbClr>
              </a:gs>
              <a:gs pos="100000">
                <a:srgbClr val="663012">
                  <a:alpha val="70000"/>
                </a:srgbClr>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00" b="1" i="0" u="none" strike="noStrike" kern="1200" cap="none" spc="0" normalizeH="0" baseline="0" noProof="0" dirty="0">
              <a:ln>
                <a:noFill/>
              </a:ln>
              <a:solidFill>
                <a:srgbClr val="FFFFFF"/>
              </a:solidFill>
              <a:effectLst/>
              <a:uLnTx/>
              <a:uFillTx/>
              <a:latin typeface="Calibri"/>
              <a:ea typeface="+mn-ea"/>
              <a:cs typeface="+mn-cs"/>
            </a:endParaRPr>
          </a:p>
        </p:txBody>
      </p:sp>
      <p:sp>
        <p:nvSpPr>
          <p:cNvPr id="37" name="Arc 5"/>
          <p:cNvSpPr>
            <a:spLocks/>
          </p:cNvSpPr>
          <p:nvPr/>
        </p:nvSpPr>
        <p:spPr bwMode="auto">
          <a:xfrm rot="16200000" flipV="1">
            <a:off x="1828800" y="644989"/>
            <a:ext cx="5486400" cy="10972800"/>
          </a:xfrm>
          <a:custGeom>
            <a:avLst/>
            <a:gdLst>
              <a:gd name="G0" fmla="+- 94 0 0"/>
              <a:gd name="G1" fmla="+- 21600 0 0"/>
              <a:gd name="G2" fmla="+- 21600 0 0"/>
              <a:gd name="T0" fmla="*/ 94 w 21694"/>
              <a:gd name="T1" fmla="*/ 0 h 43200"/>
              <a:gd name="T2" fmla="*/ 0 w 21694"/>
              <a:gd name="T3" fmla="*/ 43200 h 43200"/>
              <a:gd name="T4" fmla="*/ 94 w 21694"/>
              <a:gd name="T5" fmla="*/ 21600 h 43200"/>
            </a:gdLst>
            <a:ahLst/>
            <a:cxnLst>
              <a:cxn ang="0">
                <a:pos x="T0" y="T1"/>
              </a:cxn>
              <a:cxn ang="0">
                <a:pos x="T2" y="T3"/>
              </a:cxn>
              <a:cxn ang="0">
                <a:pos x="T4" y="T5"/>
              </a:cxn>
            </a:cxnLst>
            <a:rect l="0" t="0" r="r" b="b"/>
            <a:pathLst>
              <a:path w="21694" h="43200" fill="none" extrusionOk="0">
                <a:moveTo>
                  <a:pt x="93" y="0"/>
                </a:moveTo>
                <a:cubicBezTo>
                  <a:pt x="12023" y="0"/>
                  <a:pt x="21694" y="9670"/>
                  <a:pt x="21694" y="21600"/>
                </a:cubicBezTo>
                <a:cubicBezTo>
                  <a:pt x="21694" y="33529"/>
                  <a:pt x="12023" y="43200"/>
                  <a:pt x="94" y="43200"/>
                </a:cubicBezTo>
                <a:cubicBezTo>
                  <a:pt x="62" y="43200"/>
                  <a:pt x="31" y="43199"/>
                  <a:pt x="0" y="43199"/>
                </a:cubicBezTo>
              </a:path>
              <a:path w="21694" h="43200" stroke="0" extrusionOk="0">
                <a:moveTo>
                  <a:pt x="93" y="0"/>
                </a:moveTo>
                <a:cubicBezTo>
                  <a:pt x="12023" y="0"/>
                  <a:pt x="21694" y="9670"/>
                  <a:pt x="21694" y="21600"/>
                </a:cubicBezTo>
                <a:cubicBezTo>
                  <a:pt x="21694" y="33529"/>
                  <a:pt x="12023" y="43200"/>
                  <a:pt x="94" y="43200"/>
                </a:cubicBezTo>
                <a:cubicBezTo>
                  <a:pt x="62" y="43200"/>
                  <a:pt x="31" y="43199"/>
                  <a:pt x="0" y="43199"/>
                </a:cubicBezTo>
                <a:lnTo>
                  <a:pt x="94" y="21600"/>
                </a:lnTo>
                <a:close/>
              </a:path>
            </a:pathLst>
          </a:custGeom>
          <a:solidFill>
            <a:schemeClr val="tx1"/>
          </a:solidFill>
          <a:ln w="25400">
            <a:no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Verdana" pitchFamily="34" charset="0"/>
              <a:ea typeface="ＭＳ Ｐゴシック" charset="0"/>
              <a:cs typeface="Arial" pitchFamily="34" charset="0"/>
            </a:endParaRPr>
          </a:p>
        </p:txBody>
      </p:sp>
      <p:sp>
        <p:nvSpPr>
          <p:cNvPr id="413701" name="Arc 5"/>
          <p:cNvSpPr>
            <a:spLocks/>
          </p:cNvSpPr>
          <p:nvPr/>
        </p:nvSpPr>
        <p:spPr bwMode="auto">
          <a:xfrm rot="16200000" flipV="1">
            <a:off x="1827214" y="649625"/>
            <a:ext cx="5486400" cy="10969626"/>
          </a:xfrm>
          <a:custGeom>
            <a:avLst/>
            <a:gdLst>
              <a:gd name="G0" fmla="+- 94 0 0"/>
              <a:gd name="G1" fmla="+- 21600 0 0"/>
              <a:gd name="G2" fmla="+- 21600 0 0"/>
              <a:gd name="T0" fmla="*/ 94 w 21694"/>
              <a:gd name="T1" fmla="*/ 0 h 43200"/>
              <a:gd name="T2" fmla="*/ 0 w 21694"/>
              <a:gd name="T3" fmla="*/ 43200 h 43200"/>
              <a:gd name="T4" fmla="*/ 94 w 21694"/>
              <a:gd name="T5" fmla="*/ 21600 h 43200"/>
            </a:gdLst>
            <a:ahLst/>
            <a:cxnLst>
              <a:cxn ang="0">
                <a:pos x="T0" y="T1"/>
              </a:cxn>
              <a:cxn ang="0">
                <a:pos x="T2" y="T3"/>
              </a:cxn>
              <a:cxn ang="0">
                <a:pos x="T4" y="T5"/>
              </a:cxn>
            </a:cxnLst>
            <a:rect l="0" t="0" r="r" b="b"/>
            <a:pathLst>
              <a:path w="21694" h="43200" fill="none" extrusionOk="0">
                <a:moveTo>
                  <a:pt x="93" y="0"/>
                </a:moveTo>
                <a:cubicBezTo>
                  <a:pt x="12023" y="0"/>
                  <a:pt x="21694" y="9670"/>
                  <a:pt x="21694" y="21600"/>
                </a:cubicBezTo>
                <a:cubicBezTo>
                  <a:pt x="21694" y="33529"/>
                  <a:pt x="12023" y="43200"/>
                  <a:pt x="94" y="43200"/>
                </a:cubicBezTo>
                <a:cubicBezTo>
                  <a:pt x="62" y="43200"/>
                  <a:pt x="31" y="43199"/>
                  <a:pt x="0" y="43199"/>
                </a:cubicBezTo>
              </a:path>
              <a:path w="21694" h="43200" stroke="0" extrusionOk="0">
                <a:moveTo>
                  <a:pt x="93" y="0"/>
                </a:moveTo>
                <a:cubicBezTo>
                  <a:pt x="12023" y="0"/>
                  <a:pt x="21694" y="9670"/>
                  <a:pt x="21694" y="21600"/>
                </a:cubicBezTo>
                <a:cubicBezTo>
                  <a:pt x="21694" y="33529"/>
                  <a:pt x="12023" y="43200"/>
                  <a:pt x="94" y="43200"/>
                </a:cubicBezTo>
                <a:cubicBezTo>
                  <a:pt x="62" y="43200"/>
                  <a:pt x="31" y="43199"/>
                  <a:pt x="0" y="43199"/>
                </a:cubicBezTo>
                <a:lnTo>
                  <a:pt x="94" y="21600"/>
                </a:lnTo>
                <a:close/>
              </a:path>
            </a:pathLst>
          </a:custGeom>
          <a:gradFill flip="none" rotWithShape="1">
            <a:gsLst>
              <a:gs pos="0">
                <a:schemeClr val="bg1">
                  <a:lumMod val="20000"/>
                  <a:lumOff val="80000"/>
                  <a:alpha val="20000"/>
                </a:schemeClr>
              </a:gs>
              <a:gs pos="50000">
                <a:schemeClr val="bg1">
                  <a:lumMod val="60000"/>
                  <a:lumOff val="40000"/>
                  <a:alpha val="40000"/>
                </a:schemeClr>
              </a:gs>
              <a:gs pos="100000">
                <a:schemeClr val="bg1">
                  <a:lumMod val="75000"/>
                  <a:alpha val="60000"/>
                </a:schemeClr>
              </a:gs>
            </a:gsLst>
            <a:path path="circle">
              <a:fillToRect l="50000" t="50000" r="50000" b="50000"/>
            </a:path>
            <a:tileRect/>
          </a:gradFill>
          <a:ln w="25400">
            <a:solidFill>
              <a:srgbClr val="0099CC"/>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Verdana" pitchFamily="34" charset="0"/>
              <a:ea typeface="ＭＳ Ｐゴシック" charset="0"/>
              <a:cs typeface="Arial" pitchFamily="34" charset="0"/>
            </a:endParaRPr>
          </a:p>
        </p:txBody>
      </p:sp>
      <p:cxnSp>
        <p:nvCxnSpPr>
          <p:cNvPr id="36" name="Straight Connector 35"/>
          <p:cNvCxnSpPr>
            <a:stCxn id="413701" idx="1"/>
          </p:cNvCxnSpPr>
          <p:nvPr/>
        </p:nvCxnSpPr>
        <p:spPr>
          <a:xfrm>
            <a:off x="-914399" y="8877638"/>
            <a:ext cx="10972799" cy="0"/>
          </a:xfrm>
          <a:prstGeom prst="line">
            <a:avLst/>
          </a:prstGeom>
        </p:spPr>
        <p:style>
          <a:lnRef idx="1">
            <a:schemeClr val="accent1"/>
          </a:lnRef>
          <a:fillRef idx="0">
            <a:schemeClr val="accent1"/>
          </a:fillRef>
          <a:effectRef idx="0">
            <a:schemeClr val="accent1"/>
          </a:effectRef>
          <a:fontRef idx="minor">
            <a:schemeClr val="tx1"/>
          </a:fontRef>
        </p:style>
      </p:cxnSp>
      <p:sp>
        <p:nvSpPr>
          <p:cNvPr id="55" name="TextBox 54"/>
          <p:cNvSpPr txBox="1"/>
          <p:nvPr/>
        </p:nvSpPr>
        <p:spPr>
          <a:xfrm>
            <a:off x="0" y="152636"/>
            <a:ext cx="9144000" cy="40011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Verdana" pitchFamily="34" charset="0"/>
                <a:ea typeface="ＭＳ Ｐゴシック" charset="0"/>
                <a:cs typeface="Arial" charset="0"/>
              </a:rPr>
              <a:t>Map projection linear distortion </a:t>
            </a:r>
          </a:p>
        </p:txBody>
      </p:sp>
      <p:sp>
        <p:nvSpPr>
          <p:cNvPr id="70" name="Line 6">
            <a:extLst>
              <a:ext uri="{FF2B5EF4-FFF2-40B4-BE49-F238E27FC236}">
                <a16:creationId xmlns:a16="http://schemas.microsoft.com/office/drawing/2014/main" id="{DB9B3741-DF33-48D9-B3A5-DD0F13C76051}"/>
              </a:ext>
            </a:extLst>
          </p:cNvPr>
          <p:cNvSpPr>
            <a:spLocks noChangeShapeType="1"/>
          </p:cNvSpPr>
          <p:nvPr/>
        </p:nvSpPr>
        <p:spPr bwMode="auto">
          <a:xfrm flipV="1">
            <a:off x="179513" y="1627997"/>
            <a:ext cx="7195977" cy="1887460"/>
          </a:xfrm>
          <a:prstGeom prst="line">
            <a:avLst/>
          </a:prstGeom>
          <a:noFill/>
          <a:ln w="63500">
            <a:solidFill>
              <a:srgbClr val="00B050"/>
            </a:solid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500" b="1" i="0" u="none" strike="noStrike" kern="1200" cap="none" spc="0" normalizeH="0" baseline="0" noProof="0" dirty="0">
              <a:ln>
                <a:noFill/>
              </a:ln>
              <a:solidFill>
                <a:srgbClr val="FFFFFF"/>
              </a:solidFill>
              <a:effectLst/>
              <a:uLnTx/>
              <a:uFillTx/>
              <a:latin typeface="Verdana" pitchFamily="34" charset="0"/>
              <a:ea typeface="ＭＳ Ｐゴシック" charset="0"/>
              <a:cs typeface="Arial" pitchFamily="34" charset="0"/>
            </a:endParaRPr>
          </a:p>
        </p:txBody>
      </p:sp>
      <p:sp>
        <p:nvSpPr>
          <p:cNvPr id="71" name="Text Box 12">
            <a:extLst>
              <a:ext uri="{FF2B5EF4-FFF2-40B4-BE49-F238E27FC236}">
                <a16:creationId xmlns:a16="http://schemas.microsoft.com/office/drawing/2014/main" id="{63E3B856-8109-414A-BC30-9F419DD98015}"/>
              </a:ext>
            </a:extLst>
          </p:cNvPr>
          <p:cNvSpPr txBox="1">
            <a:spLocks noChangeArrowheads="1"/>
          </p:cNvSpPr>
          <p:nvPr/>
        </p:nvSpPr>
        <p:spPr bwMode="auto">
          <a:xfrm rot="20719392">
            <a:off x="86125" y="2872285"/>
            <a:ext cx="2301310" cy="338554"/>
          </a:xfrm>
          <a:prstGeom prst="rect">
            <a:avLst/>
          </a:prstGeom>
          <a:noFill/>
          <a:ln w="9525">
            <a:noFill/>
            <a:miter lim="800000"/>
            <a:headEnd/>
            <a:tailEnd/>
          </a:ln>
          <a:effectLst/>
        </p:spPr>
        <p:txBody>
          <a:bodyPr wrap="squar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Verdana" pitchFamily="34" charset="0"/>
                <a:ea typeface="ＭＳ Ｐゴシック" charset="0"/>
                <a:cs typeface="Arial" pitchFamily="34" charset="0"/>
              </a:rPr>
              <a:t>Projection surface </a:t>
            </a:r>
          </a:p>
        </p:txBody>
      </p:sp>
      <p:sp>
        <p:nvSpPr>
          <p:cNvPr id="46" name="Oval 45">
            <a:extLst>
              <a:ext uri="{FF2B5EF4-FFF2-40B4-BE49-F238E27FC236}">
                <a16:creationId xmlns:a16="http://schemas.microsoft.com/office/drawing/2014/main" id="{0ECFEA59-2A30-4A38-8A59-95C9CA349EA9}"/>
              </a:ext>
            </a:extLst>
          </p:cNvPr>
          <p:cNvSpPr>
            <a:spLocks noChangeAspect="1"/>
          </p:cNvSpPr>
          <p:nvPr/>
        </p:nvSpPr>
        <p:spPr>
          <a:xfrm>
            <a:off x="5189128" y="2115204"/>
            <a:ext cx="137160" cy="137160"/>
          </a:xfrm>
          <a:prstGeom prst="ellipse">
            <a:avLst/>
          </a:prstGeom>
          <a:solidFill>
            <a:srgbClr val="FFFF00"/>
          </a:solid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a:ea typeface="+mn-ea"/>
              <a:cs typeface="+mn-cs"/>
            </a:endParaRPr>
          </a:p>
        </p:txBody>
      </p:sp>
      <p:sp>
        <p:nvSpPr>
          <p:cNvPr id="33" name="Oval 32">
            <a:extLst>
              <a:ext uri="{FF2B5EF4-FFF2-40B4-BE49-F238E27FC236}">
                <a16:creationId xmlns:a16="http://schemas.microsoft.com/office/drawing/2014/main" id="{60A6513C-2BA3-4312-B246-73653F71A496}"/>
              </a:ext>
            </a:extLst>
          </p:cNvPr>
          <p:cNvSpPr>
            <a:spLocks noChangeAspect="1"/>
          </p:cNvSpPr>
          <p:nvPr/>
        </p:nvSpPr>
        <p:spPr>
          <a:xfrm>
            <a:off x="4582723" y="2277652"/>
            <a:ext cx="137160" cy="137160"/>
          </a:xfrm>
          <a:prstGeom prst="ellipse">
            <a:avLst/>
          </a:prstGeom>
          <a:solidFill>
            <a:srgbClr val="FFFF00"/>
          </a:solid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a:ea typeface="+mn-ea"/>
              <a:cs typeface="+mn-cs"/>
            </a:endParaRPr>
          </a:p>
        </p:txBody>
      </p:sp>
      <p:sp>
        <p:nvSpPr>
          <p:cNvPr id="34" name="Oval 33">
            <a:extLst>
              <a:ext uri="{FF2B5EF4-FFF2-40B4-BE49-F238E27FC236}">
                <a16:creationId xmlns:a16="http://schemas.microsoft.com/office/drawing/2014/main" id="{B6693D70-DDFA-4481-A5E3-53FAA0A247EE}"/>
              </a:ext>
            </a:extLst>
          </p:cNvPr>
          <p:cNvSpPr>
            <a:spLocks noChangeAspect="1"/>
          </p:cNvSpPr>
          <p:nvPr/>
        </p:nvSpPr>
        <p:spPr>
          <a:xfrm>
            <a:off x="4189921" y="2375286"/>
            <a:ext cx="137160" cy="137160"/>
          </a:xfrm>
          <a:prstGeom prst="ellipse">
            <a:avLst/>
          </a:prstGeom>
          <a:solidFill>
            <a:srgbClr val="FFFF00"/>
          </a:solid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a:ea typeface="+mn-ea"/>
              <a:cs typeface="+mn-cs"/>
            </a:endParaRPr>
          </a:p>
        </p:txBody>
      </p:sp>
      <p:sp>
        <p:nvSpPr>
          <p:cNvPr id="35" name="Oval 34">
            <a:extLst>
              <a:ext uri="{FF2B5EF4-FFF2-40B4-BE49-F238E27FC236}">
                <a16:creationId xmlns:a16="http://schemas.microsoft.com/office/drawing/2014/main" id="{B02D9EE1-EA78-403D-8431-0037ED43972E}"/>
              </a:ext>
            </a:extLst>
          </p:cNvPr>
          <p:cNvSpPr>
            <a:spLocks noChangeAspect="1"/>
          </p:cNvSpPr>
          <p:nvPr/>
        </p:nvSpPr>
        <p:spPr>
          <a:xfrm>
            <a:off x="3662333" y="2512470"/>
            <a:ext cx="137160" cy="137160"/>
          </a:xfrm>
          <a:prstGeom prst="ellipse">
            <a:avLst/>
          </a:prstGeom>
          <a:solidFill>
            <a:srgbClr val="FFFF00"/>
          </a:solid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a:ea typeface="+mn-ea"/>
              <a:cs typeface="+mn-cs"/>
            </a:endParaRPr>
          </a:p>
        </p:txBody>
      </p:sp>
      <p:sp>
        <p:nvSpPr>
          <p:cNvPr id="38" name="Oval 37">
            <a:extLst>
              <a:ext uri="{FF2B5EF4-FFF2-40B4-BE49-F238E27FC236}">
                <a16:creationId xmlns:a16="http://schemas.microsoft.com/office/drawing/2014/main" id="{5F538F02-1642-4367-8EFF-CF76FCAE92F7}"/>
              </a:ext>
            </a:extLst>
          </p:cNvPr>
          <p:cNvSpPr>
            <a:spLocks noChangeAspect="1"/>
          </p:cNvSpPr>
          <p:nvPr/>
        </p:nvSpPr>
        <p:spPr>
          <a:xfrm>
            <a:off x="3074661" y="2673050"/>
            <a:ext cx="137160" cy="137160"/>
          </a:xfrm>
          <a:prstGeom prst="ellipse">
            <a:avLst/>
          </a:prstGeom>
          <a:solidFill>
            <a:srgbClr val="FFFF00"/>
          </a:solid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a:ea typeface="+mn-ea"/>
              <a:cs typeface="+mn-cs"/>
            </a:endParaRPr>
          </a:p>
        </p:txBody>
      </p:sp>
      <p:sp>
        <p:nvSpPr>
          <p:cNvPr id="39" name="Oval 38">
            <a:extLst>
              <a:ext uri="{FF2B5EF4-FFF2-40B4-BE49-F238E27FC236}">
                <a16:creationId xmlns:a16="http://schemas.microsoft.com/office/drawing/2014/main" id="{C478E772-CC26-4349-A45C-7523FC9800F9}"/>
              </a:ext>
            </a:extLst>
          </p:cNvPr>
          <p:cNvSpPr>
            <a:spLocks noChangeAspect="1"/>
          </p:cNvSpPr>
          <p:nvPr/>
        </p:nvSpPr>
        <p:spPr>
          <a:xfrm>
            <a:off x="2326768" y="2863599"/>
            <a:ext cx="137160" cy="137160"/>
          </a:xfrm>
          <a:prstGeom prst="ellipse">
            <a:avLst/>
          </a:prstGeom>
          <a:solidFill>
            <a:srgbClr val="FFFF00"/>
          </a:solid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a:ea typeface="+mn-ea"/>
              <a:cs typeface="+mn-cs"/>
            </a:endParaRPr>
          </a:p>
        </p:txBody>
      </p:sp>
      <p:sp>
        <p:nvSpPr>
          <p:cNvPr id="59" name="Line 17">
            <a:extLst>
              <a:ext uri="{FF2B5EF4-FFF2-40B4-BE49-F238E27FC236}">
                <a16:creationId xmlns:a16="http://schemas.microsoft.com/office/drawing/2014/main" id="{DE38CFA6-3C86-446F-94AA-C61327E53FDA}"/>
              </a:ext>
            </a:extLst>
          </p:cNvPr>
          <p:cNvSpPr>
            <a:spLocks noChangeShapeType="1"/>
          </p:cNvSpPr>
          <p:nvPr/>
        </p:nvSpPr>
        <p:spPr bwMode="auto">
          <a:xfrm flipH="1">
            <a:off x="5843961" y="1741435"/>
            <a:ext cx="311984" cy="633646"/>
          </a:xfrm>
          <a:prstGeom prst="line">
            <a:avLst/>
          </a:prstGeom>
          <a:noFill/>
          <a:ln w="22225">
            <a:solidFill>
              <a:srgbClr val="000000"/>
            </a:solidFill>
            <a:round/>
            <a:headEnd/>
            <a:tailEnd type="stealth" w="lg" len="lg"/>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500" b="1" i="0" u="none" strike="noStrike" kern="1200" cap="none" spc="0" normalizeH="0" baseline="0" noProof="0" dirty="0">
              <a:ln>
                <a:noFill/>
              </a:ln>
              <a:solidFill>
                <a:srgbClr val="FFFFFF"/>
              </a:solidFill>
              <a:effectLst/>
              <a:uLnTx/>
              <a:uFillTx/>
              <a:latin typeface="Verdana" pitchFamily="34" charset="0"/>
              <a:ea typeface="ＭＳ Ｐゴシック" charset="0"/>
              <a:cs typeface="Arial" pitchFamily="34" charset="0"/>
            </a:endParaRPr>
          </a:p>
        </p:txBody>
      </p:sp>
      <p:sp>
        <p:nvSpPr>
          <p:cNvPr id="60" name="Text Box 14">
            <a:extLst>
              <a:ext uri="{FF2B5EF4-FFF2-40B4-BE49-F238E27FC236}">
                <a16:creationId xmlns:a16="http://schemas.microsoft.com/office/drawing/2014/main" id="{3A299BA2-74FD-4C18-A1DE-F28481C69BE1}"/>
              </a:ext>
            </a:extLst>
          </p:cNvPr>
          <p:cNvSpPr txBox="1">
            <a:spLocks noChangeArrowheads="1"/>
          </p:cNvSpPr>
          <p:nvPr/>
        </p:nvSpPr>
        <p:spPr bwMode="auto">
          <a:xfrm>
            <a:off x="1554479" y="1188720"/>
            <a:ext cx="2834640" cy="1015663"/>
          </a:xfrm>
          <a:prstGeom prst="rect">
            <a:avLst/>
          </a:prstGeom>
          <a:noFill/>
          <a:ln w="9525">
            <a:noFill/>
            <a:miter lim="800000"/>
            <a:headEnd/>
            <a:tailEnd/>
          </a:ln>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500" b="1" i="1" u="none" strike="noStrike" kern="1200" cap="none" spc="0" normalizeH="0" baseline="0" noProof="0" dirty="0">
                <a:ln>
                  <a:noFill/>
                </a:ln>
                <a:solidFill>
                  <a:srgbClr val="000000"/>
                </a:solidFill>
                <a:effectLst/>
                <a:uLnTx/>
                <a:uFillTx/>
                <a:latin typeface="Verdana" pitchFamily="34" charset="0"/>
                <a:ea typeface="ＭＳ Ｐゴシック" charset="0"/>
                <a:cs typeface="Arial" pitchFamily="34" charset="0"/>
              </a:rPr>
              <a:t>Map projection designed to minimize linear distortion at </a:t>
            </a:r>
            <a:br>
              <a:rPr kumimoji="0" lang="en-US" sz="1500" b="1" i="1" u="none" strike="noStrike" kern="1200" cap="none" spc="0" normalizeH="0" baseline="0" noProof="0" dirty="0">
                <a:ln>
                  <a:noFill/>
                </a:ln>
                <a:solidFill>
                  <a:srgbClr val="000000"/>
                </a:solidFill>
                <a:effectLst/>
                <a:uLnTx/>
                <a:uFillTx/>
                <a:latin typeface="Verdana" pitchFamily="34" charset="0"/>
                <a:ea typeface="ＭＳ Ｐゴシック" charset="0"/>
                <a:cs typeface="Arial" pitchFamily="34" charset="0"/>
              </a:rPr>
            </a:br>
            <a:r>
              <a:rPr kumimoji="0" lang="en-US" sz="1500" b="1" i="1" u="none" strike="noStrike" kern="1200" cap="none" spc="0" normalizeH="0" baseline="0" noProof="0" dirty="0">
                <a:ln>
                  <a:noFill/>
                </a:ln>
                <a:solidFill>
                  <a:srgbClr val="000000"/>
                </a:solidFill>
                <a:effectLst/>
                <a:uLnTx/>
                <a:uFillTx/>
                <a:latin typeface="Verdana" pitchFamily="34" charset="0"/>
                <a:ea typeface="ＭＳ Ｐゴシック" charset="0"/>
                <a:cs typeface="Arial" pitchFamily="34" charset="0"/>
              </a:rPr>
              <a:t>ground surface</a:t>
            </a:r>
          </a:p>
        </p:txBody>
      </p:sp>
      <p:sp>
        <p:nvSpPr>
          <p:cNvPr id="63" name="Text Box 12">
            <a:extLst>
              <a:ext uri="{FF2B5EF4-FFF2-40B4-BE49-F238E27FC236}">
                <a16:creationId xmlns:a16="http://schemas.microsoft.com/office/drawing/2014/main" id="{DDDB9465-3FE0-4A78-8BB7-EB21BEE5EE82}"/>
              </a:ext>
            </a:extLst>
          </p:cNvPr>
          <p:cNvSpPr txBox="1">
            <a:spLocks noChangeArrowheads="1"/>
          </p:cNvSpPr>
          <p:nvPr/>
        </p:nvSpPr>
        <p:spPr bwMode="auto">
          <a:xfrm>
            <a:off x="5478307" y="1171384"/>
            <a:ext cx="1590678" cy="553998"/>
          </a:xfrm>
          <a:prstGeom prst="rect">
            <a:avLst/>
          </a:prstGeom>
          <a:noFill/>
          <a:ln w="9525">
            <a:noFill/>
            <a:miter lim="800000"/>
            <a:headEnd/>
            <a:tailEnd/>
          </a:ln>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500" b="1" i="0" u="none" strike="noStrike" kern="1200" cap="none" spc="0" normalizeH="0" baseline="0" noProof="0" dirty="0">
                <a:ln>
                  <a:noFill/>
                </a:ln>
                <a:solidFill>
                  <a:srgbClr val="000000"/>
                </a:solidFill>
                <a:effectLst/>
                <a:uLnTx/>
                <a:uFillTx/>
                <a:latin typeface="Verdana" pitchFamily="34" charset="0"/>
                <a:ea typeface="ＭＳ Ｐゴシック" charset="0"/>
                <a:cs typeface="Arial" pitchFamily="34" charset="0"/>
              </a:rPr>
              <a:t>Topographic surface</a:t>
            </a:r>
          </a:p>
        </p:txBody>
      </p:sp>
      <p:sp>
        <p:nvSpPr>
          <p:cNvPr id="30" name="Text Box 12">
            <a:extLst>
              <a:ext uri="{FF2B5EF4-FFF2-40B4-BE49-F238E27FC236}">
                <a16:creationId xmlns:a16="http://schemas.microsoft.com/office/drawing/2014/main" id="{5681319E-F17C-4932-B091-69C4AB7367FE}"/>
              </a:ext>
            </a:extLst>
          </p:cNvPr>
          <p:cNvSpPr txBox="1">
            <a:spLocks noChangeArrowheads="1"/>
          </p:cNvSpPr>
          <p:nvPr/>
        </p:nvSpPr>
        <p:spPr bwMode="auto">
          <a:xfrm>
            <a:off x="822960" y="5303520"/>
            <a:ext cx="3973779" cy="1323439"/>
          </a:xfrm>
          <a:prstGeom prst="rect">
            <a:avLst/>
          </a:prstGeom>
          <a:noFill/>
          <a:ln w="9525">
            <a:noFill/>
            <a:miter lim="800000"/>
            <a:headEnd/>
            <a:tailEnd/>
          </a:ln>
          <a:effectLst/>
        </p:spPr>
        <p:txBody>
          <a:bodyPr wrap="square">
            <a:spAutoFit/>
          </a:bodyPr>
          <a:lstStyle/>
          <a:p>
            <a:pPr marL="0" marR="0" lvl="0" indent="0" algn="ctr" defTabSz="457200" rtl="0" eaLnBrk="1" fontAlgn="base" latinLnBrk="0" hangingPunct="1">
              <a:lnSpc>
                <a:spcPct val="100000"/>
              </a:lnSpc>
              <a:spcBef>
                <a:spcPct val="50000"/>
              </a:spcBef>
              <a:spcAft>
                <a:spcPct val="0"/>
              </a:spcAft>
              <a:buClrTx/>
              <a:buSzTx/>
              <a:buFontTx/>
              <a:buNone/>
              <a:tabLst/>
              <a:defRPr/>
            </a:pPr>
            <a:r>
              <a:rPr kumimoji="0" lang="en-US" sz="2000" b="1" i="1" u="none" strike="noStrike" kern="1200" cap="none" spc="0" normalizeH="0" baseline="0" noProof="0" dirty="0">
                <a:ln>
                  <a:noFill/>
                </a:ln>
                <a:solidFill>
                  <a:srgbClr val="000000"/>
                </a:solidFill>
                <a:effectLst/>
                <a:uLnTx/>
                <a:uFillTx/>
                <a:latin typeface="Verdana" pitchFamily="34" charset="0"/>
                <a:ea typeface="ＭＳ Ｐゴシック" charset="0"/>
                <a:cs typeface="Arial" pitchFamily="34" charset="0"/>
              </a:rPr>
              <a:t>This design approach is being used for SPCS2022 (minimizes distortion with respect to topography)</a:t>
            </a:r>
          </a:p>
        </p:txBody>
      </p:sp>
      <p:sp>
        <p:nvSpPr>
          <p:cNvPr id="29" name="Text Box 12">
            <a:extLst>
              <a:ext uri="{FF2B5EF4-FFF2-40B4-BE49-F238E27FC236}">
                <a16:creationId xmlns:a16="http://schemas.microsoft.com/office/drawing/2014/main" id="{B1536109-709E-4DB3-815D-32C5F78CFDC8}"/>
              </a:ext>
            </a:extLst>
          </p:cNvPr>
          <p:cNvSpPr txBox="1">
            <a:spLocks noChangeArrowheads="1"/>
          </p:cNvSpPr>
          <p:nvPr/>
        </p:nvSpPr>
        <p:spPr bwMode="auto">
          <a:xfrm>
            <a:off x="6397692" y="4889785"/>
            <a:ext cx="2124484" cy="553998"/>
          </a:xfrm>
          <a:prstGeom prst="rect">
            <a:avLst/>
          </a:prstGeom>
          <a:noFill/>
          <a:ln w="9525">
            <a:noFill/>
            <a:miter lim="800000"/>
            <a:headEnd/>
            <a:tailEnd/>
          </a:ln>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500" b="1" i="0" u="none" strike="noStrike" kern="1200" cap="none" spc="0" normalizeH="0" baseline="0" noProof="0" dirty="0">
                <a:ln>
                  <a:noFill/>
                </a:ln>
                <a:solidFill>
                  <a:srgbClr val="000000"/>
                </a:solidFill>
                <a:effectLst/>
                <a:uLnTx/>
                <a:uFillTx/>
                <a:latin typeface="Verdana" pitchFamily="34" charset="0"/>
                <a:ea typeface="ＭＳ Ｐゴシック" charset="0"/>
                <a:cs typeface="Arial" pitchFamily="34" charset="0"/>
              </a:rPr>
              <a:t>Ellipsoid surface</a:t>
            </a:r>
            <a:br>
              <a:rPr kumimoji="0" lang="en-US" sz="1500" b="1" i="0" u="none" strike="noStrike" kern="1200" cap="none" spc="0" normalizeH="0" baseline="0" noProof="0" dirty="0">
                <a:ln>
                  <a:noFill/>
                </a:ln>
                <a:solidFill>
                  <a:srgbClr val="000000"/>
                </a:solidFill>
                <a:effectLst/>
                <a:uLnTx/>
                <a:uFillTx/>
                <a:latin typeface="Verdana" pitchFamily="34" charset="0"/>
                <a:ea typeface="ＭＳ Ｐゴシック" charset="0"/>
                <a:cs typeface="Arial" pitchFamily="34" charset="0"/>
              </a:rPr>
            </a:br>
            <a:r>
              <a:rPr kumimoji="0" lang="en-US" sz="1500" b="1" i="0" u="none" strike="noStrike" kern="1200" cap="none" spc="0" normalizeH="0" baseline="0" noProof="0" dirty="0">
                <a:ln>
                  <a:noFill/>
                </a:ln>
                <a:solidFill>
                  <a:srgbClr val="000000"/>
                </a:solidFill>
                <a:effectLst/>
                <a:uLnTx/>
                <a:uFillTx/>
                <a:latin typeface="Verdana" pitchFamily="34" charset="0"/>
                <a:ea typeface="ＭＳ Ｐゴシック" charset="0"/>
                <a:cs typeface="Arial" pitchFamily="34" charset="0"/>
              </a:rPr>
              <a:t>(~“sea level”)</a:t>
            </a:r>
          </a:p>
        </p:txBody>
      </p:sp>
      <p:sp>
        <p:nvSpPr>
          <p:cNvPr id="31" name="Line 17">
            <a:extLst>
              <a:ext uri="{FF2B5EF4-FFF2-40B4-BE49-F238E27FC236}">
                <a16:creationId xmlns:a16="http://schemas.microsoft.com/office/drawing/2014/main" id="{F7C56C49-6D32-494B-A11D-312C518A70F0}"/>
              </a:ext>
            </a:extLst>
          </p:cNvPr>
          <p:cNvSpPr>
            <a:spLocks noChangeShapeType="1"/>
          </p:cNvSpPr>
          <p:nvPr/>
        </p:nvSpPr>
        <p:spPr bwMode="auto">
          <a:xfrm flipV="1">
            <a:off x="7479042" y="4431114"/>
            <a:ext cx="315463" cy="454571"/>
          </a:xfrm>
          <a:prstGeom prst="line">
            <a:avLst/>
          </a:prstGeom>
          <a:noFill/>
          <a:ln w="22225">
            <a:solidFill>
              <a:srgbClr val="000000"/>
            </a:solidFill>
            <a:round/>
            <a:headEnd/>
            <a:tailEnd type="stealth" w="lg" len="lg"/>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500" b="1" i="0" u="none" strike="noStrike" kern="1200" cap="none" spc="0" normalizeH="0" baseline="0" noProof="0" dirty="0">
              <a:ln>
                <a:noFill/>
              </a:ln>
              <a:solidFill>
                <a:srgbClr val="FFFFFF"/>
              </a:solidFill>
              <a:effectLst/>
              <a:uLnTx/>
              <a:uFillTx/>
              <a:latin typeface="Verdana" pitchFamily="34" charset="0"/>
              <a:ea typeface="ＭＳ Ｐゴシック" charset="0"/>
              <a:cs typeface="Arial" pitchFamily="34" charset="0"/>
            </a:endParaRPr>
          </a:p>
        </p:txBody>
      </p:sp>
      <p:sp>
        <p:nvSpPr>
          <p:cNvPr id="32" name="Text Box 12">
            <a:extLst>
              <a:ext uri="{FF2B5EF4-FFF2-40B4-BE49-F238E27FC236}">
                <a16:creationId xmlns:a16="http://schemas.microsoft.com/office/drawing/2014/main" id="{D32E6A4C-5A4D-459C-B317-A64417ED087A}"/>
              </a:ext>
            </a:extLst>
          </p:cNvPr>
          <p:cNvSpPr txBox="1">
            <a:spLocks noChangeArrowheads="1"/>
          </p:cNvSpPr>
          <p:nvPr/>
        </p:nvSpPr>
        <p:spPr bwMode="auto">
          <a:xfrm>
            <a:off x="1540494" y="4389120"/>
            <a:ext cx="2538709" cy="707886"/>
          </a:xfrm>
          <a:prstGeom prst="rect">
            <a:avLst/>
          </a:prstGeom>
          <a:noFill/>
          <a:ln w="9525">
            <a:noFill/>
            <a:miter lim="800000"/>
            <a:headEnd/>
            <a:tailEnd/>
          </a:ln>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Verdana" pitchFamily="34" charset="0"/>
                <a:ea typeface="+mn-ea"/>
                <a:cs typeface="Arial" pitchFamily="34" charset="0"/>
              </a:rPr>
              <a:t>Grid distance ≈ ground distance</a:t>
            </a:r>
          </a:p>
        </p:txBody>
      </p:sp>
    </p:spTree>
    <p:extLst>
      <p:ext uri="{BB962C8B-B14F-4D97-AF65-F5344CB8AC3E}">
        <p14:creationId xmlns:p14="http://schemas.microsoft.com/office/powerpoint/2010/main" val="14758945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0"/>
                                        </p:tgtEl>
                                        <p:attrNameLst>
                                          <p:attrName>style.visibility</p:attrName>
                                        </p:attrNameLst>
                                      </p:cBhvr>
                                      <p:to>
                                        <p:strVal val="visible"/>
                                      </p:to>
                                    </p:set>
                                    <p:animEffect transition="in" filter="wipe(left)">
                                      <p:cBhvr>
                                        <p:cTn id="7" dur="500"/>
                                        <p:tgtEl>
                                          <p:spTgt spid="70"/>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71"/>
                                        </p:tgtEl>
                                        <p:attrNameLst>
                                          <p:attrName>style.visibility</p:attrName>
                                        </p:attrNameLst>
                                      </p:cBhvr>
                                      <p:to>
                                        <p:strVal val="visible"/>
                                      </p:to>
                                    </p:set>
                                    <p:animEffect transition="in" filter="fade">
                                      <p:cBhvr>
                                        <p:cTn id="11" dur="500"/>
                                        <p:tgtEl>
                                          <p:spTgt spid="71"/>
                                        </p:tgtEl>
                                      </p:cBhvr>
                                    </p:animEffect>
                                  </p:childTnLst>
                                </p:cTn>
                              </p:par>
                            </p:childTnLst>
                          </p:cTn>
                        </p:par>
                        <p:par>
                          <p:cTn id="12" fill="hold">
                            <p:stCondLst>
                              <p:cond delay="1000"/>
                            </p:stCondLst>
                            <p:childTnLst>
                              <p:par>
                                <p:cTn id="13" presetID="10" presetClass="entr" presetSubtype="0" fill="hold" grpId="0" nodeType="afterEffect">
                                  <p:stCondLst>
                                    <p:cond delay="500"/>
                                  </p:stCondLst>
                                  <p:childTnLst>
                                    <p:set>
                                      <p:cBhvr>
                                        <p:cTn id="14" dur="1" fill="hold">
                                          <p:stCondLst>
                                            <p:cond delay="0"/>
                                          </p:stCondLst>
                                        </p:cTn>
                                        <p:tgtEl>
                                          <p:spTgt spid="39"/>
                                        </p:tgtEl>
                                        <p:attrNameLst>
                                          <p:attrName>style.visibility</p:attrName>
                                        </p:attrNameLst>
                                      </p:cBhvr>
                                      <p:to>
                                        <p:strVal val="visible"/>
                                      </p:to>
                                    </p:set>
                                    <p:animEffect transition="in" filter="fade">
                                      <p:cBhvr>
                                        <p:cTn id="15" dur="500"/>
                                        <p:tgtEl>
                                          <p:spTgt spid="39"/>
                                        </p:tgtEl>
                                      </p:cBhvr>
                                    </p:animEffect>
                                  </p:childTnLst>
                                </p:cTn>
                              </p:par>
                              <p:par>
                                <p:cTn id="16" presetID="10" presetClass="entr" presetSubtype="0" fill="hold" grpId="0" nodeType="withEffect">
                                  <p:stCondLst>
                                    <p:cond delay="500"/>
                                  </p:stCondLst>
                                  <p:childTnLst>
                                    <p:set>
                                      <p:cBhvr>
                                        <p:cTn id="17" dur="1" fill="hold">
                                          <p:stCondLst>
                                            <p:cond delay="0"/>
                                          </p:stCondLst>
                                        </p:cTn>
                                        <p:tgtEl>
                                          <p:spTgt spid="38"/>
                                        </p:tgtEl>
                                        <p:attrNameLst>
                                          <p:attrName>style.visibility</p:attrName>
                                        </p:attrNameLst>
                                      </p:cBhvr>
                                      <p:to>
                                        <p:strVal val="visible"/>
                                      </p:to>
                                    </p:set>
                                    <p:animEffect transition="in" filter="fade">
                                      <p:cBhvr>
                                        <p:cTn id="18" dur="500"/>
                                        <p:tgtEl>
                                          <p:spTgt spid="38"/>
                                        </p:tgtEl>
                                      </p:cBhvr>
                                    </p:animEffect>
                                  </p:childTnLst>
                                </p:cTn>
                              </p:par>
                              <p:par>
                                <p:cTn id="19" presetID="10" presetClass="entr" presetSubtype="0" fill="hold" grpId="0" nodeType="withEffect">
                                  <p:stCondLst>
                                    <p:cond delay="500"/>
                                  </p:stCondLst>
                                  <p:childTnLst>
                                    <p:set>
                                      <p:cBhvr>
                                        <p:cTn id="20" dur="1" fill="hold">
                                          <p:stCondLst>
                                            <p:cond delay="0"/>
                                          </p:stCondLst>
                                        </p:cTn>
                                        <p:tgtEl>
                                          <p:spTgt spid="35"/>
                                        </p:tgtEl>
                                        <p:attrNameLst>
                                          <p:attrName>style.visibility</p:attrName>
                                        </p:attrNameLst>
                                      </p:cBhvr>
                                      <p:to>
                                        <p:strVal val="visible"/>
                                      </p:to>
                                    </p:set>
                                    <p:animEffect transition="in" filter="fade">
                                      <p:cBhvr>
                                        <p:cTn id="21" dur="500"/>
                                        <p:tgtEl>
                                          <p:spTgt spid="35"/>
                                        </p:tgtEl>
                                      </p:cBhvr>
                                    </p:animEffect>
                                  </p:childTnLst>
                                </p:cTn>
                              </p:par>
                              <p:par>
                                <p:cTn id="22" presetID="10" presetClass="entr" presetSubtype="0" fill="hold" grpId="0" nodeType="withEffect">
                                  <p:stCondLst>
                                    <p:cond delay="500"/>
                                  </p:stCondLst>
                                  <p:childTnLst>
                                    <p:set>
                                      <p:cBhvr>
                                        <p:cTn id="23" dur="1" fill="hold">
                                          <p:stCondLst>
                                            <p:cond delay="0"/>
                                          </p:stCondLst>
                                        </p:cTn>
                                        <p:tgtEl>
                                          <p:spTgt spid="34"/>
                                        </p:tgtEl>
                                        <p:attrNameLst>
                                          <p:attrName>style.visibility</p:attrName>
                                        </p:attrNameLst>
                                      </p:cBhvr>
                                      <p:to>
                                        <p:strVal val="visible"/>
                                      </p:to>
                                    </p:set>
                                    <p:animEffect transition="in" filter="fade">
                                      <p:cBhvr>
                                        <p:cTn id="24" dur="500"/>
                                        <p:tgtEl>
                                          <p:spTgt spid="34"/>
                                        </p:tgtEl>
                                      </p:cBhvr>
                                    </p:animEffect>
                                  </p:childTnLst>
                                </p:cTn>
                              </p:par>
                              <p:par>
                                <p:cTn id="25" presetID="10" presetClass="entr" presetSubtype="0" fill="hold" grpId="0" nodeType="withEffect">
                                  <p:stCondLst>
                                    <p:cond delay="500"/>
                                  </p:stCondLst>
                                  <p:childTnLst>
                                    <p:set>
                                      <p:cBhvr>
                                        <p:cTn id="26" dur="1" fill="hold">
                                          <p:stCondLst>
                                            <p:cond delay="0"/>
                                          </p:stCondLst>
                                        </p:cTn>
                                        <p:tgtEl>
                                          <p:spTgt spid="33"/>
                                        </p:tgtEl>
                                        <p:attrNameLst>
                                          <p:attrName>style.visibility</p:attrName>
                                        </p:attrNameLst>
                                      </p:cBhvr>
                                      <p:to>
                                        <p:strVal val="visible"/>
                                      </p:to>
                                    </p:set>
                                    <p:animEffect transition="in" filter="fade">
                                      <p:cBhvr>
                                        <p:cTn id="27" dur="500"/>
                                        <p:tgtEl>
                                          <p:spTgt spid="33"/>
                                        </p:tgtEl>
                                      </p:cBhvr>
                                    </p:animEffect>
                                  </p:childTnLst>
                                </p:cTn>
                              </p:par>
                              <p:par>
                                <p:cTn id="28" presetID="10" presetClass="entr" presetSubtype="0" fill="hold" grpId="0" nodeType="withEffect">
                                  <p:stCondLst>
                                    <p:cond delay="500"/>
                                  </p:stCondLst>
                                  <p:childTnLst>
                                    <p:set>
                                      <p:cBhvr>
                                        <p:cTn id="29" dur="1" fill="hold">
                                          <p:stCondLst>
                                            <p:cond delay="0"/>
                                          </p:stCondLst>
                                        </p:cTn>
                                        <p:tgtEl>
                                          <p:spTgt spid="46"/>
                                        </p:tgtEl>
                                        <p:attrNameLst>
                                          <p:attrName>style.visibility</p:attrName>
                                        </p:attrNameLst>
                                      </p:cBhvr>
                                      <p:to>
                                        <p:strVal val="visible"/>
                                      </p:to>
                                    </p:set>
                                    <p:animEffect transition="in" filter="fade">
                                      <p:cBhvr>
                                        <p:cTn id="30" dur="500"/>
                                        <p:tgtEl>
                                          <p:spTgt spid="46"/>
                                        </p:tgtEl>
                                      </p:cBhvr>
                                    </p:animEffect>
                                  </p:childTnLst>
                                </p:cTn>
                              </p:par>
                            </p:childTnLst>
                          </p:cTn>
                        </p:par>
                        <p:par>
                          <p:cTn id="31" fill="hold">
                            <p:stCondLst>
                              <p:cond delay="2000"/>
                            </p:stCondLst>
                            <p:childTnLst>
                              <p:par>
                                <p:cTn id="32" presetID="10" presetClass="entr" presetSubtype="0" fill="hold" grpId="0" nodeType="afterEffect">
                                  <p:stCondLst>
                                    <p:cond delay="500"/>
                                  </p:stCondLst>
                                  <p:childTnLst>
                                    <p:set>
                                      <p:cBhvr>
                                        <p:cTn id="33" dur="1" fill="hold">
                                          <p:stCondLst>
                                            <p:cond delay="0"/>
                                          </p:stCondLst>
                                        </p:cTn>
                                        <p:tgtEl>
                                          <p:spTgt spid="60"/>
                                        </p:tgtEl>
                                        <p:attrNameLst>
                                          <p:attrName>style.visibility</p:attrName>
                                        </p:attrNameLst>
                                      </p:cBhvr>
                                      <p:to>
                                        <p:strVal val="visible"/>
                                      </p:to>
                                    </p:set>
                                    <p:animEffect transition="in" filter="fade">
                                      <p:cBhvr>
                                        <p:cTn id="34" dur="500"/>
                                        <p:tgtEl>
                                          <p:spTgt spid="60"/>
                                        </p:tgtEl>
                                      </p:cBhvr>
                                    </p:animEffect>
                                  </p:childTnLst>
                                </p:cTn>
                              </p:par>
                            </p:childTnLst>
                          </p:cTn>
                        </p:par>
                        <p:par>
                          <p:cTn id="35" fill="hold">
                            <p:stCondLst>
                              <p:cond delay="3000"/>
                            </p:stCondLst>
                            <p:childTnLst>
                              <p:par>
                                <p:cTn id="36" presetID="10" presetClass="entr" presetSubtype="0" fill="hold" grpId="0" nodeType="afterEffect">
                                  <p:stCondLst>
                                    <p:cond delay="500"/>
                                  </p:stCondLst>
                                  <p:childTnLst>
                                    <p:set>
                                      <p:cBhvr>
                                        <p:cTn id="37" dur="1" fill="hold">
                                          <p:stCondLst>
                                            <p:cond delay="0"/>
                                          </p:stCondLst>
                                        </p:cTn>
                                        <p:tgtEl>
                                          <p:spTgt spid="32"/>
                                        </p:tgtEl>
                                        <p:attrNameLst>
                                          <p:attrName>style.visibility</p:attrName>
                                        </p:attrNameLst>
                                      </p:cBhvr>
                                      <p:to>
                                        <p:strVal val="visible"/>
                                      </p:to>
                                    </p:set>
                                    <p:animEffect transition="in" filter="fade">
                                      <p:cBhvr>
                                        <p:cTn id="38" dur="500"/>
                                        <p:tgtEl>
                                          <p:spTgt spid="32"/>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30"/>
                                        </p:tgtEl>
                                        <p:attrNameLst>
                                          <p:attrName>style.visibility</p:attrName>
                                        </p:attrNameLst>
                                      </p:cBhvr>
                                      <p:to>
                                        <p:strVal val="visible"/>
                                      </p:to>
                                    </p:set>
                                    <p:animEffect transition="in" filter="fade">
                                      <p:cBhvr>
                                        <p:cTn id="43"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animBg="1"/>
      <p:bldP spid="71" grpId="0"/>
      <p:bldP spid="46" grpId="0" animBg="1"/>
      <p:bldP spid="33" grpId="0" animBg="1"/>
      <p:bldP spid="34" grpId="0" animBg="1"/>
      <p:bldP spid="35" grpId="0" animBg="1"/>
      <p:bldP spid="38" grpId="0" animBg="1"/>
      <p:bldP spid="39" grpId="0" animBg="1"/>
      <p:bldP spid="60" grpId="0"/>
      <p:bldP spid="30" grpId="0"/>
      <p:bldP spid="32"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chemeClr val="tx2"/>
                </a:solidFill>
              </a:rPr>
              <a:t>SPCS2022 “layers” and designs</a:t>
            </a:r>
            <a:endParaRPr lang="en-US" b="1" i="1" dirty="0">
              <a:solidFill>
                <a:schemeClr val="tx2"/>
              </a:solidFill>
            </a:endParaRPr>
          </a:p>
        </p:txBody>
      </p:sp>
      <p:sp>
        <p:nvSpPr>
          <p:cNvPr id="3" name="Content Placeholder 2">
            <a:extLst>
              <a:ext uri="{FF2B5EF4-FFF2-40B4-BE49-F238E27FC236}">
                <a16:creationId xmlns:a16="http://schemas.microsoft.com/office/drawing/2014/main" id="{9AB6BE67-F904-4D6A-ADFF-BDBC89C7A4EC}"/>
              </a:ext>
            </a:extLst>
          </p:cNvPr>
          <p:cNvSpPr>
            <a:spLocks noGrp="1"/>
          </p:cNvSpPr>
          <p:nvPr>
            <p:ph idx="1"/>
          </p:nvPr>
        </p:nvSpPr>
        <p:spPr>
          <a:xfrm>
            <a:off x="457199" y="1600200"/>
            <a:ext cx="8407667" cy="4848726"/>
          </a:xfrm>
        </p:spPr>
        <p:txBody>
          <a:bodyPr>
            <a:normAutofit lnSpcReduction="10000"/>
          </a:bodyPr>
          <a:lstStyle/>
          <a:p>
            <a:r>
              <a:rPr lang="en-US" sz="3300" dirty="0"/>
              <a:t>Max of up to </a:t>
            </a:r>
            <a:r>
              <a:rPr lang="en-US" sz="3300" b="1" i="1" dirty="0"/>
              <a:t>3 zone “layers” </a:t>
            </a:r>
            <a:r>
              <a:rPr lang="en-US" sz="3300" dirty="0"/>
              <a:t>allowed</a:t>
            </a:r>
          </a:p>
          <a:p>
            <a:pPr lvl="1"/>
            <a:r>
              <a:rPr lang="en-US" dirty="0"/>
              <a:t>One must be statewide zone</a:t>
            </a:r>
          </a:p>
          <a:p>
            <a:pPr lvl="1"/>
            <a:r>
              <a:rPr lang="en-US" dirty="0"/>
              <a:t>Most states will have total of 2 layers</a:t>
            </a:r>
          </a:p>
          <a:p>
            <a:r>
              <a:rPr lang="en-US" sz="3300" dirty="0"/>
              <a:t>NGS designs:</a:t>
            </a:r>
          </a:p>
          <a:p>
            <a:pPr lvl="1"/>
            <a:r>
              <a:rPr lang="en-US" b="1" i="1" dirty="0"/>
              <a:t>Statewide</a:t>
            </a:r>
            <a:r>
              <a:rPr lang="en-US" dirty="0"/>
              <a:t> zone for every state</a:t>
            </a:r>
          </a:p>
          <a:p>
            <a:pPr lvl="1"/>
            <a:r>
              <a:rPr lang="en-US" b="1" i="1" dirty="0"/>
              <a:t>Multiple</a:t>
            </a:r>
            <a:r>
              <a:rPr lang="en-US" dirty="0"/>
              <a:t> zones not designed by stakeholders</a:t>
            </a:r>
          </a:p>
          <a:p>
            <a:r>
              <a:rPr lang="en-US" sz="3300" dirty="0"/>
              <a:t>Many states made </a:t>
            </a:r>
            <a:r>
              <a:rPr lang="en-US" sz="3300" b="1" i="1" dirty="0"/>
              <a:t>requests</a:t>
            </a:r>
            <a:r>
              <a:rPr lang="en-US" sz="3300" dirty="0"/>
              <a:t> and </a:t>
            </a:r>
            <a:r>
              <a:rPr lang="en-US" sz="3300" b="1" i="1" dirty="0"/>
              <a:t>proposals</a:t>
            </a:r>
          </a:p>
          <a:p>
            <a:pPr lvl="1"/>
            <a:r>
              <a:rPr lang="en-US" b="1" i="1" dirty="0"/>
              <a:t>Requests </a:t>
            </a:r>
            <a:r>
              <a:rPr lang="en-US" dirty="0"/>
              <a:t>for zones designed by NGS</a:t>
            </a:r>
          </a:p>
          <a:p>
            <a:pPr lvl="1"/>
            <a:r>
              <a:rPr lang="en-US" b="1" i="1" dirty="0"/>
              <a:t>Proposals</a:t>
            </a:r>
            <a:r>
              <a:rPr lang="en-US" dirty="0"/>
              <a:t> for zones designed by stakeholders</a:t>
            </a:r>
          </a:p>
          <a:p>
            <a:pPr lvl="1"/>
            <a:endParaRPr lang="en-US" dirty="0"/>
          </a:p>
        </p:txBody>
      </p:sp>
      <p:sp>
        <p:nvSpPr>
          <p:cNvPr id="5" name="Slide Number Placeholder 4">
            <a:extLst>
              <a:ext uri="{FF2B5EF4-FFF2-40B4-BE49-F238E27FC236}">
                <a16:creationId xmlns:a16="http://schemas.microsoft.com/office/drawing/2014/main" id="{C3862EF1-3CF2-4BC1-A6A9-EE0031142B4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2D6AEA-48A7-924D-9406-EC6E0EBC20ED}"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6614998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500"/>
                                        <p:tgtEl>
                                          <p:spTgt spid="3">
                                            <p:txEl>
                                              <p:pRg st="3" end="3"/>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500"/>
                                        <p:tgtEl>
                                          <p:spTgt spid="3">
                                            <p:txEl>
                                              <p:pRg st="4" end="4"/>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3">
                                            <p:txEl>
                                              <p:pRg st="5" end="5"/>
                                            </p:txEl>
                                          </p:spTgt>
                                        </p:tgtEl>
                                        <p:attrNameLst>
                                          <p:attrName>style.visibility</p:attrName>
                                        </p:attrNameLst>
                                      </p:cBhvr>
                                      <p:to>
                                        <p:strVal val="visible"/>
                                      </p:to>
                                    </p:set>
                                    <p:animEffect transition="in" filter="fade">
                                      <p:cBhvr>
                                        <p:cTn id="24" dur="500"/>
                                        <p:tgtEl>
                                          <p:spTgt spid="3">
                                            <p:txEl>
                                              <p:pRg st="5" end="5"/>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animEffect transition="in" filter="fade">
                                      <p:cBhvr>
                                        <p:cTn id="29" dur="500"/>
                                        <p:tgtEl>
                                          <p:spTgt spid="3">
                                            <p:txEl>
                                              <p:pRg st="6" end="6"/>
                                            </p:txEl>
                                          </p:spTgt>
                                        </p:tgtEl>
                                      </p:cBhvr>
                                    </p:animEffect>
                                  </p:childTnLst>
                                </p:cTn>
                              </p:par>
                              <p:par>
                                <p:cTn id="30" presetID="10" presetClass="entr" presetSubtype="0" fill="hold" nodeType="withEffect">
                                  <p:stCondLst>
                                    <p:cond delay="0"/>
                                  </p:stCondLst>
                                  <p:childTnLst>
                                    <p:set>
                                      <p:cBhvr>
                                        <p:cTn id="31" dur="1" fill="hold">
                                          <p:stCondLst>
                                            <p:cond delay="0"/>
                                          </p:stCondLst>
                                        </p:cTn>
                                        <p:tgtEl>
                                          <p:spTgt spid="3">
                                            <p:txEl>
                                              <p:pRg st="7" end="7"/>
                                            </p:txEl>
                                          </p:spTgt>
                                        </p:tgtEl>
                                        <p:attrNameLst>
                                          <p:attrName>style.visibility</p:attrName>
                                        </p:attrNameLst>
                                      </p:cBhvr>
                                      <p:to>
                                        <p:strVal val="visible"/>
                                      </p:to>
                                    </p:set>
                                    <p:animEffect transition="in" filter="fade">
                                      <p:cBhvr>
                                        <p:cTn id="32" dur="500"/>
                                        <p:tgtEl>
                                          <p:spTgt spid="3">
                                            <p:txEl>
                                              <p:pRg st="7" end="7"/>
                                            </p:txEl>
                                          </p:spTgt>
                                        </p:tgtEl>
                                      </p:cBhvr>
                                    </p:animEffect>
                                  </p:childTnLst>
                                </p:cTn>
                              </p:par>
                              <p:par>
                                <p:cTn id="33" presetID="10" presetClass="entr" presetSubtype="0" fill="hold" nodeType="with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animEffect transition="in" filter="fade">
                                      <p:cBhvr>
                                        <p:cTn id="35"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8F5352-5FB1-4763-9959-205A423A963E}"/>
              </a:ext>
            </a:extLst>
          </p:cNvPr>
          <p:cNvSpPr>
            <a:spLocks noGrp="1"/>
          </p:cNvSpPr>
          <p:nvPr>
            <p:ph type="title"/>
          </p:nvPr>
        </p:nvSpPr>
        <p:spPr/>
        <p:txBody>
          <a:bodyPr/>
          <a:lstStyle/>
          <a:p>
            <a:r>
              <a:rPr lang="en-US" b="1" dirty="0">
                <a:solidFill>
                  <a:schemeClr val="tx2"/>
                </a:solidFill>
              </a:rPr>
              <a:t>Status of zone layout and designs</a:t>
            </a:r>
          </a:p>
        </p:txBody>
      </p:sp>
      <p:sp>
        <p:nvSpPr>
          <p:cNvPr id="3" name="Content Placeholder 2">
            <a:extLst>
              <a:ext uri="{FF2B5EF4-FFF2-40B4-BE49-F238E27FC236}">
                <a16:creationId xmlns:a16="http://schemas.microsoft.com/office/drawing/2014/main" id="{6BE25600-77B1-47E3-A7F4-612D2E6F0CD2}"/>
              </a:ext>
            </a:extLst>
          </p:cNvPr>
          <p:cNvSpPr>
            <a:spLocks noGrp="1"/>
          </p:cNvSpPr>
          <p:nvPr>
            <p:ph idx="1"/>
          </p:nvPr>
        </p:nvSpPr>
        <p:spPr>
          <a:xfrm>
            <a:off x="457200" y="1600200"/>
            <a:ext cx="8686800" cy="4525963"/>
          </a:xfrm>
        </p:spPr>
        <p:txBody>
          <a:bodyPr>
            <a:normAutofit/>
          </a:bodyPr>
          <a:lstStyle/>
          <a:p>
            <a:r>
              <a:rPr lang="en-US" b="1" dirty="0"/>
              <a:t>One layer (statewide):  </a:t>
            </a:r>
            <a:r>
              <a:rPr lang="en-US" dirty="0"/>
              <a:t>18 states and territories</a:t>
            </a:r>
          </a:p>
          <a:p>
            <a:pPr lvl="1"/>
            <a:r>
              <a:rPr lang="en-US" dirty="0"/>
              <a:t>Includes combined territories sharing 1 zone</a:t>
            </a:r>
          </a:p>
          <a:p>
            <a:pPr lvl="2"/>
            <a:r>
              <a:rPr lang="en-US" dirty="0"/>
              <a:t>Puerto Rico and U.S. Virgin Islands</a:t>
            </a:r>
          </a:p>
          <a:p>
            <a:pPr lvl="2"/>
            <a:r>
              <a:rPr lang="en-US" dirty="0"/>
              <a:t>Guam and Commonwealth Northern Mariana Islands</a:t>
            </a:r>
          </a:p>
          <a:p>
            <a:r>
              <a:rPr lang="en-US" b="1" dirty="0"/>
              <a:t>Two zone layers:  </a:t>
            </a:r>
            <a:r>
              <a:rPr lang="en-US" dirty="0"/>
              <a:t>28 states</a:t>
            </a:r>
          </a:p>
          <a:p>
            <a:r>
              <a:rPr lang="en-US" b="1" dirty="0"/>
              <a:t>Three zone layers:  </a:t>
            </a:r>
            <a:r>
              <a:rPr lang="en-US" dirty="0"/>
              <a:t>10 states</a:t>
            </a:r>
          </a:p>
          <a:p>
            <a:r>
              <a:rPr lang="en-US" b="1" i="1" dirty="0">
                <a:solidFill>
                  <a:srgbClr val="C00000"/>
                </a:solidFill>
              </a:rPr>
              <a:t>NOTE:  </a:t>
            </a:r>
            <a:r>
              <a:rPr lang="en-US" i="1" dirty="0"/>
              <a:t>Zones within a layer cannot overlap</a:t>
            </a:r>
          </a:p>
          <a:p>
            <a:endParaRPr lang="en-US" dirty="0"/>
          </a:p>
        </p:txBody>
      </p:sp>
      <p:sp>
        <p:nvSpPr>
          <p:cNvPr id="5" name="Slide Number Placeholder 4">
            <a:extLst>
              <a:ext uri="{FF2B5EF4-FFF2-40B4-BE49-F238E27FC236}">
                <a16:creationId xmlns:a16="http://schemas.microsoft.com/office/drawing/2014/main" id="{3FC4D685-B7F7-4143-894A-B5F5CF2331E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2D6AEA-48A7-924D-9406-EC6E0EBC20ED}"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0350118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fade">
                                      <p:cBhvr>
                                        <p:cTn id="7" dur="500"/>
                                        <p:tgtEl>
                                          <p:spTgt spid="3">
                                            <p:txEl>
                                              <p:pRg st="4" end="4"/>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5" end="5"/>
                                            </p:txEl>
                                          </p:spTgt>
                                        </p:tgtEl>
                                        <p:attrNameLst>
                                          <p:attrName>style.visibility</p:attrName>
                                        </p:attrNameLst>
                                      </p:cBhvr>
                                      <p:to>
                                        <p:strVal val="visible"/>
                                      </p:to>
                                    </p:set>
                                    <p:animEffect transition="in" filter="fade">
                                      <p:cBhvr>
                                        <p:cTn id="12" dur="500"/>
                                        <p:tgtEl>
                                          <p:spTgt spid="3">
                                            <p:txEl>
                                              <p:pRg st="5" end="5"/>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animEffect transition="in" filter="fade">
                                      <p:cBhvr>
                                        <p:cTn id="1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114301" y="274638"/>
            <a:ext cx="8925791" cy="1143000"/>
          </a:xfrm>
        </p:spPr>
        <p:txBody>
          <a:bodyPr/>
          <a:lstStyle/>
          <a:p>
            <a:r>
              <a:rPr lang="en-US" altLang="en-US" sz="3600" b="1" dirty="0">
                <a:latin typeface="Cambria" panose="02040503050406030204" pitchFamily="18" charset="0"/>
                <a:ea typeface="Tahoma" panose="020B0604030504040204" pitchFamily="34" charset="0"/>
                <a:cs typeface="Tahoma" panose="020B0604030504040204" pitchFamily="34" charset="0"/>
              </a:rPr>
              <a:t>National Spatial Reference System (NSRS)</a:t>
            </a:r>
            <a:endParaRPr lang="en-US" sz="3600" dirty="0"/>
          </a:p>
        </p:txBody>
      </p:sp>
      <p:graphicFrame>
        <p:nvGraphicFramePr>
          <p:cNvPr id="4" name="Content Placeholder 6"/>
          <p:cNvGraphicFramePr>
            <a:graphicFrameLocks noGrp="1"/>
          </p:cNvGraphicFramePr>
          <p:nvPr>
            <p:ph idx="4294967295"/>
            <p:extLst/>
          </p:nvPr>
        </p:nvGraphicFramePr>
        <p:xfrm>
          <a:off x="114302" y="1745676"/>
          <a:ext cx="8925791" cy="4069658"/>
        </p:xfrm>
        <a:graphic>
          <a:graphicData uri="http://schemas.openxmlformats.org/drawingml/2006/table">
            <a:tbl>
              <a:tblPr firstRow="1" bandRow="1">
                <a:tableStyleId>{5C22544A-7EE6-4342-B048-85BDC9FD1C3A}</a:tableStyleId>
              </a:tblPr>
              <a:tblGrid>
                <a:gridCol w="2493818">
                  <a:extLst>
                    <a:ext uri="{9D8B030D-6E8A-4147-A177-3AD203B41FA5}">
                      <a16:colId xmlns:a16="http://schemas.microsoft.com/office/drawing/2014/main" val="2202110323"/>
                    </a:ext>
                  </a:extLst>
                </a:gridCol>
                <a:gridCol w="1969079">
                  <a:extLst>
                    <a:ext uri="{9D8B030D-6E8A-4147-A177-3AD203B41FA5}">
                      <a16:colId xmlns:a16="http://schemas.microsoft.com/office/drawing/2014/main" val="1277430874"/>
                    </a:ext>
                  </a:extLst>
                </a:gridCol>
                <a:gridCol w="2072058">
                  <a:extLst>
                    <a:ext uri="{9D8B030D-6E8A-4147-A177-3AD203B41FA5}">
                      <a16:colId xmlns:a16="http://schemas.microsoft.com/office/drawing/2014/main" val="2463132348"/>
                    </a:ext>
                  </a:extLst>
                </a:gridCol>
                <a:gridCol w="2390836">
                  <a:extLst>
                    <a:ext uri="{9D8B030D-6E8A-4147-A177-3AD203B41FA5}">
                      <a16:colId xmlns:a16="http://schemas.microsoft.com/office/drawing/2014/main" val="2738166315"/>
                    </a:ext>
                  </a:extLst>
                </a:gridCol>
              </a:tblGrid>
              <a:tr h="990228">
                <a:tc>
                  <a:txBody>
                    <a:bodyPr/>
                    <a:lstStyle/>
                    <a:p>
                      <a:r>
                        <a:rPr lang="en-US" sz="1800" dirty="0" smtClean="0"/>
                        <a:t>Horizontal</a:t>
                      </a:r>
                      <a:r>
                        <a:rPr lang="en-US" sz="1800" baseline="0" dirty="0" smtClean="0"/>
                        <a:t> </a:t>
                      </a:r>
                      <a:r>
                        <a:rPr lang="en-US" sz="1800" dirty="0" err="1" smtClean="0"/>
                        <a:t>Datums</a:t>
                      </a:r>
                      <a:r>
                        <a:rPr lang="en-US" sz="1800" dirty="0" smtClean="0"/>
                        <a:t> </a:t>
                      </a:r>
                    </a:p>
                    <a:p>
                      <a:r>
                        <a:rPr lang="en-US" sz="1800" dirty="0" smtClean="0"/>
                        <a:t>(aka Geometric Reference Frames)</a:t>
                      </a:r>
                    </a:p>
                  </a:txBody>
                  <a:tcPr marL="62939" marR="62939" marT="31470" marB="31470"/>
                </a:tc>
                <a:tc>
                  <a:txBody>
                    <a:bodyPr/>
                    <a:lstStyle/>
                    <a:p>
                      <a:r>
                        <a:rPr lang="en-US" sz="1800" dirty="0" smtClean="0"/>
                        <a:t>Vertical</a:t>
                      </a:r>
                    </a:p>
                    <a:p>
                      <a:r>
                        <a:rPr lang="en-US" sz="1800" dirty="0" smtClean="0"/>
                        <a:t>Datums</a:t>
                      </a:r>
                      <a:endParaRPr lang="en-US" sz="1800" dirty="0"/>
                    </a:p>
                  </a:txBody>
                  <a:tcPr marL="62939" marR="62939" marT="31470" marB="31470"/>
                </a:tc>
                <a:tc>
                  <a:txBody>
                    <a:bodyPr/>
                    <a:lstStyle/>
                    <a:p>
                      <a:r>
                        <a:rPr lang="en-US" sz="1800" dirty="0" smtClean="0"/>
                        <a:t>Geoid</a:t>
                      </a:r>
                    </a:p>
                    <a:p>
                      <a:r>
                        <a:rPr lang="en-US" sz="1800" dirty="0" smtClean="0"/>
                        <a:t>Models</a:t>
                      </a:r>
                      <a:endParaRPr lang="en-US" sz="1800" dirty="0"/>
                    </a:p>
                  </a:txBody>
                  <a:tcPr marL="62939" marR="62939" marT="31470" marB="31470"/>
                </a:tc>
                <a:tc>
                  <a:txBody>
                    <a:bodyPr/>
                    <a:lstStyle/>
                    <a:p>
                      <a:r>
                        <a:rPr lang="en-US" sz="1800" dirty="0" smtClean="0"/>
                        <a:t>Transformations</a:t>
                      </a:r>
                      <a:r>
                        <a:rPr lang="en-US" sz="1800" baseline="0" dirty="0" smtClean="0"/>
                        <a:t> </a:t>
                      </a:r>
                      <a:r>
                        <a:rPr lang="en-US" sz="1800" dirty="0" smtClean="0"/>
                        <a:t>and</a:t>
                      </a:r>
                      <a:r>
                        <a:rPr lang="en-US" sz="1800" baseline="0" dirty="0" smtClean="0"/>
                        <a:t> </a:t>
                      </a:r>
                      <a:r>
                        <a:rPr lang="en-US" sz="1800" dirty="0" smtClean="0"/>
                        <a:t>Conversions</a:t>
                      </a:r>
                      <a:endParaRPr lang="en-US" sz="1800" dirty="0"/>
                    </a:p>
                  </a:txBody>
                  <a:tcPr marL="62939" marR="62939" marT="31470" marB="31470"/>
                </a:tc>
                <a:extLst>
                  <a:ext uri="{0D108BD9-81ED-4DB2-BD59-A6C34878D82A}">
                    <a16:rowId xmlns:a16="http://schemas.microsoft.com/office/drawing/2014/main" val="3022080662"/>
                  </a:ext>
                </a:extLst>
              </a:tr>
              <a:tr h="308918">
                <a:tc>
                  <a:txBody>
                    <a:bodyPr/>
                    <a:lstStyle/>
                    <a:p>
                      <a:r>
                        <a:rPr lang="en-US" sz="1800" dirty="0" smtClean="0">
                          <a:latin typeface="Arial" panose="020B0604020202020204" pitchFamily="34" charset="0"/>
                          <a:cs typeface="Arial" panose="020B0604020202020204" pitchFamily="34" charset="0"/>
                        </a:rPr>
                        <a:t>WGS84</a:t>
                      </a:r>
                    </a:p>
                  </a:txBody>
                  <a:tcPr marL="62939" marR="62939" marT="31470" marB="31470"/>
                </a:tc>
                <a:tc>
                  <a:txBody>
                    <a:bodyPr/>
                    <a:lstStyle/>
                    <a:p>
                      <a:r>
                        <a:rPr lang="en-US" sz="1800" dirty="0" smtClean="0">
                          <a:latin typeface="Arial" panose="020B0604020202020204" pitchFamily="34" charset="0"/>
                          <a:cs typeface="Arial" panose="020B0604020202020204" pitchFamily="34" charset="0"/>
                        </a:rPr>
                        <a:t>IHRS (by IAG</a:t>
                      </a:r>
                      <a:r>
                        <a:rPr lang="en-US" sz="1800" baseline="0" dirty="0" smtClean="0">
                          <a:latin typeface="Arial" panose="020B0604020202020204" pitchFamily="34" charset="0"/>
                          <a:cs typeface="Arial" panose="020B0604020202020204" pitchFamily="34" charset="0"/>
                        </a:rPr>
                        <a:t>)</a:t>
                      </a:r>
                      <a:endParaRPr lang="en-US" sz="1800" dirty="0">
                        <a:latin typeface="Arial" panose="020B0604020202020204" pitchFamily="34" charset="0"/>
                        <a:cs typeface="Arial" panose="020B0604020202020204" pitchFamily="34" charset="0"/>
                      </a:endParaRPr>
                    </a:p>
                  </a:txBody>
                  <a:tcPr marL="62939" marR="62939" marT="31470" marB="31470"/>
                </a:tc>
                <a:tc>
                  <a:txBody>
                    <a:bodyPr/>
                    <a:lstStyle/>
                    <a:p>
                      <a:r>
                        <a:rPr lang="en-US" sz="1800" dirty="0" smtClean="0">
                          <a:latin typeface="Arial" panose="020B0604020202020204" pitchFamily="34" charset="0"/>
                          <a:cs typeface="Arial" panose="020B0604020202020204" pitchFamily="34" charset="0"/>
                        </a:rPr>
                        <a:t>OSU91A</a:t>
                      </a:r>
                      <a:endParaRPr lang="en-US" sz="1800" dirty="0">
                        <a:latin typeface="Arial" panose="020B0604020202020204" pitchFamily="34" charset="0"/>
                        <a:cs typeface="Arial" panose="020B0604020202020204" pitchFamily="34" charset="0"/>
                      </a:endParaRPr>
                    </a:p>
                  </a:txBody>
                  <a:tcPr marL="62939" marR="62939" marT="31470" marB="31470"/>
                </a:tc>
                <a:tc>
                  <a:txBody>
                    <a:bodyPr/>
                    <a:lstStyle/>
                    <a:p>
                      <a:r>
                        <a:rPr lang="en-US" sz="1800" dirty="0" smtClean="0">
                          <a:latin typeface="Arial" panose="020B0604020202020204" pitchFamily="34" charset="0"/>
                          <a:cs typeface="Arial" panose="020B0604020202020204" pitchFamily="34" charset="0"/>
                        </a:rPr>
                        <a:t>CORPSCON</a:t>
                      </a:r>
                      <a:endParaRPr lang="en-US" sz="1800" dirty="0">
                        <a:latin typeface="Arial" panose="020B0604020202020204" pitchFamily="34" charset="0"/>
                        <a:cs typeface="Arial" panose="020B0604020202020204" pitchFamily="34" charset="0"/>
                      </a:endParaRPr>
                    </a:p>
                  </a:txBody>
                  <a:tcPr marL="62939" marR="62939" marT="31470" marB="31470"/>
                </a:tc>
                <a:extLst>
                  <a:ext uri="{0D108BD9-81ED-4DB2-BD59-A6C34878D82A}">
                    <a16:rowId xmlns:a16="http://schemas.microsoft.com/office/drawing/2014/main" val="3808544551"/>
                  </a:ext>
                </a:extLst>
              </a:tr>
              <a:tr h="761714">
                <a:tc>
                  <a:txBody>
                    <a:bodyPr/>
                    <a:lstStyle/>
                    <a:p>
                      <a:r>
                        <a:rPr lang="en-US" dirty="0" smtClean="0">
                          <a:latin typeface="Arial" panose="020B0604020202020204" pitchFamily="34" charset="0"/>
                          <a:cs typeface="Arial" panose="020B0604020202020204" pitchFamily="34" charset="0"/>
                        </a:rPr>
                        <a:t>WGS72</a:t>
                      </a:r>
                      <a:endParaRPr lang="en-US" dirty="0">
                        <a:latin typeface="Arial" panose="020B0604020202020204" pitchFamily="34" charset="0"/>
                        <a:cs typeface="Arial" panose="020B0604020202020204" pitchFamily="34" charset="0"/>
                      </a:endParaRPr>
                    </a:p>
                  </a:txBody>
                  <a:tcPr marL="62939" marR="62939" marT="31470" marB="31470"/>
                </a:tc>
                <a:tc>
                  <a:txBody>
                    <a:bodyPr/>
                    <a:lstStyle/>
                    <a:p>
                      <a:endParaRPr lang="en-US" sz="1800" dirty="0">
                        <a:latin typeface="Arial" panose="020B0604020202020204" pitchFamily="34" charset="0"/>
                        <a:cs typeface="Arial" panose="020B0604020202020204" pitchFamily="34" charset="0"/>
                      </a:endParaRPr>
                    </a:p>
                  </a:txBody>
                  <a:tcPr marL="62939" marR="62939" marT="31470" marB="31470"/>
                </a:tc>
                <a:tc>
                  <a:txBody>
                    <a:bodyPr/>
                    <a:lstStyle/>
                    <a:p>
                      <a:r>
                        <a:rPr lang="en-US" sz="1800" dirty="0" smtClean="0">
                          <a:latin typeface="Arial" panose="020B0604020202020204" pitchFamily="34" charset="0"/>
                          <a:cs typeface="Arial" panose="020B0604020202020204" pitchFamily="34" charset="0"/>
                        </a:rPr>
                        <a:t>EGM96</a:t>
                      </a:r>
                      <a:endParaRPr lang="en-US" sz="1800" dirty="0">
                        <a:latin typeface="Arial" panose="020B0604020202020204" pitchFamily="34" charset="0"/>
                        <a:cs typeface="Arial" panose="020B0604020202020204" pitchFamily="34" charset="0"/>
                      </a:endParaRPr>
                    </a:p>
                  </a:txBody>
                  <a:tcPr marL="62939" marR="62939" marT="31470" marB="31470"/>
                </a:tc>
                <a:tc>
                  <a:txBody>
                    <a:bodyPr/>
                    <a:lstStyle/>
                    <a:p>
                      <a:r>
                        <a:rPr lang="en-US" sz="1800" dirty="0" smtClean="0">
                          <a:latin typeface="Arial" panose="020B0604020202020204" pitchFamily="34" charset="0"/>
                          <a:cs typeface="Arial" panose="020B0604020202020204" pitchFamily="34" charset="0"/>
                        </a:rPr>
                        <a:t>Appendix B.6</a:t>
                      </a:r>
                      <a:r>
                        <a:rPr lang="en-US" sz="1800" baseline="0" dirty="0" smtClean="0">
                          <a:latin typeface="Arial" panose="020B0604020202020204" pitchFamily="34" charset="0"/>
                          <a:cs typeface="Arial" panose="020B0604020202020204" pitchFamily="34" charset="0"/>
                        </a:rPr>
                        <a:t> of DMA TR 8350.2 (WGS 84)</a:t>
                      </a:r>
                      <a:endParaRPr lang="en-US" sz="1800" dirty="0">
                        <a:latin typeface="Arial" panose="020B0604020202020204" pitchFamily="34" charset="0"/>
                        <a:cs typeface="Arial" panose="020B0604020202020204" pitchFamily="34" charset="0"/>
                      </a:endParaRPr>
                    </a:p>
                  </a:txBody>
                  <a:tcPr marL="62939" marR="62939" marT="31470" marB="31470"/>
                </a:tc>
                <a:extLst>
                  <a:ext uri="{0D108BD9-81ED-4DB2-BD59-A6C34878D82A}">
                    <a16:rowId xmlns:a16="http://schemas.microsoft.com/office/drawing/2014/main" val="348057990"/>
                  </a:ext>
                </a:extLst>
              </a:tr>
              <a:tr h="990228">
                <a:tc>
                  <a:txBody>
                    <a:bodyPr/>
                    <a:lstStyle/>
                    <a:p>
                      <a:r>
                        <a:rPr lang="en-US" sz="1800" dirty="0" smtClean="0">
                          <a:latin typeface="Arial" panose="020B0604020202020204" pitchFamily="34" charset="0"/>
                          <a:cs typeface="Arial" panose="020B0604020202020204" pitchFamily="34" charset="0"/>
                        </a:rPr>
                        <a:t>ITRF (Intl.</a:t>
                      </a:r>
                      <a:r>
                        <a:rPr lang="en-US" sz="1800" baseline="0" dirty="0" smtClean="0">
                          <a:latin typeface="Arial" panose="020B0604020202020204" pitchFamily="34" charset="0"/>
                          <a:cs typeface="Arial" panose="020B0604020202020204" pitchFamily="34" charset="0"/>
                        </a:rPr>
                        <a:t> Terrestrial Reference Frame by IERS)</a:t>
                      </a:r>
                      <a:endParaRPr lang="en-US" sz="1800" dirty="0">
                        <a:latin typeface="Arial" panose="020B0604020202020204" pitchFamily="34" charset="0"/>
                        <a:cs typeface="Arial" panose="020B0604020202020204" pitchFamily="34" charset="0"/>
                      </a:endParaRPr>
                    </a:p>
                  </a:txBody>
                  <a:tcPr marL="62939" marR="62939" marT="31470" marB="31470"/>
                </a:tc>
                <a:tc>
                  <a:txBody>
                    <a:bodyPr/>
                    <a:lstStyle/>
                    <a:p>
                      <a:endParaRPr lang="en-US" sz="1800" dirty="0">
                        <a:latin typeface="Arial" panose="020B0604020202020204" pitchFamily="34" charset="0"/>
                        <a:cs typeface="Arial" panose="020B0604020202020204" pitchFamily="34" charset="0"/>
                      </a:endParaRPr>
                    </a:p>
                  </a:txBody>
                  <a:tcPr marL="62939" marR="62939" marT="31470" marB="31470"/>
                </a:tc>
                <a:tc>
                  <a:txBody>
                    <a:bodyPr/>
                    <a:lstStyle/>
                    <a:p>
                      <a:r>
                        <a:rPr lang="en-US" sz="1800" dirty="0" smtClean="0">
                          <a:latin typeface="Arial" panose="020B0604020202020204" pitchFamily="34" charset="0"/>
                          <a:cs typeface="Arial" panose="020B0604020202020204" pitchFamily="34" charset="0"/>
                        </a:rPr>
                        <a:t>EGM2008</a:t>
                      </a:r>
                      <a:endParaRPr lang="en-US" sz="1800" dirty="0">
                        <a:latin typeface="Arial" panose="020B0604020202020204" pitchFamily="34" charset="0"/>
                        <a:cs typeface="Arial" panose="020B0604020202020204" pitchFamily="34" charset="0"/>
                      </a:endParaRPr>
                    </a:p>
                  </a:txBody>
                  <a:tcPr marL="62939" marR="62939" marT="31470" marB="31470"/>
                </a:tc>
                <a:tc>
                  <a:txBody>
                    <a:bodyPr/>
                    <a:lstStyle/>
                    <a:p>
                      <a:r>
                        <a:rPr lang="en-US" sz="1800" dirty="0" smtClean="0">
                          <a:latin typeface="Arial" panose="020B0604020202020204" pitchFamily="34" charset="0"/>
                          <a:cs typeface="Arial" panose="020B0604020202020204" pitchFamily="34" charset="0"/>
                        </a:rPr>
                        <a:t>Oregon Coordinate Reference System (ORCS)</a:t>
                      </a:r>
                      <a:endParaRPr lang="en-US" sz="1800" dirty="0">
                        <a:latin typeface="Arial" panose="020B0604020202020204" pitchFamily="34" charset="0"/>
                        <a:cs typeface="Arial" panose="020B0604020202020204" pitchFamily="34" charset="0"/>
                      </a:endParaRPr>
                    </a:p>
                  </a:txBody>
                  <a:tcPr marL="62939" marR="62939" marT="31470" marB="31470"/>
                </a:tc>
                <a:extLst>
                  <a:ext uri="{0D108BD9-81ED-4DB2-BD59-A6C34878D82A}">
                    <a16:rowId xmlns:a16="http://schemas.microsoft.com/office/drawing/2014/main" val="927589832"/>
                  </a:ext>
                </a:extLst>
              </a:tr>
              <a:tr h="990228">
                <a:tc>
                  <a:txBody>
                    <a:bodyPr/>
                    <a:lstStyle/>
                    <a:p>
                      <a:r>
                        <a:rPr lang="en-US" sz="1800" dirty="0" smtClean="0">
                          <a:latin typeface="Arial" panose="020B0604020202020204" pitchFamily="34" charset="0"/>
                          <a:cs typeface="Arial" panose="020B0604020202020204" pitchFamily="34" charset="0"/>
                        </a:rPr>
                        <a:t>IGS (Intl. GNSS Service reference</a:t>
                      </a:r>
                      <a:r>
                        <a:rPr lang="en-US" sz="1800" baseline="0" dirty="0" smtClean="0">
                          <a:latin typeface="Arial" panose="020B0604020202020204" pitchFamily="34" charset="0"/>
                          <a:cs typeface="Arial" panose="020B0604020202020204" pitchFamily="34" charset="0"/>
                        </a:rPr>
                        <a:t> frame)</a:t>
                      </a:r>
                      <a:endParaRPr lang="en-US" sz="1800" dirty="0">
                        <a:latin typeface="Arial" panose="020B0604020202020204" pitchFamily="34" charset="0"/>
                        <a:cs typeface="Arial" panose="020B0604020202020204" pitchFamily="34" charset="0"/>
                      </a:endParaRPr>
                    </a:p>
                  </a:txBody>
                  <a:tcPr marL="62939" marR="62939" marT="31470" marB="31470"/>
                </a:tc>
                <a:tc>
                  <a:txBody>
                    <a:bodyPr/>
                    <a:lstStyle/>
                    <a:p>
                      <a:endParaRPr lang="en-US" sz="1800" dirty="0">
                        <a:latin typeface="Arial" panose="020B0604020202020204" pitchFamily="34" charset="0"/>
                        <a:cs typeface="Arial" panose="020B0604020202020204" pitchFamily="34" charset="0"/>
                      </a:endParaRPr>
                    </a:p>
                  </a:txBody>
                  <a:tcPr marL="62939" marR="62939" marT="31470" marB="31470"/>
                </a:tc>
                <a:tc>
                  <a:txBody>
                    <a:bodyPr/>
                    <a:lstStyle/>
                    <a:p>
                      <a:endParaRPr lang="en-US" sz="1800" dirty="0">
                        <a:latin typeface="Arial" panose="020B0604020202020204" pitchFamily="34" charset="0"/>
                        <a:cs typeface="Arial" panose="020B0604020202020204" pitchFamily="34" charset="0"/>
                      </a:endParaRPr>
                    </a:p>
                  </a:txBody>
                  <a:tcPr marL="62939" marR="62939" marT="31470" marB="31470"/>
                </a:tc>
                <a:tc>
                  <a:txBody>
                    <a:bodyPr/>
                    <a:lstStyle/>
                    <a:p>
                      <a:r>
                        <a:rPr lang="en-US" sz="1800" dirty="0" smtClean="0">
                          <a:latin typeface="Arial" panose="020B0604020202020204" pitchFamily="34" charset="0"/>
                          <a:cs typeface="Arial" panose="020B0604020202020204" pitchFamily="34" charset="0"/>
                        </a:rPr>
                        <a:t>The Kansas Regional Coordinate System</a:t>
                      </a:r>
                      <a:endParaRPr lang="en-US" sz="1800" dirty="0">
                        <a:latin typeface="Arial" panose="020B0604020202020204" pitchFamily="34" charset="0"/>
                        <a:cs typeface="Arial" panose="020B0604020202020204" pitchFamily="34" charset="0"/>
                      </a:endParaRPr>
                    </a:p>
                  </a:txBody>
                  <a:tcPr marL="62939" marR="62939" marT="31470" marB="31470"/>
                </a:tc>
                <a:extLst>
                  <a:ext uri="{0D108BD9-81ED-4DB2-BD59-A6C34878D82A}">
                    <a16:rowId xmlns:a16="http://schemas.microsoft.com/office/drawing/2014/main" val="3884107606"/>
                  </a:ext>
                </a:extLst>
              </a:tr>
            </a:tbl>
          </a:graphicData>
        </a:graphic>
      </p:graphicFrame>
      <p:sp>
        <p:nvSpPr>
          <p:cNvPr id="5" name="TextBox 4"/>
          <p:cNvSpPr txBox="1"/>
          <p:nvPr/>
        </p:nvSpPr>
        <p:spPr bwMode="auto">
          <a:xfrm>
            <a:off x="114301" y="1143002"/>
            <a:ext cx="8842665" cy="584775"/>
          </a:xfrm>
          <a:prstGeom prst="rect">
            <a:avLst/>
          </a:prstGeom>
          <a:noFill/>
          <a:ln w="9525">
            <a:noFill/>
            <a:miter lim="800000"/>
            <a:headEnd/>
            <a:tailEnd/>
          </a:ln>
        </p:spPr>
        <p:txBody>
          <a:bodyPr wrap="square" rtlCol="0">
            <a:spAutoFit/>
          </a:bodyPr>
          <a:lstStyle/>
          <a:p>
            <a:pPr algn="ctr"/>
            <a:r>
              <a:rPr lang="en-US" sz="2400" dirty="0">
                <a:latin typeface="Cambria" panose="02040503050406030204" pitchFamily="18" charset="0"/>
              </a:rPr>
              <a:t>These items are </a:t>
            </a:r>
            <a:r>
              <a:rPr lang="en-US" sz="3200" dirty="0">
                <a:latin typeface="Cambria" panose="02040503050406030204" pitchFamily="18" charset="0"/>
              </a:rPr>
              <a:t>NOT</a:t>
            </a:r>
            <a:r>
              <a:rPr lang="en-US" sz="2400" dirty="0">
                <a:latin typeface="Cambria" panose="02040503050406030204" pitchFamily="18" charset="0"/>
              </a:rPr>
              <a:t> part of the NSRS</a:t>
            </a:r>
          </a:p>
        </p:txBody>
      </p:sp>
      <p:sp>
        <p:nvSpPr>
          <p:cNvPr id="2" name="TextBox 1"/>
          <p:cNvSpPr txBox="1"/>
          <p:nvPr/>
        </p:nvSpPr>
        <p:spPr bwMode="auto">
          <a:xfrm>
            <a:off x="0" y="6560221"/>
            <a:ext cx="2028056" cy="276999"/>
          </a:xfrm>
          <a:prstGeom prst="rect">
            <a:avLst/>
          </a:prstGeom>
          <a:noFill/>
          <a:ln w="9525">
            <a:noFill/>
            <a:miter lim="800000"/>
            <a:headEnd/>
            <a:tailEnd/>
          </a:ln>
        </p:spPr>
        <p:txBody>
          <a:bodyPr wrap="none" rtlCol="0">
            <a:spAutoFit/>
          </a:bodyPr>
          <a:lstStyle/>
          <a:p>
            <a:r>
              <a:rPr lang="en-US" sz="1200" dirty="0">
                <a:hlinkClick r:id="rId3"/>
              </a:rPr>
              <a:t>Hyperlink to ITRF station map</a:t>
            </a:r>
            <a:endParaRPr lang="en-US" sz="1200" dirty="0"/>
          </a:p>
        </p:txBody>
      </p:sp>
      <p:cxnSp>
        <p:nvCxnSpPr>
          <p:cNvPr id="10" name="Straight Connector 9"/>
          <p:cNvCxnSpPr>
            <a:stCxn id="7" idx="1"/>
            <a:endCxn id="7" idx="3"/>
          </p:cNvCxnSpPr>
          <p:nvPr/>
        </p:nvCxnSpPr>
        <p:spPr>
          <a:xfrm>
            <a:off x="114301" y="846138"/>
            <a:ext cx="8925791" cy="0"/>
          </a:xfrm>
          <a:prstGeom prst="line">
            <a:avLst/>
          </a:prstGeom>
          <a:ln w="50800">
            <a:solidFill>
              <a:srgbClr val="FF0000"/>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125201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50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779461-940C-4553-A537-3C8E75415F4D}"/>
              </a:ext>
            </a:extLst>
          </p:cNvPr>
          <p:cNvSpPr>
            <a:spLocks noGrp="1"/>
          </p:cNvSpPr>
          <p:nvPr>
            <p:ph type="title"/>
          </p:nvPr>
        </p:nvSpPr>
        <p:spPr/>
        <p:txBody>
          <a:bodyPr/>
          <a:lstStyle/>
          <a:p>
            <a:r>
              <a:rPr lang="en-US" dirty="0"/>
              <a:t>Maps of all SPCS2022 layers</a:t>
            </a:r>
          </a:p>
        </p:txBody>
      </p:sp>
      <p:sp>
        <p:nvSpPr>
          <p:cNvPr id="6" name="TextBox 5">
            <a:extLst>
              <a:ext uri="{FF2B5EF4-FFF2-40B4-BE49-F238E27FC236}">
                <a16:creationId xmlns:a16="http://schemas.microsoft.com/office/drawing/2014/main" id="{CCFE3B65-9176-4065-A56F-BD2260C9A187}"/>
              </a:ext>
            </a:extLst>
          </p:cNvPr>
          <p:cNvSpPr txBox="1"/>
          <p:nvPr/>
        </p:nvSpPr>
        <p:spPr>
          <a:xfrm>
            <a:off x="0" y="-1"/>
            <a:ext cx="9144000" cy="457200"/>
          </a:xfrm>
          <a:prstGeom prst="rect">
            <a:avLst/>
          </a:prstGeom>
          <a:solidFill>
            <a:sysClr val="window" lastClr="FFFFFF"/>
          </a:solidFill>
        </p:spPr>
        <p:txBody>
          <a:bodyPr wrap="square" rtlCol="0">
            <a:norm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200" b="1" i="0" u="none" strike="noStrike" kern="1200" cap="none" spc="0" normalizeH="0" baseline="0" noProof="0" dirty="0">
              <a:ln>
                <a:noFill/>
              </a:ln>
              <a:solidFill>
                <a:prstClr val="black"/>
              </a:solidFill>
              <a:effectLst/>
              <a:uLnTx/>
              <a:uFillTx/>
              <a:latin typeface="Calibri" charset="0"/>
              <a:ea typeface="ＭＳ Ｐゴシック" charset="0"/>
              <a:cs typeface="+mn-cs"/>
            </a:endParaRPr>
          </a:p>
          <a:p>
            <a:pPr marL="0" marR="0" lvl="0" indent="0" algn="ctr" defTabSz="457200" rtl="0" eaLnBrk="1" fontAlgn="base" latinLnBrk="0" hangingPunct="1">
              <a:lnSpc>
                <a:spcPct val="5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charset="0"/>
                <a:ea typeface="ＭＳ Ｐゴシック" charset="0"/>
                <a:cs typeface="+mn-cs"/>
              </a:rPr>
              <a:t>State Plane Coordinate System of 2022 (940 zones in 56 states and territories)</a:t>
            </a:r>
          </a:p>
        </p:txBody>
      </p:sp>
      <p:sp>
        <p:nvSpPr>
          <p:cNvPr id="5" name="Slide Number Placeholder 4">
            <a:extLst>
              <a:ext uri="{FF2B5EF4-FFF2-40B4-BE49-F238E27FC236}">
                <a16:creationId xmlns:a16="http://schemas.microsoft.com/office/drawing/2014/main" id="{2C1733E2-8B8F-4999-B246-9192BCE6E20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21C175-7EF2-4F00-94D5-418B427E826E}"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pic>
        <p:nvPicPr>
          <p:cNvPr id="9" name="Picture 8">
            <a:extLst>
              <a:ext uri="{FF2B5EF4-FFF2-40B4-BE49-F238E27FC236}">
                <a16:creationId xmlns:a16="http://schemas.microsoft.com/office/drawing/2014/main" id="{762D97FB-E76E-4EA9-A72F-FCCC0BEE0C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57199"/>
            <a:ext cx="9144000" cy="6492284"/>
          </a:xfrm>
          <a:prstGeom prst="rect">
            <a:avLst/>
          </a:prstGeom>
        </p:spPr>
      </p:pic>
    </p:spTree>
    <p:extLst>
      <p:ext uri="{BB962C8B-B14F-4D97-AF65-F5344CB8AC3E}">
        <p14:creationId xmlns:p14="http://schemas.microsoft.com/office/powerpoint/2010/main" val="4596862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779461-940C-4553-A537-3C8E75415F4D}"/>
              </a:ext>
            </a:extLst>
          </p:cNvPr>
          <p:cNvSpPr>
            <a:spLocks noGrp="1"/>
          </p:cNvSpPr>
          <p:nvPr>
            <p:ph type="title"/>
          </p:nvPr>
        </p:nvSpPr>
        <p:spPr/>
        <p:txBody>
          <a:bodyPr/>
          <a:lstStyle/>
          <a:p>
            <a:r>
              <a:rPr lang="en-US" dirty="0"/>
              <a:t>Maps of number of layers</a:t>
            </a:r>
          </a:p>
        </p:txBody>
      </p:sp>
      <p:sp>
        <p:nvSpPr>
          <p:cNvPr id="5" name="Slide Number Placeholder 4">
            <a:extLst>
              <a:ext uri="{FF2B5EF4-FFF2-40B4-BE49-F238E27FC236}">
                <a16:creationId xmlns:a16="http://schemas.microsoft.com/office/drawing/2014/main" id="{E4447928-CA4C-48FC-9F0B-9C049E88AE5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21C175-7EF2-4F00-94D5-418B427E826E}"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pic>
        <p:nvPicPr>
          <p:cNvPr id="8" name="Picture 7">
            <a:extLst>
              <a:ext uri="{FF2B5EF4-FFF2-40B4-BE49-F238E27FC236}">
                <a16:creationId xmlns:a16="http://schemas.microsoft.com/office/drawing/2014/main" id="{72F7D19D-BDC6-4AC7-8327-4670BDFE8E3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8129390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8F5352-5FB1-4763-9959-205A423A963E}"/>
              </a:ext>
            </a:extLst>
          </p:cNvPr>
          <p:cNvSpPr>
            <a:spLocks noGrp="1"/>
          </p:cNvSpPr>
          <p:nvPr>
            <p:ph type="title"/>
          </p:nvPr>
        </p:nvSpPr>
        <p:spPr/>
        <p:txBody>
          <a:bodyPr/>
          <a:lstStyle/>
          <a:p>
            <a:r>
              <a:rPr lang="en-US" b="1" dirty="0">
                <a:solidFill>
                  <a:schemeClr val="tx2"/>
                </a:solidFill>
              </a:rPr>
              <a:t>Status of zone layout and designs</a:t>
            </a:r>
          </a:p>
        </p:txBody>
      </p:sp>
      <p:sp>
        <p:nvSpPr>
          <p:cNvPr id="3" name="Content Placeholder 2">
            <a:extLst>
              <a:ext uri="{FF2B5EF4-FFF2-40B4-BE49-F238E27FC236}">
                <a16:creationId xmlns:a16="http://schemas.microsoft.com/office/drawing/2014/main" id="{6BE25600-77B1-47E3-A7F4-612D2E6F0CD2}"/>
              </a:ext>
            </a:extLst>
          </p:cNvPr>
          <p:cNvSpPr>
            <a:spLocks noGrp="1"/>
          </p:cNvSpPr>
          <p:nvPr>
            <p:ph idx="1"/>
          </p:nvPr>
        </p:nvSpPr>
        <p:spPr>
          <a:xfrm>
            <a:off x="457200" y="1600199"/>
            <a:ext cx="8686800" cy="5121275"/>
          </a:xfrm>
        </p:spPr>
        <p:txBody>
          <a:bodyPr>
            <a:normAutofit/>
          </a:bodyPr>
          <a:lstStyle/>
          <a:p>
            <a:r>
              <a:rPr lang="en-US" b="1" dirty="0"/>
              <a:t>Designs by NGS</a:t>
            </a:r>
          </a:p>
          <a:p>
            <a:pPr lvl="1"/>
            <a:r>
              <a:rPr lang="en-US" dirty="0"/>
              <a:t>159 zones (including 54 statewide)</a:t>
            </a:r>
          </a:p>
          <a:p>
            <a:pPr lvl="1"/>
            <a:r>
              <a:rPr lang="en-US" dirty="0"/>
              <a:t>Range from 1 to 22 zones per state (max in Alaska)</a:t>
            </a:r>
          </a:p>
          <a:p>
            <a:r>
              <a:rPr lang="en-US" b="1" dirty="0"/>
              <a:t>Designs by state stakeholders</a:t>
            </a:r>
          </a:p>
          <a:p>
            <a:pPr lvl="1"/>
            <a:r>
              <a:rPr lang="en-US" dirty="0"/>
              <a:t>810 zones in 28 states</a:t>
            </a:r>
          </a:p>
          <a:p>
            <a:pPr lvl="1"/>
            <a:r>
              <a:rPr lang="en-US" dirty="0"/>
              <a:t>Range from 1 to 88 zones per layer (max in Ohio)</a:t>
            </a:r>
          </a:p>
          <a:p>
            <a:pPr lvl="1"/>
            <a:r>
              <a:rPr lang="en-US" dirty="0"/>
              <a:t>Essentially all are “low distortion projections”</a:t>
            </a:r>
          </a:p>
          <a:p>
            <a:r>
              <a:rPr lang="en-US" b="1" dirty="0"/>
              <a:t>Total = 969 zones </a:t>
            </a:r>
            <a:r>
              <a:rPr lang="en-US" dirty="0"/>
              <a:t>for 56 states and territories</a:t>
            </a:r>
          </a:p>
          <a:p>
            <a:pPr lvl="1"/>
            <a:r>
              <a:rPr lang="en-US" dirty="0"/>
              <a:t>Number may decrease, but will not increase</a:t>
            </a:r>
          </a:p>
          <a:p>
            <a:pPr lvl="1"/>
            <a:endParaRPr lang="en-US" dirty="0"/>
          </a:p>
        </p:txBody>
      </p:sp>
      <p:sp>
        <p:nvSpPr>
          <p:cNvPr id="5" name="Slide Number Placeholder 4">
            <a:extLst>
              <a:ext uri="{FF2B5EF4-FFF2-40B4-BE49-F238E27FC236}">
                <a16:creationId xmlns:a16="http://schemas.microsoft.com/office/drawing/2014/main" id="{6BBF2871-7ACB-4E96-8660-AD19BE0E5C3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2D6AEA-48A7-924D-9406-EC6E0EBC20ED}"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258807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500"/>
                                        <p:tgtEl>
                                          <p:spTgt spid="3">
                                            <p:txEl>
                                              <p:pRg st="3" end="3"/>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4" end="4"/>
                                            </p:txEl>
                                          </p:spTgt>
                                        </p:tgtEl>
                                        <p:attrNameLst>
                                          <p:attrName>style.visibility</p:attrName>
                                        </p:attrNameLst>
                                      </p:cBhvr>
                                      <p:to>
                                        <p:strVal val="visible"/>
                                      </p:to>
                                    </p:set>
                                    <p:animEffect transition="in" filter="fade">
                                      <p:cBhvr>
                                        <p:cTn id="10" dur="500"/>
                                        <p:tgtEl>
                                          <p:spTgt spid="3">
                                            <p:txEl>
                                              <p:pRg st="4" end="4"/>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animEffect transition="in" filter="fade">
                                      <p:cBhvr>
                                        <p:cTn id="13" dur="500"/>
                                        <p:tgtEl>
                                          <p:spTgt spid="3">
                                            <p:txEl>
                                              <p:pRg st="5" end="5"/>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6" end="6"/>
                                            </p:txEl>
                                          </p:spTgt>
                                        </p:tgtEl>
                                        <p:attrNameLst>
                                          <p:attrName>style.visibility</p:attrName>
                                        </p:attrNameLst>
                                      </p:cBhvr>
                                      <p:to>
                                        <p:strVal val="visible"/>
                                      </p:to>
                                    </p:set>
                                    <p:animEffect transition="in" filter="fade">
                                      <p:cBhvr>
                                        <p:cTn id="16" dur="500"/>
                                        <p:tgtEl>
                                          <p:spTgt spid="3">
                                            <p:txEl>
                                              <p:pRg st="6" end="6"/>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animEffect transition="in" filter="fade">
                                      <p:cBhvr>
                                        <p:cTn id="21" dur="500"/>
                                        <p:tgtEl>
                                          <p:spTgt spid="3">
                                            <p:txEl>
                                              <p:pRg st="7" end="7"/>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3">
                                            <p:txEl>
                                              <p:pRg st="8" end="8"/>
                                            </p:txEl>
                                          </p:spTgt>
                                        </p:tgtEl>
                                        <p:attrNameLst>
                                          <p:attrName>style.visibility</p:attrName>
                                        </p:attrNameLst>
                                      </p:cBhvr>
                                      <p:to>
                                        <p:strVal val="visible"/>
                                      </p:to>
                                    </p:set>
                                    <p:animEffect transition="in" filter="fade">
                                      <p:cBhvr>
                                        <p:cTn id="24"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779461-940C-4553-A537-3C8E75415F4D}"/>
              </a:ext>
            </a:extLst>
          </p:cNvPr>
          <p:cNvSpPr>
            <a:spLocks noGrp="1"/>
          </p:cNvSpPr>
          <p:nvPr>
            <p:ph type="title"/>
          </p:nvPr>
        </p:nvSpPr>
        <p:spPr/>
        <p:txBody>
          <a:bodyPr/>
          <a:lstStyle/>
          <a:p>
            <a:r>
              <a:rPr lang="en-US" dirty="0"/>
              <a:t>Map number of zones</a:t>
            </a:r>
          </a:p>
        </p:txBody>
      </p:sp>
      <p:sp>
        <p:nvSpPr>
          <p:cNvPr id="5" name="Slide Number Placeholder 4">
            <a:extLst>
              <a:ext uri="{FF2B5EF4-FFF2-40B4-BE49-F238E27FC236}">
                <a16:creationId xmlns:a16="http://schemas.microsoft.com/office/drawing/2014/main" id="{3832E5E6-BC54-438E-855A-A8D16520EAB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21C175-7EF2-4F00-94D5-418B427E826E}"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pic>
        <p:nvPicPr>
          <p:cNvPr id="6" name="Picture 5">
            <a:extLst>
              <a:ext uri="{FF2B5EF4-FFF2-40B4-BE49-F238E27FC236}">
                <a16:creationId xmlns:a16="http://schemas.microsoft.com/office/drawing/2014/main" id="{2902F47F-8E97-4BB4-AC23-B7E9A016DF2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7564034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21C175-7EF2-4F00-94D5-418B427E826E}"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1428733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21C175-7EF2-4F00-94D5-418B427E826E}"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8088913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21C175-7EF2-4F00-94D5-418B427E826E}"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7948965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21C175-7EF2-4F00-94D5-418B427E826E}"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569421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B2411F-37DC-4880-9D49-6792CC1C3D4E}"/>
              </a:ext>
            </a:extLst>
          </p:cNvPr>
          <p:cNvSpPr>
            <a:spLocks noGrp="1"/>
          </p:cNvSpPr>
          <p:nvPr>
            <p:ph type="title"/>
          </p:nvPr>
        </p:nvSpPr>
        <p:spPr/>
        <p:txBody>
          <a:bodyPr/>
          <a:lstStyle/>
          <a:p>
            <a:r>
              <a:rPr lang="en-US" b="1" dirty="0">
                <a:solidFill>
                  <a:schemeClr val="tx2"/>
                </a:solidFill>
              </a:rPr>
              <a:t>SPCS2022 zone designs</a:t>
            </a:r>
          </a:p>
        </p:txBody>
      </p:sp>
      <p:sp>
        <p:nvSpPr>
          <p:cNvPr id="3" name="Content Placeholder 2">
            <a:extLst>
              <a:ext uri="{FF2B5EF4-FFF2-40B4-BE49-F238E27FC236}">
                <a16:creationId xmlns:a16="http://schemas.microsoft.com/office/drawing/2014/main" id="{11383E96-DD7D-47A1-B306-76614C3A6EA9}"/>
              </a:ext>
            </a:extLst>
          </p:cNvPr>
          <p:cNvSpPr>
            <a:spLocks noGrp="1"/>
          </p:cNvSpPr>
          <p:nvPr>
            <p:ph idx="1"/>
          </p:nvPr>
        </p:nvSpPr>
        <p:spPr/>
        <p:txBody>
          <a:bodyPr>
            <a:normAutofit/>
          </a:bodyPr>
          <a:lstStyle/>
          <a:p>
            <a:r>
              <a:rPr lang="en-US" b="1" dirty="0"/>
              <a:t>All designs so far are </a:t>
            </a:r>
            <a:r>
              <a:rPr lang="en-US" b="1" i="1" dirty="0"/>
              <a:t>PRELIMARY</a:t>
            </a:r>
          </a:p>
          <a:p>
            <a:r>
              <a:rPr lang="en-US" b="1" dirty="0"/>
              <a:t>Begin finalizing designs </a:t>
            </a:r>
            <a:r>
              <a:rPr lang="en-US" b="1" i="1" dirty="0"/>
              <a:t>NOW</a:t>
            </a:r>
          </a:p>
          <a:p>
            <a:pPr lvl="1"/>
            <a:r>
              <a:rPr lang="en-US" dirty="0"/>
              <a:t>Compile and compare all designs</a:t>
            </a:r>
          </a:p>
          <a:p>
            <a:pPr lvl="1"/>
            <a:r>
              <a:rPr lang="en-US" dirty="0"/>
              <a:t>Ensure consistent and correct</a:t>
            </a:r>
          </a:p>
          <a:p>
            <a:r>
              <a:rPr lang="en-US" b="1" dirty="0"/>
              <a:t>Get stakeholder input before finalizing</a:t>
            </a:r>
          </a:p>
          <a:p>
            <a:pPr lvl="1"/>
            <a:r>
              <a:rPr lang="en-US" dirty="0"/>
              <a:t>Provide preliminary complete parameters</a:t>
            </a:r>
          </a:p>
          <a:p>
            <a:pPr lvl="1"/>
            <a:r>
              <a:rPr lang="en-US" dirty="0"/>
              <a:t>Solicit input from stakeholders 2021/2022</a:t>
            </a:r>
          </a:p>
          <a:p>
            <a:pPr lvl="1"/>
            <a:r>
              <a:rPr lang="en-US" dirty="0"/>
              <a:t>Finalize after stakeholder input</a:t>
            </a:r>
          </a:p>
        </p:txBody>
      </p:sp>
      <p:sp>
        <p:nvSpPr>
          <p:cNvPr id="5" name="Slide Number Placeholder 4">
            <a:extLst>
              <a:ext uri="{FF2B5EF4-FFF2-40B4-BE49-F238E27FC236}">
                <a16:creationId xmlns:a16="http://schemas.microsoft.com/office/drawing/2014/main" id="{1869C028-E3FA-47F8-BFFE-9EFD94F8CB5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2D6AEA-48A7-924D-9406-EC6E0EBC20ED}"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0057739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fade">
                                      <p:cBhvr>
                                        <p:cTn id="10" dur="500"/>
                                        <p:tgtEl>
                                          <p:spTgt spid="3">
                                            <p:txEl>
                                              <p:pRg st="2" end="2"/>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Effect transition="in" filter="fade">
                                      <p:cBhvr>
                                        <p:cTn id="13" dur="500"/>
                                        <p:tgtEl>
                                          <p:spTgt spid="3">
                                            <p:txEl>
                                              <p:pRg st="3" end="3"/>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animEffect transition="in" filter="fade">
                                      <p:cBhvr>
                                        <p:cTn id="18" dur="500"/>
                                        <p:tgtEl>
                                          <p:spTgt spid="3">
                                            <p:txEl>
                                              <p:pRg st="4" end="4"/>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500"/>
                                        <p:tgtEl>
                                          <p:spTgt spid="3">
                                            <p:txEl>
                                              <p:pRg st="5" end="5"/>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3">
                                            <p:txEl>
                                              <p:pRg st="6" end="6"/>
                                            </p:txEl>
                                          </p:spTgt>
                                        </p:tgtEl>
                                        <p:attrNameLst>
                                          <p:attrName>style.visibility</p:attrName>
                                        </p:attrNameLst>
                                      </p:cBhvr>
                                      <p:to>
                                        <p:strVal val="visible"/>
                                      </p:to>
                                    </p:set>
                                    <p:animEffect transition="in" filter="fade">
                                      <p:cBhvr>
                                        <p:cTn id="24" dur="500"/>
                                        <p:tgtEl>
                                          <p:spTgt spid="3">
                                            <p:txEl>
                                              <p:pRg st="6" end="6"/>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animEffect transition="in" filter="fade">
                                      <p:cBhvr>
                                        <p:cTn id="27"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F38AEE-1CDA-4CC7-8732-83538B25C1CE}"/>
              </a:ext>
            </a:extLst>
          </p:cNvPr>
          <p:cNvSpPr>
            <a:spLocks noGrp="1"/>
          </p:cNvSpPr>
          <p:nvPr>
            <p:ph type="title"/>
          </p:nvPr>
        </p:nvSpPr>
        <p:spPr/>
        <p:txBody>
          <a:bodyPr/>
          <a:lstStyle/>
          <a:p>
            <a:r>
              <a:rPr lang="en-US" b="1" dirty="0">
                <a:solidFill>
                  <a:schemeClr val="tx2"/>
                </a:solidFill>
              </a:rPr>
              <a:t>SPCS2022 summary</a:t>
            </a:r>
          </a:p>
        </p:txBody>
      </p:sp>
      <p:sp>
        <p:nvSpPr>
          <p:cNvPr id="3" name="Content Placeholder 2">
            <a:extLst>
              <a:ext uri="{FF2B5EF4-FFF2-40B4-BE49-F238E27FC236}">
                <a16:creationId xmlns:a16="http://schemas.microsoft.com/office/drawing/2014/main" id="{9E5B027F-262F-418B-A43F-C863253D4E55}"/>
              </a:ext>
            </a:extLst>
          </p:cNvPr>
          <p:cNvSpPr>
            <a:spLocks noGrp="1"/>
          </p:cNvSpPr>
          <p:nvPr>
            <p:ph idx="1"/>
          </p:nvPr>
        </p:nvSpPr>
        <p:spPr>
          <a:xfrm>
            <a:off x="457200" y="1600200"/>
            <a:ext cx="8686800" cy="4756150"/>
          </a:xfrm>
        </p:spPr>
        <p:txBody>
          <a:bodyPr>
            <a:normAutofit fontScale="92500" lnSpcReduction="20000"/>
          </a:bodyPr>
          <a:lstStyle/>
          <a:p>
            <a:r>
              <a:rPr lang="en-US" dirty="0"/>
              <a:t>Minimize distortion at </a:t>
            </a:r>
            <a:r>
              <a:rPr lang="en-US" b="1" i="1" dirty="0"/>
              <a:t>topo surface</a:t>
            </a:r>
            <a:r>
              <a:rPr lang="en-US" dirty="0"/>
              <a:t>, </a:t>
            </a:r>
            <a:r>
              <a:rPr lang="en-US" i="1" dirty="0"/>
              <a:t>not</a:t>
            </a:r>
            <a:r>
              <a:rPr lang="en-US" dirty="0"/>
              <a:t> ellipsoid</a:t>
            </a:r>
          </a:p>
          <a:p>
            <a:r>
              <a:rPr lang="en-US" dirty="0"/>
              <a:t>Up to </a:t>
            </a:r>
            <a:r>
              <a:rPr lang="en-US" b="1" i="1" dirty="0"/>
              <a:t>3 zone “layers” </a:t>
            </a:r>
            <a:r>
              <a:rPr lang="en-US" dirty="0"/>
              <a:t>allowed</a:t>
            </a:r>
          </a:p>
          <a:p>
            <a:pPr lvl="1"/>
            <a:r>
              <a:rPr lang="en-US" dirty="0"/>
              <a:t>Some layers very similar to existing SPCS 83</a:t>
            </a:r>
          </a:p>
          <a:p>
            <a:pPr lvl="1"/>
            <a:r>
              <a:rPr lang="en-US" dirty="0"/>
              <a:t>Some layers very different</a:t>
            </a:r>
          </a:p>
          <a:p>
            <a:r>
              <a:rPr lang="en-US" dirty="0"/>
              <a:t>Total 969 zone for initial rollout of SPCS2022</a:t>
            </a:r>
          </a:p>
          <a:p>
            <a:pPr lvl="1"/>
            <a:r>
              <a:rPr lang="en-US" b="1" dirty="0"/>
              <a:t>NGS:</a:t>
            </a:r>
            <a:r>
              <a:rPr lang="en-US" dirty="0"/>
              <a:t>  159 zones (includes 54 statewide)</a:t>
            </a:r>
          </a:p>
          <a:p>
            <a:pPr lvl="1"/>
            <a:r>
              <a:rPr lang="en-US" b="1" dirty="0"/>
              <a:t>Stakeholders:</a:t>
            </a:r>
            <a:r>
              <a:rPr lang="en-US" dirty="0"/>
              <a:t>  810 zones in 28 states</a:t>
            </a:r>
          </a:p>
          <a:p>
            <a:pPr lvl="1"/>
            <a:r>
              <a:rPr lang="en-US" i="1" dirty="0"/>
              <a:t>Number of zones may decrease, will not increase</a:t>
            </a:r>
          </a:p>
          <a:p>
            <a:r>
              <a:rPr lang="en-US" dirty="0"/>
              <a:t>Will be implemented along with Modernized NSRS</a:t>
            </a:r>
          </a:p>
          <a:p>
            <a:pPr lvl="1"/>
            <a:r>
              <a:rPr lang="en-US" dirty="0"/>
              <a:t>Earlier usage with NAD 83 will not be supported by NGS</a:t>
            </a:r>
          </a:p>
          <a:p>
            <a:pPr lvl="1"/>
            <a:r>
              <a:rPr lang="en-US" b="1" i="1" dirty="0">
                <a:solidFill>
                  <a:srgbClr val="C00000"/>
                </a:solidFill>
              </a:rPr>
              <a:t>Can change/add/remove zones after modernized NSRS</a:t>
            </a:r>
          </a:p>
          <a:p>
            <a:pPr>
              <a:lnSpc>
                <a:spcPct val="100000"/>
              </a:lnSpc>
            </a:pPr>
            <a:endParaRPr lang="en-US" dirty="0"/>
          </a:p>
        </p:txBody>
      </p:sp>
      <p:sp>
        <p:nvSpPr>
          <p:cNvPr id="4" name="Slide Number Placeholder 3">
            <a:extLst>
              <a:ext uri="{FF2B5EF4-FFF2-40B4-BE49-F238E27FC236}">
                <a16:creationId xmlns:a16="http://schemas.microsoft.com/office/drawing/2014/main" id="{EC90BCC9-35D1-4469-87E6-DC0012E879E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2D6AEA-48A7-924D-9406-EC6E0EBC20ED}"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13828976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fade">
                                      <p:cBhvr>
                                        <p:cTn id="10" dur="500"/>
                                        <p:tgtEl>
                                          <p:spTgt spid="3">
                                            <p:txEl>
                                              <p:pRg st="2" end="2"/>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Effect transition="in" filter="fade">
                                      <p:cBhvr>
                                        <p:cTn id="13" dur="500"/>
                                        <p:tgtEl>
                                          <p:spTgt spid="3">
                                            <p:txEl>
                                              <p:pRg st="3" end="3"/>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animEffect transition="in" filter="fade">
                                      <p:cBhvr>
                                        <p:cTn id="18" dur="500"/>
                                        <p:tgtEl>
                                          <p:spTgt spid="3">
                                            <p:txEl>
                                              <p:pRg st="4" end="4"/>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500"/>
                                        <p:tgtEl>
                                          <p:spTgt spid="3">
                                            <p:txEl>
                                              <p:pRg st="5" end="5"/>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3">
                                            <p:txEl>
                                              <p:pRg st="6" end="6"/>
                                            </p:txEl>
                                          </p:spTgt>
                                        </p:tgtEl>
                                        <p:attrNameLst>
                                          <p:attrName>style.visibility</p:attrName>
                                        </p:attrNameLst>
                                      </p:cBhvr>
                                      <p:to>
                                        <p:strVal val="visible"/>
                                      </p:to>
                                    </p:set>
                                    <p:animEffect transition="in" filter="fade">
                                      <p:cBhvr>
                                        <p:cTn id="24" dur="500"/>
                                        <p:tgtEl>
                                          <p:spTgt spid="3">
                                            <p:txEl>
                                              <p:pRg st="6" end="6"/>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animEffect transition="in" filter="fade">
                                      <p:cBhvr>
                                        <p:cTn id="27" dur="500"/>
                                        <p:tgtEl>
                                          <p:spTgt spid="3">
                                            <p:txEl>
                                              <p:pRg st="7" end="7"/>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8" end="8"/>
                                            </p:txEl>
                                          </p:spTgt>
                                        </p:tgtEl>
                                        <p:attrNameLst>
                                          <p:attrName>style.visibility</p:attrName>
                                        </p:attrNameLst>
                                      </p:cBhvr>
                                      <p:to>
                                        <p:strVal val="visible"/>
                                      </p:to>
                                    </p:set>
                                    <p:animEffect transition="in" filter="fade">
                                      <p:cBhvr>
                                        <p:cTn id="32" dur="500"/>
                                        <p:tgtEl>
                                          <p:spTgt spid="3">
                                            <p:txEl>
                                              <p:pRg st="8" end="8"/>
                                            </p:txEl>
                                          </p:spTgt>
                                        </p:tgtEl>
                                      </p:cBhvr>
                                    </p:animEffect>
                                  </p:childTnLst>
                                </p:cTn>
                              </p:par>
                              <p:par>
                                <p:cTn id="33" presetID="10" presetClass="entr" presetSubtype="0" fill="hold" nodeType="withEffect">
                                  <p:stCondLst>
                                    <p:cond delay="0"/>
                                  </p:stCondLst>
                                  <p:childTnLst>
                                    <p:set>
                                      <p:cBhvr>
                                        <p:cTn id="34" dur="1" fill="hold">
                                          <p:stCondLst>
                                            <p:cond delay="0"/>
                                          </p:stCondLst>
                                        </p:cTn>
                                        <p:tgtEl>
                                          <p:spTgt spid="3">
                                            <p:txEl>
                                              <p:pRg st="9" end="9"/>
                                            </p:txEl>
                                          </p:spTgt>
                                        </p:tgtEl>
                                        <p:attrNameLst>
                                          <p:attrName>style.visibility</p:attrName>
                                        </p:attrNameLst>
                                      </p:cBhvr>
                                      <p:to>
                                        <p:strVal val="visible"/>
                                      </p:to>
                                    </p:set>
                                    <p:animEffect transition="in" filter="fade">
                                      <p:cBhvr>
                                        <p:cTn id="35" dur="500"/>
                                        <p:tgtEl>
                                          <p:spTgt spid="3">
                                            <p:txEl>
                                              <p:pRg st="9" end="9"/>
                                            </p:txEl>
                                          </p:spTgt>
                                        </p:tgtEl>
                                      </p:cBhvr>
                                    </p:animEffect>
                                  </p:childTnLst>
                                </p:cTn>
                              </p:par>
                              <p:par>
                                <p:cTn id="36" presetID="10" presetClass="entr" presetSubtype="0" fill="hold" nodeType="withEffect">
                                  <p:stCondLst>
                                    <p:cond delay="0"/>
                                  </p:stCondLst>
                                  <p:childTnLst>
                                    <p:set>
                                      <p:cBhvr>
                                        <p:cTn id="37" dur="1" fill="hold">
                                          <p:stCondLst>
                                            <p:cond delay="0"/>
                                          </p:stCondLst>
                                        </p:cTn>
                                        <p:tgtEl>
                                          <p:spTgt spid="3">
                                            <p:txEl>
                                              <p:pRg st="10" end="10"/>
                                            </p:txEl>
                                          </p:spTgt>
                                        </p:tgtEl>
                                        <p:attrNameLst>
                                          <p:attrName>style.visibility</p:attrName>
                                        </p:attrNameLst>
                                      </p:cBhvr>
                                      <p:to>
                                        <p:strVal val="visible"/>
                                      </p:to>
                                    </p:set>
                                    <p:animEffect transition="in" filter="fade">
                                      <p:cBhvr>
                                        <p:cTn id="38"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114301" y="1066797"/>
            <a:ext cx="8925791" cy="5492267"/>
          </a:xfrm>
        </p:spPr>
        <p:txBody>
          <a:bodyPr/>
          <a:lstStyle/>
          <a:p>
            <a:pPr marL="171450" indent="-171450">
              <a:buNone/>
              <a:defRPr/>
            </a:pPr>
            <a:r>
              <a:rPr lang="en-US" sz="4000" dirty="0" smtClean="0">
                <a:latin typeface="Cambria" panose="02040503050406030204" pitchFamily="18" charset="0"/>
              </a:rPr>
              <a:t>	OMB Circular A-16</a:t>
            </a:r>
          </a:p>
          <a:p>
            <a:pPr marL="971550" lvl="1" indent="-514350">
              <a:spcBef>
                <a:spcPts val="1200"/>
              </a:spcBef>
              <a:spcAft>
                <a:spcPts val="1200"/>
              </a:spcAft>
              <a:buFont typeface="+mj-lt"/>
              <a:buAutoNum type="arabicParenR"/>
              <a:defRPr/>
            </a:pPr>
            <a:r>
              <a:rPr lang="en-US" sz="2900" dirty="0">
                <a:latin typeface="Cambria" panose="02040503050406030204" pitchFamily="18" charset="0"/>
              </a:rPr>
              <a:t>R</a:t>
            </a:r>
            <a:r>
              <a:rPr lang="en-US" sz="2900" dirty="0" smtClean="0">
                <a:latin typeface="Cambria" panose="02040503050406030204" pitchFamily="18" charset="0"/>
              </a:rPr>
              <a:t>equires Federal agencies to utilize geodetic control for their geospatial activities</a:t>
            </a:r>
          </a:p>
          <a:p>
            <a:pPr marL="971550" lvl="1" indent="-514350">
              <a:spcBef>
                <a:spcPts val="1200"/>
              </a:spcBef>
              <a:spcAft>
                <a:spcPts val="1200"/>
              </a:spcAft>
              <a:buFont typeface="+mj-lt"/>
              <a:buAutoNum type="arabicParenR"/>
              <a:defRPr/>
            </a:pPr>
            <a:r>
              <a:rPr lang="en-US" sz="2900" dirty="0" smtClean="0">
                <a:latin typeface="Cambria" panose="02040503050406030204" pitchFamily="18" charset="0"/>
              </a:rPr>
              <a:t>Places </a:t>
            </a:r>
            <a:r>
              <a:rPr lang="en-US" sz="2900" dirty="0" err="1" smtClean="0">
                <a:latin typeface="Cambria" panose="02040503050406030204" pitchFamily="18" charset="0"/>
              </a:rPr>
              <a:t>DoC</a:t>
            </a:r>
            <a:r>
              <a:rPr lang="en-US" sz="2900" dirty="0" smtClean="0">
                <a:latin typeface="Cambria" panose="02040503050406030204" pitchFamily="18" charset="0"/>
              </a:rPr>
              <a:t> in responsible charge </a:t>
            </a:r>
            <a:r>
              <a:rPr lang="en-US" sz="2900" dirty="0">
                <a:latin typeface="Cambria" panose="02040503050406030204" pitchFamily="18" charset="0"/>
              </a:rPr>
              <a:t>of that </a:t>
            </a:r>
            <a:r>
              <a:rPr lang="en-US" sz="2900" dirty="0" smtClean="0">
                <a:latin typeface="Cambria" panose="02040503050406030204" pitchFamily="18" charset="0"/>
              </a:rPr>
              <a:t>control</a:t>
            </a:r>
          </a:p>
          <a:p>
            <a:pPr marL="971550" lvl="1" indent="-514350">
              <a:spcBef>
                <a:spcPts val="1200"/>
              </a:spcBef>
              <a:spcAft>
                <a:spcPts val="1200"/>
              </a:spcAft>
              <a:buFont typeface="+mj-lt"/>
              <a:buAutoNum type="arabicParenR"/>
              <a:defRPr/>
            </a:pPr>
            <a:r>
              <a:rPr lang="en-US" sz="2900" dirty="0">
                <a:latin typeface="Cambria" panose="02040503050406030204" pitchFamily="18" charset="0"/>
              </a:rPr>
              <a:t>NGS has defined that control as the </a:t>
            </a:r>
            <a:r>
              <a:rPr lang="en-US" sz="2900" dirty="0" smtClean="0">
                <a:latin typeface="Cambria" panose="02040503050406030204" pitchFamily="18" charset="0"/>
              </a:rPr>
              <a:t>NSRS</a:t>
            </a:r>
          </a:p>
          <a:p>
            <a:pPr marL="971550" lvl="1" indent="-514350">
              <a:spcBef>
                <a:spcPts val="1200"/>
              </a:spcBef>
              <a:spcAft>
                <a:spcPts val="0"/>
              </a:spcAft>
              <a:buFont typeface="+mj-lt"/>
              <a:buAutoNum type="arabicParenR" startAt="4"/>
              <a:defRPr/>
            </a:pPr>
            <a:r>
              <a:rPr lang="en-US" sz="2900" dirty="0">
                <a:latin typeface="Cambria" panose="02040503050406030204" pitchFamily="18" charset="0"/>
              </a:rPr>
              <a:t>FGCS has issued requirements, via FRNs, to reference data to the </a:t>
            </a:r>
            <a:r>
              <a:rPr lang="en-US" sz="2900" b="1" i="1" dirty="0">
                <a:latin typeface="Cambria" panose="02040503050406030204" pitchFamily="18" charset="0"/>
              </a:rPr>
              <a:t>most recent components</a:t>
            </a:r>
            <a:r>
              <a:rPr lang="en-US" sz="2900" b="1" dirty="0">
                <a:latin typeface="Cambria" panose="02040503050406030204" pitchFamily="18" charset="0"/>
              </a:rPr>
              <a:t> </a:t>
            </a:r>
            <a:r>
              <a:rPr lang="en-US" sz="2900" dirty="0">
                <a:latin typeface="Cambria" panose="02040503050406030204" pitchFamily="18" charset="0"/>
              </a:rPr>
              <a:t>of the </a:t>
            </a:r>
            <a:r>
              <a:rPr lang="en-US" sz="2900" dirty="0" smtClean="0">
                <a:latin typeface="Cambria" panose="02040503050406030204" pitchFamily="18" charset="0"/>
              </a:rPr>
              <a:t>NSRS</a:t>
            </a:r>
          </a:p>
          <a:p>
            <a:pPr lvl="6">
              <a:spcBef>
                <a:spcPts val="0"/>
              </a:spcBef>
              <a:defRPr/>
            </a:pPr>
            <a:r>
              <a:rPr lang="en-US" sz="2400" dirty="0">
                <a:latin typeface="Cambria" panose="02040503050406030204" pitchFamily="18" charset="0"/>
              </a:rPr>
              <a:t>1989 FRN designated </a:t>
            </a:r>
            <a:r>
              <a:rPr lang="en-US" sz="2400" dirty="0" smtClean="0">
                <a:latin typeface="Cambria" panose="02040503050406030204" pitchFamily="18" charset="0"/>
              </a:rPr>
              <a:t>NAD83</a:t>
            </a:r>
            <a:endParaRPr lang="en-US" sz="2400" dirty="0">
              <a:latin typeface="Cambria" panose="02040503050406030204" pitchFamily="18" charset="0"/>
            </a:endParaRPr>
          </a:p>
          <a:p>
            <a:pPr lvl="6">
              <a:spcBef>
                <a:spcPts val="0"/>
              </a:spcBef>
              <a:defRPr/>
            </a:pPr>
            <a:r>
              <a:rPr lang="en-US" sz="2400" dirty="0">
                <a:latin typeface="Cambria" panose="02040503050406030204" pitchFamily="18" charset="0"/>
              </a:rPr>
              <a:t>1993 FRN designated </a:t>
            </a:r>
            <a:r>
              <a:rPr lang="en-US" sz="2400" dirty="0" smtClean="0">
                <a:latin typeface="Cambria" panose="02040503050406030204" pitchFamily="18" charset="0"/>
              </a:rPr>
              <a:t>NAVD88</a:t>
            </a:r>
            <a:endParaRPr lang="en-US" dirty="0">
              <a:latin typeface="Cambria" panose="02040503050406030204" pitchFamily="18" charset="0"/>
            </a:endParaRPr>
          </a:p>
        </p:txBody>
      </p:sp>
      <p:sp>
        <p:nvSpPr>
          <p:cNvPr id="5" name="TextBox 4"/>
          <p:cNvSpPr txBox="1"/>
          <p:nvPr/>
        </p:nvSpPr>
        <p:spPr bwMode="auto">
          <a:xfrm>
            <a:off x="5676900" y="6579271"/>
            <a:ext cx="1792350" cy="276999"/>
          </a:xfrm>
          <a:prstGeom prst="rect">
            <a:avLst/>
          </a:prstGeom>
          <a:noFill/>
          <a:ln w="9525">
            <a:noFill/>
            <a:miter lim="800000"/>
            <a:headEnd/>
            <a:tailEnd/>
          </a:ln>
        </p:spPr>
        <p:txBody>
          <a:bodyPr wrap="none" rtlCol="0">
            <a:spAutoFit/>
          </a:bodyPr>
          <a:lstStyle/>
          <a:p>
            <a:r>
              <a:rPr lang="en-US" sz="1200" dirty="0">
                <a:hlinkClick r:id="rId3"/>
              </a:rPr>
              <a:t>Hyperlink to NAVD88 FRN</a:t>
            </a:r>
            <a:endParaRPr lang="en-US" sz="1200" dirty="0"/>
          </a:p>
        </p:txBody>
      </p:sp>
      <p:sp>
        <p:nvSpPr>
          <p:cNvPr id="6" name="TextBox 5"/>
          <p:cNvSpPr txBox="1"/>
          <p:nvPr/>
        </p:nvSpPr>
        <p:spPr bwMode="auto">
          <a:xfrm>
            <a:off x="7469250" y="6590826"/>
            <a:ext cx="1712456" cy="276999"/>
          </a:xfrm>
          <a:prstGeom prst="rect">
            <a:avLst/>
          </a:prstGeom>
          <a:noFill/>
          <a:ln w="9525">
            <a:noFill/>
            <a:miter lim="800000"/>
            <a:headEnd/>
            <a:tailEnd/>
          </a:ln>
        </p:spPr>
        <p:txBody>
          <a:bodyPr wrap="none" rtlCol="0">
            <a:spAutoFit/>
          </a:bodyPr>
          <a:lstStyle/>
          <a:p>
            <a:r>
              <a:rPr lang="en-US" sz="1200" dirty="0">
                <a:hlinkClick r:id="rId4"/>
              </a:rPr>
              <a:t>Hyperlink to NAD83 FRN</a:t>
            </a:r>
            <a:endParaRPr lang="en-US" sz="1200" dirty="0"/>
          </a:p>
        </p:txBody>
      </p:sp>
      <p:sp>
        <p:nvSpPr>
          <p:cNvPr id="7" name="Title 1"/>
          <p:cNvSpPr>
            <a:spLocks noGrp="1"/>
          </p:cNvSpPr>
          <p:nvPr>
            <p:ph type="title"/>
          </p:nvPr>
        </p:nvSpPr>
        <p:spPr>
          <a:xfrm>
            <a:off x="114301" y="82296"/>
            <a:ext cx="8925791" cy="1143000"/>
          </a:xfrm>
        </p:spPr>
        <p:txBody>
          <a:bodyPr/>
          <a:lstStyle/>
          <a:p>
            <a:r>
              <a:rPr lang="en-US" altLang="en-US" sz="4800" b="1" dirty="0">
                <a:latin typeface="Cambria" panose="02040503050406030204" pitchFamily="18" charset="0"/>
                <a:ea typeface="Tahoma" panose="020B0604030504040204" pitchFamily="34" charset="0"/>
                <a:cs typeface="Tahoma" panose="020B0604030504040204" pitchFamily="34" charset="0"/>
              </a:rPr>
              <a:t>NSRS … do I have to use it?</a:t>
            </a:r>
            <a:endParaRPr lang="en-US" sz="4800" dirty="0"/>
          </a:p>
        </p:txBody>
      </p:sp>
    </p:spTree>
    <p:extLst>
      <p:ext uri="{BB962C8B-B14F-4D97-AF65-F5344CB8AC3E}">
        <p14:creationId xmlns:p14="http://schemas.microsoft.com/office/powerpoint/2010/main" val="30516350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4D2D32-5F7D-4F87-B057-3BDF81F7F052}"/>
              </a:ext>
            </a:extLst>
          </p:cNvPr>
          <p:cNvSpPr>
            <a:spLocks noGrp="1"/>
          </p:cNvSpPr>
          <p:nvPr>
            <p:ph type="title"/>
          </p:nvPr>
        </p:nvSpPr>
        <p:spPr/>
        <p:txBody>
          <a:bodyPr/>
          <a:lstStyle/>
          <a:p>
            <a:r>
              <a:rPr lang="en-US" b="1" dirty="0">
                <a:solidFill>
                  <a:schemeClr val="tx2"/>
                </a:solidFill>
              </a:rPr>
              <a:t>About the timing of it all…</a:t>
            </a:r>
          </a:p>
        </p:txBody>
      </p:sp>
      <p:sp>
        <p:nvSpPr>
          <p:cNvPr id="3" name="Content Placeholder 2">
            <a:extLst>
              <a:ext uri="{FF2B5EF4-FFF2-40B4-BE49-F238E27FC236}">
                <a16:creationId xmlns:a16="http://schemas.microsoft.com/office/drawing/2014/main" id="{8E4F523A-6ED6-430C-9AC8-11BAF88B5A81}"/>
              </a:ext>
            </a:extLst>
          </p:cNvPr>
          <p:cNvSpPr>
            <a:spLocks noGrp="1"/>
          </p:cNvSpPr>
          <p:nvPr>
            <p:ph idx="1"/>
          </p:nvPr>
        </p:nvSpPr>
        <p:spPr>
          <a:xfrm>
            <a:off x="457200" y="1600200"/>
            <a:ext cx="8686800" cy="4756150"/>
          </a:xfrm>
        </p:spPr>
        <p:txBody>
          <a:bodyPr>
            <a:normAutofit lnSpcReduction="10000"/>
          </a:bodyPr>
          <a:lstStyle/>
          <a:p>
            <a:r>
              <a:rPr lang="en-US" b="1" dirty="0"/>
              <a:t>Finalize all designs in 2022 </a:t>
            </a:r>
            <a:r>
              <a:rPr lang="en-US" dirty="0"/>
              <a:t>(maybe later…)</a:t>
            </a:r>
          </a:p>
          <a:p>
            <a:r>
              <a:rPr lang="en-US" b="1" dirty="0"/>
              <a:t>Other things in 2022 </a:t>
            </a:r>
            <a:r>
              <a:rPr lang="en-US" dirty="0"/>
              <a:t>(maybe later…)</a:t>
            </a:r>
          </a:p>
          <a:p>
            <a:pPr lvl="1"/>
            <a:r>
              <a:rPr lang="en-US" dirty="0"/>
              <a:t>Provide machine-readable definitions</a:t>
            </a:r>
          </a:p>
          <a:p>
            <a:pPr lvl="1"/>
            <a:r>
              <a:rPr lang="en-US" dirty="0"/>
              <a:t>SPCS2022 report</a:t>
            </a:r>
          </a:p>
          <a:p>
            <a:pPr lvl="1"/>
            <a:r>
              <a:rPr lang="en-US" dirty="0"/>
              <a:t>Modify NGS algorithms (e.g., 1-parallel Lambert)</a:t>
            </a:r>
          </a:p>
          <a:p>
            <a:r>
              <a:rPr lang="en-US" b="1" dirty="0"/>
              <a:t>Official release with rollout of modernized NSRS</a:t>
            </a:r>
          </a:p>
          <a:p>
            <a:pPr lvl="1"/>
            <a:r>
              <a:rPr lang="en-US" dirty="0"/>
              <a:t>Final definitions available in 2022 (maybe later…)</a:t>
            </a:r>
          </a:p>
          <a:p>
            <a:pPr lvl="1"/>
            <a:r>
              <a:rPr lang="en-US" dirty="0"/>
              <a:t>But will not release before modernized NSRS</a:t>
            </a:r>
          </a:p>
          <a:p>
            <a:pPr lvl="1"/>
            <a:r>
              <a:rPr lang="en-US" sz="3600" b="1" dirty="0">
                <a:solidFill>
                  <a:srgbClr val="FF0000"/>
                </a:solidFill>
              </a:rPr>
              <a:t>Likely after 2025…</a:t>
            </a:r>
          </a:p>
          <a:p>
            <a:pPr lvl="1"/>
            <a:endParaRPr lang="en-US" dirty="0"/>
          </a:p>
        </p:txBody>
      </p:sp>
      <p:sp>
        <p:nvSpPr>
          <p:cNvPr id="6" name="Slide Number Placeholder 5">
            <a:extLst>
              <a:ext uri="{FF2B5EF4-FFF2-40B4-BE49-F238E27FC236}">
                <a16:creationId xmlns:a16="http://schemas.microsoft.com/office/drawing/2014/main" id="{4975AB0E-1664-4997-9671-A7493B49CF1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2D6AEA-48A7-924D-9406-EC6E0EBC20ED}"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679478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fade">
                                      <p:cBhvr>
                                        <p:cTn id="10" dur="500"/>
                                        <p:tgtEl>
                                          <p:spTgt spid="3">
                                            <p:txEl>
                                              <p:pRg st="2" end="2"/>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Effect transition="in" filter="fade">
                                      <p:cBhvr>
                                        <p:cTn id="13" dur="500"/>
                                        <p:tgtEl>
                                          <p:spTgt spid="3">
                                            <p:txEl>
                                              <p:pRg st="3" end="3"/>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4" end="4"/>
                                            </p:txEl>
                                          </p:spTgt>
                                        </p:tgtEl>
                                        <p:attrNameLst>
                                          <p:attrName>style.visibility</p:attrName>
                                        </p:attrNameLst>
                                      </p:cBhvr>
                                      <p:to>
                                        <p:strVal val="visible"/>
                                      </p:to>
                                    </p:set>
                                    <p:animEffect transition="in" filter="fade">
                                      <p:cBhvr>
                                        <p:cTn id="16" dur="500"/>
                                        <p:tgtEl>
                                          <p:spTgt spid="3">
                                            <p:txEl>
                                              <p:pRg st="4" end="4"/>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500"/>
                                        <p:tgtEl>
                                          <p:spTgt spid="3">
                                            <p:txEl>
                                              <p:pRg st="5" end="5"/>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3">
                                            <p:txEl>
                                              <p:pRg st="6" end="6"/>
                                            </p:txEl>
                                          </p:spTgt>
                                        </p:tgtEl>
                                        <p:attrNameLst>
                                          <p:attrName>style.visibility</p:attrName>
                                        </p:attrNameLst>
                                      </p:cBhvr>
                                      <p:to>
                                        <p:strVal val="visible"/>
                                      </p:to>
                                    </p:set>
                                    <p:animEffect transition="in" filter="fade">
                                      <p:cBhvr>
                                        <p:cTn id="24" dur="500"/>
                                        <p:tgtEl>
                                          <p:spTgt spid="3">
                                            <p:txEl>
                                              <p:pRg st="6" end="6"/>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animEffect transition="in" filter="fade">
                                      <p:cBhvr>
                                        <p:cTn id="27" dur="500"/>
                                        <p:tgtEl>
                                          <p:spTgt spid="3">
                                            <p:txEl>
                                              <p:pRg st="7" end="7"/>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3">
                                            <p:txEl>
                                              <p:pRg st="8" end="8"/>
                                            </p:txEl>
                                          </p:spTgt>
                                        </p:tgtEl>
                                        <p:attrNameLst>
                                          <p:attrName>style.visibility</p:attrName>
                                        </p:attrNameLst>
                                      </p:cBhvr>
                                      <p:to>
                                        <p:strVal val="visible"/>
                                      </p:to>
                                    </p:set>
                                    <p:animEffect transition="in" filter="fade">
                                      <p:cBhvr>
                                        <p:cTn id="30"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662237" y="648494"/>
            <a:ext cx="3819525" cy="5981700"/>
          </a:xfrm>
        </p:spPr>
      </p:pic>
      <p:sp>
        <p:nvSpPr>
          <p:cNvPr id="4" name="Slide Number Placeholder 3"/>
          <p:cNvSpPr>
            <a:spLocks noGrp="1"/>
          </p:cNvSpPr>
          <p:nvPr>
            <p:ph type="sldNum" sz="quarter" idx="12"/>
          </p:nvPr>
        </p:nvSpPr>
        <p:spPr/>
        <p:txBody>
          <a:bodyPr/>
          <a:lstStyle/>
          <a:p>
            <a:pPr>
              <a:defRPr/>
            </a:pPr>
            <a:fld id="{C92D6AEA-48A7-924D-9406-EC6E0EBC20ED}" type="slidenum">
              <a:rPr lang="en-US" smtClean="0"/>
              <a:pPr>
                <a:defRPr/>
              </a:pPr>
              <a:t>71</a:t>
            </a:fld>
            <a:endParaRPr lang="en-US" dirty="0"/>
          </a:p>
        </p:txBody>
      </p:sp>
    </p:spTree>
    <p:extLst>
      <p:ext uri="{BB962C8B-B14F-4D97-AF65-F5344CB8AC3E}">
        <p14:creationId xmlns:p14="http://schemas.microsoft.com/office/powerpoint/2010/main" val="28604148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657475" y="811212"/>
            <a:ext cx="3829050" cy="5600700"/>
          </a:xfrm>
        </p:spPr>
      </p:pic>
      <p:sp>
        <p:nvSpPr>
          <p:cNvPr id="4" name="Slide Number Placeholder 3"/>
          <p:cNvSpPr>
            <a:spLocks noGrp="1"/>
          </p:cNvSpPr>
          <p:nvPr>
            <p:ph type="sldNum" sz="quarter" idx="12"/>
          </p:nvPr>
        </p:nvSpPr>
        <p:spPr/>
        <p:txBody>
          <a:bodyPr/>
          <a:lstStyle/>
          <a:p>
            <a:pPr>
              <a:defRPr/>
            </a:pPr>
            <a:fld id="{C92D6AEA-48A7-924D-9406-EC6E0EBC20ED}" type="slidenum">
              <a:rPr lang="en-US" smtClean="0"/>
              <a:pPr>
                <a:defRPr/>
              </a:pPr>
              <a:t>72</a:t>
            </a:fld>
            <a:endParaRPr lang="en-US" dirty="0"/>
          </a:p>
        </p:txBody>
      </p:sp>
    </p:spTree>
    <p:extLst>
      <p:ext uri="{BB962C8B-B14F-4D97-AF65-F5344CB8AC3E}">
        <p14:creationId xmlns:p14="http://schemas.microsoft.com/office/powerpoint/2010/main" val="17158275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014537" y="1548606"/>
            <a:ext cx="5114925" cy="4152900"/>
          </a:xfrm>
        </p:spPr>
      </p:pic>
      <p:sp>
        <p:nvSpPr>
          <p:cNvPr id="4" name="Slide Number Placeholder 3"/>
          <p:cNvSpPr>
            <a:spLocks noGrp="1"/>
          </p:cNvSpPr>
          <p:nvPr>
            <p:ph type="sldNum" sz="quarter" idx="12"/>
          </p:nvPr>
        </p:nvSpPr>
        <p:spPr/>
        <p:txBody>
          <a:bodyPr/>
          <a:lstStyle/>
          <a:p>
            <a:pPr>
              <a:defRPr/>
            </a:pPr>
            <a:fld id="{C92D6AEA-48A7-924D-9406-EC6E0EBC20ED}" type="slidenum">
              <a:rPr lang="en-US" smtClean="0"/>
              <a:pPr>
                <a:defRPr/>
              </a:pPr>
              <a:t>73</a:t>
            </a:fld>
            <a:endParaRPr lang="en-US" dirty="0"/>
          </a:p>
        </p:txBody>
      </p:sp>
    </p:spTree>
    <p:extLst>
      <p:ext uri="{BB962C8B-B14F-4D97-AF65-F5344CB8AC3E}">
        <p14:creationId xmlns:p14="http://schemas.microsoft.com/office/powerpoint/2010/main" val="5740585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024062" y="738981"/>
            <a:ext cx="5095875" cy="5772150"/>
          </a:xfrm>
        </p:spPr>
      </p:pic>
      <p:sp>
        <p:nvSpPr>
          <p:cNvPr id="4" name="Slide Number Placeholder 3"/>
          <p:cNvSpPr>
            <a:spLocks noGrp="1"/>
          </p:cNvSpPr>
          <p:nvPr>
            <p:ph type="sldNum" sz="quarter" idx="12"/>
          </p:nvPr>
        </p:nvSpPr>
        <p:spPr/>
        <p:txBody>
          <a:bodyPr/>
          <a:lstStyle/>
          <a:p>
            <a:pPr>
              <a:defRPr/>
            </a:pPr>
            <a:fld id="{C92D6AEA-48A7-924D-9406-EC6E0EBC20ED}" type="slidenum">
              <a:rPr lang="en-US" smtClean="0"/>
              <a:pPr>
                <a:defRPr/>
              </a:pPr>
              <a:t>74</a:t>
            </a:fld>
            <a:endParaRPr lang="en-US" dirty="0"/>
          </a:p>
        </p:txBody>
      </p:sp>
    </p:spTree>
    <p:extLst>
      <p:ext uri="{BB962C8B-B14F-4D97-AF65-F5344CB8AC3E}">
        <p14:creationId xmlns:p14="http://schemas.microsoft.com/office/powerpoint/2010/main" val="8086604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3"/>
          <a:stretch>
            <a:fillRect/>
          </a:stretch>
        </p:blipFill>
        <p:spPr>
          <a:xfrm>
            <a:off x="1514475" y="642144"/>
            <a:ext cx="6115050" cy="5991225"/>
          </a:xfrm>
          <a:prstGeom prst="rect">
            <a:avLst/>
          </a:prstGeom>
        </p:spPr>
      </p:pic>
      <p:sp>
        <p:nvSpPr>
          <p:cNvPr id="4" name="Slide Number Placeholder 3"/>
          <p:cNvSpPr>
            <a:spLocks noGrp="1"/>
          </p:cNvSpPr>
          <p:nvPr>
            <p:ph type="sldNum" sz="quarter" idx="12"/>
          </p:nvPr>
        </p:nvSpPr>
        <p:spPr/>
        <p:txBody>
          <a:bodyPr/>
          <a:lstStyle/>
          <a:p>
            <a:pPr>
              <a:defRPr/>
            </a:pPr>
            <a:fld id="{C92D6AEA-48A7-924D-9406-EC6E0EBC20ED}" type="slidenum">
              <a:rPr lang="en-US" smtClean="0"/>
              <a:pPr>
                <a:defRPr/>
              </a:pPr>
              <a:t>75</a:t>
            </a:fld>
            <a:endParaRPr lang="en-US" dirty="0"/>
          </a:p>
        </p:txBody>
      </p:sp>
    </p:spTree>
    <p:extLst>
      <p:ext uri="{BB962C8B-B14F-4D97-AF65-F5344CB8AC3E}">
        <p14:creationId xmlns:p14="http://schemas.microsoft.com/office/powerpoint/2010/main" val="23726770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3" name="Content Placeholder 2"/>
          <p:cNvSpPr txBox="1">
            <a:spLocks/>
          </p:cNvSpPr>
          <p:nvPr/>
        </p:nvSpPr>
        <p:spPr bwMode="auto">
          <a:xfrm>
            <a:off x="218365" y="1034890"/>
            <a:ext cx="8707271" cy="11368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28675" eaLnBrk="0" hangingPunct="0">
              <a:tabLst>
                <a:tab pos="657225" algn="l"/>
                <a:tab pos="1312863" algn="l"/>
                <a:tab pos="1970088" algn="l"/>
                <a:tab pos="2627313" algn="l"/>
                <a:tab pos="3282950" algn="l"/>
                <a:tab pos="3940175" algn="l"/>
                <a:tab pos="4595813" algn="l"/>
                <a:tab pos="5253038" algn="l"/>
                <a:tab pos="5910263" algn="l"/>
              </a:tabLst>
              <a:defRPr>
                <a:solidFill>
                  <a:schemeClr val="tx1"/>
                </a:solidFill>
                <a:latin typeface="Calibri" pitchFamily="34" charset="0"/>
                <a:ea typeface="ＭＳ Ｐゴシック" pitchFamily="34" charset="-128"/>
              </a:defRPr>
            </a:lvl1pPr>
            <a:lvl2pPr marL="742950" indent="-285750" defTabSz="828675" eaLnBrk="0" hangingPunct="0">
              <a:tabLst>
                <a:tab pos="657225" algn="l"/>
                <a:tab pos="1312863" algn="l"/>
                <a:tab pos="1970088" algn="l"/>
                <a:tab pos="2627313" algn="l"/>
                <a:tab pos="3282950" algn="l"/>
                <a:tab pos="3940175" algn="l"/>
                <a:tab pos="4595813" algn="l"/>
                <a:tab pos="5253038" algn="l"/>
                <a:tab pos="5910263" algn="l"/>
              </a:tabLst>
              <a:defRPr>
                <a:solidFill>
                  <a:schemeClr val="tx1"/>
                </a:solidFill>
                <a:latin typeface="Calibri" pitchFamily="34" charset="0"/>
                <a:ea typeface="ＭＳ Ｐゴシック" pitchFamily="34" charset="-128"/>
              </a:defRPr>
            </a:lvl2pPr>
            <a:lvl3pPr marL="1143000" indent="-228600" defTabSz="828675" eaLnBrk="0" hangingPunct="0">
              <a:tabLst>
                <a:tab pos="657225" algn="l"/>
                <a:tab pos="1312863" algn="l"/>
                <a:tab pos="1970088" algn="l"/>
                <a:tab pos="2627313" algn="l"/>
                <a:tab pos="3282950" algn="l"/>
                <a:tab pos="3940175" algn="l"/>
                <a:tab pos="4595813" algn="l"/>
                <a:tab pos="5253038" algn="l"/>
                <a:tab pos="5910263" algn="l"/>
              </a:tabLst>
              <a:defRPr>
                <a:solidFill>
                  <a:schemeClr val="tx1"/>
                </a:solidFill>
                <a:latin typeface="Calibri" pitchFamily="34" charset="0"/>
                <a:ea typeface="ＭＳ Ｐゴシック" pitchFamily="34" charset="-128"/>
              </a:defRPr>
            </a:lvl3pPr>
            <a:lvl4pPr marL="1600200" indent="-228600" defTabSz="828675" eaLnBrk="0" hangingPunct="0">
              <a:tabLst>
                <a:tab pos="657225" algn="l"/>
                <a:tab pos="1312863" algn="l"/>
                <a:tab pos="1970088" algn="l"/>
                <a:tab pos="2627313" algn="l"/>
                <a:tab pos="3282950" algn="l"/>
                <a:tab pos="3940175" algn="l"/>
                <a:tab pos="4595813" algn="l"/>
                <a:tab pos="5253038" algn="l"/>
                <a:tab pos="5910263" algn="l"/>
              </a:tabLst>
              <a:defRPr>
                <a:solidFill>
                  <a:schemeClr val="tx1"/>
                </a:solidFill>
                <a:latin typeface="Calibri" pitchFamily="34" charset="0"/>
                <a:ea typeface="ＭＳ Ｐゴシック" pitchFamily="34" charset="-128"/>
              </a:defRPr>
            </a:lvl4pPr>
            <a:lvl5pPr marL="2057400" indent="-228600" defTabSz="828675" eaLnBrk="0" hangingPunct="0">
              <a:tabLst>
                <a:tab pos="657225" algn="l"/>
                <a:tab pos="1312863" algn="l"/>
                <a:tab pos="1970088" algn="l"/>
                <a:tab pos="2627313" algn="l"/>
                <a:tab pos="3282950" algn="l"/>
                <a:tab pos="3940175" algn="l"/>
                <a:tab pos="4595813" algn="l"/>
                <a:tab pos="5253038" algn="l"/>
                <a:tab pos="5910263" algn="l"/>
              </a:tabLst>
              <a:defRPr>
                <a:solidFill>
                  <a:schemeClr val="tx1"/>
                </a:solidFill>
                <a:latin typeface="Calibri" pitchFamily="34" charset="0"/>
                <a:ea typeface="ＭＳ Ｐゴシック" pitchFamily="34" charset="-128"/>
              </a:defRPr>
            </a:lvl5pPr>
            <a:lvl6pPr marL="2514600" indent="-228600" defTabSz="828675" eaLnBrk="0" fontAlgn="base" hangingPunct="0">
              <a:spcBef>
                <a:spcPct val="0"/>
              </a:spcBef>
              <a:spcAft>
                <a:spcPct val="0"/>
              </a:spcAft>
              <a:tabLst>
                <a:tab pos="657225" algn="l"/>
                <a:tab pos="1312863" algn="l"/>
                <a:tab pos="1970088" algn="l"/>
                <a:tab pos="2627313" algn="l"/>
                <a:tab pos="3282950" algn="l"/>
                <a:tab pos="3940175" algn="l"/>
                <a:tab pos="4595813" algn="l"/>
                <a:tab pos="5253038" algn="l"/>
                <a:tab pos="5910263" algn="l"/>
              </a:tabLst>
              <a:defRPr>
                <a:solidFill>
                  <a:schemeClr val="tx1"/>
                </a:solidFill>
                <a:latin typeface="Calibri" pitchFamily="34" charset="0"/>
                <a:ea typeface="ＭＳ Ｐゴシック" pitchFamily="34" charset="-128"/>
              </a:defRPr>
            </a:lvl6pPr>
            <a:lvl7pPr marL="2971800" indent="-228600" defTabSz="828675" eaLnBrk="0" fontAlgn="base" hangingPunct="0">
              <a:spcBef>
                <a:spcPct val="0"/>
              </a:spcBef>
              <a:spcAft>
                <a:spcPct val="0"/>
              </a:spcAft>
              <a:tabLst>
                <a:tab pos="657225" algn="l"/>
                <a:tab pos="1312863" algn="l"/>
                <a:tab pos="1970088" algn="l"/>
                <a:tab pos="2627313" algn="l"/>
                <a:tab pos="3282950" algn="l"/>
                <a:tab pos="3940175" algn="l"/>
                <a:tab pos="4595813" algn="l"/>
                <a:tab pos="5253038" algn="l"/>
                <a:tab pos="5910263" algn="l"/>
              </a:tabLst>
              <a:defRPr>
                <a:solidFill>
                  <a:schemeClr val="tx1"/>
                </a:solidFill>
                <a:latin typeface="Calibri" pitchFamily="34" charset="0"/>
                <a:ea typeface="ＭＳ Ｐゴシック" pitchFamily="34" charset="-128"/>
              </a:defRPr>
            </a:lvl7pPr>
            <a:lvl8pPr marL="3429000" indent="-228600" defTabSz="828675" eaLnBrk="0" fontAlgn="base" hangingPunct="0">
              <a:spcBef>
                <a:spcPct val="0"/>
              </a:spcBef>
              <a:spcAft>
                <a:spcPct val="0"/>
              </a:spcAft>
              <a:tabLst>
                <a:tab pos="657225" algn="l"/>
                <a:tab pos="1312863" algn="l"/>
                <a:tab pos="1970088" algn="l"/>
                <a:tab pos="2627313" algn="l"/>
                <a:tab pos="3282950" algn="l"/>
                <a:tab pos="3940175" algn="l"/>
                <a:tab pos="4595813" algn="l"/>
                <a:tab pos="5253038" algn="l"/>
                <a:tab pos="5910263" algn="l"/>
              </a:tabLst>
              <a:defRPr>
                <a:solidFill>
                  <a:schemeClr val="tx1"/>
                </a:solidFill>
                <a:latin typeface="Calibri" pitchFamily="34" charset="0"/>
                <a:ea typeface="ＭＳ Ｐゴシック" pitchFamily="34" charset="-128"/>
              </a:defRPr>
            </a:lvl8pPr>
            <a:lvl9pPr marL="3886200" indent="-228600" defTabSz="828675" eaLnBrk="0" fontAlgn="base" hangingPunct="0">
              <a:spcBef>
                <a:spcPct val="0"/>
              </a:spcBef>
              <a:spcAft>
                <a:spcPct val="0"/>
              </a:spcAft>
              <a:tabLst>
                <a:tab pos="657225" algn="l"/>
                <a:tab pos="1312863" algn="l"/>
                <a:tab pos="1970088" algn="l"/>
                <a:tab pos="2627313" algn="l"/>
                <a:tab pos="3282950" algn="l"/>
                <a:tab pos="3940175" algn="l"/>
                <a:tab pos="4595813" algn="l"/>
                <a:tab pos="5253038" algn="l"/>
                <a:tab pos="5910263" algn="l"/>
              </a:tabLst>
              <a:defRPr>
                <a:solidFill>
                  <a:schemeClr val="tx1"/>
                </a:solidFill>
                <a:latin typeface="Calibri" pitchFamily="34" charset="0"/>
                <a:ea typeface="ＭＳ Ｐゴシック" pitchFamily="34" charset="-128"/>
              </a:defRPr>
            </a:lvl9pPr>
          </a:lstStyle>
          <a:p>
            <a:pPr algn="ctr">
              <a:lnSpc>
                <a:spcPct val="95000"/>
              </a:lnSpc>
              <a:buClr>
                <a:srgbClr val="000000"/>
              </a:buClr>
              <a:buSzPct val="45000"/>
            </a:pPr>
            <a:r>
              <a:rPr lang="en-US" sz="3200" spc="-7" dirty="0">
                <a:latin typeface="Cambria" panose="02040503050406030204" pitchFamily="18" charset="0"/>
                <a:ea typeface="Cambria" panose="02040503050406030204" pitchFamily="18" charset="0"/>
                <a:cs typeface="Calibri"/>
                <a:hlinkClick r:id="rId3"/>
              </a:rPr>
              <a:t>https://www.ngs.noaa.gov/ADVISORS/</a:t>
            </a:r>
            <a:endParaRPr lang="en-US" sz="3200" spc="-7" dirty="0">
              <a:latin typeface="Cambria" panose="02040503050406030204" pitchFamily="18" charset="0"/>
              <a:ea typeface="Cambria" panose="02040503050406030204" pitchFamily="18" charset="0"/>
              <a:cs typeface="Calibri"/>
            </a:endParaRPr>
          </a:p>
          <a:p>
            <a:pPr algn="ctr">
              <a:lnSpc>
                <a:spcPct val="95000"/>
              </a:lnSpc>
              <a:buClr>
                <a:srgbClr val="000000"/>
              </a:buClr>
              <a:buSzPct val="45000"/>
            </a:pPr>
            <a:r>
              <a:rPr lang="en-GB" sz="3200" dirty="0">
                <a:latin typeface="Cambria" panose="02040503050406030204" pitchFamily="18" charset="0"/>
                <a:ea typeface="Cambria" panose="02040503050406030204" pitchFamily="18" charset="0"/>
              </a:rPr>
              <a:t>-use any major search engine: “NGS advisors”</a:t>
            </a:r>
          </a:p>
        </p:txBody>
      </p:sp>
      <p:sp>
        <p:nvSpPr>
          <p:cNvPr id="6" name="TextBox 1"/>
          <p:cNvSpPr txBox="1">
            <a:spLocks noChangeArrowheads="1"/>
          </p:cNvSpPr>
          <p:nvPr/>
        </p:nvSpPr>
        <p:spPr bwMode="auto">
          <a:xfrm>
            <a:off x="218365" y="2792200"/>
            <a:ext cx="8707271"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ea typeface="ＭＳ Ｐゴシック" pitchFamily="34" charset="-128"/>
              </a:defRPr>
            </a:lvl1pPr>
            <a:lvl2pPr marL="742950" indent="-285750" eaLnBrk="0" hangingPunct="0">
              <a:defRPr>
                <a:solidFill>
                  <a:schemeClr val="tx1"/>
                </a:solidFill>
                <a:latin typeface="Calibri" pitchFamily="34" charset="0"/>
                <a:ea typeface="ＭＳ Ｐゴシック" pitchFamily="34" charset="-128"/>
              </a:defRPr>
            </a:lvl2pPr>
            <a:lvl3pPr marL="1143000" indent="-228600" eaLnBrk="0" hangingPunct="0">
              <a:defRPr>
                <a:solidFill>
                  <a:schemeClr val="tx1"/>
                </a:solidFill>
                <a:latin typeface="Calibri" pitchFamily="34" charset="0"/>
                <a:ea typeface="ＭＳ Ｐゴシック" pitchFamily="34" charset="-128"/>
              </a:defRPr>
            </a:lvl3pPr>
            <a:lvl4pPr marL="1600200" indent="-228600" eaLnBrk="0" hangingPunct="0">
              <a:defRPr>
                <a:solidFill>
                  <a:schemeClr val="tx1"/>
                </a:solidFill>
                <a:latin typeface="Calibri" pitchFamily="34" charset="0"/>
                <a:ea typeface="ＭＳ Ｐゴシック" pitchFamily="34" charset="-128"/>
              </a:defRPr>
            </a:lvl4pPr>
            <a:lvl5pPr marL="2057400" indent="-228600" eaLnBrk="0" hangingPunct="0">
              <a:defRPr>
                <a:solidFill>
                  <a:schemeClr val="tx1"/>
                </a:solidFill>
                <a:latin typeface="Calibri"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pPr algn="ctr"/>
            <a:r>
              <a:rPr lang="en-GB" sz="3600" b="1" dirty="0" smtClean="0">
                <a:latin typeface="Cambria" panose="02040503050406030204" pitchFamily="18" charset="0"/>
                <a:ea typeface="Cambria" panose="02040503050406030204" pitchFamily="18" charset="0"/>
              </a:rPr>
              <a:t>Daniel Determan</a:t>
            </a:r>
            <a:endParaRPr lang="en-GB" sz="3600" b="1" dirty="0">
              <a:latin typeface="Cambria" panose="02040503050406030204" pitchFamily="18" charset="0"/>
              <a:ea typeface="Cambria" panose="02040503050406030204" pitchFamily="18" charset="0"/>
            </a:endParaRPr>
          </a:p>
          <a:p>
            <a:pPr algn="ctr"/>
            <a:r>
              <a:rPr lang="en-GB" sz="3600" b="1" dirty="0" smtClean="0">
                <a:latin typeface="Cambria" panose="02040503050406030204" pitchFamily="18" charset="0"/>
                <a:ea typeface="Cambria" panose="02040503050406030204" pitchFamily="18" charset="0"/>
              </a:rPr>
              <a:t>Northwest </a:t>
            </a:r>
            <a:r>
              <a:rPr lang="en-GB" sz="3600" b="1" dirty="0">
                <a:latin typeface="Cambria" panose="02040503050406030204" pitchFamily="18" charset="0"/>
                <a:ea typeface="Cambria" panose="02040503050406030204" pitchFamily="18" charset="0"/>
              </a:rPr>
              <a:t>Regional Geodetic Advisor</a:t>
            </a:r>
          </a:p>
          <a:p>
            <a:pPr algn="ctr"/>
            <a:endParaRPr lang="en-GB" sz="3600" b="1" dirty="0">
              <a:latin typeface="Cambria" panose="02040503050406030204" pitchFamily="18" charset="0"/>
              <a:ea typeface="Cambria" panose="02040503050406030204" pitchFamily="18" charset="0"/>
            </a:endParaRPr>
          </a:p>
          <a:p>
            <a:pPr algn="ctr"/>
            <a:r>
              <a:rPr lang="en-GB" sz="3600" b="1" dirty="0">
                <a:latin typeface="Cambria" panose="02040503050406030204" pitchFamily="18" charset="0"/>
                <a:ea typeface="Cambria" panose="02040503050406030204" pitchFamily="18" charset="0"/>
              </a:rPr>
              <a:t>d</a:t>
            </a:r>
            <a:r>
              <a:rPr lang="en-GB" sz="3600" b="1" dirty="0" smtClean="0">
                <a:latin typeface="Cambria" panose="02040503050406030204" pitchFamily="18" charset="0"/>
                <a:ea typeface="Cambria" panose="02040503050406030204" pitchFamily="18" charset="0"/>
              </a:rPr>
              <a:t>an.determan@noaa.gov</a:t>
            </a:r>
            <a:endParaRPr lang="en-GB" sz="3600" b="1" dirty="0">
              <a:latin typeface="Cambria" panose="02040503050406030204" pitchFamily="18" charset="0"/>
              <a:ea typeface="Cambria" panose="02040503050406030204" pitchFamily="18" charset="0"/>
            </a:endParaRPr>
          </a:p>
          <a:p>
            <a:pPr algn="ctr"/>
            <a:r>
              <a:rPr lang="en-GB" sz="3600" b="1" dirty="0" smtClean="0">
                <a:latin typeface="Cambria" panose="02040503050406030204" pitchFamily="18" charset="0"/>
                <a:ea typeface="Cambria" panose="02040503050406030204" pitchFamily="18" charset="0"/>
              </a:rPr>
              <a:t>206-526-6874</a:t>
            </a:r>
            <a:endParaRPr lang="en-GB" sz="36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4580814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1" y="82296"/>
            <a:ext cx="8925791" cy="1143000"/>
          </a:xfrm>
        </p:spPr>
        <p:txBody>
          <a:bodyPr/>
          <a:lstStyle/>
          <a:p>
            <a:r>
              <a:rPr lang="en-US" altLang="en-US" sz="4800" b="1" dirty="0">
                <a:latin typeface="Cambria" panose="02040503050406030204" pitchFamily="18" charset="0"/>
                <a:ea typeface="Tahoma" panose="020B0604030504040204" pitchFamily="34" charset="0"/>
                <a:cs typeface="Tahoma" panose="020B0604030504040204" pitchFamily="34" charset="0"/>
              </a:rPr>
              <a:t>NSRS … do I have to use it?</a:t>
            </a:r>
            <a:endParaRPr lang="en-US" sz="4800" dirty="0"/>
          </a:p>
        </p:txBody>
      </p:sp>
      <p:sp>
        <p:nvSpPr>
          <p:cNvPr id="4" name="Content Placeholder 3"/>
          <p:cNvSpPr>
            <a:spLocks noGrp="1"/>
          </p:cNvSpPr>
          <p:nvPr>
            <p:ph idx="1"/>
          </p:nvPr>
        </p:nvSpPr>
        <p:spPr>
          <a:xfrm>
            <a:off x="114301" y="1069848"/>
            <a:ext cx="8925791" cy="5249829"/>
          </a:xfrm>
        </p:spPr>
        <p:txBody>
          <a:bodyPr/>
          <a:lstStyle/>
          <a:p>
            <a:pPr marL="171450" indent="-171450">
              <a:spcAft>
                <a:spcPts val="600"/>
              </a:spcAft>
              <a:buNone/>
              <a:defRPr/>
            </a:pPr>
            <a:r>
              <a:rPr lang="en-US" sz="4000" dirty="0" smtClean="0">
                <a:latin typeface="Cambria" panose="02040503050406030204" pitchFamily="18" charset="0"/>
              </a:rPr>
              <a:t>	OMB </a:t>
            </a:r>
            <a:r>
              <a:rPr lang="en-US" sz="4000" dirty="0">
                <a:latin typeface="Cambria" panose="02040503050406030204" pitchFamily="18" charset="0"/>
              </a:rPr>
              <a:t>Circular A-16</a:t>
            </a:r>
          </a:p>
          <a:p>
            <a:pPr>
              <a:spcAft>
                <a:spcPts val="600"/>
              </a:spcAft>
              <a:defRPr/>
            </a:pPr>
            <a:r>
              <a:rPr lang="en-US" dirty="0"/>
              <a:t>All spatial data and GIS </a:t>
            </a:r>
            <a:r>
              <a:rPr lang="en-US" dirty="0" smtClean="0"/>
              <a:t>activities </a:t>
            </a:r>
            <a:r>
              <a:rPr lang="en-US" dirty="0"/>
              <a:t>financed directly or indirectly, in whole or in part, by federal funds.</a:t>
            </a:r>
            <a:endParaRPr lang="en-US" i="1" dirty="0">
              <a:latin typeface="Cambria" panose="02040503050406030204" pitchFamily="18" charset="0"/>
              <a:ea typeface="Cambria" panose="02040503050406030204" pitchFamily="18" charset="0"/>
            </a:endParaRPr>
          </a:p>
          <a:p>
            <a:pPr>
              <a:spcAft>
                <a:spcPts val="600"/>
              </a:spcAft>
              <a:defRPr/>
            </a:pPr>
            <a:r>
              <a:rPr lang="en-US" dirty="0" smtClean="0">
                <a:latin typeface="Cambria" panose="02040503050406030204" pitchFamily="18" charset="0"/>
                <a:ea typeface="Cambria" panose="02040503050406030204" pitchFamily="18" charset="0"/>
              </a:rPr>
              <a:t>“</a:t>
            </a:r>
            <a:r>
              <a:rPr lang="en-US" i="1" dirty="0" smtClean="0">
                <a:latin typeface="Cambria" panose="02040503050406030204" pitchFamily="18" charset="0"/>
                <a:ea typeface="Cambria" panose="02040503050406030204" pitchFamily="18" charset="0"/>
              </a:rPr>
              <a:t>this </a:t>
            </a:r>
            <a:r>
              <a:rPr lang="en-US" i="1" dirty="0">
                <a:latin typeface="Cambria" panose="02040503050406030204" pitchFamily="18" charset="0"/>
                <a:ea typeface="Cambria" panose="02040503050406030204" pitchFamily="18" charset="0"/>
              </a:rPr>
              <a:t>Circular applies to, but is not limited to: … the U.S. Army Corps of Engineers (USACE) inland waterway charting program … and other federal activities that involve national surveying, mapping, remote sensing, spatially referenced statistical data, and Global Positioning </a:t>
            </a:r>
            <a:r>
              <a:rPr lang="en-US" i="1" dirty="0" smtClean="0">
                <a:latin typeface="Cambria" panose="02040503050406030204" pitchFamily="18" charset="0"/>
                <a:ea typeface="Cambria" panose="02040503050406030204" pitchFamily="18" charset="0"/>
              </a:rPr>
              <a:t>System”</a:t>
            </a:r>
          </a:p>
        </p:txBody>
      </p:sp>
    </p:spTree>
    <p:extLst>
      <p:ext uri="{BB962C8B-B14F-4D97-AF65-F5344CB8AC3E}">
        <p14:creationId xmlns:p14="http://schemas.microsoft.com/office/powerpoint/2010/main" val="41214611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1" y="82296"/>
            <a:ext cx="8925791" cy="1143000"/>
          </a:xfrm>
        </p:spPr>
        <p:txBody>
          <a:bodyPr/>
          <a:lstStyle/>
          <a:p>
            <a:r>
              <a:rPr lang="en-US" altLang="en-US" sz="4800" b="1" dirty="0" smtClean="0">
                <a:latin typeface="Cambria" panose="02040503050406030204" pitchFamily="18" charset="0"/>
                <a:ea typeface="Tahoma" panose="020B0604030504040204" pitchFamily="34" charset="0"/>
                <a:cs typeface="Tahoma" panose="020B0604030504040204" pitchFamily="34" charset="0"/>
              </a:rPr>
              <a:t>NSRS … do I have to use it?</a:t>
            </a:r>
            <a:endParaRPr lang="en-US" sz="4800" dirty="0"/>
          </a:p>
        </p:txBody>
      </p:sp>
      <p:sp>
        <p:nvSpPr>
          <p:cNvPr id="4" name="Content Placeholder 3"/>
          <p:cNvSpPr>
            <a:spLocks noGrp="1"/>
          </p:cNvSpPr>
          <p:nvPr>
            <p:ph idx="1"/>
          </p:nvPr>
        </p:nvSpPr>
        <p:spPr>
          <a:xfrm>
            <a:off x="114301" y="1069848"/>
            <a:ext cx="8925791" cy="5249829"/>
          </a:xfrm>
        </p:spPr>
        <p:txBody>
          <a:bodyPr/>
          <a:lstStyle/>
          <a:p>
            <a:pPr marL="0" indent="0">
              <a:spcAft>
                <a:spcPts val="600"/>
              </a:spcAft>
              <a:buNone/>
              <a:defRPr/>
            </a:pPr>
            <a:r>
              <a:rPr lang="en-US" sz="4000" dirty="0" smtClean="0">
                <a:latin typeface="Cambria" panose="02040503050406030204" pitchFamily="18" charset="0"/>
              </a:rPr>
              <a:t>Aside from OMB A-16, there are:</a:t>
            </a:r>
          </a:p>
          <a:p>
            <a:pPr lvl="1">
              <a:spcBef>
                <a:spcPts val="1200"/>
              </a:spcBef>
              <a:spcAft>
                <a:spcPts val="1200"/>
              </a:spcAft>
              <a:defRPr/>
            </a:pPr>
            <a:r>
              <a:rPr lang="en-US" b="1" dirty="0" smtClean="0">
                <a:latin typeface="Cambria" panose="02040503050406030204" pitchFamily="18" charset="0"/>
              </a:rPr>
              <a:t>ER </a:t>
            </a:r>
            <a:r>
              <a:rPr lang="en-US" b="1" dirty="0">
                <a:latin typeface="Cambria" panose="02040503050406030204" pitchFamily="18" charset="0"/>
              </a:rPr>
              <a:t>1110-2-8160 </a:t>
            </a:r>
            <a:r>
              <a:rPr lang="en-US" dirty="0">
                <a:latin typeface="Cambria" panose="02040503050406030204" pitchFamily="18" charset="0"/>
              </a:rPr>
              <a:t>- </a:t>
            </a:r>
            <a:r>
              <a:rPr lang="en-US" dirty="0" smtClean="0">
                <a:latin typeface="Cambria" panose="02040503050406030204" pitchFamily="18" charset="0"/>
              </a:rPr>
              <a:t>Policies for Referencing Project Elevation Grades to Nationwide Vertical </a:t>
            </a:r>
            <a:r>
              <a:rPr lang="en-US" dirty="0" err="1" smtClean="0">
                <a:latin typeface="Cambria" panose="02040503050406030204" pitchFamily="18" charset="0"/>
              </a:rPr>
              <a:t>Datums</a:t>
            </a:r>
            <a:endParaRPr lang="en-US" dirty="0" smtClean="0">
              <a:latin typeface="Cambria" panose="02040503050406030204" pitchFamily="18" charset="0"/>
            </a:endParaRPr>
          </a:p>
          <a:p>
            <a:pPr lvl="1">
              <a:spcBef>
                <a:spcPts val="1200"/>
              </a:spcBef>
              <a:spcAft>
                <a:spcPts val="1200"/>
              </a:spcAft>
              <a:defRPr/>
            </a:pPr>
            <a:r>
              <a:rPr lang="en-US" b="1" dirty="0" smtClean="0">
                <a:latin typeface="Cambria" panose="02040503050406030204" pitchFamily="18" charset="0"/>
              </a:rPr>
              <a:t>EM 1110-2-6056 </a:t>
            </a:r>
            <a:r>
              <a:rPr lang="en-US" dirty="0">
                <a:latin typeface="Cambria" panose="02040503050406030204" pitchFamily="18" charset="0"/>
              </a:rPr>
              <a:t>- Standards and Procedures for Referencing Project Elevation Grades to Nationwide Vertical </a:t>
            </a:r>
            <a:r>
              <a:rPr lang="en-US" dirty="0" err="1" smtClean="0">
                <a:latin typeface="Cambria" panose="02040503050406030204" pitchFamily="18" charset="0"/>
              </a:rPr>
              <a:t>Datums</a:t>
            </a:r>
            <a:endParaRPr lang="en-US" dirty="0">
              <a:latin typeface="Cambria" panose="02040503050406030204" pitchFamily="18"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16111" y="3976157"/>
            <a:ext cx="2129420" cy="2755719"/>
          </a:xfrm>
          <a:prstGeom prst="rect">
            <a:avLst/>
          </a:prstGeom>
          <a:ln w="25400">
            <a:solidFill>
              <a:schemeClr val="tx1"/>
            </a:solidFill>
          </a:ln>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34930" y="3976156"/>
            <a:ext cx="2129419" cy="2755719"/>
          </a:xfrm>
          <a:prstGeom prst="rect">
            <a:avLst/>
          </a:prstGeom>
          <a:ln w="25400">
            <a:solidFill>
              <a:schemeClr val="tx1"/>
            </a:solidFill>
          </a:ln>
        </p:spPr>
      </p:pic>
    </p:spTree>
    <p:extLst>
      <p:ext uri="{BB962C8B-B14F-4D97-AF65-F5344CB8AC3E}">
        <p14:creationId xmlns:p14="http://schemas.microsoft.com/office/powerpoint/2010/main" val="7988504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NGS PowerPoint Template-geodesy.noaa.gov">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bwMode="auto">
        <a:noFill/>
        <a:ln w="9525">
          <a:noFill/>
          <a:miter lim="800000"/>
          <a:headEnd/>
          <a:tailEnd/>
        </a:ln>
      </a:spPr>
      <a:bodyPr>
        <a:spAutoFit/>
      </a:bodyPr>
      <a:lstStyle>
        <a:defPPr>
          <a:defRPr sz="2400" dirty="0"/>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1_NGS Template 1.2019">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bwMode="auto">
        <a:noFill/>
        <a:ln w="9525" algn="ctr">
          <a:noFill/>
          <a:miter lim="800000"/>
          <a:headEnd/>
          <a:tailEnd/>
        </a:ln>
        <a:effectLst/>
      </a:spPr>
      <a:bodyPr>
        <a:spAutoFit/>
      </a:bodyPr>
      <a:lstStyle>
        <a:defPPr algn="l">
          <a:spcBef>
            <a:spcPct val="50000"/>
          </a:spcBef>
          <a:defRPr sz="3200" i="1" dirty="0">
            <a:solidFill>
              <a:schemeClr val="accent1"/>
            </a:solidFill>
            <a:effectLst>
              <a:outerShdw blurRad="38100" dist="38100" dir="2700000" algn="tl">
                <a:srgbClr val="000000"/>
              </a:outerShdw>
            </a:effectLst>
            <a:cs typeface="Arial" pitchFamily="34" charset="0"/>
          </a:defRPr>
        </a:defPPr>
      </a:lstStyle>
    </a:txDef>
  </a:objectDefaults>
  <a:extraClrScheme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7_Globe">
  <a:themeElements>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Globe 1">
        <a:dk1>
          <a:srgbClr val="622100"/>
        </a:dk1>
        <a:lt1>
          <a:srgbClr val="FFFFFF"/>
        </a:lt1>
        <a:dk2>
          <a:srgbClr val="800000"/>
        </a:dk2>
        <a:lt2>
          <a:srgbClr val="FFFFCC"/>
        </a:lt2>
        <a:accent1>
          <a:srgbClr val="E42B00"/>
        </a:accent1>
        <a:accent2>
          <a:srgbClr val="996600"/>
        </a:accent2>
        <a:accent3>
          <a:srgbClr val="C0AAAA"/>
        </a:accent3>
        <a:accent4>
          <a:srgbClr val="DADADA"/>
        </a:accent4>
        <a:accent5>
          <a:srgbClr val="EFACAA"/>
        </a:accent5>
        <a:accent6>
          <a:srgbClr val="8A5C00"/>
        </a:accent6>
        <a:hlink>
          <a:srgbClr val="FADF6C"/>
        </a:hlink>
        <a:folHlink>
          <a:srgbClr val="FF9900"/>
        </a:folHlink>
      </a:clrScheme>
      <a:clrMap bg1="dk2" tx1="lt1" bg2="dk1" tx2="lt2" accent1="accent1" accent2="accent2" accent3="accent3" accent4="accent4" accent5="accent5" accent6="accent6" hlink="hlink" folHlink="folHlink"/>
    </a:extraClrScheme>
    <a:extraClrScheme>
      <a:clrScheme name="Globe 2">
        <a:dk1>
          <a:srgbClr val="5F4545"/>
        </a:dk1>
        <a:lt1>
          <a:srgbClr val="FFFFFF"/>
        </a:lt1>
        <a:dk2>
          <a:srgbClr val="8F6969"/>
        </a:dk2>
        <a:lt2>
          <a:srgbClr val="FFFFCC"/>
        </a:lt2>
        <a:accent1>
          <a:srgbClr val="CC6600"/>
        </a:accent1>
        <a:accent2>
          <a:srgbClr val="924C0C"/>
        </a:accent2>
        <a:accent3>
          <a:srgbClr val="C6B9B9"/>
        </a:accent3>
        <a:accent4>
          <a:srgbClr val="DADADA"/>
        </a:accent4>
        <a:accent5>
          <a:srgbClr val="E2B8AA"/>
        </a:accent5>
        <a:accent6>
          <a:srgbClr val="84440A"/>
        </a:accent6>
        <a:hlink>
          <a:srgbClr val="CFD375"/>
        </a:hlink>
        <a:folHlink>
          <a:srgbClr val="98BB91"/>
        </a:folHlink>
      </a:clrScheme>
      <a:clrMap bg1="dk2" tx1="lt1" bg2="dk1" tx2="lt2" accent1="accent1" accent2="accent2" accent3="accent3" accent4="accent4" accent5="accent5" accent6="accent6" hlink="hlink" folHlink="folHlink"/>
    </a:extraClrScheme>
    <a:extraClrScheme>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Globe 4">
        <a:dk1>
          <a:srgbClr val="005856"/>
        </a:dk1>
        <a:lt1>
          <a:srgbClr val="FFFFFF"/>
        </a:lt1>
        <a:dk2>
          <a:srgbClr val="008080"/>
        </a:dk2>
        <a:lt2>
          <a:srgbClr val="FFFFCC"/>
        </a:lt2>
        <a:accent1>
          <a:srgbClr val="0099CC"/>
        </a:accent1>
        <a:accent2>
          <a:srgbClr val="00CCFF"/>
        </a:accent2>
        <a:accent3>
          <a:srgbClr val="AAC0C0"/>
        </a:accent3>
        <a:accent4>
          <a:srgbClr val="DADADA"/>
        </a:accent4>
        <a:accent5>
          <a:srgbClr val="AACAE2"/>
        </a:accent5>
        <a:accent6>
          <a:srgbClr val="00B9E7"/>
        </a:accent6>
        <a:hlink>
          <a:srgbClr val="1ACE9F"/>
        </a:hlink>
        <a:folHlink>
          <a:srgbClr val="948CCE"/>
        </a:folHlink>
      </a:clrScheme>
      <a:clrMap bg1="dk2" tx1="lt1" bg2="dk1" tx2="lt2" accent1="accent1" accent2="accent2" accent3="accent3" accent4="accent4" accent5="accent5" accent6="accent6" hlink="hlink" folHlink="folHlink"/>
    </a:extraClrScheme>
    <a:extraClrScheme>
      <a:clrScheme name="Globe 5">
        <a:dk1>
          <a:srgbClr val="3C5436"/>
        </a:dk1>
        <a:lt1>
          <a:srgbClr val="FFFFFF"/>
        </a:lt1>
        <a:dk2>
          <a:srgbClr val="5F8656"/>
        </a:dk2>
        <a:lt2>
          <a:srgbClr val="D6D8C0"/>
        </a:lt2>
        <a:accent1>
          <a:srgbClr val="61733D"/>
        </a:accent1>
        <a:accent2>
          <a:srgbClr val="324A39"/>
        </a:accent2>
        <a:accent3>
          <a:srgbClr val="B6C3B4"/>
        </a:accent3>
        <a:accent4>
          <a:srgbClr val="DADADA"/>
        </a:accent4>
        <a:accent5>
          <a:srgbClr val="B7BCAF"/>
        </a:accent5>
        <a:accent6>
          <a:srgbClr val="2C4233"/>
        </a:accent6>
        <a:hlink>
          <a:srgbClr val="73D588"/>
        </a:hlink>
        <a:folHlink>
          <a:srgbClr val="6F99B9"/>
        </a:folHlink>
      </a:clrScheme>
      <a:clrMap bg1="dk2" tx1="lt1" bg2="dk1" tx2="lt2" accent1="accent1" accent2="accent2" accent3="accent3" accent4="accent4" accent5="accent5" accent6="accent6" hlink="hlink" folHlink="folHlink"/>
    </a:extraClrScheme>
    <a:extraClrScheme>
      <a:clrScheme name="Globe 6">
        <a:dk1>
          <a:srgbClr val="5B7B65"/>
        </a:dk1>
        <a:lt1>
          <a:srgbClr val="FFFFFF"/>
        </a:lt1>
        <a:dk2>
          <a:srgbClr val="9ABE9D"/>
        </a:dk2>
        <a:lt2>
          <a:srgbClr val="336600"/>
        </a:lt2>
        <a:accent1>
          <a:srgbClr val="00CC66"/>
        </a:accent1>
        <a:accent2>
          <a:srgbClr val="4E7050"/>
        </a:accent2>
        <a:accent3>
          <a:srgbClr val="CADBCC"/>
        </a:accent3>
        <a:accent4>
          <a:srgbClr val="DADADA"/>
        </a:accent4>
        <a:accent5>
          <a:srgbClr val="AAE2B8"/>
        </a:accent5>
        <a:accent6>
          <a:srgbClr val="466548"/>
        </a:accent6>
        <a:hlink>
          <a:srgbClr val="FFFFCC"/>
        </a:hlink>
        <a:folHlink>
          <a:srgbClr val="9CE8A3"/>
        </a:folHlink>
      </a:clrScheme>
      <a:clrMap bg1="dk2" tx1="lt1" bg2="dk1" tx2="lt2" accent1="accent1" accent2="accent2" accent3="accent3" accent4="accent4" accent5="accent5" accent6="accent6" hlink="hlink" folHlink="folHlink"/>
    </a:extraClrScheme>
    <a:extraClrScheme>
      <a:clrScheme name="Globe 7">
        <a:dk1>
          <a:srgbClr val="4C4E44"/>
        </a:dk1>
        <a:lt1>
          <a:srgbClr val="FFFFFF"/>
        </a:lt1>
        <a:dk2>
          <a:srgbClr val="686B5D"/>
        </a:dk2>
        <a:lt2>
          <a:srgbClr val="D6D5C6"/>
        </a:lt2>
        <a:accent1>
          <a:srgbClr val="898D79"/>
        </a:accent1>
        <a:accent2>
          <a:srgbClr val="4D4F45"/>
        </a:accent2>
        <a:accent3>
          <a:srgbClr val="B9BAB6"/>
        </a:accent3>
        <a:accent4>
          <a:srgbClr val="DADADA"/>
        </a:accent4>
        <a:accent5>
          <a:srgbClr val="C4C5BE"/>
        </a:accent5>
        <a:accent6>
          <a:srgbClr val="45473E"/>
        </a:accent6>
        <a:hlink>
          <a:srgbClr val="58BE67"/>
        </a:hlink>
        <a:folHlink>
          <a:srgbClr val="C0C640"/>
        </a:folHlink>
      </a:clrScheme>
      <a:clrMap bg1="dk2" tx1="lt1" bg2="dk1" tx2="lt2" accent1="accent1" accent2="accent2" accent3="accent3" accent4="accent4" accent5="accent5" accent6="accent6" hlink="hlink" folHlink="folHlink"/>
    </a:extraClrScheme>
    <a:extraClrScheme>
      <a:clrScheme name="Globe 8">
        <a:dk1>
          <a:srgbClr val="000000"/>
        </a:dk1>
        <a:lt1>
          <a:srgbClr val="FFFFDD"/>
        </a:lt1>
        <a:dk2>
          <a:srgbClr val="000000"/>
        </a:dk2>
        <a:lt2>
          <a:srgbClr val="98977A"/>
        </a:lt2>
        <a:accent1>
          <a:srgbClr val="BDCDA7"/>
        </a:accent1>
        <a:accent2>
          <a:srgbClr val="A0D060"/>
        </a:accent2>
        <a:accent3>
          <a:srgbClr val="FFFFEB"/>
        </a:accent3>
        <a:accent4>
          <a:srgbClr val="000000"/>
        </a:accent4>
        <a:accent5>
          <a:srgbClr val="DBE3D0"/>
        </a:accent5>
        <a:accent6>
          <a:srgbClr val="91BC56"/>
        </a:accent6>
        <a:hlink>
          <a:srgbClr val="FADD4E"/>
        </a:hlink>
        <a:folHlink>
          <a:srgbClr val="CC9900"/>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57614</TotalTime>
  <Words>5382</Words>
  <Application>Microsoft Office PowerPoint</Application>
  <PresentationFormat>On-screen Show (4:3)</PresentationFormat>
  <Paragraphs>723</Paragraphs>
  <Slides>76</Slides>
  <Notes>76</Notes>
  <HiddenSlides>0</HiddenSlides>
  <MMClips>0</MMClips>
  <ScaleCrop>false</ScaleCrop>
  <HeadingPairs>
    <vt:vector size="6" baseType="variant">
      <vt:variant>
        <vt:lpstr>Fonts Used</vt:lpstr>
      </vt:variant>
      <vt:variant>
        <vt:i4>12</vt:i4>
      </vt:variant>
      <vt:variant>
        <vt:lpstr>Theme</vt:lpstr>
      </vt:variant>
      <vt:variant>
        <vt:i4>5</vt:i4>
      </vt:variant>
      <vt:variant>
        <vt:lpstr>Slide Titles</vt:lpstr>
      </vt:variant>
      <vt:variant>
        <vt:i4>76</vt:i4>
      </vt:variant>
    </vt:vector>
  </HeadingPairs>
  <TitlesOfParts>
    <vt:vector size="93" baseType="lpstr">
      <vt:lpstr>MS PGothic</vt:lpstr>
      <vt:lpstr>MS PGothic</vt:lpstr>
      <vt:lpstr>Arial</vt:lpstr>
      <vt:lpstr>Arial Black</vt:lpstr>
      <vt:lpstr>Calibri</vt:lpstr>
      <vt:lpstr>Cambria</vt:lpstr>
      <vt:lpstr>Gill Sans MT</vt:lpstr>
      <vt:lpstr>Tahoma</vt:lpstr>
      <vt:lpstr>Times New Roman</vt:lpstr>
      <vt:lpstr>TrebuchetMS</vt:lpstr>
      <vt:lpstr>Verdana</vt:lpstr>
      <vt:lpstr>Wingdings</vt:lpstr>
      <vt:lpstr>NGS PowerPoint Template-geodesy.noaa.gov</vt:lpstr>
      <vt:lpstr>Office Theme</vt:lpstr>
      <vt:lpstr>1_NGS Template 1.2019</vt:lpstr>
      <vt:lpstr>1_Office Theme</vt:lpstr>
      <vt:lpstr>7_Globe</vt:lpstr>
      <vt:lpstr>PowerPoint Presentation</vt:lpstr>
      <vt:lpstr>Who is NGS?</vt:lpstr>
      <vt:lpstr>NGS Mission</vt:lpstr>
      <vt:lpstr>National Spatial Reference System (NSRS)</vt:lpstr>
      <vt:lpstr>National Spatial Reference System (NSRS)</vt:lpstr>
      <vt:lpstr>National Spatial Reference System (NSRS)</vt:lpstr>
      <vt:lpstr>NSRS … do I have to use it?</vt:lpstr>
      <vt:lpstr>NSRS … do I have to use it?</vt:lpstr>
      <vt:lpstr>NSRS … do I have to use it?</vt:lpstr>
      <vt:lpstr>NGS Strategic Plan</vt:lpstr>
      <vt:lpstr>PowerPoint Presentation</vt:lpstr>
      <vt:lpstr>Not just new datums…</vt:lpstr>
      <vt:lpstr>PowerPoint Presentation</vt:lpstr>
      <vt:lpstr>Majority of audience working in stable regions of North America…</vt:lpstr>
      <vt:lpstr>Reference Frame Defined</vt:lpstr>
      <vt:lpstr>Replacing NAD83</vt:lpstr>
      <vt:lpstr>Replacing NAD83</vt:lpstr>
      <vt:lpstr>Four “Plate-Fixed” Reference Frames</vt:lpstr>
      <vt:lpstr>PowerPoint Presentation</vt:lpstr>
      <vt:lpstr>PowerPoint Presentation</vt:lpstr>
      <vt:lpstr>The wrong question, circa 2022:</vt:lpstr>
      <vt:lpstr>Replacing NAD83</vt:lpstr>
      <vt:lpstr>Non-geocentricity of NAD83</vt:lpstr>
      <vt:lpstr>Geometric change due to  ellipsoid non-geocentricity</vt:lpstr>
      <vt:lpstr>PowerPoint Presentation</vt:lpstr>
      <vt:lpstr>Replacing NAD83</vt:lpstr>
      <vt:lpstr>International Terrestrial Reference Frame</vt:lpstr>
      <vt:lpstr>PowerPoint Presentation</vt:lpstr>
      <vt:lpstr>Replacing NAD83</vt:lpstr>
      <vt:lpstr>Two types of drift</vt:lpstr>
      <vt:lpstr>PowerPoint Presentation</vt:lpstr>
      <vt:lpstr>PowerPoint Presentation</vt:lpstr>
      <vt:lpstr>Euler Poles and “Plate-Fixed”</vt:lpstr>
      <vt:lpstr>Euler Poles and “Plate-Fixed”</vt:lpstr>
      <vt:lpstr>Euler Poles and “Plate-Fixed”</vt:lpstr>
      <vt:lpstr>PowerPoint Presentation</vt:lpstr>
      <vt:lpstr>“Plate-Fixed”</vt:lpstr>
      <vt:lpstr>PowerPoint Presentation</vt:lpstr>
      <vt:lpstr>EPP – Euler Pole Parameters</vt:lpstr>
      <vt:lpstr>CORS Velocities in ITRF2014</vt:lpstr>
      <vt:lpstr>PowerPoint Presentation</vt:lpstr>
      <vt:lpstr>PowerPoint Presentation</vt:lpstr>
      <vt:lpstr>Two types of drift</vt:lpstr>
      <vt:lpstr>PowerPoint Presentation</vt:lpstr>
      <vt:lpstr>PowerPoint Presentation</vt:lpstr>
      <vt:lpstr>PowerPoint Presentation</vt:lpstr>
      <vt:lpstr>PowerPoint Presentation</vt:lpstr>
      <vt:lpstr>Still Some Drift…</vt:lpstr>
      <vt:lpstr>Majority of audience working in stable regions of North America…</vt:lpstr>
      <vt:lpstr>PowerPoint Presentation</vt:lpstr>
      <vt:lpstr>PowerPoint Presentation</vt:lpstr>
      <vt:lpstr>Alternative Earth models exist…</vt:lpstr>
      <vt:lpstr>A “flat earth” for the future</vt:lpstr>
      <vt:lpstr>SPCS 83 and 27</vt:lpstr>
      <vt:lpstr>Getting acquainted with SPCS2022</vt:lpstr>
      <vt:lpstr>PowerPoint Presentation</vt:lpstr>
      <vt:lpstr>PowerPoint Presentation</vt:lpstr>
      <vt:lpstr>SPCS2022 “layers” and designs</vt:lpstr>
      <vt:lpstr>Status of zone layout and designs</vt:lpstr>
      <vt:lpstr>Maps of all SPCS2022 layers</vt:lpstr>
      <vt:lpstr>Maps of number of layers</vt:lpstr>
      <vt:lpstr>Status of zone layout and designs</vt:lpstr>
      <vt:lpstr>Map number of zones</vt:lpstr>
      <vt:lpstr>PowerPoint Presentation</vt:lpstr>
      <vt:lpstr>PowerPoint Presentation</vt:lpstr>
      <vt:lpstr>PowerPoint Presentation</vt:lpstr>
      <vt:lpstr>PowerPoint Presentation</vt:lpstr>
      <vt:lpstr>SPCS2022 zone designs</vt:lpstr>
      <vt:lpstr>SPCS2022 summary</vt:lpstr>
      <vt:lpstr>About the timing of it all…</vt:lpstr>
      <vt:lpstr>PowerPoint Presentation</vt:lpstr>
      <vt:lpstr>PowerPoint Presentation</vt:lpstr>
      <vt:lpstr>PowerPoint Presentation</vt:lpstr>
      <vt:lpstr>PowerPoint Presentation</vt:lpstr>
      <vt:lpstr>PowerPoint Presentation</vt:lpstr>
      <vt:lpstr>PowerPoint Presentation</vt:lpstr>
    </vt:vector>
  </TitlesOfParts>
  <Company>NOS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Dan Martin</dc:creator>
  <cp:lastModifiedBy>Dan Determan</cp:lastModifiedBy>
  <cp:revision>1335</cp:revision>
  <cp:lastPrinted>2021-06-02T15:24:26Z</cp:lastPrinted>
  <dcterms:created xsi:type="dcterms:W3CDTF">2012-09-06T12:10:23Z</dcterms:created>
  <dcterms:modified xsi:type="dcterms:W3CDTF">2021-06-16T14:38:03Z</dcterms:modified>
</cp:coreProperties>
</file>