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51" r:id="rId2"/>
    <p:sldId id="555" r:id="rId3"/>
    <p:sldId id="552" r:id="rId4"/>
    <p:sldId id="553" r:id="rId5"/>
    <p:sldId id="527" r:id="rId6"/>
    <p:sldId id="526" r:id="rId7"/>
    <p:sldId id="556" r:id="rId8"/>
    <p:sldId id="517" r:id="rId9"/>
    <p:sldId id="516" r:id="rId10"/>
    <p:sldId id="518" r:id="rId11"/>
    <p:sldId id="558" r:id="rId12"/>
    <p:sldId id="550" r:id="rId13"/>
    <p:sldId id="512" r:id="rId14"/>
    <p:sldId id="514" r:id="rId15"/>
    <p:sldId id="513" r:id="rId16"/>
    <p:sldId id="522" r:id="rId17"/>
    <p:sldId id="523" r:id="rId18"/>
    <p:sldId id="520" r:id="rId19"/>
    <p:sldId id="521" r:id="rId20"/>
    <p:sldId id="519" r:id="rId21"/>
    <p:sldId id="557" r:id="rId2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Alaska Focus" id="{3F63C7AB-CBFC-47C0-9735-B609A4B3869E}">
          <p14:sldIdLst>
            <p14:sldId id="551"/>
            <p14:sldId id="555"/>
            <p14:sldId id="552"/>
            <p14:sldId id="553"/>
            <p14:sldId id="527"/>
            <p14:sldId id="526"/>
            <p14:sldId id="556"/>
            <p14:sldId id="517"/>
            <p14:sldId id="516"/>
            <p14:sldId id="518"/>
            <p14:sldId id="558"/>
            <p14:sldId id="550"/>
            <p14:sldId id="512"/>
            <p14:sldId id="514"/>
            <p14:sldId id="513"/>
            <p14:sldId id="522"/>
            <p14:sldId id="523"/>
            <p14:sldId id="520"/>
            <p14:sldId id="521"/>
            <p14:sldId id="519"/>
            <p14:sldId id="5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0FF"/>
    <a:srgbClr val="9DB7D7"/>
    <a:srgbClr val="6CAAB4"/>
    <a:srgbClr val="942825"/>
    <a:srgbClr val="98B1D0"/>
    <a:srgbClr val="0033CC"/>
    <a:srgbClr val="C1CDE1"/>
    <a:srgbClr val="FF99FF"/>
    <a:srgbClr val="9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80292" autoAdjust="0"/>
  </p:normalViewPr>
  <p:slideViewPr>
    <p:cSldViewPr snapToGrid="0" snapToObjects="1">
      <p:cViewPr varScale="1">
        <p:scale>
          <a:sx n="65" d="100"/>
          <a:sy n="65" d="100"/>
        </p:scale>
        <p:origin x="9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2258"/>
    </p:cViewPr>
  </p:sorterViewPr>
  <p:notesViewPr>
    <p:cSldViewPr snapToGrid="0" snapToObjects="1">
      <p:cViewPr varScale="1">
        <p:scale>
          <a:sx n="73" d="100"/>
          <a:sy n="73" d="100"/>
        </p:scale>
        <p:origin x="-216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Kinsman\Desktop\AK_Geoid_Paper\Sag_Riv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Kinsman\Desktop\AK_Geoid_Paper\Sag_Riv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Kinsman\Desktop\AK_Geoid_Paper\Sag_Riv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Geoid</a:t>
            </a:r>
            <a:r>
              <a:rPr lang="en-US" sz="2000" b="1" baseline="0"/>
              <a:t> Variation along Sag River</a:t>
            </a:r>
            <a:endParaRPr lang="en-US" sz="2000" b="1"/>
          </a:p>
        </c:rich>
      </c:tx>
      <c:layout>
        <c:manualLayout>
          <c:xMode val="edge"/>
          <c:yMode val="edge"/>
          <c:x val="8.6743438320210003E-2"/>
          <c:y val="0.7721552805861290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5285979877515294E-2"/>
          <c:y val="0.18212398014143999"/>
          <c:w val="0.87832163167104105"/>
          <c:h val="0.686734805217311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xGeoid16B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Sheet1!$C$2:$C$306</c:f>
              <c:numCache>
                <c:formatCode>0.00000000000</c:formatCode>
                <c:ptCount val="305"/>
                <c:pt idx="0">
                  <c:v>8.9449996948200017</c:v>
                </c:pt>
                <c:pt idx="1">
                  <c:v>8.8909997940100016</c:v>
                </c:pt>
                <c:pt idx="2">
                  <c:v>8.8809995651199998</c:v>
                </c:pt>
                <c:pt idx="3">
                  <c:v>8.8730001449600007</c:v>
                </c:pt>
                <c:pt idx="4">
                  <c:v>8.8699998855600004</c:v>
                </c:pt>
                <c:pt idx="5">
                  <c:v>8.8699998855600004</c:v>
                </c:pt>
                <c:pt idx="6">
                  <c:v>8.8350000381500031</c:v>
                </c:pt>
                <c:pt idx="7">
                  <c:v>8.8350000381500031</c:v>
                </c:pt>
                <c:pt idx="8">
                  <c:v>8.7659997940100016</c:v>
                </c:pt>
                <c:pt idx="9">
                  <c:v>8.7659997940100016</c:v>
                </c:pt>
                <c:pt idx="10">
                  <c:v>8.6750001907300014</c:v>
                </c:pt>
                <c:pt idx="11">
                  <c:v>8.6750001907300014</c:v>
                </c:pt>
                <c:pt idx="12">
                  <c:v>8.6110000610399986</c:v>
                </c:pt>
                <c:pt idx="13">
                  <c:v>8.6110000610399986</c:v>
                </c:pt>
                <c:pt idx="14">
                  <c:v>8.5600004196199997</c:v>
                </c:pt>
                <c:pt idx="15">
                  <c:v>8.5600004196199997</c:v>
                </c:pt>
                <c:pt idx="16">
                  <c:v>8.5769996643100015</c:v>
                </c:pt>
                <c:pt idx="17">
                  <c:v>8.5059995651199998</c:v>
                </c:pt>
                <c:pt idx="18">
                  <c:v>8.5059995651199998</c:v>
                </c:pt>
                <c:pt idx="19">
                  <c:v>8.4739999771100027</c:v>
                </c:pt>
                <c:pt idx="20">
                  <c:v>8.4399995803800003</c:v>
                </c:pt>
                <c:pt idx="21">
                  <c:v>8.34799957275</c:v>
                </c:pt>
                <c:pt idx="22">
                  <c:v>8.3140001297000001</c:v>
                </c:pt>
                <c:pt idx="23">
                  <c:v>8.2349996566799994</c:v>
                </c:pt>
                <c:pt idx="24">
                  <c:v>8.2110004424999978</c:v>
                </c:pt>
                <c:pt idx="25">
                  <c:v>8.1929998397800006</c:v>
                </c:pt>
                <c:pt idx="26">
                  <c:v>8.1120004653899986</c:v>
                </c:pt>
                <c:pt idx="27">
                  <c:v>8.1120004653899986</c:v>
                </c:pt>
                <c:pt idx="28">
                  <c:v>8.0220003128100004</c:v>
                </c:pt>
                <c:pt idx="29">
                  <c:v>8.0220003128100004</c:v>
                </c:pt>
                <c:pt idx="30">
                  <c:v>8.0220003128100004</c:v>
                </c:pt>
                <c:pt idx="31">
                  <c:v>7.9239997863799996</c:v>
                </c:pt>
                <c:pt idx="32">
                  <c:v>7.9239997863799996</c:v>
                </c:pt>
                <c:pt idx="33">
                  <c:v>7.8319997787500002</c:v>
                </c:pt>
                <c:pt idx="34">
                  <c:v>7.8140001296999957</c:v>
                </c:pt>
                <c:pt idx="35">
                  <c:v>7.7160000801099997</c:v>
                </c:pt>
                <c:pt idx="36">
                  <c:v>7.6929998397799944</c:v>
                </c:pt>
                <c:pt idx="37">
                  <c:v>7.5859999656700001</c:v>
                </c:pt>
                <c:pt idx="38">
                  <c:v>7.5859999656700001</c:v>
                </c:pt>
                <c:pt idx="39">
                  <c:v>7.5859999656700001</c:v>
                </c:pt>
                <c:pt idx="40">
                  <c:v>7.44199991226</c:v>
                </c:pt>
                <c:pt idx="41">
                  <c:v>7.44199991226</c:v>
                </c:pt>
                <c:pt idx="42">
                  <c:v>7.2779998779299957</c:v>
                </c:pt>
                <c:pt idx="43">
                  <c:v>7.2779998779299957</c:v>
                </c:pt>
                <c:pt idx="44">
                  <c:v>7.1449999809299971</c:v>
                </c:pt>
                <c:pt idx="45">
                  <c:v>7.1449999809299971</c:v>
                </c:pt>
                <c:pt idx="46">
                  <c:v>7.1620001792899943</c:v>
                </c:pt>
                <c:pt idx="47">
                  <c:v>7.0289998054499971</c:v>
                </c:pt>
                <c:pt idx="48">
                  <c:v>7.0289998054499971</c:v>
                </c:pt>
                <c:pt idx="49">
                  <c:v>7.0289998054499971</c:v>
                </c:pt>
                <c:pt idx="50">
                  <c:v>6.8709998130800001</c:v>
                </c:pt>
                <c:pt idx="51">
                  <c:v>6.8709998130800001</c:v>
                </c:pt>
                <c:pt idx="52">
                  <c:v>6.6929998397799944</c:v>
                </c:pt>
                <c:pt idx="53">
                  <c:v>6.6929998397799944</c:v>
                </c:pt>
                <c:pt idx="54">
                  <c:v>6.68300008774</c:v>
                </c:pt>
                <c:pt idx="55">
                  <c:v>6.6669998168899944</c:v>
                </c:pt>
                <c:pt idx="56">
                  <c:v>6.5390000343299999</c:v>
                </c:pt>
                <c:pt idx="57">
                  <c:v>6.5390000343299999</c:v>
                </c:pt>
                <c:pt idx="58">
                  <c:v>6.4180002212499971</c:v>
                </c:pt>
                <c:pt idx="59">
                  <c:v>6.4180002212499971</c:v>
                </c:pt>
                <c:pt idx="60">
                  <c:v>6.3270001411399956</c:v>
                </c:pt>
                <c:pt idx="61">
                  <c:v>6.3270001411399956</c:v>
                </c:pt>
                <c:pt idx="62">
                  <c:v>6.3639998435999967</c:v>
                </c:pt>
                <c:pt idx="63">
                  <c:v>6.2620000839200003</c:v>
                </c:pt>
                <c:pt idx="64">
                  <c:v>6.2620000839200003</c:v>
                </c:pt>
                <c:pt idx="65">
                  <c:v>6.2620000839200003</c:v>
                </c:pt>
                <c:pt idx="66">
                  <c:v>6.138999938959997</c:v>
                </c:pt>
                <c:pt idx="67">
                  <c:v>6.1300001144399996</c:v>
                </c:pt>
                <c:pt idx="68">
                  <c:v>6.0339999198900003</c:v>
                </c:pt>
                <c:pt idx="69">
                  <c:v>6.0339999198900003</c:v>
                </c:pt>
                <c:pt idx="70">
                  <c:v>5.9260001182600002</c:v>
                </c:pt>
                <c:pt idx="71">
                  <c:v>5.9260001182600002</c:v>
                </c:pt>
                <c:pt idx="72">
                  <c:v>5.9260001182600002</c:v>
                </c:pt>
                <c:pt idx="73">
                  <c:v>5.8239998817399972</c:v>
                </c:pt>
                <c:pt idx="74">
                  <c:v>5.82999992371</c:v>
                </c:pt>
                <c:pt idx="75">
                  <c:v>5.8429999351499973</c:v>
                </c:pt>
                <c:pt idx="76">
                  <c:v>5.7179999351499973</c:v>
                </c:pt>
                <c:pt idx="77">
                  <c:v>5.7230000495899969</c:v>
                </c:pt>
                <c:pt idx="78">
                  <c:v>5.7179999351499973</c:v>
                </c:pt>
                <c:pt idx="79">
                  <c:v>5.6059999465899937</c:v>
                </c:pt>
                <c:pt idx="80">
                  <c:v>5.617000102999997</c:v>
                </c:pt>
                <c:pt idx="81">
                  <c:v>5.4980001449599998</c:v>
                </c:pt>
                <c:pt idx="82">
                  <c:v>5.4980001449599998</c:v>
                </c:pt>
                <c:pt idx="83">
                  <c:v>5.4980001449599998</c:v>
                </c:pt>
                <c:pt idx="84">
                  <c:v>5.5269999504099969</c:v>
                </c:pt>
                <c:pt idx="85">
                  <c:v>5.537000179289997</c:v>
                </c:pt>
                <c:pt idx="86">
                  <c:v>5.5440001487699968</c:v>
                </c:pt>
                <c:pt idx="87">
                  <c:v>5.4070000648500001</c:v>
                </c:pt>
                <c:pt idx="88">
                  <c:v>5.4070000648500001</c:v>
                </c:pt>
                <c:pt idx="89">
                  <c:v>5.4029998779299957</c:v>
                </c:pt>
                <c:pt idx="90">
                  <c:v>5.2550001144399996</c:v>
                </c:pt>
                <c:pt idx="91">
                  <c:v>5.250999927519997</c:v>
                </c:pt>
                <c:pt idx="92">
                  <c:v>5.1220002174399939</c:v>
                </c:pt>
                <c:pt idx="93">
                  <c:v>5.1220002174399939</c:v>
                </c:pt>
                <c:pt idx="94">
                  <c:v>5.1259999275199943</c:v>
                </c:pt>
                <c:pt idx="95">
                  <c:v>5.0110001563999971</c:v>
                </c:pt>
                <c:pt idx="96">
                  <c:v>5.0170001983599972</c:v>
                </c:pt>
                <c:pt idx="97">
                  <c:v>4.90999984741</c:v>
                </c:pt>
                <c:pt idx="98">
                  <c:v>4.9169998168899971</c:v>
                </c:pt>
                <c:pt idx="99">
                  <c:v>4.9239997863799996</c:v>
                </c:pt>
                <c:pt idx="100">
                  <c:v>4.8150000572199936</c:v>
                </c:pt>
                <c:pt idx="101">
                  <c:v>4.8060002326999971</c:v>
                </c:pt>
                <c:pt idx="102">
                  <c:v>4.7220001220699972</c:v>
                </c:pt>
                <c:pt idx="103">
                  <c:v>4.7220001220699972</c:v>
                </c:pt>
                <c:pt idx="104">
                  <c:v>4.6199998855600004</c:v>
                </c:pt>
                <c:pt idx="105">
                  <c:v>4.6199998855600004</c:v>
                </c:pt>
                <c:pt idx="106">
                  <c:v>4.5079998969999968</c:v>
                </c:pt>
                <c:pt idx="107">
                  <c:v>4.5079998969999968</c:v>
                </c:pt>
                <c:pt idx="108">
                  <c:v>4.5079998969999968</c:v>
                </c:pt>
                <c:pt idx="109">
                  <c:v>4.4210000038099997</c:v>
                </c:pt>
                <c:pt idx="110">
                  <c:v>4.4070000648500001</c:v>
                </c:pt>
                <c:pt idx="111">
                  <c:v>4.3949999809299971</c:v>
                </c:pt>
                <c:pt idx="112">
                  <c:v>4.2969999313400002</c:v>
                </c:pt>
                <c:pt idx="113">
                  <c:v>4.3229999542199957</c:v>
                </c:pt>
                <c:pt idx="114">
                  <c:v>4.3229999542199957</c:v>
                </c:pt>
                <c:pt idx="115">
                  <c:v>4.2080001831100002</c:v>
                </c:pt>
                <c:pt idx="116">
                  <c:v>4.2080001831100002</c:v>
                </c:pt>
                <c:pt idx="117">
                  <c:v>4.10300016403</c:v>
                </c:pt>
                <c:pt idx="118">
                  <c:v>4.0920000076299967</c:v>
                </c:pt>
                <c:pt idx="119">
                  <c:v>3.9779999256099998</c:v>
                </c:pt>
                <c:pt idx="120">
                  <c:v>3.98699998856</c:v>
                </c:pt>
                <c:pt idx="121">
                  <c:v>3.996999979019999</c:v>
                </c:pt>
                <c:pt idx="122">
                  <c:v>3.89100003242</c:v>
                </c:pt>
                <c:pt idx="123">
                  <c:v>3.9030001163499999</c:v>
                </c:pt>
                <c:pt idx="124">
                  <c:v>3.7929999828300001</c:v>
                </c:pt>
                <c:pt idx="125">
                  <c:v>3.8050000667599999</c:v>
                </c:pt>
                <c:pt idx="126">
                  <c:v>3.8050000667599999</c:v>
                </c:pt>
                <c:pt idx="127">
                  <c:v>3.6819999218000001</c:v>
                </c:pt>
                <c:pt idx="128">
                  <c:v>3.6819999218000001</c:v>
                </c:pt>
                <c:pt idx="129">
                  <c:v>3.56900000572</c:v>
                </c:pt>
                <c:pt idx="130">
                  <c:v>3.56900000572</c:v>
                </c:pt>
                <c:pt idx="131">
                  <c:v>3.4560000896499981</c:v>
                </c:pt>
                <c:pt idx="132">
                  <c:v>3.4660000801100002</c:v>
                </c:pt>
                <c:pt idx="133">
                  <c:v>3.47600007057</c:v>
                </c:pt>
                <c:pt idx="134">
                  <c:v>3.35100007057</c:v>
                </c:pt>
                <c:pt idx="135">
                  <c:v>3.35899996758</c:v>
                </c:pt>
                <c:pt idx="136">
                  <c:v>3.2439999580399999</c:v>
                </c:pt>
                <c:pt idx="137">
                  <c:v>3.2439999580399999</c:v>
                </c:pt>
                <c:pt idx="138">
                  <c:v>3.1280000209800001</c:v>
                </c:pt>
                <c:pt idx="139">
                  <c:v>3.11999988556</c:v>
                </c:pt>
                <c:pt idx="140">
                  <c:v>3.1059999465899999</c:v>
                </c:pt>
                <c:pt idx="141">
                  <c:v>3.0999999046300002</c:v>
                </c:pt>
                <c:pt idx="142">
                  <c:v>2.9920001029999992</c:v>
                </c:pt>
                <c:pt idx="143">
                  <c:v>2.9920001029999992</c:v>
                </c:pt>
                <c:pt idx="144">
                  <c:v>2.8789999485000002</c:v>
                </c:pt>
                <c:pt idx="145">
                  <c:v>2.8789999485000002</c:v>
                </c:pt>
                <c:pt idx="146">
                  <c:v>2.76099991798</c:v>
                </c:pt>
                <c:pt idx="147">
                  <c:v>2.76099991798</c:v>
                </c:pt>
                <c:pt idx="148">
                  <c:v>2.6440000534100001</c:v>
                </c:pt>
                <c:pt idx="149">
                  <c:v>2.6510000228899999</c:v>
                </c:pt>
                <c:pt idx="150">
                  <c:v>2.539000034329999</c:v>
                </c:pt>
                <c:pt idx="151">
                  <c:v>2.539000034329999</c:v>
                </c:pt>
                <c:pt idx="152">
                  <c:v>2.4279999732999999</c:v>
                </c:pt>
                <c:pt idx="153">
                  <c:v>2.4279999732999999</c:v>
                </c:pt>
                <c:pt idx="154">
                  <c:v>2.3050000667599999</c:v>
                </c:pt>
                <c:pt idx="155">
                  <c:v>2.3129999637599981</c:v>
                </c:pt>
                <c:pt idx="156">
                  <c:v>2.19199991226</c:v>
                </c:pt>
                <c:pt idx="157">
                  <c:v>2.19199991226</c:v>
                </c:pt>
                <c:pt idx="158">
                  <c:v>2.0859999656700001</c:v>
                </c:pt>
                <c:pt idx="159">
                  <c:v>2.0859999656700001</c:v>
                </c:pt>
                <c:pt idx="160">
                  <c:v>1.976999998089999</c:v>
                </c:pt>
                <c:pt idx="161">
                  <c:v>1.976999998089999</c:v>
                </c:pt>
                <c:pt idx="162">
                  <c:v>1.8500000238400001</c:v>
                </c:pt>
                <c:pt idx="163">
                  <c:v>1.8500000238400001</c:v>
                </c:pt>
                <c:pt idx="164">
                  <c:v>1.8639999628099999</c:v>
                </c:pt>
                <c:pt idx="165">
                  <c:v>1.7480000257499999</c:v>
                </c:pt>
                <c:pt idx="166">
                  <c:v>1.7480000257499999</c:v>
                </c:pt>
                <c:pt idx="167">
                  <c:v>1.63199996948</c:v>
                </c:pt>
                <c:pt idx="168">
                  <c:v>1.63199996948</c:v>
                </c:pt>
                <c:pt idx="169">
                  <c:v>1.51199996471</c:v>
                </c:pt>
                <c:pt idx="170">
                  <c:v>1.51199996471</c:v>
                </c:pt>
                <c:pt idx="171">
                  <c:v>1.3860000371900001</c:v>
                </c:pt>
                <c:pt idx="172">
                  <c:v>1.38199996948</c:v>
                </c:pt>
                <c:pt idx="173">
                  <c:v>1.38199996948</c:v>
                </c:pt>
                <c:pt idx="174">
                  <c:v>1.26600003242</c:v>
                </c:pt>
                <c:pt idx="175">
                  <c:v>1.26600003242</c:v>
                </c:pt>
                <c:pt idx="176">
                  <c:v>1.15199995041</c:v>
                </c:pt>
                <c:pt idx="177">
                  <c:v>1.15400004387</c:v>
                </c:pt>
                <c:pt idx="178">
                  <c:v>1.044999957079999</c:v>
                </c:pt>
                <c:pt idx="179">
                  <c:v>1.04799997807</c:v>
                </c:pt>
                <c:pt idx="180">
                  <c:v>1.0529999732999999</c:v>
                </c:pt>
                <c:pt idx="181">
                  <c:v>0.94700002670299999</c:v>
                </c:pt>
                <c:pt idx="182">
                  <c:v>0.95300000906000004</c:v>
                </c:pt>
                <c:pt idx="183">
                  <c:v>0.95700001716600003</c:v>
                </c:pt>
                <c:pt idx="184">
                  <c:v>0.96200001239800004</c:v>
                </c:pt>
                <c:pt idx="185">
                  <c:v>0.85600000619899996</c:v>
                </c:pt>
                <c:pt idx="186">
                  <c:v>0.86199998855600002</c:v>
                </c:pt>
                <c:pt idx="187">
                  <c:v>0.86199998855600002</c:v>
                </c:pt>
                <c:pt idx="188">
                  <c:v>0.75999999046300004</c:v>
                </c:pt>
                <c:pt idx="189">
                  <c:v>0.75400000810599999</c:v>
                </c:pt>
                <c:pt idx="190">
                  <c:v>0.64600002765700004</c:v>
                </c:pt>
                <c:pt idx="191">
                  <c:v>0.64600002765700004</c:v>
                </c:pt>
                <c:pt idx="192">
                  <c:v>0.53799998760199996</c:v>
                </c:pt>
                <c:pt idx="193">
                  <c:v>0.53799998760199996</c:v>
                </c:pt>
                <c:pt idx="194">
                  <c:v>0.43900001048999998</c:v>
                </c:pt>
                <c:pt idx="195">
                  <c:v>0.43900001048999998</c:v>
                </c:pt>
                <c:pt idx="196">
                  <c:v>0.34200000762900001</c:v>
                </c:pt>
                <c:pt idx="197">
                  <c:v>0.33500000834499999</c:v>
                </c:pt>
                <c:pt idx="198">
                  <c:v>0.23299999535099999</c:v>
                </c:pt>
                <c:pt idx="199">
                  <c:v>0.23299999535099999</c:v>
                </c:pt>
                <c:pt idx="200">
                  <c:v>0.22400000691399999</c:v>
                </c:pt>
                <c:pt idx="201">
                  <c:v>0.12099999934400001</c:v>
                </c:pt>
                <c:pt idx="202">
                  <c:v>0.12099999934400001</c:v>
                </c:pt>
                <c:pt idx="203">
                  <c:v>1.30000002682E-2</c:v>
                </c:pt>
                <c:pt idx="204">
                  <c:v>8.0000003799800008E-3</c:v>
                </c:pt>
                <c:pt idx="205">
                  <c:v>-9.2000000178800001E-2</c:v>
                </c:pt>
                <c:pt idx="206">
                  <c:v>-0.10000000149</c:v>
                </c:pt>
                <c:pt idx="207">
                  <c:v>-0.202999994159</c:v>
                </c:pt>
                <c:pt idx="208">
                  <c:v>-0.20700000226500001</c:v>
                </c:pt>
                <c:pt idx="209">
                  <c:v>-0.30199998617200002</c:v>
                </c:pt>
                <c:pt idx="210">
                  <c:v>-0.30199998617200002</c:v>
                </c:pt>
                <c:pt idx="211">
                  <c:v>-0.40200001001399999</c:v>
                </c:pt>
                <c:pt idx="212">
                  <c:v>-0.40200001001399999</c:v>
                </c:pt>
                <c:pt idx="213">
                  <c:v>-0.49500000476799999</c:v>
                </c:pt>
                <c:pt idx="214">
                  <c:v>-0.48899999260900001</c:v>
                </c:pt>
                <c:pt idx="215">
                  <c:v>-0.58099997043600005</c:v>
                </c:pt>
                <c:pt idx="216">
                  <c:v>-0.58099997043600005</c:v>
                </c:pt>
                <c:pt idx="217">
                  <c:v>-0.67400002479599996</c:v>
                </c:pt>
                <c:pt idx="218">
                  <c:v>-0.67400002479599996</c:v>
                </c:pt>
                <c:pt idx="219">
                  <c:v>-0.77300000190700002</c:v>
                </c:pt>
                <c:pt idx="220">
                  <c:v>-0.77300000190700002</c:v>
                </c:pt>
                <c:pt idx="221">
                  <c:v>-0.87099999189400001</c:v>
                </c:pt>
                <c:pt idx="222">
                  <c:v>-0.87099999189400001</c:v>
                </c:pt>
                <c:pt idx="223">
                  <c:v>-0.963999986649</c:v>
                </c:pt>
                <c:pt idx="224">
                  <c:v>-0.963999986649</c:v>
                </c:pt>
                <c:pt idx="225">
                  <c:v>-1.05499994755</c:v>
                </c:pt>
                <c:pt idx="226">
                  <c:v>-1.06099998951</c:v>
                </c:pt>
                <c:pt idx="227">
                  <c:v>-1.1469999551800001</c:v>
                </c:pt>
                <c:pt idx="228">
                  <c:v>-1.1469999551800001</c:v>
                </c:pt>
                <c:pt idx="229">
                  <c:v>-1.22200000286</c:v>
                </c:pt>
                <c:pt idx="230">
                  <c:v>-1.2280000448199999</c:v>
                </c:pt>
                <c:pt idx="231">
                  <c:v>-1.30499994755</c:v>
                </c:pt>
                <c:pt idx="232">
                  <c:v>-1.30499994755</c:v>
                </c:pt>
                <c:pt idx="233">
                  <c:v>-1.3930000066799999</c:v>
                </c:pt>
                <c:pt idx="234">
                  <c:v>-1.4010000228899999</c:v>
                </c:pt>
                <c:pt idx="235">
                  <c:v>-1.4700000286099999</c:v>
                </c:pt>
                <c:pt idx="236">
                  <c:v>-1.4700000286099999</c:v>
                </c:pt>
                <c:pt idx="237">
                  <c:v>-1.53600001335</c:v>
                </c:pt>
                <c:pt idx="238">
                  <c:v>-1.53600001335</c:v>
                </c:pt>
                <c:pt idx="239">
                  <c:v>-1.60500001907</c:v>
                </c:pt>
                <c:pt idx="240">
                  <c:v>-1.60500001907</c:v>
                </c:pt>
                <c:pt idx="241">
                  <c:v>-1.68099999428</c:v>
                </c:pt>
                <c:pt idx="242">
                  <c:v>-1.68099999428</c:v>
                </c:pt>
                <c:pt idx="243">
                  <c:v>-1.7549999952299999</c:v>
                </c:pt>
                <c:pt idx="244">
                  <c:v>-1.7549999952299999</c:v>
                </c:pt>
                <c:pt idx="245">
                  <c:v>-1.81900000572</c:v>
                </c:pt>
                <c:pt idx="246">
                  <c:v>-1.81900000572</c:v>
                </c:pt>
                <c:pt idx="247">
                  <c:v>-1.88300001621</c:v>
                </c:pt>
                <c:pt idx="248">
                  <c:v>-1.8780000209800001</c:v>
                </c:pt>
                <c:pt idx="249">
                  <c:v>-1.9490000009499999</c:v>
                </c:pt>
                <c:pt idx="250">
                  <c:v>-1.9490000009499999</c:v>
                </c:pt>
                <c:pt idx="251">
                  <c:v>-2.012000083919999</c:v>
                </c:pt>
                <c:pt idx="252">
                  <c:v>-2.0079998969999999</c:v>
                </c:pt>
                <c:pt idx="253">
                  <c:v>-2.0009999275200001</c:v>
                </c:pt>
                <c:pt idx="254">
                  <c:v>-2.0639998912799999</c:v>
                </c:pt>
                <c:pt idx="255">
                  <c:v>-2.0599999427800002</c:v>
                </c:pt>
                <c:pt idx="256">
                  <c:v>-2.0490000248000002</c:v>
                </c:pt>
                <c:pt idx="257">
                  <c:v>-2.1129999160800002</c:v>
                </c:pt>
                <c:pt idx="258">
                  <c:v>-2.1019999980900002</c:v>
                </c:pt>
                <c:pt idx="259">
                  <c:v>-2.09800004959</c:v>
                </c:pt>
                <c:pt idx="260">
                  <c:v>-2.092999935149999</c:v>
                </c:pt>
                <c:pt idx="261">
                  <c:v>-2.1510000228899999</c:v>
                </c:pt>
                <c:pt idx="262">
                  <c:v>-2.1470000743900002</c:v>
                </c:pt>
                <c:pt idx="263">
                  <c:v>-2.1400001048999999</c:v>
                </c:pt>
                <c:pt idx="264">
                  <c:v>-2.1909999847399999</c:v>
                </c:pt>
                <c:pt idx="265">
                  <c:v>-2.1870000362400002</c:v>
                </c:pt>
                <c:pt idx="266">
                  <c:v>-2.18300008774</c:v>
                </c:pt>
                <c:pt idx="267">
                  <c:v>-2.2290000915500001</c:v>
                </c:pt>
                <c:pt idx="268">
                  <c:v>-2.2239999771100001</c:v>
                </c:pt>
                <c:pt idx="269">
                  <c:v>-2.22099995613</c:v>
                </c:pt>
                <c:pt idx="270">
                  <c:v>-2.27399992943</c:v>
                </c:pt>
                <c:pt idx="271">
                  <c:v>-2.2699999809300002</c:v>
                </c:pt>
                <c:pt idx="272">
                  <c:v>-2.3180000781999999</c:v>
                </c:pt>
                <c:pt idx="273">
                  <c:v>-2.3150000572199998</c:v>
                </c:pt>
                <c:pt idx="274">
                  <c:v>-2.3099999427800002</c:v>
                </c:pt>
                <c:pt idx="275">
                  <c:v>-2.3559999465899999</c:v>
                </c:pt>
                <c:pt idx="276">
                  <c:v>-2.3519999980900002</c:v>
                </c:pt>
                <c:pt idx="277">
                  <c:v>-2.3949999809300002</c:v>
                </c:pt>
                <c:pt idx="278">
                  <c:v>-2.3949999809300002</c:v>
                </c:pt>
                <c:pt idx="279">
                  <c:v>-2.4360001087200001</c:v>
                </c:pt>
                <c:pt idx="280">
                  <c:v>-2.4319999218000001</c:v>
                </c:pt>
                <c:pt idx="281">
                  <c:v>-2.4319999218000001</c:v>
                </c:pt>
                <c:pt idx="282">
                  <c:v>-2.4700000286099999</c:v>
                </c:pt>
                <c:pt idx="283">
                  <c:v>-2.4660000801100002</c:v>
                </c:pt>
                <c:pt idx="284">
                  <c:v>-2.5030000209800001</c:v>
                </c:pt>
                <c:pt idx="285">
                  <c:v>-2.5</c:v>
                </c:pt>
                <c:pt idx="286">
                  <c:v>-2.496999979019999</c:v>
                </c:pt>
                <c:pt idx="287">
                  <c:v>-2.5339999198899998</c:v>
                </c:pt>
                <c:pt idx="288">
                  <c:v>-2.5299999713900001</c:v>
                </c:pt>
                <c:pt idx="289">
                  <c:v>-2.5280001163499999</c:v>
                </c:pt>
                <c:pt idx="290">
                  <c:v>-2.5650000572199998</c:v>
                </c:pt>
                <c:pt idx="291">
                  <c:v>-2.5629999637599998</c:v>
                </c:pt>
                <c:pt idx="292">
                  <c:v>-2.5610001087200001</c:v>
                </c:pt>
                <c:pt idx="293">
                  <c:v>-2.6019999980900002</c:v>
                </c:pt>
                <c:pt idx="294">
                  <c:v>-2.6019999980900002</c:v>
                </c:pt>
                <c:pt idx="295">
                  <c:v>-2.6400001048999999</c:v>
                </c:pt>
                <c:pt idx="296">
                  <c:v>-2.6400001048999999</c:v>
                </c:pt>
                <c:pt idx="297">
                  <c:v>-2.6770000457799998</c:v>
                </c:pt>
                <c:pt idx="298">
                  <c:v>-2.6770000457799998</c:v>
                </c:pt>
                <c:pt idx="299">
                  <c:v>-2.7119998931899998</c:v>
                </c:pt>
                <c:pt idx="300">
                  <c:v>-2.7119998931899998</c:v>
                </c:pt>
                <c:pt idx="301">
                  <c:v>-2.7109999656700001</c:v>
                </c:pt>
                <c:pt idx="302">
                  <c:v>-2.7430000305200002</c:v>
                </c:pt>
                <c:pt idx="303">
                  <c:v>-2.7400000095400001</c:v>
                </c:pt>
                <c:pt idx="304">
                  <c:v>-2.7360000610399999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FB-4E0B-9F51-6AE68F6705B1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*Geoid12B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Sheet1!$D$2:$D$306</c:f>
              <c:numCache>
                <c:formatCode>0.00000000000</c:formatCode>
                <c:ptCount val="305"/>
                <c:pt idx="0">
                  <c:v>7.5041999816900002</c:v>
                </c:pt>
                <c:pt idx="1">
                  <c:v>7.4924001693699971</c:v>
                </c:pt>
                <c:pt idx="2">
                  <c:v>7.4889998436000003</c:v>
                </c:pt>
                <c:pt idx="3">
                  <c:v>7.4344000816299998</c:v>
                </c:pt>
                <c:pt idx="4">
                  <c:v>7.4338998794600002</c:v>
                </c:pt>
                <c:pt idx="5">
                  <c:v>7.3554000854500003</c:v>
                </c:pt>
                <c:pt idx="6">
                  <c:v>7.3554000854500003</c:v>
                </c:pt>
                <c:pt idx="7">
                  <c:v>7.2760000228899999</c:v>
                </c:pt>
                <c:pt idx="8">
                  <c:v>7.2760000228899999</c:v>
                </c:pt>
                <c:pt idx="9">
                  <c:v>7.1964001655600001</c:v>
                </c:pt>
                <c:pt idx="10">
                  <c:v>7.1964001655600001</c:v>
                </c:pt>
                <c:pt idx="11">
                  <c:v>7.1083002090499967</c:v>
                </c:pt>
                <c:pt idx="12">
                  <c:v>7.1222000122100004</c:v>
                </c:pt>
                <c:pt idx="13">
                  <c:v>7.0536999702500003</c:v>
                </c:pt>
                <c:pt idx="14">
                  <c:v>7.0717000961299998</c:v>
                </c:pt>
                <c:pt idx="15">
                  <c:v>7.00780010223</c:v>
                </c:pt>
                <c:pt idx="16">
                  <c:v>7.00780010223</c:v>
                </c:pt>
                <c:pt idx="17">
                  <c:v>7.00780010223</c:v>
                </c:pt>
                <c:pt idx="18">
                  <c:v>6.9394001960800002</c:v>
                </c:pt>
                <c:pt idx="19">
                  <c:v>6.9236998557999998</c:v>
                </c:pt>
                <c:pt idx="20">
                  <c:v>6.8246002197299944</c:v>
                </c:pt>
                <c:pt idx="21">
                  <c:v>6.8246002197299944</c:v>
                </c:pt>
                <c:pt idx="22">
                  <c:v>6.7397999763499996</c:v>
                </c:pt>
                <c:pt idx="23">
                  <c:v>6.7333002090500003</c:v>
                </c:pt>
                <c:pt idx="24">
                  <c:v>6.7333002090500003</c:v>
                </c:pt>
                <c:pt idx="25">
                  <c:v>6.6433000564599958</c:v>
                </c:pt>
                <c:pt idx="26">
                  <c:v>6.6373000145000001</c:v>
                </c:pt>
                <c:pt idx="27">
                  <c:v>6.5369000434900002</c:v>
                </c:pt>
                <c:pt idx="28">
                  <c:v>6.5390000343299999</c:v>
                </c:pt>
                <c:pt idx="29">
                  <c:v>6.5390000343299999</c:v>
                </c:pt>
                <c:pt idx="30">
                  <c:v>6.4229998588599946</c:v>
                </c:pt>
                <c:pt idx="31">
                  <c:v>6.4229998588599946</c:v>
                </c:pt>
                <c:pt idx="32">
                  <c:v>6.2965998649600001</c:v>
                </c:pt>
                <c:pt idx="33">
                  <c:v>6.2953000068699971</c:v>
                </c:pt>
                <c:pt idx="34">
                  <c:v>6.1591000556899971</c:v>
                </c:pt>
                <c:pt idx="35">
                  <c:v>6.1591000556899971</c:v>
                </c:pt>
                <c:pt idx="36">
                  <c:v>6.0088000297499971</c:v>
                </c:pt>
                <c:pt idx="37">
                  <c:v>6.0088000297499971</c:v>
                </c:pt>
                <c:pt idx="38">
                  <c:v>5.8555998802199971</c:v>
                </c:pt>
                <c:pt idx="39">
                  <c:v>5.8555998802199971</c:v>
                </c:pt>
                <c:pt idx="40">
                  <c:v>5.8555998802199971</c:v>
                </c:pt>
                <c:pt idx="41">
                  <c:v>5.7087001800500001</c:v>
                </c:pt>
                <c:pt idx="42">
                  <c:v>5.7010002136200004</c:v>
                </c:pt>
                <c:pt idx="43">
                  <c:v>5.5549998283399944</c:v>
                </c:pt>
                <c:pt idx="44">
                  <c:v>5.5549998283399944</c:v>
                </c:pt>
                <c:pt idx="45">
                  <c:v>5.4018001556400002</c:v>
                </c:pt>
                <c:pt idx="46">
                  <c:v>5.4191999435399998</c:v>
                </c:pt>
                <c:pt idx="47">
                  <c:v>5.4191999435399998</c:v>
                </c:pt>
                <c:pt idx="48">
                  <c:v>5.2634000778199956</c:v>
                </c:pt>
                <c:pt idx="49">
                  <c:v>5.2688999175999971</c:v>
                </c:pt>
                <c:pt idx="50">
                  <c:v>5.2688999175999971</c:v>
                </c:pt>
                <c:pt idx="51">
                  <c:v>5.1312999725299999</c:v>
                </c:pt>
                <c:pt idx="52">
                  <c:v>5.1312999725299999</c:v>
                </c:pt>
                <c:pt idx="53">
                  <c:v>5.0110998153699997</c:v>
                </c:pt>
                <c:pt idx="54">
                  <c:v>5.0046000480699968</c:v>
                </c:pt>
                <c:pt idx="55">
                  <c:v>4.9973001480099972</c:v>
                </c:pt>
                <c:pt idx="56">
                  <c:v>4.9973001480099972</c:v>
                </c:pt>
                <c:pt idx="57">
                  <c:v>4.87839984894</c:v>
                </c:pt>
                <c:pt idx="58">
                  <c:v>4.8745999336199972</c:v>
                </c:pt>
                <c:pt idx="59">
                  <c:v>4.75899982452</c:v>
                </c:pt>
                <c:pt idx="60">
                  <c:v>4.75899982452</c:v>
                </c:pt>
                <c:pt idx="61">
                  <c:v>4.6511001586899967</c:v>
                </c:pt>
                <c:pt idx="62">
                  <c:v>4.654699802399997</c:v>
                </c:pt>
                <c:pt idx="63">
                  <c:v>4.6589999198899967</c:v>
                </c:pt>
                <c:pt idx="64">
                  <c:v>4.6589999198899967</c:v>
                </c:pt>
                <c:pt idx="65">
                  <c:v>4.5450000762899956</c:v>
                </c:pt>
                <c:pt idx="66">
                  <c:v>4.5450000762899956</c:v>
                </c:pt>
                <c:pt idx="67">
                  <c:v>4.43419981003</c:v>
                </c:pt>
                <c:pt idx="68">
                  <c:v>4.4387998580900003</c:v>
                </c:pt>
                <c:pt idx="69">
                  <c:v>4.3330998420700002</c:v>
                </c:pt>
                <c:pt idx="70">
                  <c:v>4.3330998420700002</c:v>
                </c:pt>
                <c:pt idx="71">
                  <c:v>4.3330998420700002</c:v>
                </c:pt>
                <c:pt idx="72">
                  <c:v>4.2234997749299996</c:v>
                </c:pt>
                <c:pt idx="73">
                  <c:v>4.23369979858</c:v>
                </c:pt>
                <c:pt idx="74">
                  <c:v>4.2441000938400002</c:v>
                </c:pt>
                <c:pt idx="75">
                  <c:v>4.1280999183699967</c:v>
                </c:pt>
                <c:pt idx="76">
                  <c:v>4.1378002166699943</c:v>
                </c:pt>
                <c:pt idx="77">
                  <c:v>4.0069999694799971</c:v>
                </c:pt>
                <c:pt idx="78">
                  <c:v>4.0069999694799971</c:v>
                </c:pt>
                <c:pt idx="79">
                  <c:v>4.0128002166699943</c:v>
                </c:pt>
                <c:pt idx="80">
                  <c:v>3.8931000232700002</c:v>
                </c:pt>
                <c:pt idx="81">
                  <c:v>3.8931000232700002</c:v>
                </c:pt>
                <c:pt idx="82">
                  <c:v>3.8891999721500001</c:v>
                </c:pt>
                <c:pt idx="83">
                  <c:v>3.7639000415799999</c:v>
                </c:pt>
                <c:pt idx="84">
                  <c:v>3.7678999900800001</c:v>
                </c:pt>
                <c:pt idx="85">
                  <c:v>3.77309989929</c:v>
                </c:pt>
                <c:pt idx="86">
                  <c:v>3.7804999351499999</c:v>
                </c:pt>
                <c:pt idx="87">
                  <c:v>3.8027999401099999</c:v>
                </c:pt>
                <c:pt idx="88">
                  <c:v>3.6577000618</c:v>
                </c:pt>
                <c:pt idx="89">
                  <c:v>3.6507000923200001</c:v>
                </c:pt>
                <c:pt idx="90">
                  <c:v>3.6452000141099998</c:v>
                </c:pt>
                <c:pt idx="91">
                  <c:v>3.5181000232700002</c:v>
                </c:pt>
                <c:pt idx="92">
                  <c:v>3.5181000232700002</c:v>
                </c:pt>
                <c:pt idx="93">
                  <c:v>3.51410007477</c:v>
                </c:pt>
                <c:pt idx="94">
                  <c:v>3.3947999477400002</c:v>
                </c:pt>
                <c:pt idx="95">
                  <c:v>3.3947999477400002</c:v>
                </c:pt>
                <c:pt idx="96">
                  <c:v>3.2804000377700002</c:v>
                </c:pt>
                <c:pt idx="97">
                  <c:v>3.2804000377700002</c:v>
                </c:pt>
                <c:pt idx="98">
                  <c:v>3.2873001098599999</c:v>
                </c:pt>
                <c:pt idx="99">
                  <c:v>3.1777999401099999</c:v>
                </c:pt>
                <c:pt idx="100">
                  <c:v>3.17000007629</c:v>
                </c:pt>
                <c:pt idx="101">
                  <c:v>3.04929995537</c:v>
                </c:pt>
                <c:pt idx="102">
                  <c:v>3.04929995537</c:v>
                </c:pt>
                <c:pt idx="103">
                  <c:v>2.9367001056699991</c:v>
                </c:pt>
                <c:pt idx="104">
                  <c:v>2.9367001056699991</c:v>
                </c:pt>
                <c:pt idx="105">
                  <c:v>2.816699981689998</c:v>
                </c:pt>
                <c:pt idx="106">
                  <c:v>2.816699981689998</c:v>
                </c:pt>
                <c:pt idx="107">
                  <c:v>2.8099999427800002</c:v>
                </c:pt>
                <c:pt idx="108">
                  <c:v>2.70799994469</c:v>
                </c:pt>
                <c:pt idx="109">
                  <c:v>2.7169001102400001</c:v>
                </c:pt>
                <c:pt idx="110">
                  <c:v>2.5957999229399999</c:v>
                </c:pt>
                <c:pt idx="111">
                  <c:v>2.5876998901400001</c:v>
                </c:pt>
                <c:pt idx="112">
                  <c:v>2.5876998901400001</c:v>
                </c:pt>
                <c:pt idx="113">
                  <c:v>2.6034998893700001</c:v>
                </c:pt>
                <c:pt idx="114">
                  <c:v>2.4911000728600001</c:v>
                </c:pt>
                <c:pt idx="115">
                  <c:v>2.4818999767299998</c:v>
                </c:pt>
                <c:pt idx="116">
                  <c:v>2.3689999580399999</c:v>
                </c:pt>
                <c:pt idx="117">
                  <c:v>2.3689999580399999</c:v>
                </c:pt>
                <c:pt idx="118">
                  <c:v>2.24629998207</c:v>
                </c:pt>
                <c:pt idx="119">
                  <c:v>2.2427999973300001</c:v>
                </c:pt>
                <c:pt idx="120">
                  <c:v>2.24629998207</c:v>
                </c:pt>
                <c:pt idx="121">
                  <c:v>2.1268999576600001</c:v>
                </c:pt>
                <c:pt idx="122">
                  <c:v>2.1333000659899999</c:v>
                </c:pt>
                <c:pt idx="123">
                  <c:v>2.019299983979999</c:v>
                </c:pt>
                <c:pt idx="124">
                  <c:v>2.019299983979999</c:v>
                </c:pt>
                <c:pt idx="125">
                  <c:v>1.903699994089999</c:v>
                </c:pt>
                <c:pt idx="126">
                  <c:v>1.903699994089999</c:v>
                </c:pt>
                <c:pt idx="127">
                  <c:v>1.89789998531</c:v>
                </c:pt>
                <c:pt idx="128">
                  <c:v>1.77230000496</c:v>
                </c:pt>
                <c:pt idx="129">
                  <c:v>1.7703000307100001</c:v>
                </c:pt>
                <c:pt idx="130">
                  <c:v>1.64489996433</c:v>
                </c:pt>
                <c:pt idx="131">
                  <c:v>1.6467000246000001</c:v>
                </c:pt>
                <c:pt idx="132">
                  <c:v>1.6493999958000001</c:v>
                </c:pt>
                <c:pt idx="133">
                  <c:v>1.52380001545</c:v>
                </c:pt>
                <c:pt idx="134">
                  <c:v>1.52139997482</c:v>
                </c:pt>
                <c:pt idx="135">
                  <c:v>1.3993999958000001</c:v>
                </c:pt>
                <c:pt idx="136">
                  <c:v>1.40579998493</c:v>
                </c:pt>
                <c:pt idx="137">
                  <c:v>1.2875000238400001</c:v>
                </c:pt>
                <c:pt idx="138">
                  <c:v>1.2875000238400001</c:v>
                </c:pt>
                <c:pt idx="139">
                  <c:v>1.2771999836000001</c:v>
                </c:pt>
                <c:pt idx="140">
                  <c:v>1.1495000124000001</c:v>
                </c:pt>
                <c:pt idx="141">
                  <c:v>1.1417000293699999</c:v>
                </c:pt>
                <c:pt idx="142">
                  <c:v>1.1417000293699999</c:v>
                </c:pt>
                <c:pt idx="143">
                  <c:v>1.0139000415799999</c:v>
                </c:pt>
                <c:pt idx="144">
                  <c:v>1.0085999965700001</c:v>
                </c:pt>
                <c:pt idx="145">
                  <c:v>0.88249999284699998</c:v>
                </c:pt>
                <c:pt idx="146">
                  <c:v>0.87940001487700004</c:v>
                </c:pt>
                <c:pt idx="147">
                  <c:v>0.75669997930499999</c:v>
                </c:pt>
                <c:pt idx="148">
                  <c:v>0.76069998741099998</c:v>
                </c:pt>
                <c:pt idx="149">
                  <c:v>0.64420002698900003</c:v>
                </c:pt>
                <c:pt idx="150">
                  <c:v>0.64420002698900003</c:v>
                </c:pt>
                <c:pt idx="151">
                  <c:v>0.52420002222100004</c:v>
                </c:pt>
                <c:pt idx="152">
                  <c:v>0.52420002222100004</c:v>
                </c:pt>
                <c:pt idx="153">
                  <c:v>0.40659999847400002</c:v>
                </c:pt>
                <c:pt idx="154">
                  <c:v>0.40659999847400002</c:v>
                </c:pt>
                <c:pt idx="155">
                  <c:v>0.291999995708</c:v>
                </c:pt>
                <c:pt idx="156">
                  <c:v>0.291999995708</c:v>
                </c:pt>
                <c:pt idx="157">
                  <c:v>0.175200000405</c:v>
                </c:pt>
                <c:pt idx="158">
                  <c:v>0.181400001049</c:v>
                </c:pt>
                <c:pt idx="159">
                  <c:v>6.8099997937699996E-2</c:v>
                </c:pt>
                <c:pt idx="160">
                  <c:v>7.4799999594700003E-2</c:v>
                </c:pt>
                <c:pt idx="161">
                  <c:v>-4.2700000107299997E-2</c:v>
                </c:pt>
                <c:pt idx="162">
                  <c:v>-4.2700000107299997E-2</c:v>
                </c:pt>
                <c:pt idx="163">
                  <c:v>-0.15160000324199999</c:v>
                </c:pt>
                <c:pt idx="164">
                  <c:v>-0.147200003266</c:v>
                </c:pt>
                <c:pt idx="165">
                  <c:v>-0.141399994493</c:v>
                </c:pt>
                <c:pt idx="166">
                  <c:v>-0.25209999084500001</c:v>
                </c:pt>
                <c:pt idx="167">
                  <c:v>-0.24639999866500001</c:v>
                </c:pt>
                <c:pt idx="168">
                  <c:v>-0.35339999198900002</c:v>
                </c:pt>
                <c:pt idx="169">
                  <c:v>-0.348500013351</c:v>
                </c:pt>
                <c:pt idx="170">
                  <c:v>-0.45159998536099999</c:v>
                </c:pt>
                <c:pt idx="171">
                  <c:v>-0.45550000667599999</c:v>
                </c:pt>
                <c:pt idx="172">
                  <c:v>-0.45820000767699998</c:v>
                </c:pt>
                <c:pt idx="173">
                  <c:v>-0.55830001831099996</c:v>
                </c:pt>
                <c:pt idx="174">
                  <c:v>-0.55849999189400001</c:v>
                </c:pt>
                <c:pt idx="175">
                  <c:v>-0.65579998493199998</c:v>
                </c:pt>
                <c:pt idx="176">
                  <c:v>-0.65579998493199998</c:v>
                </c:pt>
                <c:pt idx="177">
                  <c:v>-0.74959999322899995</c:v>
                </c:pt>
                <c:pt idx="178">
                  <c:v>-0.75010001659400005</c:v>
                </c:pt>
                <c:pt idx="179">
                  <c:v>-0.82990002632100002</c:v>
                </c:pt>
                <c:pt idx="180">
                  <c:v>-0.82990002632100002</c:v>
                </c:pt>
                <c:pt idx="181">
                  <c:v>-0.82959997653999995</c:v>
                </c:pt>
                <c:pt idx="182">
                  <c:v>-0.82740002870600005</c:v>
                </c:pt>
                <c:pt idx="183">
                  <c:v>-0.81950002908700004</c:v>
                </c:pt>
                <c:pt idx="184">
                  <c:v>-0.91070002317400001</c:v>
                </c:pt>
                <c:pt idx="185">
                  <c:v>-0.90640002489100002</c:v>
                </c:pt>
                <c:pt idx="186">
                  <c:v>-0.90640002489100002</c:v>
                </c:pt>
                <c:pt idx="187">
                  <c:v>-0.99599999189400001</c:v>
                </c:pt>
                <c:pt idx="188">
                  <c:v>-0.98960000276600002</c:v>
                </c:pt>
                <c:pt idx="189">
                  <c:v>-1.08949995041</c:v>
                </c:pt>
                <c:pt idx="190">
                  <c:v>-1.08949995041</c:v>
                </c:pt>
                <c:pt idx="191">
                  <c:v>-1.18330001831</c:v>
                </c:pt>
                <c:pt idx="192">
                  <c:v>-1.18330001831</c:v>
                </c:pt>
                <c:pt idx="193">
                  <c:v>-1.2745000124000001</c:v>
                </c:pt>
                <c:pt idx="194">
                  <c:v>-1.2745000124000001</c:v>
                </c:pt>
                <c:pt idx="195">
                  <c:v>-1.3609000444399999</c:v>
                </c:pt>
                <c:pt idx="196">
                  <c:v>-1.3546999692899999</c:v>
                </c:pt>
                <c:pt idx="197">
                  <c:v>-1.4523999691</c:v>
                </c:pt>
                <c:pt idx="198">
                  <c:v>-1.4523999691</c:v>
                </c:pt>
                <c:pt idx="199">
                  <c:v>-1.5429999828300001</c:v>
                </c:pt>
                <c:pt idx="200">
                  <c:v>-1.54949998856</c:v>
                </c:pt>
                <c:pt idx="201">
                  <c:v>-1.63839995861</c:v>
                </c:pt>
                <c:pt idx="202">
                  <c:v>-1.6442999839800001</c:v>
                </c:pt>
                <c:pt idx="203">
                  <c:v>-1.6442999839800001</c:v>
                </c:pt>
                <c:pt idx="204">
                  <c:v>-1.73800003529</c:v>
                </c:pt>
                <c:pt idx="205">
                  <c:v>-1.74249994755</c:v>
                </c:pt>
                <c:pt idx="206">
                  <c:v>-1.83070003986</c:v>
                </c:pt>
                <c:pt idx="207">
                  <c:v>-1.83519995213</c:v>
                </c:pt>
                <c:pt idx="208">
                  <c:v>-1.9285000562700001</c:v>
                </c:pt>
                <c:pt idx="209">
                  <c:v>-1.9285000562700001</c:v>
                </c:pt>
                <c:pt idx="210">
                  <c:v>-2.0223999023400001</c:v>
                </c:pt>
                <c:pt idx="211">
                  <c:v>-2.0223999023400001</c:v>
                </c:pt>
                <c:pt idx="212">
                  <c:v>-2.1117000579799998</c:v>
                </c:pt>
                <c:pt idx="213">
                  <c:v>-2.1117000579799998</c:v>
                </c:pt>
                <c:pt idx="214">
                  <c:v>-2.2014000415799999</c:v>
                </c:pt>
                <c:pt idx="215">
                  <c:v>-2.19679999352</c:v>
                </c:pt>
                <c:pt idx="216">
                  <c:v>-2.28349995613</c:v>
                </c:pt>
                <c:pt idx="217">
                  <c:v>-2.28349995613</c:v>
                </c:pt>
                <c:pt idx="218">
                  <c:v>-2.3691000938400002</c:v>
                </c:pt>
                <c:pt idx="219">
                  <c:v>-2.3745000362400002</c:v>
                </c:pt>
                <c:pt idx="220">
                  <c:v>-2.4600999355300002</c:v>
                </c:pt>
                <c:pt idx="221">
                  <c:v>-2.46539998055</c:v>
                </c:pt>
                <c:pt idx="222">
                  <c:v>-2.5508000850700001</c:v>
                </c:pt>
                <c:pt idx="223">
                  <c:v>-2.5508000850700001</c:v>
                </c:pt>
                <c:pt idx="224">
                  <c:v>-2.6329998969999999</c:v>
                </c:pt>
                <c:pt idx="225">
                  <c:v>-2.6329998969999999</c:v>
                </c:pt>
                <c:pt idx="226">
                  <c:v>-2.7151000499700002</c:v>
                </c:pt>
                <c:pt idx="227">
                  <c:v>-2.7151000499700002</c:v>
                </c:pt>
                <c:pt idx="228">
                  <c:v>-2.78940010071</c:v>
                </c:pt>
                <c:pt idx="229">
                  <c:v>-2.78940010071</c:v>
                </c:pt>
                <c:pt idx="230">
                  <c:v>-2.858200073239999</c:v>
                </c:pt>
                <c:pt idx="231">
                  <c:v>-2.8654000759099998</c:v>
                </c:pt>
                <c:pt idx="232">
                  <c:v>-2.939899921419999</c:v>
                </c:pt>
                <c:pt idx="233">
                  <c:v>-2.9465000629400002</c:v>
                </c:pt>
                <c:pt idx="234">
                  <c:v>-2.9512000083899999</c:v>
                </c:pt>
                <c:pt idx="235">
                  <c:v>-3.0183000564600002</c:v>
                </c:pt>
                <c:pt idx="236">
                  <c:v>-3.0841999054000002</c:v>
                </c:pt>
                <c:pt idx="237">
                  <c:v>-3.0841999054000002</c:v>
                </c:pt>
                <c:pt idx="238">
                  <c:v>-3.1482999324800001</c:v>
                </c:pt>
                <c:pt idx="239">
                  <c:v>-3.1482999324800001</c:v>
                </c:pt>
                <c:pt idx="240">
                  <c:v>-3.2121000289900001</c:v>
                </c:pt>
                <c:pt idx="241">
                  <c:v>-3.2121000289900001</c:v>
                </c:pt>
                <c:pt idx="242">
                  <c:v>-3.2750000953699998</c:v>
                </c:pt>
                <c:pt idx="243">
                  <c:v>-3.2750000953699998</c:v>
                </c:pt>
                <c:pt idx="244">
                  <c:v>-3.3355000019099998</c:v>
                </c:pt>
                <c:pt idx="245">
                  <c:v>-3.3331999778700001</c:v>
                </c:pt>
                <c:pt idx="246">
                  <c:v>-3.3933000564600002</c:v>
                </c:pt>
                <c:pt idx="247">
                  <c:v>-3.39100003242</c:v>
                </c:pt>
                <c:pt idx="248">
                  <c:v>-3.4486999511700001</c:v>
                </c:pt>
                <c:pt idx="249">
                  <c:v>-3.4486999511700001</c:v>
                </c:pt>
                <c:pt idx="250">
                  <c:v>-3.50200009346</c:v>
                </c:pt>
                <c:pt idx="251">
                  <c:v>-3.50200009346</c:v>
                </c:pt>
                <c:pt idx="252">
                  <c:v>-3.5511000156399999</c:v>
                </c:pt>
                <c:pt idx="253">
                  <c:v>-3.5485999584200001</c:v>
                </c:pt>
                <c:pt idx="254">
                  <c:v>-3.54559993744</c:v>
                </c:pt>
                <c:pt idx="255">
                  <c:v>-3.5427000522599998</c:v>
                </c:pt>
                <c:pt idx="256">
                  <c:v>-3.5919001102400001</c:v>
                </c:pt>
                <c:pt idx="257">
                  <c:v>-3.5882000923200001</c:v>
                </c:pt>
                <c:pt idx="258">
                  <c:v>-3.6349000930800002</c:v>
                </c:pt>
                <c:pt idx="259">
                  <c:v>-3.6280999183699998</c:v>
                </c:pt>
                <c:pt idx="260">
                  <c:v>-3.6235001087200001</c:v>
                </c:pt>
                <c:pt idx="261">
                  <c:v>-3.6191000938400002</c:v>
                </c:pt>
                <c:pt idx="262">
                  <c:v>-3.6647999286699999</c:v>
                </c:pt>
                <c:pt idx="263">
                  <c:v>-3.66070008278</c:v>
                </c:pt>
                <c:pt idx="264">
                  <c:v>-3.6572999954199998</c:v>
                </c:pt>
                <c:pt idx="265">
                  <c:v>-3.70180010796</c:v>
                </c:pt>
                <c:pt idx="266">
                  <c:v>-3.6986999511700001</c:v>
                </c:pt>
                <c:pt idx="267">
                  <c:v>-3.69120001793</c:v>
                </c:pt>
                <c:pt idx="268">
                  <c:v>-3.73900008202</c:v>
                </c:pt>
                <c:pt idx="269">
                  <c:v>-3.7362000942199991</c:v>
                </c:pt>
                <c:pt idx="270">
                  <c:v>-3.73230004311</c:v>
                </c:pt>
                <c:pt idx="271">
                  <c:v>-3.7764999866500002</c:v>
                </c:pt>
                <c:pt idx="272">
                  <c:v>-3.7737998962399999</c:v>
                </c:pt>
                <c:pt idx="273">
                  <c:v>-3.8180000781999999</c:v>
                </c:pt>
                <c:pt idx="274">
                  <c:v>-3.8155000209800001</c:v>
                </c:pt>
                <c:pt idx="275">
                  <c:v>-3.812700033189997</c:v>
                </c:pt>
                <c:pt idx="276">
                  <c:v>-3.8552000522599998</c:v>
                </c:pt>
                <c:pt idx="277">
                  <c:v>-3.8552000522599998</c:v>
                </c:pt>
                <c:pt idx="278">
                  <c:v>-3.8956000804899991</c:v>
                </c:pt>
                <c:pt idx="279">
                  <c:v>-3.89359998703</c:v>
                </c:pt>
                <c:pt idx="280">
                  <c:v>-3.89359998703</c:v>
                </c:pt>
                <c:pt idx="281">
                  <c:v>-3.9319000244099991</c:v>
                </c:pt>
                <c:pt idx="282">
                  <c:v>-3.9298000335699981</c:v>
                </c:pt>
                <c:pt idx="283">
                  <c:v>-3.9691998958600001</c:v>
                </c:pt>
                <c:pt idx="284">
                  <c:v>-3.9691998958600001</c:v>
                </c:pt>
                <c:pt idx="285">
                  <c:v>-4.0062999725299999</c:v>
                </c:pt>
                <c:pt idx="286">
                  <c:v>-4.0054001808199997</c:v>
                </c:pt>
                <c:pt idx="287">
                  <c:v>-4.004399776459997</c:v>
                </c:pt>
                <c:pt idx="288">
                  <c:v>-4.0453000068699971</c:v>
                </c:pt>
                <c:pt idx="289">
                  <c:v>-4.0441999435399971</c:v>
                </c:pt>
                <c:pt idx="290">
                  <c:v>-4.0444002151499969</c:v>
                </c:pt>
                <c:pt idx="291">
                  <c:v>-4.04390001297</c:v>
                </c:pt>
                <c:pt idx="292">
                  <c:v>-4.08559989929</c:v>
                </c:pt>
                <c:pt idx="293">
                  <c:v>-4.08559989929</c:v>
                </c:pt>
                <c:pt idx="294">
                  <c:v>-4.1265001296999957</c:v>
                </c:pt>
                <c:pt idx="295">
                  <c:v>-4.1265001296999957</c:v>
                </c:pt>
                <c:pt idx="296">
                  <c:v>-4.1690998077399968</c:v>
                </c:pt>
                <c:pt idx="297">
                  <c:v>-4.1690998077399968</c:v>
                </c:pt>
                <c:pt idx="298">
                  <c:v>-4.2090001106299999</c:v>
                </c:pt>
                <c:pt idx="299">
                  <c:v>-4.2090001106299999</c:v>
                </c:pt>
                <c:pt idx="300">
                  <c:v>-4.2459998130800001</c:v>
                </c:pt>
                <c:pt idx="301">
                  <c:v>-4.2467999458300003</c:v>
                </c:pt>
                <c:pt idx="302">
                  <c:v>-4.2459998130800001</c:v>
                </c:pt>
                <c:pt idx="303">
                  <c:v>-4.2452998161300002</c:v>
                </c:pt>
                <c:pt idx="304">
                  <c:v>-4.2800002098099972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BFB-4E0B-9F51-6AE68F6705B1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*Geoid09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Sheet1!$E$2:$E$306</c:f>
              <c:numCache>
                <c:formatCode>0.00000000000</c:formatCode>
                <c:ptCount val="305"/>
                <c:pt idx="0">
                  <c:v>7.4660000801099997</c:v>
                </c:pt>
                <c:pt idx="1">
                  <c:v>7.468900203699997</c:v>
                </c:pt>
                <c:pt idx="2">
                  <c:v>7.4697999954199998</c:v>
                </c:pt>
                <c:pt idx="3">
                  <c:v>7.4093999862700004</c:v>
                </c:pt>
                <c:pt idx="4">
                  <c:v>7.4113001823399998</c:v>
                </c:pt>
                <c:pt idx="5">
                  <c:v>7.3438000678999957</c:v>
                </c:pt>
                <c:pt idx="6">
                  <c:v>7.3438000678999957</c:v>
                </c:pt>
                <c:pt idx="7">
                  <c:v>7.2713999748199996</c:v>
                </c:pt>
                <c:pt idx="8">
                  <c:v>7.2713999748199996</c:v>
                </c:pt>
                <c:pt idx="9">
                  <c:v>7.2034997940099998</c:v>
                </c:pt>
                <c:pt idx="10">
                  <c:v>7.2034997940099998</c:v>
                </c:pt>
                <c:pt idx="11">
                  <c:v>7.1319999694799971</c:v>
                </c:pt>
                <c:pt idx="12">
                  <c:v>7.14249992371</c:v>
                </c:pt>
                <c:pt idx="13">
                  <c:v>7.0739002227799972</c:v>
                </c:pt>
                <c:pt idx="14">
                  <c:v>7.0883002281199969</c:v>
                </c:pt>
                <c:pt idx="15">
                  <c:v>7.0226001739499972</c:v>
                </c:pt>
                <c:pt idx="16">
                  <c:v>7.0226001739499972</c:v>
                </c:pt>
                <c:pt idx="17">
                  <c:v>7.0226001739499972</c:v>
                </c:pt>
                <c:pt idx="18">
                  <c:v>6.9569001197800002</c:v>
                </c:pt>
                <c:pt idx="19">
                  <c:v>6.9405999183700002</c:v>
                </c:pt>
                <c:pt idx="20">
                  <c:v>6.8565001487699968</c:v>
                </c:pt>
                <c:pt idx="21">
                  <c:v>6.8565001487699968</c:v>
                </c:pt>
                <c:pt idx="22">
                  <c:v>6.7694997787500002</c:v>
                </c:pt>
                <c:pt idx="23">
                  <c:v>6.7600002288799956</c:v>
                </c:pt>
                <c:pt idx="24">
                  <c:v>6.7600002288799956</c:v>
                </c:pt>
                <c:pt idx="25">
                  <c:v>6.6690001487699968</c:v>
                </c:pt>
                <c:pt idx="26">
                  <c:v>6.6637997627300001</c:v>
                </c:pt>
                <c:pt idx="27">
                  <c:v>6.5640001296999957</c:v>
                </c:pt>
                <c:pt idx="28">
                  <c:v>6.5627999305699971</c:v>
                </c:pt>
                <c:pt idx="29">
                  <c:v>6.5627999305699971</c:v>
                </c:pt>
                <c:pt idx="30">
                  <c:v>6.4512000083899999</c:v>
                </c:pt>
                <c:pt idx="31">
                  <c:v>6.4512000083899999</c:v>
                </c:pt>
                <c:pt idx="32">
                  <c:v>6.32779979706</c:v>
                </c:pt>
                <c:pt idx="33">
                  <c:v>6.3257999420199971</c:v>
                </c:pt>
                <c:pt idx="34">
                  <c:v>6.1904001235999973</c:v>
                </c:pt>
                <c:pt idx="35">
                  <c:v>6.1904001235999973</c:v>
                </c:pt>
                <c:pt idx="36">
                  <c:v>6.0433001518199996</c:v>
                </c:pt>
                <c:pt idx="37">
                  <c:v>6.0433001518199996</c:v>
                </c:pt>
                <c:pt idx="38">
                  <c:v>5.8906002044700001</c:v>
                </c:pt>
                <c:pt idx="39">
                  <c:v>5.8906002044700001</c:v>
                </c:pt>
                <c:pt idx="40">
                  <c:v>5.8906002044700001</c:v>
                </c:pt>
                <c:pt idx="41">
                  <c:v>5.7427000999500004</c:v>
                </c:pt>
                <c:pt idx="42">
                  <c:v>5.7371997833300004</c:v>
                </c:pt>
                <c:pt idx="43">
                  <c:v>5.5915999412500001</c:v>
                </c:pt>
                <c:pt idx="44">
                  <c:v>5.5915999412500001</c:v>
                </c:pt>
                <c:pt idx="45">
                  <c:v>5.4461002349900003</c:v>
                </c:pt>
                <c:pt idx="46">
                  <c:v>5.4584999084500003</c:v>
                </c:pt>
                <c:pt idx="47">
                  <c:v>5.4584999084500003</c:v>
                </c:pt>
                <c:pt idx="48">
                  <c:v>5.31809997559</c:v>
                </c:pt>
                <c:pt idx="49">
                  <c:v>5.3260998725899968</c:v>
                </c:pt>
                <c:pt idx="50">
                  <c:v>5.3260998725899968</c:v>
                </c:pt>
                <c:pt idx="51">
                  <c:v>5.191899776459997</c:v>
                </c:pt>
                <c:pt idx="52">
                  <c:v>5.191899776459997</c:v>
                </c:pt>
                <c:pt idx="53">
                  <c:v>5.0706000328099998</c:v>
                </c:pt>
                <c:pt idx="54">
                  <c:v>5.0640001296999957</c:v>
                </c:pt>
                <c:pt idx="55">
                  <c:v>5.0560998916599997</c:v>
                </c:pt>
                <c:pt idx="56">
                  <c:v>5.0560998916599997</c:v>
                </c:pt>
                <c:pt idx="57">
                  <c:v>4.9394001960800002</c:v>
                </c:pt>
                <c:pt idx="58">
                  <c:v>4.9373998641999997</c:v>
                </c:pt>
                <c:pt idx="59">
                  <c:v>4.8248000144999956</c:v>
                </c:pt>
                <c:pt idx="60">
                  <c:v>4.8248000144999956</c:v>
                </c:pt>
                <c:pt idx="61">
                  <c:v>4.7147002220199967</c:v>
                </c:pt>
                <c:pt idx="62">
                  <c:v>4.7172999382</c:v>
                </c:pt>
                <c:pt idx="63">
                  <c:v>4.7221999168399957</c:v>
                </c:pt>
                <c:pt idx="64">
                  <c:v>4.7221999168399957</c:v>
                </c:pt>
                <c:pt idx="65">
                  <c:v>4.612500190729997</c:v>
                </c:pt>
                <c:pt idx="66">
                  <c:v>4.612500190729997</c:v>
                </c:pt>
                <c:pt idx="67">
                  <c:v>4.5032000541699997</c:v>
                </c:pt>
                <c:pt idx="68">
                  <c:v>4.5083999633799996</c:v>
                </c:pt>
                <c:pt idx="69">
                  <c:v>4.4061999320999998</c:v>
                </c:pt>
                <c:pt idx="70">
                  <c:v>4.4061999320999998</c:v>
                </c:pt>
                <c:pt idx="71">
                  <c:v>4.4061999320999998</c:v>
                </c:pt>
                <c:pt idx="72">
                  <c:v>4.2965002059900002</c:v>
                </c:pt>
                <c:pt idx="73">
                  <c:v>4.3076000213599972</c:v>
                </c:pt>
                <c:pt idx="74">
                  <c:v>4.3150000572199936</c:v>
                </c:pt>
                <c:pt idx="75">
                  <c:v>4.2053999900800001</c:v>
                </c:pt>
                <c:pt idx="76">
                  <c:v>4.2107000351000003</c:v>
                </c:pt>
                <c:pt idx="77">
                  <c:v>4.0914998054499998</c:v>
                </c:pt>
                <c:pt idx="78">
                  <c:v>4.0914998054499998</c:v>
                </c:pt>
                <c:pt idx="79">
                  <c:v>4.0959000587499936</c:v>
                </c:pt>
                <c:pt idx="80">
                  <c:v>3.9788000583600001</c:v>
                </c:pt>
                <c:pt idx="81">
                  <c:v>3.9788000583600001</c:v>
                </c:pt>
                <c:pt idx="82">
                  <c:v>3.97639989853</c:v>
                </c:pt>
                <c:pt idx="83">
                  <c:v>3.85730004311</c:v>
                </c:pt>
                <c:pt idx="84">
                  <c:v>3.8591001033799981</c:v>
                </c:pt>
                <c:pt idx="85">
                  <c:v>3.862299919129998</c:v>
                </c:pt>
                <c:pt idx="86">
                  <c:v>3.8666000366199991</c:v>
                </c:pt>
                <c:pt idx="87">
                  <c:v>3.8780000209800001</c:v>
                </c:pt>
                <c:pt idx="88">
                  <c:v>3.7558000087700001</c:v>
                </c:pt>
                <c:pt idx="89">
                  <c:v>3.7516999244699991</c:v>
                </c:pt>
                <c:pt idx="90">
                  <c:v>3.7465999126399998</c:v>
                </c:pt>
                <c:pt idx="91">
                  <c:v>3.6308000087700001</c:v>
                </c:pt>
                <c:pt idx="92">
                  <c:v>3.6308000087700001</c:v>
                </c:pt>
                <c:pt idx="93">
                  <c:v>3.6280000209800001</c:v>
                </c:pt>
                <c:pt idx="94">
                  <c:v>3.5178000926999999</c:v>
                </c:pt>
                <c:pt idx="95">
                  <c:v>3.5178000926999999</c:v>
                </c:pt>
                <c:pt idx="96">
                  <c:v>3.411400079729999</c:v>
                </c:pt>
                <c:pt idx="97">
                  <c:v>3.411400079729999</c:v>
                </c:pt>
                <c:pt idx="98">
                  <c:v>3.4165999889399998</c:v>
                </c:pt>
                <c:pt idx="99">
                  <c:v>3.31730008125</c:v>
                </c:pt>
                <c:pt idx="100">
                  <c:v>3.3099999427800002</c:v>
                </c:pt>
                <c:pt idx="101">
                  <c:v>3.2002000808700002</c:v>
                </c:pt>
                <c:pt idx="102">
                  <c:v>3.2002000808700002</c:v>
                </c:pt>
                <c:pt idx="103">
                  <c:v>3.0994999408699999</c:v>
                </c:pt>
                <c:pt idx="104">
                  <c:v>3.0994999408699999</c:v>
                </c:pt>
                <c:pt idx="105">
                  <c:v>2.9937000274700001</c:v>
                </c:pt>
                <c:pt idx="106">
                  <c:v>2.9937000274700001</c:v>
                </c:pt>
                <c:pt idx="107">
                  <c:v>2.9869000911699999</c:v>
                </c:pt>
                <c:pt idx="108">
                  <c:v>2.89860010147</c:v>
                </c:pt>
                <c:pt idx="109">
                  <c:v>2.9065999984699999</c:v>
                </c:pt>
                <c:pt idx="110">
                  <c:v>2.8027999401099999</c:v>
                </c:pt>
                <c:pt idx="111">
                  <c:v>2.79559993744</c:v>
                </c:pt>
                <c:pt idx="112">
                  <c:v>2.79559993744</c:v>
                </c:pt>
                <c:pt idx="113">
                  <c:v>2.8101999759699998</c:v>
                </c:pt>
                <c:pt idx="114">
                  <c:v>2.71390008926</c:v>
                </c:pt>
                <c:pt idx="115">
                  <c:v>2.70630002022</c:v>
                </c:pt>
                <c:pt idx="116">
                  <c:v>2.60899996758</c:v>
                </c:pt>
                <c:pt idx="117">
                  <c:v>2.60899996758</c:v>
                </c:pt>
                <c:pt idx="118">
                  <c:v>2.5048999786400001</c:v>
                </c:pt>
                <c:pt idx="119">
                  <c:v>2.4990000724799999</c:v>
                </c:pt>
                <c:pt idx="120">
                  <c:v>2.5048999786400001</c:v>
                </c:pt>
                <c:pt idx="121">
                  <c:v>2.4033999443099998</c:v>
                </c:pt>
                <c:pt idx="122">
                  <c:v>2.4091000556900002</c:v>
                </c:pt>
                <c:pt idx="123">
                  <c:v>2.3134000301399991</c:v>
                </c:pt>
                <c:pt idx="124">
                  <c:v>2.3134000301399991</c:v>
                </c:pt>
                <c:pt idx="125">
                  <c:v>2.2183001041399999</c:v>
                </c:pt>
                <c:pt idx="126">
                  <c:v>2.2183001041399999</c:v>
                </c:pt>
                <c:pt idx="127">
                  <c:v>2.21280002594</c:v>
                </c:pt>
                <c:pt idx="128">
                  <c:v>2.1152000427200002</c:v>
                </c:pt>
                <c:pt idx="129">
                  <c:v>2.1108000278499999</c:v>
                </c:pt>
                <c:pt idx="130">
                  <c:v>2.01579999924</c:v>
                </c:pt>
                <c:pt idx="131">
                  <c:v>2.0197999477400002</c:v>
                </c:pt>
                <c:pt idx="132">
                  <c:v>2.0227000713300001</c:v>
                </c:pt>
                <c:pt idx="133">
                  <c:v>1.9247000217400001</c:v>
                </c:pt>
                <c:pt idx="134">
                  <c:v>1.9207999706300001</c:v>
                </c:pt>
                <c:pt idx="135">
                  <c:v>1.8215999603299999</c:v>
                </c:pt>
                <c:pt idx="136">
                  <c:v>1.8305000066799999</c:v>
                </c:pt>
                <c:pt idx="137">
                  <c:v>1.7279000282300001</c:v>
                </c:pt>
                <c:pt idx="138">
                  <c:v>1.7279000282300001</c:v>
                </c:pt>
                <c:pt idx="139">
                  <c:v>1.7157000303300001</c:v>
                </c:pt>
                <c:pt idx="140">
                  <c:v>1.6066000461600001</c:v>
                </c:pt>
                <c:pt idx="141">
                  <c:v>1.6045999527000001</c:v>
                </c:pt>
                <c:pt idx="142">
                  <c:v>1.6045999527000001</c:v>
                </c:pt>
                <c:pt idx="143">
                  <c:v>1.50390005112</c:v>
                </c:pt>
                <c:pt idx="144">
                  <c:v>1.4995000362399999</c:v>
                </c:pt>
                <c:pt idx="145">
                  <c:v>1.39629995823</c:v>
                </c:pt>
                <c:pt idx="146">
                  <c:v>1.39100003242</c:v>
                </c:pt>
                <c:pt idx="147">
                  <c:v>1.28820002079</c:v>
                </c:pt>
                <c:pt idx="148">
                  <c:v>1.2934999465899999</c:v>
                </c:pt>
                <c:pt idx="149">
                  <c:v>1.1965999603299999</c:v>
                </c:pt>
                <c:pt idx="150">
                  <c:v>1.1965999603299999</c:v>
                </c:pt>
                <c:pt idx="151">
                  <c:v>1.09189999104</c:v>
                </c:pt>
                <c:pt idx="152">
                  <c:v>1.09189999104</c:v>
                </c:pt>
                <c:pt idx="153">
                  <c:v>0.98699998855600002</c:v>
                </c:pt>
                <c:pt idx="154">
                  <c:v>0.98699998855600002</c:v>
                </c:pt>
                <c:pt idx="155">
                  <c:v>0.87989997863799996</c:v>
                </c:pt>
                <c:pt idx="156">
                  <c:v>0.87989997863799996</c:v>
                </c:pt>
                <c:pt idx="157">
                  <c:v>0.76590001583099998</c:v>
                </c:pt>
                <c:pt idx="158">
                  <c:v>0.77209997177099998</c:v>
                </c:pt>
                <c:pt idx="159">
                  <c:v>0.65600001811999997</c:v>
                </c:pt>
                <c:pt idx="160">
                  <c:v>0.66240000724799997</c:v>
                </c:pt>
                <c:pt idx="161">
                  <c:v>0.53789997100800002</c:v>
                </c:pt>
                <c:pt idx="162">
                  <c:v>0.53789997100800002</c:v>
                </c:pt>
                <c:pt idx="163">
                  <c:v>0.41749998927100002</c:v>
                </c:pt>
                <c:pt idx="164">
                  <c:v>0.422800004482</c:v>
                </c:pt>
                <c:pt idx="165">
                  <c:v>0.42699998617200002</c:v>
                </c:pt>
                <c:pt idx="166">
                  <c:v>0.303499996662</c:v>
                </c:pt>
                <c:pt idx="167">
                  <c:v>0.30739998817399999</c:v>
                </c:pt>
                <c:pt idx="168">
                  <c:v>0.18449999391999999</c:v>
                </c:pt>
                <c:pt idx="169">
                  <c:v>0.18899999558899999</c:v>
                </c:pt>
                <c:pt idx="170">
                  <c:v>6.6699996590599997E-2</c:v>
                </c:pt>
                <c:pt idx="171">
                  <c:v>6.3600003719299997E-2</c:v>
                </c:pt>
                <c:pt idx="172">
                  <c:v>6.0300000011900001E-2</c:v>
                </c:pt>
                <c:pt idx="173">
                  <c:v>-6.1000000685500003E-2</c:v>
                </c:pt>
                <c:pt idx="174">
                  <c:v>-5.9099998325100003E-2</c:v>
                </c:pt>
                <c:pt idx="175">
                  <c:v>-0.177300006151</c:v>
                </c:pt>
                <c:pt idx="176">
                  <c:v>-0.177300006151</c:v>
                </c:pt>
                <c:pt idx="177">
                  <c:v>-0.29949998855600002</c:v>
                </c:pt>
                <c:pt idx="178">
                  <c:v>-0.29989999532700001</c:v>
                </c:pt>
                <c:pt idx="179">
                  <c:v>-0.40959998965299999</c:v>
                </c:pt>
                <c:pt idx="180">
                  <c:v>-0.40540000796300002</c:v>
                </c:pt>
                <c:pt idx="181">
                  <c:v>-0.40329998731599997</c:v>
                </c:pt>
                <c:pt idx="182">
                  <c:v>-0.40119999647100002</c:v>
                </c:pt>
                <c:pt idx="183">
                  <c:v>-0.39660000801099998</c:v>
                </c:pt>
                <c:pt idx="184">
                  <c:v>-0.51200002431900005</c:v>
                </c:pt>
                <c:pt idx="185">
                  <c:v>-0.51150000095399994</c:v>
                </c:pt>
                <c:pt idx="186">
                  <c:v>-0.51150000095399994</c:v>
                </c:pt>
                <c:pt idx="187">
                  <c:v>-0.62870001792899999</c:v>
                </c:pt>
                <c:pt idx="188">
                  <c:v>-0.62720000743899995</c:v>
                </c:pt>
                <c:pt idx="189">
                  <c:v>-0.75</c:v>
                </c:pt>
                <c:pt idx="190">
                  <c:v>-0.75</c:v>
                </c:pt>
                <c:pt idx="191">
                  <c:v>-0.87319999933199999</c:v>
                </c:pt>
                <c:pt idx="192">
                  <c:v>-0.87319999933199999</c:v>
                </c:pt>
                <c:pt idx="193">
                  <c:v>-0.990999996662</c:v>
                </c:pt>
                <c:pt idx="194">
                  <c:v>-0.990999996662</c:v>
                </c:pt>
                <c:pt idx="195">
                  <c:v>-1.1015000343300001</c:v>
                </c:pt>
                <c:pt idx="196">
                  <c:v>-1.09580004215</c:v>
                </c:pt>
                <c:pt idx="197">
                  <c:v>-1.2131999731100001</c:v>
                </c:pt>
                <c:pt idx="198">
                  <c:v>-1.2131999731100001</c:v>
                </c:pt>
                <c:pt idx="199">
                  <c:v>-1.32290005684</c:v>
                </c:pt>
                <c:pt idx="200">
                  <c:v>-1.32840001583</c:v>
                </c:pt>
                <c:pt idx="201">
                  <c:v>-1.4355000257499999</c:v>
                </c:pt>
                <c:pt idx="202">
                  <c:v>-1.4408999681500001</c:v>
                </c:pt>
                <c:pt idx="203">
                  <c:v>-1.4408999681500001</c:v>
                </c:pt>
                <c:pt idx="204">
                  <c:v>-1.5513000488299999</c:v>
                </c:pt>
                <c:pt idx="205">
                  <c:v>-1.5564999580400001</c:v>
                </c:pt>
                <c:pt idx="206">
                  <c:v>-1.6611000299500001</c:v>
                </c:pt>
                <c:pt idx="207">
                  <c:v>-1.66649997234</c:v>
                </c:pt>
                <c:pt idx="208">
                  <c:v>-1.77509999275</c:v>
                </c:pt>
                <c:pt idx="209">
                  <c:v>-1.77509999275</c:v>
                </c:pt>
                <c:pt idx="210">
                  <c:v>-1.8851000070599999</c:v>
                </c:pt>
                <c:pt idx="211">
                  <c:v>-1.8851000070599999</c:v>
                </c:pt>
                <c:pt idx="212">
                  <c:v>-1.98800003529</c:v>
                </c:pt>
                <c:pt idx="213">
                  <c:v>-1.98800003529</c:v>
                </c:pt>
                <c:pt idx="214">
                  <c:v>-2.0915999412500001</c:v>
                </c:pt>
                <c:pt idx="215">
                  <c:v>-2.0873000621800002</c:v>
                </c:pt>
                <c:pt idx="216">
                  <c:v>-2.18359994888</c:v>
                </c:pt>
                <c:pt idx="217">
                  <c:v>-2.18359994888</c:v>
                </c:pt>
                <c:pt idx="218">
                  <c:v>-2.2799000740099999</c:v>
                </c:pt>
                <c:pt idx="219">
                  <c:v>-2.2839999198899998</c:v>
                </c:pt>
                <c:pt idx="220">
                  <c:v>-2.3796000480699999</c:v>
                </c:pt>
                <c:pt idx="221">
                  <c:v>-2.3845999240900002</c:v>
                </c:pt>
                <c:pt idx="222">
                  <c:v>-2.4772999286699999</c:v>
                </c:pt>
                <c:pt idx="223">
                  <c:v>-2.4772999286699999</c:v>
                </c:pt>
                <c:pt idx="224">
                  <c:v>-2.5678000450099998</c:v>
                </c:pt>
                <c:pt idx="225">
                  <c:v>-2.5678000450099998</c:v>
                </c:pt>
                <c:pt idx="226">
                  <c:v>-2.6591999530799999</c:v>
                </c:pt>
                <c:pt idx="227">
                  <c:v>-2.6591999530799999</c:v>
                </c:pt>
                <c:pt idx="228">
                  <c:v>-2.7421000003799998</c:v>
                </c:pt>
                <c:pt idx="229">
                  <c:v>-2.7421000003799998</c:v>
                </c:pt>
                <c:pt idx="230">
                  <c:v>-2.8222000598900001</c:v>
                </c:pt>
                <c:pt idx="231">
                  <c:v>-2.8278999328599999</c:v>
                </c:pt>
                <c:pt idx="232">
                  <c:v>-2.912699937819998</c:v>
                </c:pt>
                <c:pt idx="233">
                  <c:v>-2.9184999465899999</c:v>
                </c:pt>
                <c:pt idx="234">
                  <c:v>-2.9242000579799998</c:v>
                </c:pt>
                <c:pt idx="235">
                  <c:v>-3.0002000331900001</c:v>
                </c:pt>
                <c:pt idx="236">
                  <c:v>-3.07680010796</c:v>
                </c:pt>
                <c:pt idx="237">
                  <c:v>-3.07680010796</c:v>
                </c:pt>
                <c:pt idx="238">
                  <c:v>-3.15310001373</c:v>
                </c:pt>
                <c:pt idx="239">
                  <c:v>-3.15310001373</c:v>
                </c:pt>
                <c:pt idx="240">
                  <c:v>-3.2309000492100002</c:v>
                </c:pt>
                <c:pt idx="241">
                  <c:v>-3.2309000492100002</c:v>
                </c:pt>
                <c:pt idx="242">
                  <c:v>-3.3087000846899999</c:v>
                </c:pt>
                <c:pt idx="243">
                  <c:v>-3.3087000846899999</c:v>
                </c:pt>
                <c:pt idx="244">
                  <c:v>-3.3859000205999998</c:v>
                </c:pt>
                <c:pt idx="245">
                  <c:v>-3.3840999603299999</c:v>
                </c:pt>
                <c:pt idx="246">
                  <c:v>-3.46090006828</c:v>
                </c:pt>
                <c:pt idx="247">
                  <c:v>-3.4602000713300001</c:v>
                </c:pt>
                <c:pt idx="248">
                  <c:v>-3.5369999408699999</c:v>
                </c:pt>
                <c:pt idx="249">
                  <c:v>-3.5369999408699999</c:v>
                </c:pt>
                <c:pt idx="250">
                  <c:v>-3.6126000881200002</c:v>
                </c:pt>
                <c:pt idx="251">
                  <c:v>-3.6126000881200002</c:v>
                </c:pt>
                <c:pt idx="252">
                  <c:v>-3.6875</c:v>
                </c:pt>
                <c:pt idx="253">
                  <c:v>-3.68659996986</c:v>
                </c:pt>
                <c:pt idx="254">
                  <c:v>-3.68659996986</c:v>
                </c:pt>
                <c:pt idx="255">
                  <c:v>-3.6842999458299999</c:v>
                </c:pt>
                <c:pt idx="256">
                  <c:v>-3.7590000629400002</c:v>
                </c:pt>
                <c:pt idx="257">
                  <c:v>-3.75650000572</c:v>
                </c:pt>
                <c:pt idx="258">
                  <c:v>-3.8275001048999999</c:v>
                </c:pt>
                <c:pt idx="259">
                  <c:v>-3.8234000205999998</c:v>
                </c:pt>
                <c:pt idx="260">
                  <c:v>-3.81979990005</c:v>
                </c:pt>
                <c:pt idx="261">
                  <c:v>-3.8171000480699999</c:v>
                </c:pt>
                <c:pt idx="262">
                  <c:v>-3.8843998909000002</c:v>
                </c:pt>
                <c:pt idx="263">
                  <c:v>-3.8801000118300002</c:v>
                </c:pt>
                <c:pt idx="264">
                  <c:v>-3.8754999637599981</c:v>
                </c:pt>
                <c:pt idx="265">
                  <c:v>-3.9384000301399991</c:v>
                </c:pt>
                <c:pt idx="266">
                  <c:v>-3.9331998825099999</c:v>
                </c:pt>
                <c:pt idx="267">
                  <c:v>-3.92280006409</c:v>
                </c:pt>
                <c:pt idx="268">
                  <c:v>-3.9848999977099999</c:v>
                </c:pt>
                <c:pt idx="269">
                  <c:v>-3.9797000885</c:v>
                </c:pt>
                <c:pt idx="270">
                  <c:v>-3.9742000103000001</c:v>
                </c:pt>
                <c:pt idx="271">
                  <c:v>-4.0240001678499944</c:v>
                </c:pt>
                <c:pt idx="272">
                  <c:v>-4.0177998542799971</c:v>
                </c:pt>
                <c:pt idx="273">
                  <c:v>-4.0609002113299946</c:v>
                </c:pt>
                <c:pt idx="274">
                  <c:v>-4.0542001724199972</c:v>
                </c:pt>
                <c:pt idx="275">
                  <c:v>-4.04729986191</c:v>
                </c:pt>
                <c:pt idx="276">
                  <c:v>-4.0830998420700002</c:v>
                </c:pt>
                <c:pt idx="277">
                  <c:v>-4.0830998420700002</c:v>
                </c:pt>
                <c:pt idx="278">
                  <c:v>-4.1110000610399968</c:v>
                </c:pt>
                <c:pt idx="279">
                  <c:v>-4.1037001609799972</c:v>
                </c:pt>
                <c:pt idx="280">
                  <c:v>-4.1037001609799972</c:v>
                </c:pt>
                <c:pt idx="281">
                  <c:v>-4.124000072479995</c:v>
                </c:pt>
                <c:pt idx="282">
                  <c:v>-4.1167998313899972</c:v>
                </c:pt>
                <c:pt idx="283">
                  <c:v>-4.1324000358599973</c:v>
                </c:pt>
                <c:pt idx="284">
                  <c:v>-4.1324000358599973</c:v>
                </c:pt>
                <c:pt idx="285">
                  <c:v>-4.1361999511700001</c:v>
                </c:pt>
                <c:pt idx="286">
                  <c:v>-4.1304001808199997</c:v>
                </c:pt>
                <c:pt idx="287">
                  <c:v>-4.1244997978200004</c:v>
                </c:pt>
                <c:pt idx="288">
                  <c:v>-4.1322999000499996</c:v>
                </c:pt>
                <c:pt idx="289">
                  <c:v>-4.127099990839997</c:v>
                </c:pt>
                <c:pt idx="290">
                  <c:v>-4.1220002174399939</c:v>
                </c:pt>
                <c:pt idx="291">
                  <c:v>-4.1128001213099967</c:v>
                </c:pt>
                <c:pt idx="292">
                  <c:v>-4.1276001930200001</c:v>
                </c:pt>
                <c:pt idx="293">
                  <c:v>-4.1234998702999954</c:v>
                </c:pt>
                <c:pt idx="294">
                  <c:v>-4.1336002349900003</c:v>
                </c:pt>
                <c:pt idx="295">
                  <c:v>-4.1336002349900003</c:v>
                </c:pt>
                <c:pt idx="296">
                  <c:v>-4.142300128939997</c:v>
                </c:pt>
                <c:pt idx="297">
                  <c:v>-4.142300128939997</c:v>
                </c:pt>
                <c:pt idx="298">
                  <c:v>-4.1512999534599997</c:v>
                </c:pt>
                <c:pt idx="299">
                  <c:v>-4.1512999534599997</c:v>
                </c:pt>
                <c:pt idx="300">
                  <c:v>-4.1600999832200003</c:v>
                </c:pt>
                <c:pt idx="301">
                  <c:v>-4.1624999046299971</c:v>
                </c:pt>
                <c:pt idx="302">
                  <c:v>-4.1661000251800004</c:v>
                </c:pt>
                <c:pt idx="303">
                  <c:v>-4.1673002242999946</c:v>
                </c:pt>
                <c:pt idx="304">
                  <c:v>-4.1812000274700001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BFB-4E0B-9F51-6AE68F6705B1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*Geoid06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Sheet1!$F$2:$F$306</c:f>
              <c:numCache>
                <c:formatCode>0.00000000000</c:formatCode>
                <c:ptCount val="305"/>
                <c:pt idx="0">
                  <c:v>7.102000236509995</c:v>
                </c:pt>
                <c:pt idx="1">
                  <c:v>7.0949001312299957</c:v>
                </c:pt>
                <c:pt idx="2">
                  <c:v>7.0903000831599998</c:v>
                </c:pt>
                <c:pt idx="3">
                  <c:v>7.070199966429997</c:v>
                </c:pt>
                <c:pt idx="4">
                  <c:v>7.07030010223</c:v>
                </c:pt>
                <c:pt idx="5">
                  <c:v>7.0503997802700002</c:v>
                </c:pt>
                <c:pt idx="6">
                  <c:v>7.0503997802700002</c:v>
                </c:pt>
                <c:pt idx="7">
                  <c:v>7.0317001342800003</c:v>
                </c:pt>
                <c:pt idx="8">
                  <c:v>7.0317001342800003</c:v>
                </c:pt>
                <c:pt idx="9">
                  <c:v>7.0134000778199956</c:v>
                </c:pt>
                <c:pt idx="10">
                  <c:v>7.0134000778199956</c:v>
                </c:pt>
                <c:pt idx="11">
                  <c:v>6.9913001060499997</c:v>
                </c:pt>
                <c:pt idx="12">
                  <c:v>6.9938998222400004</c:v>
                </c:pt>
                <c:pt idx="13">
                  <c:v>6.9699997901900002</c:v>
                </c:pt>
                <c:pt idx="14">
                  <c:v>6.9732999801600002</c:v>
                </c:pt>
                <c:pt idx="15">
                  <c:v>6.94759988785</c:v>
                </c:pt>
                <c:pt idx="16">
                  <c:v>6.94759988785</c:v>
                </c:pt>
                <c:pt idx="17">
                  <c:v>6.94759988785</c:v>
                </c:pt>
                <c:pt idx="18">
                  <c:v>6.9182000160200001</c:v>
                </c:pt>
                <c:pt idx="19">
                  <c:v>6.9128999710099972</c:v>
                </c:pt>
                <c:pt idx="20">
                  <c:v>6.8723998069799972</c:v>
                </c:pt>
                <c:pt idx="21">
                  <c:v>6.8723998069799972</c:v>
                </c:pt>
                <c:pt idx="22">
                  <c:v>6.8262000083899972</c:v>
                </c:pt>
                <c:pt idx="23">
                  <c:v>6.8187999725299973</c:v>
                </c:pt>
                <c:pt idx="24">
                  <c:v>6.8187999725299973</c:v>
                </c:pt>
                <c:pt idx="25">
                  <c:v>6.7602000236500004</c:v>
                </c:pt>
                <c:pt idx="26">
                  <c:v>6.75110006332</c:v>
                </c:pt>
                <c:pt idx="27">
                  <c:v>6.681700229639997</c:v>
                </c:pt>
                <c:pt idx="28">
                  <c:v>6.6708002090499967</c:v>
                </c:pt>
                <c:pt idx="29">
                  <c:v>6.6708002090499967</c:v>
                </c:pt>
                <c:pt idx="30">
                  <c:v>6.5932002067599971</c:v>
                </c:pt>
                <c:pt idx="31">
                  <c:v>6.5932002067599971</c:v>
                </c:pt>
                <c:pt idx="32">
                  <c:v>6.5190000534100001</c:v>
                </c:pt>
                <c:pt idx="33">
                  <c:v>6.5062999725299999</c:v>
                </c:pt>
                <c:pt idx="34">
                  <c:v>6.4263000488299973</c:v>
                </c:pt>
                <c:pt idx="35">
                  <c:v>6.4263000488299973</c:v>
                </c:pt>
                <c:pt idx="36">
                  <c:v>6.3269000053399971</c:v>
                </c:pt>
                <c:pt idx="37">
                  <c:v>6.3269000053399971</c:v>
                </c:pt>
                <c:pt idx="38">
                  <c:v>6.2220001220699972</c:v>
                </c:pt>
                <c:pt idx="39">
                  <c:v>6.2220001220699972</c:v>
                </c:pt>
                <c:pt idx="40">
                  <c:v>6.2220001220699972</c:v>
                </c:pt>
                <c:pt idx="41">
                  <c:v>6.1272001266499956</c:v>
                </c:pt>
                <c:pt idx="42">
                  <c:v>6.1098999977100004</c:v>
                </c:pt>
                <c:pt idx="43">
                  <c:v>6.0114998817399998</c:v>
                </c:pt>
                <c:pt idx="44">
                  <c:v>6.0114998817399998</c:v>
                </c:pt>
                <c:pt idx="45">
                  <c:v>5.8926000595099968</c:v>
                </c:pt>
                <c:pt idx="46">
                  <c:v>5.9313998222400004</c:v>
                </c:pt>
                <c:pt idx="47">
                  <c:v>5.9313998222400004</c:v>
                </c:pt>
                <c:pt idx="48">
                  <c:v>5.8122000694299967</c:v>
                </c:pt>
                <c:pt idx="49">
                  <c:v>5.83330011368</c:v>
                </c:pt>
                <c:pt idx="50">
                  <c:v>5.83330011368</c:v>
                </c:pt>
                <c:pt idx="51">
                  <c:v>5.7119998931899998</c:v>
                </c:pt>
                <c:pt idx="52">
                  <c:v>5.7119998931899998</c:v>
                </c:pt>
                <c:pt idx="53">
                  <c:v>5.60970020294</c:v>
                </c:pt>
                <c:pt idx="54">
                  <c:v>5.5890002250700004</c:v>
                </c:pt>
                <c:pt idx="55">
                  <c:v>5.5503001213100003</c:v>
                </c:pt>
                <c:pt idx="56">
                  <c:v>5.5503001213100003</c:v>
                </c:pt>
                <c:pt idx="57">
                  <c:v>5.4449000358599973</c:v>
                </c:pt>
                <c:pt idx="58">
                  <c:v>5.4260001182600002</c:v>
                </c:pt>
                <c:pt idx="59">
                  <c:v>5.3186001777599969</c:v>
                </c:pt>
                <c:pt idx="60">
                  <c:v>5.3186001777599969</c:v>
                </c:pt>
                <c:pt idx="61">
                  <c:v>5.2297000884999996</c:v>
                </c:pt>
                <c:pt idx="62">
                  <c:v>5.2498002052299997</c:v>
                </c:pt>
                <c:pt idx="63">
                  <c:v>5.2704000472999972</c:v>
                </c:pt>
                <c:pt idx="64">
                  <c:v>5.2704000472999972</c:v>
                </c:pt>
                <c:pt idx="65">
                  <c:v>5.16109991074</c:v>
                </c:pt>
                <c:pt idx="66">
                  <c:v>5.16109991074</c:v>
                </c:pt>
                <c:pt idx="67">
                  <c:v>5.0559000968899968</c:v>
                </c:pt>
                <c:pt idx="68">
                  <c:v>5.0773000717199972</c:v>
                </c:pt>
                <c:pt idx="69">
                  <c:v>4.9865999221799999</c:v>
                </c:pt>
                <c:pt idx="70">
                  <c:v>4.9865999221799999</c:v>
                </c:pt>
                <c:pt idx="71">
                  <c:v>4.9865999221799999</c:v>
                </c:pt>
                <c:pt idx="72">
                  <c:v>4.8719000816299998</c:v>
                </c:pt>
                <c:pt idx="73">
                  <c:v>4.9152998924300002</c:v>
                </c:pt>
                <c:pt idx="74">
                  <c:v>4.9379000663799957</c:v>
                </c:pt>
                <c:pt idx="75">
                  <c:v>4.8404998779299957</c:v>
                </c:pt>
                <c:pt idx="76">
                  <c:v>4.8621997833300004</c:v>
                </c:pt>
                <c:pt idx="77">
                  <c:v>4.7402000427199997</c:v>
                </c:pt>
                <c:pt idx="78">
                  <c:v>4.7402000427199997</c:v>
                </c:pt>
                <c:pt idx="79">
                  <c:v>4.7610998153699997</c:v>
                </c:pt>
                <c:pt idx="80">
                  <c:v>4.6570000648499956</c:v>
                </c:pt>
                <c:pt idx="81">
                  <c:v>4.6570000648499956</c:v>
                </c:pt>
                <c:pt idx="82">
                  <c:v>4.6370000839200003</c:v>
                </c:pt>
                <c:pt idx="83">
                  <c:v>4.5309000015300001</c:v>
                </c:pt>
                <c:pt idx="84">
                  <c:v>4.5501999854999999</c:v>
                </c:pt>
                <c:pt idx="85">
                  <c:v>4.5696001052900002</c:v>
                </c:pt>
                <c:pt idx="86">
                  <c:v>4.5890998840300004</c:v>
                </c:pt>
                <c:pt idx="87">
                  <c:v>4.628200054169997</c:v>
                </c:pt>
                <c:pt idx="88">
                  <c:v>4.4979000091599968</c:v>
                </c:pt>
                <c:pt idx="89">
                  <c:v>4.4790000915499997</c:v>
                </c:pt>
                <c:pt idx="90">
                  <c:v>4.4601998329199972</c:v>
                </c:pt>
                <c:pt idx="91">
                  <c:v>4.3313999175999998</c:v>
                </c:pt>
                <c:pt idx="92">
                  <c:v>4.3313999175999998</c:v>
                </c:pt>
                <c:pt idx="93">
                  <c:v>4.3137998580899968</c:v>
                </c:pt>
                <c:pt idx="94">
                  <c:v>4.2010002136200004</c:v>
                </c:pt>
                <c:pt idx="95">
                  <c:v>4.2010002136200004</c:v>
                </c:pt>
                <c:pt idx="96">
                  <c:v>4.0857000351000003</c:v>
                </c:pt>
                <c:pt idx="97">
                  <c:v>4.0857000351000003</c:v>
                </c:pt>
                <c:pt idx="98">
                  <c:v>4.1020998954800003</c:v>
                </c:pt>
                <c:pt idx="99">
                  <c:v>3.9888000488299999</c:v>
                </c:pt>
                <c:pt idx="100">
                  <c:v>3.9711999893200001</c:v>
                </c:pt>
                <c:pt idx="101">
                  <c:v>3.8264000415799999</c:v>
                </c:pt>
                <c:pt idx="102">
                  <c:v>3.8264000415799999</c:v>
                </c:pt>
                <c:pt idx="103">
                  <c:v>3.69880008698</c:v>
                </c:pt>
                <c:pt idx="104">
                  <c:v>3.69880008698</c:v>
                </c:pt>
                <c:pt idx="105">
                  <c:v>3.5597999095900001</c:v>
                </c:pt>
                <c:pt idx="106">
                  <c:v>3.5597999095900001</c:v>
                </c:pt>
                <c:pt idx="107">
                  <c:v>3.5462000370000002</c:v>
                </c:pt>
                <c:pt idx="108">
                  <c:v>3.4272000789599999</c:v>
                </c:pt>
                <c:pt idx="109">
                  <c:v>3.4410998821300001</c:v>
                </c:pt>
                <c:pt idx="110">
                  <c:v>3.30599999428</c:v>
                </c:pt>
                <c:pt idx="111">
                  <c:v>3.29279994965</c:v>
                </c:pt>
                <c:pt idx="112">
                  <c:v>3.29279994965</c:v>
                </c:pt>
                <c:pt idx="113">
                  <c:v>3.319600105289997</c:v>
                </c:pt>
                <c:pt idx="114">
                  <c:v>3.1977000236499999</c:v>
                </c:pt>
                <c:pt idx="115">
                  <c:v>3.1847999095900001</c:v>
                </c:pt>
                <c:pt idx="116">
                  <c:v>3.0624001026199998</c:v>
                </c:pt>
                <c:pt idx="117">
                  <c:v>3.0624001026199998</c:v>
                </c:pt>
                <c:pt idx="118">
                  <c:v>2.926899909969999</c:v>
                </c:pt>
                <c:pt idx="119">
                  <c:v>2.9147000312800002</c:v>
                </c:pt>
                <c:pt idx="120">
                  <c:v>2.926899909969999</c:v>
                </c:pt>
                <c:pt idx="121">
                  <c:v>2.8025999069199998</c:v>
                </c:pt>
                <c:pt idx="122">
                  <c:v>2.8143999576600001</c:v>
                </c:pt>
                <c:pt idx="123">
                  <c:v>2.6988999843600001</c:v>
                </c:pt>
                <c:pt idx="124">
                  <c:v>2.6988999843600001</c:v>
                </c:pt>
                <c:pt idx="125">
                  <c:v>2.5789999961899999</c:v>
                </c:pt>
                <c:pt idx="126">
                  <c:v>2.5789999961899999</c:v>
                </c:pt>
                <c:pt idx="127">
                  <c:v>2.5682001113899999</c:v>
                </c:pt>
                <c:pt idx="128">
                  <c:v>2.43300008774</c:v>
                </c:pt>
                <c:pt idx="129">
                  <c:v>2.4221000671400001</c:v>
                </c:pt>
                <c:pt idx="130">
                  <c:v>2.2955000400499999</c:v>
                </c:pt>
                <c:pt idx="131">
                  <c:v>2.306299924849998</c:v>
                </c:pt>
                <c:pt idx="132">
                  <c:v>2.31730008125</c:v>
                </c:pt>
                <c:pt idx="133">
                  <c:v>2.1893000602699999</c:v>
                </c:pt>
                <c:pt idx="134">
                  <c:v>2.1777999401099999</c:v>
                </c:pt>
                <c:pt idx="135">
                  <c:v>2.04819989204</c:v>
                </c:pt>
                <c:pt idx="136">
                  <c:v>2.0727000236499991</c:v>
                </c:pt>
                <c:pt idx="137">
                  <c:v>1.9298000335700001</c:v>
                </c:pt>
                <c:pt idx="138">
                  <c:v>1.9298000335700001</c:v>
                </c:pt>
                <c:pt idx="139">
                  <c:v>1.904800057409999</c:v>
                </c:pt>
                <c:pt idx="140">
                  <c:v>1.74709999561</c:v>
                </c:pt>
                <c:pt idx="141">
                  <c:v>1.7361999750099999</c:v>
                </c:pt>
                <c:pt idx="142">
                  <c:v>1.7361999750099999</c:v>
                </c:pt>
                <c:pt idx="143">
                  <c:v>1.5898000001899999</c:v>
                </c:pt>
                <c:pt idx="144">
                  <c:v>1.5789999961900001</c:v>
                </c:pt>
                <c:pt idx="145">
                  <c:v>1.4183000326199999</c:v>
                </c:pt>
                <c:pt idx="146">
                  <c:v>1.4086999893200001</c:v>
                </c:pt>
                <c:pt idx="147">
                  <c:v>1.2663999795900001</c:v>
                </c:pt>
                <c:pt idx="148">
                  <c:v>1.27509999275</c:v>
                </c:pt>
                <c:pt idx="149">
                  <c:v>1.1433999538399999</c:v>
                </c:pt>
                <c:pt idx="150">
                  <c:v>1.1433999538399999</c:v>
                </c:pt>
                <c:pt idx="151">
                  <c:v>1.00530004501</c:v>
                </c:pt>
                <c:pt idx="152">
                  <c:v>1.00530004501</c:v>
                </c:pt>
                <c:pt idx="153">
                  <c:v>0.87580001354199999</c:v>
                </c:pt>
                <c:pt idx="154">
                  <c:v>0.87580001354199999</c:v>
                </c:pt>
                <c:pt idx="155">
                  <c:v>0.74860000610400002</c:v>
                </c:pt>
                <c:pt idx="156">
                  <c:v>0.74860000610400002</c:v>
                </c:pt>
                <c:pt idx="157">
                  <c:v>0.61470001935999996</c:v>
                </c:pt>
                <c:pt idx="158">
                  <c:v>0.62349998950999996</c:v>
                </c:pt>
                <c:pt idx="159">
                  <c:v>0.49079999327700002</c:v>
                </c:pt>
                <c:pt idx="160">
                  <c:v>0.49979999661399999</c:v>
                </c:pt>
                <c:pt idx="161">
                  <c:v>0.36010000109700002</c:v>
                </c:pt>
                <c:pt idx="162">
                  <c:v>0.36010000109700002</c:v>
                </c:pt>
                <c:pt idx="163">
                  <c:v>0.23010000586500001</c:v>
                </c:pt>
                <c:pt idx="164">
                  <c:v>0.236000001431</c:v>
                </c:pt>
                <c:pt idx="165">
                  <c:v>0.24330000579399999</c:v>
                </c:pt>
                <c:pt idx="166">
                  <c:v>0.112700000405</c:v>
                </c:pt>
                <c:pt idx="167">
                  <c:v>0.118799999356</c:v>
                </c:pt>
                <c:pt idx="168">
                  <c:v>-7.8999996185299994E-3</c:v>
                </c:pt>
                <c:pt idx="169">
                  <c:v>-1.7999999690800001E-3</c:v>
                </c:pt>
                <c:pt idx="170">
                  <c:v>-0.12680000066800001</c:v>
                </c:pt>
                <c:pt idx="171">
                  <c:v>-0.13269999623299999</c:v>
                </c:pt>
                <c:pt idx="172">
                  <c:v>-0.13699999451600001</c:v>
                </c:pt>
                <c:pt idx="173">
                  <c:v>-0.26190000772499999</c:v>
                </c:pt>
                <c:pt idx="174">
                  <c:v>-0.25920000672299998</c:v>
                </c:pt>
                <c:pt idx="175">
                  <c:v>-0.37860000133499999</c:v>
                </c:pt>
                <c:pt idx="176">
                  <c:v>-0.37860000133499999</c:v>
                </c:pt>
                <c:pt idx="177">
                  <c:v>-0.48010000586500001</c:v>
                </c:pt>
                <c:pt idx="178">
                  <c:v>-0.47799998521800002</c:v>
                </c:pt>
                <c:pt idx="179">
                  <c:v>-0.579699993134</c:v>
                </c:pt>
                <c:pt idx="180">
                  <c:v>-0.577000021935</c:v>
                </c:pt>
                <c:pt idx="181">
                  <c:v>-0.57289999723399998</c:v>
                </c:pt>
                <c:pt idx="182">
                  <c:v>-0.56739997863799996</c:v>
                </c:pt>
                <c:pt idx="183">
                  <c:v>-0.55470001697500004</c:v>
                </c:pt>
                <c:pt idx="184">
                  <c:v>-0.669700026512</c:v>
                </c:pt>
                <c:pt idx="185">
                  <c:v>-0.66240000724799997</c:v>
                </c:pt>
                <c:pt idx="186">
                  <c:v>-0.66240000724799997</c:v>
                </c:pt>
                <c:pt idx="187">
                  <c:v>-0.77340000867799996</c:v>
                </c:pt>
                <c:pt idx="188">
                  <c:v>-0.764299988747</c:v>
                </c:pt>
                <c:pt idx="189">
                  <c:v>-0.88999998569500005</c:v>
                </c:pt>
                <c:pt idx="190">
                  <c:v>-0.88999998569500005</c:v>
                </c:pt>
                <c:pt idx="191">
                  <c:v>-1.0053999424</c:v>
                </c:pt>
                <c:pt idx="192">
                  <c:v>-1.0053999424</c:v>
                </c:pt>
                <c:pt idx="193">
                  <c:v>-1.1165000200299999</c:v>
                </c:pt>
                <c:pt idx="194">
                  <c:v>-1.1165000200299999</c:v>
                </c:pt>
                <c:pt idx="195">
                  <c:v>-1.21809995174</c:v>
                </c:pt>
                <c:pt idx="196">
                  <c:v>-1.2092000246000001</c:v>
                </c:pt>
                <c:pt idx="197">
                  <c:v>-1.3249000310900001</c:v>
                </c:pt>
                <c:pt idx="198">
                  <c:v>-1.3249000310900001</c:v>
                </c:pt>
                <c:pt idx="199">
                  <c:v>-1.42910003662</c:v>
                </c:pt>
                <c:pt idx="200">
                  <c:v>-1.43760001659</c:v>
                </c:pt>
                <c:pt idx="201">
                  <c:v>-1.54009997845</c:v>
                </c:pt>
                <c:pt idx="202">
                  <c:v>-1.54789996147</c:v>
                </c:pt>
                <c:pt idx="203">
                  <c:v>-1.54789996147</c:v>
                </c:pt>
                <c:pt idx="204">
                  <c:v>-1.65680003166</c:v>
                </c:pt>
                <c:pt idx="205">
                  <c:v>-1.66330003738</c:v>
                </c:pt>
                <c:pt idx="206">
                  <c:v>-1.7642999887499999</c:v>
                </c:pt>
                <c:pt idx="207">
                  <c:v>-1.77049994469</c:v>
                </c:pt>
                <c:pt idx="208">
                  <c:v>-1.87750005722</c:v>
                </c:pt>
                <c:pt idx="209">
                  <c:v>-1.87750005722</c:v>
                </c:pt>
                <c:pt idx="210">
                  <c:v>-1.9836000204099999</c:v>
                </c:pt>
                <c:pt idx="211">
                  <c:v>-1.9836000204099999</c:v>
                </c:pt>
                <c:pt idx="212">
                  <c:v>-2.08949995041</c:v>
                </c:pt>
                <c:pt idx="213">
                  <c:v>-2.08949995041</c:v>
                </c:pt>
                <c:pt idx="214">
                  <c:v>-2.1854000091599999</c:v>
                </c:pt>
                <c:pt idx="215">
                  <c:v>-2.1789999008200001</c:v>
                </c:pt>
                <c:pt idx="216">
                  <c:v>-2.2692000865900002</c:v>
                </c:pt>
                <c:pt idx="217">
                  <c:v>-2.2692000865900002</c:v>
                </c:pt>
                <c:pt idx="218">
                  <c:v>-2.3575999736800002</c:v>
                </c:pt>
                <c:pt idx="219">
                  <c:v>-2.3647999763500001</c:v>
                </c:pt>
                <c:pt idx="220">
                  <c:v>-2.4514999389600001</c:v>
                </c:pt>
                <c:pt idx="221">
                  <c:v>-2.4584999084499999</c:v>
                </c:pt>
                <c:pt idx="222">
                  <c:v>-2.54369997978</c:v>
                </c:pt>
                <c:pt idx="223">
                  <c:v>-2.54369997978</c:v>
                </c:pt>
                <c:pt idx="224">
                  <c:v>-2.6247000694299998</c:v>
                </c:pt>
                <c:pt idx="225">
                  <c:v>-2.6247000694299998</c:v>
                </c:pt>
                <c:pt idx="226">
                  <c:v>-2.7095000743900002</c:v>
                </c:pt>
                <c:pt idx="227">
                  <c:v>-2.7095000743900002</c:v>
                </c:pt>
                <c:pt idx="228">
                  <c:v>-2.7822999954199998</c:v>
                </c:pt>
                <c:pt idx="229">
                  <c:v>-2.7822999954199998</c:v>
                </c:pt>
                <c:pt idx="230">
                  <c:v>-2.85100007057</c:v>
                </c:pt>
                <c:pt idx="231">
                  <c:v>-2.86199998856</c:v>
                </c:pt>
                <c:pt idx="232">
                  <c:v>-2.93919992447</c:v>
                </c:pt>
                <c:pt idx="233">
                  <c:v>-2.9486999511700001</c:v>
                </c:pt>
                <c:pt idx="234">
                  <c:v>-2.9567000865900002</c:v>
                </c:pt>
                <c:pt idx="235">
                  <c:v>-3.0241000652299999</c:v>
                </c:pt>
                <c:pt idx="236">
                  <c:v>-3.0903000831599998</c:v>
                </c:pt>
                <c:pt idx="237">
                  <c:v>-3.0903000831599998</c:v>
                </c:pt>
                <c:pt idx="238">
                  <c:v>-3.1552000045800002</c:v>
                </c:pt>
                <c:pt idx="239">
                  <c:v>-3.1552000045800002</c:v>
                </c:pt>
                <c:pt idx="240">
                  <c:v>-3.2207999229399999</c:v>
                </c:pt>
                <c:pt idx="241">
                  <c:v>-3.2207999229399999</c:v>
                </c:pt>
                <c:pt idx="242">
                  <c:v>-3.2743999958000001</c:v>
                </c:pt>
                <c:pt idx="243">
                  <c:v>-3.2743999958000001</c:v>
                </c:pt>
                <c:pt idx="244">
                  <c:v>-3.336999893189998</c:v>
                </c:pt>
                <c:pt idx="245">
                  <c:v>-3.3299999237099991</c:v>
                </c:pt>
                <c:pt idx="246">
                  <c:v>-3.39159989357</c:v>
                </c:pt>
                <c:pt idx="247">
                  <c:v>-3.3838999271399999</c:v>
                </c:pt>
                <c:pt idx="248">
                  <c:v>-3.4460999965700001</c:v>
                </c:pt>
                <c:pt idx="249">
                  <c:v>-3.4460999965700001</c:v>
                </c:pt>
                <c:pt idx="250">
                  <c:v>-3.5007998943300001</c:v>
                </c:pt>
                <c:pt idx="251">
                  <c:v>-3.5007998943300001</c:v>
                </c:pt>
                <c:pt idx="252">
                  <c:v>-3.5485999584200001</c:v>
                </c:pt>
                <c:pt idx="253">
                  <c:v>-3.5429000854499999</c:v>
                </c:pt>
                <c:pt idx="254">
                  <c:v>-3.53629994392</c:v>
                </c:pt>
                <c:pt idx="255">
                  <c:v>-3.5302000045800002</c:v>
                </c:pt>
                <c:pt idx="256">
                  <c:v>-3.5845000743900002</c:v>
                </c:pt>
                <c:pt idx="257">
                  <c:v>-3.5785999298100002</c:v>
                </c:pt>
                <c:pt idx="258">
                  <c:v>-3.6308000087700001</c:v>
                </c:pt>
                <c:pt idx="259">
                  <c:v>-3.6215000152600001</c:v>
                </c:pt>
                <c:pt idx="260">
                  <c:v>-3.6168000698099991</c:v>
                </c:pt>
                <c:pt idx="261">
                  <c:v>-3.6115000248000002</c:v>
                </c:pt>
                <c:pt idx="262">
                  <c:v>-3.6658000945999998</c:v>
                </c:pt>
                <c:pt idx="263">
                  <c:v>-3.66219997406</c:v>
                </c:pt>
                <c:pt idx="264">
                  <c:v>-3.6584000587499999</c:v>
                </c:pt>
                <c:pt idx="265">
                  <c:v>-3.7095000743900002</c:v>
                </c:pt>
                <c:pt idx="266">
                  <c:v>-3.7067999839799999</c:v>
                </c:pt>
                <c:pt idx="267">
                  <c:v>-3.70160007477</c:v>
                </c:pt>
                <c:pt idx="268">
                  <c:v>-3.75449991226</c:v>
                </c:pt>
                <c:pt idx="269">
                  <c:v>-3.7528998851800002</c:v>
                </c:pt>
                <c:pt idx="270">
                  <c:v>-3.75090003014</c:v>
                </c:pt>
                <c:pt idx="271">
                  <c:v>-3.8010001182600002</c:v>
                </c:pt>
                <c:pt idx="272">
                  <c:v>-3.7999000549300002</c:v>
                </c:pt>
                <c:pt idx="273">
                  <c:v>-3.8492000103000001</c:v>
                </c:pt>
                <c:pt idx="274">
                  <c:v>-3.8494000434900002</c:v>
                </c:pt>
                <c:pt idx="275">
                  <c:v>-3.8494999408699999</c:v>
                </c:pt>
                <c:pt idx="276">
                  <c:v>-3.8977000713300001</c:v>
                </c:pt>
                <c:pt idx="277">
                  <c:v>-3.8977000713300001</c:v>
                </c:pt>
                <c:pt idx="278">
                  <c:v>-3.9446001052900002</c:v>
                </c:pt>
                <c:pt idx="279">
                  <c:v>-3.9460999965700001</c:v>
                </c:pt>
                <c:pt idx="280">
                  <c:v>-3.9460999965700001</c:v>
                </c:pt>
                <c:pt idx="281">
                  <c:v>-3.9396998882299998</c:v>
                </c:pt>
                <c:pt idx="282">
                  <c:v>-3.9423999786400001</c:v>
                </c:pt>
                <c:pt idx="283">
                  <c:v>-3.9930999278999999</c:v>
                </c:pt>
                <c:pt idx="284">
                  <c:v>-3.9930999278999999</c:v>
                </c:pt>
                <c:pt idx="285">
                  <c:v>-4.0531997680699972</c:v>
                </c:pt>
                <c:pt idx="286">
                  <c:v>-4.0583000183099971</c:v>
                </c:pt>
                <c:pt idx="287">
                  <c:v>-4.0631999969499972</c:v>
                </c:pt>
                <c:pt idx="288">
                  <c:v>-4.121500015259997</c:v>
                </c:pt>
                <c:pt idx="289">
                  <c:v>-4.1276001930200001</c:v>
                </c:pt>
                <c:pt idx="290">
                  <c:v>-4.1335000991799973</c:v>
                </c:pt>
                <c:pt idx="291">
                  <c:v>-4.1455001831100002</c:v>
                </c:pt>
                <c:pt idx="292">
                  <c:v>-4.2014999389599996</c:v>
                </c:pt>
                <c:pt idx="293">
                  <c:v>-4.208199977869997</c:v>
                </c:pt>
                <c:pt idx="294">
                  <c:v>-4.2733001708999998</c:v>
                </c:pt>
                <c:pt idx="295">
                  <c:v>-4.2733001708999998</c:v>
                </c:pt>
                <c:pt idx="296">
                  <c:v>-4.3403000831599998</c:v>
                </c:pt>
                <c:pt idx="297">
                  <c:v>-4.3403000831599998</c:v>
                </c:pt>
                <c:pt idx="298">
                  <c:v>-4.4011001586900003</c:v>
                </c:pt>
                <c:pt idx="299">
                  <c:v>-4.4011001586900003</c:v>
                </c:pt>
                <c:pt idx="300">
                  <c:v>-4.4728999137900001</c:v>
                </c:pt>
                <c:pt idx="301">
                  <c:v>-4.4825000762899956</c:v>
                </c:pt>
                <c:pt idx="302">
                  <c:v>-4.5015997886700001</c:v>
                </c:pt>
                <c:pt idx="303">
                  <c:v>-4.5145001411399956</c:v>
                </c:pt>
                <c:pt idx="304">
                  <c:v>-4.5936999320999998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BFB-4E0B-9F51-6AE68F6705B1}"/>
            </c:ext>
          </c:extLst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Geoid99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Sheet1!$G$2:$G$306</c:f>
              <c:numCache>
                <c:formatCode>0.00000000000</c:formatCode>
                <c:ptCount val="305"/>
                <c:pt idx="0">
                  <c:v>8.5623998641999997</c:v>
                </c:pt>
                <c:pt idx="1">
                  <c:v>8.5553998947100052</c:v>
                </c:pt>
                <c:pt idx="2">
                  <c:v>8.5509996414200007</c:v>
                </c:pt>
                <c:pt idx="3">
                  <c:v>8.5305004119900012</c:v>
                </c:pt>
                <c:pt idx="4">
                  <c:v>8.5306997299200003</c:v>
                </c:pt>
                <c:pt idx="5">
                  <c:v>8.5103998184199998</c:v>
                </c:pt>
                <c:pt idx="6">
                  <c:v>8.5103998184199998</c:v>
                </c:pt>
                <c:pt idx="7">
                  <c:v>8.4912996292100011</c:v>
                </c:pt>
                <c:pt idx="8">
                  <c:v>8.4912996292100011</c:v>
                </c:pt>
                <c:pt idx="9">
                  <c:v>8.4728002548199992</c:v>
                </c:pt>
                <c:pt idx="10">
                  <c:v>8.4728002548199992</c:v>
                </c:pt>
                <c:pt idx="11">
                  <c:v>8.4504003524800062</c:v>
                </c:pt>
                <c:pt idx="12">
                  <c:v>8.4530000686599998</c:v>
                </c:pt>
                <c:pt idx="13">
                  <c:v>8.4287996292100011</c:v>
                </c:pt>
                <c:pt idx="14">
                  <c:v>8.4321002960199998</c:v>
                </c:pt>
                <c:pt idx="15">
                  <c:v>8.4061002731300007</c:v>
                </c:pt>
                <c:pt idx="16">
                  <c:v>8.4061002731300007</c:v>
                </c:pt>
                <c:pt idx="17">
                  <c:v>8.4061002731300007</c:v>
                </c:pt>
                <c:pt idx="18">
                  <c:v>8.3763999938999998</c:v>
                </c:pt>
                <c:pt idx="19">
                  <c:v>8.3711996078500004</c:v>
                </c:pt>
                <c:pt idx="20">
                  <c:v>8.3304004669200005</c:v>
                </c:pt>
                <c:pt idx="21">
                  <c:v>8.3304004669200005</c:v>
                </c:pt>
                <c:pt idx="22">
                  <c:v>8.2840003967300007</c:v>
                </c:pt>
                <c:pt idx="23">
                  <c:v>8.2765998840300004</c:v>
                </c:pt>
                <c:pt idx="24">
                  <c:v>8.2765998840300004</c:v>
                </c:pt>
                <c:pt idx="25">
                  <c:v>8.21790027618</c:v>
                </c:pt>
                <c:pt idx="26">
                  <c:v>8.2087001800499966</c:v>
                </c:pt>
                <c:pt idx="27">
                  <c:v>8.1393003463699962</c:v>
                </c:pt>
                <c:pt idx="28">
                  <c:v>8.1284999847399995</c:v>
                </c:pt>
                <c:pt idx="29">
                  <c:v>8.1284999847399995</c:v>
                </c:pt>
                <c:pt idx="30">
                  <c:v>8.0495996475199991</c:v>
                </c:pt>
                <c:pt idx="31">
                  <c:v>8.0495996475199991</c:v>
                </c:pt>
                <c:pt idx="32">
                  <c:v>7.9755001068100002</c:v>
                </c:pt>
                <c:pt idx="33">
                  <c:v>7.9629001617399968</c:v>
                </c:pt>
                <c:pt idx="34">
                  <c:v>7.8831000328099972</c:v>
                </c:pt>
                <c:pt idx="35">
                  <c:v>7.8831000328099972</c:v>
                </c:pt>
                <c:pt idx="36">
                  <c:v>7.7841000556899971</c:v>
                </c:pt>
                <c:pt idx="37">
                  <c:v>7.7841000556899971</c:v>
                </c:pt>
                <c:pt idx="38">
                  <c:v>7.6795997619599996</c:v>
                </c:pt>
                <c:pt idx="39">
                  <c:v>7.6795997619599996</c:v>
                </c:pt>
                <c:pt idx="40">
                  <c:v>7.6795997619599996</c:v>
                </c:pt>
                <c:pt idx="41">
                  <c:v>7.5852999687200002</c:v>
                </c:pt>
                <c:pt idx="42">
                  <c:v>7.5682001113900004</c:v>
                </c:pt>
                <c:pt idx="43">
                  <c:v>7.4703001976000003</c:v>
                </c:pt>
                <c:pt idx="44">
                  <c:v>7.4703001976000003</c:v>
                </c:pt>
                <c:pt idx="45">
                  <c:v>7.3523001670799957</c:v>
                </c:pt>
                <c:pt idx="46">
                  <c:v>7.3906998634300001</c:v>
                </c:pt>
                <c:pt idx="47">
                  <c:v>7.3906998634300001</c:v>
                </c:pt>
                <c:pt idx="48">
                  <c:v>7.2723999023400001</c:v>
                </c:pt>
                <c:pt idx="49">
                  <c:v>7.2933001518199996</c:v>
                </c:pt>
                <c:pt idx="50">
                  <c:v>7.2933001518199996</c:v>
                </c:pt>
                <c:pt idx="51">
                  <c:v>7.1728000640899969</c:v>
                </c:pt>
                <c:pt idx="52">
                  <c:v>7.1728000640899969</c:v>
                </c:pt>
                <c:pt idx="53">
                  <c:v>7.0714001655600001</c:v>
                </c:pt>
                <c:pt idx="54">
                  <c:v>7.0507998466499968</c:v>
                </c:pt>
                <c:pt idx="55">
                  <c:v>7.0124998092699968</c:v>
                </c:pt>
                <c:pt idx="56">
                  <c:v>7.0124998092699968</c:v>
                </c:pt>
                <c:pt idx="57">
                  <c:v>6.9078998565699967</c:v>
                </c:pt>
                <c:pt idx="58">
                  <c:v>6.8892002105700003</c:v>
                </c:pt>
                <c:pt idx="59">
                  <c:v>6.7827000618</c:v>
                </c:pt>
                <c:pt idx="60">
                  <c:v>6.7827000618</c:v>
                </c:pt>
                <c:pt idx="61">
                  <c:v>6.6944999694799936</c:v>
                </c:pt>
                <c:pt idx="62">
                  <c:v>6.7144999504099969</c:v>
                </c:pt>
                <c:pt idx="63">
                  <c:v>6.7348999977100004</c:v>
                </c:pt>
                <c:pt idx="64">
                  <c:v>6.7348999977100004</c:v>
                </c:pt>
                <c:pt idx="65">
                  <c:v>6.6266999244699987</c:v>
                </c:pt>
                <c:pt idx="66">
                  <c:v>6.6266999244699987</c:v>
                </c:pt>
                <c:pt idx="67">
                  <c:v>6.5170998573299954</c:v>
                </c:pt>
                <c:pt idx="68">
                  <c:v>6.53830003738</c:v>
                </c:pt>
                <c:pt idx="69">
                  <c:v>6.4489002227799972</c:v>
                </c:pt>
                <c:pt idx="70">
                  <c:v>6.4489002227799972</c:v>
                </c:pt>
                <c:pt idx="71">
                  <c:v>6.4489002227799972</c:v>
                </c:pt>
                <c:pt idx="72">
                  <c:v>6.3358001708999971</c:v>
                </c:pt>
                <c:pt idx="73">
                  <c:v>6.3789000511199969</c:v>
                </c:pt>
                <c:pt idx="74">
                  <c:v>6.4012999534599997</c:v>
                </c:pt>
                <c:pt idx="75">
                  <c:v>6.305600166319997</c:v>
                </c:pt>
                <c:pt idx="76">
                  <c:v>6.3270998001099956</c:v>
                </c:pt>
                <c:pt idx="77">
                  <c:v>6.2073998451200003</c:v>
                </c:pt>
                <c:pt idx="78">
                  <c:v>6.2073998451200003</c:v>
                </c:pt>
                <c:pt idx="79">
                  <c:v>6.228099823</c:v>
                </c:pt>
                <c:pt idx="80">
                  <c:v>6.1263999938999998</c:v>
                </c:pt>
                <c:pt idx="81">
                  <c:v>6.1263999938999998</c:v>
                </c:pt>
                <c:pt idx="82">
                  <c:v>6.1065001487699968</c:v>
                </c:pt>
                <c:pt idx="83">
                  <c:v>6.0030999183700002</c:v>
                </c:pt>
                <c:pt idx="84">
                  <c:v>6.0222997665399971</c:v>
                </c:pt>
                <c:pt idx="85">
                  <c:v>6.0415000915499997</c:v>
                </c:pt>
                <c:pt idx="86">
                  <c:v>6.0606999397300001</c:v>
                </c:pt>
                <c:pt idx="87">
                  <c:v>6.0992999076799999</c:v>
                </c:pt>
                <c:pt idx="88">
                  <c:v>5.9721999168400002</c:v>
                </c:pt>
                <c:pt idx="89">
                  <c:v>5.9535999298100002</c:v>
                </c:pt>
                <c:pt idx="90">
                  <c:v>5.9349999427800002</c:v>
                </c:pt>
                <c:pt idx="91">
                  <c:v>5.8095998763999956</c:v>
                </c:pt>
                <c:pt idx="92">
                  <c:v>5.8095998763999956</c:v>
                </c:pt>
                <c:pt idx="93">
                  <c:v>5.7923002242999972</c:v>
                </c:pt>
                <c:pt idx="94">
                  <c:v>5.68300008774</c:v>
                </c:pt>
                <c:pt idx="95">
                  <c:v>5.68300008774</c:v>
                </c:pt>
                <c:pt idx="96">
                  <c:v>5.5714001655600001</c:v>
                </c:pt>
                <c:pt idx="97">
                  <c:v>5.5714001655600001</c:v>
                </c:pt>
                <c:pt idx="98">
                  <c:v>5.587600231169997</c:v>
                </c:pt>
                <c:pt idx="99">
                  <c:v>5.4783000945999998</c:v>
                </c:pt>
                <c:pt idx="100">
                  <c:v>5.4609999656700001</c:v>
                </c:pt>
                <c:pt idx="101">
                  <c:v>5.3210000991799973</c:v>
                </c:pt>
                <c:pt idx="102">
                  <c:v>5.3210000991799973</c:v>
                </c:pt>
                <c:pt idx="103">
                  <c:v>5.1982998847999999</c:v>
                </c:pt>
                <c:pt idx="104">
                  <c:v>5.1982998847999999</c:v>
                </c:pt>
                <c:pt idx="105">
                  <c:v>5.064599990839997</c:v>
                </c:pt>
                <c:pt idx="106">
                  <c:v>5.064599990839997</c:v>
                </c:pt>
                <c:pt idx="107">
                  <c:v>5.0511999130199996</c:v>
                </c:pt>
                <c:pt idx="108">
                  <c:v>4.9486999511700001</c:v>
                </c:pt>
                <c:pt idx="109">
                  <c:v>4.9625000953700003</c:v>
                </c:pt>
                <c:pt idx="110">
                  <c:v>4.8329000472999946</c:v>
                </c:pt>
                <c:pt idx="111">
                  <c:v>4.8197999000499996</c:v>
                </c:pt>
                <c:pt idx="112">
                  <c:v>4.8197999000499996</c:v>
                </c:pt>
                <c:pt idx="113">
                  <c:v>4.84630012512</c:v>
                </c:pt>
                <c:pt idx="114">
                  <c:v>4.7295999527000001</c:v>
                </c:pt>
                <c:pt idx="115">
                  <c:v>4.7168998718299973</c:v>
                </c:pt>
                <c:pt idx="116">
                  <c:v>4.599500179289997</c:v>
                </c:pt>
                <c:pt idx="117">
                  <c:v>4.599500179289997</c:v>
                </c:pt>
                <c:pt idx="118">
                  <c:v>4.4689998626699969</c:v>
                </c:pt>
                <c:pt idx="119">
                  <c:v>4.4567999839799999</c:v>
                </c:pt>
                <c:pt idx="120">
                  <c:v>4.4689998626699969</c:v>
                </c:pt>
                <c:pt idx="121">
                  <c:v>4.349500179289997</c:v>
                </c:pt>
                <c:pt idx="122">
                  <c:v>4.3612999916100001</c:v>
                </c:pt>
                <c:pt idx="123">
                  <c:v>4.2504000663799957</c:v>
                </c:pt>
                <c:pt idx="124">
                  <c:v>4.2504000663799957</c:v>
                </c:pt>
                <c:pt idx="125">
                  <c:v>4.1350002288799956</c:v>
                </c:pt>
                <c:pt idx="126">
                  <c:v>4.1350002288799956</c:v>
                </c:pt>
                <c:pt idx="127">
                  <c:v>4.1243000030499957</c:v>
                </c:pt>
                <c:pt idx="128">
                  <c:v>3.9937000274700001</c:v>
                </c:pt>
                <c:pt idx="129">
                  <c:v>3.9828000068699998</c:v>
                </c:pt>
                <c:pt idx="130">
                  <c:v>3.8605999946599998</c:v>
                </c:pt>
                <c:pt idx="131">
                  <c:v>3.8712000846899981</c:v>
                </c:pt>
                <c:pt idx="132">
                  <c:v>3.8819999694799998</c:v>
                </c:pt>
                <c:pt idx="133">
                  <c:v>3.7578999996200002</c:v>
                </c:pt>
                <c:pt idx="134">
                  <c:v>3.7467000484500002</c:v>
                </c:pt>
                <c:pt idx="135">
                  <c:v>3.6210000514999998</c:v>
                </c:pt>
                <c:pt idx="136">
                  <c:v>3.6445999145500001</c:v>
                </c:pt>
                <c:pt idx="137">
                  <c:v>3.5057001113899999</c:v>
                </c:pt>
                <c:pt idx="138">
                  <c:v>3.5057001113899999</c:v>
                </c:pt>
                <c:pt idx="139">
                  <c:v>3.4816000461600001</c:v>
                </c:pt>
                <c:pt idx="140">
                  <c:v>3.3280999660499999</c:v>
                </c:pt>
                <c:pt idx="141">
                  <c:v>3.3173999786400001</c:v>
                </c:pt>
                <c:pt idx="142">
                  <c:v>3.3173999786400001</c:v>
                </c:pt>
                <c:pt idx="143">
                  <c:v>3.1749000549300002</c:v>
                </c:pt>
                <c:pt idx="144">
                  <c:v>3.1642000675199999</c:v>
                </c:pt>
                <c:pt idx="145">
                  <c:v>3.0236999988600002</c:v>
                </c:pt>
                <c:pt idx="146">
                  <c:v>3.01410007477</c:v>
                </c:pt>
                <c:pt idx="147">
                  <c:v>2.8749001026199998</c:v>
                </c:pt>
                <c:pt idx="148">
                  <c:v>2.8835000991799999</c:v>
                </c:pt>
                <c:pt idx="149">
                  <c:v>2.75390005112</c:v>
                </c:pt>
                <c:pt idx="150">
                  <c:v>2.75390005112</c:v>
                </c:pt>
                <c:pt idx="151">
                  <c:v>2.61739993095</c:v>
                </c:pt>
                <c:pt idx="152">
                  <c:v>2.61739993095</c:v>
                </c:pt>
                <c:pt idx="153">
                  <c:v>2.4885001182600002</c:v>
                </c:pt>
                <c:pt idx="154">
                  <c:v>2.4885001182600002</c:v>
                </c:pt>
                <c:pt idx="155">
                  <c:v>2.3612999916100001</c:v>
                </c:pt>
                <c:pt idx="156">
                  <c:v>2.3612999916100001</c:v>
                </c:pt>
                <c:pt idx="157">
                  <c:v>2.2267000675199999</c:v>
                </c:pt>
                <c:pt idx="158">
                  <c:v>2.2351000309</c:v>
                </c:pt>
                <c:pt idx="159">
                  <c:v>2.1010999679600002</c:v>
                </c:pt>
                <c:pt idx="160">
                  <c:v>2.1096999645199999</c:v>
                </c:pt>
                <c:pt idx="161">
                  <c:v>1.9685000181200001</c:v>
                </c:pt>
                <c:pt idx="162">
                  <c:v>1.9685000181200001</c:v>
                </c:pt>
                <c:pt idx="163">
                  <c:v>1.8358000516899999</c:v>
                </c:pt>
                <c:pt idx="164">
                  <c:v>1.8411999940899999</c:v>
                </c:pt>
                <c:pt idx="165">
                  <c:v>1.8478000163999999</c:v>
                </c:pt>
                <c:pt idx="166">
                  <c:v>1.7138999700499999</c:v>
                </c:pt>
                <c:pt idx="167">
                  <c:v>1.71920001507</c:v>
                </c:pt>
                <c:pt idx="168">
                  <c:v>1.5885000228899999</c:v>
                </c:pt>
                <c:pt idx="169">
                  <c:v>1.5937000513099999</c:v>
                </c:pt>
                <c:pt idx="170">
                  <c:v>1.46399998665</c:v>
                </c:pt>
                <c:pt idx="171">
                  <c:v>1.45879995823</c:v>
                </c:pt>
                <c:pt idx="172">
                  <c:v>1.4552999734900001</c:v>
                </c:pt>
                <c:pt idx="173">
                  <c:v>1.32550001144</c:v>
                </c:pt>
                <c:pt idx="174">
                  <c:v>1.3276000022900001</c:v>
                </c:pt>
                <c:pt idx="175">
                  <c:v>1.20200002193</c:v>
                </c:pt>
                <c:pt idx="176">
                  <c:v>1.20200002193</c:v>
                </c:pt>
                <c:pt idx="177">
                  <c:v>1.0808999538399999</c:v>
                </c:pt>
                <c:pt idx="178">
                  <c:v>1.08239996433</c:v>
                </c:pt>
                <c:pt idx="179">
                  <c:v>0.97210001945500002</c:v>
                </c:pt>
                <c:pt idx="180">
                  <c:v>0.97380000352899998</c:v>
                </c:pt>
                <c:pt idx="181">
                  <c:v>0.97699999809299998</c:v>
                </c:pt>
                <c:pt idx="182">
                  <c:v>0.98100000619899996</c:v>
                </c:pt>
                <c:pt idx="183">
                  <c:v>0.991500020027</c:v>
                </c:pt>
                <c:pt idx="184">
                  <c:v>0.86799997091299996</c:v>
                </c:pt>
                <c:pt idx="185">
                  <c:v>0.87410002946900001</c:v>
                </c:pt>
                <c:pt idx="186">
                  <c:v>0.87410002946900001</c:v>
                </c:pt>
                <c:pt idx="187">
                  <c:v>0.75440001487700004</c:v>
                </c:pt>
                <c:pt idx="188">
                  <c:v>0.76209998130800005</c:v>
                </c:pt>
                <c:pt idx="189">
                  <c:v>0.63010001182599995</c:v>
                </c:pt>
                <c:pt idx="190">
                  <c:v>0.63010001182599995</c:v>
                </c:pt>
                <c:pt idx="191">
                  <c:v>0.50669997930499999</c:v>
                </c:pt>
                <c:pt idx="192">
                  <c:v>0.50669997930499999</c:v>
                </c:pt>
                <c:pt idx="193">
                  <c:v>0.38749998807899999</c:v>
                </c:pt>
                <c:pt idx="194">
                  <c:v>0.38749998807899999</c:v>
                </c:pt>
                <c:pt idx="195">
                  <c:v>0.27610000967999998</c:v>
                </c:pt>
                <c:pt idx="196">
                  <c:v>0.28360000252700002</c:v>
                </c:pt>
                <c:pt idx="197">
                  <c:v>0.160699993372</c:v>
                </c:pt>
                <c:pt idx="198">
                  <c:v>0.160699993372</c:v>
                </c:pt>
                <c:pt idx="199">
                  <c:v>4.7600001096699998E-2</c:v>
                </c:pt>
                <c:pt idx="200">
                  <c:v>4.01999987662E-2</c:v>
                </c:pt>
                <c:pt idx="201">
                  <c:v>-7.1500003337900006E-2</c:v>
                </c:pt>
                <c:pt idx="202">
                  <c:v>-7.8299999237100001E-2</c:v>
                </c:pt>
                <c:pt idx="203">
                  <c:v>-7.8299999237100001E-2</c:v>
                </c:pt>
                <c:pt idx="204">
                  <c:v>-0.19580000639</c:v>
                </c:pt>
                <c:pt idx="205">
                  <c:v>-0.201399996877</c:v>
                </c:pt>
                <c:pt idx="206">
                  <c:v>-0.312200009823</c:v>
                </c:pt>
                <c:pt idx="207">
                  <c:v>-0.31749999523200001</c:v>
                </c:pt>
                <c:pt idx="208">
                  <c:v>-0.43380001187299999</c:v>
                </c:pt>
                <c:pt idx="209">
                  <c:v>-0.43380001187299999</c:v>
                </c:pt>
                <c:pt idx="210">
                  <c:v>-0.54919999837900002</c:v>
                </c:pt>
                <c:pt idx="211">
                  <c:v>-0.54919999837900002</c:v>
                </c:pt>
                <c:pt idx="212">
                  <c:v>-0.65890002250699997</c:v>
                </c:pt>
                <c:pt idx="213">
                  <c:v>-0.65890002250699997</c:v>
                </c:pt>
                <c:pt idx="214">
                  <c:v>-0.76599997281999999</c:v>
                </c:pt>
                <c:pt idx="215">
                  <c:v>-0.76050001382800003</c:v>
                </c:pt>
                <c:pt idx="216">
                  <c:v>-0.86229997873300002</c:v>
                </c:pt>
                <c:pt idx="217">
                  <c:v>-0.86229997873300002</c:v>
                </c:pt>
                <c:pt idx="218">
                  <c:v>-0.96280002594000003</c:v>
                </c:pt>
                <c:pt idx="219">
                  <c:v>-0.96929997205700003</c:v>
                </c:pt>
                <c:pt idx="220">
                  <c:v>-1.06860005856</c:v>
                </c:pt>
                <c:pt idx="221">
                  <c:v>-1.0750000476799999</c:v>
                </c:pt>
                <c:pt idx="222">
                  <c:v>-1.1733000278500001</c:v>
                </c:pt>
                <c:pt idx="223">
                  <c:v>-1.1733000278500001</c:v>
                </c:pt>
                <c:pt idx="224">
                  <c:v>-1.2680000066799999</c:v>
                </c:pt>
                <c:pt idx="225">
                  <c:v>-1.2680000066799999</c:v>
                </c:pt>
                <c:pt idx="226">
                  <c:v>-1.3661999702500001</c:v>
                </c:pt>
                <c:pt idx="227">
                  <c:v>-1.3661999702500001</c:v>
                </c:pt>
                <c:pt idx="228">
                  <c:v>-1.4536000490200001</c:v>
                </c:pt>
                <c:pt idx="229">
                  <c:v>-1.4536000490200001</c:v>
                </c:pt>
                <c:pt idx="230">
                  <c:v>-1.53740000725</c:v>
                </c:pt>
                <c:pt idx="231">
                  <c:v>-1.5475000143099999</c:v>
                </c:pt>
                <c:pt idx="232">
                  <c:v>-1.63950002193</c:v>
                </c:pt>
                <c:pt idx="233">
                  <c:v>-1.6480000019100001</c:v>
                </c:pt>
                <c:pt idx="234">
                  <c:v>-1.6549999713900001</c:v>
                </c:pt>
                <c:pt idx="235">
                  <c:v>-1.73829996586</c:v>
                </c:pt>
                <c:pt idx="236">
                  <c:v>-1.8207000494000001</c:v>
                </c:pt>
                <c:pt idx="237">
                  <c:v>-1.8207000494000001</c:v>
                </c:pt>
                <c:pt idx="238">
                  <c:v>-1.9024000167799999</c:v>
                </c:pt>
                <c:pt idx="239">
                  <c:v>-1.9024000167799999</c:v>
                </c:pt>
                <c:pt idx="240">
                  <c:v>-1.98520004749</c:v>
                </c:pt>
                <c:pt idx="241">
                  <c:v>-1.98520004749</c:v>
                </c:pt>
                <c:pt idx="242">
                  <c:v>-2.06699991226</c:v>
                </c:pt>
                <c:pt idx="243">
                  <c:v>-2.06699991226</c:v>
                </c:pt>
                <c:pt idx="244">
                  <c:v>-2.1473999023400001</c:v>
                </c:pt>
                <c:pt idx="245">
                  <c:v>-2.14190006256</c:v>
                </c:pt>
                <c:pt idx="246">
                  <c:v>-2.2214999198899998</c:v>
                </c:pt>
                <c:pt idx="247">
                  <c:v>-2.21539998055</c:v>
                </c:pt>
                <c:pt idx="248">
                  <c:v>-2.2957999706300001</c:v>
                </c:pt>
                <c:pt idx="249">
                  <c:v>-2.2957999706300001</c:v>
                </c:pt>
                <c:pt idx="250">
                  <c:v>-2.3703999519300001</c:v>
                </c:pt>
                <c:pt idx="251">
                  <c:v>-2.3703999519300001</c:v>
                </c:pt>
                <c:pt idx="252">
                  <c:v>-2.4400000572199998</c:v>
                </c:pt>
                <c:pt idx="253">
                  <c:v>-2.43580007553</c:v>
                </c:pt>
                <c:pt idx="254">
                  <c:v>-2.4312000274700001</c:v>
                </c:pt>
                <c:pt idx="255">
                  <c:v>-2.42650008202</c:v>
                </c:pt>
                <c:pt idx="256">
                  <c:v>-2.5007998943300001</c:v>
                </c:pt>
                <c:pt idx="257">
                  <c:v>-2.4960000514999998</c:v>
                </c:pt>
                <c:pt idx="258">
                  <c:v>-2.5683000087700001</c:v>
                </c:pt>
                <c:pt idx="259">
                  <c:v>-2.56049990654</c:v>
                </c:pt>
                <c:pt idx="260">
                  <c:v>-2.5564999580399999</c:v>
                </c:pt>
                <c:pt idx="261">
                  <c:v>-2.5517001152000001</c:v>
                </c:pt>
                <c:pt idx="262">
                  <c:v>-2.6254999637599998</c:v>
                </c:pt>
                <c:pt idx="263">
                  <c:v>-2.6221001148199998</c:v>
                </c:pt>
                <c:pt idx="264">
                  <c:v>-2.61829996109</c:v>
                </c:pt>
                <c:pt idx="265">
                  <c:v>-2.6884999275200001</c:v>
                </c:pt>
                <c:pt idx="266">
                  <c:v>-2.6854000091599999</c:v>
                </c:pt>
                <c:pt idx="267">
                  <c:v>-2.6784000396700001</c:v>
                </c:pt>
                <c:pt idx="268">
                  <c:v>-2.7504999637599998</c:v>
                </c:pt>
                <c:pt idx="269">
                  <c:v>-2.74799990654</c:v>
                </c:pt>
                <c:pt idx="270">
                  <c:v>-2.74499988556</c:v>
                </c:pt>
                <c:pt idx="271">
                  <c:v>-2.8129999637599981</c:v>
                </c:pt>
                <c:pt idx="272">
                  <c:v>-2.81049990654</c:v>
                </c:pt>
                <c:pt idx="273">
                  <c:v>-2.8773999214199999</c:v>
                </c:pt>
                <c:pt idx="274">
                  <c:v>-2.875699996949999</c:v>
                </c:pt>
                <c:pt idx="275">
                  <c:v>-2.8738000392899981</c:v>
                </c:pt>
                <c:pt idx="276">
                  <c:v>-2.9386999607100002</c:v>
                </c:pt>
                <c:pt idx="277">
                  <c:v>-2.9386999607100002</c:v>
                </c:pt>
                <c:pt idx="278">
                  <c:v>-3.00200009346</c:v>
                </c:pt>
                <c:pt idx="279">
                  <c:v>-3.0006999969499999</c:v>
                </c:pt>
                <c:pt idx="280">
                  <c:v>-3.0006999969499999</c:v>
                </c:pt>
                <c:pt idx="281">
                  <c:v>-3.0638000965100001</c:v>
                </c:pt>
                <c:pt idx="282">
                  <c:v>-3.0629000663800001</c:v>
                </c:pt>
                <c:pt idx="283">
                  <c:v>-3.1261999607100002</c:v>
                </c:pt>
                <c:pt idx="284">
                  <c:v>-3.1261999607100002</c:v>
                </c:pt>
                <c:pt idx="285">
                  <c:v>-3.1895999908400001</c:v>
                </c:pt>
                <c:pt idx="286">
                  <c:v>-3.1900000572199998</c:v>
                </c:pt>
                <c:pt idx="287">
                  <c:v>-3.1900000572199998</c:v>
                </c:pt>
                <c:pt idx="288">
                  <c:v>-3.2558000087700001</c:v>
                </c:pt>
                <c:pt idx="289">
                  <c:v>-3.2565999031100001</c:v>
                </c:pt>
                <c:pt idx="290">
                  <c:v>-3.2572000026699999</c:v>
                </c:pt>
                <c:pt idx="291">
                  <c:v>-3.25819993019</c:v>
                </c:pt>
                <c:pt idx="292">
                  <c:v>-3.3243000507399998</c:v>
                </c:pt>
                <c:pt idx="293">
                  <c:v>-3.3252000808700002</c:v>
                </c:pt>
                <c:pt idx="294">
                  <c:v>-3.39269995689</c:v>
                </c:pt>
                <c:pt idx="295">
                  <c:v>-3.39269995689</c:v>
                </c:pt>
                <c:pt idx="296">
                  <c:v>-3.4604001045200001</c:v>
                </c:pt>
                <c:pt idx="297">
                  <c:v>-3.4604001045200001</c:v>
                </c:pt>
                <c:pt idx="298">
                  <c:v>-3.52640008926</c:v>
                </c:pt>
                <c:pt idx="299">
                  <c:v>-3.52640008926</c:v>
                </c:pt>
                <c:pt idx="300">
                  <c:v>-3.59540009499</c:v>
                </c:pt>
                <c:pt idx="301">
                  <c:v>-3.5982999801600002</c:v>
                </c:pt>
                <c:pt idx="302">
                  <c:v>-3.60360002518</c:v>
                </c:pt>
                <c:pt idx="303">
                  <c:v>-3.6061000823999998</c:v>
                </c:pt>
                <c:pt idx="304">
                  <c:v>-3.68020009995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BFB-4E0B-9F51-6AE68F670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4738712"/>
        <c:axId val="2134852600"/>
      </c:scatterChart>
      <c:valAx>
        <c:axId val="2134738712"/>
        <c:scaling>
          <c:orientation val="minMax"/>
          <c:max val="30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River Distance (km)</a:t>
                </a:r>
              </a:p>
            </c:rich>
          </c:tx>
          <c:layout>
            <c:manualLayout>
              <c:xMode val="edge"/>
              <c:yMode val="edge"/>
              <c:x val="0.42039468503937"/>
              <c:y val="0.92864493464454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852600"/>
        <c:crossesAt val="-5"/>
        <c:crossBetween val="midCat"/>
      </c:valAx>
      <c:valAx>
        <c:axId val="2134852600"/>
        <c:scaling>
          <c:orientation val="minMax"/>
          <c:max val="9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Geoid</a:t>
                </a:r>
                <a:r>
                  <a:rPr lang="en-US" sz="1400" baseline="0"/>
                  <a:t> Ht. (m)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1.38888888888889E-3"/>
              <c:y val="0.43428912368382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738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851268591426097E-2"/>
          <c:y val="0.409314289198565"/>
          <c:w val="0.166268946017498"/>
          <c:h val="0.3805952364435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72231462383899"/>
          <c:y val="7.9395055521837593E-2"/>
          <c:w val="0.69587798301700199"/>
          <c:h val="0.72080551597669196"/>
        </c:manualLayout>
      </c:layout>
      <c:scatterChart>
        <c:scatterStyle val="lineMarker"/>
        <c:varyColors val="0"/>
        <c:ser>
          <c:idx val="4"/>
          <c:order val="0"/>
          <c:tx>
            <c:v>12b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Sheet1!$A$297:$A$302</c:f>
              <c:numCache>
                <c:formatCode>0</c:formatCode>
                <c:ptCount val="6"/>
                <c:pt idx="0">
                  <c:v>296</c:v>
                </c:pt>
                <c:pt idx="1">
                  <c:v>297</c:v>
                </c:pt>
                <c:pt idx="2">
                  <c:v>298</c:v>
                </c:pt>
                <c:pt idx="3">
                  <c:v>299</c:v>
                </c:pt>
                <c:pt idx="4">
                  <c:v>300</c:v>
                </c:pt>
                <c:pt idx="5">
                  <c:v>301</c:v>
                </c:pt>
              </c:numCache>
            </c:numRef>
          </c:xVal>
          <c:yVal>
            <c:numRef>
              <c:f>Sheet1!$K$297:$K$302</c:f>
              <c:numCache>
                <c:formatCode>0.00000000000</c:formatCode>
                <c:ptCount val="6"/>
                <c:pt idx="0">
                  <c:v>3.64587712287</c:v>
                </c:pt>
                <c:pt idx="1">
                  <c:v>1.826799631120001</c:v>
                </c:pt>
                <c:pt idx="2">
                  <c:v>1.726799726480001</c:v>
                </c:pt>
                <c:pt idx="3">
                  <c:v>1.7577002048499999</c:v>
                </c:pt>
                <c:pt idx="4">
                  <c:v>1.6577001810100001</c:v>
                </c:pt>
                <c:pt idx="5">
                  <c:v>1.285899877539999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B1-4251-832E-7A92054C49C7}"/>
            </c:ext>
          </c:extLst>
        </c:ser>
        <c:ser>
          <c:idx val="5"/>
          <c:order val="1"/>
          <c:tx>
            <c:v>x16b</c:v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Sheet1!$A$297:$A$302</c:f>
              <c:numCache>
                <c:formatCode>0</c:formatCode>
                <c:ptCount val="6"/>
                <c:pt idx="0">
                  <c:v>296</c:v>
                </c:pt>
                <c:pt idx="1">
                  <c:v>297</c:v>
                </c:pt>
                <c:pt idx="2">
                  <c:v>298</c:v>
                </c:pt>
                <c:pt idx="3">
                  <c:v>299</c:v>
                </c:pt>
                <c:pt idx="4">
                  <c:v>300</c:v>
                </c:pt>
                <c:pt idx="5">
                  <c:v>301</c:v>
                </c:pt>
              </c:numCache>
            </c:numRef>
          </c:xVal>
          <c:yVal>
            <c:numRef>
              <c:f>Sheet1!$L$297:$L$302</c:f>
              <c:numCache>
                <c:formatCode>0.00000000000</c:formatCode>
                <c:ptCount val="6"/>
                <c:pt idx="0">
                  <c:v>2.1593770980699998</c:v>
                </c:pt>
                <c:pt idx="1">
                  <c:v>0.29769992828000102</c:v>
                </c:pt>
                <c:pt idx="2">
                  <c:v>0.23469996452</c:v>
                </c:pt>
                <c:pt idx="3">
                  <c:v>0.22570013999999999</c:v>
                </c:pt>
                <c:pt idx="4">
                  <c:v>0.16069996356999999</c:v>
                </c:pt>
                <c:pt idx="5">
                  <c:v>-0.24810004235000099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B1-4251-832E-7A92054C4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4045992"/>
        <c:axId val="2134049896"/>
      </c:scatterChart>
      <c:valAx>
        <c:axId val="2134045992"/>
        <c:scaling>
          <c:orientation val="minMax"/>
          <c:max val="301"/>
          <c:min val="29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049896"/>
        <c:crossesAt val="-0.3"/>
        <c:crossBetween val="midCat"/>
      </c:valAx>
      <c:valAx>
        <c:axId val="2134049896"/>
        <c:scaling>
          <c:orientation val="minMax"/>
          <c:max val="2"/>
          <c:min val="-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Ortho Ht. (m)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045992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 smtClean="0"/>
              <a:t>Sag River Profile (2015 </a:t>
            </a:r>
            <a:r>
              <a:rPr lang="en-US" sz="2000" b="1" baseline="0" dirty="0" err="1" smtClean="0"/>
              <a:t>IfSAR</a:t>
            </a:r>
            <a:r>
              <a:rPr lang="en-US" sz="2000" b="1" baseline="0" dirty="0" smtClean="0"/>
              <a:t> DSM)</a:t>
            </a:r>
            <a:endParaRPr lang="en-US" sz="2000" b="1" dirty="0"/>
          </a:p>
        </c:rich>
      </c:tx>
      <c:layout>
        <c:manualLayout>
          <c:xMode val="edge"/>
          <c:yMode val="edge"/>
          <c:x val="0.11174343832021"/>
          <c:y val="7.58156563218421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4161089238845105E-2"/>
          <c:y val="8.09119589581936E-2"/>
          <c:w val="0.87805763342082299"/>
          <c:h val="0.499387034567702"/>
        </c:manualLayout>
      </c:layout>
      <c:scatterChart>
        <c:scatterStyle val="smoothMarker"/>
        <c:varyColors val="0"/>
        <c:ser>
          <c:idx val="0"/>
          <c:order val="0"/>
          <c:tx>
            <c:v>Ortho Hts. (Geoid12B)</c:v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Sheet1!$A$2:$A$306</c:f>
              <c:numCache>
                <c:formatCode>0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</c:numCache>
            </c:numRef>
          </c:xVal>
          <c:yVal>
            <c:numRef>
              <c:f>Sheet1!$K$2:$K$306</c:f>
              <c:numCache>
                <c:formatCode>0.00000000000</c:formatCode>
                <c:ptCount val="305"/>
                <c:pt idx="0">
                  <c:v>1391.61731767842</c:v>
                </c:pt>
                <c:pt idx="1">
                  <c:v>1310.5045762043301</c:v>
                </c:pt>
                <c:pt idx="2">
                  <c:v>1254.79659605182</c:v>
                </c:pt>
                <c:pt idx="3">
                  <c:v>1199.49953603464</c:v>
                </c:pt>
                <c:pt idx="4">
                  <c:v>1136.99583292288</c:v>
                </c:pt>
                <c:pt idx="5">
                  <c:v>1097.04833650245</c:v>
                </c:pt>
                <c:pt idx="6">
                  <c:v>1055.0412564324499</c:v>
                </c:pt>
                <c:pt idx="7">
                  <c:v>1021.70896196193</c:v>
                </c:pt>
                <c:pt idx="8">
                  <c:v>992.86344194393007</c:v>
                </c:pt>
                <c:pt idx="9">
                  <c:v>961.39650392544968</c:v>
                </c:pt>
                <c:pt idx="10">
                  <c:v>931.3741040234496</c:v>
                </c:pt>
                <c:pt idx="11">
                  <c:v>901.20888042443005</c:v>
                </c:pt>
                <c:pt idx="12">
                  <c:v>878.16934776350001</c:v>
                </c:pt>
                <c:pt idx="13">
                  <c:v>860.64031744053</c:v>
                </c:pt>
                <c:pt idx="14">
                  <c:v>842.37389993699003</c:v>
                </c:pt>
                <c:pt idx="15">
                  <c:v>826.32327175171997</c:v>
                </c:pt>
                <c:pt idx="16">
                  <c:v>810.83584499371966</c:v>
                </c:pt>
                <c:pt idx="17">
                  <c:v>799.14749050171997</c:v>
                </c:pt>
                <c:pt idx="18">
                  <c:v>787.1174144746999</c:v>
                </c:pt>
                <c:pt idx="19">
                  <c:v>775.36547183956998</c:v>
                </c:pt>
                <c:pt idx="20">
                  <c:v>764.87442922604043</c:v>
                </c:pt>
                <c:pt idx="21">
                  <c:v>756.23105764403999</c:v>
                </c:pt>
                <c:pt idx="22">
                  <c:v>745.82968759539961</c:v>
                </c:pt>
                <c:pt idx="23">
                  <c:v>736.83089923883006</c:v>
                </c:pt>
                <c:pt idx="24">
                  <c:v>728.49490070383001</c:v>
                </c:pt>
                <c:pt idx="25">
                  <c:v>720.24817323730997</c:v>
                </c:pt>
                <c:pt idx="26">
                  <c:v>711.09510326423003</c:v>
                </c:pt>
                <c:pt idx="27">
                  <c:v>704.17126512520952</c:v>
                </c:pt>
                <c:pt idx="28">
                  <c:v>695.21050643924002</c:v>
                </c:pt>
                <c:pt idx="29">
                  <c:v>687.96526718123914</c:v>
                </c:pt>
                <c:pt idx="30">
                  <c:v>680.62988471952997</c:v>
                </c:pt>
                <c:pt idx="31">
                  <c:v>674.22363471952997</c:v>
                </c:pt>
                <c:pt idx="32">
                  <c:v>667.83118772509977</c:v>
                </c:pt>
                <c:pt idx="33">
                  <c:v>664.47117376314998</c:v>
                </c:pt>
                <c:pt idx="34">
                  <c:v>660.04887819290968</c:v>
                </c:pt>
                <c:pt idx="35">
                  <c:v>656.15861940390937</c:v>
                </c:pt>
                <c:pt idx="36">
                  <c:v>653.12605285607003</c:v>
                </c:pt>
                <c:pt idx="37">
                  <c:v>650.04579162607001</c:v>
                </c:pt>
                <c:pt idx="38">
                  <c:v>646.48495149625012</c:v>
                </c:pt>
                <c:pt idx="39">
                  <c:v>645.03292512924975</c:v>
                </c:pt>
                <c:pt idx="40">
                  <c:v>642.23501253125005</c:v>
                </c:pt>
                <c:pt idx="41">
                  <c:v>640.38397550590003</c:v>
                </c:pt>
                <c:pt idx="42">
                  <c:v>639.36774253870999</c:v>
                </c:pt>
                <c:pt idx="43">
                  <c:v>637.68802833591008</c:v>
                </c:pt>
                <c:pt idx="44">
                  <c:v>635.57755470290965</c:v>
                </c:pt>
                <c:pt idx="45">
                  <c:v>635.24675369235001</c:v>
                </c:pt>
                <c:pt idx="46">
                  <c:v>630.03514957390996</c:v>
                </c:pt>
                <c:pt idx="47">
                  <c:v>624.57262515990965</c:v>
                </c:pt>
                <c:pt idx="48">
                  <c:v>623.50794696776995</c:v>
                </c:pt>
                <c:pt idx="49">
                  <c:v>621.90717554099001</c:v>
                </c:pt>
                <c:pt idx="50">
                  <c:v>621.3572487829889</c:v>
                </c:pt>
                <c:pt idx="51">
                  <c:v>620.74126386692967</c:v>
                </c:pt>
                <c:pt idx="52">
                  <c:v>618.14061689392918</c:v>
                </c:pt>
                <c:pt idx="53">
                  <c:v>616.43932199443964</c:v>
                </c:pt>
                <c:pt idx="54">
                  <c:v>611.16810369463008</c:v>
                </c:pt>
                <c:pt idx="55">
                  <c:v>607.15877532964998</c:v>
                </c:pt>
                <c:pt idx="56">
                  <c:v>604.55879974364996</c:v>
                </c:pt>
                <c:pt idx="57">
                  <c:v>603.15792417513956</c:v>
                </c:pt>
                <c:pt idx="58">
                  <c:v>599.58635950057999</c:v>
                </c:pt>
                <c:pt idx="59">
                  <c:v>597.45465516997979</c:v>
                </c:pt>
                <c:pt idx="60">
                  <c:v>593.34552431097961</c:v>
                </c:pt>
                <c:pt idx="61">
                  <c:v>590.93982076632994</c:v>
                </c:pt>
                <c:pt idx="62">
                  <c:v>587.66257572179961</c:v>
                </c:pt>
                <c:pt idx="63">
                  <c:v>585.51321220394971</c:v>
                </c:pt>
                <c:pt idx="64">
                  <c:v>583.21359062195006</c:v>
                </c:pt>
                <c:pt idx="65">
                  <c:v>581.38585948943967</c:v>
                </c:pt>
                <c:pt idx="66">
                  <c:v>579.74328136444001</c:v>
                </c:pt>
                <c:pt idx="67">
                  <c:v>576.26901245114004</c:v>
                </c:pt>
                <c:pt idx="68">
                  <c:v>574.15248584729011</c:v>
                </c:pt>
                <c:pt idx="69">
                  <c:v>571.7231245040299</c:v>
                </c:pt>
                <c:pt idx="70">
                  <c:v>569.07310009003004</c:v>
                </c:pt>
                <c:pt idx="71">
                  <c:v>564.67307567602995</c:v>
                </c:pt>
                <c:pt idx="72">
                  <c:v>556.62762689605927</c:v>
                </c:pt>
                <c:pt idx="73">
                  <c:v>551.42387580878005</c:v>
                </c:pt>
                <c:pt idx="74">
                  <c:v>547.27091217038003</c:v>
                </c:pt>
                <c:pt idx="75">
                  <c:v>545.25802516970998</c:v>
                </c:pt>
                <c:pt idx="76">
                  <c:v>541.2729120254296</c:v>
                </c:pt>
                <c:pt idx="77">
                  <c:v>539.69515657397005</c:v>
                </c:pt>
                <c:pt idx="78">
                  <c:v>536.68447542196998</c:v>
                </c:pt>
                <c:pt idx="79">
                  <c:v>534.08309984207995</c:v>
                </c:pt>
                <c:pt idx="80">
                  <c:v>531.68567562109001</c:v>
                </c:pt>
                <c:pt idx="81">
                  <c:v>529.08570003508999</c:v>
                </c:pt>
                <c:pt idx="82">
                  <c:v>526.08719992637998</c:v>
                </c:pt>
                <c:pt idx="83">
                  <c:v>520.9934244155296</c:v>
                </c:pt>
                <c:pt idx="84">
                  <c:v>517.19117569930006</c:v>
                </c:pt>
                <c:pt idx="85">
                  <c:v>511.98919391583968</c:v>
                </c:pt>
                <c:pt idx="86">
                  <c:v>504.98609399746971</c:v>
                </c:pt>
                <c:pt idx="87">
                  <c:v>497.47519397686972</c:v>
                </c:pt>
                <c:pt idx="88">
                  <c:v>492.74418759296998</c:v>
                </c:pt>
                <c:pt idx="89">
                  <c:v>484.40098762515009</c:v>
                </c:pt>
                <c:pt idx="90">
                  <c:v>478.00139379452997</c:v>
                </c:pt>
                <c:pt idx="91">
                  <c:v>470.41268777850001</c:v>
                </c:pt>
                <c:pt idx="92">
                  <c:v>464.71270608949999</c:v>
                </c:pt>
                <c:pt idx="93">
                  <c:v>459.12403178221001</c:v>
                </c:pt>
                <c:pt idx="94">
                  <c:v>454.32301235195968</c:v>
                </c:pt>
                <c:pt idx="95">
                  <c:v>449.12300014495997</c:v>
                </c:pt>
                <c:pt idx="96">
                  <c:v>442.92097806895981</c:v>
                </c:pt>
                <c:pt idx="97">
                  <c:v>438.83101224895972</c:v>
                </c:pt>
                <c:pt idx="98">
                  <c:v>433.12929987908001</c:v>
                </c:pt>
                <c:pt idx="99">
                  <c:v>429.77295351013993</c:v>
                </c:pt>
                <c:pt idx="100">
                  <c:v>426.93998765948999</c:v>
                </c:pt>
                <c:pt idx="101">
                  <c:v>424.2509062295</c:v>
                </c:pt>
                <c:pt idx="102">
                  <c:v>420.8509123325</c:v>
                </c:pt>
                <c:pt idx="103">
                  <c:v>418.16279983520002</c:v>
                </c:pt>
                <c:pt idx="104">
                  <c:v>415.25993728619972</c:v>
                </c:pt>
                <c:pt idx="105">
                  <c:v>412.22414970377997</c:v>
                </c:pt>
                <c:pt idx="106">
                  <c:v>409.17700004578001</c:v>
                </c:pt>
                <c:pt idx="107">
                  <c:v>407.08134961139001</c:v>
                </c:pt>
                <c:pt idx="108">
                  <c:v>403.59059405277969</c:v>
                </c:pt>
                <c:pt idx="109">
                  <c:v>399.98962664623002</c:v>
                </c:pt>
                <c:pt idx="110">
                  <c:v>397.50698781017002</c:v>
                </c:pt>
                <c:pt idx="111">
                  <c:v>393.60789394329993</c:v>
                </c:pt>
                <c:pt idx="112">
                  <c:v>390.60771083829991</c:v>
                </c:pt>
                <c:pt idx="113">
                  <c:v>387.20227503759992</c:v>
                </c:pt>
                <c:pt idx="114">
                  <c:v>384.92226290740001</c:v>
                </c:pt>
                <c:pt idx="115">
                  <c:v>382.22440004348999</c:v>
                </c:pt>
                <c:pt idx="116">
                  <c:v>379.82609009753997</c:v>
                </c:pt>
                <c:pt idx="117">
                  <c:v>377.23957276354002</c:v>
                </c:pt>
                <c:pt idx="118">
                  <c:v>374.35860610057</c:v>
                </c:pt>
                <c:pt idx="119">
                  <c:v>370.85696911815</c:v>
                </c:pt>
                <c:pt idx="120">
                  <c:v>368.65850234057001</c:v>
                </c:pt>
                <c:pt idx="121">
                  <c:v>365.77622532865001</c:v>
                </c:pt>
                <c:pt idx="122">
                  <c:v>363.27537274369962</c:v>
                </c:pt>
                <c:pt idx="123">
                  <c:v>360.69409394216001</c:v>
                </c:pt>
                <c:pt idx="124">
                  <c:v>358.19409394216001</c:v>
                </c:pt>
                <c:pt idx="125">
                  <c:v>355.41442310805002</c:v>
                </c:pt>
                <c:pt idx="126">
                  <c:v>353.66414845004999</c:v>
                </c:pt>
                <c:pt idx="127">
                  <c:v>348.81486952262998</c:v>
                </c:pt>
                <c:pt idx="128">
                  <c:v>345.74289393376</c:v>
                </c:pt>
                <c:pt idx="129">
                  <c:v>342.34049999714</c:v>
                </c:pt>
                <c:pt idx="130">
                  <c:v>339.17088782791001</c:v>
                </c:pt>
                <c:pt idx="131">
                  <c:v>336.27309381914</c:v>
                </c:pt>
                <c:pt idx="132">
                  <c:v>332.87330007552993</c:v>
                </c:pt>
                <c:pt idx="133">
                  <c:v>330.40090000628982</c:v>
                </c:pt>
                <c:pt idx="134">
                  <c:v>326.79939389180998</c:v>
                </c:pt>
                <c:pt idx="135">
                  <c:v>324.02220606852973</c:v>
                </c:pt>
                <c:pt idx="136">
                  <c:v>320.72471833274989</c:v>
                </c:pt>
                <c:pt idx="137">
                  <c:v>317.94040000439009</c:v>
                </c:pt>
                <c:pt idx="138">
                  <c:v>314.94040000439009</c:v>
                </c:pt>
                <c:pt idx="139">
                  <c:v>312.43850004672981</c:v>
                </c:pt>
                <c:pt idx="140">
                  <c:v>310.61475384276002</c:v>
                </c:pt>
                <c:pt idx="141">
                  <c:v>308.18976759933008</c:v>
                </c:pt>
                <c:pt idx="142">
                  <c:v>305.65845656433009</c:v>
                </c:pt>
                <c:pt idx="143">
                  <c:v>302.58954834954011</c:v>
                </c:pt>
                <c:pt idx="144">
                  <c:v>300.42666053766987</c:v>
                </c:pt>
                <c:pt idx="145">
                  <c:v>296.50418692838292</c:v>
                </c:pt>
                <c:pt idx="146">
                  <c:v>293.35556364054298</c:v>
                </c:pt>
                <c:pt idx="147">
                  <c:v>290.83148783448502</c:v>
                </c:pt>
                <c:pt idx="148">
                  <c:v>288.0327999591787</c:v>
                </c:pt>
                <c:pt idx="149">
                  <c:v>284.55239993334101</c:v>
                </c:pt>
                <c:pt idx="150">
                  <c:v>283.38940554834102</c:v>
                </c:pt>
                <c:pt idx="151">
                  <c:v>280.41291481281888</c:v>
                </c:pt>
                <c:pt idx="152">
                  <c:v>277.22596412881899</c:v>
                </c:pt>
                <c:pt idx="153">
                  <c:v>273.95710897408168</c:v>
                </c:pt>
                <c:pt idx="154">
                  <c:v>268.88038778308203</c:v>
                </c:pt>
                <c:pt idx="155">
                  <c:v>267.10846883093001</c:v>
                </c:pt>
                <c:pt idx="156">
                  <c:v>263.18781453393001</c:v>
                </c:pt>
                <c:pt idx="157">
                  <c:v>260.86319147042599</c:v>
                </c:pt>
                <c:pt idx="158">
                  <c:v>257.74710255872202</c:v>
                </c:pt>
                <c:pt idx="159">
                  <c:v>253.81511864818231</c:v>
                </c:pt>
                <c:pt idx="160">
                  <c:v>249.8876030596534</c:v>
                </c:pt>
                <c:pt idx="161">
                  <c:v>247.39065856511519</c:v>
                </c:pt>
                <c:pt idx="162">
                  <c:v>245.13730163111521</c:v>
                </c:pt>
                <c:pt idx="163">
                  <c:v>240.87950953851299</c:v>
                </c:pt>
                <c:pt idx="164">
                  <c:v>238.57000000774801</c:v>
                </c:pt>
                <c:pt idx="165">
                  <c:v>235.26839692866511</c:v>
                </c:pt>
                <c:pt idx="166">
                  <c:v>232.55559998750701</c:v>
                </c:pt>
                <c:pt idx="167">
                  <c:v>230.05379998683901</c:v>
                </c:pt>
                <c:pt idx="168">
                  <c:v>227.544400229909</c:v>
                </c:pt>
                <c:pt idx="169">
                  <c:v>224.11852417893999</c:v>
                </c:pt>
                <c:pt idx="170">
                  <c:v>222.4820450989516</c:v>
                </c:pt>
                <c:pt idx="171">
                  <c:v>218.71909695839531</c:v>
                </c:pt>
                <c:pt idx="172">
                  <c:v>216.90476099368891</c:v>
                </c:pt>
                <c:pt idx="173">
                  <c:v>214.75564657562549</c:v>
                </c:pt>
                <c:pt idx="174">
                  <c:v>211.29940304556891</c:v>
                </c:pt>
                <c:pt idx="175">
                  <c:v>209.17849692678101</c:v>
                </c:pt>
                <c:pt idx="176">
                  <c:v>206.98168906578101</c:v>
                </c:pt>
                <c:pt idx="177">
                  <c:v>204.67414480467301</c:v>
                </c:pt>
                <c:pt idx="178">
                  <c:v>202.25020307326699</c:v>
                </c:pt>
                <c:pt idx="179">
                  <c:v>200.020306140668</c:v>
                </c:pt>
                <c:pt idx="180">
                  <c:v>198.518982440358</c:v>
                </c:pt>
                <c:pt idx="181">
                  <c:v>194.42629998922411</c:v>
                </c:pt>
                <c:pt idx="182">
                  <c:v>192.489981770235</c:v>
                </c:pt>
                <c:pt idx="183">
                  <c:v>190.233889401076</c:v>
                </c:pt>
                <c:pt idx="184">
                  <c:v>188.11610722585499</c:v>
                </c:pt>
                <c:pt idx="185">
                  <c:v>184.88411205993711</c:v>
                </c:pt>
                <c:pt idx="186">
                  <c:v>184.21974438393701</c:v>
                </c:pt>
                <c:pt idx="187">
                  <c:v>180.76729386996499</c:v>
                </c:pt>
                <c:pt idx="188">
                  <c:v>178.062396943327</c:v>
                </c:pt>
                <c:pt idx="189">
                  <c:v>176.58095502840999</c:v>
                </c:pt>
                <c:pt idx="190">
                  <c:v>175.13950300241001</c:v>
                </c:pt>
                <c:pt idx="191">
                  <c:v>172.74204581997799</c:v>
                </c:pt>
                <c:pt idx="192">
                  <c:v>171.67890495097799</c:v>
                </c:pt>
                <c:pt idx="193">
                  <c:v>168.383506119738</c:v>
                </c:pt>
                <c:pt idx="194">
                  <c:v>166.183493911738</c:v>
                </c:pt>
                <c:pt idx="195">
                  <c:v>163.45939695811001</c:v>
                </c:pt>
                <c:pt idx="196">
                  <c:v>160.75889992713999</c:v>
                </c:pt>
                <c:pt idx="197">
                  <c:v>160.12616288698999</c:v>
                </c:pt>
                <c:pt idx="198">
                  <c:v>157.43924272098999</c:v>
                </c:pt>
                <c:pt idx="199">
                  <c:v>156.79735517498989</c:v>
                </c:pt>
                <c:pt idx="200">
                  <c:v>153.79920971372999</c:v>
                </c:pt>
                <c:pt idx="201">
                  <c:v>151.10289382886</c:v>
                </c:pt>
                <c:pt idx="202">
                  <c:v>149.30340611982999</c:v>
                </c:pt>
                <c:pt idx="203">
                  <c:v>147.38095128583001</c:v>
                </c:pt>
                <c:pt idx="204">
                  <c:v>144.68669998646001</c:v>
                </c:pt>
                <c:pt idx="205">
                  <c:v>143.43166649350999</c:v>
                </c:pt>
                <c:pt idx="206">
                  <c:v>141.07354593291001</c:v>
                </c:pt>
                <c:pt idx="207">
                  <c:v>137.86869692779001</c:v>
                </c:pt>
                <c:pt idx="208">
                  <c:v>136.15344583952</c:v>
                </c:pt>
                <c:pt idx="209">
                  <c:v>135.28702127951999</c:v>
                </c:pt>
                <c:pt idx="210">
                  <c:v>132.03729379128001</c:v>
                </c:pt>
                <c:pt idx="211">
                  <c:v>129.83729684328</c:v>
                </c:pt>
                <c:pt idx="212">
                  <c:v>128.56214606769001</c:v>
                </c:pt>
                <c:pt idx="213">
                  <c:v>126.22369849669001</c:v>
                </c:pt>
                <c:pt idx="214">
                  <c:v>123.20979857432999</c:v>
                </c:pt>
                <c:pt idx="215">
                  <c:v>121.95807170834</c:v>
                </c:pt>
                <c:pt idx="216">
                  <c:v>120.96948313724999</c:v>
                </c:pt>
                <c:pt idx="217">
                  <c:v>118.15589976325001</c:v>
                </c:pt>
                <c:pt idx="218">
                  <c:v>115.99700641583</c:v>
                </c:pt>
                <c:pt idx="219">
                  <c:v>114.03580498735001</c:v>
                </c:pt>
                <c:pt idx="220">
                  <c:v>113.22777771945999</c:v>
                </c:pt>
                <c:pt idx="221">
                  <c:v>110.24522876746001</c:v>
                </c:pt>
                <c:pt idx="222">
                  <c:v>107.4102692604</c:v>
                </c:pt>
                <c:pt idx="223">
                  <c:v>106.7147889134</c:v>
                </c:pt>
                <c:pt idx="224">
                  <c:v>103.56519985199</c:v>
                </c:pt>
                <c:pt idx="225">
                  <c:v>101.86520290399</c:v>
                </c:pt>
                <c:pt idx="226">
                  <c:v>99.805060863489913</c:v>
                </c:pt>
                <c:pt idx="227">
                  <c:v>98.807784557289935</c:v>
                </c:pt>
                <c:pt idx="228">
                  <c:v>95.347295522729979</c:v>
                </c:pt>
                <c:pt idx="229">
                  <c:v>94.906423330329986</c:v>
                </c:pt>
                <c:pt idx="230">
                  <c:v>91.836003065150024</c:v>
                </c:pt>
                <c:pt idx="231">
                  <c:v>90.916963338849996</c:v>
                </c:pt>
                <c:pt idx="232">
                  <c:v>90.00552487369994</c:v>
                </c:pt>
                <c:pt idx="233">
                  <c:v>87.127998590449934</c:v>
                </c:pt>
                <c:pt idx="234">
                  <c:v>86.629317760509934</c:v>
                </c:pt>
                <c:pt idx="235">
                  <c:v>84.065943956370006</c:v>
                </c:pt>
                <c:pt idx="236">
                  <c:v>82.626586198839931</c:v>
                </c:pt>
                <c:pt idx="237">
                  <c:v>80.186026811639934</c:v>
                </c:pt>
                <c:pt idx="238">
                  <c:v>77.595198392849952</c:v>
                </c:pt>
                <c:pt idx="239">
                  <c:v>76.895201444649999</c:v>
                </c:pt>
                <c:pt idx="240">
                  <c:v>76.216009855280006</c:v>
                </c:pt>
                <c:pt idx="241">
                  <c:v>73.434073209779996</c:v>
                </c:pt>
                <c:pt idx="242">
                  <c:v>71.607672691380003</c:v>
                </c:pt>
                <c:pt idx="243">
                  <c:v>68.98660182947998</c:v>
                </c:pt>
                <c:pt idx="244">
                  <c:v>67.571410894410008</c:v>
                </c:pt>
                <c:pt idx="245">
                  <c:v>65.932170391040003</c:v>
                </c:pt>
                <c:pt idx="246">
                  <c:v>63.932399988180002</c:v>
                </c:pt>
                <c:pt idx="247">
                  <c:v>63.33601999279</c:v>
                </c:pt>
                <c:pt idx="248">
                  <c:v>61.067007780099999</c:v>
                </c:pt>
                <c:pt idx="249">
                  <c:v>58.711699247400013</c:v>
                </c:pt>
                <c:pt idx="250">
                  <c:v>57.089400768239997</c:v>
                </c:pt>
                <c:pt idx="251">
                  <c:v>55.991908550239998</c:v>
                </c:pt>
                <c:pt idx="252">
                  <c:v>53.460874795940001</c:v>
                </c:pt>
                <c:pt idx="253">
                  <c:v>50.861984729759989</c:v>
                </c:pt>
                <c:pt idx="254">
                  <c:v>48.75900149348</c:v>
                </c:pt>
                <c:pt idx="255">
                  <c:v>47.458398580530002</c:v>
                </c:pt>
                <c:pt idx="256">
                  <c:v>45.132899284400011</c:v>
                </c:pt>
                <c:pt idx="257">
                  <c:v>44.554539442100001</c:v>
                </c:pt>
                <c:pt idx="258">
                  <c:v>41.807399988180002</c:v>
                </c:pt>
                <c:pt idx="259">
                  <c:v>40.687981605569988</c:v>
                </c:pt>
                <c:pt idx="260">
                  <c:v>39.003700971569998</c:v>
                </c:pt>
                <c:pt idx="261">
                  <c:v>37.802000045770001</c:v>
                </c:pt>
                <c:pt idx="262">
                  <c:v>36.716061353669993</c:v>
                </c:pt>
                <c:pt idx="263">
                  <c:v>33.680601596850003</c:v>
                </c:pt>
                <c:pt idx="264">
                  <c:v>32.281796216960011</c:v>
                </c:pt>
                <c:pt idx="265">
                  <c:v>31.49346828462</c:v>
                </c:pt>
                <c:pt idx="266">
                  <c:v>29.665499687159979</c:v>
                </c:pt>
                <c:pt idx="267">
                  <c:v>28.894000768640002</c:v>
                </c:pt>
                <c:pt idx="268">
                  <c:v>27.586329698610001</c:v>
                </c:pt>
                <c:pt idx="269">
                  <c:v>26.111129522319999</c:v>
                </c:pt>
                <c:pt idx="270">
                  <c:v>23.958100795709999</c:v>
                </c:pt>
                <c:pt idx="271">
                  <c:v>23.384345292999999</c:v>
                </c:pt>
                <c:pt idx="272">
                  <c:v>21.75600004196</c:v>
                </c:pt>
                <c:pt idx="273">
                  <c:v>21.27372241016997</c:v>
                </c:pt>
                <c:pt idx="274">
                  <c:v>19.954386472660001</c:v>
                </c:pt>
                <c:pt idx="275">
                  <c:v>19.19784569738</c:v>
                </c:pt>
                <c:pt idx="276">
                  <c:v>16.772100210190001</c:v>
                </c:pt>
                <c:pt idx="277">
                  <c:v>16.272100210190001</c:v>
                </c:pt>
                <c:pt idx="278">
                  <c:v>15.28460001945</c:v>
                </c:pt>
                <c:pt idx="279">
                  <c:v>15.213702201849999</c:v>
                </c:pt>
                <c:pt idx="280">
                  <c:v>14.173329353350001</c:v>
                </c:pt>
                <c:pt idx="281">
                  <c:v>13.41071081163</c:v>
                </c:pt>
                <c:pt idx="282">
                  <c:v>12.36932134628</c:v>
                </c:pt>
                <c:pt idx="283">
                  <c:v>11.347084283799999</c:v>
                </c:pt>
                <c:pt idx="284">
                  <c:v>10.3493301868</c:v>
                </c:pt>
                <c:pt idx="285">
                  <c:v>9.7473087310799933</c:v>
                </c:pt>
                <c:pt idx="286">
                  <c:v>8.7031354904199993</c:v>
                </c:pt>
                <c:pt idx="287">
                  <c:v>7.1799001693699962</c:v>
                </c:pt>
                <c:pt idx="288">
                  <c:v>7.3036413192800014</c:v>
                </c:pt>
                <c:pt idx="289">
                  <c:v>5.8210053443899996</c:v>
                </c:pt>
                <c:pt idx="290">
                  <c:v>5.7176556587199947</c:v>
                </c:pt>
                <c:pt idx="291">
                  <c:v>4.1310997009300001</c:v>
                </c:pt>
                <c:pt idx="292">
                  <c:v>4.4213933944699999</c:v>
                </c:pt>
                <c:pt idx="293">
                  <c:v>3.062099933619999</c:v>
                </c:pt>
                <c:pt idx="294">
                  <c:v>3.0748517513200002</c:v>
                </c:pt>
                <c:pt idx="295">
                  <c:v>3.64587712287</c:v>
                </c:pt>
                <c:pt idx="296">
                  <c:v>1.826799631120001</c:v>
                </c:pt>
                <c:pt idx="297">
                  <c:v>1.726799726480001</c:v>
                </c:pt>
                <c:pt idx="298">
                  <c:v>1.7577002048499999</c:v>
                </c:pt>
                <c:pt idx="299">
                  <c:v>1.6577001810100001</c:v>
                </c:pt>
                <c:pt idx="300">
                  <c:v>1.285899877539999</c:v>
                </c:pt>
                <c:pt idx="301">
                  <c:v>0.68430006504200103</c:v>
                </c:pt>
                <c:pt idx="302">
                  <c:v>0.89087891578400003</c:v>
                </c:pt>
                <c:pt idx="303">
                  <c:v>7.7999591830000298E-2</c:v>
                </c:pt>
                <c:pt idx="304">
                  <c:v>1.4516520500200001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B5F-43D0-8A9B-51D66D8A4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648648"/>
        <c:axId val="2113641448"/>
      </c:scatterChart>
      <c:valAx>
        <c:axId val="2112648648"/>
        <c:scaling>
          <c:orientation val="minMax"/>
          <c:max val="305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2113641448"/>
        <c:crossesAt val="-5"/>
        <c:crossBetween val="midCat"/>
      </c:valAx>
      <c:valAx>
        <c:axId val="2113641448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 smtClean="0"/>
                  <a:t>Ortho Ht. (m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38888888888889E-3"/>
              <c:y val="9.416808665541109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648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416782F-5B13-4AA3-BCA8-50944B210AD0}" type="datetimeFigureOut">
              <a:rPr lang="en-US"/>
              <a:pPr>
                <a:defRPr/>
              </a:pPr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C93C32-9EBC-462A-905B-85CC727AC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434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ADAD81-8171-4C01-AACC-F4C292445632}" type="datetimeFigureOut">
              <a:rPr lang="en-US"/>
              <a:pPr>
                <a:defRPr/>
              </a:pPr>
              <a:t>2/24/2017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709A98-DD05-46C6-8F95-7E0056468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36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NGA Arctic Gravity Grid (2017)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973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Airborne data helping in GOCE band, definitely helping in adjacent bands where GOCE</a:t>
            </a:r>
            <a:r>
              <a:rPr lang="en-US" baseline="0" dirty="0" smtClean="0"/>
              <a:t> doesn’t help. Large wavelength features remaining are some errors in GOCE and some in airborne.</a:t>
            </a:r>
          </a:p>
          <a:p>
            <a:endParaRPr lang="en-US" baseline="0" dirty="0" smtClean="0"/>
          </a:p>
          <a:p>
            <a:r>
              <a:rPr lang="en-US" dirty="0" smtClean="0"/>
              <a:t>(EGM2008 UPDATED</a:t>
            </a:r>
            <a:r>
              <a:rPr lang="en-US" baseline="0" dirty="0" smtClean="0"/>
              <a:t> WITH GRAV-D AIRBORNE) VS GOCO05S. GRAV-D SHOWS MUCH BETTER MATCH TO GOCO05S. THIS IMPROVEMENT ALSO EXPECTED AT ADJACENT HIGHER RESOLUTIONS WHERE GOCO)5S CAN’T HELP US. GOOD NEWS FOR GEOID IMPROVEMENT.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geoid information we will get from the airborne versus the same bandwidth from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81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big change plot!! Going from the hybrid Geoid12B</a:t>
            </a:r>
            <a:r>
              <a:rPr lang="en-US" baseline="0" dirty="0" smtClean="0"/>
              <a:t> to the most recent experimental geoid. Huge change, 2 meters with a lot of areas between 0.8 and 1.7 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57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big change plot!! Going from the hybrid Geoid12B</a:t>
            </a:r>
            <a:r>
              <a:rPr lang="en-US" baseline="0" dirty="0" smtClean="0"/>
              <a:t> to the most recent experimental geoid. Huge change, 2 meters with a lot of areas between 0.8 and 1.7 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57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use</a:t>
            </a:r>
            <a:r>
              <a:rPr lang="en-US" baseline="0" dirty="0" smtClean="0"/>
              <a:t> the hybrid geoid? To reference heights relative to NAVD88. The points that tie the gravimetric geoid to NAVD88 are the GPS on leveling points, which is why there is a GPS on Benchmark campaign to improve the hybrid geoid until 2022. Once we replace the vertical datum so that it is based on a pure gravimetric geoid this will no longer be an 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59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 the information being added gravimetrically to the 2012 GRAVIMETRIC</a:t>
            </a:r>
            <a:r>
              <a:rPr lang="en-US" baseline="0" dirty="0" smtClean="0"/>
              <a:t> GEOID </a:t>
            </a:r>
            <a:r>
              <a:rPr lang="en-US" dirty="0" smtClean="0"/>
              <a:t>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482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</a:p>
          <a:p>
            <a:endParaRPr lang="en-US" dirty="0" smtClean="0"/>
          </a:p>
          <a:p>
            <a:r>
              <a:rPr lang="en-US" dirty="0" smtClean="0"/>
              <a:t>Virtual float down</a:t>
            </a:r>
            <a:r>
              <a:rPr lang="en-US" baseline="0" dirty="0" smtClean="0"/>
              <a:t> the Sag river w/ a GNSS = different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. heights depending on the geoid used.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Sag River is on the North ‘slope’ of Alaska; flows north from its source in the Brooks range 305 km to the Beaufort Sea.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differences between absolute </a:t>
            </a:r>
            <a:r>
              <a:rPr lang="en-US" baseline="0" dirty="0" err="1" smtClean="0"/>
              <a:t>hts.</a:t>
            </a:r>
            <a:r>
              <a:rPr lang="en-US" baseline="0" dirty="0" smtClean="0"/>
              <a:t> of gravimetric (x16B &amp; 99) vs. hybrid (06, 09, 12B), with gravimetric the river mouth is at ~0 m (xG16B) but with hybrid, river mouth is at 1.45 m at confluence with the ocean (this is not a societally-relevant ht.)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note in the low-grade portion near the mouth of the river (km 297-301; I will sample this at higher res. for the paper) that the river appears to flow “UP GRADE’ when the geoid 12B is used to obtain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hts.</a:t>
            </a:r>
            <a:r>
              <a:rPr lang="en-US" baseline="0" dirty="0" smtClean="0"/>
              <a:t>, but properly flows downhill with xGeoid16B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**I’ll make much better plots </a:t>
            </a:r>
            <a:r>
              <a:rPr lang="en-US" baseline="0" smtClean="0"/>
              <a:t>for our paper!**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41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r>
              <a:rPr lang="en-US" baseline="0" dirty="0" smtClean="0"/>
              <a:t> from GOCE and airborne, additional correction being provided by airborne gravity.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SHOWS THE EXTENT TO WHICH THE 2 NEW DATASETS FROM THE LAST 10 YEARS (GOCE AND GRAV-D) HAVE CHANGED THE GEOID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44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Extent to which new GOCE information is updating the geoid – EGM2008 had GRACE in it, but not GOCE. Extent to which GRACE</a:t>
            </a:r>
            <a:r>
              <a:rPr lang="en-US" baseline="0" dirty="0" smtClean="0"/>
              <a:t> and terrestrial data were wrong.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EXTENT TO WHICH GRACE AND TERRESTRIAL DATA WERE WRONG AT LOW RESOLUTIONS (LONG WAVELENGTH) PART OF THE SPECTRUM.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6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EXTENT TO WHICH JUST GRAV-D DATA</a:t>
            </a:r>
            <a:r>
              <a:rPr lang="en-US" baseline="0" dirty="0" smtClean="0"/>
              <a:t> HAS CHANGED THE GEOID MODEL. THESE ARE MEDIUM-RESOLUTION CHANGES THAT LIE IMMEDIATELY BEYOND THE RESOLUTION OF THE GOCO05S SATGRAV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81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EGM2008 VS</a:t>
            </a:r>
            <a:r>
              <a:rPr lang="en-US" baseline="0" dirty="0" smtClean="0"/>
              <a:t> GOCO05S IN THE LONG WAVELENGTHS. AT THIS RESOLUTIUON GOCO05S HAS VERY LITTLE ERROR, SO MOST OF THIS IS ERROR IN EGM2008.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09A98-DD05-46C6-8F95-7E0056468C8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35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119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10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7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537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36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14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25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1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863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472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641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9.jp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Terminology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45668" cy="5166360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Earth Geoid Model of 2008</a:t>
            </a:r>
          </a:p>
          <a:p>
            <a:pPr lvl="1">
              <a:defRPr/>
            </a:pPr>
            <a:r>
              <a:rPr lang="en-US" altLang="en-US" dirty="0" smtClean="0"/>
              <a:t>Developed by NGA</a:t>
            </a:r>
          </a:p>
          <a:p>
            <a:pPr lvl="2">
              <a:defRPr/>
            </a:pPr>
            <a:r>
              <a:rPr lang="en-US" altLang="en-US" dirty="0" smtClean="0"/>
              <a:t>Since there is no gravity “truth” to compare to, EGM2008 is used as the benchmark for gravity measurements</a:t>
            </a:r>
          </a:p>
          <a:p>
            <a:pPr lvl="2">
              <a:defRPr/>
            </a:pPr>
            <a:r>
              <a:rPr lang="en-US" altLang="en-US" dirty="0" smtClean="0"/>
              <a:t>Used GRACE satellite data and terrestrial gravity data worldwide</a:t>
            </a:r>
          </a:p>
          <a:p>
            <a:pPr lvl="1">
              <a:defRPr/>
            </a:pPr>
            <a:r>
              <a:rPr lang="en-US" altLang="en-US" dirty="0" smtClean="0"/>
              <a:t>EGM2008 used as the starting point for developing most geoid models</a:t>
            </a:r>
          </a:p>
          <a:p>
            <a:pPr lvl="1">
              <a:defRPr/>
            </a:pPr>
            <a:r>
              <a:rPr lang="en-US" altLang="en-US" dirty="0" smtClean="0"/>
              <a:t>More recent satellite gravity measurements have shown errors</a:t>
            </a:r>
          </a:p>
          <a:p>
            <a:pPr marL="0" indent="0">
              <a:buNone/>
              <a:defRPr/>
            </a:pPr>
            <a:r>
              <a:rPr lang="en-US" altLang="en-US" dirty="0" smtClean="0"/>
              <a:t>Current </a:t>
            </a:r>
            <a:r>
              <a:rPr lang="en-US" altLang="en-US" b="1" dirty="0" smtClean="0"/>
              <a:t>United States </a:t>
            </a:r>
            <a:r>
              <a:rPr lang="en-US" altLang="en-US" dirty="0" smtClean="0"/>
              <a:t>Geoid Models</a:t>
            </a:r>
            <a:endParaRPr lang="en-US" altLang="en-US" dirty="0"/>
          </a:p>
          <a:p>
            <a:pPr lvl="1">
              <a:defRPr/>
            </a:pPr>
            <a:r>
              <a:rPr lang="en-US" altLang="en-US" dirty="0" smtClean="0"/>
              <a:t>USGG12: </a:t>
            </a:r>
            <a:r>
              <a:rPr lang="en-US" altLang="en-US" dirty="0" err="1" smtClean="0"/>
              <a:t>gravitmetric</a:t>
            </a:r>
            <a:r>
              <a:rPr lang="en-US" altLang="en-US" dirty="0" smtClean="0"/>
              <a:t> geoid that used EGM08, satellite, and terrestrial data</a:t>
            </a:r>
          </a:p>
          <a:p>
            <a:pPr lvl="1">
              <a:defRPr/>
            </a:pPr>
            <a:r>
              <a:rPr lang="en-US" altLang="en-US" dirty="0" smtClean="0"/>
              <a:t>Geoid12B: hybrid geoid using USGG12 and GPS/leveling data to tie to NAVD88</a:t>
            </a:r>
          </a:p>
        </p:txBody>
      </p:sp>
      <p:pic>
        <p:nvPicPr>
          <p:cNvPr id="76804" name="Picture 4" descr="http://www.asu.cas.cz/~bezdek/vyzkum/rotating_3d_globe/figures/tn200_rotating_3d_globe_preview_Geoid_height_EGM2008_nmax500_BlueWhiteOrangeRed_px065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68" y="2593821"/>
            <a:ext cx="3200727" cy="265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" y="1226696"/>
            <a:ext cx="8814816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973636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 Compared to Gravimetric Geoid: xGeoid16B – USGG12</a:t>
            </a:r>
            <a:endParaRPr lang="en-US" alt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5824" y="6512245"/>
            <a:ext cx="279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  <a:sym typeface="Wingdings" panose="05000000000000000000" pitchFamily="2" charset="2"/>
              </a:rPr>
              <a:t>GRAVIMETRIC REFINEMENT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2280348"/>
            <a:ext cx="9144000" cy="457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114192"/>
              </p:ext>
            </p:extLst>
          </p:nvPr>
        </p:nvGraphicFramePr>
        <p:xfrm>
          <a:off x="1" y="3118756"/>
          <a:ext cx="9144000" cy="373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6098720" y="3624943"/>
            <a:ext cx="3045281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382392"/>
              </p:ext>
            </p:extLst>
          </p:nvPr>
        </p:nvGraphicFramePr>
        <p:xfrm>
          <a:off x="6098720" y="3517900"/>
          <a:ext cx="3045281" cy="191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Freeform 13"/>
          <p:cNvSpPr/>
          <p:nvPr/>
        </p:nvSpPr>
        <p:spPr>
          <a:xfrm>
            <a:off x="6096000" y="3390900"/>
            <a:ext cx="3048000" cy="1943100"/>
          </a:xfrm>
          <a:custGeom>
            <a:avLst/>
            <a:gdLst>
              <a:gd name="connsiteX0" fmla="*/ 2451100 w 3048000"/>
              <a:gd name="connsiteY0" fmla="*/ 0 h 1943100"/>
              <a:gd name="connsiteX1" fmla="*/ 0 w 3048000"/>
              <a:gd name="connsiteY1" fmla="*/ 241300 h 1943100"/>
              <a:gd name="connsiteX2" fmla="*/ 0 w 3048000"/>
              <a:gd name="connsiteY2" fmla="*/ 1930400 h 1943100"/>
              <a:gd name="connsiteX3" fmla="*/ 3035300 w 3048000"/>
              <a:gd name="connsiteY3" fmla="*/ 1943100 h 1943100"/>
              <a:gd name="connsiteX4" fmla="*/ 3048000 w 3048000"/>
              <a:gd name="connsiteY4" fmla="*/ 292100 h 1943100"/>
              <a:gd name="connsiteX5" fmla="*/ 2603500 w 3048000"/>
              <a:gd name="connsiteY5" fmla="*/ 127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1943100">
                <a:moveTo>
                  <a:pt x="2451100" y="0"/>
                </a:moveTo>
                <a:lnTo>
                  <a:pt x="0" y="241300"/>
                </a:lnTo>
                <a:lnTo>
                  <a:pt x="0" y="1930400"/>
                </a:lnTo>
                <a:lnTo>
                  <a:pt x="3035300" y="1943100"/>
                </a:lnTo>
                <a:cubicBezTo>
                  <a:pt x="3039533" y="1392767"/>
                  <a:pt x="3043767" y="842433"/>
                  <a:pt x="3048000" y="292100"/>
                </a:cubicBezTo>
                <a:lnTo>
                  <a:pt x="2603500" y="12700"/>
                </a:ln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7095"/>
          <a:stretch/>
        </p:blipFill>
        <p:spPr>
          <a:xfrm>
            <a:off x="0" y="386234"/>
            <a:ext cx="9144000" cy="1894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4835"/>
            <a:ext cx="7396842" cy="1143000"/>
          </a:xfrm>
        </p:spPr>
        <p:txBody>
          <a:bodyPr/>
          <a:lstStyle/>
          <a:p>
            <a:pPr algn="l"/>
            <a:r>
              <a:rPr lang="en-US" b="1" dirty="0"/>
              <a:t>Sag</a:t>
            </a:r>
            <a:r>
              <a:rPr lang="en-US" dirty="0"/>
              <a:t>avanirktok </a:t>
            </a:r>
            <a:r>
              <a:rPr lang="en-US" dirty="0" smtClean="0"/>
              <a:t>River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71" y="458794"/>
            <a:ext cx="3380014" cy="18378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421806"/>
              </p:ext>
            </p:extLst>
          </p:nvPr>
        </p:nvGraphicFramePr>
        <p:xfrm>
          <a:off x="1" y="2296676"/>
          <a:ext cx="9144000" cy="191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7396842" y="3860800"/>
            <a:ext cx="413658" cy="1016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33250" y="3627599"/>
            <a:ext cx="888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Franklin Gothic Heavy" panose="020B0903020102020204" pitchFamily="34" charset="0"/>
              </a:rPr>
              <a:t>Geoid12B</a:t>
            </a:r>
            <a:endParaRPr lang="en-US" sz="1200" dirty="0">
              <a:latin typeface="Franklin Gothic Heavy" panose="020B09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2458" y="4719413"/>
            <a:ext cx="970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xGeoid16B</a:t>
            </a:r>
            <a:endParaRPr lang="en-US" sz="1200" dirty="0">
              <a:solidFill>
                <a:srgbClr val="00B0F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8140" y="5697699"/>
            <a:ext cx="74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*hybrid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3671" y="2052335"/>
            <a:ext cx="158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mage from Alaska.org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10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234440"/>
            <a:ext cx="8814816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70202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 smtClean="0"/>
              <a:t>With Airborne Gravity Comparison to EGM2008: xGeoid16B – EGM2008</a:t>
            </a:r>
            <a:endParaRPr lang="en-US" alt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" y="5973636"/>
            <a:ext cx="785813" cy="78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66" y="5816122"/>
            <a:ext cx="1198563" cy="11985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290" y="61143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6016" y="6005064"/>
            <a:ext cx="1583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(last 10 years)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784" y="6572870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CONTRIBUTION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2" y="1236158"/>
            <a:ext cx="8720328" cy="4386072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5973636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Distance to Terrestrial Gravity Data Used in EGM2008</a:t>
            </a:r>
            <a:endParaRPr lang="en-US" altLang="en-US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12" y="6040068"/>
            <a:ext cx="658658" cy="7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234440"/>
            <a:ext cx="8814816" cy="438912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596152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 smtClean="0"/>
              <a:t>Contribution of Satellite Gravity Improvements: xGeoid16A – EGM2008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2" y="5846246"/>
            <a:ext cx="785813" cy="785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0731" y="6297769"/>
            <a:ext cx="1583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(last 10 years)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588" y="6553542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CONTRIBUTION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596152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 smtClean="0"/>
              <a:t>Contribution of Airborne Gravity (GRAV-D</a:t>
            </a:r>
            <a:r>
              <a:rPr lang="en-US" altLang="en-US" sz="1800" i="1" dirty="0"/>
              <a:t>): </a:t>
            </a:r>
            <a:r>
              <a:rPr lang="en-US" altLang="en-US" sz="1800" i="1" dirty="0" smtClean="0"/>
              <a:t>xGeoid16B - xGeoid16A</a:t>
            </a:r>
            <a:endParaRPr lang="en-US" alt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237976"/>
            <a:ext cx="8814816" cy="438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5839821"/>
            <a:ext cx="1198563" cy="1198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72919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CONTRIBUTION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" y="1234440"/>
            <a:ext cx="8817864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973636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EGM2008 to Satellite: EGM2008 – GOCE</a:t>
            </a:r>
            <a:endParaRPr lang="en-US" alt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5973636"/>
            <a:ext cx="785813" cy="785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180" y="6173691"/>
            <a:ext cx="1547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(last 10 years)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" y="1234440"/>
            <a:ext cx="8817864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702026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 to Satellite: xGeoid16B </a:t>
            </a:r>
            <a:r>
              <a:rPr lang="en-US" altLang="en-US" sz="1800" i="1" dirty="0"/>
              <a:t>– GOCE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" y="5969978"/>
            <a:ext cx="1198563" cy="11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100328"/>
            <a:ext cx="8814816" cy="465734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" y="6158302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Contribution of Airborne Gravity: GRAV-D – EGM2008</a:t>
            </a:r>
            <a:endParaRPr lang="en-US" alt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" y="5969978"/>
            <a:ext cx="1198563" cy="11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" y="6158302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Difference between: EGM2008 </a:t>
            </a:r>
            <a:r>
              <a:rPr lang="en-US" altLang="en-US" sz="1800" i="1" dirty="0"/>
              <a:t>– NGA </a:t>
            </a:r>
            <a:r>
              <a:rPr lang="en-US" altLang="en-US" sz="1800" i="1" dirty="0" err="1" smtClean="0"/>
              <a:t>ArcGP</a:t>
            </a:r>
            <a:endParaRPr lang="en-US" altLang="en-US" sz="1800" i="1" dirty="0"/>
          </a:p>
        </p:txBody>
      </p:sp>
      <p:pic>
        <p:nvPicPr>
          <p:cNvPr id="3" name="Picture 2" descr="DIFF_Z00_EGM2008_vs_wet=ArcGP16_t150.250.1080zt_AK_1x1_pt_5_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" y="1099671"/>
            <a:ext cx="8814816" cy="46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8150" y="304800"/>
            <a:ext cx="8267700" cy="803275"/>
          </a:xfrm>
          <a:prstGeom prst="rect">
            <a:avLst/>
          </a:prstGeom>
        </p:spPr>
        <p:txBody>
          <a:bodyPr lIns="64232" tIns="32114" rIns="64232" bIns="32114"/>
          <a:lstStyle/>
          <a:p>
            <a:pPr algn="ctr" defTabSz="642321" eaLnBrk="0">
              <a:defRPr/>
            </a:pPr>
            <a:r>
              <a:rPr lang="en-US" sz="4600" dirty="0">
                <a:latin typeface="+mj-lt"/>
                <a:ea typeface="+mj-ea"/>
                <a:cs typeface="Times New Roman" pitchFamily="18" charset="0"/>
              </a:rPr>
              <a:t>Building a Gravity Field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66750" y="1189038"/>
            <a:ext cx="8039100" cy="1770062"/>
            <a:chOff x="343324" y="1189299"/>
            <a:chExt cx="8038676" cy="1770814"/>
          </a:xfrm>
        </p:grpSpPr>
        <p:pic>
          <p:nvPicPr>
            <p:cNvPr id="12306" name="Picture 2" descr="C:\Work\Presentations\Graphics\grace_satellite-600x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98" y="1206027"/>
              <a:ext cx="1787202" cy="143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3" t="26244" r="42294" b="9790"/>
            <a:stretch>
              <a:fillRect/>
            </a:stretch>
          </p:blipFill>
          <p:spPr bwMode="auto">
            <a:xfrm>
              <a:off x="6814998" y="1189299"/>
              <a:ext cx="1567002" cy="155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0" name="TextBox 10"/>
            <p:cNvSpPr txBox="1">
              <a:spLocks noChangeArrowheads="1"/>
            </p:cNvSpPr>
            <p:nvPr/>
          </p:nvSpPr>
          <p:spPr bwMode="auto">
            <a:xfrm>
              <a:off x="3722934" y="1524403"/>
              <a:ext cx="2266830" cy="76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200" dirty="0">
                  <a:latin typeface="+mj-lt"/>
                  <a:cs typeface="Times New Roman" pitchFamily="18" charset="0"/>
                </a:rPr>
                <a:t>Long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200" dirty="0">
                  <a:latin typeface="+mj-lt"/>
                  <a:cs typeface="Times New Roman" pitchFamily="18" charset="0"/>
                </a:rPr>
                <a:t>(≥ 250 km)</a:t>
              </a:r>
            </a:p>
          </p:txBody>
        </p:sp>
        <p:sp>
          <p:nvSpPr>
            <p:cNvPr id="29721" name="TextBox 11"/>
            <p:cNvSpPr txBox="1">
              <a:spLocks noChangeArrowheads="1"/>
            </p:cNvSpPr>
            <p:nvPr/>
          </p:nvSpPr>
          <p:spPr bwMode="auto">
            <a:xfrm>
              <a:off x="343324" y="2590069"/>
              <a:ext cx="3217693" cy="37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GRACE/GOCE/Satellite Altimetry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041400" y="2947988"/>
            <a:ext cx="7831138" cy="1744662"/>
            <a:chOff x="717032" y="3031201"/>
            <a:chExt cx="7831408" cy="1742898"/>
          </a:xfrm>
        </p:grpSpPr>
        <p:pic>
          <p:nvPicPr>
            <p:cNvPr id="12302" name="Picture 3" descr="C:\Work\Presentations\Graphics\Citation\NOAA Jet C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4" t="10252" b="31152"/>
            <a:stretch>
              <a:fillRect/>
            </a:stretch>
          </p:blipFill>
          <p:spPr bwMode="auto">
            <a:xfrm>
              <a:off x="1030785" y="3284942"/>
              <a:ext cx="1850678" cy="91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5" name="TextBox 13"/>
            <p:cNvSpPr txBox="1">
              <a:spLocks noChangeArrowheads="1"/>
            </p:cNvSpPr>
            <p:nvPr/>
          </p:nvSpPr>
          <p:spPr bwMode="auto">
            <a:xfrm>
              <a:off x="3547643" y="3624326"/>
              <a:ext cx="2941738" cy="70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Intermediate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dirty="0" smtClean="0">
                  <a:latin typeface="+mj-lt"/>
                  <a:cs typeface="Times New Roman" pitchFamily="18" charset="0"/>
                </a:rPr>
                <a:t>(300 </a:t>
              </a:r>
              <a:r>
                <a:rPr lang="en-US" altLang="en-US" sz="2000" dirty="0">
                  <a:latin typeface="+mj-lt"/>
                  <a:cs typeface="Times New Roman" pitchFamily="18" charset="0"/>
                </a:rPr>
                <a:t>km to 20 km)</a:t>
              </a:r>
            </a:p>
          </p:txBody>
        </p:sp>
        <p:pic>
          <p:nvPicPr>
            <p:cNvPr id="12304" name="Picture 4" descr="ak08_grav_preli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5" b="14104"/>
            <a:stretch>
              <a:fillRect/>
            </a:stretch>
          </p:blipFill>
          <p:spPr bwMode="auto">
            <a:xfrm>
              <a:off x="6625125" y="3031201"/>
              <a:ext cx="1923315" cy="174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TextBox 20"/>
            <p:cNvSpPr txBox="1">
              <a:spLocks noChangeArrowheads="1"/>
            </p:cNvSpPr>
            <p:nvPr/>
          </p:nvSpPr>
          <p:spPr bwMode="auto">
            <a:xfrm>
              <a:off x="717032" y="4222208"/>
              <a:ext cx="2400383" cy="42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Airborne</a:t>
              </a:r>
              <a:r>
                <a:rPr lang="en-US" altLang="en-US" sz="2200" dirty="0">
                  <a:latin typeface="+mj-lt"/>
                  <a:cs typeface="Times New Roman" pitchFamily="18" charset="0"/>
                </a:rPr>
                <a:t> </a:t>
              </a:r>
              <a:r>
                <a:rPr lang="en-US" altLang="en-US" sz="1800" dirty="0">
                  <a:latin typeface="+mj-lt"/>
                  <a:cs typeface="Times New Roman" pitchFamily="18" charset="0"/>
                </a:rPr>
                <a:t>Measurement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15950" y="4783138"/>
            <a:ext cx="8089900" cy="1676400"/>
            <a:chOff x="291742" y="5029200"/>
            <a:chExt cx="8090258" cy="1676400"/>
          </a:xfrm>
        </p:grpSpPr>
        <p:pic>
          <p:nvPicPr>
            <p:cNvPr id="12298" name="Picture 4" descr="C:\Work\GRAV-D\Images-graphics\NEW ORLEANS A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5" t="24883" r="20724" b="32260"/>
            <a:stretch>
              <a:fillRect/>
            </a:stretch>
          </p:blipFill>
          <p:spPr bwMode="auto">
            <a:xfrm>
              <a:off x="980554" y="5029200"/>
              <a:ext cx="1951137" cy="104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TextBox 21"/>
            <p:cNvSpPr txBox="1">
              <a:spLocks noChangeArrowheads="1"/>
            </p:cNvSpPr>
            <p:nvPr/>
          </p:nvSpPr>
          <p:spPr bwMode="auto">
            <a:xfrm>
              <a:off x="291742" y="6053137"/>
              <a:ext cx="3454553" cy="646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Surface Measurement and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latin typeface="+mj-lt"/>
                  <a:cs typeface="Times New Roman" pitchFamily="18" charset="0"/>
                </a:rPr>
                <a:t>Predicted Gravity from Topography</a:t>
              </a:r>
            </a:p>
          </p:txBody>
        </p:sp>
        <p:sp>
          <p:nvSpPr>
            <p:cNvPr id="29712" name="TextBox 22"/>
            <p:cNvSpPr txBox="1">
              <a:spLocks noChangeArrowheads="1"/>
            </p:cNvSpPr>
            <p:nvPr/>
          </p:nvSpPr>
          <p:spPr bwMode="auto">
            <a:xfrm>
              <a:off x="3886001" y="5311775"/>
              <a:ext cx="214639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Short Wavelengths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dirty="0">
                  <a:latin typeface="+mj-lt"/>
                  <a:cs typeface="Times New Roman" pitchFamily="18" charset="0"/>
                </a:rPr>
                <a:t>(&lt; 100 km)</a:t>
              </a:r>
            </a:p>
          </p:txBody>
        </p:sp>
        <p:pic>
          <p:nvPicPr>
            <p:cNvPr id="123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3" r="73679" b="38123"/>
            <a:stretch>
              <a:fillRect/>
            </a:stretch>
          </p:blipFill>
          <p:spPr bwMode="auto">
            <a:xfrm>
              <a:off x="6756836" y="5081663"/>
              <a:ext cx="1625164" cy="162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TextBox 25"/>
          <p:cNvSpPr txBox="1">
            <a:spLocks noChangeArrowheads="1"/>
          </p:cNvSpPr>
          <p:nvPr/>
        </p:nvSpPr>
        <p:spPr bwMode="auto">
          <a:xfrm>
            <a:off x="4819650" y="2595563"/>
            <a:ext cx="363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+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62050" y="2976563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62050" y="4686300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25"/>
          <p:cNvSpPr txBox="1">
            <a:spLocks noChangeArrowheads="1"/>
          </p:cNvSpPr>
          <p:nvPr/>
        </p:nvSpPr>
        <p:spPr bwMode="auto">
          <a:xfrm>
            <a:off x="4837113" y="4610100"/>
            <a:ext cx="36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+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8" y="1459060"/>
            <a:ext cx="785813" cy="7858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" y="2987675"/>
            <a:ext cx="1198563" cy="1198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9" y="4710905"/>
            <a:ext cx="773113" cy="7731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16" y="5347795"/>
            <a:ext cx="658658" cy="7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103904"/>
            <a:ext cx="8814816" cy="465734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" y="5788970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 Compared to Shipborne Gravity: GRAV-D – NGA </a:t>
            </a:r>
            <a:r>
              <a:rPr lang="en-US" altLang="en-US" sz="1800" i="1" dirty="0" err="1" smtClean="0"/>
              <a:t>ArcGP</a:t>
            </a:r>
            <a:endParaRPr lang="en-US" alt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6012541"/>
            <a:ext cx="773113" cy="7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2" y="6093818"/>
            <a:ext cx="698830" cy="698830"/>
          </a:xfrm>
          <a:prstGeom prst="rect">
            <a:avLst/>
          </a:prstGeom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8" y="1226696"/>
            <a:ext cx="8912352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698570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 Compared to Hybrid Geoid: xGeoid16B – Hybrid Geoid12B</a:t>
            </a:r>
            <a:endParaRPr lang="en-US" alt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1318" y="6564004"/>
            <a:ext cx="255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HYBRID </a:t>
            </a:r>
            <a:r>
              <a:rPr lang="en-US" sz="1600" dirty="0" smtClean="0">
                <a:latin typeface="Franklin Gothic Heavy" panose="020B0903020102020204" pitchFamily="34" charset="0"/>
                <a:sym typeface="Wingdings" panose="05000000000000000000" pitchFamily="2" charset="2"/>
              </a:rPr>
              <a:t> GRAVIMETRIC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5275" y="6042522"/>
            <a:ext cx="828136" cy="236122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61691" y="6248575"/>
            <a:ext cx="828136" cy="108914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233558">
                <a:moveTo>
                  <a:pt x="0" y="91661"/>
                </a:moveTo>
                <a:cubicBezTo>
                  <a:pt x="80513" y="37027"/>
                  <a:pt x="161026" y="-17607"/>
                  <a:pt x="276045" y="5397"/>
                </a:cubicBezTo>
                <a:cubicBezTo>
                  <a:pt x="391064" y="28401"/>
                  <a:pt x="549215" y="209555"/>
                  <a:pt x="690113" y="229683"/>
                </a:cubicBezTo>
                <a:cubicBezTo>
                  <a:pt x="831011" y="249811"/>
                  <a:pt x="976222" y="187988"/>
                  <a:pt x="1121434" y="126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07716" y="6003176"/>
            <a:ext cx="379562" cy="16458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Terminology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203290" cy="5166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en-US" altLang="en-US" dirty="0" smtClean="0"/>
              <a:t>Satellite Gravity Missions/Models</a:t>
            </a:r>
            <a:endParaRPr lang="en-US" altLang="en-US" dirty="0"/>
          </a:p>
          <a:p>
            <a:pPr lvl="1">
              <a:defRPr/>
            </a:pPr>
            <a:r>
              <a:rPr lang="en-US" altLang="en-US" dirty="0" smtClean="0"/>
              <a:t>GRACE: Gravity Recovery and Climate Experiment, launched by NASA in March 2002, reaching end of life</a:t>
            </a:r>
          </a:p>
          <a:p>
            <a:pPr lvl="1">
              <a:defRPr/>
            </a:pPr>
            <a:r>
              <a:rPr lang="en-US" altLang="en-US" dirty="0" smtClean="0"/>
              <a:t>GOCE: European gravity </a:t>
            </a:r>
            <a:r>
              <a:rPr lang="en-US" altLang="en-US" dirty="0"/>
              <a:t>satellite mission dedicated to get a snapshot of gravity, </a:t>
            </a:r>
            <a:r>
              <a:rPr lang="en-US" altLang="en-US" dirty="0" err="1"/>
              <a:t>gradiometric</a:t>
            </a:r>
            <a:r>
              <a:rPr lang="en-US" altLang="en-US" dirty="0"/>
              <a:t> satellite that measures the curvature or change in gravity in various axes </a:t>
            </a:r>
            <a:r>
              <a:rPr lang="en-US" altLang="en-US" dirty="0" smtClean="0"/>
              <a:t>(Mar 2009 - Nov 2013)</a:t>
            </a:r>
          </a:p>
          <a:p>
            <a:pPr lvl="1">
              <a:defRPr/>
            </a:pPr>
            <a:r>
              <a:rPr lang="en-US" altLang="en-US" dirty="0" smtClean="0"/>
              <a:t>GOCO5S: product that combines GRACE and GOCE</a:t>
            </a:r>
            <a:r>
              <a:rPr lang="en-US" altLang="en-US" dirty="0"/>
              <a:t> </a:t>
            </a:r>
            <a:r>
              <a:rPr lang="en-US" altLang="en-US" dirty="0" smtClean="0"/>
              <a:t>data</a:t>
            </a:r>
          </a:p>
          <a:p>
            <a:pPr lvl="1">
              <a:defRPr/>
            </a:pPr>
            <a:endParaRPr lang="en-US" altLang="en-US" dirty="0" smtClean="0"/>
          </a:p>
        </p:txBody>
      </p:sp>
      <p:pic>
        <p:nvPicPr>
          <p:cNvPr id="77826" name="Picture 2" descr="Orbiting twins - The GRACE satell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71" y="1673943"/>
            <a:ext cx="4010333" cy="18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m.esa.int/var/esa/storage/images/esa_multimedia/images/2008/03/solar-panel_inspection/9928535-2-eng-GB/Solar-panel_inspection_article_mo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7" y="3688734"/>
            <a:ext cx="3944477" cy="26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104"/>
          <p:cNvSpPr/>
          <p:nvPr/>
        </p:nvSpPr>
        <p:spPr>
          <a:xfrm>
            <a:off x="7755178" y="3446791"/>
            <a:ext cx="1468921" cy="1254947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6247823"/>
              <a:gd name="connsiteY0" fmla="*/ 636989 h 1475160"/>
              <a:gd name="connsiteX1" fmla="*/ 901700 w 6247823"/>
              <a:gd name="connsiteY1" fmla="*/ 143 h 1475160"/>
              <a:gd name="connsiteX2" fmla="*/ 2743492 w 6247823"/>
              <a:gd name="connsiteY2" fmla="*/ 682908 h 1475160"/>
              <a:gd name="connsiteX3" fmla="*/ 5164282 w 6247823"/>
              <a:gd name="connsiteY3" fmla="*/ 911443 h 1475160"/>
              <a:gd name="connsiteX4" fmla="*/ 6247823 w 6247823"/>
              <a:gd name="connsiteY4" fmla="*/ 1475160 h 147516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031923"/>
              <a:gd name="connsiteY0" fmla="*/ 0 h 1310877"/>
              <a:gd name="connsiteX1" fmla="*/ 1841792 w 6031923"/>
              <a:gd name="connsiteY1" fmla="*/ 682765 h 1310877"/>
              <a:gd name="connsiteX2" fmla="*/ 4262582 w 6031923"/>
              <a:gd name="connsiteY2" fmla="*/ 911300 h 1310877"/>
              <a:gd name="connsiteX3" fmla="*/ 6031923 w 6031923"/>
              <a:gd name="connsiteY3" fmla="*/ 1310877 h 1310877"/>
              <a:gd name="connsiteX0" fmla="*/ 0 w 4190131"/>
              <a:gd name="connsiteY0" fmla="*/ 0 h 628112"/>
              <a:gd name="connsiteX1" fmla="*/ 2420790 w 4190131"/>
              <a:gd name="connsiteY1" fmla="*/ 228535 h 628112"/>
              <a:gd name="connsiteX2" fmla="*/ 4190131 w 4190131"/>
              <a:gd name="connsiteY2" fmla="*/ 628112 h 628112"/>
              <a:gd name="connsiteX0" fmla="*/ 0 w 1769341"/>
              <a:gd name="connsiteY0" fmla="*/ 0 h 399577"/>
              <a:gd name="connsiteX1" fmla="*/ 1769341 w 1769341"/>
              <a:gd name="connsiteY1" fmla="*/ 399577 h 399577"/>
              <a:gd name="connsiteX0" fmla="*/ 0 w 1769341"/>
              <a:gd name="connsiteY0" fmla="*/ 0 h 399577"/>
              <a:gd name="connsiteX1" fmla="*/ 1642735 w 1769341"/>
              <a:gd name="connsiteY1" fmla="*/ 324524 h 399577"/>
              <a:gd name="connsiteX2" fmla="*/ 1769341 w 1769341"/>
              <a:gd name="connsiteY2" fmla="*/ 399577 h 399577"/>
              <a:gd name="connsiteX0" fmla="*/ 0 w 1769341"/>
              <a:gd name="connsiteY0" fmla="*/ 0 h 399577"/>
              <a:gd name="connsiteX1" fmla="*/ 1769341 w 1769341"/>
              <a:gd name="connsiteY1" fmla="*/ 399577 h 399577"/>
              <a:gd name="connsiteX0" fmla="*/ 0 w 1769341"/>
              <a:gd name="connsiteY0" fmla="*/ 0 h 399577"/>
              <a:gd name="connsiteX1" fmla="*/ 1117742 w 1769341"/>
              <a:gd name="connsiteY1" fmla="*/ 217116 h 399577"/>
              <a:gd name="connsiteX2" fmla="*/ 1769341 w 1769341"/>
              <a:gd name="connsiteY2" fmla="*/ 399577 h 399577"/>
              <a:gd name="connsiteX0" fmla="*/ 0 w 1302616"/>
              <a:gd name="connsiteY0" fmla="*/ 0 h 779691"/>
              <a:gd name="connsiteX1" fmla="*/ 651017 w 1302616"/>
              <a:gd name="connsiteY1" fmla="*/ 597230 h 779691"/>
              <a:gd name="connsiteX2" fmla="*/ 1302616 w 1302616"/>
              <a:gd name="connsiteY2" fmla="*/ 779691 h 779691"/>
              <a:gd name="connsiteX0" fmla="*/ 60915 w 1363531"/>
              <a:gd name="connsiteY0" fmla="*/ 0 h 779691"/>
              <a:gd name="connsiteX1" fmla="*/ 711932 w 1363531"/>
              <a:gd name="connsiteY1" fmla="*/ 597230 h 779691"/>
              <a:gd name="connsiteX2" fmla="*/ 1363531 w 1363531"/>
              <a:gd name="connsiteY2" fmla="*/ 779691 h 779691"/>
              <a:gd name="connsiteX0" fmla="*/ 64681 w 1324434"/>
              <a:gd name="connsiteY0" fmla="*/ 0 h 1138208"/>
              <a:gd name="connsiteX1" fmla="*/ 672835 w 1324434"/>
              <a:gd name="connsiteY1" fmla="*/ 955747 h 1138208"/>
              <a:gd name="connsiteX2" fmla="*/ 1324434 w 1324434"/>
              <a:gd name="connsiteY2" fmla="*/ 1138208 h 1138208"/>
              <a:gd name="connsiteX0" fmla="*/ 209168 w 1468921"/>
              <a:gd name="connsiteY0" fmla="*/ 0 h 1138208"/>
              <a:gd name="connsiteX1" fmla="*/ 817322 w 1468921"/>
              <a:gd name="connsiteY1" fmla="*/ 955747 h 1138208"/>
              <a:gd name="connsiteX2" fmla="*/ 1468921 w 1468921"/>
              <a:gd name="connsiteY2" fmla="*/ 1138208 h 113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8921" h="1138208">
                <a:moveTo>
                  <a:pt x="209168" y="0"/>
                </a:moveTo>
                <a:cubicBezTo>
                  <a:pt x="-386627" y="410731"/>
                  <a:pt x="441566" y="873296"/>
                  <a:pt x="817322" y="955747"/>
                </a:cubicBezTo>
                <a:lnTo>
                  <a:pt x="1468921" y="1138208"/>
                </a:lnTo>
              </a:path>
            </a:pathLst>
          </a:custGeom>
          <a:noFill/>
          <a:ln w="38100">
            <a:solidFill>
              <a:srgbClr val="1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043987" y="2199088"/>
            <a:ext cx="8161925" cy="2580874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85759"/>
              <a:gd name="connsiteY0" fmla="*/ 0 h 2517339"/>
              <a:gd name="connsiteX1" fmla="*/ 42549 w 7485759"/>
              <a:gd name="connsiteY1" fmla="*/ 664092 h 2517339"/>
              <a:gd name="connsiteX2" fmla="*/ 2023749 w 7485759"/>
              <a:gd name="connsiteY2" fmla="*/ 968892 h 2517339"/>
              <a:gd name="connsiteX3" fmla="*/ 3925865 w 7485759"/>
              <a:gd name="connsiteY3" fmla="*/ 1729407 h 2517339"/>
              <a:gd name="connsiteX4" fmla="*/ 6375231 w 7485759"/>
              <a:gd name="connsiteY4" fmla="*/ 1960821 h 2517339"/>
              <a:gd name="connsiteX5" fmla="*/ 7485759 w 7485759"/>
              <a:gd name="connsiteY5" fmla="*/ 2517339 h 2517339"/>
              <a:gd name="connsiteX0" fmla="*/ 569599 w 8099349"/>
              <a:gd name="connsiteY0" fmla="*/ 0 h 2314831"/>
              <a:gd name="connsiteX1" fmla="*/ 42549 w 8099349"/>
              <a:gd name="connsiteY1" fmla="*/ 664092 h 2314831"/>
              <a:gd name="connsiteX2" fmla="*/ 2023749 w 8099349"/>
              <a:gd name="connsiteY2" fmla="*/ 968892 h 2314831"/>
              <a:gd name="connsiteX3" fmla="*/ 3925865 w 8099349"/>
              <a:gd name="connsiteY3" fmla="*/ 1729407 h 2314831"/>
              <a:gd name="connsiteX4" fmla="*/ 6375231 w 8099349"/>
              <a:gd name="connsiteY4" fmla="*/ 1960821 h 2314831"/>
              <a:gd name="connsiteX5" fmla="*/ 8099349 w 8099349"/>
              <a:gd name="connsiteY5" fmla="*/ 2314831 h 2314831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51671"/>
              <a:gd name="connsiteY0" fmla="*/ 0 h 2306214"/>
              <a:gd name="connsiteX1" fmla="*/ 42549 w 8151671"/>
              <a:gd name="connsiteY1" fmla="*/ 664092 h 2306214"/>
              <a:gd name="connsiteX2" fmla="*/ 2023749 w 8151671"/>
              <a:gd name="connsiteY2" fmla="*/ 968892 h 2306214"/>
              <a:gd name="connsiteX3" fmla="*/ 3925865 w 8151671"/>
              <a:gd name="connsiteY3" fmla="*/ 1729407 h 2306214"/>
              <a:gd name="connsiteX4" fmla="*/ 6375231 w 8151671"/>
              <a:gd name="connsiteY4" fmla="*/ 1960821 h 2306214"/>
              <a:gd name="connsiteX5" fmla="*/ 8151671 w 8151671"/>
              <a:gd name="connsiteY5" fmla="*/ 2306214 h 2306214"/>
              <a:gd name="connsiteX0" fmla="*/ 569599 w 8145329"/>
              <a:gd name="connsiteY0" fmla="*/ 0 h 2352173"/>
              <a:gd name="connsiteX1" fmla="*/ 42549 w 8145329"/>
              <a:gd name="connsiteY1" fmla="*/ 664092 h 2352173"/>
              <a:gd name="connsiteX2" fmla="*/ 2023749 w 8145329"/>
              <a:gd name="connsiteY2" fmla="*/ 968892 h 2352173"/>
              <a:gd name="connsiteX3" fmla="*/ 3925865 w 8145329"/>
              <a:gd name="connsiteY3" fmla="*/ 1729407 h 2352173"/>
              <a:gd name="connsiteX4" fmla="*/ 6375231 w 8145329"/>
              <a:gd name="connsiteY4" fmla="*/ 1960821 h 2352173"/>
              <a:gd name="connsiteX5" fmla="*/ 8145329 w 8145329"/>
              <a:gd name="connsiteY5" fmla="*/ 2352173 h 2352173"/>
              <a:gd name="connsiteX0" fmla="*/ 569599 w 8151671"/>
              <a:gd name="connsiteY0" fmla="*/ 0 h 2334938"/>
              <a:gd name="connsiteX1" fmla="*/ 42549 w 8151671"/>
              <a:gd name="connsiteY1" fmla="*/ 664092 h 2334938"/>
              <a:gd name="connsiteX2" fmla="*/ 2023749 w 8151671"/>
              <a:gd name="connsiteY2" fmla="*/ 968892 h 2334938"/>
              <a:gd name="connsiteX3" fmla="*/ 3925865 w 8151671"/>
              <a:gd name="connsiteY3" fmla="*/ 1729407 h 2334938"/>
              <a:gd name="connsiteX4" fmla="*/ 6375231 w 8151671"/>
              <a:gd name="connsiteY4" fmla="*/ 1960821 h 2334938"/>
              <a:gd name="connsiteX5" fmla="*/ 8151671 w 8151671"/>
              <a:gd name="connsiteY5" fmla="*/ 2334938 h 233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1671" h="2334938">
                <a:moveTo>
                  <a:pt x="569599" y="0"/>
                </a:moveTo>
                <a:cubicBezTo>
                  <a:pt x="588649" y="372730"/>
                  <a:pt x="-187109" y="502610"/>
                  <a:pt x="42549" y="664092"/>
                </a:cubicBezTo>
                <a:cubicBezTo>
                  <a:pt x="272207" y="825574"/>
                  <a:pt x="1376530" y="791340"/>
                  <a:pt x="2023749" y="968892"/>
                </a:cubicBezTo>
                <a:cubicBezTo>
                  <a:pt x="2670968" y="1146444"/>
                  <a:pt x="3200618" y="1564086"/>
                  <a:pt x="3925865" y="1729407"/>
                </a:cubicBezTo>
                <a:cubicBezTo>
                  <a:pt x="4651112" y="1894728"/>
                  <a:pt x="5670930" y="1859899"/>
                  <a:pt x="6375231" y="1960821"/>
                </a:cubicBezTo>
                <a:cubicBezTo>
                  <a:pt x="7079532" y="2061743"/>
                  <a:pt x="7455641" y="2100648"/>
                  <a:pt x="8151671" y="2334938"/>
                </a:cubicBezTo>
              </a:path>
            </a:pathLst>
          </a:custGeom>
          <a:noFill/>
          <a:ln w="38100">
            <a:solidFill>
              <a:srgbClr val="9428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29" y="1733190"/>
            <a:ext cx="1777595" cy="116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03" y="4591221"/>
            <a:ext cx="2687422" cy="156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4" y="5370249"/>
            <a:ext cx="742053" cy="391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42" y="6340070"/>
            <a:ext cx="531579" cy="355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Gravimetric Geoid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61" y="4797436"/>
            <a:ext cx="1419960" cy="858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111" y="6142970"/>
            <a:ext cx="1222596" cy="602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25" y="5149450"/>
            <a:ext cx="650676" cy="5136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1343" y="1188446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EGM08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060" y="4887969"/>
            <a:ext cx="842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CAAB4"/>
                </a:solidFill>
                <a:latin typeface="Franklin Gothic Heavy" panose="020B0903020102020204" pitchFamily="34" charset="0"/>
              </a:rPr>
              <a:t>GRACE</a:t>
            </a:r>
            <a:endParaRPr lang="en-US" sz="1600" dirty="0">
              <a:solidFill>
                <a:srgbClr val="6CAAB4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0078" y="5981224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CAAB4"/>
                </a:solidFill>
                <a:latin typeface="Franklin Gothic Heavy" panose="020B0903020102020204" pitchFamily="34" charset="0"/>
              </a:rPr>
              <a:t>GOCE</a:t>
            </a:r>
            <a:endParaRPr lang="en-US" sz="1600" dirty="0">
              <a:solidFill>
                <a:srgbClr val="6CAAB4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13" y="1733190"/>
            <a:ext cx="1781852" cy="117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232111" y="1394636"/>
            <a:ext cx="120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USGG2012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5466" y="1394636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GEOID12A/B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36" y="2266676"/>
            <a:ext cx="749138" cy="749138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4725824" y="2196047"/>
            <a:ext cx="1056407" cy="184826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5367321" y="2136986"/>
            <a:ext cx="126986" cy="129689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 flipV="1">
            <a:off x="4837851" y="2080694"/>
            <a:ext cx="148912" cy="79151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722" y="2643240"/>
            <a:ext cx="55103" cy="55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1825" y="2638496"/>
            <a:ext cx="55103" cy="551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9204" y="2688339"/>
            <a:ext cx="55103" cy="551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1793" y="2692734"/>
            <a:ext cx="55103" cy="551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8825" y="2655841"/>
            <a:ext cx="55103" cy="551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9555" y="2683392"/>
            <a:ext cx="55103" cy="551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2218" y="2669577"/>
            <a:ext cx="55103" cy="551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6204" y="2655394"/>
            <a:ext cx="55103" cy="551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56" y="2642025"/>
            <a:ext cx="55103" cy="551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7937" y="2638496"/>
            <a:ext cx="55103" cy="5510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4563" y="2601104"/>
            <a:ext cx="55103" cy="5510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2834" y="2614474"/>
            <a:ext cx="55103" cy="551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468269" y="2803503"/>
            <a:ext cx="662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2012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074" y="2386787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2008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23973"/>
          <a:stretch/>
        </p:blipFill>
        <p:spPr>
          <a:xfrm>
            <a:off x="4444869" y="5070380"/>
            <a:ext cx="3090672" cy="12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b="23561"/>
          <a:stretch/>
        </p:blipFill>
        <p:spPr>
          <a:xfrm>
            <a:off x="5844720" y="5389607"/>
            <a:ext cx="3084807" cy="124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4389414" y="3577083"/>
            <a:ext cx="663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2014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66562" y="3844746"/>
            <a:ext cx="662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2015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76711" y="3910667"/>
            <a:ext cx="66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B1D0"/>
                </a:solidFill>
                <a:latin typeface="Franklin Gothic Heavy" panose="020B0903020102020204" pitchFamily="34" charset="0"/>
              </a:rPr>
              <a:t>2016</a:t>
            </a:r>
            <a:endParaRPr lang="en-US" sz="1600" dirty="0">
              <a:solidFill>
                <a:srgbClr val="98B1D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9467" y="2148512"/>
            <a:ext cx="8551286" cy="248732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479848"/>
              <a:gd name="connsiteY0" fmla="*/ 0 h 2468273"/>
              <a:gd name="connsiteX1" fmla="*/ 457200 w 8479848"/>
              <a:gd name="connsiteY1" fmla="*/ 762000 h 2468273"/>
              <a:gd name="connsiteX2" fmla="*/ 2438400 w 8479848"/>
              <a:gd name="connsiteY2" fmla="*/ 1066800 h 2468273"/>
              <a:gd name="connsiteX3" fmla="*/ 4308764 w 8479848"/>
              <a:gd name="connsiteY3" fmla="*/ 1898072 h 2468273"/>
              <a:gd name="connsiteX4" fmla="*/ 6802582 w 8479848"/>
              <a:gd name="connsiteY4" fmla="*/ 2133600 h 2468273"/>
              <a:gd name="connsiteX5" fmla="*/ 8479848 w 8479848"/>
              <a:gd name="connsiteY5" fmla="*/ 2468273 h 2468273"/>
              <a:gd name="connsiteX0" fmla="*/ 0 w 8551286"/>
              <a:gd name="connsiteY0" fmla="*/ 0 h 2487323"/>
              <a:gd name="connsiteX1" fmla="*/ 457200 w 8551286"/>
              <a:gd name="connsiteY1" fmla="*/ 762000 h 2487323"/>
              <a:gd name="connsiteX2" fmla="*/ 2438400 w 8551286"/>
              <a:gd name="connsiteY2" fmla="*/ 1066800 h 2487323"/>
              <a:gd name="connsiteX3" fmla="*/ 4308764 w 8551286"/>
              <a:gd name="connsiteY3" fmla="*/ 1898072 h 2487323"/>
              <a:gd name="connsiteX4" fmla="*/ 6802582 w 8551286"/>
              <a:gd name="connsiteY4" fmla="*/ 2133600 h 2487323"/>
              <a:gd name="connsiteX5" fmla="*/ 8551286 w 8551286"/>
              <a:gd name="connsiteY5" fmla="*/ 2487323 h 24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1286" h="248732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5495" y="2035392"/>
                  <a:pt x="6802582" y="2133600"/>
                </a:cubicBezTo>
                <a:cubicBezTo>
                  <a:pt x="7509669" y="2231808"/>
                  <a:pt x="7954674" y="2260743"/>
                  <a:pt x="8551286" y="248732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948" y="1560578"/>
            <a:ext cx="901755" cy="901755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4553599" y="4393842"/>
            <a:ext cx="5845" cy="189737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59" idx="0"/>
          </p:cNvCxnSpPr>
          <p:nvPr/>
        </p:nvCxnSpPr>
        <p:spPr>
          <a:xfrm>
            <a:off x="6441992" y="4627366"/>
            <a:ext cx="8189" cy="22323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024114" y="4947111"/>
            <a:ext cx="6052" cy="18387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333681" y="4359364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xGeoid14B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06664" y="4805568"/>
            <a:ext cx="123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xGeoid15B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11914" y="5112516"/>
            <a:ext cx="1233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xGeoid16B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61410" y="565761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CAAB4"/>
                </a:solidFill>
              </a:rPr>
              <a:t>+</a:t>
            </a:r>
            <a:endParaRPr lang="en-US" sz="3200" b="1" dirty="0">
              <a:solidFill>
                <a:srgbClr val="6CAAB4"/>
              </a:solidFill>
            </a:endParaRPr>
          </a:p>
        </p:txBody>
      </p:sp>
      <p:pic>
        <p:nvPicPr>
          <p:cNvPr id="12" name="Picture 4" descr="http://www.asu.cas.cz/~bezdek/vyzkum/rotating_3d_globe/figures/tn200_rotating_3d_globe_preview_Geoid_height_EGM2008_nmax500_BlueWhiteOrangeRed_px0650.pn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3793" b="9371"/>
          <a:stretch/>
        </p:blipFill>
        <p:spPr bwMode="auto">
          <a:xfrm>
            <a:off x="0" y="1304232"/>
            <a:ext cx="1122218" cy="11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1571496" y="2127080"/>
            <a:ext cx="91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2825"/>
                </a:solidFill>
                <a:latin typeface="Franklin Gothic Heavy" panose="020B0903020102020204" pitchFamily="34" charset="0"/>
              </a:rPr>
              <a:t>GRAV-D</a:t>
            </a:r>
            <a:endParaRPr lang="en-US" sz="1600" dirty="0">
              <a:solidFill>
                <a:srgbClr val="942825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2274896" y="3437740"/>
            <a:ext cx="6933622" cy="1445482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6247823"/>
              <a:gd name="connsiteY0" fmla="*/ 636989 h 1475160"/>
              <a:gd name="connsiteX1" fmla="*/ 901700 w 6247823"/>
              <a:gd name="connsiteY1" fmla="*/ 143 h 1475160"/>
              <a:gd name="connsiteX2" fmla="*/ 2743492 w 6247823"/>
              <a:gd name="connsiteY2" fmla="*/ 682908 h 1475160"/>
              <a:gd name="connsiteX3" fmla="*/ 5164282 w 6247823"/>
              <a:gd name="connsiteY3" fmla="*/ 911443 h 1475160"/>
              <a:gd name="connsiteX4" fmla="*/ 6247823 w 6247823"/>
              <a:gd name="connsiteY4" fmla="*/ 1475160 h 147516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  <a:gd name="connsiteX0" fmla="*/ 0 w 6933623"/>
              <a:gd name="connsiteY0" fmla="*/ 636989 h 1311020"/>
              <a:gd name="connsiteX1" fmla="*/ 901700 w 6933623"/>
              <a:gd name="connsiteY1" fmla="*/ 143 h 1311020"/>
              <a:gd name="connsiteX2" fmla="*/ 2743492 w 6933623"/>
              <a:gd name="connsiteY2" fmla="*/ 682908 h 1311020"/>
              <a:gd name="connsiteX3" fmla="*/ 5164282 w 6933623"/>
              <a:gd name="connsiteY3" fmla="*/ 911443 h 1311020"/>
              <a:gd name="connsiteX4" fmla="*/ 6933623 w 6933623"/>
              <a:gd name="connsiteY4" fmla="*/ 1311020 h 131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623" h="1311020">
                <a:moveTo>
                  <a:pt x="0" y="636989"/>
                </a:moveTo>
                <a:cubicBezTo>
                  <a:pt x="194733" y="291173"/>
                  <a:pt x="444451" y="-7510"/>
                  <a:pt x="901700" y="143"/>
                </a:cubicBezTo>
                <a:cubicBezTo>
                  <a:pt x="1358949" y="7796"/>
                  <a:pt x="2033062" y="531025"/>
                  <a:pt x="2743492" y="682908"/>
                </a:cubicBezTo>
                <a:cubicBezTo>
                  <a:pt x="3453922" y="834791"/>
                  <a:pt x="4465927" y="806758"/>
                  <a:pt x="5164282" y="911443"/>
                </a:cubicBezTo>
                <a:cubicBezTo>
                  <a:pt x="5862637" y="1016128"/>
                  <a:pt x="6146511" y="1016214"/>
                  <a:pt x="6933623" y="1311020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7898817" flipH="1">
            <a:off x="3384545" y="3283499"/>
            <a:ext cx="864900" cy="1845691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7898817" flipH="1">
            <a:off x="3384544" y="3126960"/>
            <a:ext cx="864900" cy="1845691"/>
          </a:xfrm>
          <a:prstGeom prst="arc">
            <a:avLst>
              <a:gd name="adj1" fmla="val 17187592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7506"/>
          <a:stretch/>
        </p:blipFill>
        <p:spPr>
          <a:xfrm>
            <a:off x="1738879" y="3628658"/>
            <a:ext cx="1133060" cy="1048007"/>
          </a:xfrm>
          <a:prstGeom prst="rect">
            <a:avLst/>
          </a:prstGeom>
        </p:spPr>
      </p:pic>
      <p:sp>
        <p:nvSpPr>
          <p:cNvPr id="84" name="Freeform 83"/>
          <p:cNvSpPr/>
          <p:nvPr/>
        </p:nvSpPr>
        <p:spPr>
          <a:xfrm>
            <a:off x="853766" y="4301454"/>
            <a:ext cx="1358900" cy="530713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427117 w 7449640"/>
              <a:gd name="connsiteY0" fmla="*/ 0 h 2868656"/>
              <a:gd name="connsiteX1" fmla="*/ 65167 w 7449640"/>
              <a:gd name="connsiteY1" fmla="*/ 929020 h 2868656"/>
              <a:gd name="connsiteX2" fmla="*/ 2046367 w 7449640"/>
              <a:gd name="connsiteY2" fmla="*/ 1233820 h 2868656"/>
              <a:gd name="connsiteX3" fmla="*/ 3916731 w 7449640"/>
              <a:gd name="connsiteY3" fmla="*/ 2065092 h 2868656"/>
              <a:gd name="connsiteX4" fmla="*/ 6410549 w 7449640"/>
              <a:gd name="connsiteY4" fmla="*/ 2300620 h 2868656"/>
              <a:gd name="connsiteX5" fmla="*/ 7449640 w 7449640"/>
              <a:gd name="connsiteY5" fmla="*/ 2868656 h 2868656"/>
              <a:gd name="connsiteX0" fmla="*/ 573082 w 7430505"/>
              <a:gd name="connsiteY0" fmla="*/ 0 h 2603728"/>
              <a:gd name="connsiteX1" fmla="*/ 46032 w 7430505"/>
              <a:gd name="connsiteY1" fmla="*/ 664092 h 2603728"/>
              <a:gd name="connsiteX2" fmla="*/ 2027232 w 7430505"/>
              <a:gd name="connsiteY2" fmla="*/ 968892 h 2603728"/>
              <a:gd name="connsiteX3" fmla="*/ 3897596 w 7430505"/>
              <a:gd name="connsiteY3" fmla="*/ 1800164 h 2603728"/>
              <a:gd name="connsiteX4" fmla="*/ 6391414 w 7430505"/>
              <a:gd name="connsiteY4" fmla="*/ 2035692 h 2603728"/>
              <a:gd name="connsiteX5" fmla="*/ 7430505 w 7430505"/>
              <a:gd name="connsiteY5" fmla="*/ 2603728 h 2603728"/>
              <a:gd name="connsiteX0" fmla="*/ 573373 w 7430796"/>
              <a:gd name="connsiteY0" fmla="*/ 0 h 2603728"/>
              <a:gd name="connsiteX1" fmla="*/ 46323 w 7430796"/>
              <a:gd name="connsiteY1" fmla="*/ 664092 h 2603728"/>
              <a:gd name="connsiteX2" fmla="*/ 2027523 w 7430796"/>
              <a:gd name="connsiteY2" fmla="*/ 968892 h 2603728"/>
              <a:gd name="connsiteX3" fmla="*/ 3897887 w 7430796"/>
              <a:gd name="connsiteY3" fmla="*/ 1800164 h 2603728"/>
              <a:gd name="connsiteX4" fmla="*/ 6391705 w 7430796"/>
              <a:gd name="connsiteY4" fmla="*/ 2035692 h 2603728"/>
              <a:gd name="connsiteX5" fmla="*/ 7430796 w 7430796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894113 w 7427022"/>
              <a:gd name="connsiteY3" fmla="*/ 1800164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87931 w 7427022"/>
              <a:gd name="connsiteY4" fmla="*/ 2035692 h 2603728"/>
              <a:gd name="connsiteX5" fmla="*/ 7427022 w 7427022"/>
              <a:gd name="connsiteY5" fmla="*/ 2603728 h 2603728"/>
              <a:gd name="connsiteX0" fmla="*/ 569599 w 7427022"/>
              <a:gd name="connsiteY0" fmla="*/ 0 h 2603728"/>
              <a:gd name="connsiteX1" fmla="*/ 42549 w 7427022"/>
              <a:gd name="connsiteY1" fmla="*/ 664092 h 2603728"/>
              <a:gd name="connsiteX2" fmla="*/ 2023749 w 7427022"/>
              <a:gd name="connsiteY2" fmla="*/ 968892 h 2603728"/>
              <a:gd name="connsiteX3" fmla="*/ 3925864 w 7427022"/>
              <a:gd name="connsiteY3" fmla="*/ 1742571 h 2603728"/>
              <a:gd name="connsiteX4" fmla="*/ 6375231 w 7427022"/>
              <a:gd name="connsiteY4" fmla="*/ 1960821 h 2603728"/>
              <a:gd name="connsiteX5" fmla="*/ 7427022 w 7427022"/>
              <a:gd name="connsiteY5" fmla="*/ 2603728 h 2603728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4 w 7433372"/>
              <a:gd name="connsiteY3" fmla="*/ 1742571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25865 w 7433372"/>
              <a:gd name="connsiteY3" fmla="*/ 1729407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75231 w 7433372"/>
              <a:gd name="connsiteY4" fmla="*/ 1960821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457781 w 7433372"/>
              <a:gd name="connsiteY4" fmla="*/ 1957942 h 2482783"/>
              <a:gd name="connsiteX5" fmla="*/ 7433372 w 7433372"/>
              <a:gd name="connsiteY5" fmla="*/ 2482783 h 2482783"/>
              <a:gd name="connsiteX0" fmla="*/ 569599 w 7433372"/>
              <a:gd name="connsiteY0" fmla="*/ 0 h 2482783"/>
              <a:gd name="connsiteX1" fmla="*/ 42549 w 7433372"/>
              <a:gd name="connsiteY1" fmla="*/ 664092 h 2482783"/>
              <a:gd name="connsiteX2" fmla="*/ 2023749 w 7433372"/>
              <a:gd name="connsiteY2" fmla="*/ 968892 h 2482783"/>
              <a:gd name="connsiteX3" fmla="*/ 3967141 w 7433372"/>
              <a:gd name="connsiteY3" fmla="*/ 1720768 h 2482783"/>
              <a:gd name="connsiteX4" fmla="*/ 6387931 w 7433372"/>
              <a:gd name="connsiteY4" fmla="*/ 1949303 h 2482783"/>
              <a:gd name="connsiteX5" fmla="*/ 7433372 w 7433372"/>
              <a:gd name="connsiteY5" fmla="*/ 2482783 h 2482783"/>
              <a:gd name="connsiteX0" fmla="*/ 576260 w 7440033"/>
              <a:gd name="connsiteY0" fmla="*/ 0 h 2482783"/>
              <a:gd name="connsiteX1" fmla="*/ 49210 w 7440033"/>
              <a:gd name="connsiteY1" fmla="*/ 664092 h 2482783"/>
              <a:gd name="connsiteX2" fmla="*/ 2087560 w 7440033"/>
              <a:gd name="connsiteY2" fmla="*/ 974651 h 2482783"/>
              <a:gd name="connsiteX3" fmla="*/ 3973802 w 7440033"/>
              <a:gd name="connsiteY3" fmla="*/ 1720768 h 2482783"/>
              <a:gd name="connsiteX4" fmla="*/ 6394592 w 7440033"/>
              <a:gd name="connsiteY4" fmla="*/ 1949303 h 2482783"/>
              <a:gd name="connsiteX5" fmla="*/ 7440033 w 7440033"/>
              <a:gd name="connsiteY5" fmla="*/ 2482783 h 2482783"/>
              <a:gd name="connsiteX0" fmla="*/ 0 w 6863773"/>
              <a:gd name="connsiteY0" fmla="*/ 0 h 2482783"/>
              <a:gd name="connsiteX1" fmla="*/ 511175 w 6863773"/>
              <a:gd name="connsiteY1" fmla="*/ 1487672 h 2482783"/>
              <a:gd name="connsiteX2" fmla="*/ 1511300 w 6863773"/>
              <a:gd name="connsiteY2" fmla="*/ 974651 h 2482783"/>
              <a:gd name="connsiteX3" fmla="*/ 3397542 w 6863773"/>
              <a:gd name="connsiteY3" fmla="*/ 1720768 h 2482783"/>
              <a:gd name="connsiteX4" fmla="*/ 5818332 w 6863773"/>
              <a:gd name="connsiteY4" fmla="*/ 1949303 h 2482783"/>
              <a:gd name="connsiteX5" fmla="*/ 6863773 w 6863773"/>
              <a:gd name="connsiteY5" fmla="*/ 2482783 h 2482783"/>
              <a:gd name="connsiteX0" fmla="*/ 0 w 7721023"/>
              <a:gd name="connsiteY0" fmla="*/ 0 h 1754231"/>
              <a:gd name="connsiteX1" fmla="*/ 1368425 w 7721023"/>
              <a:gd name="connsiteY1" fmla="*/ 759120 h 1754231"/>
              <a:gd name="connsiteX2" fmla="*/ 2368550 w 7721023"/>
              <a:gd name="connsiteY2" fmla="*/ 246099 h 1754231"/>
              <a:gd name="connsiteX3" fmla="*/ 4254792 w 7721023"/>
              <a:gd name="connsiteY3" fmla="*/ 992216 h 1754231"/>
              <a:gd name="connsiteX4" fmla="*/ 6675582 w 7721023"/>
              <a:gd name="connsiteY4" fmla="*/ 1220751 h 1754231"/>
              <a:gd name="connsiteX5" fmla="*/ 7721023 w 7721023"/>
              <a:gd name="connsiteY5" fmla="*/ 1754231 h 1754231"/>
              <a:gd name="connsiteX0" fmla="*/ 0 w 7721023"/>
              <a:gd name="connsiteY0" fmla="*/ 0 h 1754231"/>
              <a:gd name="connsiteX1" fmla="*/ 903279 w 7721023"/>
              <a:gd name="connsiteY1" fmla="*/ 914747 h 1754231"/>
              <a:gd name="connsiteX2" fmla="*/ 1368425 w 7721023"/>
              <a:gd name="connsiteY2" fmla="*/ 759120 h 1754231"/>
              <a:gd name="connsiteX3" fmla="*/ 2368550 w 7721023"/>
              <a:gd name="connsiteY3" fmla="*/ 246099 h 1754231"/>
              <a:gd name="connsiteX4" fmla="*/ 4254792 w 7721023"/>
              <a:gd name="connsiteY4" fmla="*/ 992216 h 1754231"/>
              <a:gd name="connsiteX5" fmla="*/ 6675582 w 7721023"/>
              <a:gd name="connsiteY5" fmla="*/ 1220751 h 1754231"/>
              <a:gd name="connsiteX6" fmla="*/ 7721023 w 7721023"/>
              <a:gd name="connsiteY6" fmla="*/ 1754231 h 1754231"/>
              <a:gd name="connsiteX0" fmla="*/ 0 w 7714673"/>
              <a:gd name="connsiteY0" fmla="*/ 663410 h 1510551"/>
              <a:gd name="connsiteX1" fmla="*/ 896929 w 7714673"/>
              <a:gd name="connsiteY1" fmla="*/ 671067 h 1510551"/>
              <a:gd name="connsiteX2" fmla="*/ 1362075 w 7714673"/>
              <a:gd name="connsiteY2" fmla="*/ 515440 h 1510551"/>
              <a:gd name="connsiteX3" fmla="*/ 2362200 w 7714673"/>
              <a:gd name="connsiteY3" fmla="*/ 2419 h 1510551"/>
              <a:gd name="connsiteX4" fmla="*/ 4248442 w 7714673"/>
              <a:gd name="connsiteY4" fmla="*/ 748536 h 1510551"/>
              <a:gd name="connsiteX5" fmla="*/ 6669232 w 7714673"/>
              <a:gd name="connsiteY5" fmla="*/ 977071 h 1510551"/>
              <a:gd name="connsiteX6" fmla="*/ 7714673 w 7714673"/>
              <a:gd name="connsiteY6" fmla="*/ 1510551 h 1510551"/>
              <a:gd name="connsiteX0" fmla="*/ 0 w 7714673"/>
              <a:gd name="connsiteY0" fmla="*/ 663404 h 1510545"/>
              <a:gd name="connsiteX1" fmla="*/ 1362075 w 7714673"/>
              <a:gd name="connsiteY1" fmla="*/ 515434 h 1510545"/>
              <a:gd name="connsiteX2" fmla="*/ 2362200 w 7714673"/>
              <a:gd name="connsiteY2" fmla="*/ 2413 h 1510545"/>
              <a:gd name="connsiteX3" fmla="*/ 4248442 w 7714673"/>
              <a:gd name="connsiteY3" fmla="*/ 748530 h 1510545"/>
              <a:gd name="connsiteX4" fmla="*/ 6669232 w 7714673"/>
              <a:gd name="connsiteY4" fmla="*/ 977065 h 1510545"/>
              <a:gd name="connsiteX5" fmla="*/ 7714673 w 7714673"/>
              <a:gd name="connsiteY5" fmla="*/ 1510545 h 1510545"/>
              <a:gd name="connsiteX0" fmla="*/ 0 w 7397173"/>
              <a:gd name="connsiteY0" fmla="*/ 1260120 h 1511173"/>
              <a:gd name="connsiteX1" fmla="*/ 1044575 w 7397173"/>
              <a:gd name="connsiteY1" fmla="*/ 516062 h 1511173"/>
              <a:gd name="connsiteX2" fmla="*/ 2044700 w 7397173"/>
              <a:gd name="connsiteY2" fmla="*/ 3041 h 1511173"/>
              <a:gd name="connsiteX3" fmla="*/ 3930942 w 7397173"/>
              <a:gd name="connsiteY3" fmla="*/ 749158 h 1511173"/>
              <a:gd name="connsiteX4" fmla="*/ 6351732 w 7397173"/>
              <a:gd name="connsiteY4" fmla="*/ 977693 h 1511173"/>
              <a:gd name="connsiteX5" fmla="*/ 7397173 w 7397173"/>
              <a:gd name="connsiteY5" fmla="*/ 1511173 h 1511173"/>
              <a:gd name="connsiteX0" fmla="*/ 137 w 7397310"/>
              <a:gd name="connsiteY0" fmla="*/ 1260120 h 1511173"/>
              <a:gd name="connsiteX1" fmla="*/ 1044712 w 7397310"/>
              <a:gd name="connsiteY1" fmla="*/ 516062 h 1511173"/>
              <a:gd name="connsiteX2" fmla="*/ 2044837 w 7397310"/>
              <a:gd name="connsiteY2" fmla="*/ 3041 h 1511173"/>
              <a:gd name="connsiteX3" fmla="*/ 3931079 w 7397310"/>
              <a:gd name="connsiteY3" fmla="*/ 749158 h 1511173"/>
              <a:gd name="connsiteX4" fmla="*/ 6351869 w 7397310"/>
              <a:gd name="connsiteY4" fmla="*/ 977693 h 1511173"/>
              <a:gd name="connsiteX5" fmla="*/ 7397310 w 7397310"/>
              <a:gd name="connsiteY5" fmla="*/ 1511173 h 1511173"/>
              <a:gd name="connsiteX0" fmla="*/ 139 w 7390962"/>
              <a:gd name="connsiteY0" fmla="*/ 1312024 h 1511243"/>
              <a:gd name="connsiteX1" fmla="*/ 1038364 w 7390962"/>
              <a:gd name="connsiteY1" fmla="*/ 516132 h 1511243"/>
              <a:gd name="connsiteX2" fmla="*/ 2038489 w 7390962"/>
              <a:gd name="connsiteY2" fmla="*/ 3111 h 1511243"/>
              <a:gd name="connsiteX3" fmla="*/ 3924731 w 7390962"/>
              <a:gd name="connsiteY3" fmla="*/ 749228 h 1511243"/>
              <a:gd name="connsiteX4" fmla="*/ 6345521 w 7390962"/>
              <a:gd name="connsiteY4" fmla="*/ 977763 h 1511243"/>
              <a:gd name="connsiteX5" fmla="*/ 7390962 w 7390962"/>
              <a:gd name="connsiteY5" fmla="*/ 1511243 h 1511243"/>
              <a:gd name="connsiteX0" fmla="*/ 116 w 7390939"/>
              <a:gd name="connsiteY0" fmla="*/ 1308915 h 1508134"/>
              <a:gd name="connsiteX1" fmla="*/ 1181216 w 7390939"/>
              <a:gd name="connsiteY1" fmla="*/ 752034 h 1508134"/>
              <a:gd name="connsiteX2" fmla="*/ 2038466 w 7390939"/>
              <a:gd name="connsiteY2" fmla="*/ 2 h 1508134"/>
              <a:gd name="connsiteX3" fmla="*/ 3924708 w 7390939"/>
              <a:gd name="connsiteY3" fmla="*/ 746119 h 1508134"/>
              <a:gd name="connsiteX4" fmla="*/ 6345498 w 7390939"/>
              <a:gd name="connsiteY4" fmla="*/ 974654 h 1508134"/>
              <a:gd name="connsiteX5" fmla="*/ 7390939 w 7390939"/>
              <a:gd name="connsiteY5" fmla="*/ 1508134 h 1508134"/>
              <a:gd name="connsiteX0" fmla="*/ 116 w 7390939"/>
              <a:gd name="connsiteY0" fmla="*/ 1245563 h 1444782"/>
              <a:gd name="connsiteX1" fmla="*/ 1181216 w 7390939"/>
              <a:gd name="connsiteY1" fmla="*/ 688682 h 1444782"/>
              <a:gd name="connsiteX2" fmla="*/ 2082916 w 7390939"/>
              <a:gd name="connsiteY2" fmla="*/ 2 h 1444782"/>
              <a:gd name="connsiteX3" fmla="*/ 3924708 w 7390939"/>
              <a:gd name="connsiteY3" fmla="*/ 682767 h 1444782"/>
              <a:gd name="connsiteX4" fmla="*/ 6345498 w 7390939"/>
              <a:gd name="connsiteY4" fmla="*/ 911302 h 1444782"/>
              <a:gd name="connsiteX5" fmla="*/ 7390939 w 7390939"/>
              <a:gd name="connsiteY5" fmla="*/ 1444782 h 1444782"/>
              <a:gd name="connsiteX0" fmla="*/ 0 w 6209723"/>
              <a:gd name="connsiteY0" fmla="*/ 688682 h 1444782"/>
              <a:gd name="connsiteX1" fmla="*/ 901700 w 6209723"/>
              <a:gd name="connsiteY1" fmla="*/ 2 h 1444782"/>
              <a:gd name="connsiteX2" fmla="*/ 2743492 w 6209723"/>
              <a:gd name="connsiteY2" fmla="*/ 682767 h 1444782"/>
              <a:gd name="connsiteX3" fmla="*/ 5164282 w 6209723"/>
              <a:gd name="connsiteY3" fmla="*/ 911302 h 1444782"/>
              <a:gd name="connsiteX4" fmla="*/ 6209723 w 6209723"/>
              <a:gd name="connsiteY4" fmla="*/ 1444782 h 1444782"/>
              <a:gd name="connsiteX0" fmla="*/ 0 w 6209723"/>
              <a:gd name="connsiteY0" fmla="*/ 636945 h 1444879"/>
              <a:gd name="connsiteX1" fmla="*/ 901700 w 6209723"/>
              <a:gd name="connsiteY1" fmla="*/ 99 h 1444879"/>
              <a:gd name="connsiteX2" fmla="*/ 2743492 w 6209723"/>
              <a:gd name="connsiteY2" fmla="*/ 682864 h 1444879"/>
              <a:gd name="connsiteX3" fmla="*/ 5164282 w 6209723"/>
              <a:gd name="connsiteY3" fmla="*/ 911399 h 1444879"/>
              <a:gd name="connsiteX4" fmla="*/ 6209723 w 6209723"/>
              <a:gd name="connsiteY4" fmla="*/ 1444879 h 1444879"/>
              <a:gd name="connsiteX0" fmla="*/ 0 w 6209723"/>
              <a:gd name="connsiteY0" fmla="*/ 636989 h 1444923"/>
              <a:gd name="connsiteX1" fmla="*/ 901700 w 6209723"/>
              <a:gd name="connsiteY1" fmla="*/ 143 h 1444923"/>
              <a:gd name="connsiteX2" fmla="*/ 2743492 w 6209723"/>
              <a:gd name="connsiteY2" fmla="*/ 682908 h 1444923"/>
              <a:gd name="connsiteX3" fmla="*/ 5164282 w 6209723"/>
              <a:gd name="connsiteY3" fmla="*/ 911443 h 1444923"/>
              <a:gd name="connsiteX4" fmla="*/ 6209723 w 6209723"/>
              <a:gd name="connsiteY4" fmla="*/ 1444923 h 1444923"/>
              <a:gd name="connsiteX0" fmla="*/ 0 w 5164282"/>
              <a:gd name="connsiteY0" fmla="*/ 636989 h 911443"/>
              <a:gd name="connsiteX1" fmla="*/ 901700 w 5164282"/>
              <a:gd name="connsiteY1" fmla="*/ 143 h 911443"/>
              <a:gd name="connsiteX2" fmla="*/ 2743492 w 5164282"/>
              <a:gd name="connsiteY2" fmla="*/ 682908 h 911443"/>
              <a:gd name="connsiteX3" fmla="*/ 5164282 w 5164282"/>
              <a:gd name="connsiteY3" fmla="*/ 911443 h 911443"/>
              <a:gd name="connsiteX0" fmla="*/ 0 w 2743492"/>
              <a:gd name="connsiteY0" fmla="*/ 636989 h 682908"/>
              <a:gd name="connsiteX1" fmla="*/ 901700 w 2743492"/>
              <a:gd name="connsiteY1" fmla="*/ 143 h 682908"/>
              <a:gd name="connsiteX2" fmla="*/ 2743492 w 2743492"/>
              <a:gd name="connsiteY2" fmla="*/ 682908 h 682908"/>
              <a:gd name="connsiteX0" fmla="*/ 0 w 901700"/>
              <a:gd name="connsiteY0" fmla="*/ 636989 h 636989"/>
              <a:gd name="connsiteX1" fmla="*/ 901700 w 901700"/>
              <a:gd name="connsiteY1" fmla="*/ 143 h 636989"/>
              <a:gd name="connsiteX0" fmla="*/ 0 w 1416050"/>
              <a:gd name="connsiteY0" fmla="*/ 209348 h 209348"/>
              <a:gd name="connsiteX1" fmla="*/ 1416050 w 1416050"/>
              <a:gd name="connsiteY1" fmla="*/ 56284 h 209348"/>
              <a:gd name="connsiteX0" fmla="*/ 0 w 1358900"/>
              <a:gd name="connsiteY0" fmla="*/ 481635 h 481635"/>
              <a:gd name="connsiteX1" fmla="*/ 1358900 w 1358900"/>
              <a:gd name="connsiteY1" fmla="*/ 291 h 481635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918495 w 1358900"/>
              <a:gd name="connsiteY1" fmla="*/ 458672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258095 w 1358900"/>
              <a:gd name="connsiteY1" fmla="*/ 199504 h 481344"/>
              <a:gd name="connsiteX2" fmla="*/ 1358900 w 1358900"/>
              <a:gd name="connsiteY2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  <a:gd name="connsiteX0" fmla="*/ 0 w 1358900"/>
              <a:gd name="connsiteY0" fmla="*/ 481344 h 481344"/>
              <a:gd name="connsiteX1" fmla="*/ 1358900 w 1358900"/>
              <a:gd name="connsiteY1" fmla="*/ 0 h 4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8900" h="481344">
                <a:moveTo>
                  <a:pt x="0" y="481344"/>
                </a:moveTo>
                <a:cubicBezTo>
                  <a:pt x="97367" y="27172"/>
                  <a:pt x="1090083" y="425375"/>
                  <a:pt x="1358900" y="0"/>
                </a:cubicBezTo>
              </a:path>
            </a:pathLst>
          </a:custGeom>
          <a:noFill/>
          <a:ln w="38100">
            <a:solidFill>
              <a:srgbClr val="6CAA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421854" y="3884186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Heavy" panose="020B0903020102020204" pitchFamily="34" charset="0"/>
              </a:rPr>
              <a:t>GOCO05S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33" y="3776804"/>
            <a:ext cx="716599" cy="19745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649466" y="2148513"/>
            <a:ext cx="8536997" cy="2826327"/>
          </a:xfrm>
          <a:custGeom>
            <a:avLst/>
            <a:gdLst>
              <a:gd name="connsiteX0" fmla="*/ 0 w 7841673"/>
              <a:gd name="connsiteY0" fmla="*/ 0 h 2701636"/>
              <a:gd name="connsiteX1" fmla="*/ 457200 w 7841673"/>
              <a:gd name="connsiteY1" fmla="*/ 762000 h 2701636"/>
              <a:gd name="connsiteX2" fmla="*/ 2438400 w 7841673"/>
              <a:gd name="connsiteY2" fmla="*/ 1066800 h 2701636"/>
              <a:gd name="connsiteX3" fmla="*/ 4308764 w 7841673"/>
              <a:gd name="connsiteY3" fmla="*/ 1898072 h 2701636"/>
              <a:gd name="connsiteX4" fmla="*/ 6802582 w 7841673"/>
              <a:gd name="connsiteY4" fmla="*/ 2133600 h 2701636"/>
              <a:gd name="connsiteX5" fmla="*/ 7841673 w 7841673"/>
              <a:gd name="connsiteY5" fmla="*/ 2701636 h 2701636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  <a:gd name="connsiteX0" fmla="*/ 0 w 8536998"/>
              <a:gd name="connsiteY0" fmla="*/ 0 h 2563413"/>
              <a:gd name="connsiteX1" fmla="*/ 457200 w 8536998"/>
              <a:gd name="connsiteY1" fmla="*/ 762000 h 2563413"/>
              <a:gd name="connsiteX2" fmla="*/ 2438400 w 8536998"/>
              <a:gd name="connsiteY2" fmla="*/ 1066800 h 2563413"/>
              <a:gd name="connsiteX3" fmla="*/ 4308764 w 8536998"/>
              <a:gd name="connsiteY3" fmla="*/ 1898072 h 2563413"/>
              <a:gd name="connsiteX4" fmla="*/ 6802582 w 8536998"/>
              <a:gd name="connsiteY4" fmla="*/ 2133600 h 2563413"/>
              <a:gd name="connsiteX5" fmla="*/ 8536998 w 8536998"/>
              <a:gd name="connsiteY5" fmla="*/ 2563413 h 25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6998" h="2563413">
                <a:moveTo>
                  <a:pt x="0" y="0"/>
                </a:moveTo>
                <a:cubicBezTo>
                  <a:pt x="25400" y="292100"/>
                  <a:pt x="50800" y="584200"/>
                  <a:pt x="457200" y="762000"/>
                </a:cubicBezTo>
                <a:cubicBezTo>
                  <a:pt x="863600" y="939800"/>
                  <a:pt x="1796473" y="877455"/>
                  <a:pt x="2438400" y="1066800"/>
                </a:cubicBezTo>
                <a:cubicBezTo>
                  <a:pt x="3080327" y="1256145"/>
                  <a:pt x="3581400" y="1720272"/>
                  <a:pt x="4308764" y="1898072"/>
                </a:cubicBezTo>
                <a:cubicBezTo>
                  <a:pt x="5036128" y="2075872"/>
                  <a:pt x="6097876" y="2022710"/>
                  <a:pt x="6802582" y="2133600"/>
                </a:cubicBezTo>
                <a:cubicBezTo>
                  <a:pt x="7507288" y="2244490"/>
                  <a:pt x="7911811" y="2285885"/>
                  <a:pt x="8536998" y="25634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 rot="6472056" flipH="1">
            <a:off x="6533177" y="4161851"/>
            <a:ext cx="1211679" cy="1845691"/>
          </a:xfrm>
          <a:prstGeom prst="arc">
            <a:avLst>
              <a:gd name="adj1" fmla="val 17073973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6472056" flipH="1">
            <a:off x="6533176" y="3948162"/>
            <a:ext cx="1211679" cy="1845691"/>
          </a:xfrm>
          <a:prstGeom prst="arc">
            <a:avLst>
              <a:gd name="adj1" fmla="val 16960956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c 58"/>
          <p:cNvSpPr/>
          <p:nvPr/>
        </p:nvSpPr>
        <p:spPr>
          <a:xfrm rot="6472056" flipH="1">
            <a:off x="5185246" y="3879732"/>
            <a:ext cx="864900" cy="1845691"/>
          </a:xfrm>
          <a:prstGeom prst="arc">
            <a:avLst>
              <a:gd name="adj1" fmla="val 17073973"/>
              <a:gd name="adj2" fmla="val 85174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 rot="6472056" flipH="1">
            <a:off x="5185245" y="3673980"/>
            <a:ext cx="864900" cy="1845691"/>
          </a:xfrm>
          <a:prstGeom prst="arc">
            <a:avLst>
              <a:gd name="adj1" fmla="val 17124915"/>
              <a:gd name="adj2" fmla="val 1141535"/>
            </a:avLst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0476" r="43664" b="2143"/>
          <a:stretch/>
        </p:blipFill>
        <p:spPr>
          <a:xfrm>
            <a:off x="7813846" y="2133433"/>
            <a:ext cx="1402725" cy="2063857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8176884" y="1576421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Franklin Gothic Heavy" panose="020B0903020102020204" pitchFamily="34" charset="0"/>
              </a:rPr>
              <a:t>NGA</a:t>
            </a:r>
          </a:p>
          <a:p>
            <a:pPr algn="ctr"/>
            <a:r>
              <a:rPr lang="en-US" sz="1600" dirty="0" smtClean="0">
                <a:latin typeface="Franklin Gothic Heavy" panose="020B0903020102020204" pitchFamily="34" charset="0"/>
              </a:rPr>
              <a:t>ArcticGP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732094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Geoid: xGeoid16B</a:t>
            </a:r>
            <a:endParaRPr lang="en-US" altLang="en-US" sz="1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240536"/>
            <a:ext cx="8814816" cy="4376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" y="5973636"/>
            <a:ext cx="785813" cy="78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82" y="5797448"/>
            <a:ext cx="1198563" cy="1198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7" y="6012541"/>
            <a:ext cx="773113" cy="773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6303" y="6040068"/>
            <a:ext cx="658658" cy="782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290" y="61143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83761" y="611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55232" y="6091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8672" y="6244091"/>
            <a:ext cx="1961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(all best available)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973636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Satellite Contribution to Geoid: GOCO05S</a:t>
            </a:r>
            <a:endParaRPr lang="en-US" altLang="en-US" sz="1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240536"/>
            <a:ext cx="8814816" cy="43769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5950061"/>
            <a:ext cx="785813" cy="7858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43645" y="624480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732094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 smtClean="0"/>
              <a:t>EVERYTHING BUT </a:t>
            </a:r>
            <a:r>
              <a:rPr lang="mr-IN" altLang="en-US" sz="1800" i="1" dirty="0" smtClean="0"/>
              <a:t>…</a:t>
            </a:r>
            <a:r>
              <a:rPr lang="en-US" altLang="en-US" sz="1800" i="1" dirty="0" smtClean="0"/>
              <a:t>  Satellite </a:t>
            </a:r>
            <a:r>
              <a:rPr lang="en-US" altLang="en-US" sz="1800" i="1" dirty="0"/>
              <a:t>Contribution to Geoid: GOCO05S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82" y="5797448"/>
            <a:ext cx="1198563" cy="1198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7" y="6012541"/>
            <a:ext cx="773113" cy="773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6303" y="6040068"/>
            <a:ext cx="658658" cy="782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3761" y="611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55232" y="6091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8672" y="6244091"/>
            <a:ext cx="1961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(all best available)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pic>
        <p:nvPicPr>
          <p:cNvPr id="12" name="Picture 11" descr="DIFF_Undu_xGeoid16B_vs_GOCO05S_AK_Big_CM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4" y="1224156"/>
            <a:ext cx="8912352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2" y="6093818"/>
            <a:ext cx="698830" cy="698830"/>
          </a:xfrm>
          <a:prstGeom prst="rect">
            <a:avLst/>
          </a:prstGeom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8" y="1226696"/>
            <a:ext cx="8912352" cy="438912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5698570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Experimental Geoid Compared to Hybrid Geoid: </a:t>
            </a:r>
            <a:r>
              <a:rPr lang="en-US" altLang="en-US" sz="1800" i="1" dirty="0"/>
              <a:t>Hybrid Geoid12B - </a:t>
            </a:r>
            <a:r>
              <a:rPr lang="en-US" altLang="en-US" sz="1800" i="1" dirty="0" smtClean="0"/>
              <a:t>xGeoid16B</a:t>
            </a:r>
            <a:endParaRPr lang="en-US" alt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1318" y="6564004"/>
            <a:ext cx="255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HYBRID </a:t>
            </a:r>
            <a:r>
              <a:rPr lang="en-US" sz="1600" dirty="0" smtClean="0">
                <a:latin typeface="Franklin Gothic Heavy" panose="020B0903020102020204" pitchFamily="34" charset="0"/>
                <a:sym typeface="Wingdings" panose="05000000000000000000" pitchFamily="2" charset="2"/>
              </a:rPr>
              <a:t> GRAVIMETRIC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5275" y="6042522"/>
            <a:ext cx="828136" cy="236122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61691" y="6248575"/>
            <a:ext cx="828136" cy="108914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233558">
                <a:moveTo>
                  <a:pt x="0" y="91661"/>
                </a:moveTo>
                <a:cubicBezTo>
                  <a:pt x="80513" y="37027"/>
                  <a:pt x="161026" y="-17607"/>
                  <a:pt x="276045" y="5397"/>
                </a:cubicBezTo>
                <a:cubicBezTo>
                  <a:pt x="391064" y="28401"/>
                  <a:pt x="549215" y="209555"/>
                  <a:pt x="690113" y="229683"/>
                </a:cubicBezTo>
                <a:cubicBezTo>
                  <a:pt x="831011" y="249811"/>
                  <a:pt x="976222" y="187988"/>
                  <a:pt x="1121434" y="126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07716" y="6003176"/>
            <a:ext cx="379562" cy="16458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382588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Geoid in Alaska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" y="5674023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Current Gravimetric Geoid Compared to Hybrid Geoid: </a:t>
            </a:r>
            <a:r>
              <a:rPr lang="en-US" altLang="en-US" sz="1800" i="1" dirty="0"/>
              <a:t>Hybrid Geoid12B - </a:t>
            </a:r>
            <a:r>
              <a:rPr lang="en-US" altLang="en-US" sz="1800" i="1" dirty="0" smtClean="0"/>
              <a:t>USGG2012</a:t>
            </a:r>
            <a:endParaRPr lang="en-US" alt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8" y="1226696"/>
            <a:ext cx="8912352" cy="438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2" y="6093818"/>
            <a:ext cx="698830" cy="698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318" y="6564004"/>
            <a:ext cx="26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Franklin Gothic Heavy" panose="020B0903020102020204" pitchFamily="34" charset="0"/>
              </a:rPr>
              <a:t>HYBRID vs.</a:t>
            </a:r>
            <a:r>
              <a:rPr lang="en-US" sz="1600" dirty="0" smtClean="0">
                <a:latin typeface="Franklin Gothic Heavy" panose="020B0903020102020204" pitchFamily="34" charset="0"/>
                <a:sym typeface="Wingdings" panose="05000000000000000000" pitchFamily="2" charset="2"/>
              </a:rPr>
              <a:t> GRAVIMETRIC</a:t>
            </a:r>
            <a:endParaRPr lang="en-US" sz="1600" dirty="0">
              <a:latin typeface="Franklin Gothic Heavy" panose="020B09030201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5275" y="6042522"/>
            <a:ext cx="828136" cy="236122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61691" y="6248575"/>
            <a:ext cx="828136" cy="108914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233558">
                <a:moveTo>
                  <a:pt x="0" y="91661"/>
                </a:moveTo>
                <a:cubicBezTo>
                  <a:pt x="80513" y="37027"/>
                  <a:pt x="161026" y="-17607"/>
                  <a:pt x="276045" y="5397"/>
                </a:cubicBezTo>
                <a:cubicBezTo>
                  <a:pt x="391064" y="28401"/>
                  <a:pt x="549215" y="209555"/>
                  <a:pt x="690113" y="229683"/>
                </a:cubicBezTo>
                <a:cubicBezTo>
                  <a:pt x="831011" y="249811"/>
                  <a:pt x="976222" y="187988"/>
                  <a:pt x="1121434" y="126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07716" y="6003176"/>
            <a:ext cx="379562" cy="16458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Template</Template>
  <TotalTime>8664</TotalTime>
  <Words>1082</Words>
  <Application>Microsoft Office PowerPoint</Application>
  <PresentationFormat>On-screen Show (4:3)</PresentationFormat>
  <Paragraphs>148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Franklin Gothic Heavy</vt:lpstr>
      <vt:lpstr>Times New Roman</vt:lpstr>
      <vt:lpstr>Wingdings</vt:lpstr>
      <vt:lpstr>NGS Template</vt:lpstr>
      <vt:lpstr>Terminology</vt:lpstr>
      <vt:lpstr>PowerPoint Presentation</vt:lpstr>
      <vt:lpstr>Terminology</vt:lpstr>
      <vt:lpstr>Evolution of the Gravimetric Geoid</vt:lpstr>
      <vt:lpstr>Geoid in Alaska</vt:lpstr>
      <vt:lpstr>Geoid in Alaska</vt:lpstr>
      <vt:lpstr>Geoid in Alaska</vt:lpstr>
      <vt:lpstr>Geoid in Alaska</vt:lpstr>
      <vt:lpstr>Geoid in Alaska</vt:lpstr>
      <vt:lpstr>Geoid in Alaska</vt:lpstr>
      <vt:lpstr>Sagavanirktok River </vt:lpstr>
      <vt:lpstr>Geoid in Alaska</vt:lpstr>
      <vt:lpstr>Geoid in Alaska</vt:lpstr>
      <vt:lpstr>Geoid in Alaska</vt:lpstr>
      <vt:lpstr>Geoid in Alaska</vt:lpstr>
      <vt:lpstr>Geoid in Alaska</vt:lpstr>
      <vt:lpstr>Geoid in Alaska</vt:lpstr>
      <vt:lpstr>Geoid in Alaska</vt:lpstr>
      <vt:lpstr>Geoid in Alaska</vt:lpstr>
      <vt:lpstr>Geoid in Alaska</vt:lpstr>
      <vt:lpstr>Geoid in Alaska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Childers</dc:creator>
  <cp:lastModifiedBy>Debria Hayes</cp:lastModifiedBy>
  <cp:revision>225</cp:revision>
  <cp:lastPrinted>2014-03-12T21:05:06Z</cp:lastPrinted>
  <dcterms:created xsi:type="dcterms:W3CDTF">2014-03-07T16:45:03Z</dcterms:created>
  <dcterms:modified xsi:type="dcterms:W3CDTF">2017-02-24T19:46:12Z</dcterms:modified>
</cp:coreProperties>
</file>