
<file path=[Content_Types].xml><?xml version="1.0" encoding="utf-8"?>
<Types xmlns="http://schemas.openxmlformats.org/package/2006/content-types">
  <Default Extension="png" ContentType="image/png"/>
  <Default Extension="svg" ContentType="image/svg+xml"/>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37.jpg" ContentType="image/jpg"/>
  <Override PartName="/ppt/media/image38.jpg" ContentType="image/jpg"/>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86" r:id="rId2"/>
    <p:sldMasterId id="2147483701" r:id="rId3"/>
    <p:sldMasterId id="2147483713" r:id="rId4"/>
    <p:sldMasterId id="2147483724" r:id="rId5"/>
  </p:sldMasterIdLst>
  <p:notesMasterIdLst>
    <p:notesMasterId r:id="rId57"/>
  </p:notesMasterIdLst>
  <p:sldIdLst>
    <p:sldId id="256" r:id="rId6"/>
    <p:sldId id="257" r:id="rId7"/>
    <p:sldId id="258" r:id="rId8"/>
    <p:sldId id="259" r:id="rId9"/>
    <p:sldId id="260" r:id="rId10"/>
    <p:sldId id="261" r:id="rId11"/>
    <p:sldId id="262" r:id="rId12"/>
    <p:sldId id="263" r:id="rId13"/>
    <p:sldId id="264" r:id="rId14"/>
    <p:sldId id="265" r:id="rId15"/>
    <p:sldId id="268" r:id="rId16"/>
    <p:sldId id="269" r:id="rId17"/>
    <p:sldId id="270" r:id="rId18"/>
    <p:sldId id="271" r:id="rId19"/>
    <p:sldId id="272" r:id="rId20"/>
    <p:sldId id="273" r:id="rId21"/>
    <p:sldId id="266" r:id="rId22"/>
    <p:sldId id="274" r:id="rId23"/>
    <p:sldId id="275" r:id="rId24"/>
    <p:sldId id="276" r:id="rId25"/>
    <p:sldId id="277" r:id="rId26"/>
    <p:sldId id="278" r:id="rId27"/>
    <p:sldId id="279" r:id="rId28"/>
    <p:sldId id="1983" r:id="rId29"/>
    <p:sldId id="2392" r:id="rId30"/>
    <p:sldId id="2393" r:id="rId31"/>
    <p:sldId id="2394" r:id="rId32"/>
    <p:sldId id="299" r:id="rId33"/>
    <p:sldId id="2395" r:id="rId34"/>
    <p:sldId id="2396" r:id="rId35"/>
    <p:sldId id="2397" r:id="rId36"/>
    <p:sldId id="2398" r:id="rId37"/>
    <p:sldId id="2399" r:id="rId38"/>
    <p:sldId id="2400" r:id="rId39"/>
    <p:sldId id="2401" r:id="rId40"/>
    <p:sldId id="2402" r:id="rId41"/>
    <p:sldId id="421" r:id="rId42"/>
    <p:sldId id="2403" r:id="rId43"/>
    <p:sldId id="2404" r:id="rId44"/>
    <p:sldId id="1080" r:id="rId45"/>
    <p:sldId id="1081" r:id="rId46"/>
    <p:sldId id="1088" r:id="rId47"/>
    <p:sldId id="1085" r:id="rId48"/>
    <p:sldId id="1082" r:id="rId49"/>
    <p:sldId id="1083" r:id="rId50"/>
    <p:sldId id="1084" r:id="rId51"/>
    <p:sldId id="1089" r:id="rId52"/>
    <p:sldId id="1087" r:id="rId53"/>
    <p:sldId id="1090" r:id="rId54"/>
    <p:sldId id="1086" r:id="rId55"/>
    <p:sldId id="267" r:id="rId5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7" roundtripDataSignature="AMtx7mgbL1dOH3LtsBbByLCKZedoM0Ukv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58" autoAdjust="0"/>
    <p:restoredTop sz="86392" autoAdjust="0"/>
  </p:normalViewPr>
  <p:slideViewPr>
    <p:cSldViewPr snapToGrid="0">
      <p:cViewPr>
        <p:scale>
          <a:sx n="50" d="100"/>
          <a:sy n="50" d="100"/>
        </p:scale>
        <p:origin x="2874" y="1470"/>
      </p:cViewPr>
      <p:guideLst/>
    </p:cSldViewPr>
  </p:slideViewPr>
  <p:outlineViewPr>
    <p:cViewPr>
      <p:scale>
        <a:sx n="33" d="100"/>
        <a:sy n="33" d="100"/>
      </p:scale>
      <p:origin x="0" y="-8672"/>
    </p:cViewPr>
  </p:outlineViewPr>
  <p:notesTextViewPr>
    <p:cViewPr>
      <p:scale>
        <a:sx n="3" d="2"/>
        <a:sy n="3" d="2"/>
      </p:scale>
      <p:origin x="0" y="-528"/>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79"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77" Type="http://customschemas.google.com/relationships/presentationmetadata" Target="metadata"/><Relationship Id="rId8" Type="http://schemas.openxmlformats.org/officeDocument/2006/relationships/slide" Target="slides/slide3.xml"/><Relationship Id="rId51" Type="http://schemas.openxmlformats.org/officeDocument/2006/relationships/slide" Target="slides/slide46.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800" dirty="0"/>
              <a:t>Happy Birthday NGS!</a:t>
            </a:r>
          </a:p>
          <a:p>
            <a:pPr marL="0" indent="0"/>
            <a:endParaRPr lang="en-US" sz="1800" dirty="0"/>
          </a:p>
          <a:p>
            <a:pPr marL="0" indent="0"/>
            <a:r>
              <a:rPr lang="en-US" sz="1800" dirty="0"/>
              <a:t>On February 10, 1807, President Thomas Jefferson signed legislation to establish the Survey of the Coast, which became the US Coast &amp; Geodetic Survey and later the National Geodetic Survey.</a:t>
            </a:r>
          </a:p>
          <a:p>
            <a:pPr marL="0" indent="0"/>
            <a:endParaRPr lang="en-US" sz="1800" dirty="0"/>
          </a:p>
          <a:p>
            <a:pPr marL="0" indent="0"/>
            <a:r>
              <a:rPr lang="en-US" sz="1800" dirty="0"/>
              <a:t>Sesquicentennial stamp issued in 1957.</a:t>
            </a:r>
          </a:p>
        </p:txBody>
      </p:sp>
      <p:sp>
        <p:nvSpPr>
          <p:cNvPr id="216" name="Google Shape;21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t>But Advisors do much more than attend meetings.</a:t>
            </a:r>
            <a:endParaRPr/>
          </a:p>
          <a:p>
            <a:pPr marL="0" lvl="0" indent="0" algn="l" rtl="0">
              <a:spcBef>
                <a:spcPts val="0"/>
              </a:spcBef>
              <a:spcAft>
                <a:spcPts val="0"/>
              </a:spcAft>
              <a:buNone/>
            </a:pPr>
            <a:r>
              <a:rPr lang="en-US" sz="1800"/>
              <a:t>Lynda, Jeff and Dan will tell us how they are helping in their regions and across the nation.</a:t>
            </a:r>
            <a:endParaRPr/>
          </a:p>
          <a:p>
            <a:pPr marL="0" lvl="0" indent="0" algn="l" rtl="0">
              <a:spcBef>
                <a:spcPts val="0"/>
              </a:spcBef>
              <a:spcAft>
                <a:spcPts val="0"/>
              </a:spcAft>
              <a:buNone/>
            </a:pPr>
            <a:endParaRPr sz="1800"/>
          </a:p>
        </p:txBody>
      </p:sp>
      <p:sp>
        <p:nvSpPr>
          <p:cNvPr id="298" name="Google Shape;29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The Regional Advisor</a:t>
            </a:r>
            <a:r>
              <a:rPr lang="en-US" sz="1200" baseline="0" dirty="0"/>
              <a:t> serves as a liaison between NGS and its public, academic, and private sector constituents who are managing the geodetic component of geospatial activities tied to the NSRS.  Assistance in management of NOAA’s Continuously Operating Reference Station (CORS) Network in an advisor’s region is an integral part of supporting the NSRS.</a:t>
            </a:r>
            <a:endParaRPr sz="1200" dirty="0"/>
          </a:p>
          <a:p>
            <a:pPr marL="0" lvl="0" indent="0" algn="l" rtl="0">
              <a:spcBef>
                <a:spcPts val="0"/>
              </a:spcBef>
              <a:spcAft>
                <a:spcPts val="0"/>
              </a:spcAft>
              <a:buNone/>
            </a:pPr>
            <a:endParaRPr dirty="0"/>
          </a:p>
        </p:txBody>
      </p:sp>
      <p:sp>
        <p:nvSpPr>
          <p:cNvPr id="401" name="Google Shape;40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09" name="Google Shape;40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dirty="0">
                <a:solidFill>
                  <a:schemeClr val="dk1"/>
                </a:solidFill>
                <a:latin typeface="Calibri"/>
                <a:ea typeface="Calibri"/>
                <a:cs typeface="Calibri"/>
                <a:sym typeface="Calibri"/>
              </a:rPr>
              <a:t>NOAA’s Continuously Operating Reference Station (or CORS) Network</a:t>
            </a:r>
            <a:r>
              <a:rPr lang="en-US" sz="1200" b="0" i="0" baseline="0" dirty="0">
                <a:solidFill>
                  <a:schemeClr val="dk1"/>
                </a:solidFill>
                <a:latin typeface="Calibri"/>
                <a:ea typeface="Calibri"/>
                <a:cs typeface="Calibri"/>
                <a:sym typeface="Calibri"/>
              </a:rPr>
              <a:t> provides GNSS data files, station coordinates, and velocities from this nationwide array of tracking stations which are used for survey processing and geophysical research.</a:t>
            </a:r>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 sz="1200" b="0" i="0" dirty="0">
                <a:solidFill>
                  <a:schemeClr val="dk1"/>
                </a:solidFill>
                <a:latin typeface="Calibri"/>
                <a:ea typeface="Calibri"/>
                <a:cs typeface="Calibri"/>
                <a:sym typeface="Calibri"/>
              </a:rPr>
              <a:t>Surveyors, GIS users, engineers, scientists, and other people who collect GPS/GNSS data can use NCN data, acquired at fiducial geodetic control stations, to improve the precision of their positions, and align their work within the National Spatial Reference System (NSRS). NCN enhanced post-processed coordinate accuracies can approach a few centimeters, both horizontally and vertically.</a:t>
            </a:r>
            <a:endParaRPr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410" name="Google Shape;41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dirty="0"/>
              <a:t>Advisor’s support the NGS CORS team</a:t>
            </a:r>
            <a:r>
              <a:rPr lang="en-US" baseline="0" dirty="0"/>
              <a:t> by working closely with CORS station operators and agencies in their region requesting technical support</a:t>
            </a:r>
            <a:r>
              <a:rPr lang="en-US" dirty="0"/>
              <a:t>.</a:t>
            </a:r>
            <a:r>
              <a:rPr lang="en-US" baseline="0" dirty="0"/>
              <a:t>  This could include advising operators on receiver/antenna changes, firmware updates, and connectivity issues.  Additionally, the advisor can assist the CORS team in building out networks, collaborating with stakeholder groups, and aiding in troubleshooting with other issues.</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500"/>
              </a:spcBef>
              <a:spcAft>
                <a:spcPts val="0"/>
              </a:spcAft>
              <a:buClr>
                <a:schemeClr val="dk1"/>
              </a:buClr>
              <a:buSzPts val="1100"/>
              <a:buFont typeface="Arial"/>
              <a:buNone/>
              <a:tabLst/>
              <a:defRPr/>
            </a:pPr>
            <a:r>
              <a:rPr lang="en-US" sz="1200" b="0" i="0" dirty="0">
                <a:solidFill>
                  <a:schemeClr val="dk1"/>
                </a:solidFill>
                <a:latin typeface="Calibri"/>
                <a:ea typeface="Calibri"/>
                <a:cs typeface="Calibri"/>
                <a:sym typeface="Calibri"/>
              </a:rPr>
              <a:t>The CORS network is a multi-purpose, multi-agency cooperative endeavor, combining the efforts of hundreds of government, academic, and private organizations. The stations are independently owned and operated. Each agency shares their GNSS/GPS carrier phase and code range measurements and station metadata with NGS, which are analyzed and distributed free of charge.</a:t>
            </a:r>
          </a:p>
          <a:p>
            <a:pPr marL="0" marR="0" lvl="0" indent="0" algn="l" defTabSz="914400" rtl="0" eaLnBrk="1" fontAlgn="auto" latinLnBrk="0" hangingPunct="1">
              <a:lnSpc>
                <a:spcPct val="100000"/>
              </a:lnSpc>
              <a:spcBef>
                <a:spcPts val="500"/>
              </a:spcBef>
              <a:spcAft>
                <a:spcPts val="0"/>
              </a:spcAft>
              <a:buClr>
                <a:schemeClr val="dk1"/>
              </a:buClr>
              <a:buSzPts val="1100"/>
              <a:buFont typeface="Arial"/>
              <a:buNone/>
              <a:tabLst/>
              <a:defRPr/>
            </a:pPr>
            <a:endParaRPr lang="en-US" sz="1200" b="0" i="0" dirty="0">
              <a:solidFill>
                <a:schemeClr val="dk1"/>
              </a:solidFill>
              <a:latin typeface="Calibri"/>
              <a:cs typeface="Calibri"/>
              <a:sym typeface="Calibri"/>
            </a:endParaRPr>
          </a:p>
          <a:p>
            <a:pPr marL="0" lvl="0" indent="0" algn="l" rtl="0">
              <a:spcBef>
                <a:spcPts val="0"/>
              </a:spcBef>
              <a:spcAft>
                <a:spcPts val="0"/>
              </a:spcAft>
              <a:buClr>
                <a:schemeClr val="dk1"/>
              </a:buClr>
              <a:buSzPts val="1200"/>
              <a:buFont typeface="Calibri"/>
              <a:buNone/>
            </a:pPr>
            <a:r>
              <a:rPr lang="en-US" dirty="0"/>
              <a:t>There</a:t>
            </a:r>
            <a:r>
              <a:rPr lang="en-US" baseline="0" dirty="0"/>
              <a:t> are currently 1890 total active NCN stations operated by a total of 156 partners</a:t>
            </a:r>
            <a:endParaRPr lang="en-US" dirty="0"/>
          </a:p>
          <a:p>
            <a:pPr marL="0" lvl="0" indent="0" algn="l" rtl="0">
              <a:spcBef>
                <a:spcPts val="500"/>
              </a:spcBef>
              <a:spcAft>
                <a:spcPts val="0"/>
              </a:spcAft>
              <a:buClr>
                <a:schemeClr val="dk1"/>
              </a:buClr>
              <a:buSzPts val="1100"/>
              <a:buFont typeface="Arial"/>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dirty="0"/>
              <a:t>Of the 33</a:t>
            </a:r>
            <a:r>
              <a:rPr lang="en-US" baseline="0" dirty="0"/>
              <a:t> states and territories with gaps in NCN coverage, t</a:t>
            </a:r>
            <a:r>
              <a:rPr lang="en" dirty="0"/>
              <a:t>he</a:t>
            </a:r>
            <a:r>
              <a:rPr lang="en" baseline="0" dirty="0"/>
              <a:t> SW Region houses three states (AZ, NM, and UT) that have NCN gaps within the 70 km restriction, with </a:t>
            </a:r>
            <a:r>
              <a:rPr lang="en" dirty="0"/>
              <a:t>28.55% in </a:t>
            </a:r>
            <a:r>
              <a:rPr lang="en-US" dirty="0"/>
              <a:t>Utah, 16.21% in Arizona, and 23.32% in New Mexico.  These gaps</a:t>
            </a:r>
            <a:r>
              <a:rPr lang="en-US" baseline="0" dirty="0"/>
              <a:t> are partly due to the SW Region housing vast areas of open land with limited infrastructure.  However, this region is currently actively adding new CORS stations to begin to close those gaps.  Additionally, there are four candidate sites in the SW Region for Foundation CORS being planned at several space geodetic observatories in AZ and NM.</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Case Study:  In AZ, a recent welcome discussion between AGIC, APLS,</a:t>
            </a:r>
            <a:r>
              <a:rPr lang="en-US" baseline="0" dirty="0"/>
              <a:t> ADOT, NGS, and the private surveying and engineering community resulted in the formation of several new best practices committees.  By examining current needs in the AZ State CORS network, a new AGIC working group – AZ CORS was formed to begin addressing some of these needs.  NGS is assisting with guiding state standards to meet NCN standards of CORS station construction, COM and data management, and maintenance and response plans.  NGS can advise as well as provide guidance on new build, or rebuilds at state CORS sites to meet NGS NCN standards which can bring a site into NGS care.</a:t>
            </a:r>
            <a:endParaRPr dirty="0"/>
          </a:p>
        </p:txBody>
      </p:sp>
      <p:sp>
        <p:nvSpPr>
          <p:cNvPr id="477" name="Google Shape;477;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City of Phoenix,</a:t>
            </a:r>
            <a:r>
              <a:rPr lang="en-US" baseline="0" dirty="0"/>
              <a:t> CAP (The Central Arizona Project), and NGS are partnering to build new NCN standard CORS stations in Arizona.  Pictured here is our NGS State Coordinator, Brian Fisher helping to site a new NCN CORS station at a city of Phoenix open space park.  This will be the site of a future workshop with the NOAA CORS team illustrating the construction of a braced monument CORS station.</a:t>
            </a:r>
            <a:endParaRPr dirty="0"/>
          </a:p>
        </p:txBody>
      </p:sp>
      <p:sp>
        <p:nvSpPr>
          <p:cNvPr id="489" name="Google Shape;48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By leveraging</a:t>
            </a:r>
            <a:r>
              <a:rPr lang="en-US" baseline="0" dirty="0"/>
              <a:t> NGS presence in the region over the next year and a half during the development of the foundation CORS network, stakeholders can benefit.  When the NGS CORS team is in the field, advisors will be facilitating workshops and training opportunities on standards and best practices.  By improving geodetic control and data quality in our regions, advisors can help our constituents better prepare for future datum changes in the NSRS.</a:t>
            </a:r>
            <a:endParaRPr dirty="0"/>
          </a:p>
        </p:txBody>
      </p:sp>
      <p:sp>
        <p:nvSpPr>
          <p:cNvPr id="499" name="Google Shape;499;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15000"/>
              </a:lnSpc>
              <a:spcBef>
                <a:spcPts val="1000"/>
              </a:spcBef>
              <a:spcAft>
                <a:spcPts val="0"/>
              </a:spcAft>
              <a:buClr>
                <a:schemeClr val="dk1"/>
              </a:buClr>
              <a:buSzPts val="1400"/>
              <a:buNone/>
            </a:pPr>
            <a:r>
              <a:rPr lang="en-US" sz="1600" b="1" dirty="0"/>
              <a:t>The NOAA CORS Network</a:t>
            </a:r>
            <a:r>
              <a:rPr lang="en-US" sz="1600" b="1" baseline="0" dirty="0"/>
              <a:t> must transform to meet our NGS mission for the next decade as it will be used to define, maintain, and provide access</a:t>
            </a:r>
            <a:r>
              <a:rPr lang="en-US" sz="1600" b="1" dirty="0"/>
              <a:t> to the NSRS.  In order to do this,</a:t>
            </a:r>
            <a:r>
              <a:rPr lang="en-US" sz="1600" b="1" baseline="0" dirty="0"/>
              <a:t> </a:t>
            </a:r>
            <a:r>
              <a:rPr lang="en-US" sz="1600" b="0" baseline="0" dirty="0"/>
              <a:t>h</a:t>
            </a:r>
            <a:r>
              <a:rPr lang="en-US" sz="1600" dirty="0"/>
              <a:t>igh quality stations must comprise the NCN to achieve excellence on critical geodetic tasks</a:t>
            </a:r>
            <a:r>
              <a:rPr lang="en-US" sz="1600" baseline="0" dirty="0"/>
              <a:t> while creating </a:t>
            </a:r>
            <a:r>
              <a:rPr lang="en-US" sz="1600" dirty="0"/>
              <a:t>a sustainable CORS Program system: people, data, hardware, software, computing.  By providing automated, fast</a:t>
            </a:r>
            <a:r>
              <a:rPr lang="en-US" sz="1600" baseline="0" dirty="0"/>
              <a:t>, and reliable coordinates to a high volume of stations for NSRS adoption, the needs of the nation and the community can be served.  This network will serve surveyors and a broader base of stakeholders needing geodetic control.</a:t>
            </a:r>
            <a:endParaRPr lang="en-US" sz="1600" b="1" dirty="0"/>
          </a:p>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800" dirty="0"/>
              <a:t>Geodesy is the business of the NGS.</a:t>
            </a:r>
          </a:p>
          <a:p>
            <a:pPr marL="0" indent="0"/>
            <a:r>
              <a:rPr lang="en-US" sz="1800" dirty="0"/>
              <a:t>And our flagship product is the NSRS,</a:t>
            </a:r>
          </a:p>
          <a:p>
            <a:pPr marL="0" indent="0"/>
            <a:r>
              <a:rPr lang="en-US" sz="1800" dirty="0"/>
              <a:t>     the national coordinate system</a:t>
            </a:r>
          </a:p>
          <a:p>
            <a:pPr marL="0" indent="0"/>
            <a:r>
              <a:rPr lang="en-US" sz="1800" dirty="0"/>
              <a:t>     that provides the foundation for</a:t>
            </a:r>
          </a:p>
          <a:p>
            <a:pPr marL="0" indent="0"/>
            <a:r>
              <a:rPr lang="en-US" sz="1800" dirty="0"/>
              <a:t>     transportation, navigation, land record systems,</a:t>
            </a:r>
          </a:p>
          <a:p>
            <a:pPr marL="0" indent="0"/>
            <a:r>
              <a:rPr lang="en-US" sz="1800" dirty="0"/>
              <a:t>     mapping and charting efforts, </a:t>
            </a:r>
          </a:p>
          <a:p>
            <a:pPr marL="0" indent="0"/>
            <a:r>
              <a:rPr lang="en-US" sz="1800" dirty="0"/>
              <a:t>     and scientific and engineering applications.</a:t>
            </a: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Pictured here is a Foundation CORS site built at the McDonal</a:t>
            </a:r>
            <a:r>
              <a:rPr lang="en-US" baseline="0" dirty="0"/>
              <a:t>d Observatory in Texas</a:t>
            </a:r>
            <a:endParaRPr dirty="0"/>
          </a:p>
        </p:txBody>
      </p:sp>
      <p:sp>
        <p:nvSpPr>
          <p:cNvPr id="517" name="Google Shape;517;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There are four proposed Foundation CORS sites in the SW region – at the Los Alamos VLBA, the Pie Town VLBA, and the Apache Point VLBA in NM, and the Kitt Peak VLBA in Tucson, AZ.  The Very Long</a:t>
            </a:r>
            <a:r>
              <a:rPr lang="en-US" baseline="0" dirty="0"/>
              <a:t> </a:t>
            </a:r>
            <a:r>
              <a:rPr lang="en-US" dirty="0"/>
              <a:t>Baseline</a:t>
            </a:r>
            <a:r>
              <a:rPr lang="en-US" baseline="0" dirty="0"/>
              <a:t> </a:t>
            </a:r>
            <a:r>
              <a:rPr lang="en-US" dirty="0"/>
              <a:t>Array is an interferometer consisting of 10 identical antennas on transcontinental baselines up to 8000 km. By collocating these</a:t>
            </a:r>
            <a:r>
              <a:rPr lang="en-US" baseline="0" dirty="0"/>
              <a:t> GNSS stations with space geodetic observatories, a long term consistency between the NSRS and the ITRF can be obtained.</a:t>
            </a:r>
            <a:endParaRPr dirty="0"/>
          </a:p>
        </p:txBody>
      </p:sp>
      <p:sp>
        <p:nvSpPr>
          <p:cNvPr id="524" name="Google Shape;524;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Reconnaissance Team included partners from the Kitt Peak NRAO,  the University of Texas’s Army Research Lab, and the NGS SW Regional Advisor.</a:t>
            </a:r>
            <a:endParaRPr dirty="0"/>
          </a:p>
        </p:txBody>
      </p:sp>
      <p:sp>
        <p:nvSpPr>
          <p:cNvPr id="534" name="Google Shape;534;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Calibri" panose="020F0502020204030204" pitchFamily="34" charset="0"/>
                <a:cs typeface="Calibri" panose="020F0502020204030204" pitchFamily="34" charset="0"/>
              </a:rPr>
              <a:t> </a:t>
            </a:r>
            <a:r>
              <a:rPr lang="en-US" sz="1200" b="1" i="1" dirty="0">
                <a:latin typeface="Calibri" panose="020F0502020204030204" pitchFamily="34" charset="0"/>
                <a:cs typeface="Calibri" panose="020F0502020204030204" pitchFamily="34" charset="0"/>
              </a:rPr>
              <a:t>To maintain long-term consistency between the NSRS and the ITRF, a specific set of stations must be operated at the highest standards and federally-owned to ensure longevity. NGS has identified a set of 36 stations across the U.S. and its territories that meets this criteria and provide consistent national access to the NSRS. This subnetwork of the NCN will be known as the NOAA Foundation CORS Network, or NFCN.</a:t>
            </a:r>
          </a:p>
          <a:p>
            <a:pPr marL="0" lvl="0" indent="0" algn="l" rtl="0">
              <a:spcBef>
                <a:spcPts val="0"/>
              </a:spcBef>
              <a:spcAft>
                <a:spcPts val="0"/>
              </a:spcAft>
              <a:buNone/>
            </a:pPr>
            <a:endParaRPr lang="en-US" sz="1200" b="1" i="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1" dirty="0">
                <a:latin typeface="Calibri" panose="020F0502020204030204" pitchFamily="34" charset="0"/>
                <a:cs typeface="Calibri" panose="020F0502020204030204" pitchFamily="34" charset="0"/>
              </a:rPr>
              <a:t>(</a:t>
            </a:r>
            <a:r>
              <a:rPr lang="en-US" baseline="0" dirty="0"/>
              <a:t>Jeff </a:t>
            </a:r>
            <a:r>
              <a:rPr lang="en-US" baseline="0" dirty="0" err="1"/>
              <a:t>Jalbrzikowski</a:t>
            </a:r>
            <a:r>
              <a:rPr lang="en-US" baseline="0" dirty="0"/>
              <a:t>, our Appalachian Regional Advisor, will now explain what we do with our NCN data by taking us through a tutorial on NGS’s most popular product, the Online Positioning User Service, or OPUS.)</a:t>
            </a:r>
          </a:p>
          <a:p>
            <a:pPr marL="0" lvl="0" indent="0" algn="l" rtl="0">
              <a:spcBef>
                <a:spcPts val="0"/>
              </a:spcBef>
              <a:spcAft>
                <a:spcPts val="0"/>
              </a:spcAft>
              <a:buNone/>
            </a:pPr>
            <a:endParaRPr dirty="0"/>
          </a:p>
        </p:txBody>
      </p:sp>
      <p:sp>
        <p:nvSpPr>
          <p:cNvPr id="543" name="Google Shape;543;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Transition from Lynda’s talk…</a:t>
            </a:r>
          </a:p>
          <a:p>
            <a:r>
              <a:rPr lang="en-US" baseline="0" dirty="0"/>
              <a:t>“suite of OPUS products”</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840827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2813" rtl="0" eaLnBrk="1" fontAlgn="auto" latinLnBrk="0" hangingPunct="1">
              <a:lnSpc>
                <a:spcPct val="100000"/>
              </a:lnSpc>
              <a:spcBef>
                <a:spcPts val="0"/>
              </a:spcBef>
              <a:spcAft>
                <a:spcPts val="0"/>
              </a:spcAft>
              <a:buClrTx/>
              <a:buSzTx/>
              <a:buFontTx/>
              <a:buNone/>
              <a:tabLst/>
              <a:defRPr/>
            </a:pPr>
            <a:fld id="{92FAF5C0-36E2-4EA1-8339-41C33C35736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2813" rtl="0" eaLnBrk="1" fontAlgn="auto" latinLnBrk="0" hangingPunct="1">
                <a:lnSpc>
                  <a:spcPct val="100000"/>
                </a:lnSpc>
                <a:spcBef>
                  <a:spcPts val="0"/>
                </a:spcBef>
                <a:spcAft>
                  <a:spcPts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Cambria" panose="02040503050406030204" pitchFamily="18" charset="0"/>
                <a:ea typeface="Cambria" panose="02040503050406030204" pitchFamily="18" charset="0"/>
              </a:rPr>
              <a:t>Ok, that’s great, we have these CORS… now what?</a:t>
            </a:r>
          </a:p>
          <a:p>
            <a:pPr marL="0" marR="0" lvl="0" indent="0" algn="l" defTabSz="914400" rtl="0" eaLnBrk="1" fontAlgn="auto" latinLnBrk="0" hangingPunct="1">
              <a:lnSpc>
                <a:spcPct val="100000"/>
              </a:lnSpc>
              <a:spcBef>
                <a:spcPts val="1800"/>
              </a:spcBef>
              <a:spcAft>
                <a:spcPts val="0"/>
              </a:spcAft>
              <a:buClrTx/>
              <a:buSzTx/>
              <a:buFontTx/>
              <a:buNone/>
              <a:tabLst/>
              <a:defRPr/>
            </a:pPr>
            <a:r>
              <a:rPr lang="en-US" sz="2800" dirty="0">
                <a:latin typeface="Cambria" panose="02040503050406030204" pitchFamily="18" charset="0"/>
                <a:ea typeface="Cambria" panose="02040503050406030204" pitchFamily="18" charset="0"/>
              </a:rPr>
              <a:t>Well, without the NCN there would be no OPUS! </a:t>
            </a:r>
            <a:r>
              <a:rPr lang="en-US" sz="2800" dirty="0">
                <a:latin typeface="Cambria" panose="02040503050406030204" pitchFamily="18" charset="0"/>
                <a:ea typeface="Cambria" panose="02040503050406030204" pitchFamily="18" charset="0"/>
                <a:sym typeface="Wingdings" panose="05000000000000000000" pitchFamily="2" charset="2"/>
              </a:rPr>
              <a:t> </a:t>
            </a:r>
            <a:r>
              <a:rPr lang="en-US" sz="2800" dirty="0">
                <a:latin typeface="Cambria" panose="02040503050406030204" pitchFamily="18" charset="0"/>
                <a:ea typeface="Cambria" panose="02040503050406030204" pitchFamily="18" charset="0"/>
              </a:rPr>
              <a:t>Perhaps our most popular product</a:t>
            </a:r>
          </a:p>
          <a:p>
            <a:pPr>
              <a:spcBef>
                <a:spcPts val="1800"/>
              </a:spcBef>
              <a:defRPr/>
            </a:pPr>
            <a:endParaRPr lang="en-US" sz="2800" dirty="0">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9633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DCBBEAC-3CAF-4680-A04E-67CF90CEDD82}" type="slidenum">
              <a:rPr kumimoji="0" lang="en-US" altLang="en-US" sz="13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altLang="en-US" sz="13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76803"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pPr>
            <a:r>
              <a:rPr lang="en-US" altLang="en-US" dirty="0">
                <a:latin typeface="Arial" charset="0"/>
              </a:rPr>
              <a:t>OPUS-RS or Rapid Static performs two calculations.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dirty="0">
                <a:latin typeface="Arial" charset="0"/>
              </a:rPr>
              <a:t>1</a:t>
            </a:r>
            <a:r>
              <a:rPr lang="en-US" altLang="en-US" baseline="30000" dirty="0">
                <a:latin typeface="Arial" charset="0"/>
              </a:rPr>
              <a:t>st</a:t>
            </a:r>
            <a:r>
              <a:rPr lang="en-US" altLang="en-US" baseline="0" dirty="0">
                <a:latin typeface="Arial" charset="0"/>
              </a:rPr>
              <a:t> </a:t>
            </a:r>
            <a:r>
              <a:rPr lang="en-US" altLang="en-US" dirty="0">
                <a:latin typeface="Arial" charset="0"/>
              </a:rPr>
              <a:t>-</a:t>
            </a:r>
            <a:r>
              <a:rPr lang="en-US" altLang="en-US" baseline="0" dirty="0">
                <a:latin typeface="Arial" charset="0"/>
              </a:rPr>
              <a:t> </a:t>
            </a:r>
            <a:r>
              <a:rPr lang="en-US" altLang="en-US" sz="1200" dirty="0">
                <a:latin typeface="Arial" charset="0"/>
              </a:rPr>
              <a:t>creates an atmospheric delay model from surrounding CORS data (white circle)</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b="0" dirty="0">
                <a:latin typeface="Arial" charset="0"/>
              </a:rPr>
              <a:t>2</a:t>
            </a:r>
            <a:r>
              <a:rPr lang="en-US" altLang="en-US" b="0" baseline="30000" dirty="0">
                <a:latin typeface="Arial" charset="0"/>
              </a:rPr>
              <a:t>nd</a:t>
            </a:r>
            <a:r>
              <a:rPr lang="en-US" altLang="en-US" b="0" dirty="0">
                <a:latin typeface="Arial" charset="0"/>
              </a:rPr>
              <a:t> - </a:t>
            </a:r>
            <a:r>
              <a:rPr lang="en-US" altLang="en-US" sz="1200" dirty="0">
                <a:latin typeface="Arial" charset="0"/>
              </a:rPr>
              <a:t>Your position is determined via a differential GPS static solution</a:t>
            </a:r>
          </a:p>
        </p:txBody>
      </p:sp>
    </p:spTree>
    <p:extLst>
      <p:ext uri="{BB962C8B-B14F-4D97-AF65-F5344CB8AC3E}">
        <p14:creationId xmlns:p14="http://schemas.microsoft.com/office/powerpoint/2010/main" val="32263947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9FE69AA-37D3-40B2-A431-F031AC89A3FB}" type="slidenum">
              <a:rPr kumimoji="0" lang="en-US" altLang="en-US" sz="13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en-US" altLang="en-US" sz="13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7577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solidFill>
                  <a:prstClr val="black"/>
                </a:solidFill>
                <a:latin typeface="Cambria" panose="02040503050406030204" pitchFamily="18" charset="0"/>
                <a:ea typeface="Cambria" panose="02040503050406030204" pitchFamily="18" charset="0"/>
              </a:rPr>
              <a:t>-OPUS Static takes the best 3 of 5 baselines and provides you their peak-to-peak average </a:t>
            </a:r>
          </a:p>
          <a:p>
            <a:pPr marL="0" lvl="1" indent="0" defTabSz="457189">
              <a:spcBef>
                <a:spcPts val="0"/>
              </a:spcBef>
              <a:spcAft>
                <a:spcPts val="300"/>
              </a:spcAft>
              <a:buNone/>
            </a:pPr>
            <a:r>
              <a:rPr lang="en-US" dirty="0">
                <a:solidFill>
                  <a:prstClr val="black"/>
                </a:solidFill>
                <a:latin typeface="Cambria" panose="02040503050406030204" pitchFamily="18" charset="0"/>
                <a:ea typeface="Cambria" panose="02040503050406030204" pitchFamily="18" charset="0"/>
              </a:rPr>
              <a:t>-1.2 million solutions delivered in 2021, compared to in 2011 when we first broke the 200,000 solutions milestone</a:t>
            </a:r>
          </a:p>
          <a:p>
            <a:pPr marL="0" lvl="1" indent="0" defTabSz="457189">
              <a:spcBef>
                <a:spcPts val="0"/>
              </a:spcBef>
              <a:spcAft>
                <a:spcPts val="300"/>
              </a:spcAft>
              <a:buNone/>
            </a:pPr>
            <a:r>
              <a:rPr lang="en-US" b="1" dirty="0">
                <a:solidFill>
                  <a:prstClr val="black"/>
                </a:solidFill>
                <a:latin typeface="Cambria" panose="02040503050406030204" pitchFamily="18" charset="0"/>
                <a:ea typeface="Cambria" panose="02040503050406030204" pitchFamily="18" charset="0"/>
              </a:rPr>
              <a:t>CLICK</a:t>
            </a:r>
            <a:r>
              <a:rPr lang="en-US" dirty="0">
                <a:solidFill>
                  <a:prstClr val="black"/>
                </a:solidFill>
                <a:latin typeface="Cambria" panose="02040503050406030204" pitchFamily="18" charset="0"/>
                <a:ea typeface="Cambria" panose="02040503050406030204" pitchFamily="18" charset="0"/>
              </a:rPr>
              <a:t> FOR SECOND NUMBER</a:t>
            </a:r>
          </a:p>
        </p:txBody>
      </p:sp>
    </p:spTree>
    <p:extLst>
      <p:ext uri="{BB962C8B-B14F-4D97-AF65-F5344CB8AC3E}">
        <p14:creationId xmlns:p14="http://schemas.microsoft.com/office/powerpoint/2010/main" val="201737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9FE69AA-37D3-40B2-A431-F031AC89A3FB}" type="slidenum">
              <a:rPr kumimoji="0" lang="en-US" altLang="en-US" sz="13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US" altLang="en-US" sz="13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7577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latin typeface="Arial" charset="0"/>
            </a:endParaRPr>
          </a:p>
        </p:txBody>
      </p:sp>
    </p:spTree>
    <p:extLst>
      <p:ext uri="{BB962C8B-B14F-4D97-AF65-F5344CB8AC3E}">
        <p14:creationId xmlns:p14="http://schemas.microsoft.com/office/powerpoint/2010/main" val="4189767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5813" indent="-227013">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4DF1773-BDF8-4D95-92F3-04AE35AB7412}"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66563" name="Rectangle 2"/>
          <p:cNvSpPr>
            <a:spLocks noGrp="1" noRot="1" noChangeAspect="1" noChangeArrowheads="1" noTextEdit="1"/>
          </p:cNvSpPr>
          <p:nvPr>
            <p:ph type="sldImg"/>
          </p:nvPr>
        </p:nvSpPr>
        <p:spPr>
          <a:xfrm>
            <a:off x="1143000" y="685800"/>
            <a:ext cx="4572000" cy="3429000"/>
          </a:xfrm>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defTabSz="914400">
              <a:spcBef>
                <a:spcPct val="0"/>
              </a:spcBef>
              <a:buFontTx/>
              <a:buNone/>
            </a:pPr>
            <a:r>
              <a:rPr lang="en-US" altLang="en-US" sz="2400" dirty="0">
                <a:solidFill>
                  <a:srgbClr val="FFFFFF"/>
                </a:solidFill>
                <a:ea typeface="+mn-ea"/>
                <a:cs typeface="Arial" pitchFamily="34" charset="0"/>
              </a:rPr>
              <a:t>Ties your observations together via multi-baseline processing and least squares adjustment</a:t>
            </a:r>
          </a:p>
          <a:p>
            <a:pPr eaLnBrk="1" hangingPunct="1">
              <a:spcBef>
                <a:spcPct val="0"/>
              </a:spcBef>
            </a:pPr>
            <a:endParaRPr lang="en-US" altLang="en-US" dirty="0">
              <a:latin typeface="Arial" pitchFamily="34" charset="0"/>
            </a:endParaRPr>
          </a:p>
        </p:txBody>
      </p:sp>
    </p:spTree>
    <p:extLst>
      <p:ext uri="{BB962C8B-B14F-4D97-AF65-F5344CB8AC3E}">
        <p14:creationId xmlns:p14="http://schemas.microsoft.com/office/powerpoint/2010/main" val="9370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800" dirty="0"/>
              <a:t>The NSRS provides the foundation</a:t>
            </a:r>
          </a:p>
          <a:p>
            <a:pPr marL="0" indent="0"/>
            <a:r>
              <a:rPr lang="en-US" sz="1800" dirty="0"/>
              <a:t>   for all positioning and navigation activities</a:t>
            </a:r>
          </a:p>
          <a:p>
            <a:pPr marL="0" indent="0"/>
            <a:r>
              <a:rPr lang="en-US" sz="1800" dirty="0"/>
              <a:t>   in the United States</a:t>
            </a:r>
          </a:p>
          <a:p>
            <a:pPr marL="0" indent="0"/>
            <a:endParaRPr lang="en-US" sz="1800" dirty="0"/>
          </a:p>
          <a:p>
            <a:pPr marL="0" indent="0"/>
            <a:r>
              <a:rPr lang="en-US" sz="1800" dirty="0"/>
              <a:t>There are many layers of information </a:t>
            </a:r>
          </a:p>
          <a:p>
            <a:pPr marL="0" indent="0"/>
            <a:r>
              <a:rPr lang="en-US" sz="1800" dirty="0"/>
              <a:t>   for decision makers to consider.</a:t>
            </a:r>
          </a:p>
          <a:p>
            <a:pPr marL="0" indent="0"/>
            <a:endParaRPr lang="en-US" sz="1800" dirty="0"/>
          </a:p>
          <a:p>
            <a:pPr marL="0" indent="0"/>
            <a:r>
              <a:rPr lang="en-US" sz="1800" dirty="0"/>
              <a:t>The Geodetic Layer is what holds it all together!</a:t>
            </a:r>
          </a:p>
          <a:p>
            <a:pPr marL="0" lvl="0" indent="0" algn="l" rtl="0">
              <a:spcBef>
                <a:spcPts val="0"/>
              </a:spcBef>
              <a:spcAft>
                <a:spcPts val="0"/>
              </a:spcAft>
              <a:buNone/>
            </a:pPr>
            <a:endParaRPr sz="18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So let’s look at some existing resources we have for you</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256802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ea typeface="Cambria" panose="02040503050406030204" pitchFamily="18" charset="0"/>
              </a:rPr>
              <a:t>11 minute video explanation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A6246-21F9-416C-BD6D-2D5049A046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4891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more than an overview, this is a</a:t>
            </a:r>
            <a:r>
              <a:rPr lang="en-US" dirty="0">
                <a:latin typeface="Cambria" panose="02040503050406030204" pitchFamily="18" charset="0"/>
                <a:ea typeface="Cambria" panose="02040503050406030204" pitchFamily="18" charset="0"/>
              </a:rPr>
              <a:t> detailed look at OP via a slide-based narrative</a:t>
            </a: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A6246-21F9-416C-BD6D-2D5049A046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662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Some of the organizations who have hosted or requested group training the past few years.</a:t>
            </a:r>
          </a:p>
          <a:p>
            <a:r>
              <a:rPr lang="fi-FI" dirty="0"/>
              <a:t>ODOT – Ohio Dept of Transportation</a:t>
            </a:r>
          </a:p>
          <a:p>
            <a:r>
              <a:rPr lang="fi-FI" dirty="0"/>
              <a:t>KDOT - Kansas Dept of Transportation</a:t>
            </a:r>
          </a:p>
          <a:p>
            <a:r>
              <a:rPr lang="fi-FI" dirty="0"/>
              <a:t>USACE</a:t>
            </a:r>
          </a:p>
          <a:p>
            <a:r>
              <a:rPr lang="fi-FI" dirty="0"/>
              <a:t>ASPS - </a:t>
            </a:r>
            <a:r>
              <a:rPr lang="en-US" sz="1200" b="0" i="0" kern="1200" dirty="0">
                <a:solidFill>
                  <a:schemeClr val="tx1"/>
                </a:solidFill>
                <a:effectLst/>
                <a:latin typeface="+mn-lt"/>
                <a:ea typeface="+mn-ea"/>
                <a:cs typeface="+mn-cs"/>
              </a:rPr>
              <a:t>Arkansas Society of Professional Surveyors</a:t>
            </a:r>
          </a:p>
          <a:p>
            <a:r>
              <a:rPr lang="en-US" sz="1200" b="0" i="0" kern="1200" dirty="0">
                <a:solidFill>
                  <a:schemeClr val="tx1"/>
                </a:solidFill>
                <a:effectLst/>
                <a:latin typeface="+mn-lt"/>
                <a:ea typeface="+mn-ea"/>
                <a:cs typeface="+mn-cs"/>
                <a:sym typeface="Wingdings" panose="05000000000000000000" pitchFamily="2" charset="2"/>
              </a:rPr>
              <a:t>we’ve had everyone from the average sole-proprietor company in </a:t>
            </a:r>
            <a:r>
              <a:rPr lang="en-US" sz="1200" b="0" i="0" kern="1200" dirty="0" err="1">
                <a:solidFill>
                  <a:schemeClr val="tx1"/>
                </a:solidFill>
                <a:effectLst/>
                <a:latin typeface="+mn-lt"/>
                <a:ea typeface="+mn-ea"/>
                <a:cs typeface="+mn-cs"/>
                <a:sym typeface="Wingdings" panose="05000000000000000000" pitchFamily="2" charset="2"/>
              </a:rPr>
              <a:t>smalltown</a:t>
            </a:r>
            <a:r>
              <a:rPr lang="en-US" sz="1200" b="0" i="0" kern="1200" dirty="0">
                <a:solidFill>
                  <a:schemeClr val="tx1"/>
                </a:solidFill>
                <a:effectLst/>
                <a:latin typeface="+mn-lt"/>
                <a:ea typeface="+mn-ea"/>
                <a:cs typeface="+mn-cs"/>
                <a:sym typeface="Wingdings" panose="05000000000000000000" pitchFamily="2" charset="2"/>
              </a:rPr>
              <a:t>, USA to GNSS hardware manufacturers, folks from a few of the country’s National Laboratories, even international organizations</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Advisors conducted</a:t>
            </a:r>
          </a:p>
          <a:p>
            <a:r>
              <a:rPr lang="en-US" sz="1200" b="0" i="0" kern="1200" dirty="0">
                <a:solidFill>
                  <a:schemeClr val="tx1"/>
                </a:solidFill>
                <a:effectLst/>
                <a:latin typeface="+mn-lt"/>
                <a:ea typeface="+mn-ea"/>
                <a:cs typeface="+mn-cs"/>
              </a:rPr>
              <a:t>6 sessions in 2021</a:t>
            </a:r>
          </a:p>
          <a:p>
            <a:r>
              <a:rPr lang="en-US" sz="1200" b="0" i="0" kern="1200" dirty="0">
                <a:solidFill>
                  <a:schemeClr val="tx1"/>
                </a:solidFill>
                <a:effectLst/>
                <a:latin typeface="+mn-lt"/>
                <a:ea typeface="+mn-ea"/>
                <a:cs typeface="+mn-cs"/>
              </a:rPr>
              <a:t>9 sessions in 2020</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We’ve been averaging almost 300 OP trainees per year since 2014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Agency Grand Total of over 200 sessions which adds up to over 3500 constituents, stakeholders, and Federal partners trained since 2014</a:t>
            </a:r>
          </a:p>
          <a:p>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Our next scheduled web-based training is in mid April, check our Training Opportunities page for details and registration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A6246-21F9-416C-BD6D-2D5049A046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5660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“quick start” section is very much like what you get when you buy a new headset or one of those indoor/outdoor thermometers… but in this case I recommend reading it instead of tossing it aside </a:t>
            </a:r>
            <a:r>
              <a:rPr lang="en-US" dirty="0">
                <a:sym typeface="Wingdings" panose="05000000000000000000" pitchFamily="2" charset="2"/>
              </a:rPr>
              <a:t></a:t>
            </a:r>
          </a:p>
          <a:p>
            <a:endParaRPr lang="en-US" dirty="0">
              <a:sym typeface="Wingdings" panose="05000000000000000000" pitchFamily="2" charset="2"/>
            </a:endParaRPr>
          </a:p>
          <a:p>
            <a:r>
              <a:rPr lang="en-US" dirty="0">
                <a:sym typeface="Wingdings" panose="05000000000000000000" pitchFamily="2" charset="2"/>
              </a:rPr>
              <a:t>-11 detailed Chapters plus 6 Appendices all contained within 241 pages of </a:t>
            </a:r>
          </a:p>
          <a:p>
            <a:endParaRPr lang="en-US" dirty="0"/>
          </a:p>
          <a:p>
            <a:r>
              <a:rPr lang="en-US" dirty="0"/>
              <a:t>Update Team included:</a:t>
            </a:r>
          </a:p>
          <a:p>
            <a:r>
              <a:rPr lang="en-US" dirty="0"/>
              <a:t>Dave </a:t>
            </a:r>
            <a:r>
              <a:rPr lang="en-US" dirty="0" err="1"/>
              <a:t>Zenk</a:t>
            </a:r>
            <a:r>
              <a:rPr lang="en-US" dirty="0"/>
              <a:t> – Northern Plains </a:t>
            </a:r>
          </a:p>
          <a:p>
            <a:r>
              <a:rPr lang="en-US" dirty="0"/>
              <a:t>Bill Stone (retired) – Southwest, the role that Lynda now fills</a:t>
            </a:r>
          </a:p>
          <a:p>
            <a:r>
              <a:rPr lang="en-US" dirty="0"/>
              <a:t>Myself – Appalachian</a:t>
            </a:r>
          </a:p>
          <a:p>
            <a:r>
              <a:rPr lang="en-US" dirty="0"/>
              <a:t>Dan Prouty – Southern Plains </a:t>
            </a:r>
          </a:p>
          <a:p>
            <a:r>
              <a:rPr lang="en-US" dirty="0"/>
              <a:t>Ed Carlson – Pacific, can’t forget about Ed out there in Hawaii, he really is always looking out for our constituency in the far reaching territories of the US. And in the case of a comprehensive User Guide like this, for a complete processing and adjustment package like OPUS Projects, it is important to consider our customers outside the “lower 48” who want or need to tie their projects to the NSRS.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A6246-21F9-416C-BD6D-2D5049A046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6288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mbria" panose="02040503050406030204" pitchFamily="18" charset="0"/>
                <a:ea typeface="Cambria" panose="02040503050406030204" pitchFamily="18" charset="0"/>
              </a:rPr>
              <a:t>OPUS Shared Solution Tutorial </a:t>
            </a:r>
          </a:p>
          <a:p>
            <a:pPr lvl="1"/>
            <a:r>
              <a:rPr lang="en-US" dirty="0">
                <a:latin typeface="Cambria" panose="02040503050406030204" pitchFamily="18" charset="0"/>
                <a:ea typeface="Cambria" panose="02040503050406030204" pitchFamily="18" charset="0"/>
              </a:rPr>
              <a:t>Targeted at </a:t>
            </a:r>
            <a:r>
              <a:rPr lang="en-US" dirty="0" err="1">
                <a:latin typeface="Cambria" panose="02040503050406030204" pitchFamily="18" charset="0"/>
                <a:ea typeface="Cambria" panose="02040503050406030204" pitchFamily="18" charset="0"/>
              </a:rPr>
              <a:t>GPSonBM</a:t>
            </a:r>
            <a:r>
              <a:rPr lang="en-US" dirty="0">
                <a:latin typeface="Cambria" panose="02040503050406030204" pitchFamily="18" charset="0"/>
                <a:ea typeface="Cambria" panose="02040503050406030204" pitchFamily="18" charset="0"/>
              </a:rPr>
              <a:t>, relevant to any OPUS-S user</a:t>
            </a:r>
          </a:p>
          <a:p>
            <a:pPr lvl="1"/>
            <a:r>
              <a:rPr lang="en-US" dirty="0">
                <a:latin typeface="Cambria" panose="02040503050406030204" pitchFamily="18" charset="0"/>
                <a:ea typeface="Cambria" panose="02040503050406030204" pitchFamily="18" charset="0"/>
              </a:rPr>
              <a:t>Details whole process (field to results)</a:t>
            </a:r>
          </a:p>
          <a:p>
            <a:pPr lvl="1"/>
            <a:r>
              <a:rPr lang="en-US" dirty="0">
                <a:latin typeface="Cambria" panose="02040503050406030204" pitchFamily="18" charset="0"/>
                <a:ea typeface="Cambria" panose="02040503050406030204" pitchFamily="18" charset="0"/>
              </a:rPr>
              <a:t>11 minutes</a:t>
            </a:r>
          </a:p>
          <a:p>
            <a:pPr lvl="1"/>
            <a:r>
              <a:rPr lang="en-US" dirty="0">
                <a:latin typeface="Cambria" panose="02040503050406030204" pitchFamily="18" charset="0"/>
                <a:ea typeface="Cambria" panose="02040503050406030204" pitchFamily="18" charset="0"/>
              </a:rPr>
              <a:t>Mr. </a:t>
            </a:r>
            <a:r>
              <a:rPr lang="en-US" dirty="0" err="1">
                <a:latin typeface="Cambria" panose="02040503050406030204" pitchFamily="18" charset="0"/>
                <a:ea typeface="Cambria" panose="02040503050406030204" pitchFamily="18" charset="0"/>
              </a:rPr>
              <a:t>Zenk</a:t>
            </a:r>
            <a:r>
              <a:rPr lang="en-US" dirty="0">
                <a:latin typeface="Cambria" panose="02040503050406030204" pitchFamily="18" charset="0"/>
                <a:ea typeface="Cambria" panose="02040503050406030204" pitchFamily="18" charset="0"/>
              </a:rPr>
              <a:t> also!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ea typeface="Cambria" panose="02040503050406030204" pitchFamily="18" charset="0"/>
              </a:rPr>
              <a:t>I’ll mention real quick that you can download the video, or the slides, for later viewing also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ea typeface="Cambria" panose="02040503050406030204" pitchFamily="18" charset="0"/>
                <a:sym typeface="Wingdings" panose="05000000000000000000" pitchFamily="2" charset="2"/>
              </a:rPr>
              <a:t> it’s also pretty neat that you can speed up or slow down the video to make Dave talk real fast or real slow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A6246-21F9-416C-BD6D-2D5049A046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36892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A6246-21F9-416C-BD6D-2D5049A046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83746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8938" indent="-236538">
              <a:defRPr>
                <a:solidFill>
                  <a:schemeClr val="tx1"/>
                </a:solidFill>
                <a:latin typeface="Arial" panose="020B0604020202020204" pitchFamily="34" charset="0"/>
                <a:cs typeface="Arial" panose="020B0604020202020204" pitchFamily="34" charset="0"/>
              </a:defRPr>
            </a:lvl4pPr>
            <a:lvl5pPr marL="2133600" indent="-236538">
              <a:defRPr>
                <a:solidFill>
                  <a:schemeClr val="tx1"/>
                </a:solidFill>
                <a:latin typeface="Arial" panose="020B060402020202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D592BE9-A839-43A0-8DF4-CE3E762D15C6}" type="slidenum">
              <a:rPr kumimoji="0" lang="en-US" altLang="en-US" sz="13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en-US" altLang="en-US" sz="1300" b="0" i="0" u="none" strike="noStrike" kern="1200" cap="none" spc="0" normalizeH="0" baseline="0" noProof="0">
              <a:ln>
                <a:noFill/>
              </a:ln>
              <a:solidFill>
                <a:prstClr val="black"/>
              </a:solidFill>
              <a:effectLst/>
              <a:uLnTx/>
              <a:uFillTx/>
              <a:latin typeface="Gill Sans MT" panose="020B0502020104020203"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2266649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wanted to highlight this recording, and you might not think of OPUS at first when you see </a:t>
            </a:r>
            <a:r>
              <a:rPr lang="en-US" dirty="0" err="1"/>
              <a:t>WinDesc</a:t>
            </a:r>
            <a:r>
              <a:rPr lang="en-US" dirty="0"/>
              <a:t> mentioned, but as </a:t>
            </a:r>
            <a:r>
              <a:rPr lang="en-US" dirty="0" err="1"/>
              <a:t>I”ve</a:t>
            </a:r>
            <a:r>
              <a:rPr lang="en-US" dirty="0"/>
              <a:t> got there, if you intend to submit your data to us at NGS for publication on Datasheets then </a:t>
            </a:r>
            <a:r>
              <a:rPr lang="en-US" dirty="0" err="1"/>
              <a:t>youwill</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A6246-21F9-416C-BD6D-2D5049A046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3114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ea typeface="Cambria" panose="02040503050406030204" pitchFamily="18" charset="0"/>
              </a:rPr>
              <a:t>Whether you understand every acronym there or not, our team of Geodetic Advisors is out here to guide you through your utilization of our Nation’s geodetic </a:t>
            </a:r>
            <a:r>
              <a:rPr lang="en-US" dirty="0" err="1">
                <a:latin typeface="Cambria" panose="02040503050406030204" pitchFamily="18" charset="0"/>
                <a:ea typeface="Cambria" panose="02040503050406030204" pitchFamily="18" charset="0"/>
              </a:rPr>
              <a:t>infrastrucutre</a:t>
            </a:r>
            <a:endParaRPr lang="en-US" dirty="0">
              <a:latin typeface="Cambria" panose="02040503050406030204" pitchFamily="18" charset="0"/>
              <a:ea typeface="Cambria" panose="020405030504060302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A6246-21F9-416C-BD6D-2D5049A046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078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800" dirty="0"/>
              <a:t>These are the 14 Regions.</a:t>
            </a:r>
          </a:p>
          <a:p>
            <a:pPr marL="0" indent="0"/>
            <a:endParaRPr lang="en-US" sz="1800" dirty="0"/>
          </a:p>
          <a:p>
            <a:pPr marL="0" indent="0"/>
            <a:r>
              <a:rPr lang="en-US" sz="1800" dirty="0"/>
              <a:t>The Regional Geodetic Advisors are known by many names, including…</a:t>
            </a:r>
          </a:p>
          <a:p>
            <a:pPr marL="465887" lvl="1" indent="0"/>
            <a:r>
              <a:rPr lang="en-US" sz="1800" dirty="0"/>
              <a:t>NGS Advisors</a:t>
            </a:r>
          </a:p>
          <a:p>
            <a:pPr marL="465887" lvl="1" indent="0"/>
            <a:r>
              <a:rPr lang="en-US" sz="1800" dirty="0"/>
              <a:t>Geodetic Advisors</a:t>
            </a:r>
          </a:p>
          <a:p>
            <a:pPr marL="465887" lvl="1" indent="0"/>
            <a:r>
              <a:rPr lang="en-US" sz="1800" dirty="0"/>
              <a:t>The Advisors</a:t>
            </a:r>
          </a:p>
        </p:txBody>
      </p:sp>
      <p:sp>
        <p:nvSpPr>
          <p:cNvPr id="242" name="Google Shape;24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Advisors on writing teams for BPs 1, 2, and 3.  Significant participation in testing and training for OP.  Work with states to grow the </a:t>
            </a:r>
            <a:r>
              <a:rPr lang="en-US" dirty="0" err="1"/>
              <a:t>GPSonBM</a:t>
            </a:r>
            <a:r>
              <a:rPr lang="en-US" dirty="0"/>
              <a:t> initiative, organizing xx meetings across the US to inform and instruct on the </a:t>
            </a:r>
            <a:r>
              <a:rPr lang="en-US" dirty="0" err="1"/>
              <a:t>GPSonBM</a:t>
            </a:r>
            <a:r>
              <a:rPr lang="en-US" dirty="0"/>
              <a:t> process.  Advisors are in a unique position to advise both our constituents AND NGS.</a:t>
            </a:r>
          </a:p>
        </p:txBody>
      </p:sp>
      <p:sp>
        <p:nvSpPr>
          <p:cNvPr id="4" name="Slide Number Placeholder 3"/>
          <p:cNvSpPr>
            <a:spLocks noGrp="1"/>
          </p:cNvSpPr>
          <p:nvPr>
            <p:ph type="sldNum" sz="quarter" idx="5"/>
          </p:nvPr>
        </p:nvSpPr>
        <p:spPr/>
        <p:txBody>
          <a:bodyPr/>
          <a:lstStyle/>
          <a:p>
            <a:pPr>
              <a:defRPr/>
            </a:pPr>
            <a:fld id="{FCACDAEA-9F51-4D68-A8AA-F9663FD75C83}" type="slidenum">
              <a:rPr lang="en-US" altLang="en-US" smtClean="0"/>
              <a:pPr>
                <a:defRPr/>
              </a:pPr>
              <a:t>41</a:t>
            </a:fld>
            <a:endParaRPr lang="en-US" altLang="en-US"/>
          </a:p>
        </p:txBody>
      </p:sp>
    </p:spTree>
    <p:extLst>
      <p:ext uri="{BB962C8B-B14F-4D97-AF65-F5344CB8AC3E}">
        <p14:creationId xmlns:p14="http://schemas.microsoft.com/office/powerpoint/2010/main" val="11102759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Jeff’s talk on </a:t>
            </a:r>
            <a:r>
              <a:rPr lang="en-US" dirty="0" err="1"/>
              <a:t>OPUS_Share</a:t>
            </a:r>
            <a:r>
              <a:rPr lang="en-US" dirty="0"/>
              <a:t> to link to </a:t>
            </a:r>
            <a:r>
              <a:rPr lang="en-US"/>
              <a:t>this activity</a:t>
            </a:r>
          </a:p>
        </p:txBody>
      </p:sp>
      <p:sp>
        <p:nvSpPr>
          <p:cNvPr id="4" name="Slide Number Placeholder 3"/>
          <p:cNvSpPr>
            <a:spLocks noGrp="1"/>
          </p:cNvSpPr>
          <p:nvPr>
            <p:ph type="sldNum" sz="quarter" idx="5"/>
          </p:nvPr>
        </p:nvSpPr>
        <p:spPr/>
        <p:txBody>
          <a:bodyPr/>
          <a:lstStyle/>
          <a:p>
            <a:pPr>
              <a:defRPr/>
            </a:pPr>
            <a:fld id="{FCACDAEA-9F51-4D68-A8AA-F9663FD75C83}" type="slidenum">
              <a:rPr lang="en-US" altLang="en-US" smtClean="0"/>
              <a:pPr>
                <a:defRPr/>
              </a:pPr>
              <a:t>42</a:t>
            </a:fld>
            <a:endParaRPr lang="en-US" altLang="en-US"/>
          </a:p>
        </p:txBody>
      </p:sp>
    </p:spTree>
    <p:extLst>
      <p:ext uri="{BB962C8B-B14F-4D97-AF65-F5344CB8AC3E}">
        <p14:creationId xmlns:p14="http://schemas.microsoft.com/office/powerpoint/2010/main" val="12253044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CACDAEA-9F51-4D68-A8AA-F9663FD75C83}" type="slidenum">
              <a:rPr lang="en-US" altLang="en-US" smtClean="0"/>
              <a:pPr>
                <a:defRPr/>
              </a:pPr>
              <a:t>45</a:t>
            </a:fld>
            <a:endParaRPr lang="en-US" altLang="en-US"/>
          </a:p>
        </p:txBody>
      </p:sp>
    </p:spTree>
    <p:extLst>
      <p:ext uri="{BB962C8B-B14F-4D97-AF65-F5344CB8AC3E}">
        <p14:creationId xmlns:p14="http://schemas.microsoft.com/office/powerpoint/2010/main" val="10755257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Advisors may respond to questions sent to group email lists.  They may answer as a SME, or to questions generated from within their region</a:t>
            </a:r>
          </a:p>
        </p:txBody>
      </p:sp>
      <p:sp>
        <p:nvSpPr>
          <p:cNvPr id="4" name="Slide Number Placeholder 3"/>
          <p:cNvSpPr>
            <a:spLocks noGrp="1"/>
          </p:cNvSpPr>
          <p:nvPr>
            <p:ph type="sldNum" sz="quarter" idx="5"/>
          </p:nvPr>
        </p:nvSpPr>
        <p:spPr/>
        <p:txBody>
          <a:bodyPr/>
          <a:lstStyle/>
          <a:p>
            <a:pPr>
              <a:defRPr/>
            </a:pPr>
            <a:fld id="{FCACDAEA-9F51-4D68-A8AA-F9663FD75C83}" type="slidenum">
              <a:rPr lang="en-US" altLang="en-US" smtClean="0"/>
              <a:pPr>
                <a:defRPr/>
              </a:pPr>
              <a:t>47</a:t>
            </a:fld>
            <a:endParaRPr lang="en-US" altLang="en-US"/>
          </a:p>
        </p:txBody>
      </p:sp>
    </p:spTree>
    <p:extLst>
      <p:ext uri="{BB962C8B-B14F-4D97-AF65-F5344CB8AC3E}">
        <p14:creationId xmlns:p14="http://schemas.microsoft.com/office/powerpoint/2010/main" val="40532907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GNSS and “Geospatial intelligence” has become ubiquitous in today’s society.  Has given society the knowledge of where they </a:t>
            </a:r>
            <a:r>
              <a:rPr lang="en-US"/>
              <a:t>are.</a:t>
            </a:r>
            <a:endParaRPr lang="en-US" dirty="0"/>
          </a:p>
        </p:txBody>
      </p:sp>
      <p:sp>
        <p:nvSpPr>
          <p:cNvPr id="4" name="Slide Number Placeholder 3"/>
          <p:cNvSpPr>
            <a:spLocks noGrp="1"/>
          </p:cNvSpPr>
          <p:nvPr>
            <p:ph type="sldNum" sz="quarter" idx="5"/>
          </p:nvPr>
        </p:nvSpPr>
        <p:spPr/>
        <p:txBody>
          <a:bodyPr/>
          <a:lstStyle/>
          <a:p>
            <a:pPr>
              <a:defRPr/>
            </a:pPr>
            <a:fld id="{FCACDAEA-9F51-4D68-A8AA-F9663FD75C83}" type="slidenum">
              <a:rPr lang="en-US" altLang="en-US" smtClean="0"/>
              <a:pPr>
                <a:defRPr/>
              </a:pPr>
              <a:t>50</a:t>
            </a:fld>
            <a:endParaRPr lang="en-US" altLang="en-US"/>
          </a:p>
        </p:txBody>
      </p:sp>
    </p:spTree>
    <p:extLst>
      <p:ext uri="{BB962C8B-B14F-4D97-AF65-F5344CB8AC3E}">
        <p14:creationId xmlns:p14="http://schemas.microsoft.com/office/powerpoint/2010/main" val="7729307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800" dirty="0"/>
              <a:t>Geodetic Advisors provide</a:t>
            </a:r>
          </a:p>
          <a:p>
            <a:pPr marL="0" indent="0"/>
            <a:r>
              <a:rPr lang="en-US" sz="1800" dirty="0"/>
              <a:t>   expert </a:t>
            </a:r>
            <a:r>
              <a:rPr lang="en-US" sz="1800" b="1" dirty="0"/>
              <a:t>guidance</a:t>
            </a:r>
            <a:r>
              <a:rPr lang="en-US" sz="1800" dirty="0"/>
              <a:t>, </a:t>
            </a:r>
            <a:r>
              <a:rPr lang="en-US" sz="1800" b="1" dirty="0"/>
              <a:t>training</a:t>
            </a:r>
            <a:r>
              <a:rPr lang="en-US" sz="1800" dirty="0"/>
              <a:t>, and </a:t>
            </a:r>
            <a:r>
              <a:rPr lang="en-US" sz="1800" b="1" dirty="0"/>
              <a:t>administrative direction</a:t>
            </a:r>
          </a:p>
          <a:p>
            <a:pPr marL="0" indent="0"/>
            <a:r>
              <a:rPr lang="en-US" sz="1800" dirty="0"/>
              <a:t>   for geospatial activities and accessing the NSRS</a:t>
            </a:r>
          </a:p>
          <a:p>
            <a:pPr marL="0" indent="0"/>
            <a:endParaRPr lang="en-US" sz="1800" dirty="0"/>
          </a:p>
          <a:p>
            <a:pPr marL="0" indent="0"/>
            <a:endParaRPr lang="en-US" sz="1800" dirty="0"/>
          </a:p>
          <a:p>
            <a:pPr marL="0" indent="0"/>
            <a:r>
              <a:rPr lang="en-US" sz="1800" dirty="0"/>
              <a:t>1. Primarily Through </a:t>
            </a:r>
            <a:r>
              <a:rPr lang="en-US" sz="1800" b="1" dirty="0"/>
              <a:t>Regional outreach</a:t>
            </a:r>
            <a:r>
              <a:rPr lang="en-US" sz="1800" dirty="0"/>
              <a:t>:</a:t>
            </a:r>
          </a:p>
          <a:p>
            <a:pPr marL="0" indent="0"/>
            <a:r>
              <a:rPr lang="en-US" sz="1800" dirty="0"/>
              <a:t>   They Advise and assist constituents</a:t>
            </a:r>
          </a:p>
          <a:p>
            <a:pPr marL="0" indent="0"/>
            <a:r>
              <a:rPr lang="en-US" sz="1800" dirty="0"/>
              <a:t>    with access to the NSRS</a:t>
            </a:r>
          </a:p>
          <a:p>
            <a:pPr marL="465887" lvl="1" indent="0"/>
            <a:r>
              <a:rPr lang="en-US" sz="1800" b="1" dirty="0"/>
              <a:t>serving in a liaison role to regional constituents </a:t>
            </a:r>
          </a:p>
          <a:p>
            <a:pPr marL="465887" lvl="1" indent="0"/>
            <a:endParaRPr lang="en-US" sz="1800" dirty="0"/>
          </a:p>
          <a:p>
            <a:pPr marL="0" indent="0"/>
            <a:r>
              <a:rPr lang="en-US" sz="1800" dirty="0"/>
              <a:t>2. And also with </a:t>
            </a:r>
            <a:r>
              <a:rPr lang="en-US" sz="1800" b="1" dirty="0"/>
              <a:t>Collaboration within NGS and NOAA</a:t>
            </a:r>
          </a:p>
          <a:p>
            <a:pPr marL="0" indent="0"/>
            <a:r>
              <a:rPr lang="en-US" sz="1800" b="1" dirty="0"/>
              <a:t>       across NGS divisions </a:t>
            </a:r>
            <a:r>
              <a:rPr lang="en-US" sz="1800" dirty="0"/>
              <a:t>and with other entities of NOAA ...</a:t>
            </a:r>
          </a:p>
          <a:p>
            <a:pPr marL="0" indent="0"/>
            <a:r>
              <a:rPr lang="en-US" sz="1800" dirty="0"/>
              <a:t>       </a:t>
            </a:r>
            <a:r>
              <a:rPr lang="en-US" sz="1800" i="1" dirty="0"/>
              <a:t>and by </a:t>
            </a:r>
          </a:p>
          <a:p>
            <a:pPr marL="0" indent="0"/>
            <a:r>
              <a:rPr lang="en-US" sz="1800" b="1" i="1" dirty="0"/>
              <a:t>       </a:t>
            </a:r>
            <a:r>
              <a:rPr lang="en-US" sz="1800" b="1" dirty="0"/>
              <a:t>Maintaining awareness of current developments </a:t>
            </a:r>
            <a:r>
              <a:rPr lang="en-US" sz="1800" dirty="0"/>
              <a:t>in</a:t>
            </a:r>
          </a:p>
          <a:p>
            <a:pPr marL="0" indent="0"/>
            <a:r>
              <a:rPr lang="en-US" sz="1800" dirty="0"/>
              <a:t>          geodetic science and technology,</a:t>
            </a:r>
          </a:p>
          <a:p>
            <a:pPr marL="0" indent="0"/>
            <a:r>
              <a:rPr lang="en-US" sz="1800" dirty="0"/>
              <a:t>          updates geodetic reference systems, </a:t>
            </a:r>
          </a:p>
          <a:p>
            <a:pPr marL="0" indent="0"/>
            <a:r>
              <a:rPr lang="en-US" sz="1800" dirty="0"/>
              <a:t>          and application to geospatial activities. </a:t>
            </a:r>
          </a:p>
        </p:txBody>
      </p:sp>
      <p:sp>
        <p:nvSpPr>
          <p:cNvPr id="251" name="Google Shape;25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800" dirty="0"/>
              <a:t>In 2021 these interactions were overwhelming done virtually by phone, video conference or webinar.</a:t>
            </a:r>
          </a:p>
          <a:p>
            <a:pPr marL="0" indent="0"/>
            <a:endParaRPr lang="en-US" sz="1800" dirty="0"/>
          </a:p>
          <a:p>
            <a:pPr marL="0" indent="0"/>
            <a:r>
              <a:rPr lang="en-US" sz="1800" dirty="0"/>
              <a:t>WHO:    Half of the audience were surveyors</a:t>
            </a:r>
          </a:p>
          <a:p>
            <a:pPr marL="0" indent="0"/>
            <a:r>
              <a:rPr lang="en-US" sz="1800" dirty="0"/>
              <a:t>    next largest sectors were with</a:t>
            </a:r>
          </a:p>
          <a:p>
            <a:pPr marL="0" indent="0"/>
            <a:r>
              <a:rPr lang="en-US" sz="1800" dirty="0"/>
              <a:t>    Leadership (decision makers), and GIS professionals </a:t>
            </a:r>
          </a:p>
          <a:p>
            <a:pPr marL="0" indent="0"/>
            <a:endParaRPr lang="en-US" sz="1800" dirty="0"/>
          </a:p>
          <a:p>
            <a:pPr marL="0" indent="0"/>
            <a:r>
              <a:rPr lang="en-US" sz="1800" dirty="0"/>
              <a:t>WHAT:  Half of events were meetings and briefings,</a:t>
            </a:r>
          </a:p>
          <a:p>
            <a:pPr marL="0" indent="0"/>
            <a:r>
              <a:rPr lang="en-US" sz="1800" dirty="0"/>
              <a:t>   the other half were conferences and training sessions</a:t>
            </a:r>
          </a:p>
          <a:p>
            <a:pPr marL="0" indent="0"/>
            <a:endParaRPr lang="en-US" sz="1800" dirty="0"/>
          </a:p>
          <a:p>
            <a:pPr marL="0" indent="0"/>
            <a:r>
              <a:rPr lang="en-US" sz="1800" dirty="0"/>
              <a:t>HOW MANY: Two-thirds of events were for 50 or less</a:t>
            </a:r>
          </a:p>
          <a:p>
            <a:pPr marL="0" indent="0"/>
            <a:r>
              <a:rPr lang="en-US" sz="1800" dirty="0"/>
              <a:t>   with one-third more than 50,</a:t>
            </a:r>
          </a:p>
          <a:p>
            <a:pPr marL="0" indent="0"/>
            <a:r>
              <a:rPr lang="en-US" sz="1800" dirty="0"/>
              <a:t>      averaging about 110 participants</a:t>
            </a:r>
          </a:p>
          <a:p>
            <a:pPr marL="0" lvl="0" indent="0" algn="l" rtl="0">
              <a:spcBef>
                <a:spcPts val="0"/>
              </a:spcBef>
              <a:spcAft>
                <a:spcPts val="0"/>
              </a:spcAft>
              <a:buNone/>
            </a:pPr>
            <a:endParaRPr sz="1800" dirty="0"/>
          </a:p>
        </p:txBody>
      </p:sp>
      <p:sp>
        <p:nvSpPr>
          <p:cNvPr id="264" name="Google Shape;26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800" dirty="0"/>
              <a:t>This is where the number came from.</a:t>
            </a:r>
          </a:p>
          <a:p>
            <a:pPr marL="0" indent="0"/>
            <a:endParaRPr lang="en-US" sz="1800" dirty="0"/>
          </a:p>
          <a:p>
            <a:pPr marL="0" indent="0"/>
            <a:r>
              <a:rPr lang="en-US" sz="1800" dirty="0"/>
              <a:t>From Alaska to Wyoming, Geodetic Advisors work with</a:t>
            </a:r>
          </a:p>
          <a:p>
            <a:pPr marL="0" indent="0"/>
            <a:r>
              <a:rPr lang="en-US" sz="1800" dirty="0"/>
              <a:t>   surveyors, GIS professionals, </a:t>
            </a:r>
          </a:p>
          <a:p>
            <a:pPr marL="0" indent="0"/>
            <a:r>
              <a:rPr lang="en-US" sz="1800" dirty="0"/>
              <a:t>   state agencies, federal partners, and universities.</a:t>
            </a:r>
          </a:p>
          <a:p>
            <a:pPr marL="0" indent="0"/>
            <a:endParaRPr lang="en-US" sz="1800" dirty="0"/>
          </a:p>
          <a:p>
            <a:pPr marL="0" indent="0"/>
            <a:r>
              <a:rPr lang="en-US" sz="1800" dirty="0"/>
              <a:t>   discussing geodesy and NSRS basics, </a:t>
            </a:r>
          </a:p>
          <a:p>
            <a:pPr marL="0" indent="0"/>
            <a:r>
              <a:rPr lang="en-US" sz="1800" dirty="0"/>
              <a:t>   geodetic surveying techniques and best practices,</a:t>
            </a:r>
          </a:p>
          <a:p>
            <a:pPr marL="0" indent="0"/>
            <a:r>
              <a:rPr lang="en-US" sz="1800" dirty="0"/>
              <a:t>   and guidance with the use of </a:t>
            </a:r>
          </a:p>
          <a:p>
            <a:pPr marL="0" indent="0"/>
            <a:r>
              <a:rPr lang="en-US" sz="1800" dirty="0"/>
              <a:t>      NGS products and services.</a:t>
            </a:r>
          </a:p>
        </p:txBody>
      </p:sp>
      <p:sp>
        <p:nvSpPr>
          <p:cNvPr id="274" name="Google Shape;27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800" dirty="0"/>
              <a:t>The Regional Geodetic Advisors,</a:t>
            </a:r>
          </a:p>
          <a:p>
            <a:pPr marL="0" indent="0"/>
            <a:r>
              <a:rPr lang="en-US" sz="1800" dirty="0"/>
              <a:t>    are living and working in regions across the US</a:t>
            </a:r>
          </a:p>
          <a:p>
            <a:pPr marL="0" indent="0"/>
            <a:r>
              <a:rPr lang="en-US" sz="1800" dirty="0"/>
              <a:t>   and they are there to assist you</a:t>
            </a:r>
          </a:p>
          <a:p>
            <a:pPr marL="0" indent="0"/>
            <a:r>
              <a:rPr lang="en-US" sz="1800" dirty="0"/>
              <a:t>   with questions or problems related NSRS.</a:t>
            </a:r>
          </a:p>
          <a:p>
            <a:pPr marL="0" indent="0">
              <a:buClr>
                <a:schemeClr val="dk1"/>
              </a:buClr>
              <a:buSzPts val="1800"/>
            </a:pPr>
            <a:endParaRPr lang="en-US" sz="1800" dirty="0"/>
          </a:p>
          <a:p>
            <a:pPr marL="0" indent="0">
              <a:buClr>
                <a:schemeClr val="dk1"/>
              </a:buClr>
              <a:buSzPts val="1800"/>
            </a:pPr>
            <a:r>
              <a:rPr lang="en-US" sz="1800" dirty="0"/>
              <a:t>They are our NSRS salesforce, </a:t>
            </a:r>
          </a:p>
          <a:p>
            <a:pPr marL="0" indent="0">
              <a:buClr>
                <a:schemeClr val="dk1"/>
              </a:buClr>
              <a:buSzPts val="1800"/>
            </a:pPr>
            <a:r>
              <a:rPr lang="en-US" sz="1800" dirty="0"/>
              <a:t>    customer service reps, and subject matter experts</a:t>
            </a:r>
          </a:p>
          <a:p>
            <a:pPr marL="0" indent="0">
              <a:buClr>
                <a:schemeClr val="dk1"/>
              </a:buClr>
              <a:buSzPts val="1800"/>
            </a:pPr>
            <a:endParaRPr lang="en-US" sz="1800" dirty="0"/>
          </a:p>
          <a:p>
            <a:pPr marL="0" indent="0">
              <a:buClr>
                <a:schemeClr val="dk1"/>
              </a:buClr>
              <a:buSzPts val="1800"/>
            </a:pPr>
            <a:r>
              <a:rPr lang="en-US" sz="1800" dirty="0"/>
              <a:t>They might not necessarily have the answer to</a:t>
            </a:r>
          </a:p>
          <a:p>
            <a:pPr marL="0" indent="0">
              <a:buClr>
                <a:schemeClr val="dk1"/>
              </a:buClr>
              <a:buSzPts val="1800"/>
            </a:pPr>
            <a:r>
              <a:rPr lang="en-US" sz="1800" dirty="0"/>
              <a:t>   all your geodetic questions</a:t>
            </a:r>
          </a:p>
          <a:p>
            <a:pPr marL="0" indent="0">
              <a:buClr>
                <a:schemeClr val="dk1"/>
              </a:buClr>
              <a:buSzPts val="1800"/>
            </a:pPr>
            <a:r>
              <a:rPr lang="en-US" sz="1800" dirty="0"/>
              <a:t>BUT</a:t>
            </a:r>
          </a:p>
          <a:p>
            <a:pPr marL="0" indent="0"/>
            <a:r>
              <a:rPr lang="en-US" sz="1800" dirty="0"/>
              <a:t>   The Advisors as a group</a:t>
            </a:r>
          </a:p>
          <a:p>
            <a:pPr marL="0" indent="0"/>
            <a:r>
              <a:rPr lang="en-US" sz="1800" dirty="0"/>
              <a:t>   have a very wide body of knowledge</a:t>
            </a:r>
          </a:p>
          <a:p>
            <a:pPr marL="0" indent="0"/>
            <a:r>
              <a:rPr lang="en-US" sz="1800" dirty="0"/>
              <a:t>AND</a:t>
            </a:r>
          </a:p>
          <a:p>
            <a:pPr marL="0" indent="0"/>
            <a:r>
              <a:rPr lang="en-US" sz="1800" dirty="0"/>
              <a:t>They work collaboratively to solve problems</a:t>
            </a:r>
          </a:p>
          <a:p>
            <a:pPr marL="0" lvl="0" indent="0" algn="l" rtl="0">
              <a:spcBef>
                <a:spcPts val="0"/>
              </a:spcBef>
              <a:spcAft>
                <a:spcPts val="0"/>
              </a:spcAft>
              <a:buNone/>
            </a:pPr>
            <a:endParaRPr sz="1800" dirty="0"/>
          </a:p>
        </p:txBody>
      </p:sp>
      <p:sp>
        <p:nvSpPr>
          <p:cNvPr id="284" name="Google Shape;28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800" dirty="0"/>
              <a:t>Shout out to the State Geodetic Coordinators</a:t>
            </a:r>
          </a:p>
          <a:p>
            <a:pPr marL="0" indent="0"/>
            <a:r>
              <a:rPr lang="en-US" sz="1800" i="1" dirty="0"/>
              <a:t>Recognizing that a Regional Advisor supports an entire region in which individual states may have local and unique geodetic needs or priorities, NGS recommends that each state identify someone to serve as a State Geodetic Coordinator.</a:t>
            </a:r>
          </a:p>
          <a:p>
            <a:pPr marL="0" indent="0"/>
            <a:endParaRPr lang="en-US" sz="1800" dirty="0"/>
          </a:p>
          <a:p>
            <a:pPr marL="231326" indent="-231326"/>
            <a:r>
              <a:rPr lang="en-US" sz="1800" dirty="0"/>
              <a:t>A State Coordinator is not an NGS employee</a:t>
            </a:r>
          </a:p>
          <a:p>
            <a:pPr marL="231326" indent="-231326"/>
            <a:r>
              <a:rPr lang="en-US" sz="1800" dirty="0"/>
              <a:t>   They serves as a liaison between</a:t>
            </a:r>
          </a:p>
          <a:p>
            <a:pPr marL="231326" indent="-231326"/>
            <a:r>
              <a:rPr lang="en-US" sz="1800" dirty="0"/>
              <a:t>      a state’s geospatial community and the NGS Advisor</a:t>
            </a:r>
          </a:p>
          <a:p>
            <a:pPr marL="231326" indent="-231326"/>
            <a:r>
              <a:rPr lang="en-US" sz="1800" dirty="0"/>
              <a:t>   Most are from the public sector,</a:t>
            </a:r>
          </a:p>
          <a:p>
            <a:pPr marL="231326" indent="-231326"/>
            <a:r>
              <a:rPr lang="en-US" sz="1800" dirty="0"/>
              <a:t>      state DOTs, academia, or professional societies</a:t>
            </a:r>
          </a:p>
          <a:p>
            <a:pPr marL="231326" indent="-231326"/>
            <a:endParaRPr lang="en-US" sz="1800" dirty="0"/>
          </a:p>
          <a:p>
            <a:pPr marL="231326" indent="-231326"/>
            <a:r>
              <a:rPr lang="en-US" sz="1800" dirty="0"/>
              <a:t>We at NGS appreciate our State Geodetic Coordinators.</a:t>
            </a:r>
          </a:p>
          <a:p>
            <a:pPr marL="231326" indent="-231326"/>
            <a:endParaRPr lang="en-US" sz="1800" dirty="0"/>
          </a:p>
          <a:p>
            <a:pPr marL="231326" indent="-231326" algn="ctr"/>
            <a:r>
              <a:rPr lang="en-US" sz="1800" i="1" dirty="0"/>
              <a:t>THANK YOU!</a:t>
            </a:r>
          </a:p>
          <a:p>
            <a:pPr marL="0" lvl="0" indent="0" algn="l" rtl="0">
              <a:spcBef>
                <a:spcPts val="0"/>
              </a:spcBef>
              <a:spcAft>
                <a:spcPts val="0"/>
              </a:spcAft>
              <a:buNone/>
            </a:pPr>
            <a:endParaRPr sz="1800" dirty="0">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p:txBody>
      </p:sp>
      <p:sp>
        <p:nvSpPr>
          <p:cNvPr id="291" name="Google Shape;29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685800" y="2130431"/>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rgbClr val="888888"/>
              </a:buClr>
              <a:buSzPts val="2400"/>
              <a:buNone/>
              <a:defRPr>
                <a:solidFill>
                  <a:srgbClr val="888888"/>
                </a:solidFill>
              </a:defRPr>
            </a:lvl1pPr>
            <a:lvl2pPr lvl="1" algn="ctr">
              <a:spcBef>
                <a:spcPts val="420"/>
              </a:spcBef>
              <a:spcAft>
                <a:spcPts val="0"/>
              </a:spcAft>
              <a:buClr>
                <a:srgbClr val="888888"/>
              </a:buClr>
              <a:buSzPts val="21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a:endParaRPr/>
          </a:p>
        </p:txBody>
      </p:sp>
      <p:sp>
        <p:nvSpPr>
          <p:cNvPr id="18" name="Google Shape;18;p14"/>
          <p:cNvSpPr txBox="1">
            <a:spLocks noGrp="1"/>
          </p:cNvSpPr>
          <p:nvPr>
            <p:ph type="dt" idx="10"/>
          </p:nvPr>
        </p:nvSpPr>
        <p:spPr>
          <a:xfrm>
            <a:off x="457200" y="6356356"/>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4"/>
          <p:cNvSpPr txBox="1">
            <a:spLocks noGrp="1"/>
          </p:cNvSpPr>
          <p:nvPr>
            <p:ph type="ftr" idx="11"/>
          </p:nvPr>
        </p:nvSpPr>
        <p:spPr>
          <a:xfrm>
            <a:off x="3124200" y="6356356"/>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4"/>
          <p:cNvSpPr txBox="1">
            <a:spLocks noGrp="1"/>
          </p:cNvSpPr>
          <p:nvPr>
            <p:ph type="sldNum" idx="12"/>
          </p:nvPr>
        </p:nvSpPr>
        <p:spPr>
          <a:xfrm>
            <a:off x="6553200" y="6356356"/>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88888"/>
                </a:solidFill>
                <a:latin typeface="Times New Roman"/>
                <a:ea typeface="Times New Roman"/>
                <a:cs typeface="Times New Roman"/>
                <a:sym typeface="Times New Roman"/>
              </a:defRPr>
            </a:lvl1pPr>
            <a:lvl2pPr marL="0" marR="0" lvl="1" indent="0" algn="r">
              <a:spcBef>
                <a:spcPts val="0"/>
              </a:spcBef>
              <a:spcAft>
                <a:spcPts val="0"/>
              </a:spcAft>
              <a:buNone/>
              <a:defRPr sz="900" b="0" i="0" u="none" strike="noStrike" cap="none">
                <a:solidFill>
                  <a:srgbClr val="888888"/>
                </a:solidFill>
                <a:latin typeface="Times New Roman"/>
                <a:ea typeface="Times New Roman"/>
                <a:cs typeface="Times New Roman"/>
                <a:sym typeface="Times New Roman"/>
              </a:defRPr>
            </a:lvl2pPr>
            <a:lvl3pPr marL="0" marR="0" lvl="2" indent="0" algn="r">
              <a:spcBef>
                <a:spcPts val="0"/>
              </a:spcBef>
              <a:spcAft>
                <a:spcPts val="0"/>
              </a:spcAft>
              <a:buNone/>
              <a:defRPr sz="900" b="0" i="0" u="none" strike="noStrike" cap="none">
                <a:solidFill>
                  <a:srgbClr val="888888"/>
                </a:solidFill>
                <a:latin typeface="Times New Roman"/>
                <a:ea typeface="Times New Roman"/>
                <a:cs typeface="Times New Roman"/>
                <a:sym typeface="Times New Roman"/>
              </a:defRPr>
            </a:lvl3pPr>
            <a:lvl4pPr marL="0" marR="0" lvl="3" indent="0" algn="r">
              <a:spcBef>
                <a:spcPts val="0"/>
              </a:spcBef>
              <a:spcAft>
                <a:spcPts val="0"/>
              </a:spcAft>
              <a:buNone/>
              <a:defRPr sz="900" b="0" i="0" u="none" strike="noStrike" cap="none">
                <a:solidFill>
                  <a:srgbClr val="888888"/>
                </a:solidFill>
                <a:latin typeface="Times New Roman"/>
                <a:ea typeface="Times New Roman"/>
                <a:cs typeface="Times New Roman"/>
                <a:sym typeface="Times New Roman"/>
              </a:defRPr>
            </a:lvl4pPr>
            <a:lvl5pPr marL="0" marR="0" lvl="4" indent="0" algn="r">
              <a:spcBef>
                <a:spcPts val="0"/>
              </a:spcBef>
              <a:spcAft>
                <a:spcPts val="0"/>
              </a:spcAft>
              <a:buNone/>
              <a:defRPr sz="900" b="0" i="0" u="none" strike="noStrike" cap="none">
                <a:solidFill>
                  <a:srgbClr val="888888"/>
                </a:solidFill>
                <a:latin typeface="Times New Roman"/>
                <a:ea typeface="Times New Roman"/>
                <a:cs typeface="Times New Roman"/>
                <a:sym typeface="Times New Roman"/>
              </a:defRPr>
            </a:lvl5pPr>
            <a:lvl6pPr marL="0" marR="0" lvl="5" indent="0" algn="r">
              <a:spcBef>
                <a:spcPts val="0"/>
              </a:spcBef>
              <a:spcAft>
                <a:spcPts val="0"/>
              </a:spcAft>
              <a:buNone/>
              <a:defRPr sz="900" b="0" i="0" u="none" strike="noStrike" cap="none">
                <a:solidFill>
                  <a:srgbClr val="888888"/>
                </a:solidFill>
                <a:latin typeface="Times New Roman"/>
                <a:ea typeface="Times New Roman"/>
                <a:cs typeface="Times New Roman"/>
                <a:sym typeface="Times New Roman"/>
              </a:defRPr>
            </a:lvl6pPr>
            <a:lvl7pPr marL="0" marR="0" lvl="6" indent="0" algn="r">
              <a:spcBef>
                <a:spcPts val="0"/>
              </a:spcBef>
              <a:spcAft>
                <a:spcPts val="0"/>
              </a:spcAft>
              <a:buNone/>
              <a:defRPr sz="900" b="0" i="0" u="none" strike="noStrike" cap="none">
                <a:solidFill>
                  <a:srgbClr val="888888"/>
                </a:solidFill>
                <a:latin typeface="Times New Roman"/>
                <a:ea typeface="Times New Roman"/>
                <a:cs typeface="Times New Roman"/>
                <a:sym typeface="Times New Roman"/>
              </a:defRPr>
            </a:lvl7pPr>
            <a:lvl8pPr marL="0" marR="0" lvl="7" indent="0" algn="r">
              <a:spcBef>
                <a:spcPts val="0"/>
              </a:spcBef>
              <a:spcAft>
                <a:spcPts val="0"/>
              </a:spcAft>
              <a:buNone/>
              <a:defRPr sz="900" b="0" i="0" u="none" strike="noStrike" cap="none">
                <a:solidFill>
                  <a:srgbClr val="888888"/>
                </a:solidFill>
                <a:latin typeface="Times New Roman"/>
                <a:ea typeface="Times New Roman"/>
                <a:cs typeface="Times New Roman"/>
                <a:sym typeface="Times New Roman"/>
              </a:defRPr>
            </a:lvl8pPr>
            <a:lvl9pPr marL="0" marR="0" lvl="8" indent="0" algn="r">
              <a:spcBef>
                <a:spcPts val="0"/>
              </a:spcBef>
              <a:spcAft>
                <a:spcPts val="0"/>
              </a:spcAft>
              <a:buNone/>
              <a:defRPr sz="9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37"/>
          <p:cNvSpPr txBox="1">
            <a:spLocks noGrp="1"/>
          </p:cNvSpPr>
          <p:nvPr>
            <p:ph type="body" idx="1"/>
          </p:nvPr>
        </p:nvSpPr>
        <p:spPr>
          <a:xfrm rot="5400000">
            <a:off x="2309019" y="-251612"/>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37"/>
          <p:cNvSpPr txBox="1">
            <a:spLocks noGrp="1"/>
          </p:cNvSpPr>
          <p:nvPr>
            <p:ph type="dt" idx="10"/>
          </p:nvPr>
        </p:nvSpPr>
        <p:spPr>
          <a:xfrm>
            <a:off x="457200" y="6356356"/>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7"/>
          <p:cNvSpPr txBox="1">
            <a:spLocks noGrp="1"/>
          </p:cNvSpPr>
          <p:nvPr>
            <p:ph type="ftr" idx="11"/>
          </p:nvPr>
        </p:nvSpPr>
        <p:spPr>
          <a:xfrm>
            <a:off x="3124200" y="6356356"/>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7"/>
          <p:cNvSpPr txBox="1">
            <a:spLocks noGrp="1"/>
          </p:cNvSpPr>
          <p:nvPr>
            <p:ph type="sldNum" idx="12"/>
          </p:nvPr>
        </p:nvSpPr>
        <p:spPr>
          <a:xfrm>
            <a:off x="6553200" y="6356356"/>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Times New Roman"/>
                <a:ea typeface="Times New Roman"/>
                <a:cs typeface="Times New Roman"/>
                <a:sym typeface="Times New Roman"/>
              </a:defRPr>
            </a:lvl1pPr>
            <a:lvl2pPr marL="0" marR="0" lvl="1" indent="0" algn="r">
              <a:spcBef>
                <a:spcPts val="0"/>
              </a:spcBef>
              <a:spcAft>
                <a:spcPts val="0"/>
              </a:spcAft>
              <a:buNone/>
              <a:defRPr sz="900">
                <a:solidFill>
                  <a:srgbClr val="888888"/>
                </a:solidFill>
                <a:latin typeface="Times New Roman"/>
                <a:ea typeface="Times New Roman"/>
                <a:cs typeface="Times New Roman"/>
                <a:sym typeface="Times New Roman"/>
              </a:defRPr>
            </a:lvl2pPr>
            <a:lvl3pPr marL="0" marR="0" lvl="2" indent="0" algn="r">
              <a:spcBef>
                <a:spcPts val="0"/>
              </a:spcBef>
              <a:spcAft>
                <a:spcPts val="0"/>
              </a:spcAft>
              <a:buNone/>
              <a:defRPr sz="900">
                <a:solidFill>
                  <a:srgbClr val="888888"/>
                </a:solidFill>
                <a:latin typeface="Times New Roman"/>
                <a:ea typeface="Times New Roman"/>
                <a:cs typeface="Times New Roman"/>
                <a:sym typeface="Times New Roman"/>
              </a:defRPr>
            </a:lvl3pPr>
            <a:lvl4pPr marL="0" marR="0" lvl="3" indent="0" algn="r">
              <a:spcBef>
                <a:spcPts val="0"/>
              </a:spcBef>
              <a:spcAft>
                <a:spcPts val="0"/>
              </a:spcAft>
              <a:buNone/>
              <a:defRPr sz="900">
                <a:solidFill>
                  <a:srgbClr val="888888"/>
                </a:solidFill>
                <a:latin typeface="Times New Roman"/>
                <a:ea typeface="Times New Roman"/>
                <a:cs typeface="Times New Roman"/>
                <a:sym typeface="Times New Roman"/>
              </a:defRPr>
            </a:lvl4pPr>
            <a:lvl5pPr marL="0" marR="0" lvl="4" indent="0" algn="r">
              <a:spcBef>
                <a:spcPts val="0"/>
              </a:spcBef>
              <a:spcAft>
                <a:spcPts val="0"/>
              </a:spcAft>
              <a:buNone/>
              <a:defRPr sz="900">
                <a:solidFill>
                  <a:srgbClr val="888888"/>
                </a:solidFill>
                <a:latin typeface="Times New Roman"/>
                <a:ea typeface="Times New Roman"/>
                <a:cs typeface="Times New Roman"/>
                <a:sym typeface="Times New Roman"/>
              </a:defRPr>
            </a:lvl5pPr>
            <a:lvl6pPr marL="0" marR="0" lvl="5" indent="0" algn="r">
              <a:spcBef>
                <a:spcPts val="0"/>
              </a:spcBef>
              <a:spcAft>
                <a:spcPts val="0"/>
              </a:spcAft>
              <a:buNone/>
              <a:defRPr sz="900">
                <a:solidFill>
                  <a:srgbClr val="888888"/>
                </a:solidFill>
                <a:latin typeface="Times New Roman"/>
                <a:ea typeface="Times New Roman"/>
                <a:cs typeface="Times New Roman"/>
                <a:sym typeface="Times New Roman"/>
              </a:defRPr>
            </a:lvl6pPr>
            <a:lvl7pPr marL="0" marR="0" lvl="6" indent="0" algn="r">
              <a:spcBef>
                <a:spcPts val="0"/>
              </a:spcBef>
              <a:spcAft>
                <a:spcPts val="0"/>
              </a:spcAft>
              <a:buNone/>
              <a:defRPr sz="900">
                <a:solidFill>
                  <a:srgbClr val="888888"/>
                </a:solidFill>
                <a:latin typeface="Times New Roman"/>
                <a:ea typeface="Times New Roman"/>
                <a:cs typeface="Times New Roman"/>
                <a:sym typeface="Times New Roman"/>
              </a:defRPr>
            </a:lvl7pPr>
            <a:lvl8pPr marL="0" marR="0" lvl="7" indent="0" algn="r">
              <a:spcBef>
                <a:spcPts val="0"/>
              </a:spcBef>
              <a:spcAft>
                <a:spcPts val="0"/>
              </a:spcAft>
              <a:buNone/>
              <a:defRPr sz="900">
                <a:solidFill>
                  <a:srgbClr val="888888"/>
                </a:solidFill>
                <a:latin typeface="Times New Roman"/>
                <a:ea typeface="Times New Roman"/>
                <a:cs typeface="Times New Roman"/>
                <a:sym typeface="Times New Roman"/>
              </a:defRPr>
            </a:lvl8pPr>
            <a:lvl9pPr marL="0" marR="0" lvl="8" indent="0" algn="r">
              <a:spcBef>
                <a:spcPts val="0"/>
              </a:spcBef>
              <a:spcAft>
                <a:spcPts val="0"/>
              </a:spcAft>
              <a:buNone/>
              <a:defRPr sz="900">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8"/>
          <p:cNvSpPr txBox="1">
            <a:spLocks noGrp="1"/>
          </p:cNvSpPr>
          <p:nvPr>
            <p:ph type="title"/>
          </p:nvPr>
        </p:nvSpPr>
        <p:spPr>
          <a:xfrm rot="5400000">
            <a:off x="4732338" y="2171707"/>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38"/>
          <p:cNvSpPr txBox="1">
            <a:spLocks noGrp="1"/>
          </p:cNvSpPr>
          <p:nvPr>
            <p:ph type="body" idx="1"/>
          </p:nvPr>
        </p:nvSpPr>
        <p:spPr>
          <a:xfrm rot="5400000">
            <a:off x="541338" y="190506"/>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38"/>
          <p:cNvSpPr txBox="1">
            <a:spLocks noGrp="1"/>
          </p:cNvSpPr>
          <p:nvPr>
            <p:ph type="dt" idx="10"/>
          </p:nvPr>
        </p:nvSpPr>
        <p:spPr>
          <a:xfrm>
            <a:off x="457200" y="6356356"/>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8"/>
          <p:cNvSpPr txBox="1">
            <a:spLocks noGrp="1"/>
          </p:cNvSpPr>
          <p:nvPr>
            <p:ph type="ftr" idx="11"/>
          </p:nvPr>
        </p:nvSpPr>
        <p:spPr>
          <a:xfrm>
            <a:off x="3124200" y="6356356"/>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8"/>
          <p:cNvSpPr txBox="1">
            <a:spLocks noGrp="1"/>
          </p:cNvSpPr>
          <p:nvPr>
            <p:ph type="sldNum" idx="12"/>
          </p:nvPr>
        </p:nvSpPr>
        <p:spPr>
          <a:xfrm>
            <a:off x="6553200" y="6356356"/>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Times New Roman"/>
                <a:ea typeface="Times New Roman"/>
                <a:cs typeface="Times New Roman"/>
                <a:sym typeface="Times New Roman"/>
              </a:defRPr>
            </a:lvl1pPr>
            <a:lvl2pPr marL="0" marR="0" lvl="1" indent="0" algn="r">
              <a:spcBef>
                <a:spcPts val="0"/>
              </a:spcBef>
              <a:spcAft>
                <a:spcPts val="0"/>
              </a:spcAft>
              <a:buNone/>
              <a:defRPr sz="900">
                <a:solidFill>
                  <a:srgbClr val="888888"/>
                </a:solidFill>
                <a:latin typeface="Times New Roman"/>
                <a:ea typeface="Times New Roman"/>
                <a:cs typeface="Times New Roman"/>
                <a:sym typeface="Times New Roman"/>
              </a:defRPr>
            </a:lvl2pPr>
            <a:lvl3pPr marL="0" marR="0" lvl="2" indent="0" algn="r">
              <a:spcBef>
                <a:spcPts val="0"/>
              </a:spcBef>
              <a:spcAft>
                <a:spcPts val="0"/>
              </a:spcAft>
              <a:buNone/>
              <a:defRPr sz="900">
                <a:solidFill>
                  <a:srgbClr val="888888"/>
                </a:solidFill>
                <a:latin typeface="Times New Roman"/>
                <a:ea typeface="Times New Roman"/>
                <a:cs typeface="Times New Roman"/>
                <a:sym typeface="Times New Roman"/>
              </a:defRPr>
            </a:lvl3pPr>
            <a:lvl4pPr marL="0" marR="0" lvl="3" indent="0" algn="r">
              <a:spcBef>
                <a:spcPts val="0"/>
              </a:spcBef>
              <a:spcAft>
                <a:spcPts val="0"/>
              </a:spcAft>
              <a:buNone/>
              <a:defRPr sz="900">
                <a:solidFill>
                  <a:srgbClr val="888888"/>
                </a:solidFill>
                <a:latin typeface="Times New Roman"/>
                <a:ea typeface="Times New Roman"/>
                <a:cs typeface="Times New Roman"/>
                <a:sym typeface="Times New Roman"/>
              </a:defRPr>
            </a:lvl4pPr>
            <a:lvl5pPr marL="0" marR="0" lvl="4" indent="0" algn="r">
              <a:spcBef>
                <a:spcPts val="0"/>
              </a:spcBef>
              <a:spcAft>
                <a:spcPts val="0"/>
              </a:spcAft>
              <a:buNone/>
              <a:defRPr sz="900">
                <a:solidFill>
                  <a:srgbClr val="888888"/>
                </a:solidFill>
                <a:latin typeface="Times New Roman"/>
                <a:ea typeface="Times New Roman"/>
                <a:cs typeface="Times New Roman"/>
                <a:sym typeface="Times New Roman"/>
              </a:defRPr>
            </a:lvl5pPr>
            <a:lvl6pPr marL="0" marR="0" lvl="5" indent="0" algn="r">
              <a:spcBef>
                <a:spcPts val="0"/>
              </a:spcBef>
              <a:spcAft>
                <a:spcPts val="0"/>
              </a:spcAft>
              <a:buNone/>
              <a:defRPr sz="900">
                <a:solidFill>
                  <a:srgbClr val="888888"/>
                </a:solidFill>
                <a:latin typeface="Times New Roman"/>
                <a:ea typeface="Times New Roman"/>
                <a:cs typeface="Times New Roman"/>
                <a:sym typeface="Times New Roman"/>
              </a:defRPr>
            </a:lvl6pPr>
            <a:lvl7pPr marL="0" marR="0" lvl="6" indent="0" algn="r">
              <a:spcBef>
                <a:spcPts val="0"/>
              </a:spcBef>
              <a:spcAft>
                <a:spcPts val="0"/>
              </a:spcAft>
              <a:buNone/>
              <a:defRPr sz="900">
                <a:solidFill>
                  <a:srgbClr val="888888"/>
                </a:solidFill>
                <a:latin typeface="Times New Roman"/>
                <a:ea typeface="Times New Roman"/>
                <a:cs typeface="Times New Roman"/>
                <a:sym typeface="Times New Roman"/>
              </a:defRPr>
            </a:lvl7pPr>
            <a:lvl8pPr marL="0" marR="0" lvl="7" indent="0" algn="r">
              <a:spcBef>
                <a:spcPts val="0"/>
              </a:spcBef>
              <a:spcAft>
                <a:spcPts val="0"/>
              </a:spcAft>
              <a:buNone/>
              <a:defRPr sz="900">
                <a:solidFill>
                  <a:srgbClr val="888888"/>
                </a:solidFill>
                <a:latin typeface="Times New Roman"/>
                <a:ea typeface="Times New Roman"/>
                <a:cs typeface="Times New Roman"/>
                <a:sym typeface="Times New Roman"/>
              </a:defRPr>
            </a:lvl8pPr>
            <a:lvl9pPr marL="0" marR="0" lvl="8" indent="0" algn="r">
              <a:spcBef>
                <a:spcPts val="0"/>
              </a:spcBef>
              <a:spcAft>
                <a:spcPts val="0"/>
              </a:spcAft>
              <a:buNone/>
              <a:defRPr sz="900">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84"/>
        <p:cNvGrpSpPr/>
        <p:nvPr/>
      </p:nvGrpSpPr>
      <p:grpSpPr>
        <a:xfrm>
          <a:off x="0" y="0"/>
          <a:ext cx="0" cy="0"/>
          <a:chOff x="0" y="0"/>
          <a:chExt cx="0" cy="0"/>
        </a:xfrm>
      </p:grpSpPr>
      <p:sp>
        <p:nvSpPr>
          <p:cNvPr id="85" name="Google Shape;85;p39"/>
          <p:cNvSpPr txBox="1">
            <a:spLocks noGrp="1"/>
          </p:cNvSpPr>
          <p:nvPr>
            <p:ph type="title"/>
          </p:nvPr>
        </p:nvSpPr>
        <p:spPr>
          <a:xfrm>
            <a:off x="673102" y="568325"/>
            <a:ext cx="7807325" cy="11445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6" name="Google Shape;86;p39"/>
          <p:cNvSpPr txBox="1">
            <a:spLocks noGrp="1"/>
          </p:cNvSpPr>
          <p:nvPr>
            <p:ph type="body" idx="1"/>
          </p:nvPr>
        </p:nvSpPr>
        <p:spPr>
          <a:xfrm>
            <a:off x="673100" y="1906588"/>
            <a:ext cx="3827463" cy="4319587"/>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7" name="Google Shape;87;p39"/>
          <p:cNvSpPr txBox="1">
            <a:spLocks noGrp="1"/>
          </p:cNvSpPr>
          <p:nvPr>
            <p:ph type="body" idx="2"/>
          </p:nvPr>
        </p:nvSpPr>
        <p:spPr>
          <a:xfrm>
            <a:off x="4652965" y="1906588"/>
            <a:ext cx="3827462" cy="2082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8" name="Google Shape;88;p39"/>
          <p:cNvSpPr txBox="1">
            <a:spLocks noGrp="1"/>
          </p:cNvSpPr>
          <p:nvPr>
            <p:ph type="body" idx="3"/>
          </p:nvPr>
        </p:nvSpPr>
        <p:spPr>
          <a:xfrm>
            <a:off x="4652965" y="4141792"/>
            <a:ext cx="3827462" cy="2084387"/>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sp>
        <p:nvSpPr>
          <p:cNvPr id="32" name="Google Shape;32;p25"/>
          <p:cNvSpPr txBox="1">
            <a:spLocks noGrp="1"/>
          </p:cNvSpPr>
          <p:nvPr>
            <p:ph type="title"/>
          </p:nvPr>
        </p:nvSpPr>
        <p:spPr>
          <a:xfrm>
            <a:off x="311700" y="593367"/>
            <a:ext cx="8520600" cy="7636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Clr>
                <a:schemeClr val="dk2"/>
              </a:buClr>
              <a:buSzPts val="1100"/>
              <a:buFont typeface="Gill Sans"/>
              <a:buNone/>
              <a:defRPr/>
            </a:lvl1pPr>
            <a:lvl2pPr lvl="1" algn="ctr">
              <a:spcBef>
                <a:spcPts val="0"/>
              </a:spcBef>
              <a:spcAft>
                <a:spcPts val="0"/>
              </a:spcAft>
              <a:buClr>
                <a:schemeClr val="dk2"/>
              </a:buClr>
              <a:buSzPts val="1100"/>
              <a:buFont typeface="Gill Sans"/>
              <a:buNone/>
              <a:defRPr/>
            </a:lvl2pPr>
            <a:lvl3pPr lvl="2" algn="ctr">
              <a:spcBef>
                <a:spcPts val="0"/>
              </a:spcBef>
              <a:spcAft>
                <a:spcPts val="0"/>
              </a:spcAft>
              <a:buClr>
                <a:schemeClr val="dk2"/>
              </a:buClr>
              <a:buSzPts val="1100"/>
              <a:buFont typeface="Gill Sans"/>
              <a:buNone/>
              <a:defRPr/>
            </a:lvl3pPr>
            <a:lvl4pPr lvl="3" algn="ctr">
              <a:spcBef>
                <a:spcPts val="0"/>
              </a:spcBef>
              <a:spcAft>
                <a:spcPts val="0"/>
              </a:spcAft>
              <a:buClr>
                <a:schemeClr val="dk2"/>
              </a:buClr>
              <a:buSzPts val="1100"/>
              <a:buFont typeface="Gill Sans"/>
              <a:buNone/>
              <a:defRPr/>
            </a:lvl4pPr>
            <a:lvl5pPr lvl="4" algn="ctr">
              <a:spcBef>
                <a:spcPts val="0"/>
              </a:spcBef>
              <a:spcAft>
                <a:spcPts val="0"/>
              </a:spcAft>
              <a:buClr>
                <a:schemeClr val="dk2"/>
              </a:buClr>
              <a:buSzPts val="1100"/>
              <a:buFont typeface="Gill Sans"/>
              <a:buNone/>
              <a:defRPr/>
            </a:lvl5pPr>
            <a:lvl6pPr lvl="5" algn="ctr">
              <a:spcBef>
                <a:spcPts val="0"/>
              </a:spcBef>
              <a:spcAft>
                <a:spcPts val="0"/>
              </a:spcAft>
              <a:buClr>
                <a:schemeClr val="dk1"/>
              </a:buClr>
              <a:buSzPts val="1100"/>
              <a:buFont typeface="Calibri"/>
              <a:buNone/>
              <a:defRPr/>
            </a:lvl6pPr>
            <a:lvl7pPr lvl="6" algn="ctr">
              <a:spcBef>
                <a:spcPts val="0"/>
              </a:spcBef>
              <a:spcAft>
                <a:spcPts val="0"/>
              </a:spcAft>
              <a:buClr>
                <a:schemeClr val="dk1"/>
              </a:buClr>
              <a:buSzPts val="1100"/>
              <a:buFont typeface="Calibri"/>
              <a:buNone/>
              <a:defRPr/>
            </a:lvl7pPr>
            <a:lvl8pPr lvl="7" algn="ctr">
              <a:spcBef>
                <a:spcPts val="0"/>
              </a:spcBef>
              <a:spcAft>
                <a:spcPts val="0"/>
              </a:spcAft>
              <a:buClr>
                <a:schemeClr val="dk1"/>
              </a:buClr>
              <a:buSzPts val="1100"/>
              <a:buFont typeface="Calibri"/>
              <a:buNone/>
              <a:defRPr/>
            </a:lvl8pPr>
            <a:lvl9pPr lvl="8" algn="ctr">
              <a:spcBef>
                <a:spcPts val="0"/>
              </a:spcBef>
              <a:spcAft>
                <a:spcPts val="0"/>
              </a:spcAft>
              <a:buClr>
                <a:schemeClr val="dk1"/>
              </a:buClr>
              <a:buSzPts val="1100"/>
              <a:buFont typeface="Calibri"/>
              <a:buNone/>
              <a:defRPr/>
            </a:lvl9pPr>
          </a:lstStyle>
          <a:p>
            <a:endParaRPr/>
          </a:p>
        </p:txBody>
      </p:sp>
      <p:sp>
        <p:nvSpPr>
          <p:cNvPr id="33" name="Google Shape;33;p25"/>
          <p:cNvSpPr txBox="1">
            <a:spLocks noGrp="1"/>
          </p:cNvSpPr>
          <p:nvPr>
            <p:ph type="body" idx="1"/>
          </p:nvPr>
        </p:nvSpPr>
        <p:spPr>
          <a:xfrm>
            <a:off x="311700" y="1536633"/>
            <a:ext cx="8520600" cy="4555200"/>
          </a:xfrm>
          <a:prstGeom prst="rect">
            <a:avLst/>
          </a:prstGeom>
          <a:noFill/>
          <a:ln>
            <a:noFill/>
          </a:ln>
        </p:spPr>
        <p:txBody>
          <a:bodyPr spcFirstLastPara="1" wrap="square" lIns="68575" tIns="34275" rIns="68575" bIns="34275" anchor="t" anchorCtr="0">
            <a:noAutofit/>
          </a:bodyPr>
          <a:lstStyle>
            <a:lvl1pPr marL="457200" lvl="0" indent="-381000" algn="l">
              <a:spcBef>
                <a:spcPts val="500"/>
              </a:spcBef>
              <a:spcAft>
                <a:spcPts val="0"/>
              </a:spcAft>
              <a:buClr>
                <a:schemeClr val="dk1"/>
              </a:buClr>
              <a:buSzPts val="2400"/>
              <a:buChar char="•"/>
              <a:defRPr/>
            </a:lvl1pPr>
            <a:lvl2pPr marL="914400" lvl="1" indent="-361950" algn="l">
              <a:spcBef>
                <a:spcPts val="400"/>
              </a:spcBef>
              <a:spcAft>
                <a:spcPts val="0"/>
              </a:spcAft>
              <a:buClr>
                <a:schemeClr val="dk1"/>
              </a:buClr>
              <a:buSzPts val="2100"/>
              <a:buChar char="–"/>
              <a:defRPr/>
            </a:lvl2pPr>
            <a:lvl3pPr marL="1371600" lvl="2" indent="-342900" algn="l">
              <a:spcBef>
                <a:spcPts val="400"/>
              </a:spcBef>
              <a:spcAft>
                <a:spcPts val="0"/>
              </a:spcAft>
              <a:buClr>
                <a:schemeClr val="dk1"/>
              </a:buClr>
              <a:buSzPts val="1800"/>
              <a:buChar char="•"/>
              <a:defRPr/>
            </a:lvl3pPr>
            <a:lvl4pPr marL="1828800" lvl="3" indent="-323850" algn="l">
              <a:spcBef>
                <a:spcPts val="300"/>
              </a:spcBef>
              <a:spcAft>
                <a:spcPts val="0"/>
              </a:spcAft>
              <a:buClr>
                <a:schemeClr val="dk1"/>
              </a:buClr>
              <a:buSzPts val="1500"/>
              <a:buChar char="–"/>
              <a:defRPr/>
            </a:lvl4pPr>
            <a:lvl5pPr marL="2286000" lvl="4" indent="-323850" algn="l">
              <a:spcBef>
                <a:spcPts val="300"/>
              </a:spcBef>
              <a:spcAft>
                <a:spcPts val="0"/>
              </a:spcAft>
              <a:buClr>
                <a:schemeClr val="dk1"/>
              </a:buClr>
              <a:buSzPts val="1500"/>
              <a:buChar char="»"/>
              <a:defRPr/>
            </a:lvl5pPr>
            <a:lvl6pPr marL="2743200" lvl="5" indent="-323850" algn="l">
              <a:spcBef>
                <a:spcPts val="300"/>
              </a:spcBef>
              <a:spcAft>
                <a:spcPts val="0"/>
              </a:spcAft>
              <a:buClr>
                <a:schemeClr val="dk1"/>
              </a:buClr>
              <a:buSzPts val="1500"/>
              <a:buChar char="•"/>
              <a:defRPr/>
            </a:lvl6pPr>
            <a:lvl7pPr marL="3200400" lvl="6" indent="-323850" algn="l">
              <a:spcBef>
                <a:spcPts val="300"/>
              </a:spcBef>
              <a:spcAft>
                <a:spcPts val="0"/>
              </a:spcAft>
              <a:buClr>
                <a:schemeClr val="dk1"/>
              </a:buClr>
              <a:buSzPts val="1500"/>
              <a:buChar char="•"/>
              <a:defRPr/>
            </a:lvl7pPr>
            <a:lvl8pPr marL="3657600" lvl="7" indent="-323850" algn="l">
              <a:spcBef>
                <a:spcPts val="300"/>
              </a:spcBef>
              <a:spcAft>
                <a:spcPts val="0"/>
              </a:spcAft>
              <a:buClr>
                <a:schemeClr val="dk1"/>
              </a:buClr>
              <a:buSzPts val="1500"/>
              <a:buChar char="•"/>
              <a:defRPr/>
            </a:lvl8pPr>
            <a:lvl9pPr marL="4114800" lvl="8" indent="-323850" algn="l">
              <a:spcBef>
                <a:spcPts val="300"/>
              </a:spcBef>
              <a:spcAft>
                <a:spcPts val="0"/>
              </a:spcAft>
              <a:buClr>
                <a:schemeClr val="dk1"/>
              </a:buClr>
              <a:buSzPts val="1500"/>
              <a:buChar char="•"/>
              <a:defRPr/>
            </a:lvl9pPr>
          </a:lstStyle>
          <a:p>
            <a:endParaRPr/>
          </a:p>
        </p:txBody>
      </p:sp>
      <p:sp>
        <p:nvSpPr>
          <p:cNvPr id="34" name="Google Shape;34;p25"/>
          <p:cNvSpPr txBox="1">
            <a:spLocks noGrp="1"/>
          </p:cNvSpPr>
          <p:nvPr>
            <p:ph type="sldNum" idx="12"/>
          </p:nvPr>
        </p:nvSpPr>
        <p:spPr>
          <a:xfrm>
            <a:off x="8472458" y="6217623"/>
            <a:ext cx="548700" cy="524800"/>
          </a:xfrm>
          <a:prstGeom prst="rect">
            <a:avLst/>
          </a:prstGeom>
          <a:noFill/>
          <a:ln>
            <a:noFill/>
          </a:ln>
        </p:spPr>
        <p:txBody>
          <a:bodyPr spcFirstLastPara="1" wrap="square" lIns="68575" tIns="34275" rIns="68575" bIns="34275" anchor="ctr" anchorCtr="0">
            <a:noAutofit/>
          </a:bodyPr>
          <a:lstStyle>
            <a:lvl1pPr marL="0" lvl="0" indent="0" algn="r">
              <a:buClr>
                <a:srgbClr val="898989"/>
              </a:buClr>
              <a:buSzPts val="900"/>
              <a:buFont typeface="Gill Sans"/>
              <a:buNone/>
              <a:defRPr sz="900">
                <a:solidFill>
                  <a:srgbClr val="898989"/>
                </a:solidFill>
                <a:latin typeface="Gill Sans"/>
                <a:ea typeface="Gill Sans"/>
                <a:cs typeface="Gill Sans"/>
                <a:sym typeface="Gill Sans"/>
              </a:defRPr>
            </a:lvl1pPr>
            <a:lvl2pPr marL="0" lvl="1" indent="0" algn="r">
              <a:buClr>
                <a:srgbClr val="898989"/>
              </a:buClr>
              <a:buSzPts val="900"/>
              <a:buFont typeface="Gill Sans"/>
              <a:buNone/>
              <a:defRPr sz="900">
                <a:solidFill>
                  <a:srgbClr val="898989"/>
                </a:solidFill>
                <a:latin typeface="Gill Sans"/>
                <a:ea typeface="Gill Sans"/>
                <a:cs typeface="Gill Sans"/>
                <a:sym typeface="Gill Sans"/>
              </a:defRPr>
            </a:lvl2pPr>
            <a:lvl3pPr marL="0" lvl="2" indent="0" algn="r">
              <a:buClr>
                <a:srgbClr val="898989"/>
              </a:buClr>
              <a:buSzPts val="900"/>
              <a:buFont typeface="Gill Sans"/>
              <a:buNone/>
              <a:defRPr sz="900">
                <a:solidFill>
                  <a:srgbClr val="898989"/>
                </a:solidFill>
                <a:latin typeface="Gill Sans"/>
                <a:ea typeface="Gill Sans"/>
                <a:cs typeface="Gill Sans"/>
                <a:sym typeface="Gill Sans"/>
              </a:defRPr>
            </a:lvl3pPr>
            <a:lvl4pPr marL="0" lvl="3" indent="0" algn="r">
              <a:buClr>
                <a:srgbClr val="898989"/>
              </a:buClr>
              <a:buSzPts val="900"/>
              <a:buFont typeface="Gill Sans"/>
              <a:buNone/>
              <a:defRPr sz="900">
                <a:solidFill>
                  <a:srgbClr val="898989"/>
                </a:solidFill>
                <a:latin typeface="Gill Sans"/>
                <a:ea typeface="Gill Sans"/>
                <a:cs typeface="Gill Sans"/>
                <a:sym typeface="Gill Sans"/>
              </a:defRPr>
            </a:lvl4pPr>
            <a:lvl5pPr marL="0" lvl="4" indent="0" algn="r">
              <a:buClr>
                <a:srgbClr val="898989"/>
              </a:buClr>
              <a:buSzPts val="900"/>
              <a:buFont typeface="Gill Sans"/>
              <a:buNone/>
              <a:defRPr sz="900">
                <a:solidFill>
                  <a:srgbClr val="898989"/>
                </a:solidFill>
                <a:latin typeface="Gill Sans"/>
                <a:ea typeface="Gill Sans"/>
                <a:cs typeface="Gill Sans"/>
                <a:sym typeface="Gill Sans"/>
              </a:defRPr>
            </a:lvl5pPr>
            <a:lvl6pPr marL="0" lvl="5" indent="0" algn="r">
              <a:buClr>
                <a:srgbClr val="898989"/>
              </a:buClr>
              <a:buSzPts val="900"/>
              <a:buFont typeface="Gill Sans"/>
              <a:buNone/>
              <a:defRPr sz="900">
                <a:solidFill>
                  <a:srgbClr val="898989"/>
                </a:solidFill>
                <a:latin typeface="Gill Sans"/>
                <a:ea typeface="Gill Sans"/>
                <a:cs typeface="Gill Sans"/>
                <a:sym typeface="Gill Sans"/>
              </a:defRPr>
            </a:lvl6pPr>
            <a:lvl7pPr marL="0" lvl="6" indent="0" algn="r">
              <a:buClr>
                <a:srgbClr val="898989"/>
              </a:buClr>
              <a:buSzPts val="900"/>
              <a:buFont typeface="Gill Sans"/>
              <a:buNone/>
              <a:defRPr sz="900">
                <a:solidFill>
                  <a:srgbClr val="898989"/>
                </a:solidFill>
                <a:latin typeface="Gill Sans"/>
                <a:ea typeface="Gill Sans"/>
                <a:cs typeface="Gill Sans"/>
                <a:sym typeface="Gill Sans"/>
              </a:defRPr>
            </a:lvl7pPr>
            <a:lvl8pPr marL="0" lvl="7" indent="0" algn="r">
              <a:buClr>
                <a:srgbClr val="898989"/>
              </a:buClr>
              <a:buSzPts val="900"/>
              <a:buFont typeface="Gill Sans"/>
              <a:buNone/>
              <a:defRPr sz="900">
                <a:solidFill>
                  <a:srgbClr val="898989"/>
                </a:solidFill>
                <a:latin typeface="Gill Sans"/>
                <a:ea typeface="Gill Sans"/>
                <a:cs typeface="Gill Sans"/>
                <a:sym typeface="Gill Sans"/>
              </a:defRPr>
            </a:lvl8pPr>
            <a:lvl9pPr marL="0" lvl="8" indent="0" algn="r">
              <a:buClr>
                <a:srgbClr val="898989"/>
              </a:buClr>
              <a:buSzPts val="900"/>
              <a:buFont typeface="Gill Sans"/>
              <a:buNone/>
              <a:defRPr sz="900">
                <a:solidFill>
                  <a:srgbClr val="898989"/>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95316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5625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7547221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8253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37309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9527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4575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7"/>
          <p:cNvSpPr txBox="1">
            <a:spLocks noGrp="1"/>
          </p:cNvSpPr>
          <p:nvPr>
            <p:ph type="dt" idx="10"/>
          </p:nvPr>
        </p:nvSpPr>
        <p:spPr>
          <a:xfrm>
            <a:off x="457200" y="6356356"/>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7"/>
          <p:cNvSpPr txBox="1">
            <a:spLocks noGrp="1"/>
          </p:cNvSpPr>
          <p:nvPr>
            <p:ph type="ftr" idx="11"/>
          </p:nvPr>
        </p:nvSpPr>
        <p:spPr>
          <a:xfrm>
            <a:off x="3124200" y="6356356"/>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7"/>
          <p:cNvSpPr txBox="1">
            <a:spLocks noGrp="1"/>
          </p:cNvSpPr>
          <p:nvPr>
            <p:ph type="sldNum" idx="12"/>
          </p:nvPr>
        </p:nvSpPr>
        <p:spPr>
          <a:xfrm>
            <a:off x="6553200" y="6356356"/>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88888"/>
                </a:solidFill>
                <a:latin typeface="Times New Roman"/>
                <a:ea typeface="Times New Roman"/>
                <a:cs typeface="Times New Roman"/>
                <a:sym typeface="Times New Roman"/>
              </a:defRPr>
            </a:lvl1pPr>
            <a:lvl2pPr marL="0" marR="0" lvl="1" indent="0" algn="r">
              <a:spcBef>
                <a:spcPts val="0"/>
              </a:spcBef>
              <a:spcAft>
                <a:spcPts val="0"/>
              </a:spcAft>
              <a:buNone/>
              <a:defRPr sz="900" b="0" i="0" u="none" strike="noStrike" cap="none">
                <a:solidFill>
                  <a:srgbClr val="888888"/>
                </a:solidFill>
                <a:latin typeface="Times New Roman"/>
                <a:ea typeface="Times New Roman"/>
                <a:cs typeface="Times New Roman"/>
                <a:sym typeface="Times New Roman"/>
              </a:defRPr>
            </a:lvl2pPr>
            <a:lvl3pPr marL="0" marR="0" lvl="2" indent="0" algn="r">
              <a:spcBef>
                <a:spcPts val="0"/>
              </a:spcBef>
              <a:spcAft>
                <a:spcPts val="0"/>
              </a:spcAft>
              <a:buNone/>
              <a:defRPr sz="900" b="0" i="0" u="none" strike="noStrike" cap="none">
                <a:solidFill>
                  <a:srgbClr val="888888"/>
                </a:solidFill>
                <a:latin typeface="Times New Roman"/>
                <a:ea typeface="Times New Roman"/>
                <a:cs typeface="Times New Roman"/>
                <a:sym typeface="Times New Roman"/>
              </a:defRPr>
            </a:lvl3pPr>
            <a:lvl4pPr marL="0" marR="0" lvl="3" indent="0" algn="r">
              <a:spcBef>
                <a:spcPts val="0"/>
              </a:spcBef>
              <a:spcAft>
                <a:spcPts val="0"/>
              </a:spcAft>
              <a:buNone/>
              <a:defRPr sz="900" b="0" i="0" u="none" strike="noStrike" cap="none">
                <a:solidFill>
                  <a:srgbClr val="888888"/>
                </a:solidFill>
                <a:latin typeface="Times New Roman"/>
                <a:ea typeface="Times New Roman"/>
                <a:cs typeface="Times New Roman"/>
                <a:sym typeface="Times New Roman"/>
              </a:defRPr>
            </a:lvl4pPr>
            <a:lvl5pPr marL="0" marR="0" lvl="4" indent="0" algn="r">
              <a:spcBef>
                <a:spcPts val="0"/>
              </a:spcBef>
              <a:spcAft>
                <a:spcPts val="0"/>
              </a:spcAft>
              <a:buNone/>
              <a:defRPr sz="900" b="0" i="0" u="none" strike="noStrike" cap="none">
                <a:solidFill>
                  <a:srgbClr val="888888"/>
                </a:solidFill>
                <a:latin typeface="Times New Roman"/>
                <a:ea typeface="Times New Roman"/>
                <a:cs typeface="Times New Roman"/>
                <a:sym typeface="Times New Roman"/>
              </a:defRPr>
            </a:lvl5pPr>
            <a:lvl6pPr marL="0" marR="0" lvl="5" indent="0" algn="r">
              <a:spcBef>
                <a:spcPts val="0"/>
              </a:spcBef>
              <a:spcAft>
                <a:spcPts val="0"/>
              </a:spcAft>
              <a:buNone/>
              <a:defRPr sz="900" b="0" i="0" u="none" strike="noStrike" cap="none">
                <a:solidFill>
                  <a:srgbClr val="888888"/>
                </a:solidFill>
                <a:latin typeface="Times New Roman"/>
                <a:ea typeface="Times New Roman"/>
                <a:cs typeface="Times New Roman"/>
                <a:sym typeface="Times New Roman"/>
              </a:defRPr>
            </a:lvl6pPr>
            <a:lvl7pPr marL="0" marR="0" lvl="6" indent="0" algn="r">
              <a:spcBef>
                <a:spcPts val="0"/>
              </a:spcBef>
              <a:spcAft>
                <a:spcPts val="0"/>
              </a:spcAft>
              <a:buNone/>
              <a:defRPr sz="900" b="0" i="0" u="none" strike="noStrike" cap="none">
                <a:solidFill>
                  <a:srgbClr val="888888"/>
                </a:solidFill>
                <a:latin typeface="Times New Roman"/>
                <a:ea typeface="Times New Roman"/>
                <a:cs typeface="Times New Roman"/>
                <a:sym typeface="Times New Roman"/>
              </a:defRPr>
            </a:lvl7pPr>
            <a:lvl8pPr marL="0" marR="0" lvl="7" indent="0" algn="r">
              <a:spcBef>
                <a:spcPts val="0"/>
              </a:spcBef>
              <a:spcAft>
                <a:spcPts val="0"/>
              </a:spcAft>
              <a:buNone/>
              <a:defRPr sz="900" b="0" i="0" u="none" strike="noStrike" cap="none">
                <a:solidFill>
                  <a:srgbClr val="888888"/>
                </a:solidFill>
                <a:latin typeface="Times New Roman"/>
                <a:ea typeface="Times New Roman"/>
                <a:cs typeface="Times New Roman"/>
                <a:sym typeface="Times New Roman"/>
              </a:defRPr>
            </a:lvl8pPr>
            <a:lvl9pPr marL="0" marR="0" lvl="8" indent="0" algn="r">
              <a:spcBef>
                <a:spcPts val="0"/>
              </a:spcBef>
              <a:spcAft>
                <a:spcPts val="0"/>
              </a:spcAft>
              <a:buNone/>
              <a:defRPr sz="9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57787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256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583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13627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43101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76122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Graph Slide">
    <p:spTree>
      <p:nvGrpSpPr>
        <p:cNvPr id="1" name=""/>
        <p:cNvGrpSpPr/>
        <p:nvPr/>
      </p:nvGrpSpPr>
      <p:grpSpPr>
        <a:xfrm>
          <a:off x="0" y="0"/>
          <a:ext cx="0" cy="0"/>
          <a:chOff x="0" y="0"/>
          <a:chExt cx="0" cy="0"/>
        </a:xfrm>
      </p:grpSpPr>
      <p:sp>
        <p:nvSpPr>
          <p:cNvPr id="4" name="Chart Placeholder 3"/>
          <p:cNvSpPr>
            <a:spLocks noGrp="1"/>
          </p:cNvSpPr>
          <p:nvPr>
            <p:ph type="chart" sz="quarter" idx="32"/>
          </p:nvPr>
        </p:nvSpPr>
        <p:spPr>
          <a:xfrm>
            <a:off x="457201" y="1600200"/>
            <a:ext cx="8194076" cy="4267200"/>
          </a:xfrm>
          <a:prstGeom prst="rect">
            <a:avLst/>
          </a:prstGeom>
        </p:spPr>
        <p:txBody>
          <a:bodyPr anchor="ctr"/>
          <a:lstStyle>
            <a:lvl1pPr algn="ctr">
              <a:defRPr/>
            </a:lvl1pPr>
          </a:lstStyle>
          <a:p>
            <a:endParaRPr lang="en-US" dirty="0"/>
          </a:p>
        </p:txBody>
      </p:sp>
      <p:sp>
        <p:nvSpPr>
          <p:cNvPr id="5" name="Title 5"/>
          <p:cNvSpPr>
            <a:spLocks noGrp="1"/>
          </p:cNvSpPr>
          <p:nvPr>
            <p:ph type="title" hasCustomPrompt="1"/>
          </p:nvPr>
        </p:nvSpPr>
        <p:spPr>
          <a:xfrm>
            <a:off x="457200" y="357634"/>
            <a:ext cx="8229600" cy="729745"/>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930964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16" name="Text Placeholder 15"/>
          <p:cNvSpPr>
            <a:spLocks noGrp="1"/>
          </p:cNvSpPr>
          <p:nvPr>
            <p:ph type="body" sz="quarter" idx="30" hasCustomPrompt="1"/>
          </p:nvPr>
        </p:nvSpPr>
        <p:spPr>
          <a:xfrm>
            <a:off x="457200" y="1600200"/>
            <a:ext cx="8229600" cy="4267200"/>
          </a:xfrm>
          <a:prstGeom prst="rect">
            <a:avLst/>
          </a:prstGeom>
        </p:spPr>
        <p:txBody>
          <a:bodyPr>
            <a:normAutofit/>
          </a:bodyPr>
          <a:lstStyle>
            <a:lvl1pPr marL="342900" indent="-342900">
              <a:buClr>
                <a:schemeClr val="accent2"/>
              </a:buClr>
              <a:buFont typeface="Arial" charset="0"/>
              <a:buChar char="•"/>
              <a:defRPr sz="2800">
                <a:solidFill>
                  <a:schemeClr val="bg1"/>
                </a:solidFill>
              </a:defRPr>
            </a:lvl1pPr>
            <a:lvl2pPr>
              <a:defRPr sz="1600" b="0" i="0">
                <a:latin typeface="Calibri" charset="0"/>
                <a:ea typeface="Calibri" charset="0"/>
                <a:cs typeface="Calibri" charset="0"/>
              </a:defRPr>
            </a:lvl2pPr>
            <a:lvl3pPr>
              <a:defRPr sz="1400" b="0" i="0">
                <a:latin typeface="Calibri" charset="0"/>
                <a:ea typeface="Calibri" charset="0"/>
                <a:cs typeface="Calibri" charset="0"/>
              </a:defRPr>
            </a:lvl3pPr>
            <a:lvl4pPr>
              <a:defRPr sz="1400" b="0" i="0">
                <a:latin typeface="Calibri" charset="0"/>
                <a:ea typeface="Calibri" charset="0"/>
                <a:cs typeface="Calibri" charset="0"/>
              </a:defRPr>
            </a:lvl4pPr>
            <a:lvl5pPr>
              <a:defRPr sz="1400" b="0" i="0">
                <a:latin typeface="Calibri" charset="0"/>
                <a:ea typeface="Calibri" charset="0"/>
                <a:cs typeface="Calibri" charset="0"/>
              </a:defRPr>
            </a:lvl5pPr>
          </a:lstStyle>
          <a:p>
            <a:pPr lvl="0"/>
            <a:r>
              <a:rPr lang="en-US" dirty="0"/>
              <a:t>Text = 28 </a:t>
            </a:r>
            <a:r>
              <a:rPr lang="en-US" dirty="0" err="1"/>
              <a:t>pt</a:t>
            </a:r>
            <a:r>
              <a:rPr lang="en-US" dirty="0"/>
              <a:t> Calibri</a:t>
            </a:r>
          </a:p>
        </p:txBody>
      </p:sp>
      <p:sp>
        <p:nvSpPr>
          <p:cNvPr id="4" name="Title 5"/>
          <p:cNvSpPr>
            <a:spLocks noGrp="1"/>
          </p:cNvSpPr>
          <p:nvPr>
            <p:ph type="title" hasCustomPrompt="1"/>
          </p:nvPr>
        </p:nvSpPr>
        <p:spPr>
          <a:xfrm>
            <a:off x="457200" y="357634"/>
            <a:ext cx="8229600" cy="729745"/>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23950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r>
              <a:rPr lang="en-US"/>
              <a:t>Click to edit Master title style</a:t>
            </a:r>
            <a:endParaRPr lang="en-US" dirty="0"/>
          </a:p>
        </p:txBody>
      </p:sp>
      <p:sp>
        <p:nvSpPr>
          <p:cNvPr id="5" name="Content Placeholder 2"/>
          <p:cNvSpPr>
            <a:spLocks noGrp="1"/>
          </p:cNvSpPr>
          <p:nvPr>
            <p:ph idx="1"/>
          </p:nvPr>
        </p:nvSpPr>
        <p:spPr>
          <a:xfrm>
            <a:off x="457200" y="1371600"/>
            <a:ext cx="8229600" cy="4343400"/>
          </a:xfrm>
        </p:spPr>
        <p:txBody>
          <a:bodyPr/>
          <a:lstStyle>
            <a:lvl1pPr marL="171446" indent="-171446">
              <a:buFont typeface="Arial"/>
              <a:buChar char="•"/>
              <a:defRPr sz="1500"/>
            </a:lvl1pPr>
            <a:lvl2pPr marL="342891" indent="-171446">
              <a:buFont typeface="Arial"/>
              <a:buChar char="•"/>
              <a:defRPr sz="1200"/>
            </a:lvl2pPr>
            <a:lvl3pPr marL="514338" indent="-171446">
              <a:buFont typeface="Arial"/>
              <a:buChar char="•"/>
              <a:defRPr/>
            </a:lvl3pPr>
            <a:lvl4pPr marL="685783" indent="-171446">
              <a:defRPr/>
            </a:lvl4pPr>
            <a:lvl5pPr marL="857229" indent="-171446">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p:cNvSpPr>
            <a:spLocks noGrp="1"/>
          </p:cNvSpPr>
          <p:nvPr>
            <p:ph type="dt" sz="half" idx="10"/>
          </p:nvPr>
        </p:nvSpPr>
        <p:spPr>
          <a:xfrm>
            <a:off x="17860" y="6656388"/>
            <a:ext cx="1828800" cy="182563"/>
          </a:xfrm>
        </p:spPr>
        <p:txBody>
          <a:bodyPr/>
          <a:lstStyle>
            <a:lvl1pPr>
              <a:defRPr/>
            </a:lvl1pPr>
          </a:lstStyle>
          <a:p>
            <a:pPr>
              <a:defRPr/>
            </a:pPr>
            <a:fld id="{EECFE7DD-BFE8-4466-B837-BC66D83EA7C5}" type="datetime4">
              <a:rPr lang="en-US" altLang="en-US"/>
              <a:pPr>
                <a:defRPr/>
              </a:pPr>
              <a:t>February 15, 2022</a:t>
            </a:fld>
            <a:endParaRPr lang="en-US" altLang="en-US" dirty="0"/>
          </a:p>
        </p:txBody>
      </p:sp>
      <p:sp>
        <p:nvSpPr>
          <p:cNvPr id="6" name="Slide Number Placeholder 7"/>
          <p:cNvSpPr>
            <a:spLocks noGrp="1"/>
          </p:cNvSpPr>
          <p:nvPr>
            <p:ph type="sldNum" sz="quarter" idx="11"/>
          </p:nvPr>
        </p:nvSpPr>
        <p:spPr>
          <a:xfrm>
            <a:off x="17863" y="6475413"/>
            <a:ext cx="364331" cy="182563"/>
          </a:xfrm>
        </p:spPr>
        <p:txBody>
          <a:bodyPr/>
          <a:lstStyle>
            <a:lvl1pPr>
              <a:defRPr/>
            </a:lvl1pPr>
          </a:lstStyle>
          <a:p>
            <a:pPr>
              <a:defRPr/>
            </a:pPr>
            <a:fld id="{5402DB8B-DA84-4D8E-9C3D-ACFD8BC52A2D}" type="slidenum">
              <a:rPr lang="en-US" altLang="en-US"/>
              <a:pPr>
                <a:defRPr/>
              </a:pPr>
              <a:t>‹#›</a:t>
            </a:fld>
            <a:endParaRPr lang="en-US" altLang="en-US" dirty="0"/>
          </a:p>
        </p:txBody>
      </p:sp>
    </p:spTree>
    <p:extLst>
      <p:ext uri="{BB962C8B-B14F-4D97-AF65-F5344CB8AC3E}">
        <p14:creationId xmlns:p14="http://schemas.microsoft.com/office/powerpoint/2010/main" val="408188334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5"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6" name="Slide Number Placeholder 5"/>
          <p:cNvSpPr>
            <a:spLocks noGrp="1"/>
          </p:cNvSpPr>
          <p:nvPr>
            <p:ph type="sldNum" sz="quarter" idx="12"/>
          </p:nvPr>
        </p:nvSpPr>
        <p:spPr/>
        <p:txBody>
          <a:bodyPr/>
          <a:lstStyle>
            <a:lvl1pPr defTabSz="914400">
              <a:defRPr/>
            </a:lvl1pPr>
          </a:lstStyle>
          <a:p>
            <a:pPr>
              <a:defRPr/>
            </a:pPr>
            <a:fld id="{CE0248DD-E039-490F-A33E-18FD7AE8E335}" type="slidenum">
              <a:rPr lang="en-US"/>
              <a:pPr>
                <a:defRPr/>
              </a:pPr>
              <a:t>‹#›</a:t>
            </a:fld>
            <a:endParaRPr lang="en-US"/>
          </a:p>
        </p:txBody>
      </p:sp>
    </p:spTree>
    <p:extLst>
      <p:ext uri="{BB962C8B-B14F-4D97-AF65-F5344CB8AC3E}">
        <p14:creationId xmlns:p14="http://schemas.microsoft.com/office/powerpoint/2010/main" val="7199507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20"/>
          <p:cNvSpPr txBox="1">
            <a:spLocks noGrp="1"/>
          </p:cNvSpPr>
          <p:nvPr>
            <p:ph type="body" idx="1"/>
          </p:nvPr>
        </p:nvSpPr>
        <p:spPr>
          <a:xfrm>
            <a:off x="457200" y="1600206"/>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20"/>
          <p:cNvSpPr txBox="1">
            <a:spLocks noGrp="1"/>
          </p:cNvSpPr>
          <p:nvPr>
            <p:ph type="dt" idx="10"/>
          </p:nvPr>
        </p:nvSpPr>
        <p:spPr>
          <a:xfrm>
            <a:off x="457200" y="6356356"/>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0"/>
          <p:cNvSpPr txBox="1">
            <a:spLocks noGrp="1"/>
          </p:cNvSpPr>
          <p:nvPr>
            <p:ph type="ftr" idx="11"/>
          </p:nvPr>
        </p:nvSpPr>
        <p:spPr>
          <a:xfrm>
            <a:off x="3124200" y="6356356"/>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0"/>
          <p:cNvSpPr txBox="1">
            <a:spLocks noGrp="1"/>
          </p:cNvSpPr>
          <p:nvPr>
            <p:ph type="sldNum" idx="12"/>
          </p:nvPr>
        </p:nvSpPr>
        <p:spPr>
          <a:xfrm>
            <a:off x="6553200" y="6356356"/>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Times New Roman"/>
                <a:ea typeface="Times New Roman"/>
                <a:cs typeface="Times New Roman"/>
                <a:sym typeface="Times New Roman"/>
              </a:defRPr>
            </a:lvl1pPr>
            <a:lvl2pPr marL="0" marR="0" lvl="1" indent="0" algn="r">
              <a:spcBef>
                <a:spcPts val="0"/>
              </a:spcBef>
              <a:spcAft>
                <a:spcPts val="0"/>
              </a:spcAft>
              <a:buNone/>
              <a:defRPr sz="900">
                <a:solidFill>
                  <a:srgbClr val="888888"/>
                </a:solidFill>
                <a:latin typeface="Times New Roman"/>
                <a:ea typeface="Times New Roman"/>
                <a:cs typeface="Times New Roman"/>
                <a:sym typeface="Times New Roman"/>
              </a:defRPr>
            </a:lvl2pPr>
            <a:lvl3pPr marL="0" marR="0" lvl="2" indent="0" algn="r">
              <a:spcBef>
                <a:spcPts val="0"/>
              </a:spcBef>
              <a:spcAft>
                <a:spcPts val="0"/>
              </a:spcAft>
              <a:buNone/>
              <a:defRPr sz="900">
                <a:solidFill>
                  <a:srgbClr val="888888"/>
                </a:solidFill>
                <a:latin typeface="Times New Roman"/>
                <a:ea typeface="Times New Roman"/>
                <a:cs typeface="Times New Roman"/>
                <a:sym typeface="Times New Roman"/>
              </a:defRPr>
            </a:lvl3pPr>
            <a:lvl4pPr marL="0" marR="0" lvl="3" indent="0" algn="r">
              <a:spcBef>
                <a:spcPts val="0"/>
              </a:spcBef>
              <a:spcAft>
                <a:spcPts val="0"/>
              </a:spcAft>
              <a:buNone/>
              <a:defRPr sz="900">
                <a:solidFill>
                  <a:srgbClr val="888888"/>
                </a:solidFill>
                <a:latin typeface="Times New Roman"/>
                <a:ea typeface="Times New Roman"/>
                <a:cs typeface="Times New Roman"/>
                <a:sym typeface="Times New Roman"/>
              </a:defRPr>
            </a:lvl4pPr>
            <a:lvl5pPr marL="0" marR="0" lvl="4" indent="0" algn="r">
              <a:spcBef>
                <a:spcPts val="0"/>
              </a:spcBef>
              <a:spcAft>
                <a:spcPts val="0"/>
              </a:spcAft>
              <a:buNone/>
              <a:defRPr sz="900">
                <a:solidFill>
                  <a:srgbClr val="888888"/>
                </a:solidFill>
                <a:latin typeface="Times New Roman"/>
                <a:ea typeface="Times New Roman"/>
                <a:cs typeface="Times New Roman"/>
                <a:sym typeface="Times New Roman"/>
              </a:defRPr>
            </a:lvl5pPr>
            <a:lvl6pPr marL="0" marR="0" lvl="5" indent="0" algn="r">
              <a:spcBef>
                <a:spcPts val="0"/>
              </a:spcBef>
              <a:spcAft>
                <a:spcPts val="0"/>
              </a:spcAft>
              <a:buNone/>
              <a:defRPr sz="900">
                <a:solidFill>
                  <a:srgbClr val="888888"/>
                </a:solidFill>
                <a:latin typeface="Times New Roman"/>
                <a:ea typeface="Times New Roman"/>
                <a:cs typeface="Times New Roman"/>
                <a:sym typeface="Times New Roman"/>
              </a:defRPr>
            </a:lvl6pPr>
            <a:lvl7pPr marL="0" marR="0" lvl="6" indent="0" algn="r">
              <a:spcBef>
                <a:spcPts val="0"/>
              </a:spcBef>
              <a:spcAft>
                <a:spcPts val="0"/>
              </a:spcAft>
              <a:buNone/>
              <a:defRPr sz="900">
                <a:solidFill>
                  <a:srgbClr val="888888"/>
                </a:solidFill>
                <a:latin typeface="Times New Roman"/>
                <a:ea typeface="Times New Roman"/>
                <a:cs typeface="Times New Roman"/>
                <a:sym typeface="Times New Roman"/>
              </a:defRPr>
            </a:lvl7pPr>
            <a:lvl8pPr marL="0" marR="0" lvl="7" indent="0" algn="r">
              <a:spcBef>
                <a:spcPts val="0"/>
              </a:spcBef>
              <a:spcAft>
                <a:spcPts val="0"/>
              </a:spcAft>
              <a:buNone/>
              <a:defRPr sz="900">
                <a:solidFill>
                  <a:srgbClr val="888888"/>
                </a:solidFill>
                <a:latin typeface="Times New Roman"/>
                <a:ea typeface="Times New Roman"/>
                <a:cs typeface="Times New Roman"/>
                <a:sym typeface="Times New Roman"/>
              </a:defRPr>
            </a:lvl8pPr>
            <a:lvl9pPr marL="0" marR="0" lvl="8" indent="0" algn="r">
              <a:spcBef>
                <a:spcPts val="0"/>
              </a:spcBef>
              <a:spcAft>
                <a:spcPts val="0"/>
              </a:spcAft>
              <a:buNone/>
              <a:defRPr sz="900">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5"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6" name="Slide Number Placeholder 5"/>
          <p:cNvSpPr>
            <a:spLocks noGrp="1"/>
          </p:cNvSpPr>
          <p:nvPr>
            <p:ph type="sldNum" sz="quarter" idx="12"/>
          </p:nvPr>
        </p:nvSpPr>
        <p:spPr/>
        <p:txBody>
          <a:bodyPr/>
          <a:lstStyle>
            <a:lvl1pPr defTabSz="914400">
              <a:defRPr/>
            </a:lvl1pPr>
          </a:lstStyle>
          <a:p>
            <a:pPr>
              <a:defRPr/>
            </a:pPr>
            <a:fld id="{EB6791C4-DF4E-4C17-A41C-B2BEB15390BD}" type="slidenum">
              <a:rPr lang="en-US"/>
              <a:pPr>
                <a:defRPr/>
              </a:pPr>
              <a:t>‹#›</a:t>
            </a:fld>
            <a:endParaRPr lang="en-US"/>
          </a:p>
        </p:txBody>
      </p:sp>
    </p:spTree>
    <p:extLst>
      <p:ext uri="{BB962C8B-B14F-4D97-AF65-F5344CB8AC3E}">
        <p14:creationId xmlns:p14="http://schemas.microsoft.com/office/powerpoint/2010/main" val="2617723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5"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6" name="Slide Number Placeholder 5"/>
          <p:cNvSpPr>
            <a:spLocks noGrp="1"/>
          </p:cNvSpPr>
          <p:nvPr>
            <p:ph type="sldNum" sz="quarter" idx="12"/>
          </p:nvPr>
        </p:nvSpPr>
        <p:spPr/>
        <p:txBody>
          <a:bodyPr/>
          <a:lstStyle>
            <a:lvl1pPr defTabSz="914400">
              <a:defRPr/>
            </a:lvl1pPr>
          </a:lstStyle>
          <a:p>
            <a:pPr>
              <a:defRPr/>
            </a:pPr>
            <a:fld id="{70739471-F808-4705-A7AA-D92294A1C557}" type="slidenum">
              <a:rPr lang="en-US"/>
              <a:pPr>
                <a:defRPr/>
              </a:pPr>
              <a:t>‹#›</a:t>
            </a:fld>
            <a:endParaRPr lang="en-US"/>
          </a:p>
        </p:txBody>
      </p:sp>
    </p:spTree>
    <p:extLst>
      <p:ext uri="{BB962C8B-B14F-4D97-AF65-F5344CB8AC3E}">
        <p14:creationId xmlns:p14="http://schemas.microsoft.com/office/powerpoint/2010/main" val="3126348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6"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7" name="Slide Number Placeholder 5"/>
          <p:cNvSpPr>
            <a:spLocks noGrp="1"/>
          </p:cNvSpPr>
          <p:nvPr>
            <p:ph type="sldNum" sz="quarter" idx="12"/>
          </p:nvPr>
        </p:nvSpPr>
        <p:spPr/>
        <p:txBody>
          <a:bodyPr/>
          <a:lstStyle>
            <a:lvl1pPr defTabSz="914400">
              <a:defRPr/>
            </a:lvl1pPr>
          </a:lstStyle>
          <a:p>
            <a:pPr>
              <a:defRPr/>
            </a:pPr>
            <a:fld id="{F02D534D-F749-4E34-9E16-A977421D79C9}" type="slidenum">
              <a:rPr lang="en-US"/>
              <a:pPr>
                <a:defRPr/>
              </a:pPr>
              <a:t>‹#›</a:t>
            </a:fld>
            <a:endParaRPr lang="en-US"/>
          </a:p>
        </p:txBody>
      </p:sp>
    </p:spTree>
    <p:extLst>
      <p:ext uri="{BB962C8B-B14F-4D97-AF65-F5344CB8AC3E}">
        <p14:creationId xmlns:p14="http://schemas.microsoft.com/office/powerpoint/2010/main" val="2824808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8"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9" name="Slide Number Placeholder 5"/>
          <p:cNvSpPr>
            <a:spLocks noGrp="1"/>
          </p:cNvSpPr>
          <p:nvPr>
            <p:ph type="sldNum" sz="quarter" idx="12"/>
          </p:nvPr>
        </p:nvSpPr>
        <p:spPr/>
        <p:txBody>
          <a:bodyPr/>
          <a:lstStyle>
            <a:lvl1pPr defTabSz="914400">
              <a:defRPr/>
            </a:lvl1pPr>
          </a:lstStyle>
          <a:p>
            <a:pPr>
              <a:defRPr/>
            </a:pPr>
            <a:fld id="{9352E7D5-2CCB-47EF-A1DD-484874EE5CC0}" type="slidenum">
              <a:rPr lang="en-US"/>
              <a:pPr>
                <a:defRPr/>
              </a:pPr>
              <a:t>‹#›</a:t>
            </a:fld>
            <a:endParaRPr lang="en-US"/>
          </a:p>
        </p:txBody>
      </p:sp>
    </p:spTree>
    <p:extLst>
      <p:ext uri="{BB962C8B-B14F-4D97-AF65-F5344CB8AC3E}">
        <p14:creationId xmlns:p14="http://schemas.microsoft.com/office/powerpoint/2010/main" val="2156083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4"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5" name="Slide Number Placeholder 5"/>
          <p:cNvSpPr>
            <a:spLocks noGrp="1"/>
          </p:cNvSpPr>
          <p:nvPr>
            <p:ph type="sldNum" sz="quarter" idx="12"/>
          </p:nvPr>
        </p:nvSpPr>
        <p:spPr/>
        <p:txBody>
          <a:bodyPr/>
          <a:lstStyle>
            <a:lvl1pPr defTabSz="914400">
              <a:defRPr/>
            </a:lvl1pPr>
          </a:lstStyle>
          <a:p>
            <a:pPr>
              <a:defRPr/>
            </a:pPr>
            <a:fld id="{5A837433-97E9-4D94-B898-19FA6F4A2CA7}" type="slidenum">
              <a:rPr lang="en-US"/>
              <a:pPr>
                <a:defRPr/>
              </a:pPr>
              <a:t>‹#›</a:t>
            </a:fld>
            <a:endParaRPr lang="en-US"/>
          </a:p>
        </p:txBody>
      </p:sp>
    </p:spTree>
    <p:extLst>
      <p:ext uri="{BB962C8B-B14F-4D97-AF65-F5344CB8AC3E}">
        <p14:creationId xmlns:p14="http://schemas.microsoft.com/office/powerpoint/2010/main" val="1714863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625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273776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07217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2507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17770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1"/>
          <p:cNvSpPr txBox="1">
            <a:spLocks noGrp="1"/>
          </p:cNvSpPr>
          <p:nvPr>
            <p:ph type="title"/>
          </p:nvPr>
        </p:nvSpPr>
        <p:spPr>
          <a:xfrm>
            <a:off x="722313" y="4406906"/>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3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3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300"/>
              </a:spcBef>
              <a:spcAft>
                <a:spcPts val="0"/>
              </a:spcAft>
              <a:buClr>
                <a:srgbClr val="888888"/>
              </a:buClr>
              <a:buSzPts val="1500"/>
              <a:buNone/>
              <a:defRPr sz="1500">
                <a:solidFill>
                  <a:srgbClr val="888888"/>
                </a:solidFill>
              </a:defRPr>
            </a:lvl1pPr>
            <a:lvl2pPr marL="914400" lvl="1" indent="-228600" algn="l">
              <a:spcBef>
                <a:spcPts val="270"/>
              </a:spcBef>
              <a:spcAft>
                <a:spcPts val="0"/>
              </a:spcAft>
              <a:buClr>
                <a:srgbClr val="888888"/>
              </a:buClr>
              <a:buSzPts val="1350"/>
              <a:buNone/>
              <a:defRPr sz="1350">
                <a:solidFill>
                  <a:srgbClr val="888888"/>
                </a:solidFill>
              </a:defRPr>
            </a:lvl2pPr>
            <a:lvl3pPr marL="1371600" lvl="2" indent="-228600" algn="l">
              <a:spcBef>
                <a:spcPts val="240"/>
              </a:spcBef>
              <a:spcAft>
                <a:spcPts val="0"/>
              </a:spcAft>
              <a:buClr>
                <a:srgbClr val="888888"/>
              </a:buClr>
              <a:buSzPts val="1200"/>
              <a:buNone/>
              <a:defRPr sz="1200">
                <a:solidFill>
                  <a:srgbClr val="888888"/>
                </a:solidFill>
              </a:defRPr>
            </a:lvl3pPr>
            <a:lvl4pPr marL="1828800" lvl="3" indent="-228600" algn="l">
              <a:spcBef>
                <a:spcPts val="210"/>
              </a:spcBef>
              <a:spcAft>
                <a:spcPts val="0"/>
              </a:spcAft>
              <a:buClr>
                <a:srgbClr val="888888"/>
              </a:buClr>
              <a:buSzPts val="1050"/>
              <a:buNone/>
              <a:defRPr sz="1050">
                <a:solidFill>
                  <a:srgbClr val="888888"/>
                </a:solidFill>
              </a:defRPr>
            </a:lvl4pPr>
            <a:lvl5pPr marL="2286000" lvl="4" indent="-228600" algn="l">
              <a:spcBef>
                <a:spcPts val="210"/>
              </a:spcBef>
              <a:spcAft>
                <a:spcPts val="0"/>
              </a:spcAft>
              <a:buClr>
                <a:srgbClr val="888888"/>
              </a:buClr>
              <a:buSzPts val="1050"/>
              <a:buNone/>
              <a:defRPr sz="1050">
                <a:solidFill>
                  <a:srgbClr val="888888"/>
                </a:solidFill>
              </a:defRPr>
            </a:lvl5pPr>
            <a:lvl6pPr marL="2743200" lvl="5" indent="-228600" algn="l">
              <a:spcBef>
                <a:spcPts val="210"/>
              </a:spcBef>
              <a:spcAft>
                <a:spcPts val="0"/>
              </a:spcAft>
              <a:buClr>
                <a:srgbClr val="888888"/>
              </a:buClr>
              <a:buSzPts val="1050"/>
              <a:buNone/>
              <a:defRPr sz="1050">
                <a:solidFill>
                  <a:srgbClr val="888888"/>
                </a:solidFill>
              </a:defRPr>
            </a:lvl6pPr>
            <a:lvl7pPr marL="3200400" lvl="6" indent="-228600" algn="l">
              <a:spcBef>
                <a:spcPts val="210"/>
              </a:spcBef>
              <a:spcAft>
                <a:spcPts val="0"/>
              </a:spcAft>
              <a:buClr>
                <a:srgbClr val="888888"/>
              </a:buClr>
              <a:buSzPts val="1050"/>
              <a:buNone/>
              <a:defRPr sz="1050">
                <a:solidFill>
                  <a:srgbClr val="888888"/>
                </a:solidFill>
              </a:defRPr>
            </a:lvl7pPr>
            <a:lvl8pPr marL="3657600" lvl="7" indent="-228600" algn="l">
              <a:spcBef>
                <a:spcPts val="210"/>
              </a:spcBef>
              <a:spcAft>
                <a:spcPts val="0"/>
              </a:spcAft>
              <a:buClr>
                <a:srgbClr val="888888"/>
              </a:buClr>
              <a:buSzPts val="1050"/>
              <a:buNone/>
              <a:defRPr sz="1050">
                <a:solidFill>
                  <a:srgbClr val="888888"/>
                </a:solidFill>
              </a:defRPr>
            </a:lvl8pPr>
            <a:lvl9pPr marL="4114800" lvl="8" indent="-228600" algn="l">
              <a:spcBef>
                <a:spcPts val="210"/>
              </a:spcBef>
              <a:spcAft>
                <a:spcPts val="0"/>
              </a:spcAft>
              <a:buClr>
                <a:srgbClr val="888888"/>
              </a:buClr>
              <a:buSzPts val="1050"/>
              <a:buNone/>
              <a:defRPr sz="1050">
                <a:solidFill>
                  <a:srgbClr val="888888"/>
                </a:solidFill>
              </a:defRPr>
            </a:lvl9pPr>
          </a:lstStyle>
          <a:p>
            <a:endParaRPr/>
          </a:p>
        </p:txBody>
      </p:sp>
      <p:sp>
        <p:nvSpPr>
          <p:cNvPr id="34" name="Google Shape;34;p31"/>
          <p:cNvSpPr txBox="1">
            <a:spLocks noGrp="1"/>
          </p:cNvSpPr>
          <p:nvPr>
            <p:ph type="dt" idx="10"/>
          </p:nvPr>
        </p:nvSpPr>
        <p:spPr>
          <a:xfrm>
            <a:off x="457200" y="6356356"/>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1"/>
          <p:cNvSpPr txBox="1">
            <a:spLocks noGrp="1"/>
          </p:cNvSpPr>
          <p:nvPr>
            <p:ph type="ftr" idx="11"/>
          </p:nvPr>
        </p:nvSpPr>
        <p:spPr>
          <a:xfrm>
            <a:off x="3124200" y="6356356"/>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1"/>
          <p:cNvSpPr txBox="1">
            <a:spLocks noGrp="1"/>
          </p:cNvSpPr>
          <p:nvPr>
            <p:ph type="sldNum" idx="12"/>
          </p:nvPr>
        </p:nvSpPr>
        <p:spPr>
          <a:xfrm>
            <a:off x="6553200" y="6356356"/>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Times New Roman"/>
                <a:ea typeface="Times New Roman"/>
                <a:cs typeface="Times New Roman"/>
                <a:sym typeface="Times New Roman"/>
              </a:defRPr>
            </a:lvl1pPr>
            <a:lvl2pPr marL="0" marR="0" lvl="1" indent="0" algn="r">
              <a:spcBef>
                <a:spcPts val="0"/>
              </a:spcBef>
              <a:spcAft>
                <a:spcPts val="0"/>
              </a:spcAft>
              <a:buNone/>
              <a:defRPr sz="900">
                <a:solidFill>
                  <a:srgbClr val="888888"/>
                </a:solidFill>
                <a:latin typeface="Times New Roman"/>
                <a:ea typeface="Times New Roman"/>
                <a:cs typeface="Times New Roman"/>
                <a:sym typeface="Times New Roman"/>
              </a:defRPr>
            </a:lvl2pPr>
            <a:lvl3pPr marL="0" marR="0" lvl="2" indent="0" algn="r">
              <a:spcBef>
                <a:spcPts val="0"/>
              </a:spcBef>
              <a:spcAft>
                <a:spcPts val="0"/>
              </a:spcAft>
              <a:buNone/>
              <a:defRPr sz="900">
                <a:solidFill>
                  <a:srgbClr val="888888"/>
                </a:solidFill>
                <a:latin typeface="Times New Roman"/>
                <a:ea typeface="Times New Roman"/>
                <a:cs typeface="Times New Roman"/>
                <a:sym typeface="Times New Roman"/>
              </a:defRPr>
            </a:lvl3pPr>
            <a:lvl4pPr marL="0" marR="0" lvl="3" indent="0" algn="r">
              <a:spcBef>
                <a:spcPts val="0"/>
              </a:spcBef>
              <a:spcAft>
                <a:spcPts val="0"/>
              </a:spcAft>
              <a:buNone/>
              <a:defRPr sz="900">
                <a:solidFill>
                  <a:srgbClr val="888888"/>
                </a:solidFill>
                <a:latin typeface="Times New Roman"/>
                <a:ea typeface="Times New Roman"/>
                <a:cs typeface="Times New Roman"/>
                <a:sym typeface="Times New Roman"/>
              </a:defRPr>
            </a:lvl4pPr>
            <a:lvl5pPr marL="0" marR="0" lvl="4" indent="0" algn="r">
              <a:spcBef>
                <a:spcPts val="0"/>
              </a:spcBef>
              <a:spcAft>
                <a:spcPts val="0"/>
              </a:spcAft>
              <a:buNone/>
              <a:defRPr sz="900">
                <a:solidFill>
                  <a:srgbClr val="888888"/>
                </a:solidFill>
                <a:latin typeface="Times New Roman"/>
                <a:ea typeface="Times New Roman"/>
                <a:cs typeface="Times New Roman"/>
                <a:sym typeface="Times New Roman"/>
              </a:defRPr>
            </a:lvl5pPr>
            <a:lvl6pPr marL="0" marR="0" lvl="5" indent="0" algn="r">
              <a:spcBef>
                <a:spcPts val="0"/>
              </a:spcBef>
              <a:spcAft>
                <a:spcPts val="0"/>
              </a:spcAft>
              <a:buNone/>
              <a:defRPr sz="900">
                <a:solidFill>
                  <a:srgbClr val="888888"/>
                </a:solidFill>
                <a:latin typeface="Times New Roman"/>
                <a:ea typeface="Times New Roman"/>
                <a:cs typeface="Times New Roman"/>
                <a:sym typeface="Times New Roman"/>
              </a:defRPr>
            </a:lvl6pPr>
            <a:lvl7pPr marL="0" marR="0" lvl="6" indent="0" algn="r">
              <a:spcBef>
                <a:spcPts val="0"/>
              </a:spcBef>
              <a:spcAft>
                <a:spcPts val="0"/>
              </a:spcAft>
              <a:buNone/>
              <a:defRPr sz="900">
                <a:solidFill>
                  <a:srgbClr val="888888"/>
                </a:solidFill>
                <a:latin typeface="Times New Roman"/>
                <a:ea typeface="Times New Roman"/>
                <a:cs typeface="Times New Roman"/>
                <a:sym typeface="Times New Roman"/>
              </a:defRPr>
            </a:lvl7pPr>
            <a:lvl8pPr marL="0" marR="0" lvl="7" indent="0" algn="r">
              <a:spcBef>
                <a:spcPts val="0"/>
              </a:spcBef>
              <a:spcAft>
                <a:spcPts val="0"/>
              </a:spcAft>
              <a:buNone/>
              <a:defRPr sz="900">
                <a:solidFill>
                  <a:srgbClr val="888888"/>
                </a:solidFill>
                <a:latin typeface="Times New Roman"/>
                <a:ea typeface="Times New Roman"/>
                <a:cs typeface="Times New Roman"/>
                <a:sym typeface="Times New Roman"/>
              </a:defRPr>
            </a:lvl8pPr>
            <a:lvl9pPr marL="0" marR="0" lvl="8" indent="0" algn="r">
              <a:spcBef>
                <a:spcPts val="0"/>
              </a:spcBef>
              <a:spcAft>
                <a:spcPts val="0"/>
              </a:spcAft>
              <a:buNone/>
              <a:defRPr sz="900">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3"/>
        <p:cNvGrpSpPr/>
        <p:nvPr/>
      </p:nvGrpSpPr>
      <p:grpSpPr>
        <a:xfrm>
          <a:off x="0" y="0"/>
          <a:ext cx="0" cy="0"/>
          <a:chOff x="0" y="0"/>
          <a:chExt cx="0" cy="0"/>
        </a:xfrm>
      </p:grpSpPr>
      <p:sp>
        <p:nvSpPr>
          <p:cNvPr id="94" name="Google Shape;94;p16"/>
          <p:cNvSpPr txBox="1">
            <a:spLocks noGrp="1"/>
          </p:cNvSpPr>
          <p:nvPr>
            <p:ph type="title"/>
          </p:nvPr>
        </p:nvSpPr>
        <p:spPr>
          <a:xfrm>
            <a:off x="685800" y="2130425"/>
            <a:ext cx="7772400" cy="1470027"/>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95" name="Google Shape;95;p16"/>
          <p:cNvSpPr txBox="1">
            <a:spLocks noGrp="1"/>
          </p:cNvSpPr>
          <p:nvPr>
            <p:ph type="body" idx="1"/>
          </p:nvPr>
        </p:nvSpPr>
        <p:spPr>
          <a:xfrm>
            <a:off x="1371600" y="3886200"/>
            <a:ext cx="6400800" cy="1752600"/>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933"/>
              </a:spcBef>
              <a:spcAft>
                <a:spcPts val="0"/>
              </a:spcAft>
              <a:buClr>
                <a:srgbClr val="888888"/>
              </a:buClr>
              <a:buSzPts val="4267"/>
              <a:buFont typeface="Calibri"/>
              <a:buNone/>
              <a:defRPr>
                <a:solidFill>
                  <a:srgbClr val="888888"/>
                </a:solidFill>
              </a:defRPr>
            </a:lvl1pPr>
            <a:lvl2pPr marL="914400" lvl="1" indent="-228600" algn="ctr">
              <a:lnSpc>
                <a:spcPct val="100000"/>
              </a:lnSpc>
              <a:spcBef>
                <a:spcPts val="933"/>
              </a:spcBef>
              <a:spcAft>
                <a:spcPts val="0"/>
              </a:spcAft>
              <a:buClr>
                <a:srgbClr val="888888"/>
              </a:buClr>
              <a:buSzPts val="4267"/>
              <a:buFont typeface="Calibri"/>
              <a:buNone/>
              <a:defRPr>
                <a:solidFill>
                  <a:srgbClr val="888888"/>
                </a:solidFill>
              </a:defRPr>
            </a:lvl2pPr>
            <a:lvl3pPr marL="1371600" lvl="2" indent="-228600" algn="ctr">
              <a:lnSpc>
                <a:spcPct val="100000"/>
              </a:lnSpc>
              <a:spcBef>
                <a:spcPts val="933"/>
              </a:spcBef>
              <a:spcAft>
                <a:spcPts val="0"/>
              </a:spcAft>
              <a:buClr>
                <a:srgbClr val="888888"/>
              </a:buClr>
              <a:buSzPts val="4267"/>
              <a:buFont typeface="Calibri"/>
              <a:buNone/>
              <a:defRPr>
                <a:solidFill>
                  <a:srgbClr val="888888"/>
                </a:solidFill>
              </a:defRPr>
            </a:lvl3pPr>
            <a:lvl4pPr marL="1828800" lvl="3" indent="-228600" algn="ctr">
              <a:lnSpc>
                <a:spcPct val="100000"/>
              </a:lnSpc>
              <a:spcBef>
                <a:spcPts val="933"/>
              </a:spcBef>
              <a:spcAft>
                <a:spcPts val="0"/>
              </a:spcAft>
              <a:buClr>
                <a:srgbClr val="888888"/>
              </a:buClr>
              <a:buSzPts val="4267"/>
              <a:buFont typeface="Calibri"/>
              <a:buNone/>
              <a:defRPr>
                <a:solidFill>
                  <a:srgbClr val="888888"/>
                </a:solidFill>
              </a:defRPr>
            </a:lvl4pPr>
            <a:lvl5pPr marL="2286000" lvl="4" indent="-228600" algn="ctr">
              <a:lnSpc>
                <a:spcPct val="100000"/>
              </a:lnSpc>
              <a:spcBef>
                <a:spcPts val="933"/>
              </a:spcBef>
              <a:spcAft>
                <a:spcPts val="0"/>
              </a:spcAft>
              <a:buClr>
                <a:srgbClr val="888888"/>
              </a:buClr>
              <a:buSzPts val="4267"/>
              <a:buFont typeface="Calibri"/>
              <a:buNone/>
              <a:defRPr>
                <a:solidFill>
                  <a:srgbClr val="888888"/>
                </a:solidFill>
              </a:defRPr>
            </a:lvl5pPr>
            <a:lvl6pPr marL="2743200" lvl="5" indent="-342900" algn="l">
              <a:lnSpc>
                <a:spcPct val="100000"/>
              </a:lnSpc>
              <a:spcBef>
                <a:spcPts val="933"/>
              </a:spcBef>
              <a:spcAft>
                <a:spcPts val="0"/>
              </a:spcAft>
              <a:buClr>
                <a:srgbClr val="000000"/>
              </a:buClr>
              <a:buSzPts val="1800"/>
              <a:buChar char="•"/>
              <a:defRPr/>
            </a:lvl6pPr>
            <a:lvl7pPr marL="3200400" lvl="6" indent="-342900" algn="l">
              <a:lnSpc>
                <a:spcPct val="100000"/>
              </a:lnSpc>
              <a:spcBef>
                <a:spcPts val="933"/>
              </a:spcBef>
              <a:spcAft>
                <a:spcPts val="0"/>
              </a:spcAft>
              <a:buClr>
                <a:srgbClr val="000000"/>
              </a:buClr>
              <a:buSzPts val="1800"/>
              <a:buChar char="•"/>
              <a:defRPr/>
            </a:lvl7pPr>
            <a:lvl8pPr marL="3657600" lvl="7" indent="-342900" algn="l">
              <a:lnSpc>
                <a:spcPct val="100000"/>
              </a:lnSpc>
              <a:spcBef>
                <a:spcPts val="933"/>
              </a:spcBef>
              <a:spcAft>
                <a:spcPts val="0"/>
              </a:spcAft>
              <a:buClr>
                <a:srgbClr val="000000"/>
              </a:buClr>
              <a:buSzPts val="1800"/>
              <a:buChar char="•"/>
              <a:defRPr/>
            </a:lvl8pPr>
            <a:lvl9pPr marL="4114800" lvl="8" indent="-342900" algn="l">
              <a:lnSpc>
                <a:spcPct val="100000"/>
              </a:lnSpc>
              <a:spcBef>
                <a:spcPts val="933"/>
              </a:spcBef>
              <a:spcAft>
                <a:spcPts val="0"/>
              </a:spcAft>
              <a:buClr>
                <a:srgbClr val="000000"/>
              </a:buClr>
              <a:buSzPts val="1800"/>
              <a:buChar char="•"/>
              <a:defRPr/>
            </a:lvl9pPr>
          </a:lstStyle>
          <a:p>
            <a:endParaRPr/>
          </a:p>
        </p:txBody>
      </p:sp>
      <p:sp>
        <p:nvSpPr>
          <p:cNvPr id="96" name="Google Shape;96;p16"/>
          <p:cNvSpPr txBox="1">
            <a:spLocks noGrp="1"/>
          </p:cNvSpPr>
          <p:nvPr>
            <p:ph type="sldNum" idx="12"/>
          </p:nvPr>
        </p:nvSpPr>
        <p:spPr>
          <a:xfrm>
            <a:off x="8342798" y="6369638"/>
            <a:ext cx="344003" cy="338554"/>
          </a:xfrm>
          <a:prstGeom prst="rect">
            <a:avLst/>
          </a:prstGeom>
          <a:noFill/>
          <a:ln>
            <a:noFill/>
          </a:ln>
        </p:spPr>
        <p:txBody>
          <a:bodyPr spcFirstLastPara="1" wrap="square" lIns="45700" tIns="45700" rIns="45700" bIns="45700" anchor="ctr" anchorCtr="0">
            <a:spAutoFit/>
          </a:bodyPr>
          <a:lstStyle>
            <a:lvl1pPr marL="0" lvl="0" indent="0" algn="r">
              <a:spcBef>
                <a:spcPts val="0"/>
              </a:spcBef>
              <a:buNone/>
              <a:defRPr sz="1600">
                <a:solidFill>
                  <a:srgbClr val="888888"/>
                </a:solidFill>
              </a:defRPr>
            </a:lvl1pPr>
            <a:lvl2pPr marL="0" lvl="1" indent="0" algn="r">
              <a:spcBef>
                <a:spcPts val="0"/>
              </a:spcBef>
              <a:buNone/>
              <a:defRPr sz="1600">
                <a:solidFill>
                  <a:srgbClr val="888888"/>
                </a:solidFill>
              </a:defRPr>
            </a:lvl2pPr>
            <a:lvl3pPr marL="0" lvl="2" indent="0" algn="r">
              <a:spcBef>
                <a:spcPts val="0"/>
              </a:spcBef>
              <a:buNone/>
              <a:defRPr sz="1600">
                <a:solidFill>
                  <a:srgbClr val="888888"/>
                </a:solidFill>
              </a:defRPr>
            </a:lvl3pPr>
            <a:lvl4pPr marL="0" lvl="3" indent="0" algn="r">
              <a:spcBef>
                <a:spcPts val="0"/>
              </a:spcBef>
              <a:buNone/>
              <a:defRPr sz="1600">
                <a:solidFill>
                  <a:srgbClr val="888888"/>
                </a:solidFill>
              </a:defRPr>
            </a:lvl4pPr>
            <a:lvl5pPr marL="0" lvl="4" indent="0" algn="r">
              <a:spcBef>
                <a:spcPts val="0"/>
              </a:spcBef>
              <a:buNone/>
              <a:defRPr sz="1600">
                <a:solidFill>
                  <a:srgbClr val="888888"/>
                </a:solidFill>
              </a:defRPr>
            </a:lvl5pPr>
            <a:lvl6pPr marL="0" lvl="5" indent="0" algn="r">
              <a:spcBef>
                <a:spcPts val="0"/>
              </a:spcBef>
              <a:buNone/>
              <a:defRPr sz="1600">
                <a:solidFill>
                  <a:srgbClr val="888888"/>
                </a:solidFill>
              </a:defRPr>
            </a:lvl6pPr>
            <a:lvl7pPr marL="0" lvl="6" indent="0" algn="r">
              <a:spcBef>
                <a:spcPts val="0"/>
              </a:spcBef>
              <a:buNone/>
              <a:defRPr sz="1600">
                <a:solidFill>
                  <a:srgbClr val="888888"/>
                </a:solidFill>
              </a:defRPr>
            </a:lvl7pPr>
            <a:lvl8pPr marL="0" lvl="7" indent="0" algn="r">
              <a:spcBef>
                <a:spcPts val="0"/>
              </a:spcBef>
              <a:buNone/>
              <a:defRPr sz="1600">
                <a:solidFill>
                  <a:srgbClr val="888888"/>
                </a:solidFill>
              </a:defRPr>
            </a:lvl8pPr>
            <a:lvl9pPr marL="0" lvl="8" indent="0" algn="r">
              <a:spcBef>
                <a:spcPts val="0"/>
              </a:spcBef>
              <a:buNone/>
              <a:defRPr sz="16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149346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tx">
  <p:cSld name="Section Header">
    <p:spTree>
      <p:nvGrpSpPr>
        <p:cNvPr id="1" name="Shape 97"/>
        <p:cNvGrpSpPr/>
        <p:nvPr/>
      </p:nvGrpSpPr>
      <p:grpSpPr>
        <a:xfrm>
          <a:off x="0" y="0"/>
          <a:ext cx="0" cy="0"/>
          <a:chOff x="0" y="0"/>
          <a:chExt cx="0" cy="0"/>
        </a:xfrm>
      </p:grpSpPr>
      <p:sp>
        <p:nvSpPr>
          <p:cNvPr id="98" name="Google Shape;98;p40"/>
          <p:cNvSpPr txBox="1">
            <a:spLocks noGrp="1"/>
          </p:cNvSpPr>
          <p:nvPr>
            <p:ph type="title"/>
          </p:nvPr>
        </p:nvSpPr>
        <p:spPr>
          <a:xfrm>
            <a:off x="722313" y="4406903"/>
            <a:ext cx="7772401" cy="1362076"/>
          </a:xfrm>
          <a:prstGeom prst="rect">
            <a:avLst/>
          </a:prstGeom>
          <a:noFill/>
          <a:ln>
            <a:noFill/>
          </a:ln>
        </p:spPr>
        <p:txBody>
          <a:bodyPr spcFirstLastPara="1" wrap="square" lIns="45700" tIns="45700" rIns="45700" bIns="45700" anchor="t" anchorCtr="0">
            <a:normAutofit/>
          </a:bodyPr>
          <a:lstStyle>
            <a:lvl1pPr lvl="0" algn="l">
              <a:lnSpc>
                <a:spcPct val="100000"/>
              </a:lnSpc>
              <a:spcBef>
                <a:spcPts val="0"/>
              </a:spcBef>
              <a:spcAft>
                <a:spcPts val="0"/>
              </a:spcAft>
              <a:buClr>
                <a:srgbClr val="000000"/>
              </a:buClr>
              <a:buSzPts val="5333"/>
              <a:buFont typeface="Calibri"/>
              <a:buNone/>
              <a:defRPr sz="5333" b="1" cap="none"/>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99" name="Google Shape;99;p40"/>
          <p:cNvSpPr txBox="1">
            <a:spLocks noGrp="1"/>
          </p:cNvSpPr>
          <p:nvPr>
            <p:ph type="body" idx="1"/>
          </p:nvPr>
        </p:nvSpPr>
        <p:spPr>
          <a:xfrm>
            <a:off x="722313" y="2906714"/>
            <a:ext cx="7772401" cy="1500188"/>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533"/>
              </a:spcBef>
              <a:spcAft>
                <a:spcPts val="0"/>
              </a:spcAft>
              <a:buClr>
                <a:srgbClr val="888888"/>
              </a:buClr>
              <a:buSzPts val="2667"/>
              <a:buFont typeface="Calibri"/>
              <a:buNone/>
              <a:defRPr sz="2667">
                <a:solidFill>
                  <a:srgbClr val="888888"/>
                </a:solidFill>
              </a:defRPr>
            </a:lvl1pPr>
            <a:lvl2pPr marL="914400" lvl="1" indent="-228600" algn="l">
              <a:lnSpc>
                <a:spcPct val="100000"/>
              </a:lnSpc>
              <a:spcBef>
                <a:spcPts val="533"/>
              </a:spcBef>
              <a:spcAft>
                <a:spcPts val="0"/>
              </a:spcAft>
              <a:buClr>
                <a:srgbClr val="888888"/>
              </a:buClr>
              <a:buSzPts val="2667"/>
              <a:buFont typeface="Calibri"/>
              <a:buNone/>
              <a:defRPr sz="2667">
                <a:solidFill>
                  <a:srgbClr val="888888"/>
                </a:solidFill>
              </a:defRPr>
            </a:lvl2pPr>
            <a:lvl3pPr marL="1371600" lvl="2" indent="-228600" algn="l">
              <a:lnSpc>
                <a:spcPct val="100000"/>
              </a:lnSpc>
              <a:spcBef>
                <a:spcPts val="533"/>
              </a:spcBef>
              <a:spcAft>
                <a:spcPts val="0"/>
              </a:spcAft>
              <a:buClr>
                <a:srgbClr val="888888"/>
              </a:buClr>
              <a:buSzPts val="2667"/>
              <a:buFont typeface="Calibri"/>
              <a:buNone/>
              <a:defRPr sz="2667">
                <a:solidFill>
                  <a:srgbClr val="888888"/>
                </a:solidFill>
              </a:defRPr>
            </a:lvl3pPr>
            <a:lvl4pPr marL="1828800" lvl="3" indent="-228600" algn="l">
              <a:lnSpc>
                <a:spcPct val="100000"/>
              </a:lnSpc>
              <a:spcBef>
                <a:spcPts val="533"/>
              </a:spcBef>
              <a:spcAft>
                <a:spcPts val="0"/>
              </a:spcAft>
              <a:buClr>
                <a:srgbClr val="888888"/>
              </a:buClr>
              <a:buSzPts val="2667"/>
              <a:buFont typeface="Calibri"/>
              <a:buNone/>
              <a:defRPr sz="2667">
                <a:solidFill>
                  <a:srgbClr val="888888"/>
                </a:solidFill>
              </a:defRPr>
            </a:lvl4pPr>
            <a:lvl5pPr marL="2286000" lvl="4" indent="-228600" algn="l">
              <a:lnSpc>
                <a:spcPct val="100000"/>
              </a:lnSpc>
              <a:spcBef>
                <a:spcPts val="533"/>
              </a:spcBef>
              <a:spcAft>
                <a:spcPts val="0"/>
              </a:spcAft>
              <a:buClr>
                <a:srgbClr val="888888"/>
              </a:buClr>
              <a:buSzPts val="2667"/>
              <a:buFont typeface="Calibri"/>
              <a:buNone/>
              <a:defRPr sz="2667">
                <a:solidFill>
                  <a:srgbClr val="888888"/>
                </a:solidFill>
              </a:defRPr>
            </a:lvl5pPr>
            <a:lvl6pPr marL="2743200" lvl="5" indent="-342900" algn="l">
              <a:lnSpc>
                <a:spcPct val="100000"/>
              </a:lnSpc>
              <a:spcBef>
                <a:spcPts val="933"/>
              </a:spcBef>
              <a:spcAft>
                <a:spcPts val="0"/>
              </a:spcAft>
              <a:buClr>
                <a:srgbClr val="000000"/>
              </a:buClr>
              <a:buSzPts val="1800"/>
              <a:buChar char="•"/>
              <a:defRPr/>
            </a:lvl6pPr>
            <a:lvl7pPr marL="3200400" lvl="6" indent="-342900" algn="l">
              <a:lnSpc>
                <a:spcPct val="100000"/>
              </a:lnSpc>
              <a:spcBef>
                <a:spcPts val="933"/>
              </a:spcBef>
              <a:spcAft>
                <a:spcPts val="0"/>
              </a:spcAft>
              <a:buClr>
                <a:srgbClr val="000000"/>
              </a:buClr>
              <a:buSzPts val="1800"/>
              <a:buChar char="•"/>
              <a:defRPr/>
            </a:lvl7pPr>
            <a:lvl8pPr marL="3657600" lvl="7" indent="-342900" algn="l">
              <a:lnSpc>
                <a:spcPct val="100000"/>
              </a:lnSpc>
              <a:spcBef>
                <a:spcPts val="933"/>
              </a:spcBef>
              <a:spcAft>
                <a:spcPts val="0"/>
              </a:spcAft>
              <a:buClr>
                <a:srgbClr val="000000"/>
              </a:buClr>
              <a:buSzPts val="1800"/>
              <a:buChar char="•"/>
              <a:defRPr/>
            </a:lvl8pPr>
            <a:lvl9pPr marL="4114800" lvl="8" indent="-342900" algn="l">
              <a:lnSpc>
                <a:spcPct val="100000"/>
              </a:lnSpc>
              <a:spcBef>
                <a:spcPts val="933"/>
              </a:spcBef>
              <a:spcAft>
                <a:spcPts val="0"/>
              </a:spcAft>
              <a:buClr>
                <a:srgbClr val="000000"/>
              </a:buClr>
              <a:buSzPts val="1800"/>
              <a:buChar char="•"/>
              <a:defRPr/>
            </a:lvl9pPr>
          </a:lstStyle>
          <a:p>
            <a:endParaRPr/>
          </a:p>
        </p:txBody>
      </p:sp>
      <p:sp>
        <p:nvSpPr>
          <p:cNvPr id="100" name="Google Shape;100;p40"/>
          <p:cNvSpPr txBox="1">
            <a:spLocks noGrp="1"/>
          </p:cNvSpPr>
          <p:nvPr>
            <p:ph type="sldNum" idx="12"/>
          </p:nvPr>
        </p:nvSpPr>
        <p:spPr>
          <a:xfrm>
            <a:off x="8342798" y="6369638"/>
            <a:ext cx="344003" cy="338554"/>
          </a:xfrm>
          <a:prstGeom prst="rect">
            <a:avLst/>
          </a:prstGeom>
          <a:noFill/>
          <a:ln>
            <a:noFill/>
          </a:ln>
        </p:spPr>
        <p:txBody>
          <a:bodyPr spcFirstLastPara="1" wrap="square" lIns="45700" tIns="45700" rIns="45700" bIns="45700" anchor="ctr" anchorCtr="0">
            <a:spAutoFit/>
          </a:bodyPr>
          <a:lstStyle>
            <a:lvl1pPr marL="0" lvl="0" indent="0" algn="r">
              <a:spcBef>
                <a:spcPts val="0"/>
              </a:spcBef>
              <a:buNone/>
              <a:defRPr sz="1600">
                <a:solidFill>
                  <a:srgbClr val="888888"/>
                </a:solidFill>
              </a:defRPr>
            </a:lvl1pPr>
            <a:lvl2pPr marL="0" lvl="1" indent="0" algn="r">
              <a:spcBef>
                <a:spcPts val="0"/>
              </a:spcBef>
              <a:buNone/>
              <a:defRPr sz="1600">
                <a:solidFill>
                  <a:srgbClr val="888888"/>
                </a:solidFill>
              </a:defRPr>
            </a:lvl2pPr>
            <a:lvl3pPr marL="0" lvl="2" indent="0" algn="r">
              <a:spcBef>
                <a:spcPts val="0"/>
              </a:spcBef>
              <a:buNone/>
              <a:defRPr sz="1600">
                <a:solidFill>
                  <a:srgbClr val="888888"/>
                </a:solidFill>
              </a:defRPr>
            </a:lvl3pPr>
            <a:lvl4pPr marL="0" lvl="3" indent="0" algn="r">
              <a:spcBef>
                <a:spcPts val="0"/>
              </a:spcBef>
              <a:buNone/>
              <a:defRPr sz="1600">
                <a:solidFill>
                  <a:srgbClr val="888888"/>
                </a:solidFill>
              </a:defRPr>
            </a:lvl4pPr>
            <a:lvl5pPr marL="0" lvl="4" indent="0" algn="r">
              <a:spcBef>
                <a:spcPts val="0"/>
              </a:spcBef>
              <a:buNone/>
              <a:defRPr sz="1600">
                <a:solidFill>
                  <a:srgbClr val="888888"/>
                </a:solidFill>
              </a:defRPr>
            </a:lvl5pPr>
            <a:lvl6pPr marL="0" lvl="5" indent="0" algn="r">
              <a:spcBef>
                <a:spcPts val="0"/>
              </a:spcBef>
              <a:buNone/>
              <a:defRPr sz="1600">
                <a:solidFill>
                  <a:srgbClr val="888888"/>
                </a:solidFill>
              </a:defRPr>
            </a:lvl6pPr>
            <a:lvl7pPr marL="0" lvl="6" indent="0" algn="r">
              <a:spcBef>
                <a:spcPts val="0"/>
              </a:spcBef>
              <a:buNone/>
              <a:defRPr sz="1600">
                <a:solidFill>
                  <a:srgbClr val="888888"/>
                </a:solidFill>
              </a:defRPr>
            </a:lvl7pPr>
            <a:lvl8pPr marL="0" lvl="7" indent="0" algn="r">
              <a:spcBef>
                <a:spcPts val="0"/>
              </a:spcBef>
              <a:buNone/>
              <a:defRPr sz="1600">
                <a:solidFill>
                  <a:srgbClr val="888888"/>
                </a:solidFill>
              </a:defRPr>
            </a:lvl8pPr>
            <a:lvl9pPr marL="0" lvl="8" indent="0" algn="r">
              <a:spcBef>
                <a:spcPts val="0"/>
              </a:spcBef>
              <a:buNone/>
              <a:defRPr sz="16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455547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01"/>
        <p:cNvGrpSpPr/>
        <p:nvPr/>
      </p:nvGrpSpPr>
      <p:grpSpPr>
        <a:xfrm>
          <a:off x="0" y="0"/>
          <a:ext cx="0" cy="0"/>
          <a:chOff x="0" y="0"/>
          <a:chExt cx="0" cy="0"/>
        </a:xfrm>
      </p:grpSpPr>
      <p:sp>
        <p:nvSpPr>
          <p:cNvPr id="102" name="Google Shape;102;p41"/>
          <p:cNvSpPr txBox="1">
            <a:spLocks noGrp="1"/>
          </p:cNvSpPr>
          <p:nvPr>
            <p:ph type="title"/>
          </p:nvPr>
        </p:nvSpPr>
        <p:spPr>
          <a:xfrm>
            <a:off x="457200" y="274640"/>
            <a:ext cx="8229600" cy="1143001"/>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03" name="Google Shape;103;p41"/>
          <p:cNvSpPr txBox="1">
            <a:spLocks noGrp="1"/>
          </p:cNvSpPr>
          <p:nvPr>
            <p:ph type="body" idx="1"/>
          </p:nvPr>
        </p:nvSpPr>
        <p:spPr>
          <a:xfrm>
            <a:off x="457200" y="1600202"/>
            <a:ext cx="4038600" cy="4525964"/>
          </a:xfrm>
          <a:prstGeom prst="rect">
            <a:avLst/>
          </a:prstGeom>
          <a:noFill/>
          <a:ln>
            <a:noFill/>
          </a:ln>
        </p:spPr>
        <p:txBody>
          <a:bodyPr spcFirstLastPara="1" wrap="square" lIns="45700" tIns="45700" rIns="45700" bIns="45700" anchor="t" anchorCtr="0">
            <a:normAutofit/>
          </a:bodyPr>
          <a:lstStyle>
            <a:lvl1pPr marL="457200" lvl="0" indent="-465645" algn="l">
              <a:lnSpc>
                <a:spcPct val="100000"/>
              </a:lnSpc>
              <a:spcBef>
                <a:spcPts val="800"/>
              </a:spcBef>
              <a:spcAft>
                <a:spcPts val="0"/>
              </a:spcAft>
              <a:buClr>
                <a:srgbClr val="000000"/>
              </a:buClr>
              <a:buSzPts val="3733"/>
              <a:buChar char="•"/>
              <a:defRPr sz="3733"/>
            </a:lvl1pPr>
            <a:lvl2pPr marL="914400" lvl="1" indent="-465645" algn="l">
              <a:lnSpc>
                <a:spcPct val="100000"/>
              </a:lnSpc>
              <a:spcBef>
                <a:spcPts val="800"/>
              </a:spcBef>
              <a:spcAft>
                <a:spcPts val="0"/>
              </a:spcAft>
              <a:buClr>
                <a:srgbClr val="000000"/>
              </a:buClr>
              <a:buSzPts val="3733"/>
              <a:buChar char="–"/>
              <a:defRPr sz="3733"/>
            </a:lvl2pPr>
            <a:lvl3pPr marL="1371600" lvl="2" indent="-465645" algn="l">
              <a:lnSpc>
                <a:spcPct val="100000"/>
              </a:lnSpc>
              <a:spcBef>
                <a:spcPts val="800"/>
              </a:spcBef>
              <a:spcAft>
                <a:spcPts val="0"/>
              </a:spcAft>
              <a:buClr>
                <a:srgbClr val="000000"/>
              </a:buClr>
              <a:buSzPts val="3733"/>
              <a:buChar char="•"/>
              <a:defRPr sz="3733"/>
            </a:lvl3pPr>
            <a:lvl4pPr marL="1828800" lvl="3" indent="-465645" algn="l">
              <a:lnSpc>
                <a:spcPct val="100000"/>
              </a:lnSpc>
              <a:spcBef>
                <a:spcPts val="800"/>
              </a:spcBef>
              <a:spcAft>
                <a:spcPts val="0"/>
              </a:spcAft>
              <a:buClr>
                <a:srgbClr val="000000"/>
              </a:buClr>
              <a:buSzPts val="3733"/>
              <a:buChar char="–"/>
              <a:defRPr sz="3733"/>
            </a:lvl4pPr>
            <a:lvl5pPr marL="2286000" lvl="4" indent="-465645" algn="l">
              <a:lnSpc>
                <a:spcPct val="100000"/>
              </a:lnSpc>
              <a:spcBef>
                <a:spcPts val="800"/>
              </a:spcBef>
              <a:spcAft>
                <a:spcPts val="0"/>
              </a:spcAft>
              <a:buClr>
                <a:srgbClr val="000000"/>
              </a:buClr>
              <a:buSzPts val="3733"/>
              <a:buChar char="»"/>
              <a:defRPr sz="3733"/>
            </a:lvl5pPr>
            <a:lvl6pPr marL="2743200" lvl="5" indent="-342900" algn="l">
              <a:lnSpc>
                <a:spcPct val="100000"/>
              </a:lnSpc>
              <a:spcBef>
                <a:spcPts val="933"/>
              </a:spcBef>
              <a:spcAft>
                <a:spcPts val="0"/>
              </a:spcAft>
              <a:buClr>
                <a:srgbClr val="000000"/>
              </a:buClr>
              <a:buSzPts val="1800"/>
              <a:buChar char="•"/>
              <a:defRPr/>
            </a:lvl6pPr>
            <a:lvl7pPr marL="3200400" lvl="6" indent="-342900" algn="l">
              <a:lnSpc>
                <a:spcPct val="100000"/>
              </a:lnSpc>
              <a:spcBef>
                <a:spcPts val="933"/>
              </a:spcBef>
              <a:spcAft>
                <a:spcPts val="0"/>
              </a:spcAft>
              <a:buClr>
                <a:srgbClr val="000000"/>
              </a:buClr>
              <a:buSzPts val="1800"/>
              <a:buChar char="•"/>
              <a:defRPr/>
            </a:lvl7pPr>
            <a:lvl8pPr marL="3657600" lvl="7" indent="-342900" algn="l">
              <a:lnSpc>
                <a:spcPct val="100000"/>
              </a:lnSpc>
              <a:spcBef>
                <a:spcPts val="933"/>
              </a:spcBef>
              <a:spcAft>
                <a:spcPts val="0"/>
              </a:spcAft>
              <a:buClr>
                <a:srgbClr val="000000"/>
              </a:buClr>
              <a:buSzPts val="1800"/>
              <a:buChar char="•"/>
              <a:defRPr/>
            </a:lvl8pPr>
            <a:lvl9pPr marL="4114800" lvl="8" indent="-342900" algn="l">
              <a:lnSpc>
                <a:spcPct val="100000"/>
              </a:lnSpc>
              <a:spcBef>
                <a:spcPts val="933"/>
              </a:spcBef>
              <a:spcAft>
                <a:spcPts val="0"/>
              </a:spcAft>
              <a:buClr>
                <a:srgbClr val="000000"/>
              </a:buClr>
              <a:buSzPts val="1800"/>
              <a:buChar char="•"/>
              <a:defRPr/>
            </a:lvl9pPr>
          </a:lstStyle>
          <a:p>
            <a:endParaRPr/>
          </a:p>
        </p:txBody>
      </p:sp>
      <p:sp>
        <p:nvSpPr>
          <p:cNvPr id="104" name="Google Shape;104;p41"/>
          <p:cNvSpPr txBox="1">
            <a:spLocks noGrp="1"/>
          </p:cNvSpPr>
          <p:nvPr>
            <p:ph type="sldNum" idx="12"/>
          </p:nvPr>
        </p:nvSpPr>
        <p:spPr>
          <a:xfrm>
            <a:off x="8342798" y="6369638"/>
            <a:ext cx="344003" cy="338554"/>
          </a:xfrm>
          <a:prstGeom prst="rect">
            <a:avLst/>
          </a:prstGeom>
          <a:noFill/>
          <a:ln>
            <a:noFill/>
          </a:ln>
        </p:spPr>
        <p:txBody>
          <a:bodyPr spcFirstLastPara="1" wrap="square" lIns="45700" tIns="45700" rIns="45700" bIns="45700" anchor="ctr" anchorCtr="0">
            <a:spAutoFit/>
          </a:bodyPr>
          <a:lstStyle>
            <a:lvl1pPr marL="0" lvl="0" indent="0" algn="r">
              <a:spcBef>
                <a:spcPts val="0"/>
              </a:spcBef>
              <a:buNone/>
              <a:defRPr sz="1600">
                <a:solidFill>
                  <a:srgbClr val="888888"/>
                </a:solidFill>
              </a:defRPr>
            </a:lvl1pPr>
            <a:lvl2pPr marL="0" lvl="1" indent="0" algn="r">
              <a:spcBef>
                <a:spcPts val="0"/>
              </a:spcBef>
              <a:buNone/>
              <a:defRPr sz="1600">
                <a:solidFill>
                  <a:srgbClr val="888888"/>
                </a:solidFill>
              </a:defRPr>
            </a:lvl2pPr>
            <a:lvl3pPr marL="0" lvl="2" indent="0" algn="r">
              <a:spcBef>
                <a:spcPts val="0"/>
              </a:spcBef>
              <a:buNone/>
              <a:defRPr sz="1600">
                <a:solidFill>
                  <a:srgbClr val="888888"/>
                </a:solidFill>
              </a:defRPr>
            </a:lvl3pPr>
            <a:lvl4pPr marL="0" lvl="3" indent="0" algn="r">
              <a:spcBef>
                <a:spcPts val="0"/>
              </a:spcBef>
              <a:buNone/>
              <a:defRPr sz="1600">
                <a:solidFill>
                  <a:srgbClr val="888888"/>
                </a:solidFill>
              </a:defRPr>
            </a:lvl4pPr>
            <a:lvl5pPr marL="0" lvl="4" indent="0" algn="r">
              <a:spcBef>
                <a:spcPts val="0"/>
              </a:spcBef>
              <a:buNone/>
              <a:defRPr sz="1600">
                <a:solidFill>
                  <a:srgbClr val="888888"/>
                </a:solidFill>
              </a:defRPr>
            </a:lvl5pPr>
            <a:lvl6pPr marL="0" lvl="5" indent="0" algn="r">
              <a:spcBef>
                <a:spcPts val="0"/>
              </a:spcBef>
              <a:buNone/>
              <a:defRPr sz="1600">
                <a:solidFill>
                  <a:srgbClr val="888888"/>
                </a:solidFill>
              </a:defRPr>
            </a:lvl6pPr>
            <a:lvl7pPr marL="0" lvl="6" indent="0" algn="r">
              <a:spcBef>
                <a:spcPts val="0"/>
              </a:spcBef>
              <a:buNone/>
              <a:defRPr sz="1600">
                <a:solidFill>
                  <a:srgbClr val="888888"/>
                </a:solidFill>
              </a:defRPr>
            </a:lvl7pPr>
            <a:lvl8pPr marL="0" lvl="7" indent="0" algn="r">
              <a:spcBef>
                <a:spcPts val="0"/>
              </a:spcBef>
              <a:buNone/>
              <a:defRPr sz="1600">
                <a:solidFill>
                  <a:srgbClr val="888888"/>
                </a:solidFill>
              </a:defRPr>
            </a:lvl8pPr>
            <a:lvl9pPr marL="0" lvl="8" indent="0" algn="r">
              <a:spcBef>
                <a:spcPts val="0"/>
              </a:spcBef>
              <a:buNone/>
              <a:defRPr sz="16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91416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05"/>
        <p:cNvGrpSpPr/>
        <p:nvPr/>
      </p:nvGrpSpPr>
      <p:grpSpPr>
        <a:xfrm>
          <a:off x="0" y="0"/>
          <a:ext cx="0" cy="0"/>
          <a:chOff x="0" y="0"/>
          <a:chExt cx="0" cy="0"/>
        </a:xfrm>
      </p:grpSpPr>
      <p:sp>
        <p:nvSpPr>
          <p:cNvPr id="106" name="Google Shape;106;p42"/>
          <p:cNvSpPr txBox="1">
            <a:spLocks noGrp="1"/>
          </p:cNvSpPr>
          <p:nvPr>
            <p:ph type="title"/>
          </p:nvPr>
        </p:nvSpPr>
        <p:spPr>
          <a:xfrm>
            <a:off x="457200" y="274640"/>
            <a:ext cx="8229600" cy="1143001"/>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07" name="Google Shape;107;p42"/>
          <p:cNvSpPr txBox="1">
            <a:spLocks noGrp="1"/>
          </p:cNvSpPr>
          <p:nvPr>
            <p:ph type="body" idx="1"/>
          </p:nvPr>
        </p:nvSpPr>
        <p:spPr>
          <a:xfrm>
            <a:off x="457201" y="1535114"/>
            <a:ext cx="4040188" cy="639764"/>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667"/>
              </a:spcBef>
              <a:spcAft>
                <a:spcPts val="0"/>
              </a:spcAft>
              <a:buClr>
                <a:srgbClr val="000000"/>
              </a:buClr>
              <a:buSzPts val="3200"/>
              <a:buFont typeface="Calibri"/>
              <a:buNone/>
              <a:defRPr sz="3200" b="1"/>
            </a:lvl1pPr>
            <a:lvl2pPr marL="914400" lvl="1" indent="-228600" algn="l">
              <a:lnSpc>
                <a:spcPct val="100000"/>
              </a:lnSpc>
              <a:spcBef>
                <a:spcPts val="667"/>
              </a:spcBef>
              <a:spcAft>
                <a:spcPts val="0"/>
              </a:spcAft>
              <a:buClr>
                <a:srgbClr val="000000"/>
              </a:buClr>
              <a:buSzPts val="3200"/>
              <a:buFont typeface="Calibri"/>
              <a:buNone/>
              <a:defRPr sz="3200" b="1"/>
            </a:lvl2pPr>
            <a:lvl3pPr marL="1371600" lvl="2" indent="-228600" algn="l">
              <a:lnSpc>
                <a:spcPct val="100000"/>
              </a:lnSpc>
              <a:spcBef>
                <a:spcPts val="667"/>
              </a:spcBef>
              <a:spcAft>
                <a:spcPts val="0"/>
              </a:spcAft>
              <a:buClr>
                <a:srgbClr val="000000"/>
              </a:buClr>
              <a:buSzPts val="3200"/>
              <a:buFont typeface="Calibri"/>
              <a:buNone/>
              <a:defRPr sz="3200" b="1"/>
            </a:lvl3pPr>
            <a:lvl4pPr marL="1828800" lvl="3" indent="-228600" algn="l">
              <a:lnSpc>
                <a:spcPct val="100000"/>
              </a:lnSpc>
              <a:spcBef>
                <a:spcPts val="667"/>
              </a:spcBef>
              <a:spcAft>
                <a:spcPts val="0"/>
              </a:spcAft>
              <a:buClr>
                <a:srgbClr val="000000"/>
              </a:buClr>
              <a:buSzPts val="3200"/>
              <a:buFont typeface="Calibri"/>
              <a:buNone/>
              <a:defRPr sz="3200" b="1"/>
            </a:lvl4pPr>
            <a:lvl5pPr marL="2286000" lvl="4" indent="-228600" algn="l">
              <a:lnSpc>
                <a:spcPct val="100000"/>
              </a:lnSpc>
              <a:spcBef>
                <a:spcPts val="667"/>
              </a:spcBef>
              <a:spcAft>
                <a:spcPts val="0"/>
              </a:spcAft>
              <a:buClr>
                <a:srgbClr val="000000"/>
              </a:buClr>
              <a:buSzPts val="3200"/>
              <a:buFont typeface="Calibri"/>
              <a:buNone/>
              <a:defRPr sz="3200" b="1"/>
            </a:lvl5pPr>
            <a:lvl6pPr marL="2743200" lvl="5" indent="-342900" algn="l">
              <a:lnSpc>
                <a:spcPct val="100000"/>
              </a:lnSpc>
              <a:spcBef>
                <a:spcPts val="933"/>
              </a:spcBef>
              <a:spcAft>
                <a:spcPts val="0"/>
              </a:spcAft>
              <a:buClr>
                <a:srgbClr val="000000"/>
              </a:buClr>
              <a:buSzPts val="1800"/>
              <a:buChar char="•"/>
              <a:defRPr/>
            </a:lvl6pPr>
            <a:lvl7pPr marL="3200400" lvl="6" indent="-342900" algn="l">
              <a:lnSpc>
                <a:spcPct val="100000"/>
              </a:lnSpc>
              <a:spcBef>
                <a:spcPts val="933"/>
              </a:spcBef>
              <a:spcAft>
                <a:spcPts val="0"/>
              </a:spcAft>
              <a:buClr>
                <a:srgbClr val="000000"/>
              </a:buClr>
              <a:buSzPts val="1800"/>
              <a:buChar char="•"/>
              <a:defRPr/>
            </a:lvl7pPr>
            <a:lvl8pPr marL="3657600" lvl="7" indent="-342900" algn="l">
              <a:lnSpc>
                <a:spcPct val="100000"/>
              </a:lnSpc>
              <a:spcBef>
                <a:spcPts val="933"/>
              </a:spcBef>
              <a:spcAft>
                <a:spcPts val="0"/>
              </a:spcAft>
              <a:buClr>
                <a:srgbClr val="000000"/>
              </a:buClr>
              <a:buSzPts val="1800"/>
              <a:buChar char="•"/>
              <a:defRPr/>
            </a:lvl8pPr>
            <a:lvl9pPr marL="4114800" lvl="8" indent="-342900" algn="l">
              <a:lnSpc>
                <a:spcPct val="100000"/>
              </a:lnSpc>
              <a:spcBef>
                <a:spcPts val="933"/>
              </a:spcBef>
              <a:spcAft>
                <a:spcPts val="0"/>
              </a:spcAft>
              <a:buClr>
                <a:srgbClr val="000000"/>
              </a:buClr>
              <a:buSzPts val="1800"/>
              <a:buChar char="•"/>
              <a:defRPr/>
            </a:lvl9pPr>
          </a:lstStyle>
          <a:p>
            <a:endParaRPr/>
          </a:p>
        </p:txBody>
      </p:sp>
      <p:sp>
        <p:nvSpPr>
          <p:cNvPr id="108" name="Google Shape;108;p42"/>
          <p:cNvSpPr txBox="1">
            <a:spLocks noGrp="1"/>
          </p:cNvSpPr>
          <p:nvPr>
            <p:ph type="body" idx="2"/>
          </p:nvPr>
        </p:nvSpPr>
        <p:spPr>
          <a:xfrm>
            <a:off x="4645027" y="1535114"/>
            <a:ext cx="4041776" cy="639764"/>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667"/>
              </a:spcBef>
              <a:spcAft>
                <a:spcPts val="0"/>
              </a:spcAft>
              <a:buClr>
                <a:srgbClr val="000000"/>
              </a:buClr>
              <a:buSzPts val="2400"/>
              <a:buFont typeface="Calibri"/>
              <a:buNone/>
              <a:defRPr sz="2400" b="1"/>
            </a:lvl1pPr>
            <a:lvl2pPr marL="914400" lvl="1" indent="-342900" algn="l">
              <a:lnSpc>
                <a:spcPct val="100000"/>
              </a:lnSpc>
              <a:spcBef>
                <a:spcPts val="933"/>
              </a:spcBef>
              <a:spcAft>
                <a:spcPts val="0"/>
              </a:spcAft>
              <a:buClr>
                <a:srgbClr val="000000"/>
              </a:buClr>
              <a:buSzPts val="1800"/>
              <a:buChar char="–"/>
              <a:defRPr/>
            </a:lvl2pPr>
            <a:lvl3pPr marL="1371600" lvl="2" indent="-342900" algn="l">
              <a:lnSpc>
                <a:spcPct val="100000"/>
              </a:lnSpc>
              <a:spcBef>
                <a:spcPts val="933"/>
              </a:spcBef>
              <a:spcAft>
                <a:spcPts val="0"/>
              </a:spcAft>
              <a:buClr>
                <a:srgbClr val="000000"/>
              </a:buClr>
              <a:buSzPts val="1800"/>
              <a:buChar char="•"/>
              <a:defRPr/>
            </a:lvl3pPr>
            <a:lvl4pPr marL="1828800" lvl="3" indent="-342900" algn="l">
              <a:lnSpc>
                <a:spcPct val="100000"/>
              </a:lnSpc>
              <a:spcBef>
                <a:spcPts val="933"/>
              </a:spcBef>
              <a:spcAft>
                <a:spcPts val="0"/>
              </a:spcAft>
              <a:buClr>
                <a:srgbClr val="000000"/>
              </a:buClr>
              <a:buSzPts val="1800"/>
              <a:buChar char="–"/>
              <a:defRPr/>
            </a:lvl4pPr>
            <a:lvl5pPr marL="2286000" lvl="4" indent="-342900" algn="l">
              <a:lnSpc>
                <a:spcPct val="100000"/>
              </a:lnSpc>
              <a:spcBef>
                <a:spcPts val="933"/>
              </a:spcBef>
              <a:spcAft>
                <a:spcPts val="0"/>
              </a:spcAft>
              <a:buClr>
                <a:srgbClr val="000000"/>
              </a:buClr>
              <a:buSzPts val="1800"/>
              <a:buChar char="»"/>
              <a:defRPr/>
            </a:lvl5pPr>
            <a:lvl6pPr marL="2743200" lvl="5" indent="-342900" algn="l">
              <a:lnSpc>
                <a:spcPct val="100000"/>
              </a:lnSpc>
              <a:spcBef>
                <a:spcPts val="933"/>
              </a:spcBef>
              <a:spcAft>
                <a:spcPts val="0"/>
              </a:spcAft>
              <a:buClr>
                <a:srgbClr val="000000"/>
              </a:buClr>
              <a:buSzPts val="1800"/>
              <a:buChar char="•"/>
              <a:defRPr/>
            </a:lvl6pPr>
            <a:lvl7pPr marL="3200400" lvl="6" indent="-342900" algn="l">
              <a:lnSpc>
                <a:spcPct val="100000"/>
              </a:lnSpc>
              <a:spcBef>
                <a:spcPts val="933"/>
              </a:spcBef>
              <a:spcAft>
                <a:spcPts val="0"/>
              </a:spcAft>
              <a:buClr>
                <a:srgbClr val="000000"/>
              </a:buClr>
              <a:buSzPts val="1800"/>
              <a:buChar char="•"/>
              <a:defRPr/>
            </a:lvl7pPr>
            <a:lvl8pPr marL="3657600" lvl="7" indent="-342900" algn="l">
              <a:lnSpc>
                <a:spcPct val="100000"/>
              </a:lnSpc>
              <a:spcBef>
                <a:spcPts val="933"/>
              </a:spcBef>
              <a:spcAft>
                <a:spcPts val="0"/>
              </a:spcAft>
              <a:buClr>
                <a:srgbClr val="000000"/>
              </a:buClr>
              <a:buSzPts val="1800"/>
              <a:buChar char="•"/>
              <a:defRPr/>
            </a:lvl8pPr>
            <a:lvl9pPr marL="4114800" lvl="8" indent="-342900" algn="l">
              <a:lnSpc>
                <a:spcPct val="100000"/>
              </a:lnSpc>
              <a:spcBef>
                <a:spcPts val="933"/>
              </a:spcBef>
              <a:spcAft>
                <a:spcPts val="0"/>
              </a:spcAft>
              <a:buClr>
                <a:srgbClr val="000000"/>
              </a:buClr>
              <a:buSzPts val="1800"/>
              <a:buChar char="•"/>
              <a:defRPr/>
            </a:lvl9pPr>
          </a:lstStyle>
          <a:p>
            <a:endParaRPr/>
          </a:p>
        </p:txBody>
      </p:sp>
      <p:sp>
        <p:nvSpPr>
          <p:cNvPr id="109" name="Google Shape;109;p42"/>
          <p:cNvSpPr txBox="1">
            <a:spLocks noGrp="1"/>
          </p:cNvSpPr>
          <p:nvPr>
            <p:ph type="sldNum" idx="12"/>
          </p:nvPr>
        </p:nvSpPr>
        <p:spPr>
          <a:xfrm>
            <a:off x="8342798" y="6369638"/>
            <a:ext cx="344003" cy="338554"/>
          </a:xfrm>
          <a:prstGeom prst="rect">
            <a:avLst/>
          </a:prstGeom>
          <a:noFill/>
          <a:ln>
            <a:noFill/>
          </a:ln>
        </p:spPr>
        <p:txBody>
          <a:bodyPr spcFirstLastPara="1" wrap="square" lIns="45700" tIns="45700" rIns="45700" bIns="45700" anchor="ctr" anchorCtr="0">
            <a:spAutoFit/>
          </a:bodyPr>
          <a:lstStyle>
            <a:lvl1pPr marL="0" lvl="0" indent="0" algn="r">
              <a:spcBef>
                <a:spcPts val="0"/>
              </a:spcBef>
              <a:buNone/>
              <a:defRPr sz="1600">
                <a:solidFill>
                  <a:srgbClr val="888888"/>
                </a:solidFill>
              </a:defRPr>
            </a:lvl1pPr>
            <a:lvl2pPr marL="0" lvl="1" indent="0" algn="r">
              <a:spcBef>
                <a:spcPts val="0"/>
              </a:spcBef>
              <a:buNone/>
              <a:defRPr sz="1600">
                <a:solidFill>
                  <a:srgbClr val="888888"/>
                </a:solidFill>
              </a:defRPr>
            </a:lvl2pPr>
            <a:lvl3pPr marL="0" lvl="2" indent="0" algn="r">
              <a:spcBef>
                <a:spcPts val="0"/>
              </a:spcBef>
              <a:buNone/>
              <a:defRPr sz="1600">
                <a:solidFill>
                  <a:srgbClr val="888888"/>
                </a:solidFill>
              </a:defRPr>
            </a:lvl3pPr>
            <a:lvl4pPr marL="0" lvl="3" indent="0" algn="r">
              <a:spcBef>
                <a:spcPts val="0"/>
              </a:spcBef>
              <a:buNone/>
              <a:defRPr sz="1600">
                <a:solidFill>
                  <a:srgbClr val="888888"/>
                </a:solidFill>
              </a:defRPr>
            </a:lvl4pPr>
            <a:lvl5pPr marL="0" lvl="4" indent="0" algn="r">
              <a:spcBef>
                <a:spcPts val="0"/>
              </a:spcBef>
              <a:buNone/>
              <a:defRPr sz="1600">
                <a:solidFill>
                  <a:srgbClr val="888888"/>
                </a:solidFill>
              </a:defRPr>
            </a:lvl5pPr>
            <a:lvl6pPr marL="0" lvl="5" indent="0" algn="r">
              <a:spcBef>
                <a:spcPts val="0"/>
              </a:spcBef>
              <a:buNone/>
              <a:defRPr sz="1600">
                <a:solidFill>
                  <a:srgbClr val="888888"/>
                </a:solidFill>
              </a:defRPr>
            </a:lvl6pPr>
            <a:lvl7pPr marL="0" lvl="6" indent="0" algn="r">
              <a:spcBef>
                <a:spcPts val="0"/>
              </a:spcBef>
              <a:buNone/>
              <a:defRPr sz="1600">
                <a:solidFill>
                  <a:srgbClr val="888888"/>
                </a:solidFill>
              </a:defRPr>
            </a:lvl7pPr>
            <a:lvl8pPr marL="0" lvl="7" indent="0" algn="r">
              <a:spcBef>
                <a:spcPts val="0"/>
              </a:spcBef>
              <a:buNone/>
              <a:defRPr sz="1600">
                <a:solidFill>
                  <a:srgbClr val="888888"/>
                </a:solidFill>
              </a:defRPr>
            </a:lvl8pPr>
            <a:lvl9pPr marL="0" lvl="8" indent="0" algn="r">
              <a:spcBef>
                <a:spcPts val="0"/>
              </a:spcBef>
              <a:buNone/>
              <a:defRPr sz="16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1584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10"/>
        <p:cNvGrpSpPr/>
        <p:nvPr/>
      </p:nvGrpSpPr>
      <p:grpSpPr>
        <a:xfrm>
          <a:off x="0" y="0"/>
          <a:ext cx="0" cy="0"/>
          <a:chOff x="0" y="0"/>
          <a:chExt cx="0" cy="0"/>
        </a:xfrm>
      </p:grpSpPr>
      <p:sp>
        <p:nvSpPr>
          <p:cNvPr id="111" name="Google Shape;111;p43"/>
          <p:cNvSpPr txBox="1">
            <a:spLocks noGrp="1"/>
          </p:cNvSpPr>
          <p:nvPr>
            <p:ph type="title"/>
          </p:nvPr>
        </p:nvSpPr>
        <p:spPr>
          <a:xfrm>
            <a:off x="457200" y="274640"/>
            <a:ext cx="8229600" cy="1143001"/>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2" name="Google Shape;112;p43"/>
          <p:cNvSpPr txBox="1">
            <a:spLocks noGrp="1"/>
          </p:cNvSpPr>
          <p:nvPr>
            <p:ph type="sldNum" idx="12"/>
          </p:nvPr>
        </p:nvSpPr>
        <p:spPr>
          <a:xfrm>
            <a:off x="8342798" y="6369638"/>
            <a:ext cx="344003" cy="338554"/>
          </a:xfrm>
          <a:prstGeom prst="rect">
            <a:avLst/>
          </a:prstGeom>
          <a:noFill/>
          <a:ln>
            <a:noFill/>
          </a:ln>
        </p:spPr>
        <p:txBody>
          <a:bodyPr spcFirstLastPara="1" wrap="square" lIns="45700" tIns="45700" rIns="45700" bIns="45700" anchor="ctr" anchorCtr="0">
            <a:spAutoFit/>
          </a:bodyPr>
          <a:lstStyle>
            <a:lvl1pPr marL="0" lvl="0" indent="0" algn="r">
              <a:spcBef>
                <a:spcPts val="0"/>
              </a:spcBef>
              <a:buNone/>
              <a:defRPr sz="1600">
                <a:solidFill>
                  <a:srgbClr val="888888"/>
                </a:solidFill>
              </a:defRPr>
            </a:lvl1pPr>
            <a:lvl2pPr marL="0" lvl="1" indent="0" algn="r">
              <a:spcBef>
                <a:spcPts val="0"/>
              </a:spcBef>
              <a:buNone/>
              <a:defRPr sz="1600">
                <a:solidFill>
                  <a:srgbClr val="888888"/>
                </a:solidFill>
              </a:defRPr>
            </a:lvl2pPr>
            <a:lvl3pPr marL="0" lvl="2" indent="0" algn="r">
              <a:spcBef>
                <a:spcPts val="0"/>
              </a:spcBef>
              <a:buNone/>
              <a:defRPr sz="1600">
                <a:solidFill>
                  <a:srgbClr val="888888"/>
                </a:solidFill>
              </a:defRPr>
            </a:lvl3pPr>
            <a:lvl4pPr marL="0" lvl="3" indent="0" algn="r">
              <a:spcBef>
                <a:spcPts val="0"/>
              </a:spcBef>
              <a:buNone/>
              <a:defRPr sz="1600">
                <a:solidFill>
                  <a:srgbClr val="888888"/>
                </a:solidFill>
              </a:defRPr>
            </a:lvl4pPr>
            <a:lvl5pPr marL="0" lvl="4" indent="0" algn="r">
              <a:spcBef>
                <a:spcPts val="0"/>
              </a:spcBef>
              <a:buNone/>
              <a:defRPr sz="1600">
                <a:solidFill>
                  <a:srgbClr val="888888"/>
                </a:solidFill>
              </a:defRPr>
            </a:lvl5pPr>
            <a:lvl6pPr marL="0" lvl="5" indent="0" algn="r">
              <a:spcBef>
                <a:spcPts val="0"/>
              </a:spcBef>
              <a:buNone/>
              <a:defRPr sz="1600">
                <a:solidFill>
                  <a:srgbClr val="888888"/>
                </a:solidFill>
              </a:defRPr>
            </a:lvl6pPr>
            <a:lvl7pPr marL="0" lvl="6" indent="0" algn="r">
              <a:spcBef>
                <a:spcPts val="0"/>
              </a:spcBef>
              <a:buNone/>
              <a:defRPr sz="1600">
                <a:solidFill>
                  <a:srgbClr val="888888"/>
                </a:solidFill>
              </a:defRPr>
            </a:lvl7pPr>
            <a:lvl8pPr marL="0" lvl="7" indent="0" algn="r">
              <a:spcBef>
                <a:spcPts val="0"/>
              </a:spcBef>
              <a:buNone/>
              <a:defRPr sz="1600">
                <a:solidFill>
                  <a:srgbClr val="888888"/>
                </a:solidFill>
              </a:defRPr>
            </a:lvl8pPr>
            <a:lvl9pPr marL="0" lvl="8" indent="0" algn="r">
              <a:spcBef>
                <a:spcPts val="0"/>
              </a:spcBef>
              <a:buNone/>
              <a:defRPr sz="16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949240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13"/>
        <p:cNvGrpSpPr/>
        <p:nvPr/>
      </p:nvGrpSpPr>
      <p:grpSpPr>
        <a:xfrm>
          <a:off x="0" y="0"/>
          <a:ext cx="0" cy="0"/>
          <a:chOff x="0" y="0"/>
          <a:chExt cx="0" cy="0"/>
        </a:xfrm>
      </p:grpSpPr>
      <p:sp>
        <p:nvSpPr>
          <p:cNvPr id="114" name="Google Shape;114;p44"/>
          <p:cNvSpPr txBox="1">
            <a:spLocks noGrp="1"/>
          </p:cNvSpPr>
          <p:nvPr>
            <p:ph type="title"/>
          </p:nvPr>
        </p:nvSpPr>
        <p:spPr>
          <a:xfrm>
            <a:off x="457201" y="273050"/>
            <a:ext cx="3008315" cy="1162052"/>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000000"/>
              </a:buClr>
              <a:buSzPts val="2667"/>
              <a:buFont typeface="Calibri"/>
              <a:buNone/>
              <a:defRPr sz="2667" b="1"/>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5" name="Google Shape;115;p44"/>
          <p:cNvSpPr txBox="1">
            <a:spLocks noGrp="1"/>
          </p:cNvSpPr>
          <p:nvPr>
            <p:ph type="body" idx="1"/>
          </p:nvPr>
        </p:nvSpPr>
        <p:spPr>
          <a:xfrm>
            <a:off x="3575050" y="273051"/>
            <a:ext cx="5111751" cy="5853115"/>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933"/>
              </a:spcBef>
              <a:spcAft>
                <a:spcPts val="0"/>
              </a:spcAft>
              <a:buClr>
                <a:srgbClr val="000000"/>
              </a:buClr>
              <a:buSzPts val="1800"/>
              <a:buChar char="•"/>
              <a:defRPr/>
            </a:lvl1pPr>
            <a:lvl2pPr marL="914400" lvl="1" indent="-342900" algn="l">
              <a:lnSpc>
                <a:spcPct val="100000"/>
              </a:lnSpc>
              <a:spcBef>
                <a:spcPts val="933"/>
              </a:spcBef>
              <a:spcAft>
                <a:spcPts val="0"/>
              </a:spcAft>
              <a:buClr>
                <a:srgbClr val="000000"/>
              </a:buClr>
              <a:buSzPts val="1800"/>
              <a:buChar char="–"/>
              <a:defRPr/>
            </a:lvl2pPr>
            <a:lvl3pPr marL="1371600" lvl="2" indent="-342900" algn="l">
              <a:lnSpc>
                <a:spcPct val="100000"/>
              </a:lnSpc>
              <a:spcBef>
                <a:spcPts val="933"/>
              </a:spcBef>
              <a:spcAft>
                <a:spcPts val="0"/>
              </a:spcAft>
              <a:buClr>
                <a:srgbClr val="000000"/>
              </a:buClr>
              <a:buSzPts val="1800"/>
              <a:buChar char="•"/>
              <a:defRPr/>
            </a:lvl3pPr>
            <a:lvl4pPr marL="1828800" lvl="3" indent="-342900" algn="l">
              <a:lnSpc>
                <a:spcPct val="100000"/>
              </a:lnSpc>
              <a:spcBef>
                <a:spcPts val="933"/>
              </a:spcBef>
              <a:spcAft>
                <a:spcPts val="0"/>
              </a:spcAft>
              <a:buClr>
                <a:srgbClr val="000000"/>
              </a:buClr>
              <a:buSzPts val="1800"/>
              <a:buChar char="–"/>
              <a:defRPr/>
            </a:lvl4pPr>
            <a:lvl5pPr marL="2286000" lvl="4" indent="-342900" algn="l">
              <a:lnSpc>
                <a:spcPct val="100000"/>
              </a:lnSpc>
              <a:spcBef>
                <a:spcPts val="933"/>
              </a:spcBef>
              <a:spcAft>
                <a:spcPts val="0"/>
              </a:spcAft>
              <a:buClr>
                <a:srgbClr val="000000"/>
              </a:buClr>
              <a:buSzPts val="1800"/>
              <a:buChar char="»"/>
              <a:defRPr/>
            </a:lvl5pPr>
            <a:lvl6pPr marL="2743200" lvl="5" indent="-342900" algn="l">
              <a:lnSpc>
                <a:spcPct val="100000"/>
              </a:lnSpc>
              <a:spcBef>
                <a:spcPts val="933"/>
              </a:spcBef>
              <a:spcAft>
                <a:spcPts val="0"/>
              </a:spcAft>
              <a:buClr>
                <a:srgbClr val="000000"/>
              </a:buClr>
              <a:buSzPts val="1800"/>
              <a:buChar char="•"/>
              <a:defRPr/>
            </a:lvl6pPr>
            <a:lvl7pPr marL="3200400" lvl="6" indent="-342900" algn="l">
              <a:lnSpc>
                <a:spcPct val="100000"/>
              </a:lnSpc>
              <a:spcBef>
                <a:spcPts val="933"/>
              </a:spcBef>
              <a:spcAft>
                <a:spcPts val="0"/>
              </a:spcAft>
              <a:buClr>
                <a:srgbClr val="000000"/>
              </a:buClr>
              <a:buSzPts val="1800"/>
              <a:buChar char="•"/>
              <a:defRPr/>
            </a:lvl7pPr>
            <a:lvl8pPr marL="3657600" lvl="7" indent="-342900" algn="l">
              <a:lnSpc>
                <a:spcPct val="100000"/>
              </a:lnSpc>
              <a:spcBef>
                <a:spcPts val="933"/>
              </a:spcBef>
              <a:spcAft>
                <a:spcPts val="0"/>
              </a:spcAft>
              <a:buClr>
                <a:srgbClr val="000000"/>
              </a:buClr>
              <a:buSzPts val="1800"/>
              <a:buChar char="•"/>
              <a:defRPr/>
            </a:lvl8pPr>
            <a:lvl9pPr marL="4114800" lvl="8" indent="-342900" algn="l">
              <a:lnSpc>
                <a:spcPct val="100000"/>
              </a:lnSpc>
              <a:spcBef>
                <a:spcPts val="933"/>
              </a:spcBef>
              <a:spcAft>
                <a:spcPts val="0"/>
              </a:spcAft>
              <a:buClr>
                <a:srgbClr val="000000"/>
              </a:buClr>
              <a:buSzPts val="1800"/>
              <a:buChar char="•"/>
              <a:defRPr/>
            </a:lvl9pPr>
          </a:lstStyle>
          <a:p>
            <a:endParaRPr/>
          </a:p>
        </p:txBody>
      </p:sp>
      <p:sp>
        <p:nvSpPr>
          <p:cNvPr id="116" name="Google Shape;116;p44"/>
          <p:cNvSpPr txBox="1">
            <a:spLocks noGrp="1"/>
          </p:cNvSpPr>
          <p:nvPr>
            <p:ph type="body" idx="2"/>
          </p:nvPr>
        </p:nvSpPr>
        <p:spPr>
          <a:xfrm>
            <a:off x="457201" y="1435103"/>
            <a:ext cx="3008315" cy="4691063"/>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400"/>
              </a:spcBef>
              <a:spcAft>
                <a:spcPts val="0"/>
              </a:spcAft>
              <a:buClr>
                <a:srgbClr val="000000"/>
              </a:buClr>
              <a:buSzPts val="1400"/>
              <a:buFont typeface="Calibri"/>
              <a:buNone/>
              <a:defRPr sz="1400"/>
            </a:lvl1pPr>
            <a:lvl2pPr marL="914400" lvl="1" indent="-342900" algn="l">
              <a:lnSpc>
                <a:spcPct val="100000"/>
              </a:lnSpc>
              <a:spcBef>
                <a:spcPts val="933"/>
              </a:spcBef>
              <a:spcAft>
                <a:spcPts val="0"/>
              </a:spcAft>
              <a:buClr>
                <a:srgbClr val="000000"/>
              </a:buClr>
              <a:buSzPts val="1800"/>
              <a:buChar char="–"/>
              <a:defRPr/>
            </a:lvl2pPr>
            <a:lvl3pPr marL="1371600" lvl="2" indent="-342900" algn="l">
              <a:lnSpc>
                <a:spcPct val="100000"/>
              </a:lnSpc>
              <a:spcBef>
                <a:spcPts val="933"/>
              </a:spcBef>
              <a:spcAft>
                <a:spcPts val="0"/>
              </a:spcAft>
              <a:buClr>
                <a:srgbClr val="000000"/>
              </a:buClr>
              <a:buSzPts val="1800"/>
              <a:buChar char="•"/>
              <a:defRPr/>
            </a:lvl3pPr>
            <a:lvl4pPr marL="1828800" lvl="3" indent="-342900" algn="l">
              <a:lnSpc>
                <a:spcPct val="100000"/>
              </a:lnSpc>
              <a:spcBef>
                <a:spcPts val="933"/>
              </a:spcBef>
              <a:spcAft>
                <a:spcPts val="0"/>
              </a:spcAft>
              <a:buClr>
                <a:srgbClr val="000000"/>
              </a:buClr>
              <a:buSzPts val="1800"/>
              <a:buChar char="–"/>
              <a:defRPr/>
            </a:lvl4pPr>
            <a:lvl5pPr marL="2286000" lvl="4" indent="-342900" algn="l">
              <a:lnSpc>
                <a:spcPct val="100000"/>
              </a:lnSpc>
              <a:spcBef>
                <a:spcPts val="933"/>
              </a:spcBef>
              <a:spcAft>
                <a:spcPts val="0"/>
              </a:spcAft>
              <a:buClr>
                <a:srgbClr val="000000"/>
              </a:buClr>
              <a:buSzPts val="1800"/>
              <a:buChar char="»"/>
              <a:defRPr/>
            </a:lvl5pPr>
            <a:lvl6pPr marL="2743200" lvl="5" indent="-342900" algn="l">
              <a:lnSpc>
                <a:spcPct val="100000"/>
              </a:lnSpc>
              <a:spcBef>
                <a:spcPts val="933"/>
              </a:spcBef>
              <a:spcAft>
                <a:spcPts val="0"/>
              </a:spcAft>
              <a:buClr>
                <a:srgbClr val="000000"/>
              </a:buClr>
              <a:buSzPts val="1800"/>
              <a:buChar char="•"/>
              <a:defRPr/>
            </a:lvl6pPr>
            <a:lvl7pPr marL="3200400" lvl="6" indent="-342900" algn="l">
              <a:lnSpc>
                <a:spcPct val="100000"/>
              </a:lnSpc>
              <a:spcBef>
                <a:spcPts val="933"/>
              </a:spcBef>
              <a:spcAft>
                <a:spcPts val="0"/>
              </a:spcAft>
              <a:buClr>
                <a:srgbClr val="000000"/>
              </a:buClr>
              <a:buSzPts val="1800"/>
              <a:buChar char="•"/>
              <a:defRPr/>
            </a:lvl7pPr>
            <a:lvl8pPr marL="3657600" lvl="7" indent="-342900" algn="l">
              <a:lnSpc>
                <a:spcPct val="100000"/>
              </a:lnSpc>
              <a:spcBef>
                <a:spcPts val="933"/>
              </a:spcBef>
              <a:spcAft>
                <a:spcPts val="0"/>
              </a:spcAft>
              <a:buClr>
                <a:srgbClr val="000000"/>
              </a:buClr>
              <a:buSzPts val="1800"/>
              <a:buChar char="•"/>
              <a:defRPr/>
            </a:lvl8pPr>
            <a:lvl9pPr marL="4114800" lvl="8" indent="-342900" algn="l">
              <a:lnSpc>
                <a:spcPct val="100000"/>
              </a:lnSpc>
              <a:spcBef>
                <a:spcPts val="933"/>
              </a:spcBef>
              <a:spcAft>
                <a:spcPts val="0"/>
              </a:spcAft>
              <a:buClr>
                <a:srgbClr val="000000"/>
              </a:buClr>
              <a:buSzPts val="1800"/>
              <a:buChar char="•"/>
              <a:defRPr/>
            </a:lvl9pPr>
          </a:lstStyle>
          <a:p>
            <a:endParaRPr/>
          </a:p>
        </p:txBody>
      </p:sp>
      <p:sp>
        <p:nvSpPr>
          <p:cNvPr id="117" name="Google Shape;117;p44"/>
          <p:cNvSpPr txBox="1">
            <a:spLocks noGrp="1"/>
          </p:cNvSpPr>
          <p:nvPr>
            <p:ph type="sldNum" idx="12"/>
          </p:nvPr>
        </p:nvSpPr>
        <p:spPr>
          <a:xfrm>
            <a:off x="8342798" y="6369638"/>
            <a:ext cx="344003" cy="338554"/>
          </a:xfrm>
          <a:prstGeom prst="rect">
            <a:avLst/>
          </a:prstGeom>
          <a:noFill/>
          <a:ln>
            <a:noFill/>
          </a:ln>
        </p:spPr>
        <p:txBody>
          <a:bodyPr spcFirstLastPara="1" wrap="square" lIns="45700" tIns="45700" rIns="45700" bIns="45700" anchor="ctr" anchorCtr="0">
            <a:spAutoFit/>
          </a:bodyPr>
          <a:lstStyle>
            <a:lvl1pPr marL="0" lvl="0" indent="0" algn="r">
              <a:spcBef>
                <a:spcPts val="0"/>
              </a:spcBef>
              <a:buNone/>
              <a:defRPr sz="1600">
                <a:solidFill>
                  <a:srgbClr val="888888"/>
                </a:solidFill>
              </a:defRPr>
            </a:lvl1pPr>
            <a:lvl2pPr marL="0" lvl="1" indent="0" algn="r">
              <a:spcBef>
                <a:spcPts val="0"/>
              </a:spcBef>
              <a:buNone/>
              <a:defRPr sz="1600">
                <a:solidFill>
                  <a:srgbClr val="888888"/>
                </a:solidFill>
              </a:defRPr>
            </a:lvl2pPr>
            <a:lvl3pPr marL="0" lvl="2" indent="0" algn="r">
              <a:spcBef>
                <a:spcPts val="0"/>
              </a:spcBef>
              <a:buNone/>
              <a:defRPr sz="1600">
                <a:solidFill>
                  <a:srgbClr val="888888"/>
                </a:solidFill>
              </a:defRPr>
            </a:lvl3pPr>
            <a:lvl4pPr marL="0" lvl="3" indent="0" algn="r">
              <a:spcBef>
                <a:spcPts val="0"/>
              </a:spcBef>
              <a:buNone/>
              <a:defRPr sz="1600">
                <a:solidFill>
                  <a:srgbClr val="888888"/>
                </a:solidFill>
              </a:defRPr>
            </a:lvl4pPr>
            <a:lvl5pPr marL="0" lvl="4" indent="0" algn="r">
              <a:spcBef>
                <a:spcPts val="0"/>
              </a:spcBef>
              <a:buNone/>
              <a:defRPr sz="1600">
                <a:solidFill>
                  <a:srgbClr val="888888"/>
                </a:solidFill>
              </a:defRPr>
            </a:lvl5pPr>
            <a:lvl6pPr marL="0" lvl="5" indent="0" algn="r">
              <a:spcBef>
                <a:spcPts val="0"/>
              </a:spcBef>
              <a:buNone/>
              <a:defRPr sz="1600">
                <a:solidFill>
                  <a:srgbClr val="888888"/>
                </a:solidFill>
              </a:defRPr>
            </a:lvl6pPr>
            <a:lvl7pPr marL="0" lvl="6" indent="0" algn="r">
              <a:spcBef>
                <a:spcPts val="0"/>
              </a:spcBef>
              <a:buNone/>
              <a:defRPr sz="1600">
                <a:solidFill>
                  <a:srgbClr val="888888"/>
                </a:solidFill>
              </a:defRPr>
            </a:lvl7pPr>
            <a:lvl8pPr marL="0" lvl="7" indent="0" algn="r">
              <a:spcBef>
                <a:spcPts val="0"/>
              </a:spcBef>
              <a:buNone/>
              <a:defRPr sz="1600">
                <a:solidFill>
                  <a:srgbClr val="888888"/>
                </a:solidFill>
              </a:defRPr>
            </a:lvl8pPr>
            <a:lvl9pPr marL="0" lvl="8" indent="0" algn="r">
              <a:spcBef>
                <a:spcPts val="0"/>
              </a:spcBef>
              <a:buNone/>
              <a:defRPr sz="16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483074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18"/>
        <p:cNvGrpSpPr/>
        <p:nvPr/>
      </p:nvGrpSpPr>
      <p:grpSpPr>
        <a:xfrm>
          <a:off x="0" y="0"/>
          <a:ext cx="0" cy="0"/>
          <a:chOff x="0" y="0"/>
          <a:chExt cx="0" cy="0"/>
        </a:xfrm>
      </p:grpSpPr>
      <p:sp>
        <p:nvSpPr>
          <p:cNvPr id="119" name="Google Shape;119;p45"/>
          <p:cNvSpPr txBox="1">
            <a:spLocks noGrp="1"/>
          </p:cNvSpPr>
          <p:nvPr>
            <p:ph type="title"/>
          </p:nvPr>
        </p:nvSpPr>
        <p:spPr>
          <a:xfrm>
            <a:off x="1792289" y="4800600"/>
            <a:ext cx="5486401" cy="566739"/>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000000"/>
              </a:buClr>
              <a:buSzPts val="2667"/>
              <a:buFont typeface="Calibri"/>
              <a:buNone/>
              <a:defRPr sz="2667" b="1"/>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20" name="Google Shape;120;p45"/>
          <p:cNvSpPr>
            <a:spLocks noGrp="1"/>
          </p:cNvSpPr>
          <p:nvPr>
            <p:ph type="pic" idx="2"/>
          </p:nvPr>
        </p:nvSpPr>
        <p:spPr>
          <a:xfrm>
            <a:off x="1792289" y="612776"/>
            <a:ext cx="5486401" cy="4114801"/>
          </a:xfrm>
          <a:prstGeom prst="rect">
            <a:avLst/>
          </a:prstGeom>
          <a:noFill/>
          <a:ln>
            <a:noFill/>
          </a:ln>
        </p:spPr>
      </p:sp>
      <p:sp>
        <p:nvSpPr>
          <p:cNvPr id="121" name="Google Shape;121;p45"/>
          <p:cNvSpPr txBox="1">
            <a:spLocks noGrp="1"/>
          </p:cNvSpPr>
          <p:nvPr>
            <p:ph type="body" idx="1"/>
          </p:nvPr>
        </p:nvSpPr>
        <p:spPr>
          <a:xfrm>
            <a:off x="1792289" y="5367337"/>
            <a:ext cx="5486401" cy="804864"/>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400"/>
              </a:spcBef>
              <a:spcAft>
                <a:spcPts val="0"/>
              </a:spcAft>
              <a:buClr>
                <a:srgbClr val="000000"/>
              </a:buClr>
              <a:buSzPts val="1867"/>
              <a:buFont typeface="Calibri"/>
              <a:buNone/>
              <a:defRPr sz="1867"/>
            </a:lvl1pPr>
            <a:lvl2pPr marL="914400" lvl="1" indent="-228600" algn="l">
              <a:lnSpc>
                <a:spcPct val="100000"/>
              </a:lnSpc>
              <a:spcBef>
                <a:spcPts val="400"/>
              </a:spcBef>
              <a:spcAft>
                <a:spcPts val="0"/>
              </a:spcAft>
              <a:buClr>
                <a:srgbClr val="000000"/>
              </a:buClr>
              <a:buSzPts val="1867"/>
              <a:buFont typeface="Calibri"/>
              <a:buNone/>
              <a:defRPr sz="1867"/>
            </a:lvl2pPr>
            <a:lvl3pPr marL="1371600" lvl="2" indent="-228600" algn="l">
              <a:lnSpc>
                <a:spcPct val="100000"/>
              </a:lnSpc>
              <a:spcBef>
                <a:spcPts val="400"/>
              </a:spcBef>
              <a:spcAft>
                <a:spcPts val="0"/>
              </a:spcAft>
              <a:buClr>
                <a:srgbClr val="000000"/>
              </a:buClr>
              <a:buSzPts val="1867"/>
              <a:buFont typeface="Calibri"/>
              <a:buNone/>
              <a:defRPr sz="1867"/>
            </a:lvl3pPr>
            <a:lvl4pPr marL="1828800" lvl="3" indent="-228600" algn="l">
              <a:lnSpc>
                <a:spcPct val="100000"/>
              </a:lnSpc>
              <a:spcBef>
                <a:spcPts val="400"/>
              </a:spcBef>
              <a:spcAft>
                <a:spcPts val="0"/>
              </a:spcAft>
              <a:buClr>
                <a:srgbClr val="000000"/>
              </a:buClr>
              <a:buSzPts val="1867"/>
              <a:buFont typeface="Calibri"/>
              <a:buNone/>
              <a:defRPr sz="1867"/>
            </a:lvl4pPr>
            <a:lvl5pPr marL="2286000" lvl="4" indent="-228600" algn="l">
              <a:lnSpc>
                <a:spcPct val="100000"/>
              </a:lnSpc>
              <a:spcBef>
                <a:spcPts val="400"/>
              </a:spcBef>
              <a:spcAft>
                <a:spcPts val="0"/>
              </a:spcAft>
              <a:buClr>
                <a:srgbClr val="000000"/>
              </a:buClr>
              <a:buSzPts val="1867"/>
              <a:buFont typeface="Calibri"/>
              <a:buNone/>
              <a:defRPr sz="1867"/>
            </a:lvl5pPr>
            <a:lvl6pPr marL="2743200" lvl="5" indent="-342900" algn="l">
              <a:lnSpc>
                <a:spcPct val="100000"/>
              </a:lnSpc>
              <a:spcBef>
                <a:spcPts val="933"/>
              </a:spcBef>
              <a:spcAft>
                <a:spcPts val="0"/>
              </a:spcAft>
              <a:buClr>
                <a:srgbClr val="000000"/>
              </a:buClr>
              <a:buSzPts val="1800"/>
              <a:buChar char="•"/>
              <a:defRPr/>
            </a:lvl6pPr>
            <a:lvl7pPr marL="3200400" lvl="6" indent="-342900" algn="l">
              <a:lnSpc>
                <a:spcPct val="100000"/>
              </a:lnSpc>
              <a:spcBef>
                <a:spcPts val="933"/>
              </a:spcBef>
              <a:spcAft>
                <a:spcPts val="0"/>
              </a:spcAft>
              <a:buClr>
                <a:srgbClr val="000000"/>
              </a:buClr>
              <a:buSzPts val="1800"/>
              <a:buChar char="•"/>
              <a:defRPr/>
            </a:lvl7pPr>
            <a:lvl8pPr marL="3657600" lvl="7" indent="-342900" algn="l">
              <a:lnSpc>
                <a:spcPct val="100000"/>
              </a:lnSpc>
              <a:spcBef>
                <a:spcPts val="933"/>
              </a:spcBef>
              <a:spcAft>
                <a:spcPts val="0"/>
              </a:spcAft>
              <a:buClr>
                <a:srgbClr val="000000"/>
              </a:buClr>
              <a:buSzPts val="1800"/>
              <a:buChar char="•"/>
              <a:defRPr/>
            </a:lvl8pPr>
            <a:lvl9pPr marL="4114800" lvl="8" indent="-342900" algn="l">
              <a:lnSpc>
                <a:spcPct val="100000"/>
              </a:lnSpc>
              <a:spcBef>
                <a:spcPts val="933"/>
              </a:spcBef>
              <a:spcAft>
                <a:spcPts val="0"/>
              </a:spcAft>
              <a:buClr>
                <a:srgbClr val="000000"/>
              </a:buClr>
              <a:buSzPts val="1800"/>
              <a:buChar char="•"/>
              <a:defRPr/>
            </a:lvl9pPr>
          </a:lstStyle>
          <a:p>
            <a:endParaRPr/>
          </a:p>
        </p:txBody>
      </p:sp>
      <p:sp>
        <p:nvSpPr>
          <p:cNvPr id="122" name="Google Shape;122;p45"/>
          <p:cNvSpPr txBox="1">
            <a:spLocks noGrp="1"/>
          </p:cNvSpPr>
          <p:nvPr>
            <p:ph type="sldNum" idx="12"/>
          </p:nvPr>
        </p:nvSpPr>
        <p:spPr>
          <a:xfrm>
            <a:off x="8342798" y="6369638"/>
            <a:ext cx="344003" cy="338554"/>
          </a:xfrm>
          <a:prstGeom prst="rect">
            <a:avLst/>
          </a:prstGeom>
          <a:noFill/>
          <a:ln>
            <a:noFill/>
          </a:ln>
        </p:spPr>
        <p:txBody>
          <a:bodyPr spcFirstLastPara="1" wrap="square" lIns="45700" tIns="45700" rIns="45700" bIns="45700" anchor="ctr" anchorCtr="0">
            <a:spAutoFit/>
          </a:bodyPr>
          <a:lstStyle>
            <a:lvl1pPr marL="0" lvl="0" indent="0" algn="r">
              <a:spcBef>
                <a:spcPts val="0"/>
              </a:spcBef>
              <a:buNone/>
              <a:defRPr sz="1600">
                <a:solidFill>
                  <a:srgbClr val="888888"/>
                </a:solidFill>
              </a:defRPr>
            </a:lvl1pPr>
            <a:lvl2pPr marL="0" lvl="1" indent="0" algn="r">
              <a:spcBef>
                <a:spcPts val="0"/>
              </a:spcBef>
              <a:buNone/>
              <a:defRPr sz="1600">
                <a:solidFill>
                  <a:srgbClr val="888888"/>
                </a:solidFill>
              </a:defRPr>
            </a:lvl2pPr>
            <a:lvl3pPr marL="0" lvl="2" indent="0" algn="r">
              <a:spcBef>
                <a:spcPts val="0"/>
              </a:spcBef>
              <a:buNone/>
              <a:defRPr sz="1600">
                <a:solidFill>
                  <a:srgbClr val="888888"/>
                </a:solidFill>
              </a:defRPr>
            </a:lvl3pPr>
            <a:lvl4pPr marL="0" lvl="3" indent="0" algn="r">
              <a:spcBef>
                <a:spcPts val="0"/>
              </a:spcBef>
              <a:buNone/>
              <a:defRPr sz="1600">
                <a:solidFill>
                  <a:srgbClr val="888888"/>
                </a:solidFill>
              </a:defRPr>
            </a:lvl4pPr>
            <a:lvl5pPr marL="0" lvl="4" indent="0" algn="r">
              <a:spcBef>
                <a:spcPts val="0"/>
              </a:spcBef>
              <a:buNone/>
              <a:defRPr sz="1600">
                <a:solidFill>
                  <a:srgbClr val="888888"/>
                </a:solidFill>
              </a:defRPr>
            </a:lvl5pPr>
            <a:lvl6pPr marL="0" lvl="5" indent="0" algn="r">
              <a:spcBef>
                <a:spcPts val="0"/>
              </a:spcBef>
              <a:buNone/>
              <a:defRPr sz="1600">
                <a:solidFill>
                  <a:srgbClr val="888888"/>
                </a:solidFill>
              </a:defRPr>
            </a:lvl6pPr>
            <a:lvl7pPr marL="0" lvl="6" indent="0" algn="r">
              <a:spcBef>
                <a:spcPts val="0"/>
              </a:spcBef>
              <a:buNone/>
              <a:defRPr sz="1600">
                <a:solidFill>
                  <a:srgbClr val="888888"/>
                </a:solidFill>
              </a:defRPr>
            </a:lvl7pPr>
            <a:lvl8pPr marL="0" lvl="7" indent="0" algn="r">
              <a:spcBef>
                <a:spcPts val="0"/>
              </a:spcBef>
              <a:buNone/>
              <a:defRPr sz="1600">
                <a:solidFill>
                  <a:srgbClr val="888888"/>
                </a:solidFill>
              </a:defRPr>
            </a:lvl8pPr>
            <a:lvl9pPr marL="0" lvl="8" indent="0" algn="r">
              <a:spcBef>
                <a:spcPts val="0"/>
              </a:spcBef>
              <a:buNone/>
              <a:defRPr sz="16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347726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23"/>
        <p:cNvGrpSpPr/>
        <p:nvPr/>
      </p:nvGrpSpPr>
      <p:grpSpPr>
        <a:xfrm>
          <a:off x="0" y="0"/>
          <a:ext cx="0" cy="0"/>
          <a:chOff x="0" y="0"/>
          <a:chExt cx="0" cy="0"/>
        </a:xfrm>
      </p:grpSpPr>
      <p:sp>
        <p:nvSpPr>
          <p:cNvPr id="124" name="Google Shape;124;p46"/>
          <p:cNvSpPr txBox="1">
            <a:spLocks noGrp="1"/>
          </p:cNvSpPr>
          <p:nvPr>
            <p:ph type="title"/>
          </p:nvPr>
        </p:nvSpPr>
        <p:spPr>
          <a:xfrm>
            <a:off x="457200" y="274640"/>
            <a:ext cx="8229600" cy="1143001"/>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25" name="Google Shape;125;p46"/>
          <p:cNvSpPr txBox="1">
            <a:spLocks noGrp="1"/>
          </p:cNvSpPr>
          <p:nvPr>
            <p:ph type="body" idx="1"/>
          </p:nvPr>
        </p:nvSpPr>
        <p:spPr>
          <a:xfrm>
            <a:off x="457200" y="1600202"/>
            <a:ext cx="8229600" cy="4525964"/>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933"/>
              </a:spcBef>
              <a:spcAft>
                <a:spcPts val="0"/>
              </a:spcAft>
              <a:buClr>
                <a:srgbClr val="000000"/>
              </a:buClr>
              <a:buSzPts val="1800"/>
              <a:buChar char="•"/>
              <a:defRPr/>
            </a:lvl1pPr>
            <a:lvl2pPr marL="914400" lvl="1" indent="-342900" algn="l">
              <a:lnSpc>
                <a:spcPct val="100000"/>
              </a:lnSpc>
              <a:spcBef>
                <a:spcPts val="933"/>
              </a:spcBef>
              <a:spcAft>
                <a:spcPts val="0"/>
              </a:spcAft>
              <a:buClr>
                <a:srgbClr val="000000"/>
              </a:buClr>
              <a:buSzPts val="1800"/>
              <a:buChar char="–"/>
              <a:defRPr/>
            </a:lvl2pPr>
            <a:lvl3pPr marL="1371600" lvl="2" indent="-342900" algn="l">
              <a:lnSpc>
                <a:spcPct val="100000"/>
              </a:lnSpc>
              <a:spcBef>
                <a:spcPts val="933"/>
              </a:spcBef>
              <a:spcAft>
                <a:spcPts val="0"/>
              </a:spcAft>
              <a:buClr>
                <a:srgbClr val="000000"/>
              </a:buClr>
              <a:buSzPts val="1800"/>
              <a:buChar char="•"/>
              <a:defRPr/>
            </a:lvl3pPr>
            <a:lvl4pPr marL="1828800" lvl="3" indent="-342900" algn="l">
              <a:lnSpc>
                <a:spcPct val="100000"/>
              </a:lnSpc>
              <a:spcBef>
                <a:spcPts val="933"/>
              </a:spcBef>
              <a:spcAft>
                <a:spcPts val="0"/>
              </a:spcAft>
              <a:buClr>
                <a:srgbClr val="000000"/>
              </a:buClr>
              <a:buSzPts val="1800"/>
              <a:buChar char="–"/>
              <a:defRPr/>
            </a:lvl4pPr>
            <a:lvl5pPr marL="2286000" lvl="4" indent="-342900" algn="l">
              <a:lnSpc>
                <a:spcPct val="100000"/>
              </a:lnSpc>
              <a:spcBef>
                <a:spcPts val="933"/>
              </a:spcBef>
              <a:spcAft>
                <a:spcPts val="0"/>
              </a:spcAft>
              <a:buClr>
                <a:srgbClr val="000000"/>
              </a:buClr>
              <a:buSzPts val="1800"/>
              <a:buChar char="»"/>
              <a:defRPr/>
            </a:lvl5pPr>
            <a:lvl6pPr marL="2743200" lvl="5" indent="-342900" algn="l">
              <a:lnSpc>
                <a:spcPct val="100000"/>
              </a:lnSpc>
              <a:spcBef>
                <a:spcPts val="933"/>
              </a:spcBef>
              <a:spcAft>
                <a:spcPts val="0"/>
              </a:spcAft>
              <a:buClr>
                <a:srgbClr val="000000"/>
              </a:buClr>
              <a:buSzPts val="1800"/>
              <a:buChar char="•"/>
              <a:defRPr/>
            </a:lvl6pPr>
            <a:lvl7pPr marL="3200400" lvl="6" indent="-342900" algn="l">
              <a:lnSpc>
                <a:spcPct val="100000"/>
              </a:lnSpc>
              <a:spcBef>
                <a:spcPts val="933"/>
              </a:spcBef>
              <a:spcAft>
                <a:spcPts val="0"/>
              </a:spcAft>
              <a:buClr>
                <a:srgbClr val="000000"/>
              </a:buClr>
              <a:buSzPts val="1800"/>
              <a:buChar char="•"/>
              <a:defRPr/>
            </a:lvl7pPr>
            <a:lvl8pPr marL="3657600" lvl="7" indent="-342900" algn="l">
              <a:lnSpc>
                <a:spcPct val="100000"/>
              </a:lnSpc>
              <a:spcBef>
                <a:spcPts val="933"/>
              </a:spcBef>
              <a:spcAft>
                <a:spcPts val="0"/>
              </a:spcAft>
              <a:buClr>
                <a:srgbClr val="000000"/>
              </a:buClr>
              <a:buSzPts val="1800"/>
              <a:buChar char="•"/>
              <a:defRPr/>
            </a:lvl8pPr>
            <a:lvl9pPr marL="4114800" lvl="8" indent="-342900" algn="l">
              <a:lnSpc>
                <a:spcPct val="100000"/>
              </a:lnSpc>
              <a:spcBef>
                <a:spcPts val="933"/>
              </a:spcBef>
              <a:spcAft>
                <a:spcPts val="0"/>
              </a:spcAft>
              <a:buClr>
                <a:srgbClr val="000000"/>
              </a:buClr>
              <a:buSzPts val="1800"/>
              <a:buChar char="•"/>
              <a:defRPr/>
            </a:lvl9pPr>
          </a:lstStyle>
          <a:p>
            <a:endParaRPr/>
          </a:p>
        </p:txBody>
      </p:sp>
      <p:sp>
        <p:nvSpPr>
          <p:cNvPr id="126" name="Google Shape;126;p46"/>
          <p:cNvSpPr txBox="1">
            <a:spLocks noGrp="1"/>
          </p:cNvSpPr>
          <p:nvPr>
            <p:ph type="sldNum" idx="12"/>
          </p:nvPr>
        </p:nvSpPr>
        <p:spPr>
          <a:xfrm>
            <a:off x="8342798" y="6369638"/>
            <a:ext cx="344003" cy="338554"/>
          </a:xfrm>
          <a:prstGeom prst="rect">
            <a:avLst/>
          </a:prstGeom>
          <a:noFill/>
          <a:ln>
            <a:noFill/>
          </a:ln>
        </p:spPr>
        <p:txBody>
          <a:bodyPr spcFirstLastPara="1" wrap="square" lIns="45700" tIns="45700" rIns="45700" bIns="45700" anchor="ctr" anchorCtr="0">
            <a:spAutoFit/>
          </a:bodyPr>
          <a:lstStyle>
            <a:lvl1pPr marL="0" lvl="0" indent="0" algn="r">
              <a:spcBef>
                <a:spcPts val="0"/>
              </a:spcBef>
              <a:buNone/>
              <a:defRPr sz="1600">
                <a:solidFill>
                  <a:srgbClr val="888888"/>
                </a:solidFill>
              </a:defRPr>
            </a:lvl1pPr>
            <a:lvl2pPr marL="0" lvl="1" indent="0" algn="r">
              <a:spcBef>
                <a:spcPts val="0"/>
              </a:spcBef>
              <a:buNone/>
              <a:defRPr sz="1600">
                <a:solidFill>
                  <a:srgbClr val="888888"/>
                </a:solidFill>
              </a:defRPr>
            </a:lvl2pPr>
            <a:lvl3pPr marL="0" lvl="2" indent="0" algn="r">
              <a:spcBef>
                <a:spcPts val="0"/>
              </a:spcBef>
              <a:buNone/>
              <a:defRPr sz="1600">
                <a:solidFill>
                  <a:srgbClr val="888888"/>
                </a:solidFill>
              </a:defRPr>
            </a:lvl3pPr>
            <a:lvl4pPr marL="0" lvl="3" indent="0" algn="r">
              <a:spcBef>
                <a:spcPts val="0"/>
              </a:spcBef>
              <a:buNone/>
              <a:defRPr sz="1600">
                <a:solidFill>
                  <a:srgbClr val="888888"/>
                </a:solidFill>
              </a:defRPr>
            </a:lvl4pPr>
            <a:lvl5pPr marL="0" lvl="4" indent="0" algn="r">
              <a:spcBef>
                <a:spcPts val="0"/>
              </a:spcBef>
              <a:buNone/>
              <a:defRPr sz="1600">
                <a:solidFill>
                  <a:srgbClr val="888888"/>
                </a:solidFill>
              </a:defRPr>
            </a:lvl5pPr>
            <a:lvl6pPr marL="0" lvl="5" indent="0" algn="r">
              <a:spcBef>
                <a:spcPts val="0"/>
              </a:spcBef>
              <a:buNone/>
              <a:defRPr sz="1600">
                <a:solidFill>
                  <a:srgbClr val="888888"/>
                </a:solidFill>
              </a:defRPr>
            </a:lvl6pPr>
            <a:lvl7pPr marL="0" lvl="6" indent="0" algn="r">
              <a:spcBef>
                <a:spcPts val="0"/>
              </a:spcBef>
              <a:buNone/>
              <a:defRPr sz="1600">
                <a:solidFill>
                  <a:srgbClr val="888888"/>
                </a:solidFill>
              </a:defRPr>
            </a:lvl7pPr>
            <a:lvl8pPr marL="0" lvl="7" indent="0" algn="r">
              <a:spcBef>
                <a:spcPts val="0"/>
              </a:spcBef>
              <a:buNone/>
              <a:defRPr sz="1600">
                <a:solidFill>
                  <a:srgbClr val="888888"/>
                </a:solidFill>
              </a:defRPr>
            </a:lvl8pPr>
            <a:lvl9pPr marL="0" lvl="8" indent="0" algn="r">
              <a:spcBef>
                <a:spcPts val="0"/>
              </a:spcBef>
              <a:buNone/>
              <a:defRPr sz="16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035180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127"/>
        <p:cNvGrpSpPr/>
        <p:nvPr/>
      </p:nvGrpSpPr>
      <p:grpSpPr>
        <a:xfrm>
          <a:off x="0" y="0"/>
          <a:ext cx="0" cy="0"/>
          <a:chOff x="0" y="0"/>
          <a:chExt cx="0" cy="0"/>
        </a:xfrm>
      </p:grpSpPr>
      <p:sp>
        <p:nvSpPr>
          <p:cNvPr id="128" name="Google Shape;128;p47"/>
          <p:cNvSpPr txBox="1">
            <a:spLocks noGrp="1"/>
          </p:cNvSpPr>
          <p:nvPr>
            <p:ph type="title"/>
          </p:nvPr>
        </p:nvSpPr>
        <p:spPr>
          <a:xfrm>
            <a:off x="6629400" y="274637"/>
            <a:ext cx="2057400" cy="5851528"/>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29" name="Google Shape;129;p47"/>
          <p:cNvSpPr txBox="1">
            <a:spLocks noGrp="1"/>
          </p:cNvSpPr>
          <p:nvPr>
            <p:ph type="body" idx="1"/>
          </p:nvPr>
        </p:nvSpPr>
        <p:spPr>
          <a:xfrm>
            <a:off x="457200" y="274637"/>
            <a:ext cx="6019800" cy="5851528"/>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933"/>
              </a:spcBef>
              <a:spcAft>
                <a:spcPts val="0"/>
              </a:spcAft>
              <a:buClr>
                <a:srgbClr val="000000"/>
              </a:buClr>
              <a:buSzPts val="1800"/>
              <a:buChar char="•"/>
              <a:defRPr/>
            </a:lvl1pPr>
            <a:lvl2pPr marL="914400" lvl="1" indent="-342900" algn="l">
              <a:lnSpc>
                <a:spcPct val="100000"/>
              </a:lnSpc>
              <a:spcBef>
                <a:spcPts val="933"/>
              </a:spcBef>
              <a:spcAft>
                <a:spcPts val="0"/>
              </a:spcAft>
              <a:buClr>
                <a:srgbClr val="000000"/>
              </a:buClr>
              <a:buSzPts val="1800"/>
              <a:buChar char="–"/>
              <a:defRPr/>
            </a:lvl2pPr>
            <a:lvl3pPr marL="1371600" lvl="2" indent="-342900" algn="l">
              <a:lnSpc>
                <a:spcPct val="100000"/>
              </a:lnSpc>
              <a:spcBef>
                <a:spcPts val="933"/>
              </a:spcBef>
              <a:spcAft>
                <a:spcPts val="0"/>
              </a:spcAft>
              <a:buClr>
                <a:srgbClr val="000000"/>
              </a:buClr>
              <a:buSzPts val="1800"/>
              <a:buChar char="•"/>
              <a:defRPr/>
            </a:lvl3pPr>
            <a:lvl4pPr marL="1828800" lvl="3" indent="-342900" algn="l">
              <a:lnSpc>
                <a:spcPct val="100000"/>
              </a:lnSpc>
              <a:spcBef>
                <a:spcPts val="933"/>
              </a:spcBef>
              <a:spcAft>
                <a:spcPts val="0"/>
              </a:spcAft>
              <a:buClr>
                <a:srgbClr val="000000"/>
              </a:buClr>
              <a:buSzPts val="1800"/>
              <a:buChar char="–"/>
              <a:defRPr/>
            </a:lvl4pPr>
            <a:lvl5pPr marL="2286000" lvl="4" indent="-342900" algn="l">
              <a:lnSpc>
                <a:spcPct val="100000"/>
              </a:lnSpc>
              <a:spcBef>
                <a:spcPts val="933"/>
              </a:spcBef>
              <a:spcAft>
                <a:spcPts val="0"/>
              </a:spcAft>
              <a:buClr>
                <a:srgbClr val="000000"/>
              </a:buClr>
              <a:buSzPts val="1800"/>
              <a:buChar char="»"/>
              <a:defRPr/>
            </a:lvl5pPr>
            <a:lvl6pPr marL="2743200" lvl="5" indent="-342900" algn="l">
              <a:lnSpc>
                <a:spcPct val="100000"/>
              </a:lnSpc>
              <a:spcBef>
                <a:spcPts val="933"/>
              </a:spcBef>
              <a:spcAft>
                <a:spcPts val="0"/>
              </a:spcAft>
              <a:buClr>
                <a:srgbClr val="000000"/>
              </a:buClr>
              <a:buSzPts val="1800"/>
              <a:buChar char="•"/>
              <a:defRPr/>
            </a:lvl6pPr>
            <a:lvl7pPr marL="3200400" lvl="6" indent="-342900" algn="l">
              <a:lnSpc>
                <a:spcPct val="100000"/>
              </a:lnSpc>
              <a:spcBef>
                <a:spcPts val="933"/>
              </a:spcBef>
              <a:spcAft>
                <a:spcPts val="0"/>
              </a:spcAft>
              <a:buClr>
                <a:srgbClr val="000000"/>
              </a:buClr>
              <a:buSzPts val="1800"/>
              <a:buChar char="•"/>
              <a:defRPr/>
            </a:lvl7pPr>
            <a:lvl8pPr marL="3657600" lvl="7" indent="-342900" algn="l">
              <a:lnSpc>
                <a:spcPct val="100000"/>
              </a:lnSpc>
              <a:spcBef>
                <a:spcPts val="933"/>
              </a:spcBef>
              <a:spcAft>
                <a:spcPts val="0"/>
              </a:spcAft>
              <a:buClr>
                <a:srgbClr val="000000"/>
              </a:buClr>
              <a:buSzPts val="1800"/>
              <a:buChar char="•"/>
              <a:defRPr/>
            </a:lvl8pPr>
            <a:lvl9pPr marL="4114800" lvl="8" indent="-342900" algn="l">
              <a:lnSpc>
                <a:spcPct val="100000"/>
              </a:lnSpc>
              <a:spcBef>
                <a:spcPts val="933"/>
              </a:spcBef>
              <a:spcAft>
                <a:spcPts val="0"/>
              </a:spcAft>
              <a:buClr>
                <a:srgbClr val="000000"/>
              </a:buClr>
              <a:buSzPts val="1800"/>
              <a:buChar char="•"/>
              <a:defRPr/>
            </a:lvl9pPr>
          </a:lstStyle>
          <a:p>
            <a:endParaRPr/>
          </a:p>
        </p:txBody>
      </p:sp>
      <p:sp>
        <p:nvSpPr>
          <p:cNvPr id="130" name="Google Shape;130;p47"/>
          <p:cNvSpPr txBox="1">
            <a:spLocks noGrp="1"/>
          </p:cNvSpPr>
          <p:nvPr>
            <p:ph type="sldNum" idx="12"/>
          </p:nvPr>
        </p:nvSpPr>
        <p:spPr>
          <a:xfrm>
            <a:off x="8342798" y="6369638"/>
            <a:ext cx="344003" cy="338554"/>
          </a:xfrm>
          <a:prstGeom prst="rect">
            <a:avLst/>
          </a:prstGeom>
          <a:noFill/>
          <a:ln>
            <a:noFill/>
          </a:ln>
        </p:spPr>
        <p:txBody>
          <a:bodyPr spcFirstLastPara="1" wrap="square" lIns="45700" tIns="45700" rIns="45700" bIns="45700" anchor="ctr" anchorCtr="0">
            <a:spAutoFit/>
          </a:bodyPr>
          <a:lstStyle>
            <a:lvl1pPr marL="0" lvl="0" indent="0" algn="r">
              <a:spcBef>
                <a:spcPts val="0"/>
              </a:spcBef>
              <a:buNone/>
              <a:defRPr sz="1600">
                <a:solidFill>
                  <a:srgbClr val="888888"/>
                </a:solidFill>
              </a:defRPr>
            </a:lvl1pPr>
            <a:lvl2pPr marL="0" lvl="1" indent="0" algn="r">
              <a:spcBef>
                <a:spcPts val="0"/>
              </a:spcBef>
              <a:buNone/>
              <a:defRPr sz="1600">
                <a:solidFill>
                  <a:srgbClr val="888888"/>
                </a:solidFill>
              </a:defRPr>
            </a:lvl2pPr>
            <a:lvl3pPr marL="0" lvl="2" indent="0" algn="r">
              <a:spcBef>
                <a:spcPts val="0"/>
              </a:spcBef>
              <a:buNone/>
              <a:defRPr sz="1600">
                <a:solidFill>
                  <a:srgbClr val="888888"/>
                </a:solidFill>
              </a:defRPr>
            </a:lvl3pPr>
            <a:lvl4pPr marL="0" lvl="3" indent="0" algn="r">
              <a:spcBef>
                <a:spcPts val="0"/>
              </a:spcBef>
              <a:buNone/>
              <a:defRPr sz="1600">
                <a:solidFill>
                  <a:srgbClr val="888888"/>
                </a:solidFill>
              </a:defRPr>
            </a:lvl4pPr>
            <a:lvl5pPr marL="0" lvl="4" indent="0" algn="r">
              <a:spcBef>
                <a:spcPts val="0"/>
              </a:spcBef>
              <a:buNone/>
              <a:defRPr sz="1600">
                <a:solidFill>
                  <a:srgbClr val="888888"/>
                </a:solidFill>
              </a:defRPr>
            </a:lvl5pPr>
            <a:lvl6pPr marL="0" lvl="5" indent="0" algn="r">
              <a:spcBef>
                <a:spcPts val="0"/>
              </a:spcBef>
              <a:buNone/>
              <a:defRPr sz="1600">
                <a:solidFill>
                  <a:srgbClr val="888888"/>
                </a:solidFill>
              </a:defRPr>
            </a:lvl6pPr>
            <a:lvl7pPr marL="0" lvl="6" indent="0" algn="r">
              <a:spcBef>
                <a:spcPts val="0"/>
              </a:spcBef>
              <a:buNone/>
              <a:defRPr sz="1600">
                <a:solidFill>
                  <a:srgbClr val="888888"/>
                </a:solidFill>
              </a:defRPr>
            </a:lvl7pPr>
            <a:lvl8pPr marL="0" lvl="7" indent="0" algn="r">
              <a:spcBef>
                <a:spcPts val="0"/>
              </a:spcBef>
              <a:buNone/>
              <a:defRPr sz="1600">
                <a:solidFill>
                  <a:srgbClr val="888888"/>
                </a:solidFill>
              </a:defRPr>
            </a:lvl8pPr>
            <a:lvl9pPr marL="0" lvl="8" indent="0" algn="r">
              <a:spcBef>
                <a:spcPts val="0"/>
              </a:spcBef>
              <a:buNone/>
              <a:defRPr sz="16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957862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Two Content" type="twoObj">
  <p:cSld name="1_Two Content">
    <p:spTree>
      <p:nvGrpSpPr>
        <p:cNvPr id="1" name="Shape 131"/>
        <p:cNvGrpSpPr/>
        <p:nvPr/>
      </p:nvGrpSpPr>
      <p:grpSpPr>
        <a:xfrm>
          <a:off x="0" y="0"/>
          <a:ext cx="0" cy="0"/>
          <a:chOff x="0" y="0"/>
          <a:chExt cx="0" cy="0"/>
        </a:xfrm>
      </p:grpSpPr>
      <p:sp>
        <p:nvSpPr>
          <p:cNvPr id="132" name="Google Shape;132;p48"/>
          <p:cNvSpPr txBox="1">
            <a:spLocks noGrp="1"/>
          </p:cNvSpPr>
          <p:nvPr>
            <p:ph type="title"/>
          </p:nvPr>
        </p:nvSpPr>
        <p:spPr>
          <a:xfrm>
            <a:off x="457200" y="274640"/>
            <a:ext cx="8229600" cy="1143001"/>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33" name="Google Shape;133;p48"/>
          <p:cNvSpPr txBox="1">
            <a:spLocks noGrp="1"/>
          </p:cNvSpPr>
          <p:nvPr>
            <p:ph type="body" idx="1"/>
          </p:nvPr>
        </p:nvSpPr>
        <p:spPr>
          <a:xfrm>
            <a:off x="457200" y="1600204"/>
            <a:ext cx="4038600" cy="4525963"/>
          </a:xfrm>
          <a:prstGeom prst="rect">
            <a:avLst/>
          </a:prstGeom>
          <a:noFill/>
          <a:ln>
            <a:noFill/>
          </a:ln>
        </p:spPr>
        <p:txBody>
          <a:bodyPr spcFirstLastPara="1" wrap="square" lIns="45700" tIns="45700" rIns="45700" bIns="45700" anchor="t" anchorCtr="0">
            <a:normAutofit/>
          </a:bodyPr>
          <a:lstStyle>
            <a:lvl1pPr marL="457200" lvl="0" indent="-328612" algn="l">
              <a:lnSpc>
                <a:spcPct val="100000"/>
              </a:lnSpc>
              <a:spcBef>
                <a:spcPts val="933"/>
              </a:spcBef>
              <a:spcAft>
                <a:spcPts val="0"/>
              </a:spcAft>
              <a:buClr>
                <a:srgbClr val="000000"/>
              </a:buClr>
              <a:buSzPts val="1575"/>
              <a:buChar char="•"/>
              <a:defRPr sz="1575"/>
            </a:lvl1pPr>
            <a:lvl2pPr marL="914400" lvl="1" indent="-314325" algn="l">
              <a:lnSpc>
                <a:spcPct val="100000"/>
              </a:lnSpc>
              <a:spcBef>
                <a:spcPts val="933"/>
              </a:spcBef>
              <a:spcAft>
                <a:spcPts val="0"/>
              </a:spcAft>
              <a:buClr>
                <a:srgbClr val="000000"/>
              </a:buClr>
              <a:buSzPts val="1350"/>
              <a:buChar char="–"/>
              <a:defRPr sz="1350"/>
            </a:lvl2pPr>
            <a:lvl3pPr marL="1371600" lvl="2" indent="-300037" algn="l">
              <a:lnSpc>
                <a:spcPct val="100000"/>
              </a:lnSpc>
              <a:spcBef>
                <a:spcPts val="933"/>
              </a:spcBef>
              <a:spcAft>
                <a:spcPts val="0"/>
              </a:spcAft>
              <a:buClr>
                <a:srgbClr val="000000"/>
              </a:buClr>
              <a:buSzPts val="1125"/>
              <a:buChar char="•"/>
              <a:defRPr sz="1125"/>
            </a:lvl3pPr>
            <a:lvl4pPr marL="1828800" lvl="3" indent="-292925" algn="l">
              <a:lnSpc>
                <a:spcPct val="100000"/>
              </a:lnSpc>
              <a:spcBef>
                <a:spcPts val="933"/>
              </a:spcBef>
              <a:spcAft>
                <a:spcPts val="0"/>
              </a:spcAft>
              <a:buClr>
                <a:srgbClr val="000000"/>
              </a:buClr>
              <a:buSzPts val="1013"/>
              <a:buChar char="–"/>
              <a:defRPr sz="1013"/>
            </a:lvl4pPr>
            <a:lvl5pPr marL="2286000" lvl="4" indent="-292925" algn="l">
              <a:lnSpc>
                <a:spcPct val="100000"/>
              </a:lnSpc>
              <a:spcBef>
                <a:spcPts val="933"/>
              </a:spcBef>
              <a:spcAft>
                <a:spcPts val="0"/>
              </a:spcAft>
              <a:buClr>
                <a:srgbClr val="000000"/>
              </a:buClr>
              <a:buSzPts val="1013"/>
              <a:buChar char="»"/>
              <a:defRPr sz="1013"/>
            </a:lvl5pPr>
            <a:lvl6pPr marL="2743200" lvl="5" indent="-292925" algn="l">
              <a:lnSpc>
                <a:spcPct val="100000"/>
              </a:lnSpc>
              <a:spcBef>
                <a:spcPts val="933"/>
              </a:spcBef>
              <a:spcAft>
                <a:spcPts val="0"/>
              </a:spcAft>
              <a:buClr>
                <a:srgbClr val="000000"/>
              </a:buClr>
              <a:buSzPts val="1013"/>
              <a:buChar char="•"/>
              <a:defRPr sz="1013"/>
            </a:lvl6pPr>
            <a:lvl7pPr marL="3200400" lvl="6" indent="-292925" algn="l">
              <a:lnSpc>
                <a:spcPct val="100000"/>
              </a:lnSpc>
              <a:spcBef>
                <a:spcPts val="933"/>
              </a:spcBef>
              <a:spcAft>
                <a:spcPts val="0"/>
              </a:spcAft>
              <a:buClr>
                <a:srgbClr val="000000"/>
              </a:buClr>
              <a:buSzPts val="1013"/>
              <a:buChar char="•"/>
              <a:defRPr sz="1013"/>
            </a:lvl7pPr>
            <a:lvl8pPr marL="3657600" lvl="7" indent="-292925" algn="l">
              <a:lnSpc>
                <a:spcPct val="100000"/>
              </a:lnSpc>
              <a:spcBef>
                <a:spcPts val="933"/>
              </a:spcBef>
              <a:spcAft>
                <a:spcPts val="0"/>
              </a:spcAft>
              <a:buClr>
                <a:srgbClr val="000000"/>
              </a:buClr>
              <a:buSzPts val="1013"/>
              <a:buChar char="•"/>
              <a:defRPr sz="1013"/>
            </a:lvl8pPr>
            <a:lvl9pPr marL="4114800" lvl="8" indent="-292925" algn="l">
              <a:lnSpc>
                <a:spcPct val="100000"/>
              </a:lnSpc>
              <a:spcBef>
                <a:spcPts val="933"/>
              </a:spcBef>
              <a:spcAft>
                <a:spcPts val="0"/>
              </a:spcAft>
              <a:buClr>
                <a:srgbClr val="000000"/>
              </a:buClr>
              <a:buSzPts val="1013"/>
              <a:buChar char="•"/>
              <a:defRPr sz="1013"/>
            </a:lvl9pPr>
          </a:lstStyle>
          <a:p>
            <a:endParaRPr/>
          </a:p>
        </p:txBody>
      </p:sp>
      <p:sp>
        <p:nvSpPr>
          <p:cNvPr id="134" name="Google Shape;134;p48"/>
          <p:cNvSpPr txBox="1">
            <a:spLocks noGrp="1"/>
          </p:cNvSpPr>
          <p:nvPr>
            <p:ph type="body" idx="2"/>
          </p:nvPr>
        </p:nvSpPr>
        <p:spPr>
          <a:xfrm>
            <a:off x="4648200" y="1600204"/>
            <a:ext cx="4038600" cy="4525963"/>
          </a:xfrm>
          <a:prstGeom prst="rect">
            <a:avLst/>
          </a:prstGeom>
          <a:noFill/>
          <a:ln>
            <a:noFill/>
          </a:ln>
        </p:spPr>
        <p:txBody>
          <a:bodyPr spcFirstLastPara="1" wrap="square" lIns="45700" tIns="45700" rIns="45700" bIns="45700" anchor="t" anchorCtr="0">
            <a:normAutofit/>
          </a:bodyPr>
          <a:lstStyle>
            <a:lvl1pPr marL="457200" lvl="0" indent="-328612" algn="l">
              <a:lnSpc>
                <a:spcPct val="100000"/>
              </a:lnSpc>
              <a:spcBef>
                <a:spcPts val="933"/>
              </a:spcBef>
              <a:spcAft>
                <a:spcPts val="0"/>
              </a:spcAft>
              <a:buClr>
                <a:srgbClr val="000000"/>
              </a:buClr>
              <a:buSzPts val="1575"/>
              <a:buChar char="•"/>
              <a:defRPr sz="1575"/>
            </a:lvl1pPr>
            <a:lvl2pPr marL="914400" lvl="1" indent="-314325" algn="l">
              <a:lnSpc>
                <a:spcPct val="100000"/>
              </a:lnSpc>
              <a:spcBef>
                <a:spcPts val="933"/>
              </a:spcBef>
              <a:spcAft>
                <a:spcPts val="0"/>
              </a:spcAft>
              <a:buClr>
                <a:srgbClr val="000000"/>
              </a:buClr>
              <a:buSzPts val="1350"/>
              <a:buChar char="–"/>
              <a:defRPr sz="1350"/>
            </a:lvl2pPr>
            <a:lvl3pPr marL="1371600" lvl="2" indent="-300037" algn="l">
              <a:lnSpc>
                <a:spcPct val="100000"/>
              </a:lnSpc>
              <a:spcBef>
                <a:spcPts val="933"/>
              </a:spcBef>
              <a:spcAft>
                <a:spcPts val="0"/>
              </a:spcAft>
              <a:buClr>
                <a:srgbClr val="000000"/>
              </a:buClr>
              <a:buSzPts val="1125"/>
              <a:buChar char="•"/>
              <a:defRPr sz="1125"/>
            </a:lvl3pPr>
            <a:lvl4pPr marL="1828800" lvl="3" indent="-292925" algn="l">
              <a:lnSpc>
                <a:spcPct val="100000"/>
              </a:lnSpc>
              <a:spcBef>
                <a:spcPts val="933"/>
              </a:spcBef>
              <a:spcAft>
                <a:spcPts val="0"/>
              </a:spcAft>
              <a:buClr>
                <a:srgbClr val="000000"/>
              </a:buClr>
              <a:buSzPts val="1013"/>
              <a:buChar char="–"/>
              <a:defRPr sz="1013"/>
            </a:lvl4pPr>
            <a:lvl5pPr marL="2286000" lvl="4" indent="-292925" algn="l">
              <a:lnSpc>
                <a:spcPct val="100000"/>
              </a:lnSpc>
              <a:spcBef>
                <a:spcPts val="933"/>
              </a:spcBef>
              <a:spcAft>
                <a:spcPts val="0"/>
              </a:spcAft>
              <a:buClr>
                <a:srgbClr val="000000"/>
              </a:buClr>
              <a:buSzPts val="1013"/>
              <a:buChar char="»"/>
              <a:defRPr sz="1013"/>
            </a:lvl5pPr>
            <a:lvl6pPr marL="2743200" lvl="5" indent="-292925" algn="l">
              <a:lnSpc>
                <a:spcPct val="100000"/>
              </a:lnSpc>
              <a:spcBef>
                <a:spcPts val="933"/>
              </a:spcBef>
              <a:spcAft>
                <a:spcPts val="0"/>
              </a:spcAft>
              <a:buClr>
                <a:srgbClr val="000000"/>
              </a:buClr>
              <a:buSzPts val="1013"/>
              <a:buChar char="•"/>
              <a:defRPr sz="1013"/>
            </a:lvl6pPr>
            <a:lvl7pPr marL="3200400" lvl="6" indent="-292925" algn="l">
              <a:lnSpc>
                <a:spcPct val="100000"/>
              </a:lnSpc>
              <a:spcBef>
                <a:spcPts val="933"/>
              </a:spcBef>
              <a:spcAft>
                <a:spcPts val="0"/>
              </a:spcAft>
              <a:buClr>
                <a:srgbClr val="000000"/>
              </a:buClr>
              <a:buSzPts val="1013"/>
              <a:buChar char="•"/>
              <a:defRPr sz="1013"/>
            </a:lvl7pPr>
            <a:lvl8pPr marL="3657600" lvl="7" indent="-292925" algn="l">
              <a:lnSpc>
                <a:spcPct val="100000"/>
              </a:lnSpc>
              <a:spcBef>
                <a:spcPts val="933"/>
              </a:spcBef>
              <a:spcAft>
                <a:spcPts val="0"/>
              </a:spcAft>
              <a:buClr>
                <a:srgbClr val="000000"/>
              </a:buClr>
              <a:buSzPts val="1013"/>
              <a:buChar char="•"/>
              <a:defRPr sz="1013"/>
            </a:lvl8pPr>
            <a:lvl9pPr marL="4114800" lvl="8" indent="-292925" algn="l">
              <a:lnSpc>
                <a:spcPct val="100000"/>
              </a:lnSpc>
              <a:spcBef>
                <a:spcPts val="933"/>
              </a:spcBef>
              <a:spcAft>
                <a:spcPts val="0"/>
              </a:spcAft>
              <a:buClr>
                <a:srgbClr val="000000"/>
              </a:buClr>
              <a:buSzPts val="1013"/>
              <a:buChar char="•"/>
              <a:defRPr sz="1013"/>
            </a:lvl9pPr>
          </a:lstStyle>
          <a:p>
            <a:endParaRPr/>
          </a:p>
        </p:txBody>
      </p:sp>
      <p:sp>
        <p:nvSpPr>
          <p:cNvPr id="135" name="Google Shape;135;p4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1">
                <a:solidFill>
                  <a:schemeClr val="dk1"/>
                </a:solidFill>
                <a:latin typeface="Helvetica Neue"/>
                <a:ea typeface="Helvetica Neue"/>
                <a:cs typeface="Helvetica Neue"/>
                <a:sym typeface="Helvetica Neue"/>
              </a:defRPr>
            </a:lvl1pPr>
            <a:lvl2pPr marR="0" lvl="1"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2pPr>
            <a:lvl3pPr marR="0" lvl="2"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3pPr>
            <a:lvl4pPr marR="0" lvl="3"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4pPr>
            <a:lvl5pPr marR="0" lvl="4"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5pPr>
            <a:lvl6pPr marR="0" lvl="5"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6pPr>
            <a:lvl7pPr marR="0" lvl="6"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7pPr>
            <a:lvl8pPr marR="0" lvl="7"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8pPr>
            <a:lvl9pPr marR="0" lvl="8"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9pPr>
          </a:lstStyle>
          <a:p>
            <a:endParaRPr/>
          </a:p>
        </p:txBody>
      </p:sp>
      <p:sp>
        <p:nvSpPr>
          <p:cNvPr id="136" name="Google Shape;136;p4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1">
                <a:solidFill>
                  <a:schemeClr val="dk1"/>
                </a:solidFill>
                <a:latin typeface="Helvetica Neue"/>
                <a:ea typeface="Helvetica Neue"/>
                <a:cs typeface="Helvetica Neue"/>
                <a:sym typeface="Helvetica Neue"/>
              </a:defRPr>
            </a:lvl1pPr>
            <a:lvl2pPr marR="0" lvl="1"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2pPr>
            <a:lvl3pPr marR="0" lvl="2"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3pPr>
            <a:lvl4pPr marR="0" lvl="3"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4pPr>
            <a:lvl5pPr marR="0" lvl="4"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5pPr>
            <a:lvl6pPr marR="0" lvl="5"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6pPr>
            <a:lvl7pPr marR="0" lvl="6"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7pPr>
            <a:lvl8pPr marR="0" lvl="7"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8pPr>
            <a:lvl9pPr marR="0" lvl="8" algn="l" rtl="0">
              <a:spcBef>
                <a:spcPts val="0"/>
              </a:spcBef>
              <a:spcAft>
                <a:spcPts val="0"/>
              </a:spcAft>
              <a:buSzPts val="1400"/>
              <a:buNone/>
              <a:defRPr sz="1800" b="0" i="0" u="none" strike="noStrike" cap="none">
                <a:solidFill>
                  <a:schemeClr val="dk1"/>
                </a:solidFill>
                <a:latin typeface="Helvetica Neue"/>
                <a:ea typeface="Helvetica Neue"/>
                <a:cs typeface="Helvetica Neue"/>
                <a:sym typeface="Helvetica Neue"/>
              </a:defRPr>
            </a:lvl9pPr>
          </a:lstStyle>
          <a:p>
            <a:endParaRPr/>
          </a:p>
        </p:txBody>
      </p:sp>
      <p:sp>
        <p:nvSpPr>
          <p:cNvPr id="137" name="Google Shape;137;p48"/>
          <p:cNvSpPr txBox="1">
            <a:spLocks noGrp="1"/>
          </p:cNvSpPr>
          <p:nvPr>
            <p:ph type="sldNum" idx="12"/>
          </p:nvPr>
        </p:nvSpPr>
        <p:spPr>
          <a:xfrm>
            <a:off x="8342798" y="6369638"/>
            <a:ext cx="344003" cy="338554"/>
          </a:xfrm>
          <a:prstGeom prst="rect">
            <a:avLst/>
          </a:prstGeom>
          <a:noFill/>
          <a:ln>
            <a:noFill/>
          </a:ln>
        </p:spPr>
        <p:txBody>
          <a:bodyPr spcFirstLastPara="1" wrap="square" lIns="45700" tIns="45700" rIns="45700" bIns="45700" anchor="ctr" anchorCtr="0">
            <a:spAutoFit/>
          </a:bodyPr>
          <a:lstStyle>
            <a:lvl1pPr marL="0" lvl="0" indent="0" algn="r">
              <a:spcBef>
                <a:spcPts val="0"/>
              </a:spcBef>
              <a:buNone/>
              <a:defRPr sz="1600" b="1">
                <a:solidFill>
                  <a:srgbClr val="888888"/>
                </a:solidFill>
                <a:latin typeface="Helvetica Neue"/>
                <a:ea typeface="Helvetica Neue"/>
                <a:cs typeface="Helvetica Neue"/>
                <a:sym typeface="Helvetica Neue"/>
              </a:defRPr>
            </a:lvl1pPr>
            <a:lvl2pPr marL="0" lvl="1" indent="0" algn="r">
              <a:spcBef>
                <a:spcPts val="0"/>
              </a:spcBef>
              <a:buNone/>
              <a:defRPr sz="1600" b="1">
                <a:solidFill>
                  <a:srgbClr val="888888"/>
                </a:solidFill>
                <a:latin typeface="Helvetica Neue"/>
                <a:ea typeface="Helvetica Neue"/>
                <a:cs typeface="Helvetica Neue"/>
                <a:sym typeface="Helvetica Neue"/>
              </a:defRPr>
            </a:lvl2pPr>
            <a:lvl3pPr marL="0" lvl="2" indent="0" algn="r">
              <a:spcBef>
                <a:spcPts val="0"/>
              </a:spcBef>
              <a:buNone/>
              <a:defRPr sz="1600" b="1">
                <a:solidFill>
                  <a:srgbClr val="888888"/>
                </a:solidFill>
                <a:latin typeface="Helvetica Neue"/>
                <a:ea typeface="Helvetica Neue"/>
                <a:cs typeface="Helvetica Neue"/>
                <a:sym typeface="Helvetica Neue"/>
              </a:defRPr>
            </a:lvl3pPr>
            <a:lvl4pPr marL="0" lvl="3" indent="0" algn="r">
              <a:spcBef>
                <a:spcPts val="0"/>
              </a:spcBef>
              <a:buNone/>
              <a:defRPr sz="1600" b="1">
                <a:solidFill>
                  <a:srgbClr val="888888"/>
                </a:solidFill>
                <a:latin typeface="Helvetica Neue"/>
                <a:ea typeface="Helvetica Neue"/>
                <a:cs typeface="Helvetica Neue"/>
                <a:sym typeface="Helvetica Neue"/>
              </a:defRPr>
            </a:lvl4pPr>
            <a:lvl5pPr marL="0" lvl="4" indent="0" algn="r">
              <a:spcBef>
                <a:spcPts val="0"/>
              </a:spcBef>
              <a:buNone/>
              <a:defRPr sz="1600" b="1">
                <a:solidFill>
                  <a:srgbClr val="888888"/>
                </a:solidFill>
                <a:latin typeface="Helvetica Neue"/>
                <a:ea typeface="Helvetica Neue"/>
                <a:cs typeface="Helvetica Neue"/>
                <a:sym typeface="Helvetica Neue"/>
              </a:defRPr>
            </a:lvl5pPr>
            <a:lvl6pPr marL="0" lvl="5" indent="0" algn="r">
              <a:spcBef>
                <a:spcPts val="0"/>
              </a:spcBef>
              <a:buNone/>
              <a:defRPr sz="1600" b="1">
                <a:solidFill>
                  <a:srgbClr val="888888"/>
                </a:solidFill>
                <a:latin typeface="Helvetica Neue"/>
                <a:ea typeface="Helvetica Neue"/>
                <a:cs typeface="Helvetica Neue"/>
                <a:sym typeface="Helvetica Neue"/>
              </a:defRPr>
            </a:lvl6pPr>
            <a:lvl7pPr marL="0" lvl="6" indent="0" algn="r">
              <a:spcBef>
                <a:spcPts val="0"/>
              </a:spcBef>
              <a:buNone/>
              <a:defRPr sz="1600" b="1">
                <a:solidFill>
                  <a:srgbClr val="888888"/>
                </a:solidFill>
                <a:latin typeface="Helvetica Neue"/>
                <a:ea typeface="Helvetica Neue"/>
                <a:cs typeface="Helvetica Neue"/>
                <a:sym typeface="Helvetica Neue"/>
              </a:defRPr>
            </a:lvl7pPr>
            <a:lvl8pPr marL="0" lvl="7" indent="0" algn="r">
              <a:spcBef>
                <a:spcPts val="0"/>
              </a:spcBef>
              <a:buNone/>
              <a:defRPr sz="1600" b="1">
                <a:solidFill>
                  <a:srgbClr val="888888"/>
                </a:solidFill>
                <a:latin typeface="Helvetica Neue"/>
                <a:ea typeface="Helvetica Neue"/>
                <a:cs typeface="Helvetica Neue"/>
                <a:sym typeface="Helvetica Neue"/>
              </a:defRPr>
            </a:lvl8pPr>
            <a:lvl9pPr marL="0" lvl="8" indent="0" algn="r">
              <a:spcBef>
                <a:spcPts val="0"/>
              </a:spcBef>
              <a:buNone/>
              <a:defRPr sz="1600" b="1">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7313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32"/>
          <p:cNvSpPr txBox="1">
            <a:spLocks noGrp="1"/>
          </p:cNvSpPr>
          <p:nvPr>
            <p:ph type="body" idx="1"/>
          </p:nvPr>
        </p:nvSpPr>
        <p:spPr>
          <a:xfrm>
            <a:off x="457200" y="1600206"/>
            <a:ext cx="4038600" cy="4525963"/>
          </a:xfrm>
          <a:prstGeom prst="rect">
            <a:avLst/>
          </a:prstGeom>
          <a:noFill/>
          <a:ln>
            <a:noFill/>
          </a:ln>
        </p:spPr>
        <p:txBody>
          <a:bodyPr spcFirstLastPara="1" wrap="square" lIns="91425" tIns="45700" rIns="91425" bIns="45700" anchor="t" anchorCtr="0">
            <a:no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40" name="Google Shape;40;p32"/>
          <p:cNvSpPr txBox="1">
            <a:spLocks noGrp="1"/>
          </p:cNvSpPr>
          <p:nvPr>
            <p:ph type="body" idx="2"/>
          </p:nvPr>
        </p:nvSpPr>
        <p:spPr>
          <a:xfrm>
            <a:off x="4648200" y="1600206"/>
            <a:ext cx="4038600" cy="4525963"/>
          </a:xfrm>
          <a:prstGeom prst="rect">
            <a:avLst/>
          </a:prstGeom>
          <a:noFill/>
          <a:ln>
            <a:noFill/>
          </a:ln>
        </p:spPr>
        <p:txBody>
          <a:bodyPr spcFirstLastPara="1" wrap="square" lIns="91425" tIns="45700" rIns="91425" bIns="45700" anchor="t" anchorCtr="0">
            <a:no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41" name="Google Shape;41;p32"/>
          <p:cNvSpPr txBox="1">
            <a:spLocks noGrp="1"/>
          </p:cNvSpPr>
          <p:nvPr>
            <p:ph type="dt" idx="10"/>
          </p:nvPr>
        </p:nvSpPr>
        <p:spPr>
          <a:xfrm>
            <a:off x="457200" y="6356356"/>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2"/>
          <p:cNvSpPr txBox="1">
            <a:spLocks noGrp="1"/>
          </p:cNvSpPr>
          <p:nvPr>
            <p:ph type="ftr" idx="11"/>
          </p:nvPr>
        </p:nvSpPr>
        <p:spPr>
          <a:xfrm>
            <a:off x="3124200" y="6356356"/>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2"/>
          <p:cNvSpPr txBox="1">
            <a:spLocks noGrp="1"/>
          </p:cNvSpPr>
          <p:nvPr>
            <p:ph type="sldNum" idx="12"/>
          </p:nvPr>
        </p:nvSpPr>
        <p:spPr>
          <a:xfrm>
            <a:off x="6553200" y="6356356"/>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Times New Roman"/>
                <a:ea typeface="Times New Roman"/>
                <a:cs typeface="Times New Roman"/>
                <a:sym typeface="Times New Roman"/>
              </a:defRPr>
            </a:lvl1pPr>
            <a:lvl2pPr marL="0" marR="0" lvl="1" indent="0" algn="r">
              <a:spcBef>
                <a:spcPts val="0"/>
              </a:spcBef>
              <a:spcAft>
                <a:spcPts val="0"/>
              </a:spcAft>
              <a:buNone/>
              <a:defRPr sz="900">
                <a:solidFill>
                  <a:srgbClr val="888888"/>
                </a:solidFill>
                <a:latin typeface="Times New Roman"/>
                <a:ea typeface="Times New Roman"/>
                <a:cs typeface="Times New Roman"/>
                <a:sym typeface="Times New Roman"/>
              </a:defRPr>
            </a:lvl2pPr>
            <a:lvl3pPr marL="0" marR="0" lvl="2" indent="0" algn="r">
              <a:spcBef>
                <a:spcPts val="0"/>
              </a:spcBef>
              <a:spcAft>
                <a:spcPts val="0"/>
              </a:spcAft>
              <a:buNone/>
              <a:defRPr sz="900">
                <a:solidFill>
                  <a:srgbClr val="888888"/>
                </a:solidFill>
                <a:latin typeface="Times New Roman"/>
                <a:ea typeface="Times New Roman"/>
                <a:cs typeface="Times New Roman"/>
                <a:sym typeface="Times New Roman"/>
              </a:defRPr>
            </a:lvl3pPr>
            <a:lvl4pPr marL="0" marR="0" lvl="3" indent="0" algn="r">
              <a:spcBef>
                <a:spcPts val="0"/>
              </a:spcBef>
              <a:spcAft>
                <a:spcPts val="0"/>
              </a:spcAft>
              <a:buNone/>
              <a:defRPr sz="900">
                <a:solidFill>
                  <a:srgbClr val="888888"/>
                </a:solidFill>
                <a:latin typeface="Times New Roman"/>
                <a:ea typeface="Times New Roman"/>
                <a:cs typeface="Times New Roman"/>
                <a:sym typeface="Times New Roman"/>
              </a:defRPr>
            </a:lvl4pPr>
            <a:lvl5pPr marL="0" marR="0" lvl="4" indent="0" algn="r">
              <a:spcBef>
                <a:spcPts val="0"/>
              </a:spcBef>
              <a:spcAft>
                <a:spcPts val="0"/>
              </a:spcAft>
              <a:buNone/>
              <a:defRPr sz="900">
                <a:solidFill>
                  <a:srgbClr val="888888"/>
                </a:solidFill>
                <a:latin typeface="Times New Roman"/>
                <a:ea typeface="Times New Roman"/>
                <a:cs typeface="Times New Roman"/>
                <a:sym typeface="Times New Roman"/>
              </a:defRPr>
            </a:lvl5pPr>
            <a:lvl6pPr marL="0" marR="0" lvl="5" indent="0" algn="r">
              <a:spcBef>
                <a:spcPts val="0"/>
              </a:spcBef>
              <a:spcAft>
                <a:spcPts val="0"/>
              </a:spcAft>
              <a:buNone/>
              <a:defRPr sz="900">
                <a:solidFill>
                  <a:srgbClr val="888888"/>
                </a:solidFill>
                <a:latin typeface="Times New Roman"/>
                <a:ea typeface="Times New Roman"/>
                <a:cs typeface="Times New Roman"/>
                <a:sym typeface="Times New Roman"/>
              </a:defRPr>
            </a:lvl6pPr>
            <a:lvl7pPr marL="0" marR="0" lvl="6" indent="0" algn="r">
              <a:spcBef>
                <a:spcPts val="0"/>
              </a:spcBef>
              <a:spcAft>
                <a:spcPts val="0"/>
              </a:spcAft>
              <a:buNone/>
              <a:defRPr sz="900">
                <a:solidFill>
                  <a:srgbClr val="888888"/>
                </a:solidFill>
                <a:latin typeface="Times New Roman"/>
                <a:ea typeface="Times New Roman"/>
                <a:cs typeface="Times New Roman"/>
                <a:sym typeface="Times New Roman"/>
              </a:defRPr>
            </a:lvl7pPr>
            <a:lvl8pPr marL="0" marR="0" lvl="7" indent="0" algn="r">
              <a:spcBef>
                <a:spcPts val="0"/>
              </a:spcBef>
              <a:spcAft>
                <a:spcPts val="0"/>
              </a:spcAft>
              <a:buNone/>
              <a:defRPr sz="900">
                <a:solidFill>
                  <a:srgbClr val="888888"/>
                </a:solidFill>
                <a:latin typeface="Times New Roman"/>
                <a:ea typeface="Times New Roman"/>
                <a:cs typeface="Times New Roman"/>
                <a:sym typeface="Times New Roman"/>
              </a:defRPr>
            </a:lvl8pPr>
            <a:lvl9pPr marL="0" marR="0" lvl="8" indent="0" algn="r">
              <a:spcBef>
                <a:spcPts val="0"/>
              </a:spcBef>
              <a:spcAft>
                <a:spcPts val="0"/>
              </a:spcAft>
              <a:buNone/>
              <a:defRPr sz="900">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44"/>
        <p:cNvGrpSpPr/>
        <p:nvPr/>
      </p:nvGrpSpPr>
      <p:grpSpPr>
        <a:xfrm>
          <a:off x="0" y="0"/>
          <a:ext cx="0" cy="0"/>
          <a:chOff x="0" y="0"/>
          <a:chExt cx="0" cy="0"/>
        </a:xfrm>
      </p:grpSpPr>
      <p:sp>
        <p:nvSpPr>
          <p:cNvPr id="145" name="Google Shape;145;p1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1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430873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0"/>
        <p:cNvGrpSpPr/>
        <p:nvPr/>
      </p:nvGrpSpPr>
      <p:grpSpPr>
        <a:xfrm>
          <a:off x="0" y="0"/>
          <a:ext cx="0" cy="0"/>
          <a:chOff x="0" y="0"/>
          <a:chExt cx="0" cy="0"/>
        </a:xfrm>
      </p:grpSpPr>
      <p:sp>
        <p:nvSpPr>
          <p:cNvPr id="151" name="Google Shape;151;p21"/>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21"/>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3" name="Google Shape;153;p2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2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514319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6"/>
        <p:cNvGrpSpPr/>
        <p:nvPr/>
      </p:nvGrpSpPr>
      <p:grpSpPr>
        <a:xfrm>
          <a:off x="0" y="0"/>
          <a:ext cx="0" cy="0"/>
          <a:chOff x="0" y="0"/>
          <a:chExt cx="0" cy="0"/>
        </a:xfrm>
      </p:grpSpPr>
      <p:sp>
        <p:nvSpPr>
          <p:cNvPr id="157" name="Google Shape;157;p22"/>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 name="Google Shape;158;p22"/>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59" name="Google Shape;159;p2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2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760976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62"/>
        <p:cNvGrpSpPr/>
        <p:nvPr/>
      </p:nvGrpSpPr>
      <p:grpSpPr>
        <a:xfrm>
          <a:off x="0" y="0"/>
          <a:ext cx="0" cy="0"/>
          <a:chOff x="0" y="0"/>
          <a:chExt cx="0" cy="0"/>
        </a:xfrm>
      </p:grpSpPr>
      <p:sp>
        <p:nvSpPr>
          <p:cNvPr id="163" name="Google Shape;163;p2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23"/>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23"/>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2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2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834751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69"/>
        <p:cNvGrpSpPr/>
        <p:nvPr/>
      </p:nvGrpSpPr>
      <p:grpSpPr>
        <a:xfrm>
          <a:off x="0" y="0"/>
          <a:ext cx="0" cy="0"/>
          <a:chOff x="0" y="0"/>
          <a:chExt cx="0" cy="0"/>
        </a:xfrm>
      </p:grpSpPr>
      <p:sp>
        <p:nvSpPr>
          <p:cNvPr id="170" name="Google Shape;170;p24"/>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24"/>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2" name="Google Shape;172;p24"/>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24"/>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4" name="Google Shape;174;p24"/>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2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2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930148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78"/>
        <p:cNvGrpSpPr/>
        <p:nvPr/>
      </p:nvGrpSpPr>
      <p:grpSpPr>
        <a:xfrm>
          <a:off x="0" y="0"/>
          <a:ext cx="0" cy="0"/>
          <a:chOff x="0" y="0"/>
          <a:chExt cx="0" cy="0"/>
        </a:xfrm>
      </p:grpSpPr>
      <p:sp>
        <p:nvSpPr>
          <p:cNvPr id="179" name="Google Shape;179;p2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 name="Google Shape;180;p2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2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50100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3"/>
        <p:cNvGrpSpPr/>
        <p:nvPr/>
      </p:nvGrpSpPr>
      <p:grpSpPr>
        <a:xfrm>
          <a:off x="0" y="0"/>
          <a:ext cx="0" cy="0"/>
          <a:chOff x="0" y="0"/>
          <a:chExt cx="0" cy="0"/>
        </a:xfrm>
      </p:grpSpPr>
      <p:sp>
        <p:nvSpPr>
          <p:cNvPr id="184" name="Google Shape;184;p2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2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2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671662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87"/>
        <p:cNvGrpSpPr/>
        <p:nvPr/>
      </p:nvGrpSpPr>
      <p:grpSpPr>
        <a:xfrm>
          <a:off x="0" y="0"/>
          <a:ext cx="0" cy="0"/>
          <a:chOff x="0" y="0"/>
          <a:chExt cx="0" cy="0"/>
        </a:xfrm>
      </p:grpSpPr>
      <p:sp>
        <p:nvSpPr>
          <p:cNvPr id="188" name="Google Shape;188;p27"/>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9" name="Google Shape;189;p27"/>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90" name="Google Shape;190;p27"/>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1" name="Google Shape;191;p2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2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2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597693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94"/>
        <p:cNvGrpSpPr/>
        <p:nvPr/>
      </p:nvGrpSpPr>
      <p:grpSpPr>
        <a:xfrm>
          <a:off x="0" y="0"/>
          <a:ext cx="0" cy="0"/>
          <a:chOff x="0" y="0"/>
          <a:chExt cx="0" cy="0"/>
        </a:xfrm>
      </p:grpSpPr>
      <p:sp>
        <p:nvSpPr>
          <p:cNvPr id="195" name="Google Shape;195;p28"/>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6" name="Google Shape;196;p28"/>
          <p:cNvSpPr>
            <a:spLocks noGrp="1"/>
          </p:cNvSpPr>
          <p:nvPr>
            <p:ph type="pic" idx="2"/>
          </p:nvPr>
        </p:nvSpPr>
        <p:spPr>
          <a:xfrm>
            <a:off x="3887391" y="987426"/>
            <a:ext cx="4629150" cy="4873625"/>
          </a:xfrm>
          <a:prstGeom prst="rect">
            <a:avLst/>
          </a:prstGeom>
          <a:noFill/>
          <a:ln>
            <a:noFill/>
          </a:ln>
        </p:spPr>
      </p:sp>
      <p:sp>
        <p:nvSpPr>
          <p:cNvPr id="197" name="Google Shape;197;p28"/>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8" name="Google Shape;198;p2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2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2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407793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01"/>
        <p:cNvGrpSpPr/>
        <p:nvPr/>
      </p:nvGrpSpPr>
      <p:grpSpPr>
        <a:xfrm>
          <a:off x="0" y="0"/>
          <a:ext cx="0" cy="0"/>
          <a:chOff x="0" y="0"/>
          <a:chExt cx="0" cy="0"/>
        </a:xfrm>
      </p:grpSpPr>
      <p:sp>
        <p:nvSpPr>
          <p:cNvPr id="202" name="Google Shape;202;p2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3" name="Google Shape;203;p29"/>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2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2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2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70025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3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47" name="Google Shape;47;p3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48" name="Google Shape;48;p33"/>
          <p:cNvSpPr txBox="1">
            <a:spLocks noGrp="1"/>
          </p:cNvSpPr>
          <p:nvPr>
            <p:ph type="body" idx="3"/>
          </p:nvPr>
        </p:nvSpPr>
        <p:spPr>
          <a:xfrm>
            <a:off x="4645028"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49" name="Google Shape;49;p33"/>
          <p:cNvSpPr txBox="1">
            <a:spLocks noGrp="1"/>
          </p:cNvSpPr>
          <p:nvPr>
            <p:ph type="body" idx="4"/>
          </p:nvPr>
        </p:nvSpPr>
        <p:spPr>
          <a:xfrm>
            <a:off x="4645028" y="2174875"/>
            <a:ext cx="4041775" cy="39512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50" name="Google Shape;50;p33"/>
          <p:cNvSpPr txBox="1">
            <a:spLocks noGrp="1"/>
          </p:cNvSpPr>
          <p:nvPr>
            <p:ph type="dt" idx="10"/>
          </p:nvPr>
        </p:nvSpPr>
        <p:spPr>
          <a:xfrm>
            <a:off x="457200" y="6356356"/>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3"/>
          <p:cNvSpPr txBox="1">
            <a:spLocks noGrp="1"/>
          </p:cNvSpPr>
          <p:nvPr>
            <p:ph type="ftr" idx="11"/>
          </p:nvPr>
        </p:nvSpPr>
        <p:spPr>
          <a:xfrm>
            <a:off x="3124200" y="6356356"/>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3"/>
          <p:cNvSpPr txBox="1">
            <a:spLocks noGrp="1"/>
          </p:cNvSpPr>
          <p:nvPr>
            <p:ph type="sldNum" idx="12"/>
          </p:nvPr>
        </p:nvSpPr>
        <p:spPr>
          <a:xfrm>
            <a:off x="6553200" y="6356356"/>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Times New Roman"/>
                <a:ea typeface="Times New Roman"/>
                <a:cs typeface="Times New Roman"/>
                <a:sym typeface="Times New Roman"/>
              </a:defRPr>
            </a:lvl1pPr>
            <a:lvl2pPr marL="0" marR="0" lvl="1" indent="0" algn="r">
              <a:spcBef>
                <a:spcPts val="0"/>
              </a:spcBef>
              <a:spcAft>
                <a:spcPts val="0"/>
              </a:spcAft>
              <a:buNone/>
              <a:defRPr sz="900">
                <a:solidFill>
                  <a:srgbClr val="888888"/>
                </a:solidFill>
                <a:latin typeface="Times New Roman"/>
                <a:ea typeface="Times New Roman"/>
                <a:cs typeface="Times New Roman"/>
                <a:sym typeface="Times New Roman"/>
              </a:defRPr>
            </a:lvl2pPr>
            <a:lvl3pPr marL="0" marR="0" lvl="2" indent="0" algn="r">
              <a:spcBef>
                <a:spcPts val="0"/>
              </a:spcBef>
              <a:spcAft>
                <a:spcPts val="0"/>
              </a:spcAft>
              <a:buNone/>
              <a:defRPr sz="900">
                <a:solidFill>
                  <a:srgbClr val="888888"/>
                </a:solidFill>
                <a:latin typeface="Times New Roman"/>
                <a:ea typeface="Times New Roman"/>
                <a:cs typeface="Times New Roman"/>
                <a:sym typeface="Times New Roman"/>
              </a:defRPr>
            </a:lvl3pPr>
            <a:lvl4pPr marL="0" marR="0" lvl="3" indent="0" algn="r">
              <a:spcBef>
                <a:spcPts val="0"/>
              </a:spcBef>
              <a:spcAft>
                <a:spcPts val="0"/>
              </a:spcAft>
              <a:buNone/>
              <a:defRPr sz="900">
                <a:solidFill>
                  <a:srgbClr val="888888"/>
                </a:solidFill>
                <a:latin typeface="Times New Roman"/>
                <a:ea typeface="Times New Roman"/>
                <a:cs typeface="Times New Roman"/>
                <a:sym typeface="Times New Roman"/>
              </a:defRPr>
            </a:lvl4pPr>
            <a:lvl5pPr marL="0" marR="0" lvl="4" indent="0" algn="r">
              <a:spcBef>
                <a:spcPts val="0"/>
              </a:spcBef>
              <a:spcAft>
                <a:spcPts val="0"/>
              </a:spcAft>
              <a:buNone/>
              <a:defRPr sz="900">
                <a:solidFill>
                  <a:srgbClr val="888888"/>
                </a:solidFill>
                <a:latin typeface="Times New Roman"/>
                <a:ea typeface="Times New Roman"/>
                <a:cs typeface="Times New Roman"/>
                <a:sym typeface="Times New Roman"/>
              </a:defRPr>
            </a:lvl5pPr>
            <a:lvl6pPr marL="0" marR="0" lvl="5" indent="0" algn="r">
              <a:spcBef>
                <a:spcPts val="0"/>
              </a:spcBef>
              <a:spcAft>
                <a:spcPts val="0"/>
              </a:spcAft>
              <a:buNone/>
              <a:defRPr sz="900">
                <a:solidFill>
                  <a:srgbClr val="888888"/>
                </a:solidFill>
                <a:latin typeface="Times New Roman"/>
                <a:ea typeface="Times New Roman"/>
                <a:cs typeface="Times New Roman"/>
                <a:sym typeface="Times New Roman"/>
              </a:defRPr>
            </a:lvl6pPr>
            <a:lvl7pPr marL="0" marR="0" lvl="6" indent="0" algn="r">
              <a:spcBef>
                <a:spcPts val="0"/>
              </a:spcBef>
              <a:spcAft>
                <a:spcPts val="0"/>
              </a:spcAft>
              <a:buNone/>
              <a:defRPr sz="900">
                <a:solidFill>
                  <a:srgbClr val="888888"/>
                </a:solidFill>
                <a:latin typeface="Times New Roman"/>
                <a:ea typeface="Times New Roman"/>
                <a:cs typeface="Times New Roman"/>
                <a:sym typeface="Times New Roman"/>
              </a:defRPr>
            </a:lvl7pPr>
            <a:lvl8pPr marL="0" marR="0" lvl="7" indent="0" algn="r">
              <a:spcBef>
                <a:spcPts val="0"/>
              </a:spcBef>
              <a:spcAft>
                <a:spcPts val="0"/>
              </a:spcAft>
              <a:buNone/>
              <a:defRPr sz="900">
                <a:solidFill>
                  <a:srgbClr val="888888"/>
                </a:solidFill>
                <a:latin typeface="Times New Roman"/>
                <a:ea typeface="Times New Roman"/>
                <a:cs typeface="Times New Roman"/>
                <a:sym typeface="Times New Roman"/>
              </a:defRPr>
            </a:lvl8pPr>
            <a:lvl9pPr marL="0" marR="0" lvl="8" indent="0" algn="r">
              <a:spcBef>
                <a:spcPts val="0"/>
              </a:spcBef>
              <a:spcAft>
                <a:spcPts val="0"/>
              </a:spcAft>
              <a:buNone/>
              <a:defRPr sz="900">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07"/>
        <p:cNvGrpSpPr/>
        <p:nvPr/>
      </p:nvGrpSpPr>
      <p:grpSpPr>
        <a:xfrm>
          <a:off x="0" y="0"/>
          <a:ext cx="0" cy="0"/>
          <a:chOff x="0" y="0"/>
          <a:chExt cx="0" cy="0"/>
        </a:xfrm>
      </p:grpSpPr>
      <p:sp>
        <p:nvSpPr>
          <p:cNvPr id="208" name="Google Shape;208;p30"/>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9" name="Google Shape;209;p30"/>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3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3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3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12701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 name="Google Shape;55;p34"/>
          <p:cNvSpPr txBox="1">
            <a:spLocks noGrp="1"/>
          </p:cNvSpPr>
          <p:nvPr>
            <p:ph type="dt" idx="10"/>
          </p:nvPr>
        </p:nvSpPr>
        <p:spPr>
          <a:xfrm>
            <a:off x="457200" y="6356356"/>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4"/>
          <p:cNvSpPr txBox="1">
            <a:spLocks noGrp="1"/>
          </p:cNvSpPr>
          <p:nvPr>
            <p:ph type="ftr" idx="11"/>
          </p:nvPr>
        </p:nvSpPr>
        <p:spPr>
          <a:xfrm>
            <a:off x="3124200" y="6356356"/>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4"/>
          <p:cNvSpPr txBox="1">
            <a:spLocks noGrp="1"/>
          </p:cNvSpPr>
          <p:nvPr>
            <p:ph type="sldNum" idx="12"/>
          </p:nvPr>
        </p:nvSpPr>
        <p:spPr>
          <a:xfrm>
            <a:off x="6553200" y="6356356"/>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Times New Roman"/>
                <a:ea typeface="Times New Roman"/>
                <a:cs typeface="Times New Roman"/>
                <a:sym typeface="Times New Roman"/>
              </a:defRPr>
            </a:lvl1pPr>
            <a:lvl2pPr marL="0" marR="0" lvl="1" indent="0" algn="r">
              <a:spcBef>
                <a:spcPts val="0"/>
              </a:spcBef>
              <a:spcAft>
                <a:spcPts val="0"/>
              </a:spcAft>
              <a:buNone/>
              <a:defRPr sz="900">
                <a:solidFill>
                  <a:srgbClr val="888888"/>
                </a:solidFill>
                <a:latin typeface="Times New Roman"/>
                <a:ea typeface="Times New Roman"/>
                <a:cs typeface="Times New Roman"/>
                <a:sym typeface="Times New Roman"/>
              </a:defRPr>
            </a:lvl2pPr>
            <a:lvl3pPr marL="0" marR="0" lvl="2" indent="0" algn="r">
              <a:spcBef>
                <a:spcPts val="0"/>
              </a:spcBef>
              <a:spcAft>
                <a:spcPts val="0"/>
              </a:spcAft>
              <a:buNone/>
              <a:defRPr sz="900">
                <a:solidFill>
                  <a:srgbClr val="888888"/>
                </a:solidFill>
                <a:latin typeface="Times New Roman"/>
                <a:ea typeface="Times New Roman"/>
                <a:cs typeface="Times New Roman"/>
                <a:sym typeface="Times New Roman"/>
              </a:defRPr>
            </a:lvl3pPr>
            <a:lvl4pPr marL="0" marR="0" lvl="3" indent="0" algn="r">
              <a:spcBef>
                <a:spcPts val="0"/>
              </a:spcBef>
              <a:spcAft>
                <a:spcPts val="0"/>
              </a:spcAft>
              <a:buNone/>
              <a:defRPr sz="900">
                <a:solidFill>
                  <a:srgbClr val="888888"/>
                </a:solidFill>
                <a:latin typeface="Times New Roman"/>
                <a:ea typeface="Times New Roman"/>
                <a:cs typeface="Times New Roman"/>
                <a:sym typeface="Times New Roman"/>
              </a:defRPr>
            </a:lvl4pPr>
            <a:lvl5pPr marL="0" marR="0" lvl="4" indent="0" algn="r">
              <a:spcBef>
                <a:spcPts val="0"/>
              </a:spcBef>
              <a:spcAft>
                <a:spcPts val="0"/>
              </a:spcAft>
              <a:buNone/>
              <a:defRPr sz="900">
                <a:solidFill>
                  <a:srgbClr val="888888"/>
                </a:solidFill>
                <a:latin typeface="Times New Roman"/>
                <a:ea typeface="Times New Roman"/>
                <a:cs typeface="Times New Roman"/>
                <a:sym typeface="Times New Roman"/>
              </a:defRPr>
            </a:lvl5pPr>
            <a:lvl6pPr marL="0" marR="0" lvl="5" indent="0" algn="r">
              <a:spcBef>
                <a:spcPts val="0"/>
              </a:spcBef>
              <a:spcAft>
                <a:spcPts val="0"/>
              </a:spcAft>
              <a:buNone/>
              <a:defRPr sz="900">
                <a:solidFill>
                  <a:srgbClr val="888888"/>
                </a:solidFill>
                <a:latin typeface="Times New Roman"/>
                <a:ea typeface="Times New Roman"/>
                <a:cs typeface="Times New Roman"/>
                <a:sym typeface="Times New Roman"/>
              </a:defRPr>
            </a:lvl6pPr>
            <a:lvl7pPr marL="0" marR="0" lvl="6" indent="0" algn="r">
              <a:spcBef>
                <a:spcPts val="0"/>
              </a:spcBef>
              <a:spcAft>
                <a:spcPts val="0"/>
              </a:spcAft>
              <a:buNone/>
              <a:defRPr sz="900">
                <a:solidFill>
                  <a:srgbClr val="888888"/>
                </a:solidFill>
                <a:latin typeface="Times New Roman"/>
                <a:ea typeface="Times New Roman"/>
                <a:cs typeface="Times New Roman"/>
                <a:sym typeface="Times New Roman"/>
              </a:defRPr>
            </a:lvl7pPr>
            <a:lvl8pPr marL="0" marR="0" lvl="7" indent="0" algn="r">
              <a:spcBef>
                <a:spcPts val="0"/>
              </a:spcBef>
              <a:spcAft>
                <a:spcPts val="0"/>
              </a:spcAft>
              <a:buNone/>
              <a:defRPr sz="900">
                <a:solidFill>
                  <a:srgbClr val="888888"/>
                </a:solidFill>
                <a:latin typeface="Times New Roman"/>
                <a:ea typeface="Times New Roman"/>
                <a:cs typeface="Times New Roman"/>
                <a:sym typeface="Times New Roman"/>
              </a:defRPr>
            </a:lvl8pPr>
            <a:lvl9pPr marL="0" marR="0" lvl="8" indent="0" algn="r">
              <a:spcBef>
                <a:spcPts val="0"/>
              </a:spcBef>
              <a:spcAft>
                <a:spcPts val="0"/>
              </a:spcAft>
              <a:buNone/>
              <a:defRPr sz="900">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5"/>
          <p:cNvSpPr txBox="1">
            <a:spLocks noGrp="1"/>
          </p:cNvSpPr>
          <p:nvPr>
            <p:ph type="title"/>
          </p:nvPr>
        </p:nvSpPr>
        <p:spPr>
          <a:xfrm>
            <a:off x="457202"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35"/>
          <p:cNvSpPr txBox="1">
            <a:spLocks noGrp="1"/>
          </p:cNvSpPr>
          <p:nvPr>
            <p:ph type="body" idx="1"/>
          </p:nvPr>
        </p:nvSpPr>
        <p:spPr>
          <a:xfrm>
            <a:off x="3575050" y="273056"/>
            <a:ext cx="5111750" cy="5853113"/>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61950" algn="l">
              <a:spcBef>
                <a:spcPts val="420"/>
              </a:spcBef>
              <a:spcAft>
                <a:spcPts val="0"/>
              </a:spcAft>
              <a:buClr>
                <a:schemeClr val="dk1"/>
              </a:buClr>
              <a:buSzPts val="2100"/>
              <a:buChar char="–"/>
              <a:defRPr sz="2100"/>
            </a:lvl2pPr>
            <a:lvl3pPr marL="1371600" lvl="2" indent="-342900" algn="l">
              <a:spcBef>
                <a:spcPts val="360"/>
              </a:spcBef>
              <a:spcAft>
                <a:spcPts val="0"/>
              </a:spcAft>
              <a:buClr>
                <a:schemeClr val="dk1"/>
              </a:buClr>
              <a:buSzPts val="1800"/>
              <a:buChar char="•"/>
              <a:defRPr sz="1800"/>
            </a:lvl3pPr>
            <a:lvl4pPr marL="1828800" lvl="3" indent="-323850" algn="l">
              <a:spcBef>
                <a:spcPts val="300"/>
              </a:spcBef>
              <a:spcAft>
                <a:spcPts val="0"/>
              </a:spcAft>
              <a:buClr>
                <a:schemeClr val="dk1"/>
              </a:buClr>
              <a:buSzPts val="1500"/>
              <a:buChar char="–"/>
              <a:defRPr sz="1500"/>
            </a:lvl4pPr>
            <a:lvl5pPr marL="2286000" lvl="4" indent="-323850" algn="l">
              <a:spcBef>
                <a:spcPts val="300"/>
              </a:spcBef>
              <a:spcAft>
                <a:spcPts val="0"/>
              </a:spcAft>
              <a:buClr>
                <a:schemeClr val="dk1"/>
              </a:buClr>
              <a:buSzPts val="1500"/>
              <a:buChar char="»"/>
              <a:defRPr sz="1500"/>
            </a:lvl5pPr>
            <a:lvl6pPr marL="2743200" lvl="5" indent="-323850" algn="l">
              <a:spcBef>
                <a:spcPts val="300"/>
              </a:spcBef>
              <a:spcAft>
                <a:spcPts val="0"/>
              </a:spcAft>
              <a:buClr>
                <a:schemeClr val="dk1"/>
              </a:buClr>
              <a:buSzPts val="1500"/>
              <a:buChar char="•"/>
              <a:defRPr sz="1500"/>
            </a:lvl6pPr>
            <a:lvl7pPr marL="3200400" lvl="6" indent="-323850" algn="l">
              <a:spcBef>
                <a:spcPts val="300"/>
              </a:spcBef>
              <a:spcAft>
                <a:spcPts val="0"/>
              </a:spcAft>
              <a:buClr>
                <a:schemeClr val="dk1"/>
              </a:buClr>
              <a:buSzPts val="1500"/>
              <a:buChar char="•"/>
              <a:defRPr sz="1500"/>
            </a:lvl7pPr>
            <a:lvl8pPr marL="3657600" lvl="7" indent="-323850" algn="l">
              <a:spcBef>
                <a:spcPts val="300"/>
              </a:spcBef>
              <a:spcAft>
                <a:spcPts val="0"/>
              </a:spcAft>
              <a:buClr>
                <a:schemeClr val="dk1"/>
              </a:buClr>
              <a:buSzPts val="1500"/>
              <a:buChar char="•"/>
              <a:defRPr sz="1500"/>
            </a:lvl8pPr>
            <a:lvl9pPr marL="4114800" lvl="8" indent="-323850" algn="l">
              <a:spcBef>
                <a:spcPts val="300"/>
              </a:spcBef>
              <a:spcAft>
                <a:spcPts val="0"/>
              </a:spcAft>
              <a:buClr>
                <a:schemeClr val="dk1"/>
              </a:buClr>
              <a:buSzPts val="1500"/>
              <a:buChar char="•"/>
              <a:defRPr sz="1500"/>
            </a:lvl9pPr>
          </a:lstStyle>
          <a:p>
            <a:endParaRPr/>
          </a:p>
        </p:txBody>
      </p:sp>
      <p:sp>
        <p:nvSpPr>
          <p:cNvPr id="61" name="Google Shape;61;p35"/>
          <p:cNvSpPr txBox="1">
            <a:spLocks noGrp="1"/>
          </p:cNvSpPr>
          <p:nvPr>
            <p:ph type="body" idx="2"/>
          </p:nvPr>
        </p:nvSpPr>
        <p:spPr>
          <a:xfrm>
            <a:off x="457202" y="1435103"/>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62" name="Google Shape;62;p35"/>
          <p:cNvSpPr txBox="1">
            <a:spLocks noGrp="1"/>
          </p:cNvSpPr>
          <p:nvPr>
            <p:ph type="dt" idx="10"/>
          </p:nvPr>
        </p:nvSpPr>
        <p:spPr>
          <a:xfrm>
            <a:off x="457200" y="6356356"/>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5"/>
          <p:cNvSpPr txBox="1">
            <a:spLocks noGrp="1"/>
          </p:cNvSpPr>
          <p:nvPr>
            <p:ph type="ftr" idx="11"/>
          </p:nvPr>
        </p:nvSpPr>
        <p:spPr>
          <a:xfrm>
            <a:off x="3124200" y="6356356"/>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5"/>
          <p:cNvSpPr txBox="1">
            <a:spLocks noGrp="1"/>
          </p:cNvSpPr>
          <p:nvPr>
            <p:ph type="sldNum" idx="12"/>
          </p:nvPr>
        </p:nvSpPr>
        <p:spPr>
          <a:xfrm>
            <a:off x="6553200" y="6356356"/>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Times New Roman"/>
                <a:ea typeface="Times New Roman"/>
                <a:cs typeface="Times New Roman"/>
                <a:sym typeface="Times New Roman"/>
              </a:defRPr>
            </a:lvl1pPr>
            <a:lvl2pPr marL="0" marR="0" lvl="1" indent="0" algn="r">
              <a:spcBef>
                <a:spcPts val="0"/>
              </a:spcBef>
              <a:spcAft>
                <a:spcPts val="0"/>
              </a:spcAft>
              <a:buNone/>
              <a:defRPr sz="900">
                <a:solidFill>
                  <a:srgbClr val="888888"/>
                </a:solidFill>
                <a:latin typeface="Times New Roman"/>
                <a:ea typeface="Times New Roman"/>
                <a:cs typeface="Times New Roman"/>
                <a:sym typeface="Times New Roman"/>
              </a:defRPr>
            </a:lvl2pPr>
            <a:lvl3pPr marL="0" marR="0" lvl="2" indent="0" algn="r">
              <a:spcBef>
                <a:spcPts val="0"/>
              </a:spcBef>
              <a:spcAft>
                <a:spcPts val="0"/>
              </a:spcAft>
              <a:buNone/>
              <a:defRPr sz="900">
                <a:solidFill>
                  <a:srgbClr val="888888"/>
                </a:solidFill>
                <a:latin typeface="Times New Roman"/>
                <a:ea typeface="Times New Roman"/>
                <a:cs typeface="Times New Roman"/>
                <a:sym typeface="Times New Roman"/>
              </a:defRPr>
            </a:lvl3pPr>
            <a:lvl4pPr marL="0" marR="0" lvl="3" indent="0" algn="r">
              <a:spcBef>
                <a:spcPts val="0"/>
              </a:spcBef>
              <a:spcAft>
                <a:spcPts val="0"/>
              </a:spcAft>
              <a:buNone/>
              <a:defRPr sz="900">
                <a:solidFill>
                  <a:srgbClr val="888888"/>
                </a:solidFill>
                <a:latin typeface="Times New Roman"/>
                <a:ea typeface="Times New Roman"/>
                <a:cs typeface="Times New Roman"/>
                <a:sym typeface="Times New Roman"/>
              </a:defRPr>
            </a:lvl4pPr>
            <a:lvl5pPr marL="0" marR="0" lvl="4" indent="0" algn="r">
              <a:spcBef>
                <a:spcPts val="0"/>
              </a:spcBef>
              <a:spcAft>
                <a:spcPts val="0"/>
              </a:spcAft>
              <a:buNone/>
              <a:defRPr sz="900">
                <a:solidFill>
                  <a:srgbClr val="888888"/>
                </a:solidFill>
                <a:latin typeface="Times New Roman"/>
                <a:ea typeface="Times New Roman"/>
                <a:cs typeface="Times New Roman"/>
                <a:sym typeface="Times New Roman"/>
              </a:defRPr>
            </a:lvl5pPr>
            <a:lvl6pPr marL="0" marR="0" lvl="5" indent="0" algn="r">
              <a:spcBef>
                <a:spcPts val="0"/>
              </a:spcBef>
              <a:spcAft>
                <a:spcPts val="0"/>
              </a:spcAft>
              <a:buNone/>
              <a:defRPr sz="900">
                <a:solidFill>
                  <a:srgbClr val="888888"/>
                </a:solidFill>
                <a:latin typeface="Times New Roman"/>
                <a:ea typeface="Times New Roman"/>
                <a:cs typeface="Times New Roman"/>
                <a:sym typeface="Times New Roman"/>
              </a:defRPr>
            </a:lvl6pPr>
            <a:lvl7pPr marL="0" marR="0" lvl="6" indent="0" algn="r">
              <a:spcBef>
                <a:spcPts val="0"/>
              </a:spcBef>
              <a:spcAft>
                <a:spcPts val="0"/>
              </a:spcAft>
              <a:buNone/>
              <a:defRPr sz="900">
                <a:solidFill>
                  <a:srgbClr val="888888"/>
                </a:solidFill>
                <a:latin typeface="Times New Roman"/>
                <a:ea typeface="Times New Roman"/>
                <a:cs typeface="Times New Roman"/>
                <a:sym typeface="Times New Roman"/>
              </a:defRPr>
            </a:lvl7pPr>
            <a:lvl8pPr marL="0" marR="0" lvl="7" indent="0" algn="r">
              <a:spcBef>
                <a:spcPts val="0"/>
              </a:spcBef>
              <a:spcAft>
                <a:spcPts val="0"/>
              </a:spcAft>
              <a:buNone/>
              <a:defRPr sz="900">
                <a:solidFill>
                  <a:srgbClr val="888888"/>
                </a:solidFill>
                <a:latin typeface="Times New Roman"/>
                <a:ea typeface="Times New Roman"/>
                <a:cs typeface="Times New Roman"/>
                <a:sym typeface="Times New Roman"/>
              </a:defRPr>
            </a:lvl8pPr>
            <a:lvl9pPr marL="0" marR="0" lvl="8" indent="0" algn="r">
              <a:spcBef>
                <a:spcPts val="0"/>
              </a:spcBef>
              <a:spcAft>
                <a:spcPts val="0"/>
              </a:spcAft>
              <a:buNone/>
              <a:defRPr sz="900">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36"/>
          <p:cNvSpPr>
            <a:spLocks noGrp="1"/>
          </p:cNvSpPr>
          <p:nvPr>
            <p:ph type="pic" idx="2"/>
          </p:nvPr>
        </p:nvSpPr>
        <p:spPr>
          <a:xfrm>
            <a:off x="1792288" y="612775"/>
            <a:ext cx="5486400" cy="4114800"/>
          </a:xfrm>
          <a:prstGeom prst="rect">
            <a:avLst/>
          </a:prstGeom>
          <a:noFill/>
          <a:ln>
            <a:noFill/>
          </a:ln>
        </p:spPr>
      </p:sp>
      <p:sp>
        <p:nvSpPr>
          <p:cNvPr id="68" name="Google Shape;68;p3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69" name="Google Shape;69;p36"/>
          <p:cNvSpPr txBox="1">
            <a:spLocks noGrp="1"/>
          </p:cNvSpPr>
          <p:nvPr>
            <p:ph type="dt" idx="10"/>
          </p:nvPr>
        </p:nvSpPr>
        <p:spPr>
          <a:xfrm>
            <a:off x="457200" y="6356356"/>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6"/>
          <p:cNvSpPr txBox="1">
            <a:spLocks noGrp="1"/>
          </p:cNvSpPr>
          <p:nvPr>
            <p:ph type="ftr" idx="11"/>
          </p:nvPr>
        </p:nvSpPr>
        <p:spPr>
          <a:xfrm>
            <a:off x="3124200" y="6356356"/>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6"/>
          <p:cNvSpPr txBox="1">
            <a:spLocks noGrp="1"/>
          </p:cNvSpPr>
          <p:nvPr>
            <p:ph type="sldNum" idx="12"/>
          </p:nvPr>
        </p:nvSpPr>
        <p:spPr>
          <a:xfrm>
            <a:off x="6553200" y="6356356"/>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Times New Roman"/>
                <a:ea typeface="Times New Roman"/>
                <a:cs typeface="Times New Roman"/>
                <a:sym typeface="Times New Roman"/>
              </a:defRPr>
            </a:lvl1pPr>
            <a:lvl2pPr marL="0" marR="0" lvl="1" indent="0" algn="r">
              <a:spcBef>
                <a:spcPts val="0"/>
              </a:spcBef>
              <a:spcAft>
                <a:spcPts val="0"/>
              </a:spcAft>
              <a:buNone/>
              <a:defRPr sz="900">
                <a:solidFill>
                  <a:srgbClr val="888888"/>
                </a:solidFill>
                <a:latin typeface="Times New Roman"/>
                <a:ea typeface="Times New Roman"/>
                <a:cs typeface="Times New Roman"/>
                <a:sym typeface="Times New Roman"/>
              </a:defRPr>
            </a:lvl2pPr>
            <a:lvl3pPr marL="0" marR="0" lvl="2" indent="0" algn="r">
              <a:spcBef>
                <a:spcPts val="0"/>
              </a:spcBef>
              <a:spcAft>
                <a:spcPts val="0"/>
              </a:spcAft>
              <a:buNone/>
              <a:defRPr sz="900">
                <a:solidFill>
                  <a:srgbClr val="888888"/>
                </a:solidFill>
                <a:latin typeface="Times New Roman"/>
                <a:ea typeface="Times New Roman"/>
                <a:cs typeface="Times New Roman"/>
                <a:sym typeface="Times New Roman"/>
              </a:defRPr>
            </a:lvl3pPr>
            <a:lvl4pPr marL="0" marR="0" lvl="3" indent="0" algn="r">
              <a:spcBef>
                <a:spcPts val="0"/>
              </a:spcBef>
              <a:spcAft>
                <a:spcPts val="0"/>
              </a:spcAft>
              <a:buNone/>
              <a:defRPr sz="900">
                <a:solidFill>
                  <a:srgbClr val="888888"/>
                </a:solidFill>
                <a:latin typeface="Times New Roman"/>
                <a:ea typeface="Times New Roman"/>
                <a:cs typeface="Times New Roman"/>
                <a:sym typeface="Times New Roman"/>
              </a:defRPr>
            </a:lvl4pPr>
            <a:lvl5pPr marL="0" marR="0" lvl="4" indent="0" algn="r">
              <a:spcBef>
                <a:spcPts val="0"/>
              </a:spcBef>
              <a:spcAft>
                <a:spcPts val="0"/>
              </a:spcAft>
              <a:buNone/>
              <a:defRPr sz="900">
                <a:solidFill>
                  <a:srgbClr val="888888"/>
                </a:solidFill>
                <a:latin typeface="Times New Roman"/>
                <a:ea typeface="Times New Roman"/>
                <a:cs typeface="Times New Roman"/>
                <a:sym typeface="Times New Roman"/>
              </a:defRPr>
            </a:lvl5pPr>
            <a:lvl6pPr marL="0" marR="0" lvl="5" indent="0" algn="r">
              <a:spcBef>
                <a:spcPts val="0"/>
              </a:spcBef>
              <a:spcAft>
                <a:spcPts val="0"/>
              </a:spcAft>
              <a:buNone/>
              <a:defRPr sz="900">
                <a:solidFill>
                  <a:srgbClr val="888888"/>
                </a:solidFill>
                <a:latin typeface="Times New Roman"/>
                <a:ea typeface="Times New Roman"/>
                <a:cs typeface="Times New Roman"/>
                <a:sym typeface="Times New Roman"/>
              </a:defRPr>
            </a:lvl6pPr>
            <a:lvl7pPr marL="0" marR="0" lvl="6" indent="0" algn="r">
              <a:spcBef>
                <a:spcPts val="0"/>
              </a:spcBef>
              <a:spcAft>
                <a:spcPts val="0"/>
              </a:spcAft>
              <a:buNone/>
              <a:defRPr sz="900">
                <a:solidFill>
                  <a:srgbClr val="888888"/>
                </a:solidFill>
                <a:latin typeface="Times New Roman"/>
                <a:ea typeface="Times New Roman"/>
                <a:cs typeface="Times New Roman"/>
                <a:sym typeface="Times New Roman"/>
              </a:defRPr>
            </a:lvl7pPr>
            <a:lvl8pPr marL="0" marR="0" lvl="7" indent="0" algn="r">
              <a:spcBef>
                <a:spcPts val="0"/>
              </a:spcBef>
              <a:spcAft>
                <a:spcPts val="0"/>
              </a:spcAft>
              <a:buNone/>
              <a:defRPr sz="900">
                <a:solidFill>
                  <a:srgbClr val="888888"/>
                </a:solidFill>
                <a:latin typeface="Times New Roman"/>
                <a:ea typeface="Times New Roman"/>
                <a:cs typeface="Times New Roman"/>
                <a:sym typeface="Times New Roman"/>
              </a:defRPr>
            </a:lvl8pPr>
            <a:lvl9pPr marL="0" marR="0" lvl="8" indent="0" algn="r">
              <a:spcBef>
                <a:spcPts val="0"/>
              </a:spcBef>
              <a:spcAft>
                <a:spcPts val="0"/>
              </a:spcAft>
              <a:buNone/>
              <a:defRPr sz="900">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2.jpe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2.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4.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300" b="0" i="0" u="none" strike="noStrike" cap="none">
                <a:solidFill>
                  <a:schemeClr val="dk1"/>
                </a:solidFill>
                <a:latin typeface="Times New Roman"/>
                <a:ea typeface="Times New Roman"/>
                <a:cs typeface="Times New Roman"/>
                <a:sym typeface="Times New Roman"/>
              </a:defRPr>
            </a:lvl1pPr>
            <a:lvl2pPr marR="0" lvl="1"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1" name="Google Shape;11;p13"/>
          <p:cNvSpPr txBox="1">
            <a:spLocks noGrp="1"/>
          </p:cNvSpPr>
          <p:nvPr>
            <p:ph type="body" idx="1"/>
          </p:nvPr>
        </p:nvSpPr>
        <p:spPr>
          <a:xfrm>
            <a:off x="457200" y="1600206"/>
            <a:ext cx="8229600"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Times New Roman"/>
                <a:ea typeface="Times New Roman"/>
                <a:cs typeface="Times New Roman"/>
                <a:sym typeface="Times New Roman"/>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457200" y="6356356"/>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3124200" y="6356356"/>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6553200" y="6356356"/>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b="0" i="0" u="none" strike="noStrike" cap="none">
                <a:solidFill>
                  <a:srgbClr val="888888"/>
                </a:solidFill>
                <a:latin typeface="Times New Roman"/>
                <a:ea typeface="Times New Roman"/>
                <a:cs typeface="Times New Roman"/>
                <a:sym typeface="Times New Roman"/>
              </a:defRPr>
            </a:lvl1pPr>
            <a:lvl2pPr marL="0" marR="0" lvl="1" indent="0" algn="r" rtl="0">
              <a:spcBef>
                <a:spcPts val="0"/>
              </a:spcBef>
              <a:spcAft>
                <a:spcPts val="0"/>
              </a:spcAft>
              <a:buNone/>
              <a:defRPr sz="900" b="0" i="0" u="none" strike="noStrike" cap="none">
                <a:solidFill>
                  <a:srgbClr val="888888"/>
                </a:solidFill>
                <a:latin typeface="Times New Roman"/>
                <a:ea typeface="Times New Roman"/>
                <a:cs typeface="Times New Roman"/>
                <a:sym typeface="Times New Roman"/>
              </a:defRPr>
            </a:lvl2pPr>
            <a:lvl3pPr marL="0" marR="0" lvl="2" indent="0" algn="r" rtl="0">
              <a:spcBef>
                <a:spcPts val="0"/>
              </a:spcBef>
              <a:spcAft>
                <a:spcPts val="0"/>
              </a:spcAft>
              <a:buNone/>
              <a:defRPr sz="900" b="0" i="0" u="none" strike="noStrike" cap="none">
                <a:solidFill>
                  <a:srgbClr val="888888"/>
                </a:solidFill>
                <a:latin typeface="Times New Roman"/>
                <a:ea typeface="Times New Roman"/>
                <a:cs typeface="Times New Roman"/>
                <a:sym typeface="Times New Roman"/>
              </a:defRPr>
            </a:lvl3pPr>
            <a:lvl4pPr marL="0" marR="0" lvl="3" indent="0" algn="r" rtl="0">
              <a:spcBef>
                <a:spcPts val="0"/>
              </a:spcBef>
              <a:spcAft>
                <a:spcPts val="0"/>
              </a:spcAft>
              <a:buNone/>
              <a:defRPr sz="900" b="0" i="0" u="none" strike="noStrike" cap="none">
                <a:solidFill>
                  <a:srgbClr val="888888"/>
                </a:solidFill>
                <a:latin typeface="Times New Roman"/>
                <a:ea typeface="Times New Roman"/>
                <a:cs typeface="Times New Roman"/>
                <a:sym typeface="Times New Roman"/>
              </a:defRPr>
            </a:lvl4pPr>
            <a:lvl5pPr marL="0" marR="0" lvl="4" indent="0" algn="r" rtl="0">
              <a:spcBef>
                <a:spcPts val="0"/>
              </a:spcBef>
              <a:spcAft>
                <a:spcPts val="0"/>
              </a:spcAft>
              <a:buNone/>
              <a:defRPr sz="900" b="0" i="0" u="none" strike="noStrike" cap="none">
                <a:solidFill>
                  <a:srgbClr val="888888"/>
                </a:solidFill>
                <a:latin typeface="Times New Roman"/>
                <a:ea typeface="Times New Roman"/>
                <a:cs typeface="Times New Roman"/>
                <a:sym typeface="Times New Roman"/>
              </a:defRPr>
            </a:lvl5pPr>
            <a:lvl6pPr marL="0" marR="0" lvl="5" indent="0" algn="r" rtl="0">
              <a:spcBef>
                <a:spcPts val="0"/>
              </a:spcBef>
              <a:spcAft>
                <a:spcPts val="0"/>
              </a:spcAft>
              <a:buNone/>
              <a:defRPr sz="900" b="0" i="0" u="none" strike="noStrike" cap="none">
                <a:solidFill>
                  <a:srgbClr val="888888"/>
                </a:solidFill>
                <a:latin typeface="Times New Roman"/>
                <a:ea typeface="Times New Roman"/>
                <a:cs typeface="Times New Roman"/>
                <a:sym typeface="Times New Roman"/>
              </a:defRPr>
            </a:lvl6pPr>
            <a:lvl7pPr marL="0" marR="0" lvl="6" indent="0" algn="r" rtl="0">
              <a:spcBef>
                <a:spcPts val="0"/>
              </a:spcBef>
              <a:spcAft>
                <a:spcPts val="0"/>
              </a:spcAft>
              <a:buNone/>
              <a:defRPr sz="900" b="0" i="0" u="none" strike="noStrike" cap="none">
                <a:solidFill>
                  <a:srgbClr val="888888"/>
                </a:solidFill>
                <a:latin typeface="Times New Roman"/>
                <a:ea typeface="Times New Roman"/>
                <a:cs typeface="Times New Roman"/>
                <a:sym typeface="Times New Roman"/>
              </a:defRPr>
            </a:lvl7pPr>
            <a:lvl8pPr marL="0" marR="0" lvl="7" indent="0" algn="r" rtl="0">
              <a:spcBef>
                <a:spcPts val="0"/>
              </a:spcBef>
              <a:spcAft>
                <a:spcPts val="0"/>
              </a:spcAft>
              <a:buNone/>
              <a:defRPr sz="900" b="0" i="0" u="none" strike="noStrike" cap="none">
                <a:solidFill>
                  <a:srgbClr val="888888"/>
                </a:solidFill>
                <a:latin typeface="Times New Roman"/>
                <a:ea typeface="Times New Roman"/>
                <a:cs typeface="Times New Roman"/>
                <a:sym typeface="Times New Roman"/>
              </a:defRPr>
            </a:lvl8pPr>
            <a:lvl9pPr marL="0" marR="0" lvl="8" indent="0" algn="r" rtl="0">
              <a:spcBef>
                <a:spcPts val="0"/>
              </a:spcBef>
              <a:spcAft>
                <a:spcPts val="0"/>
              </a:spcAft>
              <a:buNone/>
              <a:defRPr sz="9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84" r:id="rId13"/>
    <p:sldLayoutId id="2147483685"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extLst>
      <p:ext uri="{BB962C8B-B14F-4D97-AF65-F5344CB8AC3E}">
        <p14:creationId xmlns:p14="http://schemas.microsoft.com/office/powerpoint/2010/main" val="297162957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mn-lt"/>
                <a:ea typeface="+mn-ea"/>
                <a:cs typeface="+mn-cs"/>
              </a:defRPr>
            </a:lvl1pPr>
          </a:lstStyle>
          <a:p>
            <a:pPr>
              <a:defRPr/>
            </a:pPr>
            <a:r>
              <a:rPr lang="en-US"/>
              <a:t>November 14, 2019</a:t>
            </a: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mn-lt"/>
                <a:ea typeface="+mn-ea"/>
                <a:cs typeface="+mn-cs"/>
              </a:defRPr>
            </a:lvl1pPr>
          </a:lstStyle>
          <a:p>
            <a:pPr>
              <a:defRPr/>
            </a:pPr>
            <a:r>
              <a:rPr lang="en-US"/>
              <a:t>MN Assoc of Floodplain Managers</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mn-lt"/>
                <a:ea typeface="+mn-ea"/>
                <a:cs typeface="+mn-cs"/>
              </a:defRPr>
            </a:lvl1pPr>
          </a:lstStyle>
          <a:p>
            <a:pPr>
              <a:defRPr/>
            </a:pPr>
            <a:fld id="{9FD14B67-5B11-4339-9EE3-C1E8D2A75965}" type="slidenum">
              <a:rPr lang="en-US"/>
              <a:pPr>
                <a:defRPr/>
              </a:pPr>
              <a:t>‹#›</a:t>
            </a:fld>
            <a:endParaRPr lang="en-US"/>
          </a:p>
        </p:txBody>
      </p:sp>
    </p:spTree>
    <p:extLst>
      <p:ext uri="{BB962C8B-B14F-4D97-AF65-F5344CB8AC3E}">
        <p14:creationId xmlns:p14="http://schemas.microsoft.com/office/powerpoint/2010/main" val="427858607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9"/>
        <p:cNvGrpSpPr/>
        <p:nvPr/>
      </p:nvGrpSpPr>
      <p:grpSpPr>
        <a:xfrm>
          <a:off x="0" y="0"/>
          <a:ext cx="0" cy="0"/>
          <a:chOff x="0" y="0"/>
          <a:chExt cx="0" cy="0"/>
        </a:xfrm>
      </p:grpSpPr>
      <p:sp>
        <p:nvSpPr>
          <p:cNvPr id="90" name="Google Shape;90;p15"/>
          <p:cNvSpPr txBox="1">
            <a:spLocks noGrp="1"/>
          </p:cNvSpPr>
          <p:nvPr>
            <p:ph type="title"/>
          </p:nvPr>
        </p:nvSpPr>
        <p:spPr>
          <a:xfrm>
            <a:off x="457200" y="274640"/>
            <a:ext cx="8229600" cy="1143001"/>
          </a:xfrm>
          <a:prstGeom prst="rect">
            <a:avLst/>
          </a:prstGeom>
          <a:noFill/>
          <a:ln>
            <a:noFill/>
          </a:ln>
        </p:spPr>
        <p:txBody>
          <a:bodyPr spcFirstLastPara="1" wrap="square" lIns="45700" tIns="45700" rIns="45700" bIns="45700" anchor="ctr" anchorCtr="0">
            <a:normAutofit/>
          </a:bodyPr>
          <a:lstStyle>
            <a:lvl1pPr marR="0" lvl="0" algn="ctr" rtl="0">
              <a:lnSpc>
                <a:spcPct val="100000"/>
              </a:lnSpc>
              <a:spcBef>
                <a:spcPts val="0"/>
              </a:spcBef>
              <a:spcAft>
                <a:spcPts val="0"/>
              </a:spcAft>
              <a:buClr>
                <a:srgbClr val="000000"/>
              </a:buClr>
              <a:buSzPts val="5867"/>
              <a:buFont typeface="Calibri"/>
              <a:buNone/>
              <a:defRPr sz="5867" b="0" i="0" u="none" strike="noStrike" cap="none">
                <a:solidFill>
                  <a:srgbClr val="000000"/>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5867"/>
              <a:buFont typeface="Calibri"/>
              <a:buNone/>
              <a:defRPr sz="5867"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5867"/>
              <a:buFont typeface="Calibri"/>
              <a:buNone/>
              <a:defRPr sz="5867"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5867"/>
              <a:buFont typeface="Calibri"/>
              <a:buNone/>
              <a:defRPr sz="5867"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5867"/>
              <a:buFont typeface="Calibri"/>
              <a:buNone/>
              <a:defRPr sz="5867"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5867"/>
              <a:buFont typeface="Calibri"/>
              <a:buNone/>
              <a:defRPr sz="5867"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5867"/>
              <a:buFont typeface="Calibri"/>
              <a:buNone/>
              <a:defRPr sz="5867"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5867"/>
              <a:buFont typeface="Calibri"/>
              <a:buNone/>
              <a:defRPr sz="5867"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5867"/>
              <a:buFont typeface="Calibri"/>
              <a:buNone/>
              <a:defRPr sz="5867" b="0" i="0" u="none" strike="noStrike" cap="none">
                <a:solidFill>
                  <a:srgbClr val="000000"/>
                </a:solidFill>
                <a:latin typeface="Calibri"/>
                <a:ea typeface="Calibri"/>
                <a:cs typeface="Calibri"/>
                <a:sym typeface="Calibri"/>
              </a:defRPr>
            </a:lvl9pPr>
          </a:lstStyle>
          <a:p>
            <a:endParaRPr/>
          </a:p>
        </p:txBody>
      </p:sp>
      <p:sp>
        <p:nvSpPr>
          <p:cNvPr id="91" name="Google Shape;91;p15"/>
          <p:cNvSpPr txBox="1">
            <a:spLocks noGrp="1"/>
          </p:cNvSpPr>
          <p:nvPr>
            <p:ph type="body" idx="1"/>
          </p:nvPr>
        </p:nvSpPr>
        <p:spPr>
          <a:xfrm>
            <a:off x="457200" y="1600202"/>
            <a:ext cx="8229600" cy="4525964"/>
          </a:xfrm>
          <a:prstGeom prst="rect">
            <a:avLst/>
          </a:prstGeom>
          <a:noFill/>
          <a:ln>
            <a:noFill/>
          </a:ln>
        </p:spPr>
        <p:txBody>
          <a:bodyPr spcFirstLastPara="1" wrap="square" lIns="45700" tIns="45700" rIns="45700" bIns="45700" anchor="t" anchorCtr="0">
            <a:normAutofit/>
          </a:bodyPr>
          <a:lstStyle>
            <a:lvl1pPr marL="457200" marR="0" lvl="0" indent="-499554" algn="l" rtl="0">
              <a:lnSpc>
                <a:spcPct val="100000"/>
              </a:lnSpc>
              <a:spcBef>
                <a:spcPts val="933"/>
              </a:spcBef>
              <a:spcAft>
                <a:spcPts val="0"/>
              </a:spcAft>
              <a:buClr>
                <a:srgbClr val="000000"/>
              </a:buClr>
              <a:buSzPts val="4267"/>
              <a:buFont typeface="Arial"/>
              <a:buChar char="•"/>
              <a:defRPr sz="4267" b="0" i="0" u="none" strike="noStrike" cap="none">
                <a:solidFill>
                  <a:srgbClr val="000000"/>
                </a:solidFill>
                <a:latin typeface="Calibri"/>
                <a:ea typeface="Calibri"/>
                <a:cs typeface="Calibri"/>
                <a:sym typeface="Calibri"/>
              </a:defRPr>
            </a:lvl1pPr>
            <a:lvl2pPr marL="914400" marR="0" lvl="1" indent="-499554" algn="l" rtl="0">
              <a:lnSpc>
                <a:spcPct val="100000"/>
              </a:lnSpc>
              <a:spcBef>
                <a:spcPts val="933"/>
              </a:spcBef>
              <a:spcAft>
                <a:spcPts val="0"/>
              </a:spcAft>
              <a:buClr>
                <a:srgbClr val="000000"/>
              </a:buClr>
              <a:buSzPts val="4267"/>
              <a:buFont typeface="Arial"/>
              <a:buChar char="–"/>
              <a:defRPr sz="4267" b="0" i="0" u="none" strike="noStrike" cap="none">
                <a:solidFill>
                  <a:srgbClr val="000000"/>
                </a:solidFill>
                <a:latin typeface="Calibri"/>
                <a:ea typeface="Calibri"/>
                <a:cs typeface="Calibri"/>
                <a:sym typeface="Calibri"/>
              </a:defRPr>
            </a:lvl2pPr>
            <a:lvl3pPr marL="1371600" marR="0" lvl="2" indent="-499554" algn="l" rtl="0">
              <a:lnSpc>
                <a:spcPct val="100000"/>
              </a:lnSpc>
              <a:spcBef>
                <a:spcPts val="933"/>
              </a:spcBef>
              <a:spcAft>
                <a:spcPts val="0"/>
              </a:spcAft>
              <a:buClr>
                <a:srgbClr val="000000"/>
              </a:buClr>
              <a:buSzPts val="4267"/>
              <a:buFont typeface="Arial"/>
              <a:buChar char="•"/>
              <a:defRPr sz="4267" b="0" i="0" u="none" strike="noStrike" cap="none">
                <a:solidFill>
                  <a:srgbClr val="000000"/>
                </a:solidFill>
                <a:latin typeface="Calibri"/>
                <a:ea typeface="Calibri"/>
                <a:cs typeface="Calibri"/>
                <a:sym typeface="Calibri"/>
              </a:defRPr>
            </a:lvl3pPr>
            <a:lvl4pPr marL="1828800" marR="0" lvl="3" indent="-499554" algn="l" rtl="0">
              <a:lnSpc>
                <a:spcPct val="100000"/>
              </a:lnSpc>
              <a:spcBef>
                <a:spcPts val="933"/>
              </a:spcBef>
              <a:spcAft>
                <a:spcPts val="0"/>
              </a:spcAft>
              <a:buClr>
                <a:srgbClr val="000000"/>
              </a:buClr>
              <a:buSzPts val="4267"/>
              <a:buFont typeface="Arial"/>
              <a:buChar char="–"/>
              <a:defRPr sz="4267" b="0" i="0" u="none" strike="noStrike" cap="none">
                <a:solidFill>
                  <a:srgbClr val="000000"/>
                </a:solidFill>
                <a:latin typeface="Calibri"/>
                <a:ea typeface="Calibri"/>
                <a:cs typeface="Calibri"/>
                <a:sym typeface="Calibri"/>
              </a:defRPr>
            </a:lvl4pPr>
            <a:lvl5pPr marL="2286000" marR="0" lvl="4" indent="-499554" algn="l" rtl="0">
              <a:lnSpc>
                <a:spcPct val="100000"/>
              </a:lnSpc>
              <a:spcBef>
                <a:spcPts val="933"/>
              </a:spcBef>
              <a:spcAft>
                <a:spcPts val="0"/>
              </a:spcAft>
              <a:buClr>
                <a:srgbClr val="000000"/>
              </a:buClr>
              <a:buSzPts val="4267"/>
              <a:buFont typeface="Arial"/>
              <a:buChar char="»"/>
              <a:defRPr sz="4267" b="0" i="0" u="none" strike="noStrike" cap="none">
                <a:solidFill>
                  <a:srgbClr val="000000"/>
                </a:solidFill>
                <a:latin typeface="Calibri"/>
                <a:ea typeface="Calibri"/>
                <a:cs typeface="Calibri"/>
                <a:sym typeface="Calibri"/>
              </a:defRPr>
            </a:lvl5pPr>
            <a:lvl6pPr marL="2743200" marR="0" lvl="5" indent="-499554" algn="l" rtl="0">
              <a:lnSpc>
                <a:spcPct val="100000"/>
              </a:lnSpc>
              <a:spcBef>
                <a:spcPts val="933"/>
              </a:spcBef>
              <a:spcAft>
                <a:spcPts val="0"/>
              </a:spcAft>
              <a:buClr>
                <a:srgbClr val="000000"/>
              </a:buClr>
              <a:buSzPts val="4267"/>
              <a:buFont typeface="Arial"/>
              <a:buChar char="•"/>
              <a:defRPr sz="4267" b="0" i="0" u="none" strike="noStrike" cap="none">
                <a:solidFill>
                  <a:srgbClr val="000000"/>
                </a:solidFill>
                <a:latin typeface="Calibri"/>
                <a:ea typeface="Calibri"/>
                <a:cs typeface="Calibri"/>
                <a:sym typeface="Calibri"/>
              </a:defRPr>
            </a:lvl6pPr>
            <a:lvl7pPr marL="3200400" marR="0" lvl="6" indent="-499554" algn="l" rtl="0">
              <a:lnSpc>
                <a:spcPct val="100000"/>
              </a:lnSpc>
              <a:spcBef>
                <a:spcPts val="933"/>
              </a:spcBef>
              <a:spcAft>
                <a:spcPts val="0"/>
              </a:spcAft>
              <a:buClr>
                <a:srgbClr val="000000"/>
              </a:buClr>
              <a:buSzPts val="4267"/>
              <a:buFont typeface="Arial"/>
              <a:buChar char="•"/>
              <a:defRPr sz="4267" b="0" i="0" u="none" strike="noStrike" cap="none">
                <a:solidFill>
                  <a:srgbClr val="000000"/>
                </a:solidFill>
                <a:latin typeface="Calibri"/>
                <a:ea typeface="Calibri"/>
                <a:cs typeface="Calibri"/>
                <a:sym typeface="Calibri"/>
              </a:defRPr>
            </a:lvl7pPr>
            <a:lvl8pPr marL="3657600" marR="0" lvl="7" indent="-499554" algn="l" rtl="0">
              <a:lnSpc>
                <a:spcPct val="100000"/>
              </a:lnSpc>
              <a:spcBef>
                <a:spcPts val="933"/>
              </a:spcBef>
              <a:spcAft>
                <a:spcPts val="0"/>
              </a:spcAft>
              <a:buClr>
                <a:srgbClr val="000000"/>
              </a:buClr>
              <a:buSzPts val="4267"/>
              <a:buFont typeface="Arial"/>
              <a:buChar char="•"/>
              <a:defRPr sz="4267" b="0" i="0" u="none" strike="noStrike" cap="none">
                <a:solidFill>
                  <a:srgbClr val="000000"/>
                </a:solidFill>
                <a:latin typeface="Calibri"/>
                <a:ea typeface="Calibri"/>
                <a:cs typeface="Calibri"/>
                <a:sym typeface="Calibri"/>
              </a:defRPr>
            </a:lvl8pPr>
            <a:lvl9pPr marL="4114800" marR="0" lvl="8" indent="-499554" algn="l" rtl="0">
              <a:lnSpc>
                <a:spcPct val="100000"/>
              </a:lnSpc>
              <a:spcBef>
                <a:spcPts val="933"/>
              </a:spcBef>
              <a:spcAft>
                <a:spcPts val="0"/>
              </a:spcAft>
              <a:buClr>
                <a:srgbClr val="000000"/>
              </a:buClr>
              <a:buSzPts val="4267"/>
              <a:buFont typeface="Arial"/>
              <a:buChar char="•"/>
              <a:defRPr sz="4267" b="0" i="0" u="none" strike="noStrike" cap="none">
                <a:solidFill>
                  <a:srgbClr val="000000"/>
                </a:solidFill>
                <a:latin typeface="Calibri"/>
                <a:ea typeface="Calibri"/>
                <a:cs typeface="Calibri"/>
                <a:sym typeface="Calibri"/>
              </a:defRPr>
            </a:lvl9pPr>
          </a:lstStyle>
          <a:p>
            <a:endParaRPr/>
          </a:p>
        </p:txBody>
      </p:sp>
      <p:sp>
        <p:nvSpPr>
          <p:cNvPr id="92" name="Google Shape;92;p15"/>
          <p:cNvSpPr txBox="1">
            <a:spLocks noGrp="1"/>
          </p:cNvSpPr>
          <p:nvPr>
            <p:ph type="sldNum" idx="12"/>
          </p:nvPr>
        </p:nvSpPr>
        <p:spPr>
          <a:xfrm>
            <a:off x="8342798" y="6369638"/>
            <a:ext cx="344003" cy="338554"/>
          </a:xfrm>
          <a:prstGeom prst="rect">
            <a:avLst/>
          </a:prstGeom>
          <a:noFill/>
          <a:ln>
            <a:noFill/>
          </a:ln>
        </p:spPr>
        <p:txBody>
          <a:bodyPr spcFirstLastPara="1" wrap="square" lIns="45700" tIns="45700" rIns="45700" bIns="45700" anchor="ctr" anchorCtr="0">
            <a:spAutoFit/>
          </a:bodyPr>
          <a:lstStyle>
            <a:lvl1pPr marL="0" marR="0" lvl="0" indent="0" algn="r" rtl="0">
              <a:spcBef>
                <a:spcPts val="0"/>
              </a:spcBef>
              <a:buNone/>
              <a:defRPr sz="1600" b="0" i="0" u="none" strike="noStrike" cap="none">
                <a:solidFill>
                  <a:srgbClr val="888888"/>
                </a:solidFill>
                <a:latin typeface="Helvetica Neue"/>
                <a:ea typeface="Helvetica Neue"/>
                <a:cs typeface="Helvetica Neue"/>
                <a:sym typeface="Helvetica Neue"/>
              </a:defRPr>
            </a:lvl1pPr>
            <a:lvl2pPr marL="0" marR="0" lvl="1" indent="0" algn="r" rtl="0">
              <a:spcBef>
                <a:spcPts val="0"/>
              </a:spcBef>
              <a:buNone/>
              <a:defRPr sz="1600" b="0" i="0" u="none" strike="noStrike" cap="none">
                <a:solidFill>
                  <a:srgbClr val="888888"/>
                </a:solidFill>
                <a:latin typeface="Helvetica Neue"/>
                <a:ea typeface="Helvetica Neue"/>
                <a:cs typeface="Helvetica Neue"/>
                <a:sym typeface="Helvetica Neue"/>
              </a:defRPr>
            </a:lvl2pPr>
            <a:lvl3pPr marL="0" marR="0" lvl="2" indent="0" algn="r" rtl="0">
              <a:spcBef>
                <a:spcPts val="0"/>
              </a:spcBef>
              <a:buNone/>
              <a:defRPr sz="1600" b="0" i="0" u="none" strike="noStrike" cap="none">
                <a:solidFill>
                  <a:srgbClr val="888888"/>
                </a:solidFill>
                <a:latin typeface="Helvetica Neue"/>
                <a:ea typeface="Helvetica Neue"/>
                <a:cs typeface="Helvetica Neue"/>
                <a:sym typeface="Helvetica Neue"/>
              </a:defRPr>
            </a:lvl3pPr>
            <a:lvl4pPr marL="0" marR="0" lvl="3" indent="0" algn="r" rtl="0">
              <a:spcBef>
                <a:spcPts val="0"/>
              </a:spcBef>
              <a:buNone/>
              <a:defRPr sz="1600" b="0" i="0" u="none" strike="noStrike" cap="none">
                <a:solidFill>
                  <a:srgbClr val="888888"/>
                </a:solidFill>
                <a:latin typeface="Helvetica Neue"/>
                <a:ea typeface="Helvetica Neue"/>
                <a:cs typeface="Helvetica Neue"/>
                <a:sym typeface="Helvetica Neue"/>
              </a:defRPr>
            </a:lvl4pPr>
            <a:lvl5pPr marL="0" marR="0" lvl="4" indent="0" algn="r" rtl="0">
              <a:spcBef>
                <a:spcPts val="0"/>
              </a:spcBef>
              <a:buNone/>
              <a:defRPr sz="1600" b="0" i="0" u="none" strike="noStrike" cap="none">
                <a:solidFill>
                  <a:srgbClr val="888888"/>
                </a:solidFill>
                <a:latin typeface="Helvetica Neue"/>
                <a:ea typeface="Helvetica Neue"/>
                <a:cs typeface="Helvetica Neue"/>
                <a:sym typeface="Helvetica Neue"/>
              </a:defRPr>
            </a:lvl5pPr>
            <a:lvl6pPr marL="0" marR="0" lvl="5" indent="0" algn="r" rtl="0">
              <a:spcBef>
                <a:spcPts val="0"/>
              </a:spcBef>
              <a:buNone/>
              <a:defRPr sz="1600" b="0" i="0" u="none" strike="noStrike" cap="none">
                <a:solidFill>
                  <a:srgbClr val="888888"/>
                </a:solidFill>
                <a:latin typeface="Helvetica Neue"/>
                <a:ea typeface="Helvetica Neue"/>
                <a:cs typeface="Helvetica Neue"/>
                <a:sym typeface="Helvetica Neue"/>
              </a:defRPr>
            </a:lvl6pPr>
            <a:lvl7pPr marL="0" marR="0" lvl="6" indent="0" algn="r" rtl="0">
              <a:spcBef>
                <a:spcPts val="0"/>
              </a:spcBef>
              <a:buNone/>
              <a:defRPr sz="1600" b="0" i="0" u="none" strike="noStrike" cap="none">
                <a:solidFill>
                  <a:srgbClr val="888888"/>
                </a:solidFill>
                <a:latin typeface="Helvetica Neue"/>
                <a:ea typeface="Helvetica Neue"/>
                <a:cs typeface="Helvetica Neue"/>
                <a:sym typeface="Helvetica Neue"/>
              </a:defRPr>
            </a:lvl7pPr>
            <a:lvl8pPr marL="0" marR="0" lvl="7" indent="0" algn="r" rtl="0">
              <a:spcBef>
                <a:spcPts val="0"/>
              </a:spcBef>
              <a:buNone/>
              <a:defRPr sz="1600" b="0" i="0" u="none" strike="noStrike" cap="none">
                <a:solidFill>
                  <a:srgbClr val="888888"/>
                </a:solidFill>
                <a:latin typeface="Helvetica Neue"/>
                <a:ea typeface="Helvetica Neue"/>
                <a:cs typeface="Helvetica Neue"/>
                <a:sym typeface="Helvetica Neue"/>
              </a:defRPr>
            </a:lvl8pPr>
            <a:lvl9pPr marL="0" marR="0" lvl="8" indent="0" algn="r" rtl="0">
              <a:spcBef>
                <a:spcPts val="0"/>
              </a:spcBef>
              <a:buNone/>
              <a:defRPr sz="16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35508603"/>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
        <p:cNvGrpSpPr/>
        <p:nvPr/>
      </p:nvGrpSpPr>
      <p:grpSpPr>
        <a:xfrm>
          <a:off x="0" y="0"/>
          <a:ext cx="0" cy="0"/>
          <a:chOff x="0" y="0"/>
          <a:chExt cx="0" cy="0"/>
        </a:xfrm>
      </p:grpSpPr>
      <p:sp>
        <p:nvSpPr>
          <p:cNvPr id="139" name="Google Shape;139;p1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0" name="Google Shape;140;p1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2" name="Google Shape;142;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3" name="Google Shape;143;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01312803"/>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hyperlink" Target="https://geodesy.noaa.gov/CORS/" TargetMode="Externa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0.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6.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3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3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3" Type="http://schemas.openxmlformats.org/officeDocument/2006/relationships/notesSlide" Target="../notesSlides/notesSlide36.xml"/><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slideLayout" Target="../slideLayouts/slideLayout30.xml"/><Relationship Id="rId1" Type="http://schemas.openxmlformats.org/officeDocument/2006/relationships/themeOverride" Target="../theme/themeOverride1.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2.jpeg"/><Relationship Id="rId9" Type="http://schemas.openxmlformats.org/officeDocument/2006/relationships/image" Target="../media/image66.svg"/><Relationship Id="rId1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hyperlink" Target="https://www.ngs.noaa.gov/data/formats/GVX/index.shtml" TargetMode="External"/><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30.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hyperlink" Target="mailto:ngs.opus.projects@noaa.gov" TargetMode="External"/><Relationship Id="rId2" Type="http://schemas.openxmlformats.org/officeDocument/2006/relationships/notesSlide" Target="../notesSlides/notesSlide43.xml"/><Relationship Id="rId1" Type="http://schemas.openxmlformats.org/officeDocument/2006/relationships/slideLayout" Target="../slideLayouts/slideLayout14.xml"/><Relationship Id="rId5" Type="http://schemas.openxmlformats.org/officeDocument/2006/relationships/hyperlink" Target="mailto:ngs.infocenter@noaa.gov" TargetMode="External"/><Relationship Id="rId4" Type="http://schemas.openxmlformats.org/officeDocument/2006/relationships/hyperlink" Target="mailto:ngs.spcs@noaa.gov"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8" Type="http://schemas.openxmlformats.org/officeDocument/2006/relationships/image" Target="../media/image84.JPG"/><Relationship Id="rId13" Type="http://schemas.openxmlformats.org/officeDocument/2006/relationships/image" Target="../media/image89.JPG"/><Relationship Id="rId3" Type="http://schemas.openxmlformats.org/officeDocument/2006/relationships/image" Target="../media/image79.JPG"/><Relationship Id="rId7" Type="http://schemas.openxmlformats.org/officeDocument/2006/relationships/image" Target="../media/image83.jpeg"/><Relationship Id="rId12" Type="http://schemas.openxmlformats.org/officeDocument/2006/relationships/image" Target="../media/image88.JPG"/><Relationship Id="rId2" Type="http://schemas.openxmlformats.org/officeDocument/2006/relationships/image" Target="../media/image78.JPG"/><Relationship Id="rId1" Type="http://schemas.openxmlformats.org/officeDocument/2006/relationships/slideLayout" Target="../slideLayouts/slideLayout2.xml"/><Relationship Id="rId6" Type="http://schemas.openxmlformats.org/officeDocument/2006/relationships/image" Target="../media/image82.JPG"/><Relationship Id="rId11" Type="http://schemas.openxmlformats.org/officeDocument/2006/relationships/image" Target="../media/image87.JPG"/><Relationship Id="rId5" Type="http://schemas.openxmlformats.org/officeDocument/2006/relationships/image" Target="../media/image81.jpg"/><Relationship Id="rId10" Type="http://schemas.openxmlformats.org/officeDocument/2006/relationships/image" Target="../media/image86.jfif"/><Relationship Id="rId4" Type="http://schemas.openxmlformats.org/officeDocument/2006/relationships/image" Target="../media/image80.jpg"/><Relationship Id="rId9" Type="http://schemas.openxmlformats.org/officeDocument/2006/relationships/image" Target="../media/image85.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7"/>
        <p:cNvGrpSpPr/>
        <p:nvPr/>
      </p:nvGrpSpPr>
      <p:grpSpPr>
        <a:xfrm>
          <a:off x="0" y="0"/>
          <a:ext cx="0" cy="0"/>
          <a:chOff x="0" y="0"/>
          <a:chExt cx="0" cy="0"/>
        </a:xfrm>
      </p:grpSpPr>
      <p:sp>
        <p:nvSpPr>
          <p:cNvPr id="218" name="Google Shape;218;p1"/>
          <p:cNvSpPr txBox="1"/>
          <p:nvPr/>
        </p:nvSpPr>
        <p:spPr>
          <a:xfrm>
            <a:off x="1378131" y="2715042"/>
            <a:ext cx="6138902" cy="70455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Arial"/>
                <a:ea typeface="Arial"/>
                <a:cs typeface="Arial"/>
                <a:sym typeface="Arial"/>
              </a:rPr>
              <a:t>NGS Webinar Series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36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Arial"/>
                <a:ea typeface="Arial"/>
                <a:cs typeface="Arial"/>
                <a:sym typeface="Arial"/>
              </a:rPr>
              <a:t>February 10, 2022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9" name="Google Shape;219;p1"/>
          <p:cNvSpPr txBox="1"/>
          <p:nvPr/>
        </p:nvSpPr>
        <p:spPr>
          <a:xfrm>
            <a:off x="139654" y="1559773"/>
            <a:ext cx="8615855" cy="70455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Arial"/>
                <a:cs typeface="Arial"/>
                <a:sym typeface="Arial"/>
              </a:rPr>
              <a:t>The NGS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Arial"/>
                <a:cs typeface="Arial"/>
                <a:sym typeface="Arial"/>
              </a:rPr>
              <a:t>Regional Geodetic Advisor Program</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20" name="Google Shape;220;p1"/>
          <p:cNvSpPr txBox="1">
            <a:spLocks noGrp="1"/>
          </p:cNvSpPr>
          <p:nvPr>
            <p:ph type="sldNum" idx="12"/>
          </p:nvPr>
        </p:nvSpPr>
        <p:spPr>
          <a:xfrm>
            <a:off x="6553200" y="6356356"/>
            <a:ext cx="21336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a:ln>
                  <a:noFill/>
                </a:ln>
                <a:solidFill>
                  <a:srgbClr val="888888"/>
                </a:solidFill>
                <a:effectLst/>
                <a:uLnTx/>
                <a:uFillTx/>
                <a:latin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900" b="0" i="0" u="none" strike="noStrike" kern="0" cap="none" spc="0" normalizeH="0" baseline="0" noProof="0" dirty="0">
              <a:ln>
                <a:noFill/>
              </a:ln>
              <a:solidFill>
                <a:srgbClr val="888888"/>
              </a:solidFill>
              <a:effectLst/>
              <a:uLnTx/>
              <a:uFillTx/>
              <a:latin typeface="Times New Roman"/>
              <a:cs typeface="Times New Roman"/>
              <a:sym typeface="Times New Roman"/>
            </a:endParaRPr>
          </a:p>
        </p:txBody>
      </p:sp>
      <p:sp>
        <p:nvSpPr>
          <p:cNvPr id="221" name="Google Shape;221;p1"/>
          <p:cNvSpPr txBox="1"/>
          <p:nvPr/>
        </p:nvSpPr>
        <p:spPr>
          <a:xfrm>
            <a:off x="1374125" y="3633350"/>
            <a:ext cx="6138900" cy="13605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36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Arial"/>
                <a:cs typeface="Arial"/>
                <a:sym typeface="Arial"/>
              </a:rPr>
              <a:t>Ross Mackay, Branch Chief</a:t>
            </a:r>
            <a:endParaRPr kumimoji="0" sz="1800" b="0" i="0" u="none" strike="noStrike" kern="0" cap="none" spc="0" normalizeH="0" baseline="0" noProof="0" dirty="0">
              <a:ln>
                <a:noFill/>
              </a:ln>
              <a:solidFill>
                <a:srgbClr val="00206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Arial"/>
                <a:ea typeface="Arial"/>
                <a:cs typeface="Arial"/>
                <a:sym typeface="Arial"/>
              </a:rPr>
              <a:t>Lynda Bell, Southwest Advisor</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36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Arial"/>
                <a:ea typeface="Arial"/>
                <a:cs typeface="Arial"/>
                <a:sym typeface="Arial"/>
              </a:rPr>
              <a:t>Jeff Jalbrzikowski, Appalachian Advisor</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36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Arial"/>
                <a:ea typeface="Arial"/>
                <a:cs typeface="Arial"/>
                <a:sym typeface="Arial"/>
              </a:rPr>
              <a:t>Dan Martin, Northeast Advisor</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22" name="Google Shape;222;p1"/>
          <p:cNvPicPr preferRelativeResize="0"/>
          <p:nvPr/>
        </p:nvPicPr>
        <p:blipFill rotWithShape="1">
          <a:blip r:embed="rId4">
            <a:alphaModFix/>
          </a:blip>
          <a:srcRect/>
          <a:stretch/>
        </p:blipFill>
        <p:spPr>
          <a:xfrm>
            <a:off x="3294387" y="5068873"/>
            <a:ext cx="2298357" cy="147861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1" name="Google Shape;301;p10"/>
          <p:cNvSpPr txBox="1"/>
          <p:nvPr/>
        </p:nvSpPr>
        <p:spPr>
          <a:xfrm>
            <a:off x="1502548" y="1467866"/>
            <a:ext cx="6138902" cy="4444419"/>
          </a:xfrm>
          <a:prstGeom prst="rect">
            <a:avLst/>
          </a:prstGeom>
          <a:noFill/>
          <a:ln>
            <a:noFill/>
          </a:ln>
        </p:spPr>
        <p:txBody>
          <a:bodyPr spcFirstLastPara="1" wrap="square" lIns="91425" tIns="45700" rIns="91425" bIns="45700" anchor="t" anchorCtr="0">
            <a:noAutofit/>
          </a:bodyPr>
          <a:lstStyle/>
          <a:p>
            <a:pPr marL="1143000" marR="0" lvl="2" indent="-2286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2060"/>
                </a:solidFill>
                <a:effectLst/>
                <a:uLnTx/>
                <a:uFillTx/>
                <a:latin typeface="Arial"/>
                <a:ea typeface="Arial"/>
                <a:cs typeface="Arial"/>
                <a:sym typeface="Arial"/>
              </a:rPr>
              <a:t>CORS</a:t>
            </a:r>
            <a:r>
              <a:rPr kumimoji="0" lang="en-US" sz="1800" b="0" i="0" u="none" strike="noStrike" kern="0" cap="none" spc="0" normalizeH="0" baseline="0" noProof="0">
                <a:ln>
                  <a:noFill/>
                </a:ln>
                <a:solidFill>
                  <a:srgbClr val="002060"/>
                </a:solidFill>
                <a:effectLst/>
                <a:uLnTx/>
                <a:uFillTx/>
                <a:latin typeface="Arial"/>
                <a:ea typeface="Arial"/>
                <a:cs typeface="Arial"/>
                <a:sym typeface="Arial"/>
              </a:rPr>
              <a:t>, Lynda Bell, Southwest Advisor</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600200" marR="0" lvl="3" indent="-22860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060"/>
                </a:solidFill>
                <a:effectLst/>
                <a:uLnTx/>
                <a:uFillTx/>
                <a:latin typeface="Arial"/>
                <a:ea typeface="Arial"/>
                <a:cs typeface="Arial"/>
                <a:sym typeface="Arial"/>
              </a:rPr>
              <a:t>- Supporting constituents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600200" marR="0" lvl="3" indent="-22860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060"/>
                </a:solidFill>
                <a:effectLst/>
                <a:uLnTx/>
                <a:uFillTx/>
                <a:latin typeface="Arial"/>
                <a:ea typeface="Arial"/>
                <a:cs typeface="Arial"/>
                <a:sym typeface="Arial"/>
              </a:rPr>
              <a:t>- Supporting NGS’ CORS Branch</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360"/>
              </a:spcBef>
              <a:spcAft>
                <a:spcPts val="0"/>
              </a:spcAft>
              <a:buClr>
                <a:srgbClr val="000000"/>
              </a:buClr>
              <a:buSzTx/>
              <a:buFont typeface="Arial"/>
              <a:buNone/>
              <a:tabLst/>
              <a:defRPr/>
            </a:pPr>
            <a:endParaRPr kumimoji="0" sz="1800" b="0" i="0" u="none" strike="noStrike" kern="0" cap="none" spc="0" normalizeH="0" baseline="0" noProof="0">
              <a:ln>
                <a:noFill/>
              </a:ln>
              <a:solidFill>
                <a:srgbClr val="002060"/>
              </a:solidFill>
              <a:effectLst/>
              <a:uLnTx/>
              <a:uFillTx/>
              <a:latin typeface="Arial"/>
              <a:ea typeface="Arial"/>
              <a:cs typeface="Arial"/>
              <a:sym typeface="Arial"/>
            </a:endParaRPr>
          </a:p>
          <a:p>
            <a:pPr marL="1143000" marR="0" lvl="2" indent="-22860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2060"/>
                </a:solidFill>
                <a:effectLst/>
                <a:uLnTx/>
                <a:uFillTx/>
                <a:latin typeface="Arial"/>
                <a:ea typeface="Arial"/>
                <a:cs typeface="Arial"/>
                <a:sym typeface="Arial"/>
              </a:rPr>
              <a:t>OPUS</a:t>
            </a:r>
            <a:r>
              <a:rPr kumimoji="0" lang="en-US" sz="1800" b="0" i="0" u="none" strike="noStrike" kern="0" cap="none" spc="0" normalizeH="0" baseline="0" noProof="0">
                <a:ln>
                  <a:noFill/>
                </a:ln>
                <a:solidFill>
                  <a:srgbClr val="002060"/>
                </a:solidFill>
                <a:effectLst/>
                <a:uLnTx/>
                <a:uFillTx/>
                <a:latin typeface="Arial"/>
                <a:ea typeface="Arial"/>
                <a:cs typeface="Arial"/>
                <a:sym typeface="Arial"/>
              </a:rPr>
              <a:t>, Jeff Jalbrzikowski, Appalachian Advisor</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600200" marR="0" lvl="3" indent="-22860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060"/>
                </a:solidFill>
                <a:effectLst/>
                <a:uLnTx/>
                <a:uFillTx/>
                <a:latin typeface="Arial"/>
                <a:ea typeface="Arial"/>
                <a:cs typeface="Arial"/>
                <a:sym typeface="Arial"/>
              </a:rPr>
              <a:t>- Assisting users with problems</a:t>
            </a:r>
            <a:endParaRPr kumimoji="0" sz="1800" b="0" i="0" u="none" strike="noStrike" kern="0" cap="none" spc="0" normalizeH="0" baseline="0" noProof="0">
              <a:ln>
                <a:noFill/>
              </a:ln>
              <a:solidFill>
                <a:srgbClr val="002060"/>
              </a:solidFill>
              <a:effectLst/>
              <a:uLnTx/>
              <a:uFillTx/>
              <a:latin typeface="Arial"/>
              <a:ea typeface="Arial"/>
              <a:cs typeface="Arial"/>
              <a:sym typeface="Arial"/>
            </a:endParaRPr>
          </a:p>
          <a:p>
            <a:pPr marL="1600200" marR="0" lvl="3" indent="-22860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060"/>
                </a:solidFill>
                <a:effectLst/>
                <a:uLnTx/>
                <a:uFillTx/>
                <a:latin typeface="Arial"/>
                <a:cs typeface="Arial"/>
                <a:sym typeface="Arial"/>
              </a:rPr>
              <a:t>- Providing training to users</a:t>
            </a:r>
            <a:endParaRPr kumimoji="0" sz="1800" b="0" i="0" u="none" strike="noStrike" kern="0" cap="none" spc="0" normalizeH="0" baseline="0" noProof="0">
              <a:ln>
                <a:noFill/>
              </a:ln>
              <a:solidFill>
                <a:srgbClr val="002060"/>
              </a:solidFill>
              <a:effectLst/>
              <a:uLnTx/>
              <a:uFillTx/>
              <a:latin typeface="Arial"/>
              <a:cs typeface="Arial"/>
              <a:sym typeface="Arial"/>
            </a:endParaRPr>
          </a:p>
          <a:p>
            <a:pPr marL="1600200" marR="0" lvl="3" indent="-22860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060"/>
                </a:solidFill>
                <a:effectLst/>
                <a:uLnTx/>
                <a:uFillTx/>
                <a:latin typeface="Arial"/>
                <a:ea typeface="Arial"/>
                <a:cs typeface="Arial"/>
                <a:sym typeface="Arial"/>
              </a:rPr>
              <a:t>- Doing beta-testing for NGS’ OPUS Team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360"/>
              </a:spcBef>
              <a:spcAft>
                <a:spcPts val="0"/>
              </a:spcAft>
              <a:buClr>
                <a:srgbClr val="000000"/>
              </a:buClr>
              <a:buSzTx/>
              <a:buFont typeface="Arial"/>
              <a:buNone/>
              <a:tabLst/>
              <a:defRPr/>
            </a:pPr>
            <a:endParaRPr kumimoji="0" sz="1800" b="0" i="0" u="none" strike="noStrike" kern="0" cap="none" spc="0" normalizeH="0" baseline="0" noProof="0">
              <a:ln>
                <a:noFill/>
              </a:ln>
              <a:solidFill>
                <a:srgbClr val="002060"/>
              </a:solidFill>
              <a:effectLst/>
              <a:uLnTx/>
              <a:uFillTx/>
              <a:latin typeface="Arial"/>
              <a:ea typeface="Arial"/>
              <a:cs typeface="Arial"/>
              <a:sym typeface="Arial"/>
            </a:endParaRPr>
          </a:p>
          <a:p>
            <a:pPr marL="1143000" marR="0" lvl="2" indent="-22860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2060"/>
                </a:solidFill>
                <a:effectLst/>
                <a:uLnTx/>
                <a:uFillTx/>
                <a:latin typeface="Arial"/>
                <a:ea typeface="Arial"/>
                <a:cs typeface="Arial"/>
                <a:sym typeface="Arial"/>
              </a:rPr>
              <a:t>Maintaining and strengthening the NSRS</a:t>
            </a:r>
            <a:r>
              <a:rPr kumimoji="0" lang="en-US" sz="1800" b="0" i="0" u="none" strike="noStrike" kern="0" cap="none" spc="0" normalizeH="0" baseline="0" noProof="0">
                <a:ln>
                  <a:noFill/>
                </a:ln>
                <a:solidFill>
                  <a:srgbClr val="002060"/>
                </a:solidFill>
                <a:effectLst/>
                <a:uLnTx/>
                <a:uFillTx/>
                <a:latin typeface="Arial"/>
                <a:ea typeface="Arial"/>
                <a:cs typeface="Arial"/>
                <a:sym typeface="Arial"/>
              </a:rPr>
              <a:t>,</a:t>
            </a:r>
            <a:endParaRPr kumimoji="0" sz="1800" b="1" i="0" u="none" strike="noStrike" kern="0" cap="none" spc="0" normalizeH="0" baseline="0" noProof="0">
              <a:ln>
                <a:noFill/>
              </a:ln>
              <a:solidFill>
                <a:srgbClr val="002060"/>
              </a:solidFill>
              <a:effectLst/>
              <a:uLnTx/>
              <a:uFillTx/>
              <a:latin typeface="Arial"/>
              <a:ea typeface="Arial"/>
              <a:cs typeface="Arial"/>
              <a:sym typeface="Arial"/>
            </a:endParaRPr>
          </a:p>
          <a:p>
            <a:pPr marL="1143000" marR="0" lvl="2" indent="-22860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060"/>
                </a:solidFill>
                <a:effectLst/>
                <a:uLnTx/>
                <a:uFillTx/>
                <a:latin typeface="Arial"/>
                <a:ea typeface="Arial"/>
                <a:cs typeface="Arial"/>
                <a:sym typeface="Arial"/>
              </a:rPr>
              <a:t>Dan Martin, Northeast Advisor</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600200" marR="0" lvl="3" indent="-22860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060"/>
                </a:solidFill>
                <a:effectLst/>
                <a:uLnTx/>
                <a:uFillTx/>
                <a:latin typeface="Arial"/>
                <a:ea typeface="Arial"/>
                <a:cs typeface="Arial"/>
                <a:sym typeface="Arial"/>
              </a:rPr>
              <a:t>- </a:t>
            </a:r>
            <a:r>
              <a:rPr kumimoji="0" lang="en-US" sz="1800" b="0" i="0" u="none" strike="noStrike" kern="0" cap="none" spc="0" normalizeH="0" baseline="0" noProof="0">
                <a:ln>
                  <a:noFill/>
                </a:ln>
                <a:solidFill>
                  <a:srgbClr val="002060"/>
                </a:solidFill>
                <a:effectLst/>
                <a:uLnTx/>
                <a:uFillTx/>
                <a:latin typeface="Arial"/>
                <a:cs typeface="Arial"/>
                <a:sym typeface="Arial"/>
              </a:rPr>
              <a:t>Liaison</a:t>
            </a:r>
            <a:endParaRPr kumimoji="0" sz="1800" b="0" i="0" u="none" strike="noStrike" kern="0" cap="none" spc="0" normalizeH="0" baseline="0" noProof="0">
              <a:ln>
                <a:noFill/>
              </a:ln>
              <a:solidFill>
                <a:srgbClr val="002060"/>
              </a:solidFill>
              <a:effectLst/>
              <a:uLnTx/>
              <a:uFillTx/>
              <a:latin typeface="Arial"/>
              <a:cs typeface="Arial"/>
              <a:sym typeface="Arial"/>
            </a:endParaRPr>
          </a:p>
          <a:p>
            <a:pPr marL="1600200" marR="0" lvl="3" indent="-22860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060"/>
                </a:solidFill>
                <a:effectLst/>
                <a:uLnTx/>
                <a:uFillTx/>
                <a:latin typeface="Arial"/>
                <a:cs typeface="Arial"/>
                <a:sym typeface="Arial"/>
              </a:rPr>
              <a:t>- Guidance and Assistance</a:t>
            </a:r>
            <a:endParaRPr kumimoji="0" sz="1800" b="0" i="0" u="none" strike="noStrike" kern="0" cap="none" spc="0" normalizeH="0" baseline="0" noProof="0">
              <a:ln>
                <a:noFill/>
              </a:ln>
              <a:solidFill>
                <a:srgbClr val="002060"/>
              </a:solidFill>
              <a:effectLst/>
              <a:uLnTx/>
              <a:uFillTx/>
              <a:latin typeface="Arial"/>
              <a:cs typeface="Arial"/>
              <a:sym typeface="Arial"/>
            </a:endParaRPr>
          </a:p>
          <a:p>
            <a:pPr marL="1600200" marR="0" lvl="3" indent="-22860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060"/>
                </a:solidFill>
                <a:effectLst/>
                <a:uLnTx/>
                <a:uFillTx/>
                <a:latin typeface="Arial"/>
                <a:cs typeface="Arial"/>
                <a:sym typeface="Arial"/>
              </a:rPr>
              <a:t>- SME – Collaborate across ranks</a:t>
            </a:r>
            <a:endParaRPr kumimoji="0" sz="1800" b="0" i="0" u="none" strike="noStrike" kern="0" cap="none" spc="0" normalizeH="0" baseline="0" noProof="0">
              <a:ln>
                <a:noFill/>
              </a:ln>
              <a:solidFill>
                <a:srgbClr val="002060"/>
              </a:solidFill>
              <a:effectLst/>
              <a:uLnTx/>
              <a:uFillTx/>
              <a:latin typeface="Arial"/>
              <a:cs typeface="Arial"/>
              <a:sym typeface="Arial"/>
            </a:endParaRPr>
          </a:p>
          <a:p>
            <a:pPr marL="1600200" marR="0" lvl="3" indent="-22860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060"/>
                </a:solidFill>
                <a:effectLst/>
                <a:uLnTx/>
                <a:uFillTx/>
                <a:latin typeface="Arial"/>
                <a:cs typeface="Arial"/>
                <a:sym typeface="Arial"/>
              </a:rPr>
              <a:t>- Stay abreast of technology/users</a:t>
            </a:r>
            <a:endParaRPr kumimoji="0" sz="1800" b="0" i="0" u="none" strike="noStrike" kern="0" cap="none" spc="0" normalizeH="0" baseline="0" noProof="0">
              <a:ln>
                <a:noFill/>
              </a:ln>
              <a:solidFill>
                <a:srgbClr val="002060"/>
              </a:solidFill>
              <a:effectLst/>
              <a:uLnTx/>
              <a:uFillTx/>
              <a:latin typeface="Arial"/>
              <a:cs typeface="Arial"/>
              <a:sym typeface="Arial"/>
            </a:endParaRPr>
          </a:p>
          <a:p>
            <a:pPr marL="1600200" marR="0" lvl="3" indent="-228600" algn="l" defTabSz="914400" rtl="0" eaLnBrk="1" fontAlgn="auto" latinLnBrk="0" hangingPunct="1">
              <a:lnSpc>
                <a:spcPct val="100000"/>
              </a:lnSpc>
              <a:spcBef>
                <a:spcPts val="360"/>
              </a:spcBef>
              <a:spcAft>
                <a:spcPts val="0"/>
              </a:spcAft>
              <a:buClr>
                <a:srgbClr val="000000"/>
              </a:buClr>
              <a:buSzTx/>
              <a:buFont typeface="Arial"/>
              <a:buNone/>
              <a:tabLst/>
              <a:defRPr/>
            </a:pPr>
            <a:endParaRPr kumimoji="0" sz="1800" b="0" i="0" u="none" strike="noStrike" kern="0" cap="none" spc="0" normalizeH="0" baseline="0" noProof="0">
              <a:ln>
                <a:noFill/>
              </a:ln>
              <a:solidFill>
                <a:srgbClr val="002060"/>
              </a:solidFill>
              <a:effectLst/>
              <a:uLnTx/>
              <a:uFillTx/>
              <a:latin typeface="Arial"/>
              <a:cs typeface="Arial"/>
              <a:sym typeface="Arial"/>
            </a:endParaRPr>
          </a:p>
        </p:txBody>
      </p:sp>
      <p:sp>
        <p:nvSpPr>
          <p:cNvPr id="302" name="Google Shape;302;p10"/>
          <p:cNvSpPr txBox="1"/>
          <p:nvPr/>
        </p:nvSpPr>
        <p:spPr>
          <a:xfrm>
            <a:off x="2329929" y="612219"/>
            <a:ext cx="4484141" cy="64093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ea typeface="Arial"/>
                <a:cs typeface="Arial"/>
                <a:sym typeface="Arial"/>
              </a:rPr>
              <a:t>Advisor Overviews</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1"/>
          <p:cNvSpPr txBox="1">
            <a:spLocks noGrp="1"/>
          </p:cNvSpPr>
          <p:nvPr>
            <p:ph type="ctrTitle"/>
          </p:nvPr>
        </p:nvSpPr>
        <p:spPr>
          <a:xfrm>
            <a:off x="1111829" y="616622"/>
            <a:ext cx="7461217" cy="121755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sz="2800" dirty="0">
                <a:solidFill>
                  <a:schemeClr val="tx1"/>
                </a:solidFill>
                <a:latin typeface="Calibri" panose="020F0502020204030204" pitchFamily="34" charset="0"/>
                <a:cs typeface="Calibri" panose="020F0502020204030204" pitchFamily="34" charset="0"/>
              </a:rPr>
              <a:t>Advisor Support for the CORS Network</a:t>
            </a:r>
            <a:br>
              <a:rPr lang="en" sz="2800" dirty="0">
                <a:latin typeface="Calibri" panose="020F0502020204030204" pitchFamily="34" charset="0"/>
                <a:cs typeface="Calibri" panose="020F0502020204030204" pitchFamily="34" charset="0"/>
              </a:rPr>
            </a:br>
            <a:endParaRPr sz="2800" dirty="0">
              <a:latin typeface="Calibri" panose="020F0502020204030204" pitchFamily="34" charset="0"/>
              <a:cs typeface="Calibri" panose="020F0502020204030204" pitchFamily="34" charset="0"/>
            </a:endParaRPr>
          </a:p>
        </p:txBody>
      </p:sp>
      <p:sp>
        <p:nvSpPr>
          <p:cNvPr id="404" name="Google Shape;404;p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11</a:t>
            </a:fld>
            <a:endParaRPr/>
          </a:p>
        </p:txBody>
      </p:sp>
      <p:pic>
        <p:nvPicPr>
          <p:cNvPr id="405" name="Google Shape;405;p1"/>
          <p:cNvPicPr preferRelativeResize="0"/>
          <p:nvPr/>
        </p:nvPicPr>
        <p:blipFill rotWithShape="1">
          <a:blip r:embed="rId3">
            <a:alphaModFix/>
          </a:blip>
          <a:srcRect/>
          <a:stretch/>
        </p:blipFill>
        <p:spPr>
          <a:xfrm>
            <a:off x="1519881" y="1558207"/>
            <a:ext cx="6645115" cy="2602670"/>
          </a:xfrm>
          <a:prstGeom prst="rect">
            <a:avLst/>
          </a:prstGeom>
          <a:noFill/>
          <a:ln>
            <a:noFill/>
          </a:ln>
        </p:spPr>
      </p:pic>
      <p:sp>
        <p:nvSpPr>
          <p:cNvPr id="406" name="Google Shape;406;p1"/>
          <p:cNvSpPr txBox="1">
            <a:spLocks noGrp="1"/>
          </p:cNvSpPr>
          <p:nvPr>
            <p:ph type="subTitle" idx="1"/>
          </p:nvPr>
        </p:nvSpPr>
        <p:spPr>
          <a:xfrm>
            <a:off x="1519881" y="4410685"/>
            <a:ext cx="6511732" cy="194566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None/>
            </a:pPr>
            <a:r>
              <a:rPr lang="en" sz="1800" dirty="0">
                <a:solidFill>
                  <a:srgbClr val="000000"/>
                </a:solidFill>
                <a:latin typeface="Calibri"/>
                <a:ea typeface="Calibri"/>
                <a:cs typeface="Calibri"/>
                <a:sym typeface="Calibri"/>
              </a:rPr>
              <a:t>The Regional Geodetic Advisor is a federal employee of NOAA’s National Geodetic Survey serving as a liaison between NGS and its public, academic, and private sector constituents who are managing the geodetic component of geospatial activities tied to the National Spatial Reference System (NSRS) in their region.  Assistance in management of CORS stations in an advisor’s region is an integral part of supporting the NSRS.</a:t>
            </a:r>
            <a:endParaRPr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p2"/>
          <p:cNvPicPr preferRelativeResize="0"/>
          <p:nvPr/>
        </p:nvPicPr>
        <p:blipFill rotWithShape="1">
          <a:blip r:embed="rId3">
            <a:alphaModFix/>
          </a:blip>
          <a:srcRect/>
          <a:stretch/>
        </p:blipFill>
        <p:spPr>
          <a:xfrm>
            <a:off x="77695" y="1662188"/>
            <a:ext cx="6452645" cy="3533623"/>
          </a:xfrm>
          <a:prstGeom prst="rect">
            <a:avLst/>
          </a:prstGeom>
          <a:noFill/>
          <a:ln>
            <a:noFill/>
          </a:ln>
        </p:spPr>
      </p:pic>
      <p:sp>
        <p:nvSpPr>
          <p:cNvPr id="413" name="Google Shape;413;p2"/>
          <p:cNvSpPr txBox="1">
            <a:spLocks noGrp="1"/>
          </p:cNvSpPr>
          <p:nvPr>
            <p:ph type="title"/>
          </p:nvPr>
        </p:nvSpPr>
        <p:spPr>
          <a:xfrm>
            <a:off x="0" y="590549"/>
            <a:ext cx="9144001"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sz="2800" dirty="0">
                <a:solidFill>
                  <a:schemeClr val="tx1"/>
                </a:solidFill>
                <a:latin typeface="Calibri" panose="020F0502020204030204" pitchFamily="34" charset="0"/>
                <a:cs typeface="Calibri" panose="020F0502020204030204" pitchFamily="34" charset="0"/>
              </a:rPr>
              <a:t>NOAA’s Continuously Operating Reference Station Network (NCN)</a:t>
            </a:r>
            <a:endParaRPr dirty="0">
              <a:solidFill>
                <a:schemeClr val="tx1"/>
              </a:solidFill>
              <a:latin typeface="Calibri" panose="020F0502020204030204" pitchFamily="34" charset="0"/>
              <a:cs typeface="Calibri" panose="020F0502020204030204" pitchFamily="34" charset="0"/>
            </a:endParaRPr>
          </a:p>
        </p:txBody>
      </p:sp>
      <p:pic>
        <p:nvPicPr>
          <p:cNvPr id="414" name="Google Shape;414;p2"/>
          <p:cNvPicPr preferRelativeResize="0"/>
          <p:nvPr/>
        </p:nvPicPr>
        <p:blipFill rotWithShape="1">
          <a:blip r:embed="rId4">
            <a:alphaModFix/>
          </a:blip>
          <a:srcRect b="25541"/>
          <a:stretch/>
        </p:blipFill>
        <p:spPr>
          <a:xfrm>
            <a:off x="6640362" y="2095571"/>
            <a:ext cx="2425943" cy="2556137"/>
          </a:xfrm>
          <a:prstGeom prst="rect">
            <a:avLst/>
          </a:prstGeom>
          <a:noFill/>
          <a:ln w="12700" cap="flat" cmpd="sng">
            <a:solidFill>
              <a:srgbClr val="FF0000"/>
            </a:solidFill>
            <a:prstDash val="solid"/>
            <a:round/>
            <a:headEnd type="none" w="sm" len="sm"/>
            <a:tailEnd type="none" w="sm" len="sm"/>
          </a:ln>
        </p:spPr>
      </p:pic>
      <p:sp>
        <p:nvSpPr>
          <p:cNvPr id="415" name="Google Shape;415;p2"/>
          <p:cNvSpPr/>
          <p:nvPr/>
        </p:nvSpPr>
        <p:spPr>
          <a:xfrm>
            <a:off x="320040" y="5410200"/>
            <a:ext cx="674370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1"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NOAA’s Continuously Operating Reference Stations (CORS)</a:t>
            </a:r>
            <a:r>
              <a:rPr lang="en" sz="1800" b="0" i="0" u="none" strike="noStrike" cap="none" dirty="0">
                <a:solidFill>
                  <a:schemeClr val="dk1"/>
                </a:solidFill>
                <a:latin typeface="Calibri"/>
                <a:ea typeface="Calibri"/>
                <a:cs typeface="Calibri"/>
                <a:sym typeface="Calibri"/>
              </a:rPr>
              <a:t>: NGS provides GNSS data files, station coordinates, and velocities from this nationwide array of tracking stations which are used for survey processing and geophysical research</a:t>
            </a:r>
            <a:endParaRPr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3"/>
          <p:cNvSpPr txBox="1">
            <a:spLocks noGrp="1"/>
          </p:cNvSpPr>
          <p:nvPr>
            <p:ph type="title"/>
          </p:nvPr>
        </p:nvSpPr>
        <p:spPr>
          <a:xfrm>
            <a:off x="667266" y="605235"/>
            <a:ext cx="8052486" cy="769765"/>
          </a:xfrm>
          <a:prstGeom prst="rect">
            <a:avLst/>
          </a:prstGeom>
          <a:noFill/>
          <a:ln>
            <a:noFill/>
          </a:ln>
        </p:spPr>
        <p:txBody>
          <a:bodyPr spcFirstLastPara="1" wrap="square" lIns="68575" tIns="34275" rIns="68575" bIns="34275" anchor="ctr" anchorCtr="0">
            <a:noAutofit/>
          </a:bodyPr>
          <a:lstStyle/>
          <a:p>
            <a:pPr marL="0" lvl="0" indent="0" algn="ctr" rtl="0">
              <a:spcBef>
                <a:spcPts val="500"/>
              </a:spcBef>
              <a:spcAft>
                <a:spcPts val="0"/>
              </a:spcAft>
              <a:buNone/>
            </a:pPr>
            <a:r>
              <a:rPr lang="en" sz="2800" dirty="0">
                <a:solidFill>
                  <a:schemeClr val="tx1"/>
                </a:solidFill>
                <a:latin typeface="Calibri" panose="020F0502020204030204" pitchFamily="34" charset="0"/>
                <a:cs typeface="Calibri" panose="020F0502020204030204" pitchFamily="34" charset="0"/>
                <a:sym typeface="Gill Sans"/>
              </a:rPr>
              <a:t>Advisor Support for CORS Act</a:t>
            </a:r>
            <a:r>
              <a:rPr lang="en-US" sz="2800" dirty="0">
                <a:solidFill>
                  <a:schemeClr val="tx1"/>
                </a:solidFill>
                <a:latin typeface="Calibri" panose="020F0502020204030204" pitchFamily="34" charset="0"/>
                <a:cs typeface="Calibri" panose="020F0502020204030204" pitchFamily="34" charset="0"/>
                <a:sym typeface="Gill Sans"/>
              </a:rPr>
              <a:t>ivities </a:t>
            </a:r>
            <a:endParaRPr dirty="0">
              <a:solidFill>
                <a:schemeClr val="tx1"/>
              </a:solidFill>
              <a:latin typeface="Calibri" panose="020F0502020204030204" pitchFamily="34" charset="0"/>
              <a:cs typeface="Calibri" panose="020F0502020204030204" pitchFamily="34" charset="0"/>
            </a:endParaRPr>
          </a:p>
        </p:txBody>
      </p:sp>
      <p:sp>
        <p:nvSpPr>
          <p:cNvPr id="421" name="Google Shape;421;p3"/>
          <p:cNvSpPr txBox="1">
            <a:spLocks noGrp="1"/>
          </p:cNvSpPr>
          <p:nvPr>
            <p:ph type="body" idx="4294967295"/>
          </p:nvPr>
        </p:nvSpPr>
        <p:spPr>
          <a:xfrm>
            <a:off x="238110" y="1448611"/>
            <a:ext cx="5367695" cy="2516105"/>
          </a:xfrm>
          <a:prstGeom prst="rect">
            <a:avLst/>
          </a:prstGeom>
          <a:noFill/>
          <a:ln>
            <a:noFill/>
          </a:ln>
        </p:spPr>
        <p:txBody>
          <a:bodyPr spcFirstLastPara="1" wrap="square" lIns="68575" tIns="34275" rIns="68575" bIns="34275" anchor="t" anchorCtr="0">
            <a:noAutofit/>
          </a:bodyPr>
          <a:lstStyle/>
          <a:p>
            <a:pPr marL="0" lvl="0" indent="0" algn="l" rtl="0">
              <a:spcBef>
                <a:spcPts val="480"/>
              </a:spcBef>
              <a:spcAft>
                <a:spcPts val="0"/>
              </a:spcAft>
              <a:buClr>
                <a:schemeClr val="dk1"/>
              </a:buClr>
              <a:buSzPts val="2400"/>
              <a:buNone/>
            </a:pPr>
            <a:r>
              <a:rPr lang="en" sz="2000" dirty="0"/>
              <a:t>Assist </a:t>
            </a:r>
            <a:r>
              <a:rPr lang="en-US" sz="2000" dirty="0"/>
              <a:t>the NGS CORS team </a:t>
            </a:r>
            <a:r>
              <a:rPr lang="en" sz="2000" dirty="0"/>
              <a:t>with:</a:t>
            </a:r>
            <a:endParaRPr sz="2000" dirty="0"/>
          </a:p>
          <a:p>
            <a:pPr marL="192881" lvl="0" indent="-192881" algn="l" rtl="0">
              <a:spcBef>
                <a:spcPts val="480"/>
              </a:spcBef>
              <a:spcAft>
                <a:spcPts val="0"/>
              </a:spcAft>
              <a:buClr>
                <a:schemeClr val="dk1"/>
              </a:buClr>
              <a:buSzPts val="2800"/>
              <a:buChar char="•"/>
            </a:pPr>
            <a:r>
              <a:rPr lang="en-US" sz="2000" dirty="0"/>
              <a:t>Technical support for station operators such as </a:t>
            </a:r>
            <a:r>
              <a:rPr lang="en" sz="2000" dirty="0"/>
              <a:t>receiver / antenna changes, </a:t>
            </a:r>
            <a:r>
              <a:rPr lang="en-US" sz="2000" dirty="0"/>
              <a:t>firmware updates, connectivity issues</a:t>
            </a:r>
          </a:p>
          <a:p>
            <a:pPr marL="192881" lvl="0" indent="-192881" algn="l" rtl="0">
              <a:spcBef>
                <a:spcPts val="480"/>
              </a:spcBef>
              <a:spcAft>
                <a:spcPts val="0"/>
              </a:spcAft>
              <a:buClr>
                <a:schemeClr val="dk1"/>
              </a:buClr>
              <a:buSzPts val="2800"/>
              <a:buChar char="•"/>
            </a:pPr>
            <a:r>
              <a:rPr lang="en" sz="2000" dirty="0"/>
              <a:t>Building out networks, coll</a:t>
            </a:r>
            <a:r>
              <a:rPr lang="en-US" sz="2000" dirty="0"/>
              <a:t>a</a:t>
            </a:r>
            <a:r>
              <a:rPr lang="en" sz="2000" dirty="0"/>
              <a:t>bo</a:t>
            </a:r>
            <a:r>
              <a:rPr lang="en-US" sz="2000" dirty="0"/>
              <a:t>rating with groups, email and phone calls to troubleshoot other issues</a:t>
            </a:r>
            <a:endParaRPr sz="2000" dirty="0"/>
          </a:p>
        </p:txBody>
      </p:sp>
      <p:pic>
        <p:nvPicPr>
          <p:cNvPr id="422" name="Google Shape;422;p3"/>
          <p:cNvPicPr preferRelativeResize="0"/>
          <p:nvPr/>
        </p:nvPicPr>
        <p:blipFill rotWithShape="1">
          <a:blip r:embed="rId3">
            <a:alphaModFix/>
          </a:blip>
          <a:srcRect/>
          <a:stretch/>
        </p:blipFill>
        <p:spPr>
          <a:xfrm>
            <a:off x="6388916" y="1635436"/>
            <a:ext cx="2516974" cy="3355950"/>
          </a:xfrm>
          <a:prstGeom prst="rect">
            <a:avLst/>
          </a:prstGeom>
          <a:noFill/>
          <a:ln w="9525" cap="flat" cmpd="sng">
            <a:solidFill>
              <a:schemeClr val="dk2"/>
            </a:solidFill>
            <a:prstDash val="solid"/>
            <a:round/>
            <a:headEnd type="none" w="sm" len="sm"/>
            <a:tailEnd type="none" w="sm" len="sm"/>
          </a:ln>
        </p:spPr>
      </p:pic>
      <p:pic>
        <p:nvPicPr>
          <p:cNvPr id="424" name="Google Shape;424;p3"/>
          <p:cNvPicPr preferRelativeResize="0"/>
          <p:nvPr/>
        </p:nvPicPr>
        <p:blipFill rotWithShape="1">
          <a:blip r:embed="rId4">
            <a:alphaModFix/>
          </a:blip>
          <a:srcRect t="26134" b="19464"/>
          <a:stretch/>
        </p:blipFill>
        <p:spPr>
          <a:xfrm>
            <a:off x="208495" y="4038328"/>
            <a:ext cx="6015800" cy="2454424"/>
          </a:xfrm>
          <a:prstGeom prst="rect">
            <a:avLst/>
          </a:prstGeom>
          <a:noFill/>
          <a:ln>
            <a:noFill/>
          </a:ln>
        </p:spPr>
      </p:pic>
      <p:sp>
        <p:nvSpPr>
          <p:cNvPr id="4" name="TextBox 3">
            <a:extLst>
              <a:ext uri="{FF2B5EF4-FFF2-40B4-BE49-F238E27FC236}">
                <a16:creationId xmlns:a16="http://schemas.microsoft.com/office/drawing/2014/main" id="{B42D512A-3058-4A8A-A7C7-CA9200CC8020}"/>
              </a:ext>
            </a:extLst>
          </p:cNvPr>
          <p:cNvSpPr txBox="1"/>
          <p:nvPr/>
        </p:nvSpPr>
        <p:spPr>
          <a:xfrm>
            <a:off x="6418531" y="5327020"/>
            <a:ext cx="2516974" cy="1015663"/>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Albert Sanford (NOAA CO-OPS), Jeff Jalbrzikowski (NGS Appalachian Advisor), John Ellingson (retired NGS Great Lakes Advisor), Francine Coloma (NGS/CORS)</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
          <p:cNvSpPr txBox="1">
            <a:spLocks noGrp="1"/>
          </p:cNvSpPr>
          <p:nvPr>
            <p:ph type="title"/>
          </p:nvPr>
        </p:nvSpPr>
        <p:spPr>
          <a:xfrm>
            <a:off x="311700" y="1042783"/>
            <a:ext cx="8520600" cy="5727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2"/>
              </a:buClr>
              <a:buSzPts val="1100"/>
              <a:buFont typeface="Gill Sans"/>
              <a:buNone/>
            </a:pPr>
            <a:r>
              <a:rPr lang="en" sz="2800" dirty="0">
                <a:solidFill>
                  <a:schemeClr val="tx1"/>
                </a:solidFill>
                <a:latin typeface="Calibri" panose="020F0502020204030204" pitchFamily="34" charset="0"/>
                <a:cs typeface="Calibri" panose="020F0502020204030204" pitchFamily="34" charset="0"/>
              </a:rPr>
              <a:t>Partners and Stations by the Numbers</a:t>
            </a:r>
            <a:endParaRPr sz="2800" dirty="0">
              <a:solidFill>
                <a:schemeClr val="tx1"/>
              </a:solidFill>
              <a:latin typeface="Calibri" panose="020F0502020204030204" pitchFamily="34" charset="0"/>
              <a:cs typeface="Calibri" panose="020F0502020204030204" pitchFamily="34" charset="0"/>
            </a:endParaRPr>
          </a:p>
        </p:txBody>
      </p:sp>
      <p:pic>
        <p:nvPicPr>
          <p:cNvPr id="438" name="Google Shape;438;p5"/>
          <p:cNvPicPr preferRelativeResize="0"/>
          <p:nvPr/>
        </p:nvPicPr>
        <p:blipFill rotWithShape="1">
          <a:blip r:embed="rId3">
            <a:alphaModFix/>
          </a:blip>
          <a:srcRect l="4933"/>
          <a:stretch/>
        </p:blipFill>
        <p:spPr>
          <a:xfrm>
            <a:off x="122126" y="2043026"/>
            <a:ext cx="4351575" cy="3641751"/>
          </a:xfrm>
          <a:prstGeom prst="rect">
            <a:avLst/>
          </a:prstGeom>
          <a:noFill/>
          <a:ln>
            <a:noFill/>
          </a:ln>
        </p:spPr>
      </p:pic>
      <p:pic>
        <p:nvPicPr>
          <p:cNvPr id="439" name="Google Shape;439;p5"/>
          <p:cNvPicPr preferRelativeResize="0"/>
          <p:nvPr/>
        </p:nvPicPr>
        <p:blipFill rotWithShape="1">
          <a:blip r:embed="rId4">
            <a:alphaModFix/>
          </a:blip>
          <a:srcRect r="4932"/>
          <a:stretch/>
        </p:blipFill>
        <p:spPr>
          <a:xfrm>
            <a:off x="4625601" y="2043026"/>
            <a:ext cx="4351575" cy="36417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9"/>
          <p:cNvSpPr txBox="1">
            <a:spLocks noGrp="1"/>
          </p:cNvSpPr>
          <p:nvPr>
            <p:ph type="title"/>
          </p:nvPr>
        </p:nvSpPr>
        <p:spPr>
          <a:xfrm>
            <a:off x="1187700" y="866156"/>
            <a:ext cx="6768600" cy="5727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2"/>
              </a:buClr>
              <a:buSzPts val="1100"/>
              <a:buFont typeface="Calibri"/>
              <a:buNone/>
            </a:pPr>
            <a:r>
              <a:rPr lang="en" sz="2800" dirty="0">
                <a:solidFill>
                  <a:schemeClr val="tx1"/>
                </a:solidFill>
                <a:latin typeface="Calibri" panose="020F0502020204030204" pitchFamily="34" charset="0"/>
                <a:cs typeface="Calibri" panose="020F0502020204030204" pitchFamily="34" charset="0"/>
              </a:rPr>
              <a:t>NCN Gaps in the SW Region (</a:t>
            </a:r>
            <a:r>
              <a:rPr lang="en-US" sz="2800" dirty="0">
                <a:solidFill>
                  <a:schemeClr val="tx1"/>
                </a:solidFill>
                <a:latin typeface="Calibri" panose="020F0502020204030204" pitchFamily="34" charset="0"/>
                <a:cs typeface="Calibri" panose="020F0502020204030204" pitchFamily="34" charset="0"/>
              </a:rPr>
              <a:t>AZ-NM-UT)</a:t>
            </a:r>
            <a:endParaRPr sz="2800" dirty="0">
              <a:solidFill>
                <a:schemeClr val="tx1"/>
              </a:solidFill>
              <a:latin typeface="Calibri" panose="020F0502020204030204" pitchFamily="34" charset="0"/>
              <a:cs typeface="Calibri" panose="020F0502020204030204" pitchFamily="34" charset="0"/>
            </a:endParaRPr>
          </a:p>
        </p:txBody>
      </p:sp>
      <p:pic>
        <p:nvPicPr>
          <p:cNvPr id="470" name="Google Shape;470;p9"/>
          <p:cNvPicPr preferRelativeResize="0"/>
          <p:nvPr/>
        </p:nvPicPr>
        <p:blipFill rotWithShape="1">
          <a:blip r:embed="rId3">
            <a:alphaModFix/>
          </a:blip>
          <a:srcRect/>
          <a:stretch/>
        </p:blipFill>
        <p:spPr>
          <a:xfrm>
            <a:off x="3432550" y="2070949"/>
            <a:ext cx="5646177" cy="3652926"/>
          </a:xfrm>
          <a:prstGeom prst="rect">
            <a:avLst/>
          </a:prstGeom>
          <a:noFill/>
          <a:ln>
            <a:noFill/>
          </a:ln>
        </p:spPr>
      </p:pic>
      <p:sp>
        <p:nvSpPr>
          <p:cNvPr id="474" name="Google Shape;474;p9"/>
          <p:cNvSpPr txBox="1"/>
          <p:nvPr/>
        </p:nvSpPr>
        <p:spPr>
          <a:xfrm>
            <a:off x="3432600" y="5600550"/>
            <a:ext cx="6790500" cy="3849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300" dirty="0">
                <a:solidFill>
                  <a:schemeClr val="dk1"/>
                </a:solidFill>
                <a:latin typeface="Calibri"/>
                <a:ea typeface="Calibri"/>
                <a:cs typeface="Calibri"/>
                <a:sym typeface="Calibri"/>
              </a:rPr>
              <a:t>Gaps assume CORSs adequately “cover” a 70 km radius circle around them.</a:t>
            </a:r>
            <a:endParaRPr sz="1300" dirty="0">
              <a:solidFill>
                <a:schemeClr val="dk1"/>
              </a:solidFill>
              <a:latin typeface="Calibri"/>
              <a:ea typeface="Calibri"/>
              <a:cs typeface="Calibri"/>
              <a:sym typeface="Calibri"/>
            </a:endParaRPr>
          </a:p>
        </p:txBody>
      </p:sp>
      <p:cxnSp>
        <p:nvCxnSpPr>
          <p:cNvPr id="3" name="Straight Connector 2">
            <a:extLst>
              <a:ext uri="{FF2B5EF4-FFF2-40B4-BE49-F238E27FC236}">
                <a16:creationId xmlns:a16="http://schemas.microsoft.com/office/drawing/2014/main" id="{0E62F89F-86AF-44A9-A25F-C6B68D7FBCD3}"/>
              </a:ext>
            </a:extLst>
          </p:cNvPr>
          <p:cNvCxnSpPr/>
          <p:nvPr/>
        </p:nvCxnSpPr>
        <p:spPr>
          <a:xfrm>
            <a:off x="5897880" y="3390900"/>
            <a:ext cx="0" cy="45339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20E1915-9BF2-4057-A020-53792B9EF32F}"/>
              </a:ext>
            </a:extLst>
          </p:cNvPr>
          <p:cNvCxnSpPr/>
          <p:nvPr/>
        </p:nvCxnSpPr>
        <p:spPr>
          <a:xfrm flipH="1">
            <a:off x="5859780" y="3844290"/>
            <a:ext cx="3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8929C75-5D7D-4EA4-A7F3-9D0010D51C29}"/>
              </a:ext>
            </a:extLst>
          </p:cNvPr>
          <p:cNvCxnSpPr/>
          <p:nvPr/>
        </p:nvCxnSpPr>
        <p:spPr>
          <a:xfrm>
            <a:off x="5859780" y="3844290"/>
            <a:ext cx="0" cy="26860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6CAAB5-163A-4636-8652-65A7F52BCD04}"/>
              </a:ext>
            </a:extLst>
          </p:cNvPr>
          <p:cNvCxnSpPr/>
          <p:nvPr/>
        </p:nvCxnSpPr>
        <p:spPr>
          <a:xfrm>
            <a:off x="5859780" y="4116705"/>
            <a:ext cx="230505" cy="685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300BB24-3DF1-4744-B046-3E0D21355177}"/>
              </a:ext>
            </a:extLst>
          </p:cNvPr>
          <p:cNvCxnSpPr/>
          <p:nvPr/>
        </p:nvCxnSpPr>
        <p:spPr>
          <a:xfrm>
            <a:off x="6088380" y="4191000"/>
            <a:ext cx="1600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6ADE58D-FFCA-41B1-8365-E4AA746A8B37}"/>
              </a:ext>
            </a:extLst>
          </p:cNvPr>
          <p:cNvCxnSpPr/>
          <p:nvPr/>
        </p:nvCxnSpPr>
        <p:spPr>
          <a:xfrm flipV="1">
            <a:off x="6256020" y="4158615"/>
            <a:ext cx="0" cy="266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4ABED6A-C42B-433F-B2AB-71333E13B9B3}"/>
              </a:ext>
            </a:extLst>
          </p:cNvPr>
          <p:cNvCxnSpPr/>
          <p:nvPr/>
        </p:nvCxnSpPr>
        <p:spPr>
          <a:xfrm>
            <a:off x="6271260" y="4160520"/>
            <a:ext cx="971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1F53EF2-920B-4D25-8A2D-CA60A9B6D1C7}"/>
              </a:ext>
            </a:extLst>
          </p:cNvPr>
          <p:cNvCxnSpPr/>
          <p:nvPr/>
        </p:nvCxnSpPr>
        <p:spPr>
          <a:xfrm flipV="1">
            <a:off x="6370320" y="4139565"/>
            <a:ext cx="0" cy="190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1BBBEE3-5E93-4CA5-ADEE-336CC74CCF8A}"/>
              </a:ext>
            </a:extLst>
          </p:cNvPr>
          <p:cNvCxnSpPr/>
          <p:nvPr/>
        </p:nvCxnSpPr>
        <p:spPr>
          <a:xfrm>
            <a:off x="6368415" y="4143375"/>
            <a:ext cx="18859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D9944D3-0FC8-4971-B879-C9D8F8898895}"/>
              </a:ext>
            </a:extLst>
          </p:cNvPr>
          <p:cNvCxnSpPr/>
          <p:nvPr/>
        </p:nvCxnSpPr>
        <p:spPr>
          <a:xfrm flipV="1">
            <a:off x="6558915" y="3777615"/>
            <a:ext cx="0" cy="361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1EFBE59-62B8-4568-8E3A-E44A8E44B75F}"/>
              </a:ext>
            </a:extLst>
          </p:cNvPr>
          <p:cNvCxnSpPr/>
          <p:nvPr/>
        </p:nvCxnSpPr>
        <p:spPr>
          <a:xfrm flipH="1">
            <a:off x="6204585" y="3779520"/>
            <a:ext cx="3524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0BA0DE9-43D1-4000-8D00-96B69CD276F7}"/>
              </a:ext>
            </a:extLst>
          </p:cNvPr>
          <p:cNvCxnSpPr/>
          <p:nvPr/>
        </p:nvCxnSpPr>
        <p:spPr>
          <a:xfrm flipV="1">
            <a:off x="6202680" y="3472815"/>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9F8EC39-873F-4FF6-B608-141C29D18D6D}"/>
              </a:ext>
            </a:extLst>
          </p:cNvPr>
          <p:cNvCxnSpPr/>
          <p:nvPr/>
        </p:nvCxnSpPr>
        <p:spPr>
          <a:xfrm flipH="1">
            <a:off x="6088380" y="3469005"/>
            <a:ext cx="1162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20843CC1-AA2F-4D74-873E-DDA3AC52CB90}"/>
              </a:ext>
            </a:extLst>
          </p:cNvPr>
          <p:cNvCxnSpPr/>
          <p:nvPr/>
        </p:nvCxnSpPr>
        <p:spPr>
          <a:xfrm flipV="1">
            <a:off x="6088380" y="3390900"/>
            <a:ext cx="0" cy="8191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D39A30CB-4900-4430-95CE-13F58246C791}"/>
              </a:ext>
            </a:extLst>
          </p:cNvPr>
          <p:cNvCxnSpPr/>
          <p:nvPr/>
        </p:nvCxnSpPr>
        <p:spPr>
          <a:xfrm flipH="1">
            <a:off x="5897880" y="3390900"/>
            <a:ext cx="190500" cy="0"/>
          </a:xfrm>
          <a:prstGeom prst="line">
            <a:avLst/>
          </a:prstGeom>
        </p:spPr>
        <p:style>
          <a:lnRef idx="1">
            <a:schemeClr val="accent1"/>
          </a:lnRef>
          <a:fillRef idx="0">
            <a:schemeClr val="accent1"/>
          </a:fillRef>
          <a:effectRef idx="0">
            <a:schemeClr val="accent1"/>
          </a:effectRef>
          <a:fontRef idx="minor">
            <a:schemeClr val="tx1"/>
          </a:fontRef>
        </p:style>
      </p:cxnSp>
      <p:sp>
        <p:nvSpPr>
          <p:cNvPr id="452" name="TextBox 451">
            <a:extLst>
              <a:ext uri="{FF2B5EF4-FFF2-40B4-BE49-F238E27FC236}">
                <a16:creationId xmlns:a16="http://schemas.microsoft.com/office/drawing/2014/main" id="{AC846977-9404-4C08-8141-6B23C54100CE}"/>
              </a:ext>
            </a:extLst>
          </p:cNvPr>
          <p:cNvSpPr txBox="1"/>
          <p:nvPr/>
        </p:nvSpPr>
        <p:spPr>
          <a:xfrm>
            <a:off x="556504" y="2169348"/>
            <a:ext cx="2599824" cy="4031873"/>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With the SW Region having gaps in NCN coverage, partly due to vast areas of open land with limited infrastructure, this region is currently actively adding new CORS stations </a:t>
            </a:r>
          </a:p>
          <a:p>
            <a:endParaRPr lang="en-US"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There are also four candidate sites in the SW for Foundation CORS at Space Geodetic Observatories in AZ and NM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10"/>
          <p:cNvSpPr txBox="1">
            <a:spLocks noGrp="1"/>
          </p:cNvSpPr>
          <p:nvPr>
            <p:ph type="title"/>
          </p:nvPr>
        </p:nvSpPr>
        <p:spPr>
          <a:xfrm>
            <a:off x="382588" y="463335"/>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sz="2800" dirty="0">
                <a:solidFill>
                  <a:schemeClr val="tx1"/>
                </a:solidFill>
                <a:latin typeface="Calibri" panose="020F0502020204030204" pitchFamily="34" charset="0"/>
                <a:cs typeface="Calibri" panose="020F0502020204030204" pitchFamily="34" charset="0"/>
              </a:rPr>
              <a:t>Management of the AZ CORS Network: A Welcome Discussion between AGIC, ADOT, APLS, and NGS </a:t>
            </a:r>
            <a:endParaRPr dirty="0">
              <a:solidFill>
                <a:schemeClr val="tx1"/>
              </a:solidFill>
              <a:latin typeface="Calibri" panose="020F0502020204030204" pitchFamily="34" charset="0"/>
              <a:cs typeface="Calibri" panose="020F0502020204030204" pitchFamily="34" charset="0"/>
            </a:endParaRPr>
          </a:p>
        </p:txBody>
      </p:sp>
      <p:sp>
        <p:nvSpPr>
          <p:cNvPr id="480" name="Google Shape;480;p1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1600"/>
              <a:buNone/>
            </a:pPr>
            <a:r>
              <a:rPr lang="en" sz="1600" dirty="0"/>
              <a:t>Stakeholders/Users/Managers</a:t>
            </a:r>
            <a:endParaRPr dirty="0"/>
          </a:p>
        </p:txBody>
      </p:sp>
      <p:sp>
        <p:nvSpPr>
          <p:cNvPr id="481" name="Google Shape;481;p1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None/>
            </a:pPr>
            <a:r>
              <a:rPr lang="en" sz="1400" i="1" dirty="0"/>
              <a:t>Arizona Geographic Information Council (AGIC)</a:t>
            </a:r>
            <a:endParaRPr i="1" dirty="0"/>
          </a:p>
          <a:p>
            <a:pPr marL="0" lvl="0" indent="0" algn="l" rtl="0">
              <a:spcBef>
                <a:spcPts val="280"/>
              </a:spcBef>
              <a:spcAft>
                <a:spcPts val="0"/>
              </a:spcAft>
              <a:buClr>
                <a:schemeClr val="dk1"/>
              </a:buClr>
              <a:buSzPts val="1400"/>
              <a:buNone/>
            </a:pPr>
            <a:r>
              <a:rPr lang="en" sz="1400" i="1" dirty="0"/>
              <a:t>Arizona Professional Land Surveyors (APLS)</a:t>
            </a:r>
            <a:endParaRPr i="1" dirty="0"/>
          </a:p>
          <a:p>
            <a:pPr marL="0" lvl="0" indent="0" algn="l" rtl="0">
              <a:spcBef>
                <a:spcPts val="280"/>
              </a:spcBef>
              <a:spcAft>
                <a:spcPts val="0"/>
              </a:spcAft>
              <a:buClr>
                <a:schemeClr val="dk1"/>
              </a:buClr>
              <a:buSzPts val="1400"/>
              <a:buNone/>
            </a:pPr>
            <a:r>
              <a:rPr lang="en" sz="1400" i="1" dirty="0"/>
              <a:t>Arizona Dept. of Transportation (ADOT)</a:t>
            </a:r>
            <a:endParaRPr i="1" dirty="0"/>
          </a:p>
          <a:p>
            <a:pPr marL="0" lvl="0" indent="0" algn="l" rtl="0">
              <a:spcBef>
                <a:spcPts val="280"/>
              </a:spcBef>
              <a:spcAft>
                <a:spcPts val="0"/>
              </a:spcAft>
              <a:buClr>
                <a:schemeClr val="dk1"/>
              </a:buClr>
              <a:buSzPts val="1400"/>
              <a:buNone/>
            </a:pPr>
            <a:r>
              <a:rPr lang="en" sz="1400" i="1" dirty="0"/>
              <a:t>Private Surveying and Engineering Community</a:t>
            </a:r>
            <a:endParaRPr i="1" dirty="0"/>
          </a:p>
          <a:p>
            <a:pPr marL="0" lvl="0" indent="0" algn="l" rtl="0">
              <a:spcBef>
                <a:spcPts val="280"/>
              </a:spcBef>
              <a:spcAft>
                <a:spcPts val="0"/>
              </a:spcAft>
              <a:buClr>
                <a:schemeClr val="dk1"/>
              </a:buClr>
              <a:buSzPts val="1400"/>
              <a:buNone/>
            </a:pPr>
            <a:r>
              <a:rPr lang="en" sz="1400" i="1" dirty="0"/>
              <a:t>NOAA’s National Geodetic Survey (NGS)</a:t>
            </a:r>
            <a:endParaRPr sz="1400" i="1" dirty="0"/>
          </a:p>
          <a:p>
            <a:pPr marL="0" lvl="0" indent="0" algn="l" rtl="0">
              <a:spcBef>
                <a:spcPts val="280"/>
              </a:spcBef>
              <a:spcAft>
                <a:spcPts val="0"/>
              </a:spcAft>
              <a:buClr>
                <a:schemeClr val="dk1"/>
              </a:buClr>
              <a:buSzPts val="1400"/>
              <a:buNone/>
            </a:pPr>
            <a:r>
              <a:rPr lang="en" sz="1400" i="1" dirty="0"/>
              <a:t> </a:t>
            </a:r>
            <a:endParaRPr dirty="0"/>
          </a:p>
          <a:p>
            <a:pPr marL="0" lvl="0" indent="0" algn="l" rtl="0">
              <a:spcBef>
                <a:spcPts val="270"/>
              </a:spcBef>
              <a:spcAft>
                <a:spcPts val="0"/>
              </a:spcAft>
              <a:buClr>
                <a:schemeClr val="dk1"/>
              </a:buClr>
              <a:buSzPts val="1350"/>
              <a:buNone/>
            </a:pPr>
            <a:endParaRPr i="1" dirty="0"/>
          </a:p>
          <a:p>
            <a:pPr marL="0" lvl="0" indent="0" algn="l" rtl="0">
              <a:spcBef>
                <a:spcPts val="270"/>
              </a:spcBef>
              <a:spcAft>
                <a:spcPts val="0"/>
              </a:spcAft>
              <a:buClr>
                <a:schemeClr val="dk1"/>
              </a:buClr>
              <a:buSzPts val="1350"/>
              <a:buNone/>
            </a:pPr>
            <a:endParaRPr dirty="0"/>
          </a:p>
        </p:txBody>
      </p:sp>
      <p:sp>
        <p:nvSpPr>
          <p:cNvPr id="482" name="Google Shape;482;p10"/>
          <p:cNvSpPr txBox="1">
            <a:spLocks noGrp="1"/>
          </p:cNvSpPr>
          <p:nvPr>
            <p:ph type="body" idx="3"/>
          </p:nvPr>
        </p:nvSpPr>
        <p:spPr>
          <a:xfrm>
            <a:off x="4645027" y="1535113"/>
            <a:ext cx="4041775" cy="6397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1600"/>
              <a:buNone/>
            </a:pPr>
            <a:r>
              <a:rPr lang="en" sz="1600" dirty="0"/>
              <a:t>Current Needs</a:t>
            </a:r>
            <a:endParaRPr dirty="0"/>
          </a:p>
        </p:txBody>
      </p:sp>
      <p:sp>
        <p:nvSpPr>
          <p:cNvPr id="483" name="Google Shape;483;p10"/>
          <p:cNvSpPr txBox="1">
            <a:spLocks noGrp="1"/>
          </p:cNvSpPr>
          <p:nvPr>
            <p:ph type="body" idx="4"/>
          </p:nvPr>
        </p:nvSpPr>
        <p:spPr>
          <a:xfrm>
            <a:off x="4645027" y="2174875"/>
            <a:ext cx="4041775" cy="39512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None/>
            </a:pPr>
            <a:r>
              <a:rPr lang="en" sz="1600" b="1" dirty="0"/>
              <a:t>Standards </a:t>
            </a:r>
            <a:endParaRPr sz="1600" dirty="0"/>
          </a:p>
          <a:p>
            <a:pPr marL="0" lvl="0" indent="0" algn="l" rtl="0">
              <a:spcBef>
                <a:spcPts val="280"/>
              </a:spcBef>
              <a:spcAft>
                <a:spcPts val="0"/>
              </a:spcAft>
              <a:buClr>
                <a:schemeClr val="dk1"/>
              </a:buClr>
              <a:buSzPts val="1400"/>
              <a:buNone/>
            </a:pPr>
            <a:r>
              <a:rPr lang="en" sz="1600" dirty="0"/>
              <a:t>A) Construction</a:t>
            </a:r>
            <a:endParaRPr sz="1600" dirty="0"/>
          </a:p>
          <a:p>
            <a:pPr marL="0" lvl="0" indent="0" algn="l" rtl="0">
              <a:spcBef>
                <a:spcPts val="280"/>
              </a:spcBef>
              <a:spcAft>
                <a:spcPts val="0"/>
              </a:spcAft>
              <a:buClr>
                <a:schemeClr val="dk1"/>
              </a:buClr>
              <a:buSzPts val="1400"/>
              <a:buNone/>
            </a:pPr>
            <a:r>
              <a:rPr lang="en" sz="1600" dirty="0"/>
              <a:t>B) COM and Data management</a:t>
            </a:r>
            <a:endParaRPr sz="1600" dirty="0"/>
          </a:p>
          <a:p>
            <a:pPr marL="0" lvl="0" indent="0" algn="l" rtl="0">
              <a:spcBef>
                <a:spcPts val="280"/>
              </a:spcBef>
              <a:spcAft>
                <a:spcPts val="0"/>
              </a:spcAft>
              <a:buClr>
                <a:schemeClr val="dk1"/>
              </a:buClr>
              <a:buSzPts val="1400"/>
              <a:buNone/>
            </a:pPr>
            <a:r>
              <a:rPr lang="en" sz="1600" dirty="0"/>
              <a:t>C) Maintenance Plan – maintenance and response plan. Assigning a single point site coordinator for each site.</a:t>
            </a:r>
            <a:endParaRPr sz="1600" dirty="0"/>
          </a:p>
          <a:p>
            <a:pPr marL="0" lvl="0" indent="0" algn="l" rtl="0">
              <a:spcBef>
                <a:spcPts val="280"/>
              </a:spcBef>
              <a:spcAft>
                <a:spcPts val="0"/>
              </a:spcAft>
              <a:buClr>
                <a:schemeClr val="dk1"/>
              </a:buClr>
              <a:buSzPts val="1400"/>
              <a:buNone/>
            </a:pPr>
            <a:endParaRPr sz="1600" dirty="0"/>
          </a:p>
          <a:p>
            <a:pPr marL="0" lvl="0" indent="0" algn="l" rtl="0">
              <a:spcBef>
                <a:spcPts val="280"/>
              </a:spcBef>
              <a:spcAft>
                <a:spcPts val="0"/>
              </a:spcAft>
              <a:buClr>
                <a:schemeClr val="dk1"/>
              </a:buClr>
              <a:buSzPts val="1400"/>
              <a:buNone/>
            </a:pPr>
            <a:r>
              <a:rPr lang="en" sz="1600" b="1" dirty="0"/>
              <a:t>Support – financial and management</a:t>
            </a:r>
            <a:endParaRPr sz="1600" dirty="0"/>
          </a:p>
          <a:p>
            <a:pPr marL="0" lvl="0" indent="0" algn="l" rtl="0">
              <a:spcBef>
                <a:spcPts val="280"/>
              </a:spcBef>
              <a:spcAft>
                <a:spcPts val="0"/>
              </a:spcAft>
              <a:buClr>
                <a:schemeClr val="dk1"/>
              </a:buClr>
              <a:buSzPts val="1400"/>
              <a:buNone/>
            </a:pPr>
            <a:r>
              <a:rPr lang="en" sz="1600" dirty="0"/>
              <a:t>A)    State Agencies</a:t>
            </a:r>
            <a:endParaRPr sz="1600" dirty="0"/>
          </a:p>
          <a:p>
            <a:pPr marL="342900" lvl="0" indent="-342900" algn="l" rtl="0">
              <a:spcBef>
                <a:spcPts val="280"/>
              </a:spcBef>
              <a:spcAft>
                <a:spcPts val="0"/>
              </a:spcAft>
              <a:buClr>
                <a:schemeClr val="dk1"/>
              </a:buClr>
              <a:buSzPts val="1400"/>
              <a:buAutoNum type="alphaUcParenR" startAt="2"/>
            </a:pPr>
            <a:r>
              <a:rPr lang="en" sz="1600" dirty="0"/>
              <a:t>Private – paid subscription user</a:t>
            </a:r>
            <a:endParaRPr sz="1600" dirty="0"/>
          </a:p>
          <a:p>
            <a:pPr marL="342900" lvl="0" indent="-342900" algn="l" rtl="0">
              <a:spcBef>
                <a:spcPts val="280"/>
              </a:spcBef>
              <a:spcAft>
                <a:spcPts val="0"/>
              </a:spcAft>
              <a:buClr>
                <a:schemeClr val="dk1"/>
              </a:buClr>
              <a:buSzPts val="1400"/>
              <a:buAutoNum type="alphaUcParenR" startAt="2"/>
            </a:pPr>
            <a:r>
              <a:rPr lang="en" sz="1600" dirty="0"/>
              <a:t>Federal – NGS can advise as well as provide guidance on new build, or rebuilds at sites to meet NGS NCN standards, which can bring a site into NGS care.</a:t>
            </a:r>
            <a:endParaRPr sz="1600" dirty="0"/>
          </a:p>
        </p:txBody>
      </p:sp>
      <p:sp>
        <p:nvSpPr>
          <p:cNvPr id="484" name="Google Shape;484;p10"/>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16</a:t>
            </a:fld>
            <a:endParaRPr/>
          </a:p>
        </p:txBody>
      </p:sp>
      <p:pic>
        <p:nvPicPr>
          <p:cNvPr id="485" name="Google Shape;485;p10" descr="104_0456"/>
          <p:cNvPicPr preferRelativeResize="0"/>
          <p:nvPr/>
        </p:nvPicPr>
        <p:blipFill rotWithShape="1">
          <a:blip r:embed="rId3">
            <a:alphaModFix/>
          </a:blip>
          <a:srcRect l="4803" t="24564" r="18055" b="24579"/>
          <a:stretch/>
        </p:blipFill>
        <p:spPr>
          <a:xfrm>
            <a:off x="457198" y="3848100"/>
            <a:ext cx="3444242" cy="2362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1"/>
          <p:cNvSpPr txBox="1">
            <a:spLocks noGrp="1"/>
          </p:cNvSpPr>
          <p:nvPr>
            <p:ph type="title"/>
          </p:nvPr>
        </p:nvSpPr>
        <p:spPr>
          <a:xfrm>
            <a:off x="457200" y="450859"/>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sz="2800" dirty="0">
                <a:solidFill>
                  <a:schemeClr val="tx1"/>
                </a:solidFill>
                <a:latin typeface="Calibri" panose="020F0502020204030204" pitchFamily="34" charset="0"/>
                <a:cs typeface="Calibri" panose="020F0502020204030204" pitchFamily="34" charset="0"/>
              </a:rPr>
              <a:t>City of Phoenix, CAP, and NGS partner to build new CORS in AZ</a:t>
            </a:r>
            <a:endParaRPr sz="2800" dirty="0">
              <a:solidFill>
                <a:schemeClr val="tx1"/>
              </a:solidFill>
              <a:latin typeface="Calibri" panose="020F0502020204030204" pitchFamily="34" charset="0"/>
              <a:cs typeface="Calibri" panose="020F0502020204030204" pitchFamily="34" charset="0"/>
            </a:endParaRPr>
          </a:p>
        </p:txBody>
      </p:sp>
      <p:sp>
        <p:nvSpPr>
          <p:cNvPr id="492" name="Google Shape;492;p11"/>
          <p:cNvSpPr txBox="1">
            <a:spLocks noGrp="1"/>
          </p:cNvSpPr>
          <p:nvPr>
            <p:ph type="ftr" idx="11"/>
          </p:nvPr>
        </p:nvSpPr>
        <p:spPr>
          <a:xfrm>
            <a:off x="3124200" y="5918449"/>
            <a:ext cx="28956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sz="1200" dirty="0"/>
              <a:t>Brian Fisher, AZ NGS State Coordinator</a:t>
            </a:r>
            <a:endParaRPr dirty="0"/>
          </a:p>
        </p:txBody>
      </p:sp>
      <p:sp>
        <p:nvSpPr>
          <p:cNvPr id="493" name="Google Shape;493;p11"/>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17</a:t>
            </a:fld>
            <a:endParaRPr/>
          </a:p>
        </p:txBody>
      </p:sp>
      <p:pic>
        <p:nvPicPr>
          <p:cNvPr id="494" name="Google Shape;494;p11"/>
          <p:cNvPicPr preferRelativeResize="0"/>
          <p:nvPr/>
        </p:nvPicPr>
        <p:blipFill rotWithShape="1">
          <a:blip r:embed="rId3">
            <a:alphaModFix/>
          </a:blip>
          <a:srcRect/>
          <a:stretch/>
        </p:blipFill>
        <p:spPr>
          <a:xfrm>
            <a:off x="237726" y="1757669"/>
            <a:ext cx="8906274" cy="3741087"/>
          </a:xfrm>
          <a:prstGeom prst="rect">
            <a:avLst/>
          </a:prstGeom>
          <a:noFill/>
          <a:ln>
            <a:noFill/>
          </a:ln>
        </p:spPr>
      </p:pic>
      <p:pic>
        <p:nvPicPr>
          <p:cNvPr id="495" name="Google Shape;495;p11"/>
          <p:cNvPicPr preferRelativeResize="0"/>
          <p:nvPr/>
        </p:nvPicPr>
        <p:blipFill rotWithShape="1">
          <a:blip r:embed="rId4">
            <a:alphaModFix/>
          </a:blip>
          <a:srcRect/>
          <a:stretch/>
        </p:blipFill>
        <p:spPr>
          <a:xfrm>
            <a:off x="6448933" y="3672965"/>
            <a:ext cx="2695067" cy="1796711"/>
          </a:xfrm>
          <a:prstGeom prst="rect">
            <a:avLst/>
          </a:prstGeom>
          <a:noFill/>
          <a:ln>
            <a:noFill/>
          </a:ln>
        </p:spPr>
      </p:pic>
      <p:pic>
        <p:nvPicPr>
          <p:cNvPr id="496" name="Google Shape;496;p11"/>
          <p:cNvPicPr preferRelativeResize="0"/>
          <p:nvPr/>
        </p:nvPicPr>
        <p:blipFill rotWithShape="1">
          <a:blip r:embed="rId5">
            <a:alphaModFix/>
          </a:blip>
          <a:srcRect/>
          <a:stretch/>
        </p:blipFill>
        <p:spPr>
          <a:xfrm>
            <a:off x="237726" y="1757669"/>
            <a:ext cx="2886474" cy="192431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12"/>
          <p:cNvSpPr txBox="1">
            <a:spLocks noGrp="1"/>
          </p:cNvSpPr>
          <p:nvPr>
            <p:ph type="title"/>
          </p:nvPr>
        </p:nvSpPr>
        <p:spPr>
          <a:xfrm>
            <a:off x="382588" y="463335"/>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sz="2800" dirty="0">
                <a:solidFill>
                  <a:schemeClr val="tx1"/>
                </a:solidFill>
                <a:latin typeface="Calibri" panose="020F0502020204030204" pitchFamily="34" charset="0"/>
                <a:cs typeface="Calibri" panose="020F0502020204030204" pitchFamily="34" charset="0"/>
              </a:rPr>
              <a:t>Management of the AZ CORS Network</a:t>
            </a:r>
            <a:endParaRPr dirty="0">
              <a:solidFill>
                <a:schemeClr val="tx1"/>
              </a:solidFill>
              <a:latin typeface="Calibri" panose="020F0502020204030204" pitchFamily="34" charset="0"/>
              <a:cs typeface="Calibri" panose="020F0502020204030204" pitchFamily="34" charset="0"/>
            </a:endParaRPr>
          </a:p>
        </p:txBody>
      </p:sp>
      <p:sp>
        <p:nvSpPr>
          <p:cNvPr id="502" name="Google Shape;502;p1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1600"/>
              <a:buNone/>
            </a:pPr>
            <a:r>
              <a:rPr lang="en" sz="1600" dirty="0"/>
              <a:t>Stakeholders/Users/Management</a:t>
            </a:r>
            <a:endParaRPr dirty="0"/>
          </a:p>
        </p:txBody>
      </p:sp>
      <p:sp>
        <p:nvSpPr>
          <p:cNvPr id="503" name="Google Shape;503;p1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None/>
            </a:pPr>
            <a:r>
              <a:rPr lang="en" sz="1400" i="1" dirty="0"/>
              <a:t>Arizona Geographic Information Council (AGIC)</a:t>
            </a:r>
            <a:endParaRPr i="1" dirty="0"/>
          </a:p>
          <a:p>
            <a:pPr marL="0" lvl="0" indent="0" algn="l" rtl="0">
              <a:spcBef>
                <a:spcPts val="280"/>
              </a:spcBef>
              <a:spcAft>
                <a:spcPts val="0"/>
              </a:spcAft>
              <a:buClr>
                <a:schemeClr val="dk1"/>
              </a:buClr>
              <a:buSzPts val="1400"/>
              <a:buNone/>
            </a:pPr>
            <a:r>
              <a:rPr lang="en" sz="1400" i="1" dirty="0"/>
              <a:t>Arizona Professional Land Surveyors (APLS)</a:t>
            </a:r>
            <a:endParaRPr i="1" dirty="0"/>
          </a:p>
          <a:p>
            <a:pPr marL="0" lvl="0" indent="0" algn="l" rtl="0">
              <a:spcBef>
                <a:spcPts val="280"/>
              </a:spcBef>
              <a:spcAft>
                <a:spcPts val="0"/>
              </a:spcAft>
              <a:buClr>
                <a:schemeClr val="dk1"/>
              </a:buClr>
              <a:buSzPts val="1400"/>
              <a:buNone/>
            </a:pPr>
            <a:r>
              <a:rPr lang="en" sz="1400" i="1" dirty="0"/>
              <a:t>Arizona Dept. of Transportation (ADOT)</a:t>
            </a:r>
            <a:endParaRPr i="1" dirty="0"/>
          </a:p>
          <a:p>
            <a:pPr marL="0" lvl="0" indent="0" algn="l" rtl="0">
              <a:spcBef>
                <a:spcPts val="280"/>
              </a:spcBef>
              <a:spcAft>
                <a:spcPts val="0"/>
              </a:spcAft>
              <a:buClr>
                <a:schemeClr val="dk1"/>
              </a:buClr>
              <a:buSzPts val="1400"/>
              <a:buNone/>
            </a:pPr>
            <a:r>
              <a:rPr lang="en" sz="1400" i="1" dirty="0"/>
              <a:t>Private Surveying and Engineering Community</a:t>
            </a:r>
            <a:endParaRPr i="1" dirty="0"/>
          </a:p>
          <a:p>
            <a:pPr marL="0" lvl="0" indent="0" algn="l" rtl="0">
              <a:spcBef>
                <a:spcPts val="280"/>
              </a:spcBef>
              <a:spcAft>
                <a:spcPts val="0"/>
              </a:spcAft>
              <a:buClr>
                <a:schemeClr val="dk1"/>
              </a:buClr>
              <a:buSzPts val="1400"/>
              <a:buNone/>
            </a:pPr>
            <a:r>
              <a:rPr lang="en" sz="1400" i="1" dirty="0"/>
              <a:t>NOAA’s National Geodetic Survey (NGS)</a:t>
            </a:r>
            <a:endParaRPr sz="1400" i="1" dirty="0"/>
          </a:p>
          <a:p>
            <a:pPr marL="0" lvl="0" indent="0" algn="l" rtl="0">
              <a:spcBef>
                <a:spcPts val="280"/>
              </a:spcBef>
              <a:spcAft>
                <a:spcPts val="0"/>
              </a:spcAft>
              <a:buClr>
                <a:schemeClr val="dk1"/>
              </a:buClr>
              <a:buSzPts val="1400"/>
              <a:buNone/>
            </a:pPr>
            <a:endParaRPr dirty="0"/>
          </a:p>
          <a:p>
            <a:pPr marL="0" lvl="0" indent="0" algn="l" rtl="0">
              <a:spcBef>
                <a:spcPts val="270"/>
              </a:spcBef>
              <a:spcAft>
                <a:spcPts val="0"/>
              </a:spcAft>
              <a:buClr>
                <a:schemeClr val="dk1"/>
              </a:buClr>
              <a:buSzPts val="1350"/>
              <a:buNone/>
            </a:pPr>
            <a:endParaRPr i="1" dirty="0"/>
          </a:p>
          <a:p>
            <a:pPr marL="0" lvl="0" indent="0" algn="l" rtl="0">
              <a:spcBef>
                <a:spcPts val="270"/>
              </a:spcBef>
              <a:spcAft>
                <a:spcPts val="0"/>
              </a:spcAft>
              <a:buClr>
                <a:schemeClr val="dk1"/>
              </a:buClr>
              <a:buSzPts val="1350"/>
              <a:buNone/>
            </a:pPr>
            <a:endParaRPr dirty="0"/>
          </a:p>
        </p:txBody>
      </p:sp>
      <p:sp>
        <p:nvSpPr>
          <p:cNvPr id="504" name="Google Shape;504;p12"/>
          <p:cNvSpPr txBox="1">
            <a:spLocks noGrp="1"/>
          </p:cNvSpPr>
          <p:nvPr>
            <p:ph type="body" idx="3"/>
          </p:nvPr>
        </p:nvSpPr>
        <p:spPr>
          <a:xfrm>
            <a:off x="4645027" y="1535113"/>
            <a:ext cx="4041775" cy="6397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1600"/>
              <a:buNone/>
            </a:pPr>
            <a:r>
              <a:rPr lang="en" sz="1600" dirty="0"/>
              <a:t>Education Outreach</a:t>
            </a:r>
            <a:endParaRPr dirty="0"/>
          </a:p>
        </p:txBody>
      </p:sp>
      <p:sp>
        <p:nvSpPr>
          <p:cNvPr id="505" name="Google Shape;505;p12"/>
          <p:cNvSpPr txBox="1">
            <a:spLocks noGrp="1"/>
          </p:cNvSpPr>
          <p:nvPr>
            <p:ph type="body" idx="4"/>
          </p:nvPr>
        </p:nvSpPr>
        <p:spPr>
          <a:xfrm>
            <a:off x="4645027" y="2174875"/>
            <a:ext cx="4041775" cy="39512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400"/>
              <a:buAutoNum type="alphaUcParenR"/>
            </a:pPr>
            <a:r>
              <a:rPr lang="en" sz="1600" dirty="0"/>
              <a:t>Leveraging NGS presence in the region over the next year and a half as the Foundation CORS network is being developed at our national geodetic observatories such as Kitt Peak in AZ, or at National Parks in the region.</a:t>
            </a:r>
            <a:endParaRPr sz="1600" dirty="0"/>
          </a:p>
          <a:p>
            <a:pPr marL="342900" lvl="0" indent="-342900" algn="l" rtl="0">
              <a:spcBef>
                <a:spcPts val="280"/>
              </a:spcBef>
              <a:spcAft>
                <a:spcPts val="0"/>
              </a:spcAft>
              <a:buClr>
                <a:schemeClr val="dk1"/>
              </a:buClr>
              <a:buSzPts val="1400"/>
              <a:buAutoNum type="alphaUcParenR"/>
            </a:pPr>
            <a:r>
              <a:rPr lang="en" sz="1600" dirty="0"/>
              <a:t>Workshops/Training</a:t>
            </a:r>
            <a:endParaRPr sz="1600" dirty="0"/>
          </a:p>
          <a:p>
            <a:pPr marL="342900" lvl="0" indent="-342900" algn="l" rtl="0">
              <a:spcBef>
                <a:spcPts val="280"/>
              </a:spcBef>
              <a:spcAft>
                <a:spcPts val="0"/>
              </a:spcAft>
              <a:buClr>
                <a:schemeClr val="dk1"/>
              </a:buClr>
              <a:buSzPts val="1400"/>
              <a:buAutoNum type="alphaUcParenR"/>
            </a:pPr>
            <a:r>
              <a:rPr lang="en" sz="1600" dirty="0"/>
              <a:t>Consistent training on standards and datum changes in the NSRS</a:t>
            </a:r>
            <a:endParaRPr sz="1600" dirty="0"/>
          </a:p>
          <a:p>
            <a:pPr marL="342900" lvl="0" indent="-342900" algn="l" rtl="0">
              <a:spcBef>
                <a:spcPts val="280"/>
              </a:spcBef>
              <a:spcAft>
                <a:spcPts val="0"/>
              </a:spcAft>
              <a:buClr>
                <a:schemeClr val="dk1"/>
              </a:buClr>
              <a:buSzPts val="1400"/>
              <a:buAutoNum type="alphaUcParenR"/>
            </a:pPr>
            <a:r>
              <a:rPr lang="en" sz="1600" dirty="0"/>
              <a:t>Use Cases –PBO, 3DEP</a:t>
            </a:r>
            <a:endParaRPr sz="1600" dirty="0"/>
          </a:p>
          <a:p>
            <a:pPr marL="342900" lvl="0" indent="-342900" algn="l" rtl="0">
              <a:spcBef>
                <a:spcPts val="280"/>
              </a:spcBef>
              <a:spcAft>
                <a:spcPts val="0"/>
              </a:spcAft>
              <a:buClr>
                <a:schemeClr val="dk1"/>
              </a:buClr>
              <a:buSzPts val="1400"/>
              <a:buAutoNum type="alphaUcParenR"/>
            </a:pPr>
            <a:r>
              <a:rPr lang="en" sz="1600" dirty="0"/>
              <a:t>Forming Committees of Best Practices – APLS, AGIC</a:t>
            </a:r>
            <a:endParaRPr sz="1600" dirty="0"/>
          </a:p>
          <a:p>
            <a:pPr marL="342900" lvl="0" indent="-342900" algn="l" rtl="0">
              <a:spcBef>
                <a:spcPts val="280"/>
              </a:spcBef>
              <a:spcAft>
                <a:spcPts val="0"/>
              </a:spcAft>
              <a:buClr>
                <a:schemeClr val="dk1"/>
              </a:buClr>
              <a:buSzPts val="1400"/>
              <a:buAutoNum type="alphaUcParenR"/>
            </a:pPr>
            <a:r>
              <a:rPr lang="en" sz="1600" dirty="0"/>
              <a:t>Forming a committee on AZ CORS Management</a:t>
            </a:r>
            <a:endParaRPr sz="1600" dirty="0"/>
          </a:p>
        </p:txBody>
      </p:sp>
      <p:sp>
        <p:nvSpPr>
          <p:cNvPr id="506" name="Google Shape;506;p12"/>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18</a:t>
            </a:fld>
            <a:endParaRPr/>
          </a:p>
        </p:txBody>
      </p:sp>
      <p:pic>
        <p:nvPicPr>
          <p:cNvPr id="507" name="Google Shape;507;p12" descr="DanglingRope DR2 disk small"/>
          <p:cNvPicPr preferRelativeResize="0"/>
          <p:nvPr/>
        </p:nvPicPr>
        <p:blipFill rotWithShape="1">
          <a:blip r:embed="rId3">
            <a:alphaModFix/>
          </a:blip>
          <a:srcRect l="8496" t="5078" r="11718" b="9765"/>
          <a:stretch/>
        </p:blipFill>
        <p:spPr>
          <a:xfrm>
            <a:off x="457198" y="3983433"/>
            <a:ext cx="1729979" cy="1339454"/>
          </a:xfrm>
          <a:prstGeom prst="rect">
            <a:avLst/>
          </a:prstGeom>
          <a:noFill/>
          <a:ln>
            <a:noFill/>
          </a:ln>
        </p:spPr>
      </p:pic>
      <p:pic>
        <p:nvPicPr>
          <p:cNvPr id="508" name="Google Shape;508;p12" descr="OPUS schematic.gif"/>
          <p:cNvPicPr preferRelativeResize="0"/>
          <p:nvPr/>
        </p:nvPicPr>
        <p:blipFill rotWithShape="1">
          <a:blip r:embed="rId4">
            <a:alphaModFix/>
          </a:blip>
          <a:srcRect/>
          <a:stretch/>
        </p:blipFill>
        <p:spPr>
          <a:xfrm>
            <a:off x="2477294" y="4055458"/>
            <a:ext cx="1902524" cy="1195403"/>
          </a:xfrm>
          <a:prstGeom prst="rect">
            <a:avLst/>
          </a:prstGeom>
          <a:noFill/>
          <a:ln w="9525" cap="flat" cmpd="sng">
            <a:solidFill>
              <a:srgbClr val="000000"/>
            </a:solidFill>
            <a:prstDash val="solid"/>
            <a:miter lim="800000"/>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13"/>
          <p:cNvSpPr txBox="1">
            <a:spLocks noGrp="1"/>
          </p:cNvSpPr>
          <p:nvPr>
            <p:ph type="title"/>
          </p:nvPr>
        </p:nvSpPr>
        <p:spPr>
          <a:xfrm>
            <a:off x="311700" y="733864"/>
            <a:ext cx="8520600" cy="5727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2"/>
              </a:buClr>
              <a:buSzPts val="1100"/>
              <a:buFont typeface="Calibri"/>
              <a:buNone/>
            </a:pPr>
            <a:r>
              <a:rPr lang="en" sz="2800" dirty="0">
                <a:solidFill>
                  <a:schemeClr val="tx1"/>
                </a:solidFill>
              </a:rPr>
              <a:t>The Future CORS Program</a:t>
            </a:r>
            <a:endParaRPr dirty="0">
              <a:solidFill>
                <a:schemeClr val="tx1"/>
              </a:solidFill>
            </a:endParaRPr>
          </a:p>
        </p:txBody>
      </p:sp>
      <p:sp>
        <p:nvSpPr>
          <p:cNvPr id="514" name="Google Shape;514;p13"/>
          <p:cNvSpPr txBox="1">
            <a:spLocks noGrp="1"/>
          </p:cNvSpPr>
          <p:nvPr>
            <p:ph type="body" idx="1"/>
          </p:nvPr>
        </p:nvSpPr>
        <p:spPr>
          <a:xfrm>
            <a:off x="311700" y="1400123"/>
            <a:ext cx="8520600" cy="4650567"/>
          </a:xfrm>
          <a:prstGeom prst="rect">
            <a:avLst/>
          </a:prstGeom>
          <a:noFill/>
          <a:ln>
            <a:noFill/>
          </a:ln>
        </p:spPr>
        <p:txBody>
          <a:bodyPr spcFirstLastPara="1" wrap="square" lIns="68575" tIns="34275" rIns="68575" bIns="34275" anchor="t" anchorCtr="0">
            <a:noAutofit/>
          </a:bodyPr>
          <a:lstStyle/>
          <a:p>
            <a:pPr marL="596900" lvl="1" indent="0" algn="l" rtl="0">
              <a:spcBef>
                <a:spcPts val="1000"/>
              </a:spcBef>
              <a:spcAft>
                <a:spcPts val="0"/>
              </a:spcAft>
              <a:buClr>
                <a:schemeClr val="dk1"/>
              </a:buClr>
              <a:buSzPts val="1400"/>
              <a:buNone/>
            </a:pPr>
            <a:endParaRPr sz="1600" dirty="0"/>
          </a:p>
          <a:p>
            <a:pPr marL="457200" lvl="0" indent="-317500" algn="l" rtl="0">
              <a:lnSpc>
                <a:spcPct val="115000"/>
              </a:lnSpc>
              <a:spcBef>
                <a:spcPts val="0"/>
              </a:spcBef>
              <a:spcAft>
                <a:spcPts val="0"/>
              </a:spcAft>
              <a:buClr>
                <a:schemeClr val="dk1"/>
              </a:buClr>
              <a:buSzPts val="1400"/>
              <a:buChar char="●"/>
            </a:pPr>
            <a:r>
              <a:rPr lang="en" sz="1600" b="1" dirty="0"/>
              <a:t>The NOAA CORS Network must transform to meet our NGS mission for the next decade</a:t>
            </a:r>
            <a:endParaRPr dirty="0"/>
          </a:p>
          <a:p>
            <a:pPr marL="914400" lvl="1" indent="-317500" algn="l" rtl="0">
              <a:spcBef>
                <a:spcPts val="1000"/>
              </a:spcBef>
              <a:spcAft>
                <a:spcPts val="0"/>
              </a:spcAft>
              <a:buClr>
                <a:schemeClr val="dk1"/>
              </a:buClr>
              <a:buSzPts val="1400"/>
              <a:buChar char="○"/>
            </a:pPr>
            <a:r>
              <a:rPr lang="en" sz="1600" dirty="0"/>
              <a:t>Used to </a:t>
            </a:r>
            <a:r>
              <a:rPr lang="en" sz="1600" b="1" dirty="0"/>
              <a:t>define</a:t>
            </a:r>
            <a:r>
              <a:rPr lang="en" sz="1600" dirty="0"/>
              <a:t> (ITRF/IGS and U.S. TRFs), </a:t>
            </a:r>
            <a:r>
              <a:rPr lang="en" sz="1600" b="1" dirty="0"/>
              <a:t>maintain</a:t>
            </a:r>
            <a:r>
              <a:rPr lang="en" sz="1600" dirty="0"/>
              <a:t> (geometric coordinate updates and IFDM), and </a:t>
            </a:r>
            <a:r>
              <a:rPr lang="en" sz="1600" b="1" dirty="0"/>
              <a:t>provide access</a:t>
            </a:r>
            <a:r>
              <a:rPr lang="en" sz="1600" dirty="0"/>
              <a:t> (via OPUS and alignment service) to meet national needs.</a:t>
            </a:r>
            <a:endParaRPr dirty="0"/>
          </a:p>
          <a:p>
            <a:pPr marL="914400" lvl="1" indent="-317500" algn="l" rtl="0">
              <a:spcBef>
                <a:spcPts val="1000"/>
              </a:spcBef>
              <a:spcAft>
                <a:spcPts val="1000"/>
              </a:spcAft>
              <a:buClr>
                <a:schemeClr val="dk1"/>
              </a:buClr>
              <a:buSzPts val="1400"/>
              <a:buChar char="○"/>
            </a:pPr>
            <a:r>
              <a:rPr lang="en" sz="1600" b="1" dirty="0"/>
              <a:t>Needs: </a:t>
            </a:r>
            <a:r>
              <a:rPr lang="en" sz="1600" dirty="0"/>
              <a:t>Serve surveyors and a broader base of stakeholders needing geodetic control such as transportation and commerce across federal/state governments (DOC, DOT, USACE, USGS, more); geospatial industry; and scientific users.</a:t>
            </a:r>
            <a:endParaRPr sz="1600" dirty="0"/>
          </a:p>
        </p:txBody>
      </p:sp>
      <p:pic>
        <p:nvPicPr>
          <p:cNvPr id="8" name="Google Shape;485;p10" descr="104_0456">
            <a:extLst>
              <a:ext uri="{FF2B5EF4-FFF2-40B4-BE49-F238E27FC236}">
                <a16:creationId xmlns:a16="http://schemas.microsoft.com/office/drawing/2014/main" id="{D1577DBE-7983-4D76-B8B7-9763AF42EF77}"/>
              </a:ext>
            </a:extLst>
          </p:cNvPr>
          <p:cNvPicPr preferRelativeResize="0"/>
          <p:nvPr/>
        </p:nvPicPr>
        <p:blipFill rotWithShape="1">
          <a:blip r:embed="rId3">
            <a:alphaModFix/>
          </a:blip>
          <a:srcRect l="4803" t="24564" r="18055" b="24579"/>
          <a:stretch/>
        </p:blipFill>
        <p:spPr>
          <a:xfrm>
            <a:off x="1137628" y="3904694"/>
            <a:ext cx="3444242" cy="2362200"/>
          </a:xfrm>
          <a:prstGeom prst="rect">
            <a:avLst/>
          </a:prstGeom>
          <a:noFill/>
          <a:ln>
            <a:noFill/>
          </a:ln>
        </p:spPr>
      </p:pic>
      <p:pic>
        <p:nvPicPr>
          <p:cNvPr id="9" name="Google Shape;521;p15">
            <a:extLst>
              <a:ext uri="{FF2B5EF4-FFF2-40B4-BE49-F238E27FC236}">
                <a16:creationId xmlns:a16="http://schemas.microsoft.com/office/drawing/2014/main" id="{EDC74276-DC8D-46A4-83CA-F76C7E101608}"/>
              </a:ext>
            </a:extLst>
          </p:cNvPr>
          <p:cNvPicPr preferRelativeResize="0"/>
          <p:nvPr/>
        </p:nvPicPr>
        <p:blipFill rotWithShape="1">
          <a:blip r:embed="rId4">
            <a:alphaModFix/>
          </a:blip>
          <a:srcRect/>
          <a:stretch/>
        </p:blipFill>
        <p:spPr>
          <a:xfrm>
            <a:off x="4984964" y="3904694"/>
            <a:ext cx="3444242" cy="230049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6"/>
        <p:cNvGrpSpPr/>
        <p:nvPr/>
      </p:nvGrpSpPr>
      <p:grpSpPr>
        <a:xfrm>
          <a:off x="0" y="0"/>
          <a:ext cx="0" cy="0"/>
          <a:chOff x="0" y="0"/>
          <a:chExt cx="0" cy="0"/>
        </a:xfrm>
      </p:grpSpPr>
      <p:sp>
        <p:nvSpPr>
          <p:cNvPr id="227" name="Google Shape;227;p2"/>
          <p:cNvSpPr txBox="1"/>
          <p:nvPr/>
        </p:nvSpPr>
        <p:spPr>
          <a:xfrm>
            <a:off x="2042622" y="858539"/>
            <a:ext cx="5058755" cy="523220"/>
          </a:xfrm>
          <a:prstGeom prst="rect">
            <a:avLst/>
          </a:prstGeom>
          <a:noFill/>
          <a:ln>
            <a:noFill/>
          </a:ln>
        </p:spPr>
        <p:txBody>
          <a:bodyPr spcFirstLastPara="1" wrap="square" lIns="60950" tIns="45700" rIns="6095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ea typeface="Arial"/>
                <a:cs typeface="Arial"/>
                <a:sym typeface="Arial"/>
              </a:rPr>
              <a:t>Geodesy and the NGS Mission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28" name="Google Shape;228;p2"/>
          <p:cNvSpPr txBox="1"/>
          <p:nvPr/>
        </p:nvSpPr>
        <p:spPr>
          <a:xfrm>
            <a:off x="385010" y="1827353"/>
            <a:ext cx="8301792" cy="3477875"/>
          </a:xfrm>
          <a:prstGeom prst="rect">
            <a:avLst/>
          </a:prstGeom>
          <a:noFill/>
          <a:ln>
            <a:noFill/>
          </a:ln>
        </p:spPr>
        <p:txBody>
          <a:bodyPr spcFirstLastPara="1" wrap="square" lIns="60950" tIns="45700" rIns="60950"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17375E"/>
                </a:solidFill>
                <a:effectLst/>
                <a:uLnTx/>
                <a:uFillTx/>
                <a:latin typeface="Arial"/>
                <a:ea typeface="Arial"/>
                <a:cs typeface="Arial"/>
                <a:sym typeface="Arial"/>
              </a:rPr>
              <a:t>Geodesy is the science of accurately measuring and understanding the Earth's geometric shape, orientation in space, and gravity field,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17375E"/>
                </a:solidFill>
                <a:effectLst/>
                <a:uLnTx/>
                <a:uFillTx/>
                <a:latin typeface="Arial"/>
                <a:ea typeface="Arial"/>
                <a:cs typeface="Arial"/>
                <a:sym typeface="Arial"/>
              </a:rPr>
              <a:t>as well as the changes of these properties with time.</a:t>
            </a: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17375E"/>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17375E"/>
                </a:solidFill>
                <a:effectLst/>
                <a:uLnTx/>
                <a:uFillTx/>
                <a:latin typeface="Arial"/>
                <a:ea typeface="Arial"/>
                <a:cs typeface="Arial"/>
                <a:sym typeface="Arial"/>
              </a:rPr>
              <a:t>Our mission is to define, maintain and provide access to the</a:t>
            </a: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17375E"/>
                </a:solidFill>
                <a:effectLst/>
                <a:uLnTx/>
                <a:uFillTx/>
                <a:latin typeface="Arial"/>
                <a:ea typeface="Arial"/>
                <a:cs typeface="Arial"/>
                <a:sym typeface="Arial"/>
              </a:rPr>
              <a:t>National Spatial Reference System (NSRS)</a:t>
            </a: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17375E"/>
                </a:solidFill>
                <a:effectLst/>
                <a:uLnTx/>
                <a:uFillTx/>
                <a:latin typeface="Arial"/>
                <a:ea typeface="Arial"/>
                <a:cs typeface="Arial"/>
                <a:sym typeface="Arial"/>
              </a:rPr>
              <a:t>to meet our nation’s economic, social, and environmental needs.  </a:t>
            </a: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17375E"/>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9" name="Google Shape;229;p2"/>
          <p:cNvSpPr txBox="1">
            <a:spLocks noGrp="1"/>
          </p:cNvSpPr>
          <p:nvPr>
            <p:ph type="sldNum" idx="12"/>
          </p:nvPr>
        </p:nvSpPr>
        <p:spPr>
          <a:xfrm>
            <a:off x="8490275" y="6369637"/>
            <a:ext cx="196527" cy="338554"/>
          </a:xfrm>
          <a:prstGeom prst="rect">
            <a:avLst/>
          </a:prstGeom>
          <a:noFill/>
          <a:ln>
            <a:noFill/>
          </a:ln>
        </p:spPr>
        <p:txBody>
          <a:bodyPr spcFirstLastPara="1" wrap="square" lIns="45700" tIns="45700" rIns="45700" bIns="45700" anchor="ctr"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6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pic>
        <p:nvPicPr>
          <p:cNvPr id="230" name="Google Shape;230;p2" descr="relationships"/>
          <p:cNvPicPr preferRelativeResize="0"/>
          <p:nvPr/>
        </p:nvPicPr>
        <p:blipFill rotWithShape="1">
          <a:blip r:embed="rId4">
            <a:alphaModFix/>
          </a:blip>
          <a:srcRect/>
          <a:stretch/>
        </p:blipFill>
        <p:spPr>
          <a:xfrm>
            <a:off x="2616366" y="4416984"/>
            <a:ext cx="3911267" cy="219472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15"/>
          <p:cNvSpPr txBox="1">
            <a:spLocks noGrp="1"/>
          </p:cNvSpPr>
          <p:nvPr>
            <p:ph type="ftr" idx="11"/>
          </p:nvPr>
        </p:nvSpPr>
        <p:spPr>
          <a:xfrm>
            <a:off x="2590801" y="6380734"/>
            <a:ext cx="4200832"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400" b="0" dirty="0">
                <a:solidFill>
                  <a:schemeClr val="tx1"/>
                </a:solidFill>
              </a:rPr>
              <a:t>Foundation CORS Site, </a:t>
            </a:r>
            <a:r>
              <a:rPr lang="en" sz="1400" b="0" dirty="0">
                <a:solidFill>
                  <a:schemeClr val="tx1"/>
                </a:solidFill>
              </a:rPr>
              <a:t>McDonald Observatory, Texas</a:t>
            </a:r>
            <a:endParaRPr b="0" dirty="0">
              <a:solidFill>
                <a:schemeClr val="tx1"/>
              </a:solidFill>
            </a:endParaRPr>
          </a:p>
        </p:txBody>
      </p:sp>
      <p:sp>
        <p:nvSpPr>
          <p:cNvPr id="520" name="Google Shape;520;p15"/>
          <p:cNvSpPr txBox="1">
            <a:spLocks noGrp="1"/>
          </p:cNvSpPr>
          <p:nvPr>
            <p:ph type="sldNum" idx="12"/>
          </p:nvPr>
        </p:nvSpPr>
        <p:spPr>
          <a:xfrm>
            <a:off x="6538452" y="6356354"/>
            <a:ext cx="2148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20</a:t>
            </a:fld>
            <a:endParaRPr dirty="0"/>
          </a:p>
        </p:txBody>
      </p:sp>
      <p:pic>
        <p:nvPicPr>
          <p:cNvPr id="521" name="Google Shape;521;p15"/>
          <p:cNvPicPr preferRelativeResize="0"/>
          <p:nvPr/>
        </p:nvPicPr>
        <p:blipFill rotWithShape="1">
          <a:blip r:embed="rId3">
            <a:alphaModFix/>
          </a:blip>
          <a:srcRect/>
          <a:stretch/>
        </p:blipFill>
        <p:spPr>
          <a:xfrm>
            <a:off x="345988" y="551935"/>
            <a:ext cx="8506051" cy="568410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sz="2800" dirty="0">
                <a:solidFill>
                  <a:schemeClr val="tx1"/>
                </a:solidFill>
                <a:latin typeface="Calibri" panose="020F0502020204030204" pitchFamily="34" charset="0"/>
                <a:ea typeface="Gill Sans"/>
                <a:cs typeface="Calibri" panose="020F0502020204030204" pitchFamily="34" charset="0"/>
                <a:sym typeface="Gill Sans"/>
              </a:rPr>
              <a:t>4 Proposed Foundation CORS Sites in the SW Region</a:t>
            </a:r>
            <a:endParaRPr dirty="0">
              <a:solidFill>
                <a:schemeClr val="tx1"/>
              </a:solidFill>
              <a:latin typeface="Calibri" panose="020F0502020204030204" pitchFamily="34" charset="0"/>
              <a:cs typeface="Calibri" panose="020F0502020204030204" pitchFamily="34" charset="0"/>
            </a:endParaRPr>
          </a:p>
        </p:txBody>
      </p:sp>
      <p:sp>
        <p:nvSpPr>
          <p:cNvPr id="527" name="Google Shape;527;p16"/>
          <p:cNvSpPr txBox="1">
            <a:spLocks noGrp="1"/>
          </p:cNvSpPr>
          <p:nvPr>
            <p:ph type="dt" idx="10"/>
          </p:nvPr>
        </p:nvSpPr>
        <p:spPr>
          <a:xfrm>
            <a:off x="4699817" y="4416677"/>
            <a:ext cx="4304139" cy="1797576"/>
          </a:xfrm>
          <a:prstGeom prst="rect">
            <a:avLst/>
          </a:prstGeom>
          <a:noFill/>
          <a:ln>
            <a:noFill/>
          </a:ln>
        </p:spPr>
        <p:txBody>
          <a:bodyPr spcFirstLastPara="1" wrap="square" lIns="91425" tIns="45700" rIns="91425" bIns="45700" anchor="ctr" anchorCtr="0">
            <a:noAutofit/>
          </a:bodyPr>
          <a:lstStyle/>
          <a:p>
            <a:pPr lvl="0"/>
            <a:r>
              <a:rPr lang="es-ES" sz="1600" b="0" dirty="0">
                <a:solidFill>
                  <a:schemeClr val="tx1"/>
                </a:solidFill>
                <a:latin typeface="Calibri" panose="020F0502020204030204" pitchFamily="34" charset="0"/>
                <a:cs typeface="Calibri" panose="020F0502020204030204" pitchFamily="34" charset="0"/>
              </a:rPr>
              <a:t>National Radio Astronomy Observatory (NRAO)’s</a:t>
            </a:r>
          </a:p>
          <a:p>
            <a:pPr lvl="0"/>
            <a:r>
              <a:rPr lang="es-ES" sz="1600" b="0" dirty="0">
                <a:solidFill>
                  <a:schemeClr val="tx1"/>
                </a:solidFill>
                <a:latin typeface="Calibri" panose="020F0502020204030204" pitchFamily="34" charset="0"/>
                <a:cs typeface="Calibri" panose="020F0502020204030204" pitchFamily="34" charset="0"/>
              </a:rPr>
              <a:t>Very Long Baseline Array (VLBA) with sites in:</a:t>
            </a:r>
          </a:p>
          <a:p>
            <a:pPr lvl="0"/>
            <a:endParaRPr lang="es-ES" sz="1600" b="0" dirty="0">
              <a:solidFill>
                <a:schemeClr val="tx1"/>
              </a:solidFill>
              <a:latin typeface="Calibri" panose="020F0502020204030204" pitchFamily="34" charset="0"/>
              <a:cs typeface="Calibri" panose="020F0502020204030204" pitchFamily="34" charset="0"/>
            </a:endParaRPr>
          </a:p>
          <a:p>
            <a:pPr lvl="0"/>
            <a:r>
              <a:rPr lang="es-ES" sz="1600" b="0" i="1" dirty="0">
                <a:solidFill>
                  <a:schemeClr val="tx1"/>
                </a:solidFill>
                <a:latin typeface="Calibri" panose="020F0502020204030204" pitchFamily="34" charset="0"/>
                <a:cs typeface="Calibri" panose="020F0502020204030204" pitchFamily="34" charset="0"/>
              </a:rPr>
              <a:t>Los Alamos</a:t>
            </a:r>
            <a:r>
              <a:rPr lang="es-ES" sz="1600" i="1" dirty="0">
                <a:solidFill>
                  <a:schemeClr val="tx1"/>
                </a:solidFill>
                <a:latin typeface="Calibri" panose="020F0502020204030204" pitchFamily="34" charset="0"/>
                <a:cs typeface="Calibri" panose="020F0502020204030204" pitchFamily="34" charset="0"/>
              </a:rPr>
              <a:t>, NM</a:t>
            </a:r>
            <a:endParaRPr lang="es-ES" sz="1600" b="0" i="1" dirty="0">
              <a:solidFill>
                <a:schemeClr val="tx1"/>
              </a:solidFill>
              <a:latin typeface="Calibri" panose="020F0502020204030204" pitchFamily="34" charset="0"/>
              <a:cs typeface="Calibri" panose="020F0502020204030204" pitchFamily="34" charset="0"/>
            </a:endParaRPr>
          </a:p>
          <a:p>
            <a:pPr lvl="0"/>
            <a:r>
              <a:rPr lang="es-ES" sz="1600" b="0" i="1" dirty="0">
                <a:solidFill>
                  <a:schemeClr val="tx1"/>
                </a:solidFill>
                <a:latin typeface="Calibri" panose="020F0502020204030204" pitchFamily="34" charset="0"/>
                <a:cs typeface="Calibri" panose="020F0502020204030204" pitchFamily="34" charset="0"/>
              </a:rPr>
              <a:t>Pie Town, NM</a:t>
            </a:r>
          </a:p>
          <a:p>
            <a:pPr lvl="0"/>
            <a:r>
              <a:rPr lang="es-ES" sz="1600" b="0" i="1" dirty="0">
                <a:solidFill>
                  <a:schemeClr val="tx1"/>
                </a:solidFill>
                <a:latin typeface="Calibri" panose="020F0502020204030204" pitchFamily="34" charset="0"/>
                <a:cs typeface="Calibri" panose="020F0502020204030204" pitchFamily="34" charset="0"/>
              </a:rPr>
              <a:t>Apache Point </a:t>
            </a:r>
            <a:r>
              <a:rPr lang="es-ES" sz="1600" i="1" dirty="0">
                <a:solidFill>
                  <a:schemeClr val="tx1"/>
                </a:solidFill>
                <a:latin typeface="Calibri" panose="020F0502020204030204" pitchFamily="34" charset="0"/>
                <a:cs typeface="Calibri" panose="020F0502020204030204" pitchFamily="34" charset="0"/>
              </a:rPr>
              <a:t>Observatory, Sunspot NM</a:t>
            </a:r>
            <a:endParaRPr lang="es-ES" sz="1600" b="0" i="1" dirty="0">
              <a:solidFill>
                <a:schemeClr val="tx1"/>
              </a:solidFill>
              <a:latin typeface="Calibri" panose="020F0502020204030204" pitchFamily="34" charset="0"/>
              <a:cs typeface="Calibri" panose="020F0502020204030204" pitchFamily="34" charset="0"/>
            </a:endParaRPr>
          </a:p>
          <a:p>
            <a:pPr lvl="0"/>
            <a:r>
              <a:rPr lang="es-ES" sz="1600" b="0" i="1" dirty="0">
                <a:solidFill>
                  <a:schemeClr val="tx1"/>
                </a:solidFill>
                <a:latin typeface="Calibri" panose="020F0502020204030204" pitchFamily="34" charset="0"/>
                <a:cs typeface="Calibri" panose="020F0502020204030204" pitchFamily="34" charset="0"/>
              </a:rPr>
              <a:t>Kitt Peak National Observatory</a:t>
            </a:r>
            <a:r>
              <a:rPr lang="es-ES" sz="1600" i="1" dirty="0">
                <a:solidFill>
                  <a:schemeClr val="tx1"/>
                </a:solidFill>
                <a:latin typeface="Calibri" panose="020F0502020204030204" pitchFamily="34" charset="0"/>
                <a:cs typeface="Calibri" panose="020F0502020204030204" pitchFamily="34" charset="0"/>
              </a:rPr>
              <a:t>, Tucson </a:t>
            </a:r>
            <a:r>
              <a:rPr lang="es-ES" sz="1600" b="0" i="1" dirty="0">
                <a:solidFill>
                  <a:schemeClr val="tx1"/>
                </a:solidFill>
                <a:latin typeface="Calibri" panose="020F0502020204030204" pitchFamily="34" charset="0"/>
                <a:cs typeface="Calibri" panose="020F0502020204030204" pitchFamily="34" charset="0"/>
              </a:rPr>
              <a:t>AZ</a:t>
            </a:r>
            <a:endParaRPr sz="1600" b="0" i="1" dirty="0">
              <a:solidFill>
                <a:schemeClr val="tx1"/>
              </a:solidFill>
              <a:latin typeface="Calibri" panose="020F0502020204030204" pitchFamily="34" charset="0"/>
              <a:cs typeface="Calibri" panose="020F0502020204030204" pitchFamily="34" charset="0"/>
            </a:endParaRPr>
          </a:p>
        </p:txBody>
      </p:sp>
      <p:sp>
        <p:nvSpPr>
          <p:cNvPr id="528" name="Google Shape;528;p16"/>
          <p:cNvSpPr txBox="1">
            <a:spLocks noGrp="1"/>
          </p:cNvSpPr>
          <p:nvPr>
            <p:ph type="ftr" idx="11"/>
          </p:nvPr>
        </p:nvSpPr>
        <p:spPr>
          <a:xfrm>
            <a:off x="1173891" y="6218237"/>
            <a:ext cx="28956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200" dirty="0">
                <a:solidFill>
                  <a:schemeClr val="tx1"/>
                </a:solidFill>
                <a:latin typeface="Calibri" panose="020F0502020204030204" pitchFamily="34" charset="0"/>
                <a:cs typeface="Calibri" panose="020F0502020204030204" pitchFamily="34" charset="0"/>
              </a:rPr>
              <a:t>NRAO’s Kitt Peak VLBA</a:t>
            </a:r>
            <a:endParaRPr sz="1200" dirty="0">
              <a:solidFill>
                <a:schemeClr val="tx1"/>
              </a:solidFill>
              <a:latin typeface="Calibri" panose="020F0502020204030204" pitchFamily="34" charset="0"/>
              <a:cs typeface="Calibri" panose="020F0502020204030204" pitchFamily="34" charset="0"/>
            </a:endParaRPr>
          </a:p>
        </p:txBody>
      </p:sp>
      <p:pic>
        <p:nvPicPr>
          <p:cNvPr id="530" name="Google Shape;530;p16"/>
          <p:cNvPicPr preferRelativeResize="0"/>
          <p:nvPr/>
        </p:nvPicPr>
        <p:blipFill rotWithShape="1">
          <a:blip r:embed="rId3">
            <a:alphaModFix/>
          </a:blip>
          <a:srcRect/>
          <a:stretch/>
        </p:blipFill>
        <p:spPr>
          <a:xfrm rot="5400000">
            <a:off x="419208" y="2172323"/>
            <a:ext cx="4686598" cy="3177232"/>
          </a:xfrm>
          <a:prstGeom prst="rect">
            <a:avLst/>
          </a:prstGeom>
          <a:noFill/>
          <a:ln>
            <a:noFill/>
          </a:ln>
        </p:spPr>
      </p:pic>
      <p:pic>
        <p:nvPicPr>
          <p:cNvPr id="531" name="Google Shape;531;p16"/>
          <p:cNvPicPr preferRelativeResize="0"/>
          <p:nvPr/>
        </p:nvPicPr>
        <p:blipFill rotWithShape="1">
          <a:blip r:embed="rId4">
            <a:alphaModFix/>
          </a:blip>
          <a:srcRect/>
          <a:stretch/>
        </p:blipFill>
        <p:spPr>
          <a:xfrm rot="5400000">
            <a:off x="2937206" y="4645763"/>
            <a:ext cx="1343796" cy="1150377"/>
          </a:xfrm>
          <a:prstGeom prst="rect">
            <a:avLst/>
          </a:prstGeom>
          <a:noFill/>
          <a:ln>
            <a:noFill/>
          </a:ln>
        </p:spPr>
      </p:pic>
      <p:pic>
        <p:nvPicPr>
          <p:cNvPr id="3" name="Picture 2">
            <a:extLst>
              <a:ext uri="{FF2B5EF4-FFF2-40B4-BE49-F238E27FC236}">
                <a16:creationId xmlns:a16="http://schemas.microsoft.com/office/drawing/2014/main" id="{85A6EF72-8147-4349-92CF-FD439ECDC804}"/>
              </a:ext>
            </a:extLst>
          </p:cNvPr>
          <p:cNvPicPr>
            <a:picLocks noChangeAspect="1"/>
          </p:cNvPicPr>
          <p:nvPr/>
        </p:nvPicPr>
        <p:blipFill>
          <a:blip r:embed="rId5"/>
          <a:stretch>
            <a:fillRect/>
          </a:stretch>
        </p:blipFill>
        <p:spPr>
          <a:xfrm>
            <a:off x="4699818" y="1417638"/>
            <a:ext cx="3986981" cy="289251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sz="2800" dirty="0">
                <a:solidFill>
                  <a:schemeClr val="tx1"/>
                </a:solidFill>
                <a:latin typeface="Calibri" panose="020F0502020204030204" pitchFamily="34" charset="0"/>
                <a:cs typeface="Calibri" panose="020F0502020204030204" pitchFamily="34" charset="0"/>
              </a:rPr>
              <a:t>Kitt Peak National Observatory Tucson, AZ</a:t>
            </a:r>
            <a:br>
              <a:rPr lang="en" sz="2800" dirty="0">
                <a:solidFill>
                  <a:schemeClr val="tx1"/>
                </a:solidFill>
                <a:latin typeface="Calibri" panose="020F0502020204030204" pitchFamily="34" charset="0"/>
                <a:cs typeface="Calibri" panose="020F0502020204030204" pitchFamily="34" charset="0"/>
              </a:rPr>
            </a:br>
            <a:r>
              <a:rPr lang="en" sz="2800" dirty="0">
                <a:solidFill>
                  <a:schemeClr val="tx1"/>
                </a:solidFill>
                <a:latin typeface="Calibri" panose="020F0502020204030204" pitchFamily="34" charset="0"/>
                <a:cs typeface="Calibri" panose="020F0502020204030204" pitchFamily="34" charset="0"/>
              </a:rPr>
              <a:t>Foundation CORS Reconnaissance 2022</a:t>
            </a:r>
            <a:endParaRPr dirty="0">
              <a:solidFill>
                <a:schemeClr val="tx1"/>
              </a:solidFill>
              <a:latin typeface="Calibri" panose="020F0502020204030204" pitchFamily="34" charset="0"/>
              <a:cs typeface="Calibri" panose="020F0502020204030204" pitchFamily="34" charset="0"/>
            </a:endParaRPr>
          </a:p>
        </p:txBody>
      </p:sp>
      <p:sp>
        <p:nvSpPr>
          <p:cNvPr id="537" name="Google Shape;537;p17"/>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22</a:t>
            </a:fld>
            <a:endParaRPr dirty="0"/>
          </a:p>
        </p:txBody>
      </p:sp>
      <p:pic>
        <p:nvPicPr>
          <p:cNvPr id="538" name="Google Shape;538;p17"/>
          <p:cNvPicPr preferRelativeResize="0"/>
          <p:nvPr/>
        </p:nvPicPr>
        <p:blipFill rotWithShape="1">
          <a:blip r:embed="rId3">
            <a:alphaModFix/>
          </a:blip>
          <a:srcRect/>
          <a:stretch/>
        </p:blipFill>
        <p:spPr>
          <a:xfrm>
            <a:off x="228601" y="1489270"/>
            <a:ext cx="5653216" cy="2453638"/>
          </a:xfrm>
          <a:prstGeom prst="rect">
            <a:avLst/>
          </a:prstGeom>
          <a:noFill/>
          <a:ln>
            <a:noFill/>
          </a:ln>
        </p:spPr>
      </p:pic>
      <p:pic>
        <p:nvPicPr>
          <p:cNvPr id="539" name="Google Shape;539;p17"/>
          <p:cNvPicPr preferRelativeResize="0"/>
          <p:nvPr/>
        </p:nvPicPr>
        <p:blipFill>
          <a:blip r:embed="rId4">
            <a:alphaModFix/>
          </a:blip>
          <a:stretch>
            <a:fillRect/>
          </a:stretch>
        </p:blipFill>
        <p:spPr>
          <a:xfrm>
            <a:off x="6454359" y="1781169"/>
            <a:ext cx="2331281" cy="4940310"/>
          </a:xfrm>
          <a:prstGeom prst="rect">
            <a:avLst/>
          </a:prstGeom>
          <a:noFill/>
          <a:ln>
            <a:noFill/>
          </a:ln>
        </p:spPr>
      </p:pic>
      <p:pic>
        <p:nvPicPr>
          <p:cNvPr id="540" name="Google Shape;540;p17"/>
          <p:cNvPicPr preferRelativeResize="0"/>
          <p:nvPr/>
        </p:nvPicPr>
        <p:blipFill rotWithShape="1">
          <a:blip r:embed="rId5">
            <a:alphaModFix/>
          </a:blip>
          <a:srcRect/>
          <a:stretch/>
        </p:blipFill>
        <p:spPr>
          <a:xfrm>
            <a:off x="228601" y="4137439"/>
            <a:ext cx="5653216" cy="261208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14"/>
          <p:cNvSpPr txBox="1">
            <a:spLocks noGrp="1"/>
          </p:cNvSpPr>
          <p:nvPr>
            <p:ph type="title"/>
          </p:nvPr>
        </p:nvSpPr>
        <p:spPr>
          <a:xfrm>
            <a:off x="551936" y="522159"/>
            <a:ext cx="8386118" cy="56673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800" b="0" dirty="0">
                <a:solidFill>
                  <a:schemeClr val="tx1"/>
                </a:solidFill>
                <a:latin typeface="Calibri" panose="020F0502020204030204" pitchFamily="34" charset="0"/>
                <a:ea typeface="Gill Sans"/>
                <a:cs typeface="Calibri" panose="020F0502020204030204" pitchFamily="34" charset="0"/>
                <a:sym typeface="Gill Sans"/>
              </a:rPr>
              <a:t>The Future : </a:t>
            </a:r>
            <a:r>
              <a:rPr lang="en" sz="2800" b="0" dirty="0">
                <a:solidFill>
                  <a:schemeClr val="tx1"/>
                </a:solidFill>
                <a:latin typeface="Calibri" panose="020F0502020204030204" pitchFamily="34" charset="0"/>
                <a:ea typeface="Gill Sans"/>
                <a:cs typeface="Calibri" panose="020F0502020204030204" pitchFamily="34" charset="0"/>
                <a:sym typeface="Gill Sans"/>
              </a:rPr>
              <a:t>NOAA Foundation CORS </a:t>
            </a:r>
            <a:r>
              <a:rPr lang="en-US" sz="2800" b="0" dirty="0">
                <a:solidFill>
                  <a:schemeClr val="tx1"/>
                </a:solidFill>
                <a:latin typeface="Calibri" panose="020F0502020204030204" pitchFamily="34" charset="0"/>
                <a:ea typeface="Gill Sans"/>
                <a:cs typeface="Calibri" panose="020F0502020204030204" pitchFamily="34" charset="0"/>
                <a:sym typeface="Gill Sans"/>
              </a:rPr>
              <a:t>Network (NFCN)</a:t>
            </a:r>
            <a:endParaRPr b="0" dirty="0">
              <a:solidFill>
                <a:schemeClr val="tx1"/>
              </a:solidFill>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BFBA98F6-4F15-45EE-8A60-FEB224E618E6}"/>
              </a:ext>
            </a:extLst>
          </p:cNvPr>
          <p:cNvSpPr>
            <a:spLocks noGrp="1"/>
          </p:cNvSpPr>
          <p:nvPr>
            <p:ph type="body" idx="1"/>
          </p:nvPr>
        </p:nvSpPr>
        <p:spPr>
          <a:xfrm>
            <a:off x="255373" y="5367337"/>
            <a:ext cx="8682681" cy="1354143"/>
          </a:xfrm>
        </p:spPr>
        <p:txBody>
          <a:bodyPr/>
          <a:lstStyle/>
          <a:p>
            <a:r>
              <a:rPr lang="en-US" sz="1600" dirty="0">
                <a:latin typeface="Calibri" panose="020F0502020204030204" pitchFamily="34" charset="0"/>
                <a:cs typeface="Calibri" panose="020F0502020204030204" pitchFamily="34" charset="0"/>
              </a:rPr>
              <a:t>     </a:t>
            </a:r>
            <a:r>
              <a:rPr lang="en-US" sz="1600" b="1" i="1" dirty="0">
                <a:latin typeface="Calibri" panose="020F0502020204030204" pitchFamily="34" charset="0"/>
                <a:cs typeface="Calibri" panose="020F0502020204030204" pitchFamily="34" charset="0"/>
              </a:rPr>
              <a:t>To maintain long-term consistency between the NSRS and the ITRF, a specific set of stations must be operated at the highest standards and federally-owned to ensure longevity. NGS has identified a set of 36 stations across the U.S. and its territories that meets this criteria and provide consistent national access to the NSRS. This subnetwork of the NCN will be known as the NOAA Foundation CORS Network, or NFCN.</a:t>
            </a:r>
          </a:p>
        </p:txBody>
      </p:sp>
      <p:pic>
        <p:nvPicPr>
          <p:cNvPr id="14" name="Picture Placeholder 13">
            <a:extLst>
              <a:ext uri="{FF2B5EF4-FFF2-40B4-BE49-F238E27FC236}">
                <a16:creationId xmlns:a16="http://schemas.microsoft.com/office/drawing/2014/main" id="{BD679114-30AC-4381-8E9F-DBF241BDFA93}"/>
              </a:ext>
            </a:extLst>
          </p:cNvPr>
          <p:cNvPicPr>
            <a:picLocks noGrp="1" noChangeAspect="1"/>
          </p:cNvPicPr>
          <p:nvPr>
            <p:ph type="pic" idx="2"/>
          </p:nvPr>
        </p:nvPicPr>
        <p:blipFill>
          <a:blip r:embed="rId3"/>
          <a:srcRect t="1471" b="1471"/>
          <a:stretch>
            <a:fillRect/>
          </a:stretch>
        </p:blipFill>
        <p:spPr>
          <a:xfrm>
            <a:off x="2092411" y="1252537"/>
            <a:ext cx="5247502" cy="3935627"/>
          </a:xfr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16280"/>
            <a:ext cx="9183609" cy="755762"/>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800" b="1" spc="-7" dirty="0">
                <a:latin typeface="Cambria" panose="02040503050406030204" pitchFamily="18" charset="0"/>
                <a:cs typeface="Calibri"/>
              </a:rPr>
              <a:t>NOAA CORS Network (NCN)</a:t>
            </a:r>
            <a:endParaRPr sz="4800" b="1" dirty="0">
              <a:latin typeface="Cambria" panose="02040503050406030204" pitchFamily="18" charset="0"/>
              <a:cs typeface="Calibri"/>
            </a:endParaRPr>
          </a:p>
        </p:txBody>
      </p:sp>
      <p:sp>
        <p:nvSpPr>
          <p:cNvPr id="3" name="object 3"/>
          <p:cNvSpPr>
            <a:spLocks noChangeAspect="1"/>
          </p:cNvSpPr>
          <p:nvPr/>
        </p:nvSpPr>
        <p:spPr>
          <a:xfrm>
            <a:off x="-361" y="1261450"/>
            <a:ext cx="9144362" cy="4996475"/>
          </a:xfrm>
          <a:prstGeom prst="rect">
            <a:avLst/>
          </a:prstGeom>
          <a:blipFill>
            <a:blip r:embed="rId3"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1" name="object 11"/>
          <p:cNvSpPr/>
          <p:nvPr/>
        </p:nvSpPr>
        <p:spPr>
          <a:xfrm>
            <a:off x="6605" y="5510785"/>
            <a:ext cx="4894071" cy="1347215"/>
          </a:xfrm>
          <a:prstGeom prst="rect">
            <a:avLst/>
          </a:prstGeom>
          <a:blipFill>
            <a:blip r:embed="rId4"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2" name="object 12"/>
          <p:cNvSpPr/>
          <p:nvPr/>
        </p:nvSpPr>
        <p:spPr>
          <a:xfrm>
            <a:off x="0" y="5504178"/>
            <a:ext cx="4907280" cy="1353820"/>
          </a:xfrm>
          <a:custGeom>
            <a:avLst/>
            <a:gdLst/>
            <a:ahLst/>
            <a:cxnLst/>
            <a:rect l="l" t="t" r="r" b="b"/>
            <a:pathLst>
              <a:path w="3680460" h="1015364">
                <a:moveTo>
                  <a:pt x="0" y="0"/>
                </a:moveTo>
                <a:lnTo>
                  <a:pt x="3680460" y="0"/>
                </a:lnTo>
                <a:lnTo>
                  <a:pt x="3680460" y="1015365"/>
                </a:lnTo>
              </a:path>
            </a:pathLst>
          </a:custGeom>
          <a:ln w="9906">
            <a:solidFill>
              <a:srgbClr val="FF0000"/>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3" name="object 13"/>
          <p:cNvSpPr/>
          <p:nvPr/>
        </p:nvSpPr>
        <p:spPr>
          <a:xfrm>
            <a:off x="0" y="5504178"/>
            <a:ext cx="0" cy="1353820"/>
          </a:xfrm>
          <a:custGeom>
            <a:avLst/>
            <a:gdLst/>
            <a:ahLst/>
            <a:cxnLst/>
            <a:rect l="l" t="t" r="r" b="b"/>
            <a:pathLst>
              <a:path h="1015364">
                <a:moveTo>
                  <a:pt x="0" y="1015364"/>
                </a:moveTo>
                <a:lnTo>
                  <a:pt x="0" y="0"/>
                </a:lnTo>
              </a:path>
            </a:pathLst>
          </a:custGeom>
          <a:ln w="9906">
            <a:solidFill>
              <a:srgbClr val="FF0000"/>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7" name="object 4">
            <a:extLst>
              <a:ext uri="{FF2B5EF4-FFF2-40B4-BE49-F238E27FC236}">
                <a16:creationId xmlns:a16="http://schemas.microsoft.com/office/drawing/2014/main" id="{D505DA02-8168-4239-AD00-F085435BAD77}"/>
              </a:ext>
            </a:extLst>
          </p:cNvPr>
          <p:cNvSpPr/>
          <p:nvPr/>
        </p:nvSpPr>
        <p:spPr>
          <a:xfrm>
            <a:off x="6534352" y="1094290"/>
            <a:ext cx="2542540" cy="1032252"/>
          </a:xfrm>
          <a:custGeom>
            <a:avLst/>
            <a:gdLst/>
            <a:ahLst/>
            <a:cxnLst/>
            <a:rect l="l" t="t" r="r" b="b"/>
            <a:pathLst>
              <a:path w="1906904" h="908050">
                <a:moveTo>
                  <a:pt x="0" y="907541"/>
                </a:moveTo>
                <a:lnTo>
                  <a:pt x="1906524" y="907541"/>
                </a:lnTo>
                <a:lnTo>
                  <a:pt x="1906524" y="0"/>
                </a:lnTo>
                <a:lnTo>
                  <a:pt x="0" y="0"/>
                </a:lnTo>
                <a:lnTo>
                  <a:pt x="0" y="907541"/>
                </a:lnTo>
                <a:close/>
              </a:path>
            </a:pathLst>
          </a:custGeom>
          <a:solidFill>
            <a:srgbClr val="FFFFFF"/>
          </a:solidFill>
          <a:ln w="28575">
            <a:solidFill>
              <a:srgbClr val="FF0000"/>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 name="object 6">
            <a:extLst>
              <a:ext uri="{FF2B5EF4-FFF2-40B4-BE49-F238E27FC236}">
                <a16:creationId xmlns:a16="http://schemas.microsoft.com/office/drawing/2014/main" id="{4EB9E839-8845-479D-83B8-1296CDEA9381}"/>
              </a:ext>
            </a:extLst>
          </p:cNvPr>
          <p:cNvSpPr txBox="1"/>
          <p:nvPr/>
        </p:nvSpPr>
        <p:spPr>
          <a:xfrm>
            <a:off x="6655257" y="1220951"/>
            <a:ext cx="2339273" cy="783249"/>
          </a:xfrm>
          <a:prstGeom prst="rect">
            <a:avLst/>
          </a:prstGeom>
        </p:spPr>
        <p:txBody>
          <a:bodyPr vert="horz" wrap="square" lIns="0" tIns="16087" rIns="0" bIns="0" rtlCol="0">
            <a:spAutoFit/>
          </a:bodyPr>
          <a:lstStyle/>
          <a:p>
            <a:pPr marL="456342" marR="0" lvl="0" indent="-456342" algn="l" defTabSz="457200" rtl="0" eaLnBrk="1" fontAlgn="base" latinLnBrk="0" hangingPunct="1">
              <a:lnSpc>
                <a:spcPct val="100000"/>
              </a:lnSpc>
              <a:spcBef>
                <a:spcPts val="127"/>
              </a:spcBef>
              <a:spcAft>
                <a:spcPct val="0"/>
              </a:spcAft>
              <a:buClrTx/>
              <a:buSzTx/>
              <a:buFont typeface="Wingdings"/>
              <a:buChar char=""/>
              <a:tabLst>
                <a:tab pos="456342" algn="l"/>
                <a:tab pos="457189" algn="l"/>
              </a:tabLst>
              <a:defRPr/>
            </a:pPr>
            <a:r>
              <a:rPr kumimoji="0" sz="1867" b="1" i="0" u="none" strike="noStrike" kern="1200" cap="none" spc="-7" normalizeH="0" baseline="0" noProof="0" dirty="0">
                <a:ln>
                  <a:noFill/>
                </a:ln>
                <a:solidFill>
                  <a:prstClr val="black"/>
                </a:solidFill>
                <a:effectLst/>
                <a:uLnTx/>
                <a:uFillTx/>
                <a:latin typeface="Calibri"/>
                <a:ea typeface="ＭＳ Ｐゴシック" pitchFamily="34" charset="-128"/>
                <a:cs typeface="Calibri"/>
              </a:rPr>
              <a:t>2000</a:t>
            </a:r>
            <a:r>
              <a:rPr kumimoji="0" lang="en-US" sz="1867" b="1" i="0" u="none" strike="noStrike" kern="1200" cap="none" spc="-7" normalizeH="0" baseline="0" noProof="0" dirty="0">
                <a:ln>
                  <a:noFill/>
                </a:ln>
                <a:solidFill>
                  <a:prstClr val="black"/>
                </a:solidFill>
                <a:effectLst/>
                <a:uLnTx/>
                <a:uFillTx/>
                <a:latin typeface="Calibri"/>
                <a:ea typeface="ＭＳ Ｐゴシック" pitchFamily="34" charset="-128"/>
                <a:cs typeface="Calibri"/>
              </a:rPr>
              <a:t>+</a:t>
            </a:r>
            <a:r>
              <a:rPr kumimoji="0" sz="1867" b="1" i="0" u="none" strike="noStrike" kern="1200" cap="none" spc="0" normalizeH="0" baseline="0" noProof="0" dirty="0">
                <a:ln>
                  <a:noFill/>
                </a:ln>
                <a:solidFill>
                  <a:prstClr val="black"/>
                </a:solidFill>
                <a:effectLst/>
                <a:uLnTx/>
                <a:uFillTx/>
                <a:latin typeface="Calibri"/>
                <a:ea typeface="ＭＳ Ｐゴシック" pitchFamily="34" charset="-128"/>
                <a:cs typeface="Calibri"/>
              </a:rPr>
              <a:t> </a:t>
            </a:r>
            <a:r>
              <a:rPr kumimoji="0" sz="1867" b="1" i="0" u="none" strike="noStrike" kern="1200" cap="none" spc="-13" normalizeH="0" baseline="0" noProof="0" dirty="0">
                <a:ln>
                  <a:noFill/>
                </a:ln>
                <a:solidFill>
                  <a:prstClr val="black"/>
                </a:solidFill>
                <a:effectLst/>
                <a:uLnTx/>
                <a:uFillTx/>
                <a:latin typeface="Calibri"/>
                <a:ea typeface="ＭＳ Ｐゴシック" pitchFamily="34" charset="-128"/>
                <a:cs typeface="Calibri"/>
              </a:rPr>
              <a:t>sites</a:t>
            </a:r>
            <a:endParaRPr kumimoji="0" sz="1867" b="0" i="0" u="none" strike="noStrike" kern="1200" cap="none" spc="0" normalizeH="0" baseline="0" noProof="0" dirty="0">
              <a:ln>
                <a:noFill/>
              </a:ln>
              <a:solidFill>
                <a:prstClr val="black"/>
              </a:solidFill>
              <a:effectLst/>
              <a:uLnTx/>
              <a:uFillTx/>
              <a:latin typeface="Calibri"/>
              <a:ea typeface="ＭＳ Ｐゴシック" pitchFamily="34" charset="-128"/>
              <a:cs typeface="Calibri"/>
            </a:endParaRPr>
          </a:p>
          <a:p>
            <a:pPr marL="456342" marR="0" lvl="0" indent="-456342" algn="l" defTabSz="457200" rtl="0" eaLnBrk="1" fontAlgn="base" latinLnBrk="0" hangingPunct="1">
              <a:lnSpc>
                <a:spcPct val="100000"/>
              </a:lnSpc>
              <a:spcBef>
                <a:spcPts val="1520"/>
              </a:spcBef>
              <a:spcAft>
                <a:spcPct val="0"/>
              </a:spcAft>
              <a:buClrTx/>
              <a:buSzTx/>
              <a:buFont typeface="Wingdings"/>
              <a:buChar char=""/>
              <a:tabLst>
                <a:tab pos="456342" algn="l"/>
                <a:tab pos="457189" algn="l"/>
              </a:tabLst>
              <a:defRPr/>
            </a:pPr>
            <a:r>
              <a:rPr kumimoji="0" lang="en-US" sz="1867" b="1" i="0" u="none" strike="noStrike" kern="1200" cap="none" spc="-7" normalizeH="0" baseline="0" noProof="0" dirty="0">
                <a:ln>
                  <a:noFill/>
                </a:ln>
                <a:solidFill>
                  <a:prstClr val="black"/>
                </a:solidFill>
                <a:effectLst/>
                <a:uLnTx/>
                <a:uFillTx/>
                <a:latin typeface="Calibri"/>
                <a:ea typeface="ＭＳ Ｐゴシック" pitchFamily="34" charset="-128"/>
                <a:cs typeface="Calibri"/>
              </a:rPr>
              <a:t>200+</a:t>
            </a:r>
            <a:r>
              <a:rPr kumimoji="0" sz="1867" b="1" i="0" u="none" strike="noStrike" kern="1200" cap="none" spc="-80" normalizeH="0" baseline="0" noProof="0" dirty="0">
                <a:ln>
                  <a:noFill/>
                </a:ln>
                <a:solidFill>
                  <a:prstClr val="black"/>
                </a:solidFill>
                <a:effectLst/>
                <a:uLnTx/>
                <a:uFillTx/>
                <a:latin typeface="Calibri"/>
                <a:ea typeface="ＭＳ Ｐゴシック" pitchFamily="34" charset="-128"/>
                <a:cs typeface="Calibri"/>
              </a:rPr>
              <a:t> </a:t>
            </a:r>
            <a:r>
              <a:rPr kumimoji="0" sz="1867" b="1" i="0" u="none" strike="noStrike" kern="1200" cap="none" spc="-13" normalizeH="0" baseline="0" noProof="0" dirty="0">
                <a:ln>
                  <a:noFill/>
                </a:ln>
                <a:solidFill>
                  <a:prstClr val="black"/>
                </a:solidFill>
                <a:effectLst/>
                <a:uLnTx/>
                <a:uFillTx/>
                <a:latin typeface="Calibri"/>
                <a:ea typeface="ＭＳ Ｐゴシック" pitchFamily="34" charset="-128"/>
                <a:cs typeface="Calibri"/>
              </a:rPr>
              <a:t>organizations</a:t>
            </a:r>
            <a:endParaRPr kumimoji="0" sz="1867" b="0" i="0" u="none" strike="noStrike" kern="1200" cap="none" spc="0" normalizeH="0" baseline="0" noProof="0" dirty="0">
              <a:ln>
                <a:noFill/>
              </a:ln>
              <a:solidFill>
                <a:prstClr val="black"/>
              </a:solidFill>
              <a:effectLst/>
              <a:uLnTx/>
              <a:uFillTx/>
              <a:latin typeface="Calibri"/>
              <a:ea typeface="ＭＳ Ｐゴシック" pitchFamily="34" charset="-128"/>
              <a:cs typeface="Calibri"/>
            </a:endParaRPr>
          </a:p>
        </p:txBody>
      </p:sp>
    </p:spTree>
    <p:extLst>
      <p:ext uri="{BB962C8B-B14F-4D97-AF65-F5344CB8AC3E}">
        <p14:creationId xmlns:p14="http://schemas.microsoft.com/office/powerpoint/2010/main" val="22815815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248901" y="1269358"/>
            <a:ext cx="8556172" cy="1627044"/>
          </a:xfrm>
        </p:spPr>
        <p:txBody>
          <a:bodyPr/>
          <a:lstStyle/>
          <a:p>
            <a:pPr>
              <a:spcBef>
                <a:spcPts val="1800"/>
              </a:spcBef>
              <a:defRPr/>
            </a:pPr>
            <a:r>
              <a:rPr lang="en-US" sz="2800" dirty="0">
                <a:latin typeface="Cambria" panose="02040503050406030204" pitchFamily="18" charset="0"/>
                <a:ea typeface="Cambria" panose="02040503050406030204" pitchFamily="18" charset="0"/>
              </a:rPr>
              <a:t>Without the NCN there would be no OPUS!</a:t>
            </a:r>
          </a:p>
          <a:p>
            <a:pPr lvl="1">
              <a:defRPr/>
            </a:pPr>
            <a:r>
              <a:rPr lang="en-US" sz="2400" dirty="0">
                <a:latin typeface="Cambria" panose="02040503050406030204" pitchFamily="18" charset="0"/>
                <a:ea typeface="Cambria" panose="02040503050406030204" pitchFamily="18" charset="0"/>
              </a:rPr>
              <a:t>OPUS: Online Positioning User Service</a:t>
            </a:r>
          </a:p>
          <a:p>
            <a:pPr lvl="1">
              <a:defRPr/>
            </a:pPr>
            <a:r>
              <a:rPr lang="en-US" sz="2400" dirty="0">
                <a:latin typeface="Cambria" panose="02040503050406030204" pitchFamily="18" charset="0"/>
                <a:ea typeface="Cambria" panose="02040503050406030204" pitchFamily="18" charset="0"/>
              </a:rPr>
              <a:t>Streamlined user access to the NCN via internet &amp; email</a:t>
            </a:r>
          </a:p>
        </p:txBody>
      </p:sp>
      <p:sp>
        <p:nvSpPr>
          <p:cNvPr id="2" name="Title 1"/>
          <p:cNvSpPr>
            <a:spLocks noGrp="1"/>
          </p:cNvSpPr>
          <p:nvPr>
            <p:ph type="title"/>
          </p:nvPr>
        </p:nvSpPr>
        <p:spPr>
          <a:xfrm>
            <a:off x="0" y="274638"/>
            <a:ext cx="9160331" cy="994720"/>
          </a:xfrm>
        </p:spPr>
        <p:txBody>
          <a:bodyPr/>
          <a:lstStyle/>
          <a:p>
            <a:r>
              <a:rPr lang="en-US" altLang="en-US" dirty="0">
                <a:latin typeface="Cambria" panose="02040503050406030204" pitchFamily="18" charset="0"/>
                <a:ea typeface="Tahoma" panose="020B0604030504040204" pitchFamily="34" charset="0"/>
                <a:cs typeface="Tahoma" panose="020B0604030504040204" pitchFamily="34" charset="0"/>
              </a:rPr>
              <a:t>NOAA CORS Network (NCN)</a:t>
            </a:r>
            <a:endParaRPr lang="en-US" dirty="0"/>
          </a:p>
        </p:txBody>
      </p:sp>
      <p:pic>
        <p:nvPicPr>
          <p:cNvPr id="4" name="Picture 3">
            <a:extLst>
              <a:ext uri="{FF2B5EF4-FFF2-40B4-BE49-F238E27FC236}">
                <a16:creationId xmlns:a16="http://schemas.microsoft.com/office/drawing/2014/main" id="{161EAC54-A11D-4CB6-B242-291450972174}"/>
              </a:ext>
            </a:extLst>
          </p:cNvPr>
          <p:cNvPicPr>
            <a:picLocks noChangeAspect="1"/>
          </p:cNvPicPr>
          <p:nvPr/>
        </p:nvPicPr>
        <p:blipFill>
          <a:blip r:embed="rId3"/>
          <a:stretch>
            <a:fillRect/>
          </a:stretch>
        </p:blipFill>
        <p:spPr>
          <a:xfrm>
            <a:off x="5118847" y="2869608"/>
            <a:ext cx="3935128" cy="3840108"/>
          </a:xfrm>
          <a:prstGeom prst="rect">
            <a:avLst/>
          </a:prstGeom>
          <a:ln w="38100">
            <a:solidFill>
              <a:schemeClr val="bg1">
                <a:lumMod val="50000"/>
              </a:schemeClr>
            </a:solidFill>
          </a:ln>
        </p:spPr>
      </p:pic>
      <p:sp>
        <p:nvSpPr>
          <p:cNvPr id="5" name="Rectangle 3">
            <a:extLst>
              <a:ext uri="{FF2B5EF4-FFF2-40B4-BE49-F238E27FC236}">
                <a16:creationId xmlns:a16="http://schemas.microsoft.com/office/drawing/2014/main" id="{F8033ACC-F235-46AA-B60B-95FBDAFC26F2}"/>
              </a:ext>
            </a:extLst>
          </p:cNvPr>
          <p:cNvSpPr txBox="1">
            <a:spLocks noChangeArrowheads="1"/>
          </p:cNvSpPr>
          <p:nvPr/>
        </p:nvSpPr>
        <p:spPr bwMode="auto">
          <a:xfrm>
            <a:off x="248901" y="2896402"/>
            <a:ext cx="4869946" cy="384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OPUS Solution takes:</a:t>
            </a:r>
          </a:p>
          <a:p>
            <a:pPr marL="971550" marR="0" lvl="1" indent="-514350" algn="l" defTabSz="457200" rtl="0" eaLnBrk="0" fontAlgn="base" latinLnBrk="0" hangingPunct="0">
              <a:lnSpc>
                <a:spcPct val="100000"/>
              </a:lnSpc>
              <a:spcBef>
                <a:spcPct val="20000"/>
              </a:spcBef>
              <a:spcAft>
                <a:spcPct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NCN</a:t>
            </a:r>
          </a:p>
          <a:p>
            <a:pPr marL="971550" marR="0" lvl="1" indent="-514350" algn="l" defTabSz="457200" rtl="0" eaLnBrk="0" fontAlgn="base" latinLnBrk="0" hangingPunct="0">
              <a:lnSpc>
                <a:spcPct val="100000"/>
              </a:lnSpc>
              <a:spcBef>
                <a:spcPct val="20000"/>
              </a:spcBef>
              <a:spcAft>
                <a:spcPct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Wingdings" panose="05000000000000000000" pitchFamily="2" charset="2"/>
              </a:rPr>
              <a:t>Satellite Orbit Data</a:t>
            </a:r>
          </a:p>
          <a:p>
            <a:pPr marL="971550" marR="0" lvl="1" indent="-514350" algn="l" defTabSz="457200" rtl="0" eaLnBrk="0" fontAlgn="base" latinLnBrk="0" hangingPunct="0">
              <a:lnSpc>
                <a:spcPct val="100000"/>
              </a:lnSpc>
              <a:spcBef>
                <a:spcPct val="20000"/>
              </a:spcBef>
              <a:spcAft>
                <a:spcPct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Wingdings" panose="05000000000000000000" pitchFamily="2" charset="2"/>
              </a:rPr>
              <a:t>PAGES</a:t>
            </a:r>
          </a:p>
          <a:p>
            <a:pPr marL="971550" marR="0" lvl="1" indent="-514350" algn="l" defTabSz="457200" rtl="0" eaLnBrk="0" fontAlgn="base" latinLnBrk="0" hangingPunct="0">
              <a:lnSpc>
                <a:spcPct val="100000"/>
              </a:lnSpc>
              <a:spcBef>
                <a:spcPct val="20000"/>
              </a:spcBef>
              <a:spcAft>
                <a:spcPct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Wingdings" panose="05000000000000000000" pitchFamily="2" charset="2"/>
              </a:rPr>
              <a:t>(a few other things)</a:t>
            </a:r>
          </a:p>
          <a:p>
            <a:pPr marL="971550" marR="0" lvl="1" indent="-514350" algn="l" defTabSz="457200" rtl="0" eaLnBrk="0" fontAlgn="base" latinLnBrk="0" hangingPunct="0">
              <a:lnSpc>
                <a:spcPct val="100000"/>
              </a:lnSpc>
              <a:spcBef>
                <a:spcPct val="20000"/>
              </a:spcBef>
              <a:spcAft>
                <a:spcPct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Wingdings" panose="05000000000000000000" pitchFamily="2" charset="2"/>
              </a:rPr>
              <a:t>Your GPS Data</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Wingdings" panose="05000000000000000000" pitchFamily="2" charset="2"/>
            </a:endParaRPr>
          </a:p>
        </p:txBody>
      </p:sp>
      <p:pic>
        <p:nvPicPr>
          <p:cNvPr id="6" name="OPUS solution report">
            <a:extLst>
              <a:ext uri="{FF2B5EF4-FFF2-40B4-BE49-F238E27FC236}">
                <a16:creationId xmlns:a16="http://schemas.microsoft.com/office/drawing/2014/main" id="{B613E103-7B43-4334-A1F5-ACA46EF11209}"/>
              </a:ext>
            </a:extLst>
          </p:cNvPr>
          <p:cNvPicPr>
            <a:picLocks noChangeAspect="1"/>
          </p:cNvPicPr>
          <p:nvPr/>
        </p:nvPicPr>
        <p:blipFill rotWithShape="1">
          <a:blip r:embed="rId4">
            <a:extLst>
              <a:ext uri="{28A0092B-C50C-407E-A947-70E740481C1C}">
                <a14:useLocalDpi xmlns:a14="http://schemas.microsoft.com/office/drawing/2010/main" val="0"/>
              </a:ext>
            </a:extLst>
          </a:blip>
          <a:srcRect l="253" t="7304" r="28119" b="23071"/>
          <a:stretch/>
        </p:blipFill>
        <p:spPr>
          <a:xfrm>
            <a:off x="90025" y="2946601"/>
            <a:ext cx="4863070" cy="3712915"/>
          </a:xfrm>
          <a:prstGeom prst="rect">
            <a:avLst/>
          </a:prstGeom>
          <a:ln w="31750">
            <a:solidFill>
              <a:schemeClr val="bg1">
                <a:lumMod val="50000"/>
              </a:schemeClr>
            </a:solidFill>
          </a:ln>
        </p:spPr>
      </p:pic>
    </p:spTree>
    <p:extLst>
      <p:ext uri="{BB962C8B-B14F-4D97-AF65-F5344CB8AC3E}">
        <p14:creationId xmlns:p14="http://schemas.microsoft.com/office/powerpoint/2010/main" val="17734101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nodeType="clickEffect">
                                  <p:stCondLst>
                                    <p:cond delay="0"/>
                                  </p:stCondLst>
                                  <p:childTnLst>
                                    <p:anim calcmode="lin" valueType="num">
                                      <p:cBhvr>
                                        <p:cTn id="6" dur="1000"/>
                                        <p:tgtEl>
                                          <p:spTgt spid="5">
                                            <p:txEl>
                                              <p:pRg st="1" end="1"/>
                                            </p:txEl>
                                          </p:spTgt>
                                        </p:tgtEl>
                                        <p:attrNameLst>
                                          <p:attrName>ppt_w</p:attrName>
                                        </p:attrNameLst>
                                      </p:cBhvr>
                                      <p:tavLst>
                                        <p:tav tm="0">
                                          <p:val>
                                            <p:strVal val="ppt_w"/>
                                          </p:val>
                                        </p:tav>
                                        <p:tav tm="100000">
                                          <p:val>
                                            <p:fltVal val="0"/>
                                          </p:val>
                                        </p:tav>
                                      </p:tavLst>
                                    </p:anim>
                                    <p:anim calcmode="lin" valueType="num">
                                      <p:cBhvr>
                                        <p:cTn id="7" dur="1000"/>
                                        <p:tgtEl>
                                          <p:spTgt spid="5">
                                            <p:txEl>
                                              <p:pRg st="1" end="1"/>
                                            </p:txEl>
                                          </p:spTgt>
                                        </p:tgtEl>
                                        <p:attrNameLst>
                                          <p:attrName>ppt_h</p:attrName>
                                        </p:attrNameLst>
                                      </p:cBhvr>
                                      <p:tavLst>
                                        <p:tav tm="0">
                                          <p:val>
                                            <p:strVal val="ppt_h"/>
                                          </p:val>
                                        </p:tav>
                                        <p:tav tm="100000">
                                          <p:val>
                                            <p:strVal val="ppt_h"/>
                                          </p:val>
                                        </p:tav>
                                      </p:tavLst>
                                    </p:anim>
                                    <p:set>
                                      <p:cBhvr>
                                        <p:cTn id="8" dur="1" fill="hold">
                                          <p:stCondLst>
                                            <p:cond delay="999"/>
                                          </p:stCondLst>
                                        </p:cTn>
                                        <p:tgtEl>
                                          <p:spTgt spid="5">
                                            <p:txEl>
                                              <p:pRg st="1" end="1"/>
                                            </p:txEl>
                                          </p:spTgt>
                                        </p:tgtEl>
                                        <p:attrNameLst>
                                          <p:attrName>style.visibility</p:attrName>
                                        </p:attrNameLst>
                                      </p:cBhvr>
                                      <p:to>
                                        <p:strVal val="hidden"/>
                                      </p:to>
                                    </p:set>
                                  </p:childTnLst>
                                </p:cTn>
                              </p:par>
                              <p:par>
                                <p:cTn id="9" presetID="17" presetClass="exit" presetSubtype="10" fill="hold" nodeType="withEffect">
                                  <p:stCondLst>
                                    <p:cond delay="0"/>
                                  </p:stCondLst>
                                  <p:childTnLst>
                                    <p:anim calcmode="lin" valueType="num">
                                      <p:cBhvr>
                                        <p:cTn id="10" dur="1000"/>
                                        <p:tgtEl>
                                          <p:spTgt spid="5">
                                            <p:txEl>
                                              <p:pRg st="2" end="2"/>
                                            </p:txEl>
                                          </p:spTgt>
                                        </p:tgtEl>
                                        <p:attrNameLst>
                                          <p:attrName>ppt_w</p:attrName>
                                        </p:attrNameLst>
                                      </p:cBhvr>
                                      <p:tavLst>
                                        <p:tav tm="0">
                                          <p:val>
                                            <p:strVal val="ppt_w"/>
                                          </p:val>
                                        </p:tav>
                                        <p:tav tm="100000">
                                          <p:val>
                                            <p:fltVal val="0"/>
                                          </p:val>
                                        </p:tav>
                                      </p:tavLst>
                                    </p:anim>
                                    <p:anim calcmode="lin" valueType="num">
                                      <p:cBhvr>
                                        <p:cTn id="11" dur="1000"/>
                                        <p:tgtEl>
                                          <p:spTgt spid="5">
                                            <p:txEl>
                                              <p:pRg st="2" end="2"/>
                                            </p:txEl>
                                          </p:spTgt>
                                        </p:tgtEl>
                                        <p:attrNameLst>
                                          <p:attrName>ppt_h</p:attrName>
                                        </p:attrNameLst>
                                      </p:cBhvr>
                                      <p:tavLst>
                                        <p:tav tm="0">
                                          <p:val>
                                            <p:strVal val="ppt_h"/>
                                          </p:val>
                                        </p:tav>
                                        <p:tav tm="100000">
                                          <p:val>
                                            <p:strVal val="ppt_h"/>
                                          </p:val>
                                        </p:tav>
                                      </p:tavLst>
                                    </p:anim>
                                    <p:set>
                                      <p:cBhvr>
                                        <p:cTn id="12" dur="1" fill="hold">
                                          <p:stCondLst>
                                            <p:cond delay="999"/>
                                          </p:stCondLst>
                                        </p:cTn>
                                        <p:tgtEl>
                                          <p:spTgt spid="5">
                                            <p:txEl>
                                              <p:pRg st="2" end="2"/>
                                            </p:txEl>
                                          </p:spTgt>
                                        </p:tgtEl>
                                        <p:attrNameLst>
                                          <p:attrName>style.visibility</p:attrName>
                                        </p:attrNameLst>
                                      </p:cBhvr>
                                      <p:to>
                                        <p:strVal val="hidden"/>
                                      </p:to>
                                    </p:set>
                                  </p:childTnLst>
                                </p:cTn>
                              </p:par>
                              <p:par>
                                <p:cTn id="13" presetID="17" presetClass="exit" presetSubtype="10" fill="hold" nodeType="withEffect">
                                  <p:stCondLst>
                                    <p:cond delay="0"/>
                                  </p:stCondLst>
                                  <p:childTnLst>
                                    <p:anim calcmode="lin" valueType="num">
                                      <p:cBhvr>
                                        <p:cTn id="14" dur="1000"/>
                                        <p:tgtEl>
                                          <p:spTgt spid="5">
                                            <p:txEl>
                                              <p:pRg st="3" end="3"/>
                                            </p:txEl>
                                          </p:spTgt>
                                        </p:tgtEl>
                                        <p:attrNameLst>
                                          <p:attrName>ppt_w</p:attrName>
                                        </p:attrNameLst>
                                      </p:cBhvr>
                                      <p:tavLst>
                                        <p:tav tm="0">
                                          <p:val>
                                            <p:strVal val="ppt_w"/>
                                          </p:val>
                                        </p:tav>
                                        <p:tav tm="100000">
                                          <p:val>
                                            <p:fltVal val="0"/>
                                          </p:val>
                                        </p:tav>
                                      </p:tavLst>
                                    </p:anim>
                                    <p:anim calcmode="lin" valueType="num">
                                      <p:cBhvr>
                                        <p:cTn id="15" dur="1000"/>
                                        <p:tgtEl>
                                          <p:spTgt spid="5">
                                            <p:txEl>
                                              <p:pRg st="3" end="3"/>
                                            </p:txEl>
                                          </p:spTgt>
                                        </p:tgtEl>
                                        <p:attrNameLst>
                                          <p:attrName>ppt_h</p:attrName>
                                        </p:attrNameLst>
                                      </p:cBhvr>
                                      <p:tavLst>
                                        <p:tav tm="0">
                                          <p:val>
                                            <p:strVal val="ppt_h"/>
                                          </p:val>
                                        </p:tav>
                                        <p:tav tm="100000">
                                          <p:val>
                                            <p:strVal val="ppt_h"/>
                                          </p:val>
                                        </p:tav>
                                      </p:tavLst>
                                    </p:anim>
                                    <p:set>
                                      <p:cBhvr>
                                        <p:cTn id="16" dur="1" fill="hold">
                                          <p:stCondLst>
                                            <p:cond delay="999"/>
                                          </p:stCondLst>
                                        </p:cTn>
                                        <p:tgtEl>
                                          <p:spTgt spid="5">
                                            <p:txEl>
                                              <p:pRg st="3" end="3"/>
                                            </p:txEl>
                                          </p:spTgt>
                                        </p:tgtEl>
                                        <p:attrNameLst>
                                          <p:attrName>style.visibility</p:attrName>
                                        </p:attrNameLst>
                                      </p:cBhvr>
                                      <p:to>
                                        <p:strVal val="hidden"/>
                                      </p:to>
                                    </p:set>
                                  </p:childTnLst>
                                </p:cTn>
                              </p:par>
                              <p:par>
                                <p:cTn id="17" presetID="17" presetClass="exit" presetSubtype="10" fill="hold" nodeType="withEffect">
                                  <p:stCondLst>
                                    <p:cond delay="0"/>
                                  </p:stCondLst>
                                  <p:childTnLst>
                                    <p:anim calcmode="lin" valueType="num">
                                      <p:cBhvr>
                                        <p:cTn id="18" dur="1000"/>
                                        <p:tgtEl>
                                          <p:spTgt spid="5">
                                            <p:txEl>
                                              <p:pRg st="4" end="4"/>
                                            </p:txEl>
                                          </p:spTgt>
                                        </p:tgtEl>
                                        <p:attrNameLst>
                                          <p:attrName>ppt_w</p:attrName>
                                        </p:attrNameLst>
                                      </p:cBhvr>
                                      <p:tavLst>
                                        <p:tav tm="0">
                                          <p:val>
                                            <p:strVal val="ppt_w"/>
                                          </p:val>
                                        </p:tav>
                                        <p:tav tm="100000">
                                          <p:val>
                                            <p:fltVal val="0"/>
                                          </p:val>
                                        </p:tav>
                                      </p:tavLst>
                                    </p:anim>
                                    <p:anim calcmode="lin" valueType="num">
                                      <p:cBhvr>
                                        <p:cTn id="19" dur="1000"/>
                                        <p:tgtEl>
                                          <p:spTgt spid="5">
                                            <p:txEl>
                                              <p:pRg st="4" end="4"/>
                                            </p:txEl>
                                          </p:spTgt>
                                        </p:tgtEl>
                                        <p:attrNameLst>
                                          <p:attrName>ppt_h</p:attrName>
                                        </p:attrNameLst>
                                      </p:cBhvr>
                                      <p:tavLst>
                                        <p:tav tm="0">
                                          <p:val>
                                            <p:strVal val="ppt_h"/>
                                          </p:val>
                                        </p:tav>
                                        <p:tav tm="100000">
                                          <p:val>
                                            <p:strVal val="ppt_h"/>
                                          </p:val>
                                        </p:tav>
                                      </p:tavLst>
                                    </p:anim>
                                    <p:set>
                                      <p:cBhvr>
                                        <p:cTn id="20" dur="1" fill="hold">
                                          <p:stCondLst>
                                            <p:cond delay="999"/>
                                          </p:stCondLst>
                                        </p:cTn>
                                        <p:tgtEl>
                                          <p:spTgt spid="5">
                                            <p:txEl>
                                              <p:pRg st="4" end="4"/>
                                            </p:txEl>
                                          </p:spTgt>
                                        </p:tgtEl>
                                        <p:attrNameLst>
                                          <p:attrName>style.visibility</p:attrName>
                                        </p:attrNameLst>
                                      </p:cBhvr>
                                      <p:to>
                                        <p:strVal val="hidden"/>
                                      </p:to>
                                    </p:set>
                                  </p:childTnLst>
                                </p:cTn>
                              </p:par>
                              <p:par>
                                <p:cTn id="21" presetID="17" presetClass="exit" presetSubtype="10" fill="hold" nodeType="withEffect">
                                  <p:stCondLst>
                                    <p:cond delay="0"/>
                                  </p:stCondLst>
                                  <p:childTnLst>
                                    <p:anim calcmode="lin" valueType="num">
                                      <p:cBhvr>
                                        <p:cTn id="22" dur="1000"/>
                                        <p:tgtEl>
                                          <p:spTgt spid="5">
                                            <p:txEl>
                                              <p:pRg st="5" end="5"/>
                                            </p:txEl>
                                          </p:spTgt>
                                        </p:tgtEl>
                                        <p:attrNameLst>
                                          <p:attrName>ppt_w</p:attrName>
                                        </p:attrNameLst>
                                      </p:cBhvr>
                                      <p:tavLst>
                                        <p:tav tm="0">
                                          <p:val>
                                            <p:strVal val="ppt_w"/>
                                          </p:val>
                                        </p:tav>
                                        <p:tav tm="100000">
                                          <p:val>
                                            <p:fltVal val="0"/>
                                          </p:val>
                                        </p:tav>
                                      </p:tavLst>
                                    </p:anim>
                                    <p:anim calcmode="lin" valueType="num">
                                      <p:cBhvr>
                                        <p:cTn id="23" dur="1000"/>
                                        <p:tgtEl>
                                          <p:spTgt spid="5">
                                            <p:txEl>
                                              <p:pRg st="5" end="5"/>
                                            </p:txEl>
                                          </p:spTgt>
                                        </p:tgtEl>
                                        <p:attrNameLst>
                                          <p:attrName>ppt_h</p:attrName>
                                        </p:attrNameLst>
                                      </p:cBhvr>
                                      <p:tavLst>
                                        <p:tav tm="0">
                                          <p:val>
                                            <p:strVal val="ppt_h"/>
                                          </p:val>
                                        </p:tav>
                                        <p:tav tm="100000">
                                          <p:val>
                                            <p:strVal val="ppt_h"/>
                                          </p:val>
                                        </p:tav>
                                      </p:tavLst>
                                    </p:anim>
                                    <p:set>
                                      <p:cBhvr>
                                        <p:cTn id="24" dur="1" fill="hold">
                                          <p:stCondLst>
                                            <p:cond delay="999"/>
                                          </p:stCondLst>
                                        </p:cTn>
                                        <p:tgtEl>
                                          <p:spTgt spid="5">
                                            <p:txEl>
                                              <p:pRg st="5" end="5"/>
                                            </p:txEl>
                                          </p:spTgt>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61442" name="Picture 2" descr="MCj043473800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9527" r="24901" b="71936"/>
          <a:stretch>
            <a:fillRect/>
          </a:stretch>
        </p:blipFill>
        <p:spPr>
          <a:xfrm>
            <a:off x="0" y="2239967"/>
            <a:ext cx="9144000" cy="4618037"/>
          </a:xfrm>
        </p:spPr>
      </p:pic>
      <p:sp>
        <p:nvSpPr>
          <p:cNvPr id="61443" name="AutoShape 3"/>
          <p:cNvSpPr>
            <a:spLocks noChangeArrowheads="1"/>
          </p:cNvSpPr>
          <p:nvPr/>
        </p:nvSpPr>
        <p:spPr bwMode="auto">
          <a:xfrm rot="1035962">
            <a:off x="4733925" y="3914781"/>
            <a:ext cx="522288" cy="195263"/>
          </a:xfrm>
          <a:prstGeom prst="triangle">
            <a:avLst>
              <a:gd name="adj" fmla="val 76056"/>
            </a:avLst>
          </a:prstGeom>
          <a:solidFill>
            <a:srgbClr val="FFFF00"/>
          </a:solidFill>
          <a:ln w="9525">
            <a:solidFill>
              <a:srgbClr val="339966"/>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80900" name="Line 4"/>
          <p:cNvSpPr>
            <a:spLocks noChangeShapeType="1"/>
          </p:cNvSpPr>
          <p:nvPr/>
        </p:nvSpPr>
        <p:spPr bwMode="auto">
          <a:xfrm flipH="1" flipV="1">
            <a:off x="5038725" y="4056064"/>
            <a:ext cx="1263651" cy="96043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05" name="Line 9"/>
          <p:cNvSpPr>
            <a:spLocks noChangeShapeType="1"/>
          </p:cNvSpPr>
          <p:nvPr/>
        </p:nvSpPr>
        <p:spPr bwMode="auto">
          <a:xfrm>
            <a:off x="4243391" y="2443164"/>
            <a:ext cx="803275" cy="1568451"/>
          </a:xfrm>
          <a:prstGeom prst="line">
            <a:avLst/>
          </a:prstGeom>
          <a:noFill/>
          <a:ln w="31750" cap="rnd">
            <a:solidFill>
              <a:srgbClr val="CCFFCC"/>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1446" name="Text Box 12"/>
          <p:cNvSpPr txBox="1">
            <a:spLocks noChangeArrowheads="1"/>
          </p:cNvSpPr>
          <p:nvPr/>
        </p:nvSpPr>
        <p:spPr bwMode="auto">
          <a:xfrm>
            <a:off x="-1048803" y="-1700830"/>
            <a:ext cx="87026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Rapid-static</a:t>
            </a:r>
            <a:r>
              <a:rPr kumimoji="0" lang="en-US" altLang="en-US" sz="3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 </a:t>
            </a:r>
            <a:r>
              <a:rPr kumimoji="0" lang="en-US" altLang="en-US" sz="24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OPUS first creates an atmospheric delay model from surrounding CORS data.</a:t>
            </a:r>
          </a:p>
        </p:txBody>
      </p:sp>
      <p:sp>
        <p:nvSpPr>
          <p:cNvPr id="80924" name="Oval 28"/>
          <p:cNvSpPr>
            <a:spLocks noChangeArrowheads="1"/>
          </p:cNvSpPr>
          <p:nvPr/>
        </p:nvSpPr>
        <p:spPr bwMode="auto">
          <a:xfrm>
            <a:off x="1328071" y="3379438"/>
            <a:ext cx="6613525" cy="2513012"/>
          </a:xfrm>
          <a:prstGeom prst="ellipse">
            <a:avLst/>
          </a:prstGeom>
          <a:noFill/>
          <a:ln w="47625">
            <a:solidFill>
              <a:srgbClr val="CCFF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pic>
        <p:nvPicPr>
          <p:cNvPr id="80925" name="Picture 29"/>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981952" y="1153481"/>
            <a:ext cx="3066141" cy="1981775"/>
          </a:xfrm>
          <a:prstGeom prst="rect">
            <a:avLst/>
          </a:prstGeom>
          <a:solidFill>
            <a:schemeClr val="bg1"/>
          </a:solidFill>
          <a:ln>
            <a:noFill/>
          </a:ln>
          <a:extLst/>
        </p:spPr>
      </p:pic>
      <p:sp>
        <p:nvSpPr>
          <p:cNvPr id="80926" name="Line 30"/>
          <p:cNvSpPr>
            <a:spLocks noChangeShapeType="1"/>
          </p:cNvSpPr>
          <p:nvPr/>
        </p:nvSpPr>
        <p:spPr bwMode="auto">
          <a:xfrm flipH="1" flipV="1">
            <a:off x="5035553" y="4052888"/>
            <a:ext cx="1231900" cy="584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27" name="Line 31"/>
          <p:cNvSpPr>
            <a:spLocks noChangeShapeType="1"/>
          </p:cNvSpPr>
          <p:nvPr/>
        </p:nvSpPr>
        <p:spPr bwMode="auto">
          <a:xfrm flipH="1">
            <a:off x="5091115" y="3892552"/>
            <a:ext cx="1638300" cy="15081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28" name="Line 32"/>
          <p:cNvSpPr>
            <a:spLocks noChangeShapeType="1"/>
          </p:cNvSpPr>
          <p:nvPr/>
        </p:nvSpPr>
        <p:spPr bwMode="auto">
          <a:xfrm flipH="1">
            <a:off x="5062543" y="3644900"/>
            <a:ext cx="954087" cy="3698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29" name="Line 33"/>
          <p:cNvSpPr>
            <a:spLocks noChangeShapeType="1"/>
          </p:cNvSpPr>
          <p:nvPr/>
        </p:nvSpPr>
        <p:spPr bwMode="auto">
          <a:xfrm>
            <a:off x="3703641" y="3609977"/>
            <a:ext cx="1308100" cy="4111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30" name="Line 34"/>
          <p:cNvSpPr>
            <a:spLocks noChangeShapeType="1"/>
          </p:cNvSpPr>
          <p:nvPr/>
        </p:nvSpPr>
        <p:spPr bwMode="auto">
          <a:xfrm flipV="1">
            <a:off x="1739902" y="4049716"/>
            <a:ext cx="3308351" cy="7715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31" name="Line 35"/>
          <p:cNvSpPr>
            <a:spLocks noChangeShapeType="1"/>
          </p:cNvSpPr>
          <p:nvPr/>
        </p:nvSpPr>
        <p:spPr bwMode="auto">
          <a:xfrm flipV="1">
            <a:off x="4106864" y="4040194"/>
            <a:ext cx="900112" cy="36353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32" name="Line 36"/>
          <p:cNvSpPr>
            <a:spLocks noChangeShapeType="1"/>
          </p:cNvSpPr>
          <p:nvPr/>
        </p:nvSpPr>
        <p:spPr bwMode="auto">
          <a:xfrm flipV="1">
            <a:off x="3662367" y="4052892"/>
            <a:ext cx="1341437" cy="10763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33" name="Line 37"/>
          <p:cNvSpPr>
            <a:spLocks noChangeShapeType="1"/>
          </p:cNvSpPr>
          <p:nvPr/>
        </p:nvSpPr>
        <p:spPr bwMode="auto">
          <a:xfrm flipH="1" flipV="1">
            <a:off x="5016505" y="4041777"/>
            <a:ext cx="47625" cy="156527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35" name="Line 39"/>
          <p:cNvSpPr>
            <a:spLocks noChangeShapeType="1"/>
          </p:cNvSpPr>
          <p:nvPr/>
        </p:nvSpPr>
        <p:spPr bwMode="auto">
          <a:xfrm flipV="1">
            <a:off x="1754188" y="3622678"/>
            <a:ext cx="1960563" cy="116363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36" name="Line 40"/>
          <p:cNvSpPr>
            <a:spLocks noChangeShapeType="1"/>
          </p:cNvSpPr>
          <p:nvPr/>
        </p:nvSpPr>
        <p:spPr bwMode="auto">
          <a:xfrm>
            <a:off x="1727204" y="4808540"/>
            <a:ext cx="1935163" cy="3143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37" name="Line 41"/>
          <p:cNvSpPr>
            <a:spLocks noChangeShapeType="1"/>
          </p:cNvSpPr>
          <p:nvPr/>
        </p:nvSpPr>
        <p:spPr bwMode="auto">
          <a:xfrm>
            <a:off x="3638553" y="5143506"/>
            <a:ext cx="1438275" cy="46831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38" name="Line 42"/>
          <p:cNvSpPr>
            <a:spLocks noChangeShapeType="1"/>
          </p:cNvSpPr>
          <p:nvPr/>
        </p:nvSpPr>
        <p:spPr bwMode="auto">
          <a:xfrm flipV="1">
            <a:off x="3662365" y="4411669"/>
            <a:ext cx="449263" cy="73977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39" name="Line 43"/>
          <p:cNvSpPr>
            <a:spLocks noChangeShapeType="1"/>
          </p:cNvSpPr>
          <p:nvPr/>
        </p:nvSpPr>
        <p:spPr bwMode="auto">
          <a:xfrm flipH="1" flipV="1">
            <a:off x="3744913" y="3611563"/>
            <a:ext cx="341312" cy="812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40" name="Line 44"/>
          <p:cNvSpPr>
            <a:spLocks noChangeShapeType="1"/>
          </p:cNvSpPr>
          <p:nvPr/>
        </p:nvSpPr>
        <p:spPr bwMode="auto">
          <a:xfrm flipH="1" flipV="1">
            <a:off x="3727453" y="3619504"/>
            <a:ext cx="2276475" cy="3016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41" name="Line 45"/>
          <p:cNvSpPr>
            <a:spLocks noChangeShapeType="1"/>
          </p:cNvSpPr>
          <p:nvPr/>
        </p:nvSpPr>
        <p:spPr bwMode="auto">
          <a:xfrm flipV="1">
            <a:off x="6249992" y="3905249"/>
            <a:ext cx="466725" cy="78105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42" name="Line 46"/>
          <p:cNvSpPr>
            <a:spLocks noChangeShapeType="1"/>
          </p:cNvSpPr>
          <p:nvPr/>
        </p:nvSpPr>
        <p:spPr bwMode="auto">
          <a:xfrm flipV="1">
            <a:off x="5057778" y="4991101"/>
            <a:ext cx="1241425" cy="61753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43" name="Line 47"/>
          <p:cNvSpPr>
            <a:spLocks noChangeShapeType="1"/>
          </p:cNvSpPr>
          <p:nvPr/>
        </p:nvSpPr>
        <p:spPr bwMode="auto">
          <a:xfrm flipH="1" flipV="1">
            <a:off x="6275392" y="4664077"/>
            <a:ext cx="15875" cy="33178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44" name="Line 48"/>
          <p:cNvSpPr>
            <a:spLocks noChangeShapeType="1"/>
          </p:cNvSpPr>
          <p:nvPr/>
        </p:nvSpPr>
        <p:spPr bwMode="auto">
          <a:xfrm flipV="1">
            <a:off x="5040317" y="3644900"/>
            <a:ext cx="973137" cy="1955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45" name="Line 49"/>
          <p:cNvSpPr>
            <a:spLocks noChangeShapeType="1"/>
          </p:cNvSpPr>
          <p:nvPr/>
        </p:nvSpPr>
        <p:spPr bwMode="auto">
          <a:xfrm flipH="1" flipV="1">
            <a:off x="4103690" y="4403731"/>
            <a:ext cx="946151" cy="119697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46" name="Line 50"/>
          <p:cNvSpPr>
            <a:spLocks noChangeShapeType="1"/>
          </p:cNvSpPr>
          <p:nvPr/>
        </p:nvSpPr>
        <p:spPr bwMode="auto">
          <a:xfrm flipH="1">
            <a:off x="4113216" y="3894141"/>
            <a:ext cx="2586037" cy="50958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47" name="Line 51"/>
          <p:cNvSpPr>
            <a:spLocks noChangeShapeType="1"/>
          </p:cNvSpPr>
          <p:nvPr/>
        </p:nvSpPr>
        <p:spPr bwMode="auto">
          <a:xfrm>
            <a:off x="4111627" y="4398966"/>
            <a:ext cx="2179639" cy="60166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48" name="Line 52"/>
          <p:cNvSpPr>
            <a:spLocks noChangeShapeType="1"/>
          </p:cNvSpPr>
          <p:nvPr/>
        </p:nvSpPr>
        <p:spPr bwMode="auto">
          <a:xfrm flipH="1" flipV="1">
            <a:off x="5997578" y="3652840"/>
            <a:ext cx="692151" cy="24923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49" name="Line 53"/>
          <p:cNvSpPr>
            <a:spLocks noChangeShapeType="1"/>
          </p:cNvSpPr>
          <p:nvPr/>
        </p:nvSpPr>
        <p:spPr bwMode="auto">
          <a:xfrm>
            <a:off x="6029328" y="3648076"/>
            <a:ext cx="238125" cy="10001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01" name="AutoShape 5"/>
          <p:cNvSpPr>
            <a:spLocks noChangeArrowheads="1"/>
          </p:cNvSpPr>
          <p:nvPr/>
        </p:nvSpPr>
        <p:spPr bwMode="auto">
          <a:xfrm rot="19908062">
            <a:off x="1416051" y="4665667"/>
            <a:ext cx="623888" cy="274637"/>
          </a:xfrm>
          <a:prstGeom prst="star5">
            <a:avLst/>
          </a:prstGeom>
          <a:solidFill>
            <a:schemeClr val="tx1"/>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80902" name="AutoShape 6"/>
          <p:cNvSpPr>
            <a:spLocks noChangeArrowheads="1"/>
          </p:cNvSpPr>
          <p:nvPr/>
        </p:nvSpPr>
        <p:spPr bwMode="auto">
          <a:xfrm rot="1342443">
            <a:off x="5983294" y="4816478"/>
            <a:ext cx="623887" cy="376239"/>
          </a:xfrm>
          <a:prstGeom prst="star5">
            <a:avLst/>
          </a:prstGeom>
          <a:solidFill>
            <a:schemeClr val="tx1"/>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80903" name="AutoShape 7"/>
          <p:cNvSpPr>
            <a:spLocks noChangeArrowheads="1"/>
          </p:cNvSpPr>
          <p:nvPr/>
        </p:nvSpPr>
        <p:spPr bwMode="auto">
          <a:xfrm rot="1097357">
            <a:off x="6396043" y="3824294"/>
            <a:ext cx="623887" cy="174625"/>
          </a:xfrm>
          <a:prstGeom prst="star5">
            <a:avLst/>
          </a:prstGeom>
          <a:solidFill>
            <a:schemeClr val="tx1"/>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80910" name="AutoShape 14"/>
          <p:cNvSpPr>
            <a:spLocks noChangeArrowheads="1"/>
          </p:cNvSpPr>
          <p:nvPr/>
        </p:nvSpPr>
        <p:spPr bwMode="auto">
          <a:xfrm rot="825589">
            <a:off x="5961069" y="4524375"/>
            <a:ext cx="623887" cy="279400"/>
          </a:xfrm>
          <a:prstGeom prst="star5">
            <a:avLst/>
          </a:prstGeom>
          <a:solidFill>
            <a:schemeClr val="tx1"/>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80911" name="AutoShape 15"/>
          <p:cNvSpPr>
            <a:spLocks noChangeArrowheads="1"/>
          </p:cNvSpPr>
          <p:nvPr/>
        </p:nvSpPr>
        <p:spPr bwMode="auto">
          <a:xfrm rot="354089">
            <a:off x="5705476" y="3586166"/>
            <a:ext cx="623888" cy="144463"/>
          </a:xfrm>
          <a:prstGeom prst="star5">
            <a:avLst/>
          </a:prstGeom>
          <a:solidFill>
            <a:schemeClr val="tx1"/>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80912" name="AutoShape 16"/>
          <p:cNvSpPr>
            <a:spLocks noChangeArrowheads="1"/>
          </p:cNvSpPr>
          <p:nvPr/>
        </p:nvSpPr>
        <p:spPr bwMode="auto">
          <a:xfrm rot="21398126">
            <a:off x="3792543" y="4240216"/>
            <a:ext cx="623887" cy="339725"/>
          </a:xfrm>
          <a:prstGeom prst="star5">
            <a:avLst/>
          </a:prstGeom>
          <a:solidFill>
            <a:schemeClr val="tx1"/>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80913" name="AutoShape 17"/>
          <p:cNvSpPr>
            <a:spLocks noChangeArrowheads="1"/>
          </p:cNvSpPr>
          <p:nvPr/>
        </p:nvSpPr>
        <p:spPr bwMode="auto">
          <a:xfrm rot="21466737">
            <a:off x="3409951" y="3549657"/>
            <a:ext cx="623888" cy="155575"/>
          </a:xfrm>
          <a:prstGeom prst="star5">
            <a:avLst/>
          </a:prstGeom>
          <a:solidFill>
            <a:schemeClr val="tx1"/>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80914" name="AutoShape 18"/>
          <p:cNvSpPr>
            <a:spLocks noChangeArrowheads="1"/>
          </p:cNvSpPr>
          <p:nvPr/>
        </p:nvSpPr>
        <p:spPr bwMode="auto">
          <a:xfrm rot="278583">
            <a:off x="4741869" y="5389565"/>
            <a:ext cx="623887" cy="433387"/>
          </a:xfrm>
          <a:prstGeom prst="star5">
            <a:avLst/>
          </a:prstGeom>
          <a:solidFill>
            <a:schemeClr val="tx1"/>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80915" name="AutoShape 19"/>
          <p:cNvSpPr>
            <a:spLocks noChangeArrowheads="1"/>
          </p:cNvSpPr>
          <p:nvPr/>
        </p:nvSpPr>
        <p:spPr bwMode="auto">
          <a:xfrm rot="21039266">
            <a:off x="3332169" y="4919667"/>
            <a:ext cx="623887" cy="415925"/>
          </a:xfrm>
          <a:prstGeom prst="star5">
            <a:avLst/>
          </a:prstGeom>
          <a:solidFill>
            <a:schemeClr val="tx1"/>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80904" name="Line 8"/>
          <p:cNvSpPr>
            <a:spLocks noChangeShapeType="1"/>
          </p:cNvSpPr>
          <p:nvPr/>
        </p:nvSpPr>
        <p:spPr bwMode="auto">
          <a:xfrm flipH="1">
            <a:off x="1735139" y="2446341"/>
            <a:ext cx="2508251" cy="2354263"/>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06" name="Line 10"/>
          <p:cNvSpPr>
            <a:spLocks noChangeShapeType="1"/>
          </p:cNvSpPr>
          <p:nvPr/>
        </p:nvSpPr>
        <p:spPr bwMode="auto">
          <a:xfrm>
            <a:off x="4237044" y="2446341"/>
            <a:ext cx="2460625" cy="1460500"/>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16" name="Line 20"/>
          <p:cNvSpPr>
            <a:spLocks noChangeShapeType="1"/>
          </p:cNvSpPr>
          <p:nvPr/>
        </p:nvSpPr>
        <p:spPr bwMode="auto">
          <a:xfrm flipH="1">
            <a:off x="4108451" y="2444751"/>
            <a:ext cx="133351" cy="1944688"/>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17" name="Line 21"/>
          <p:cNvSpPr>
            <a:spLocks noChangeShapeType="1"/>
          </p:cNvSpPr>
          <p:nvPr/>
        </p:nvSpPr>
        <p:spPr bwMode="auto">
          <a:xfrm flipH="1">
            <a:off x="3697290" y="2443165"/>
            <a:ext cx="531812" cy="1184275"/>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18" name="Line 22"/>
          <p:cNvSpPr>
            <a:spLocks noChangeShapeType="1"/>
          </p:cNvSpPr>
          <p:nvPr/>
        </p:nvSpPr>
        <p:spPr bwMode="auto">
          <a:xfrm>
            <a:off x="4238627" y="2439994"/>
            <a:ext cx="1758951" cy="1201737"/>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19" name="Line 23"/>
          <p:cNvSpPr>
            <a:spLocks noChangeShapeType="1"/>
          </p:cNvSpPr>
          <p:nvPr/>
        </p:nvSpPr>
        <p:spPr bwMode="auto">
          <a:xfrm>
            <a:off x="4238628" y="2443168"/>
            <a:ext cx="2041525" cy="2206625"/>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20" name="Line 24"/>
          <p:cNvSpPr>
            <a:spLocks noChangeShapeType="1"/>
          </p:cNvSpPr>
          <p:nvPr/>
        </p:nvSpPr>
        <p:spPr bwMode="auto">
          <a:xfrm>
            <a:off x="4241803" y="2444752"/>
            <a:ext cx="811213" cy="3159125"/>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21" name="Line 25"/>
          <p:cNvSpPr>
            <a:spLocks noChangeShapeType="1"/>
          </p:cNvSpPr>
          <p:nvPr/>
        </p:nvSpPr>
        <p:spPr bwMode="auto">
          <a:xfrm flipH="1">
            <a:off x="3662367" y="2443163"/>
            <a:ext cx="573087" cy="2667000"/>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22" name="Line 26"/>
          <p:cNvSpPr>
            <a:spLocks noChangeShapeType="1"/>
          </p:cNvSpPr>
          <p:nvPr/>
        </p:nvSpPr>
        <p:spPr bwMode="auto">
          <a:xfrm>
            <a:off x="4237043" y="2443167"/>
            <a:ext cx="2071687" cy="2560637"/>
          </a:xfrm>
          <a:prstGeom prst="line">
            <a:avLst/>
          </a:prstGeom>
          <a:noFill/>
          <a:ln w="3810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pic>
        <p:nvPicPr>
          <p:cNvPr id="80934" name="Picture 38" descr="MCj0434857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42227">
            <a:off x="-1028830" y="2763047"/>
            <a:ext cx="827088"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AutoShape 5"/>
          <p:cNvSpPr>
            <a:spLocks noChangeArrowheads="1"/>
          </p:cNvSpPr>
          <p:nvPr/>
        </p:nvSpPr>
        <p:spPr bwMode="auto">
          <a:xfrm rot="19324793">
            <a:off x="1568451" y="5527678"/>
            <a:ext cx="623888" cy="274639"/>
          </a:xfrm>
          <a:prstGeom prst="star5">
            <a:avLst/>
          </a:prstGeom>
          <a:solidFill>
            <a:schemeClr val="accent5"/>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55" name="AutoShape 5"/>
          <p:cNvSpPr>
            <a:spLocks noChangeArrowheads="1"/>
          </p:cNvSpPr>
          <p:nvPr/>
        </p:nvSpPr>
        <p:spPr bwMode="auto">
          <a:xfrm rot="767916">
            <a:off x="6364291" y="6005520"/>
            <a:ext cx="623887" cy="454025"/>
          </a:xfrm>
          <a:prstGeom prst="star5">
            <a:avLst/>
          </a:prstGeom>
          <a:solidFill>
            <a:schemeClr val="accent5"/>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56" name="Title 2"/>
          <p:cNvSpPr>
            <a:spLocks noGrp="1"/>
          </p:cNvSpPr>
          <p:nvPr>
            <p:ph type="title"/>
          </p:nvPr>
        </p:nvSpPr>
        <p:spPr>
          <a:xfrm>
            <a:off x="0" y="364867"/>
            <a:ext cx="9144000" cy="805079"/>
          </a:xfrm>
        </p:spPr>
        <p:txBody>
          <a:bodyPr/>
          <a:lstStyle/>
          <a:p>
            <a:r>
              <a:rPr lang="en-US" sz="5000" dirty="0">
                <a:latin typeface="Cambria" panose="02040503050406030204" pitchFamily="18" charset="0"/>
                <a:ea typeface="Cambria" panose="02040503050406030204" pitchFamily="18" charset="0"/>
              </a:rPr>
              <a:t>OPUS-RS – 15 min to 2 hours</a:t>
            </a:r>
          </a:p>
        </p:txBody>
      </p:sp>
      <p:sp>
        <p:nvSpPr>
          <p:cNvPr id="57" name="Content Placeholder 1"/>
          <p:cNvSpPr txBox="1">
            <a:spLocks/>
          </p:cNvSpPr>
          <p:nvPr/>
        </p:nvSpPr>
        <p:spPr bwMode="auto">
          <a:xfrm>
            <a:off x="425198" y="1177881"/>
            <a:ext cx="5460847" cy="1028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l" defTabSz="457189" rtl="0" eaLnBrk="0" fontAlgn="base" latinLnBrk="0" hangingPunct="0">
              <a:lnSpc>
                <a:spcPct val="100000"/>
              </a:lnSpc>
              <a:spcBef>
                <a:spcPts val="0"/>
              </a:spcBef>
              <a:spcAft>
                <a:spcPts val="300"/>
              </a:spcAft>
              <a:buClrTx/>
              <a:buSzTx/>
              <a:buFont typeface="Arial" pitchFamily="34" charset="0"/>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Atmospheric model</a:t>
            </a:r>
          </a:p>
          <a:p>
            <a:pPr marL="0" marR="0" lvl="1" indent="0" algn="l" defTabSz="457189" rtl="0" eaLnBrk="0" fontAlgn="base" latinLnBrk="0" hangingPunct="0">
              <a:lnSpc>
                <a:spcPct val="100000"/>
              </a:lnSpc>
              <a:spcBef>
                <a:spcPts val="0"/>
              </a:spcBef>
              <a:spcAft>
                <a:spcPts val="300"/>
              </a:spcAft>
              <a:buClrTx/>
              <a:buSzTx/>
              <a:buFont typeface="Arial" pitchFamily="34" charset="0"/>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-Delivered 179,000 solutions in 2021</a:t>
            </a:r>
          </a:p>
        </p:txBody>
      </p:sp>
    </p:spTree>
    <p:extLst>
      <p:ext uri="{BB962C8B-B14F-4D97-AF65-F5344CB8AC3E}">
        <p14:creationId xmlns:p14="http://schemas.microsoft.com/office/powerpoint/2010/main" val="267683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afterEffect">
                                  <p:stCondLst>
                                    <p:cond delay="500"/>
                                  </p:stCondLst>
                                  <p:childTnLst>
                                    <p:animMotion origin="layout" path="M 0.5224 -0.12824 L 0.37847 -0.12338 C 0.34861 -0.12315 0.30434 -0.11528 0.25886 -0.10371 C 0.20712 -0.09005 0.16632 -0.0757 0.1382 -0.06134 L 0.0033 0.00555 " pathEditMode="fixed" rAng="20940000" ptsTypes="AAAAA">
                                      <p:cBhvr>
                                        <p:cTn id="6" dur="2000" spd="-100000" fill="hold"/>
                                        <p:tgtEl>
                                          <p:spTgt spid="80934"/>
                                        </p:tgtEl>
                                        <p:attrNameLst>
                                          <p:attrName>ppt_x</p:attrName>
                                          <p:attrName>ppt_y</p:attrName>
                                        </p:attrNameLst>
                                      </p:cBhvr>
                                      <p:rCtr x="-26267" y="4606"/>
                                    </p:animMotion>
                                  </p:childTnLst>
                                </p:cTn>
                              </p:par>
                            </p:childTnLst>
                          </p:cTn>
                        </p:par>
                        <p:par>
                          <p:cTn id="7" fill="hold">
                            <p:stCondLst>
                              <p:cond delay="2500"/>
                            </p:stCondLst>
                            <p:childTnLst>
                              <p:par>
                                <p:cTn id="8" presetID="20" presetClass="entr" presetSubtype="0" fill="hold" grpId="0" nodeType="afterEffect">
                                  <p:stCondLst>
                                    <p:cond delay="0"/>
                                  </p:stCondLst>
                                  <p:childTnLst>
                                    <p:set>
                                      <p:cBhvr>
                                        <p:cTn id="9" dur="1" fill="hold">
                                          <p:stCondLst>
                                            <p:cond delay="0"/>
                                          </p:stCondLst>
                                        </p:cTn>
                                        <p:tgtEl>
                                          <p:spTgt spid="80924"/>
                                        </p:tgtEl>
                                        <p:attrNameLst>
                                          <p:attrName>style.visibility</p:attrName>
                                        </p:attrNameLst>
                                      </p:cBhvr>
                                      <p:to>
                                        <p:strVal val="visible"/>
                                      </p:to>
                                    </p:set>
                                    <p:animEffect transition="in" filter="wedge">
                                      <p:cBhvr>
                                        <p:cTn id="10" dur="500"/>
                                        <p:tgtEl>
                                          <p:spTgt spid="80924"/>
                                        </p:tgtEl>
                                      </p:cBhvr>
                                    </p:animEffect>
                                  </p:childTnLst>
                                </p:cTn>
                              </p:par>
                            </p:childTnLst>
                          </p:cTn>
                        </p:par>
                        <p:par>
                          <p:cTn id="11" fill="hold">
                            <p:stCondLst>
                              <p:cond delay="3000"/>
                            </p:stCondLst>
                            <p:childTnLst>
                              <p:par>
                                <p:cTn id="12" presetID="22" presetClass="entr" presetSubtype="1" fill="hold" grpId="0" nodeType="afterEffect">
                                  <p:stCondLst>
                                    <p:cond delay="0"/>
                                  </p:stCondLst>
                                  <p:childTnLst>
                                    <p:set>
                                      <p:cBhvr>
                                        <p:cTn id="13" dur="1" fill="hold">
                                          <p:stCondLst>
                                            <p:cond delay="0"/>
                                          </p:stCondLst>
                                        </p:cTn>
                                        <p:tgtEl>
                                          <p:spTgt spid="80904"/>
                                        </p:tgtEl>
                                        <p:attrNameLst>
                                          <p:attrName>style.visibility</p:attrName>
                                        </p:attrNameLst>
                                      </p:cBhvr>
                                      <p:to>
                                        <p:strVal val="visible"/>
                                      </p:to>
                                    </p:set>
                                    <p:animEffect transition="in" filter="wipe(up)">
                                      <p:cBhvr>
                                        <p:cTn id="14" dur="500"/>
                                        <p:tgtEl>
                                          <p:spTgt spid="80904"/>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80917"/>
                                        </p:tgtEl>
                                        <p:attrNameLst>
                                          <p:attrName>style.visibility</p:attrName>
                                        </p:attrNameLst>
                                      </p:cBhvr>
                                      <p:to>
                                        <p:strVal val="visible"/>
                                      </p:to>
                                    </p:set>
                                    <p:animEffect transition="in" filter="wipe(up)">
                                      <p:cBhvr>
                                        <p:cTn id="17" dur="500"/>
                                        <p:tgtEl>
                                          <p:spTgt spid="8091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0921"/>
                                        </p:tgtEl>
                                        <p:attrNameLst>
                                          <p:attrName>style.visibility</p:attrName>
                                        </p:attrNameLst>
                                      </p:cBhvr>
                                      <p:to>
                                        <p:strVal val="visible"/>
                                      </p:to>
                                    </p:set>
                                    <p:animEffect transition="in" filter="wipe(up)">
                                      <p:cBhvr>
                                        <p:cTn id="20" dur="500"/>
                                        <p:tgtEl>
                                          <p:spTgt spid="80921"/>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80916"/>
                                        </p:tgtEl>
                                        <p:attrNameLst>
                                          <p:attrName>style.visibility</p:attrName>
                                        </p:attrNameLst>
                                      </p:cBhvr>
                                      <p:to>
                                        <p:strVal val="visible"/>
                                      </p:to>
                                    </p:set>
                                    <p:animEffect transition="in" filter="wipe(up)">
                                      <p:cBhvr>
                                        <p:cTn id="23" dur="500"/>
                                        <p:tgtEl>
                                          <p:spTgt spid="80916"/>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80920"/>
                                        </p:tgtEl>
                                        <p:attrNameLst>
                                          <p:attrName>style.visibility</p:attrName>
                                        </p:attrNameLst>
                                      </p:cBhvr>
                                      <p:to>
                                        <p:strVal val="visible"/>
                                      </p:to>
                                    </p:set>
                                    <p:animEffect transition="in" filter="wipe(up)">
                                      <p:cBhvr>
                                        <p:cTn id="26" dur="500"/>
                                        <p:tgtEl>
                                          <p:spTgt spid="8092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80922"/>
                                        </p:tgtEl>
                                        <p:attrNameLst>
                                          <p:attrName>style.visibility</p:attrName>
                                        </p:attrNameLst>
                                      </p:cBhvr>
                                      <p:to>
                                        <p:strVal val="visible"/>
                                      </p:to>
                                    </p:set>
                                    <p:animEffect transition="in" filter="wipe(up)">
                                      <p:cBhvr>
                                        <p:cTn id="29" dur="500"/>
                                        <p:tgtEl>
                                          <p:spTgt spid="80922"/>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80919"/>
                                        </p:tgtEl>
                                        <p:attrNameLst>
                                          <p:attrName>style.visibility</p:attrName>
                                        </p:attrNameLst>
                                      </p:cBhvr>
                                      <p:to>
                                        <p:strVal val="visible"/>
                                      </p:to>
                                    </p:set>
                                    <p:animEffect transition="in" filter="wipe(up)">
                                      <p:cBhvr>
                                        <p:cTn id="32" dur="500"/>
                                        <p:tgtEl>
                                          <p:spTgt spid="80919"/>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80918"/>
                                        </p:tgtEl>
                                        <p:attrNameLst>
                                          <p:attrName>style.visibility</p:attrName>
                                        </p:attrNameLst>
                                      </p:cBhvr>
                                      <p:to>
                                        <p:strVal val="visible"/>
                                      </p:to>
                                    </p:set>
                                    <p:animEffect transition="in" filter="wipe(up)">
                                      <p:cBhvr>
                                        <p:cTn id="35" dur="500"/>
                                        <p:tgtEl>
                                          <p:spTgt spid="80918"/>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80906"/>
                                        </p:tgtEl>
                                        <p:attrNameLst>
                                          <p:attrName>style.visibility</p:attrName>
                                        </p:attrNameLst>
                                      </p:cBhvr>
                                      <p:to>
                                        <p:strVal val="visible"/>
                                      </p:to>
                                    </p:set>
                                    <p:animEffect transition="in" filter="wipe(up)">
                                      <p:cBhvr>
                                        <p:cTn id="38" dur="500"/>
                                        <p:tgtEl>
                                          <p:spTgt spid="80906"/>
                                        </p:tgtEl>
                                      </p:cBhvr>
                                    </p:animEffect>
                                  </p:childTnLst>
                                </p:cTn>
                              </p:par>
                            </p:childTnLst>
                          </p:cTn>
                        </p:par>
                        <p:par>
                          <p:cTn id="39" fill="hold" nodeType="afterGroup">
                            <p:stCondLst>
                              <p:cond delay="3500"/>
                            </p:stCondLst>
                            <p:childTnLst>
                              <p:par>
                                <p:cTn id="40" presetID="1" presetClass="entr" presetSubtype="0" fill="hold" grpId="0" nodeType="afterEffect">
                                  <p:stCondLst>
                                    <p:cond delay="0"/>
                                  </p:stCondLst>
                                  <p:childTnLst>
                                    <p:set>
                                      <p:cBhvr>
                                        <p:cTn id="41" dur="1" fill="hold">
                                          <p:stCondLst>
                                            <p:cond delay="0"/>
                                          </p:stCondLst>
                                        </p:cTn>
                                        <p:tgtEl>
                                          <p:spTgt spid="8093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80936"/>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80937"/>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80938"/>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809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80940"/>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80941"/>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80942"/>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80943"/>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80944"/>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80945"/>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80946"/>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80947"/>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80948"/>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80949"/>
                                        </p:tgtEl>
                                        <p:attrNameLst>
                                          <p:attrName>style.visibility</p:attrName>
                                        </p:attrNameLst>
                                      </p:cBhvr>
                                      <p:to>
                                        <p:strVal val="visible"/>
                                      </p:to>
                                    </p:set>
                                  </p:childTnLst>
                                </p:cTn>
                              </p:par>
                            </p:childTnLst>
                          </p:cTn>
                        </p:par>
                        <p:par>
                          <p:cTn id="70" fill="hold" nodeType="afterGroup">
                            <p:stCondLst>
                              <p:cond delay="3500"/>
                            </p:stCondLst>
                            <p:childTnLst>
                              <p:par>
                                <p:cTn id="71" presetID="10" presetClass="entr" presetSubtype="0" fill="hold" nodeType="afterEffect">
                                  <p:stCondLst>
                                    <p:cond delay="0"/>
                                  </p:stCondLst>
                                  <p:childTnLst>
                                    <p:set>
                                      <p:cBhvr>
                                        <p:cTn id="72" dur="1" fill="hold">
                                          <p:stCondLst>
                                            <p:cond delay="0"/>
                                          </p:stCondLst>
                                        </p:cTn>
                                        <p:tgtEl>
                                          <p:spTgt spid="80925"/>
                                        </p:tgtEl>
                                        <p:attrNameLst>
                                          <p:attrName>style.visibility</p:attrName>
                                        </p:attrNameLst>
                                      </p:cBhvr>
                                      <p:to>
                                        <p:strVal val="visible"/>
                                      </p:to>
                                    </p:set>
                                    <p:animEffect transition="in" filter="fade">
                                      <p:cBhvr>
                                        <p:cTn id="73" dur="500"/>
                                        <p:tgtEl>
                                          <p:spTgt spid="80925"/>
                                        </p:tgtEl>
                                      </p:cBhvr>
                                    </p:animEffect>
                                  </p:childTnLst>
                                </p:cTn>
                              </p:par>
                            </p:childTnLst>
                          </p:cTn>
                        </p:par>
                        <p:par>
                          <p:cTn id="74" fill="hold" nodeType="withGroup">
                            <p:stCondLst>
                              <p:cond delay="4000"/>
                            </p:stCondLst>
                            <p:childTnLst>
                              <p:par>
                                <p:cTn id="75" presetID="22" presetClass="entr" presetSubtype="1" fill="hold" grpId="0" nodeType="afterEffect">
                                  <p:stCondLst>
                                    <p:cond delay="0"/>
                                  </p:stCondLst>
                                  <p:childTnLst>
                                    <p:set>
                                      <p:cBhvr>
                                        <p:cTn id="76" dur="1" fill="hold">
                                          <p:stCondLst>
                                            <p:cond delay="0"/>
                                          </p:stCondLst>
                                        </p:cTn>
                                        <p:tgtEl>
                                          <p:spTgt spid="80905"/>
                                        </p:tgtEl>
                                        <p:attrNameLst>
                                          <p:attrName>style.visibility</p:attrName>
                                        </p:attrNameLst>
                                      </p:cBhvr>
                                      <p:to>
                                        <p:strVal val="visible"/>
                                      </p:to>
                                    </p:set>
                                    <p:animEffect transition="in" filter="wipe(up)">
                                      <p:cBhvr>
                                        <p:cTn id="77" dur="500"/>
                                        <p:tgtEl>
                                          <p:spTgt spid="80905"/>
                                        </p:tgtEl>
                                      </p:cBhvr>
                                    </p:animEffect>
                                  </p:childTnLst>
                                </p:cTn>
                              </p:par>
                              <p:par>
                                <p:cTn id="78" presetID="22" presetClass="entr" presetSubtype="2" fill="hold" grpId="0" nodeType="withEffect">
                                  <p:stCondLst>
                                    <p:cond delay="0"/>
                                  </p:stCondLst>
                                  <p:childTnLst>
                                    <p:set>
                                      <p:cBhvr>
                                        <p:cTn id="79" dur="1" fill="hold">
                                          <p:stCondLst>
                                            <p:cond delay="0"/>
                                          </p:stCondLst>
                                        </p:cTn>
                                        <p:tgtEl>
                                          <p:spTgt spid="80900"/>
                                        </p:tgtEl>
                                        <p:attrNameLst>
                                          <p:attrName>style.visibility</p:attrName>
                                        </p:attrNameLst>
                                      </p:cBhvr>
                                      <p:to>
                                        <p:strVal val="visible"/>
                                      </p:to>
                                    </p:set>
                                    <p:animEffect transition="in" filter="wipe(right)">
                                      <p:cBhvr>
                                        <p:cTn id="80" dur="500"/>
                                        <p:tgtEl>
                                          <p:spTgt spid="80900"/>
                                        </p:tgtEl>
                                      </p:cBhvr>
                                    </p:animEffect>
                                  </p:childTnLst>
                                </p:cTn>
                              </p:par>
                              <p:par>
                                <p:cTn id="81" presetID="22" presetClass="entr" presetSubtype="2" fill="hold" grpId="0" nodeType="withEffect">
                                  <p:stCondLst>
                                    <p:cond delay="0"/>
                                  </p:stCondLst>
                                  <p:childTnLst>
                                    <p:set>
                                      <p:cBhvr>
                                        <p:cTn id="82" dur="1" fill="hold">
                                          <p:stCondLst>
                                            <p:cond delay="0"/>
                                          </p:stCondLst>
                                        </p:cTn>
                                        <p:tgtEl>
                                          <p:spTgt spid="80926"/>
                                        </p:tgtEl>
                                        <p:attrNameLst>
                                          <p:attrName>style.visibility</p:attrName>
                                        </p:attrNameLst>
                                      </p:cBhvr>
                                      <p:to>
                                        <p:strVal val="visible"/>
                                      </p:to>
                                    </p:set>
                                    <p:animEffect transition="in" filter="wipe(right)">
                                      <p:cBhvr>
                                        <p:cTn id="83" dur="500"/>
                                        <p:tgtEl>
                                          <p:spTgt spid="80926"/>
                                        </p:tgtEl>
                                      </p:cBhvr>
                                    </p:animEffect>
                                  </p:childTnLst>
                                </p:cTn>
                              </p:par>
                              <p:par>
                                <p:cTn id="84" presetID="22" presetClass="entr" presetSubtype="2" fill="hold" grpId="0" nodeType="withEffect">
                                  <p:stCondLst>
                                    <p:cond delay="0"/>
                                  </p:stCondLst>
                                  <p:childTnLst>
                                    <p:set>
                                      <p:cBhvr>
                                        <p:cTn id="85" dur="1" fill="hold">
                                          <p:stCondLst>
                                            <p:cond delay="0"/>
                                          </p:stCondLst>
                                        </p:cTn>
                                        <p:tgtEl>
                                          <p:spTgt spid="80927"/>
                                        </p:tgtEl>
                                        <p:attrNameLst>
                                          <p:attrName>style.visibility</p:attrName>
                                        </p:attrNameLst>
                                      </p:cBhvr>
                                      <p:to>
                                        <p:strVal val="visible"/>
                                      </p:to>
                                    </p:set>
                                    <p:animEffect transition="in" filter="wipe(right)">
                                      <p:cBhvr>
                                        <p:cTn id="86" dur="500"/>
                                        <p:tgtEl>
                                          <p:spTgt spid="80927"/>
                                        </p:tgtEl>
                                      </p:cBhvr>
                                    </p:animEffect>
                                  </p:childTnLst>
                                </p:cTn>
                              </p:par>
                              <p:par>
                                <p:cTn id="87" presetID="22" presetClass="entr" presetSubtype="2" fill="hold" grpId="0" nodeType="withEffect">
                                  <p:stCondLst>
                                    <p:cond delay="0"/>
                                  </p:stCondLst>
                                  <p:childTnLst>
                                    <p:set>
                                      <p:cBhvr>
                                        <p:cTn id="88" dur="1" fill="hold">
                                          <p:stCondLst>
                                            <p:cond delay="0"/>
                                          </p:stCondLst>
                                        </p:cTn>
                                        <p:tgtEl>
                                          <p:spTgt spid="80928"/>
                                        </p:tgtEl>
                                        <p:attrNameLst>
                                          <p:attrName>style.visibility</p:attrName>
                                        </p:attrNameLst>
                                      </p:cBhvr>
                                      <p:to>
                                        <p:strVal val="visible"/>
                                      </p:to>
                                    </p:set>
                                    <p:animEffect transition="in" filter="wipe(right)">
                                      <p:cBhvr>
                                        <p:cTn id="89" dur="500"/>
                                        <p:tgtEl>
                                          <p:spTgt spid="80928"/>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80929"/>
                                        </p:tgtEl>
                                        <p:attrNameLst>
                                          <p:attrName>style.visibility</p:attrName>
                                        </p:attrNameLst>
                                      </p:cBhvr>
                                      <p:to>
                                        <p:strVal val="visible"/>
                                      </p:to>
                                    </p:set>
                                    <p:animEffect transition="in" filter="wipe(left)">
                                      <p:cBhvr>
                                        <p:cTn id="92" dur="500"/>
                                        <p:tgtEl>
                                          <p:spTgt spid="80929"/>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80930"/>
                                        </p:tgtEl>
                                        <p:attrNameLst>
                                          <p:attrName>style.visibility</p:attrName>
                                        </p:attrNameLst>
                                      </p:cBhvr>
                                      <p:to>
                                        <p:strVal val="visible"/>
                                      </p:to>
                                    </p:set>
                                    <p:animEffect transition="in" filter="wipe(left)">
                                      <p:cBhvr>
                                        <p:cTn id="95" dur="500"/>
                                        <p:tgtEl>
                                          <p:spTgt spid="80930"/>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80931"/>
                                        </p:tgtEl>
                                        <p:attrNameLst>
                                          <p:attrName>style.visibility</p:attrName>
                                        </p:attrNameLst>
                                      </p:cBhvr>
                                      <p:to>
                                        <p:strVal val="visible"/>
                                      </p:to>
                                    </p:set>
                                    <p:animEffect transition="in" filter="wipe(down)">
                                      <p:cBhvr>
                                        <p:cTn id="98" dur="500"/>
                                        <p:tgtEl>
                                          <p:spTgt spid="80931"/>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80932"/>
                                        </p:tgtEl>
                                        <p:attrNameLst>
                                          <p:attrName>style.visibility</p:attrName>
                                        </p:attrNameLst>
                                      </p:cBhvr>
                                      <p:to>
                                        <p:strVal val="visible"/>
                                      </p:to>
                                    </p:set>
                                    <p:animEffect transition="in" filter="wipe(left)">
                                      <p:cBhvr>
                                        <p:cTn id="101" dur="500"/>
                                        <p:tgtEl>
                                          <p:spTgt spid="80932"/>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80933"/>
                                        </p:tgtEl>
                                        <p:attrNameLst>
                                          <p:attrName>style.visibility</p:attrName>
                                        </p:attrNameLst>
                                      </p:cBhvr>
                                      <p:to>
                                        <p:strVal val="visible"/>
                                      </p:to>
                                    </p:set>
                                    <p:animEffect transition="in" filter="wipe(down)">
                                      <p:cBhvr>
                                        <p:cTn id="104" dur="500"/>
                                        <p:tgtEl>
                                          <p:spTgt spid="80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animBg="1"/>
      <p:bldP spid="80905" grpId="0" animBg="1"/>
      <p:bldP spid="80924" grpId="0" animBg="1"/>
      <p:bldP spid="80926" grpId="0" animBg="1"/>
      <p:bldP spid="80927" grpId="0" animBg="1"/>
      <p:bldP spid="80928" grpId="0" animBg="1"/>
      <p:bldP spid="80929" grpId="0" animBg="1"/>
      <p:bldP spid="80930" grpId="0" animBg="1"/>
      <p:bldP spid="80931" grpId="0" animBg="1"/>
      <p:bldP spid="80932" grpId="0" animBg="1"/>
      <p:bldP spid="80933" grpId="0" animBg="1"/>
      <p:bldP spid="80935" grpId="0" animBg="1"/>
      <p:bldP spid="80936" grpId="0" animBg="1"/>
      <p:bldP spid="80937" grpId="0" animBg="1"/>
      <p:bldP spid="80938" grpId="0" animBg="1"/>
      <p:bldP spid="80939" grpId="0" animBg="1"/>
      <p:bldP spid="80940" grpId="0" animBg="1"/>
      <p:bldP spid="80941" grpId="0" animBg="1"/>
      <p:bldP spid="80942" grpId="0" animBg="1"/>
      <p:bldP spid="80943" grpId="0" animBg="1"/>
      <p:bldP spid="80944" grpId="0" animBg="1"/>
      <p:bldP spid="80945" grpId="0" animBg="1"/>
      <p:bldP spid="80946" grpId="0" animBg="1"/>
      <p:bldP spid="80947" grpId="0" animBg="1"/>
      <p:bldP spid="80948" grpId="0" animBg="1"/>
      <p:bldP spid="80949" grpId="0" animBg="1"/>
      <p:bldP spid="80904" grpId="0" animBg="1"/>
      <p:bldP spid="80906" grpId="0" animBg="1"/>
      <p:bldP spid="80916" grpId="0" animBg="1"/>
      <p:bldP spid="80917" grpId="0" animBg="1"/>
      <p:bldP spid="80918" grpId="0" animBg="1"/>
      <p:bldP spid="80919" grpId="0" animBg="1"/>
      <p:bldP spid="80920" grpId="0" animBg="1"/>
      <p:bldP spid="80921" grpId="0" animBg="1"/>
      <p:bldP spid="809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6" name="Title 2"/>
          <p:cNvSpPr>
            <a:spLocks noGrp="1"/>
          </p:cNvSpPr>
          <p:nvPr>
            <p:ph type="title"/>
          </p:nvPr>
        </p:nvSpPr>
        <p:spPr>
          <a:xfrm>
            <a:off x="0" y="364867"/>
            <a:ext cx="9144000" cy="805079"/>
          </a:xfrm>
        </p:spPr>
        <p:txBody>
          <a:bodyPr/>
          <a:lstStyle/>
          <a:p>
            <a:r>
              <a:rPr lang="en-US" sz="5000" dirty="0">
                <a:latin typeface="Cambria" panose="02040503050406030204" pitchFamily="18" charset="0"/>
                <a:ea typeface="Cambria" panose="02040503050406030204" pitchFamily="18" charset="0"/>
              </a:rPr>
              <a:t>OPUS-S – 2 to 48 hours</a:t>
            </a:r>
          </a:p>
        </p:txBody>
      </p:sp>
      <p:sp>
        <p:nvSpPr>
          <p:cNvPr id="37" name="Content Placeholder 1"/>
          <p:cNvSpPr txBox="1">
            <a:spLocks/>
          </p:cNvSpPr>
          <p:nvPr/>
        </p:nvSpPr>
        <p:spPr bwMode="auto">
          <a:xfrm>
            <a:off x="3162300" y="1177879"/>
            <a:ext cx="6572249" cy="178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l" defTabSz="457189" rtl="0" eaLnBrk="0" fontAlgn="base" latinLnBrk="0" hangingPunct="0">
              <a:lnSpc>
                <a:spcPct val="100000"/>
              </a:lnSpc>
              <a:spcBef>
                <a:spcPts val="0"/>
              </a:spcBef>
              <a:spcAft>
                <a:spcPts val="300"/>
              </a:spcAft>
              <a:buClrTx/>
              <a:buSzTx/>
              <a:buFont typeface="Arial" pitchFamily="34" charset="0"/>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-Best 3 of 5 baselines</a:t>
            </a:r>
          </a:p>
          <a:p>
            <a:pPr marL="0" marR="0" lvl="1" indent="0" algn="l" defTabSz="457189" rtl="0" eaLnBrk="0" fontAlgn="base" latinLnBrk="0" hangingPunct="0">
              <a:lnSpc>
                <a:spcPct val="100000"/>
              </a:lnSpc>
              <a:spcBef>
                <a:spcPts val="0"/>
              </a:spcBef>
              <a:spcAft>
                <a:spcPts val="300"/>
              </a:spcAft>
              <a:buClrTx/>
              <a:buSzTx/>
              <a:buFont typeface="Arial" pitchFamily="34" charset="0"/>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-Delivered 1,268,000 solutions in 2021</a:t>
            </a:r>
          </a:p>
          <a:p>
            <a:pPr marL="0" marR="0" lvl="1" indent="0" algn="l" defTabSz="457189" rtl="0" eaLnBrk="0" fontAlgn="base" latinLnBrk="0" hangingPunct="0">
              <a:lnSpc>
                <a:spcPct val="100000"/>
              </a:lnSpc>
              <a:spcBef>
                <a:spcPts val="0"/>
              </a:spcBef>
              <a:spcAft>
                <a:spcPts val="300"/>
              </a:spcAft>
              <a:buClrTx/>
              <a:buSzTx/>
              <a:buFont typeface="Arial" pitchFamily="34" charset="0"/>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Times New Roman" pitchFamily="18" charset="0"/>
              </a:rPr>
              <a:t>206,000 solutions in 2011</a:t>
            </a:r>
          </a:p>
        </p:txBody>
      </p:sp>
      <p:pic>
        <p:nvPicPr>
          <p:cNvPr id="35" name="Picture 20" descr="MCj043473800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9527" r="24901" b="71936"/>
          <a:stretch>
            <a:fillRect/>
          </a:stretch>
        </p:blipFill>
        <p:spPr>
          <a:xfrm>
            <a:off x="0" y="2239967"/>
            <a:ext cx="9144000" cy="4618037"/>
          </a:xfrm>
          <a:noFill/>
        </p:spPr>
      </p:pic>
      <p:pic>
        <p:nvPicPr>
          <p:cNvPr id="38" name="Picture 20" descr="MCj04347380000[1]"/>
          <p:cNvPicPr>
            <a:picLocks noChangeAspect="1" noChangeArrowheads="1"/>
          </p:cNvPicPr>
          <p:nvPr/>
        </p:nvPicPr>
        <p:blipFill>
          <a:blip r:embed="rId3">
            <a:extLst>
              <a:ext uri="{28A0092B-C50C-407E-A947-70E740481C1C}">
                <a14:useLocalDpi xmlns:a14="http://schemas.microsoft.com/office/drawing/2010/main" val="0"/>
              </a:ext>
            </a:extLst>
          </a:blip>
          <a:srcRect l="19527" r="24901" b="71936"/>
          <a:stretch>
            <a:fillRect/>
          </a:stretch>
        </p:blipFill>
        <p:spPr bwMode="auto">
          <a:xfrm>
            <a:off x="0" y="2239967"/>
            <a:ext cx="9144000" cy="461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Arc 38"/>
          <p:cNvSpPr/>
          <p:nvPr/>
        </p:nvSpPr>
        <p:spPr>
          <a:xfrm>
            <a:off x="-701673" y="3108328"/>
            <a:ext cx="10642600" cy="6588125"/>
          </a:xfrm>
          <a:prstGeom prst="arc">
            <a:avLst>
              <a:gd name="adj1" fmla="val 11829667"/>
              <a:gd name="adj2" fmla="val 20473190"/>
            </a:avLst>
          </a:prstGeom>
          <a:ln w="177800">
            <a:solidFill>
              <a:srgbClr val="C2E9FA">
                <a:alpha val="51000"/>
              </a:srgb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0" name="AutoShape 5"/>
          <p:cNvSpPr>
            <a:spLocks noChangeArrowheads="1"/>
          </p:cNvSpPr>
          <p:nvPr/>
        </p:nvSpPr>
        <p:spPr bwMode="auto">
          <a:xfrm rot="767916">
            <a:off x="5930902" y="3359153"/>
            <a:ext cx="339725" cy="117475"/>
          </a:xfrm>
          <a:prstGeom prst="star5">
            <a:avLst/>
          </a:prstGeom>
          <a:solidFill>
            <a:schemeClr val="tx1"/>
          </a:solidFill>
          <a:ln w="9525">
            <a:solidFill>
              <a:srgbClr val="A27B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1" name="AutoShape 3"/>
          <p:cNvSpPr>
            <a:spLocks noChangeArrowheads="1"/>
          </p:cNvSpPr>
          <p:nvPr/>
        </p:nvSpPr>
        <p:spPr bwMode="auto">
          <a:xfrm rot="1035962">
            <a:off x="4733925" y="3914781"/>
            <a:ext cx="522288"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42" name="Line 4"/>
          <p:cNvSpPr>
            <a:spLocks noChangeShapeType="1"/>
          </p:cNvSpPr>
          <p:nvPr/>
        </p:nvSpPr>
        <p:spPr bwMode="auto">
          <a:xfrm flipV="1">
            <a:off x="1803403" y="4041776"/>
            <a:ext cx="3221039" cy="744539"/>
          </a:xfrm>
          <a:prstGeom prst="line">
            <a:avLst/>
          </a:prstGeom>
          <a:noFill/>
          <a:ln w="1587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3" name="Line 5"/>
          <p:cNvSpPr>
            <a:spLocks noChangeShapeType="1"/>
          </p:cNvSpPr>
          <p:nvPr/>
        </p:nvSpPr>
        <p:spPr bwMode="auto">
          <a:xfrm flipH="1">
            <a:off x="5040315" y="3887794"/>
            <a:ext cx="1674812" cy="149225"/>
          </a:xfrm>
          <a:prstGeom prst="line">
            <a:avLst/>
          </a:prstGeom>
          <a:noFill/>
          <a:ln w="15875">
            <a:solidFill>
              <a:srgbClr val="7030A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4" name="Line 6"/>
          <p:cNvSpPr>
            <a:spLocks noChangeShapeType="1"/>
          </p:cNvSpPr>
          <p:nvPr/>
        </p:nvSpPr>
        <p:spPr bwMode="auto">
          <a:xfrm flipH="1" flipV="1">
            <a:off x="5038725" y="4056064"/>
            <a:ext cx="1263651" cy="960437"/>
          </a:xfrm>
          <a:prstGeom prst="line">
            <a:avLst/>
          </a:prstGeom>
          <a:noFill/>
          <a:ln w="1905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5" name="AutoShape 7"/>
          <p:cNvSpPr>
            <a:spLocks noChangeArrowheads="1"/>
          </p:cNvSpPr>
          <p:nvPr/>
        </p:nvSpPr>
        <p:spPr bwMode="auto">
          <a:xfrm rot="19908062">
            <a:off x="1416051" y="4665667"/>
            <a:ext cx="623888" cy="274637"/>
          </a:xfrm>
          <a:prstGeom prst="star5">
            <a:avLst/>
          </a:prstGeom>
          <a:solidFill>
            <a:schemeClr val="tx1"/>
          </a:solidFill>
          <a:ln w="9525">
            <a:solidFill>
              <a:srgbClr val="C0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6" name="AutoShape 8"/>
          <p:cNvSpPr>
            <a:spLocks noChangeArrowheads="1"/>
          </p:cNvSpPr>
          <p:nvPr/>
        </p:nvSpPr>
        <p:spPr bwMode="auto">
          <a:xfrm rot="798520">
            <a:off x="5983294" y="4816478"/>
            <a:ext cx="623887" cy="376239"/>
          </a:xfrm>
          <a:prstGeom prst="star5">
            <a:avLst/>
          </a:prstGeom>
          <a:solidFill>
            <a:schemeClr val="tx1"/>
          </a:solidFill>
          <a:ln w="9525">
            <a:solidFill>
              <a:srgbClr val="008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7" name="AutoShape 9"/>
          <p:cNvSpPr>
            <a:spLocks noChangeArrowheads="1"/>
          </p:cNvSpPr>
          <p:nvPr/>
        </p:nvSpPr>
        <p:spPr bwMode="auto">
          <a:xfrm rot="1097357">
            <a:off x="6396043" y="3824294"/>
            <a:ext cx="623887" cy="174625"/>
          </a:xfrm>
          <a:prstGeom prst="star5">
            <a:avLst/>
          </a:prstGeom>
          <a:solidFill>
            <a:schemeClr val="tx1"/>
          </a:solidFill>
          <a:ln w="9525">
            <a:solidFill>
              <a:srgbClr val="7030A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8" name="Line 10"/>
          <p:cNvSpPr>
            <a:spLocks noChangeShapeType="1"/>
          </p:cNvSpPr>
          <p:nvPr/>
        </p:nvSpPr>
        <p:spPr bwMode="auto">
          <a:xfrm flipH="1">
            <a:off x="1735141" y="2460629"/>
            <a:ext cx="2513012" cy="2339975"/>
          </a:xfrm>
          <a:prstGeom prst="line">
            <a:avLst/>
          </a:prstGeom>
          <a:noFill/>
          <a:ln w="34925" cap="rnd">
            <a:solidFill>
              <a:srgbClr val="C0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9" name="Line 11"/>
          <p:cNvSpPr>
            <a:spLocks noChangeShapeType="1"/>
          </p:cNvSpPr>
          <p:nvPr/>
        </p:nvSpPr>
        <p:spPr bwMode="auto">
          <a:xfrm>
            <a:off x="4233864" y="2438404"/>
            <a:ext cx="812800" cy="1573213"/>
          </a:xfrm>
          <a:prstGeom prst="line">
            <a:avLst/>
          </a:prstGeom>
          <a:noFill/>
          <a:ln w="31750" cap="rnd">
            <a:solidFill>
              <a:srgbClr val="C0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0" name="Line 12"/>
          <p:cNvSpPr>
            <a:spLocks noChangeShapeType="1"/>
          </p:cNvSpPr>
          <p:nvPr/>
        </p:nvSpPr>
        <p:spPr bwMode="auto">
          <a:xfrm>
            <a:off x="4237043" y="2443167"/>
            <a:ext cx="2071687" cy="2560637"/>
          </a:xfrm>
          <a:prstGeom prst="line">
            <a:avLst/>
          </a:prstGeom>
          <a:noFill/>
          <a:ln w="38100" cap="rnd">
            <a:solidFill>
              <a:srgbClr val="008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1" name="Line 13"/>
          <p:cNvSpPr>
            <a:spLocks noChangeShapeType="1"/>
          </p:cNvSpPr>
          <p:nvPr/>
        </p:nvSpPr>
        <p:spPr bwMode="auto">
          <a:xfrm>
            <a:off x="4229104" y="2446341"/>
            <a:ext cx="2468563" cy="1460500"/>
          </a:xfrm>
          <a:prstGeom prst="line">
            <a:avLst/>
          </a:prstGeom>
          <a:noFill/>
          <a:ln w="34925" cap="rnd">
            <a:solidFill>
              <a:srgbClr val="7030A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2" name="Text Box 14"/>
          <p:cNvSpPr txBox="1">
            <a:spLocks noChangeArrowheads="1"/>
          </p:cNvSpPr>
          <p:nvPr/>
        </p:nvSpPr>
        <p:spPr bwMode="auto">
          <a:xfrm rot="20820000">
            <a:off x="2012946" y="4328907"/>
            <a:ext cx="11176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r>
              <a:rPr kumimoji="0" lang="en-US" altLang="en-US" sz="1600" b="0" i="0" u="none" strike="noStrike" kern="1200" cap="none" spc="0" normalizeH="0" baseline="0" noProof="0" dirty="0">
                <a:ln>
                  <a:noFill/>
                </a:ln>
                <a:solidFill>
                  <a:srgbClr val="C00000"/>
                </a:solidFill>
                <a:effectLst/>
                <a:uLnTx/>
                <a:uFillTx/>
                <a:latin typeface="Arial" charset="0"/>
                <a:ea typeface="ＭＳ Ｐゴシック" pitchFamily="34" charset="-128"/>
                <a:cs typeface="+mn-cs"/>
              </a:rPr>
              <a:t>baseline 1</a:t>
            </a:r>
          </a:p>
        </p:txBody>
      </p:sp>
      <p:sp>
        <p:nvSpPr>
          <p:cNvPr id="53" name="Text Box 15"/>
          <p:cNvSpPr txBox="1">
            <a:spLocks noChangeArrowheads="1"/>
          </p:cNvSpPr>
          <p:nvPr/>
        </p:nvSpPr>
        <p:spPr bwMode="auto">
          <a:xfrm rot="2310538">
            <a:off x="5054602" y="4243186"/>
            <a:ext cx="12763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r>
              <a:rPr kumimoji="0" lang="en-US" altLang="en-US" sz="1600" b="0" i="0" u="none" strike="noStrike" kern="1200" cap="none" spc="0" normalizeH="0" baseline="0" noProof="0" dirty="0">
                <a:ln>
                  <a:noFill/>
                </a:ln>
                <a:solidFill>
                  <a:srgbClr val="008000"/>
                </a:solidFill>
                <a:effectLst/>
                <a:uLnTx/>
                <a:uFillTx/>
                <a:latin typeface="Arial" charset="0"/>
                <a:ea typeface="ＭＳ Ｐゴシック" pitchFamily="34" charset="-128"/>
                <a:cs typeface="+mn-cs"/>
              </a:rPr>
              <a:t>baseline 3</a:t>
            </a:r>
          </a:p>
        </p:txBody>
      </p:sp>
      <p:sp>
        <p:nvSpPr>
          <p:cNvPr id="54" name="Text Box 16"/>
          <p:cNvSpPr txBox="1">
            <a:spLocks noChangeArrowheads="1"/>
          </p:cNvSpPr>
          <p:nvPr/>
        </p:nvSpPr>
        <p:spPr bwMode="auto">
          <a:xfrm rot="21300000">
            <a:off x="5417115" y="3698978"/>
            <a:ext cx="10005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a:ln>
                  <a:noFill/>
                </a:ln>
                <a:solidFill>
                  <a:srgbClr val="7030A0"/>
                </a:solidFill>
                <a:effectLst/>
                <a:uLnTx/>
                <a:uFillTx/>
                <a:latin typeface="Arial" charset="0"/>
                <a:ea typeface="ＭＳ Ｐゴシック" pitchFamily="34" charset="-128"/>
                <a:cs typeface="+mn-cs"/>
              </a:rPr>
              <a:t>baseline 4</a:t>
            </a:r>
          </a:p>
        </p:txBody>
      </p:sp>
      <p:sp>
        <p:nvSpPr>
          <p:cNvPr id="55" name="Line 4"/>
          <p:cNvSpPr>
            <a:spLocks noChangeShapeType="1"/>
          </p:cNvSpPr>
          <p:nvPr/>
        </p:nvSpPr>
        <p:spPr bwMode="auto">
          <a:xfrm flipV="1">
            <a:off x="1881191" y="4105279"/>
            <a:ext cx="3114675" cy="1558925"/>
          </a:xfrm>
          <a:prstGeom prst="line">
            <a:avLst/>
          </a:prstGeom>
          <a:noFill/>
          <a:ln w="19050">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6" name="Text Box 14"/>
          <p:cNvSpPr txBox="1">
            <a:spLocks noChangeArrowheads="1"/>
          </p:cNvSpPr>
          <p:nvPr/>
        </p:nvSpPr>
        <p:spPr bwMode="auto">
          <a:xfrm rot="19883534">
            <a:off x="1991514" y="5295693"/>
            <a:ext cx="11176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r>
              <a:rPr kumimoji="0" lang="en-US" altLang="en-US" sz="1600" b="0" i="0" u="none" strike="noStrike" kern="1200" cap="none" spc="0" normalizeH="0" baseline="0" noProof="0">
                <a:ln>
                  <a:noFill/>
                </a:ln>
                <a:solidFill>
                  <a:srgbClr val="0E1E20"/>
                </a:solidFill>
                <a:effectLst/>
                <a:uLnTx/>
                <a:uFillTx/>
                <a:latin typeface="Arial" charset="0"/>
                <a:ea typeface="ＭＳ Ｐゴシック" pitchFamily="34" charset="-128"/>
                <a:cs typeface="+mn-cs"/>
              </a:rPr>
              <a:t>baseline 2</a:t>
            </a:r>
          </a:p>
        </p:txBody>
      </p:sp>
      <p:sp>
        <p:nvSpPr>
          <p:cNvPr id="82" name="Line 6"/>
          <p:cNvSpPr>
            <a:spLocks noChangeShapeType="1"/>
          </p:cNvSpPr>
          <p:nvPr/>
        </p:nvSpPr>
        <p:spPr bwMode="auto">
          <a:xfrm flipH="1">
            <a:off x="5046669" y="3392491"/>
            <a:ext cx="1030287" cy="649287"/>
          </a:xfrm>
          <a:prstGeom prst="line">
            <a:avLst/>
          </a:prstGeom>
          <a:noFill/>
          <a:ln w="12700">
            <a:solidFill>
              <a:srgbClr val="A27B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3" name="Text Box 15"/>
          <p:cNvSpPr txBox="1">
            <a:spLocks noChangeArrowheads="1"/>
          </p:cNvSpPr>
          <p:nvPr/>
        </p:nvSpPr>
        <p:spPr bwMode="auto">
          <a:xfrm rot="19860734">
            <a:off x="5084313" y="3486560"/>
            <a:ext cx="8819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r>
              <a:rPr kumimoji="0" lang="en-US" altLang="en-US" sz="1200" b="0" i="0" u="none" strike="noStrike" kern="1200" cap="none" spc="0" normalizeH="0" baseline="0" noProof="0" dirty="0">
                <a:ln>
                  <a:noFill/>
                </a:ln>
                <a:solidFill>
                  <a:srgbClr val="A27B00"/>
                </a:solidFill>
                <a:effectLst/>
                <a:uLnTx/>
                <a:uFillTx/>
                <a:latin typeface="Arial" charset="0"/>
                <a:ea typeface="ＭＳ Ｐゴシック" pitchFamily="34" charset="-128"/>
                <a:cs typeface="+mn-cs"/>
              </a:rPr>
              <a:t>baseline 5</a:t>
            </a:r>
          </a:p>
        </p:txBody>
      </p:sp>
      <p:sp>
        <p:nvSpPr>
          <p:cNvPr id="84" name="AutoShape 5"/>
          <p:cNvSpPr>
            <a:spLocks noChangeArrowheads="1"/>
          </p:cNvSpPr>
          <p:nvPr/>
        </p:nvSpPr>
        <p:spPr bwMode="auto">
          <a:xfrm rot="19324793">
            <a:off x="1568451" y="5527678"/>
            <a:ext cx="623888" cy="274639"/>
          </a:xfrm>
          <a:prstGeom prst="star5">
            <a:avLst/>
          </a:prstGeom>
          <a:solidFill>
            <a:schemeClr val="tx1"/>
          </a:solidFill>
          <a:ln w="9525">
            <a:solidFill>
              <a:schemeClr val="tx1"/>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85" name="Line 12"/>
          <p:cNvSpPr>
            <a:spLocks noChangeShapeType="1"/>
          </p:cNvSpPr>
          <p:nvPr/>
        </p:nvSpPr>
        <p:spPr bwMode="auto">
          <a:xfrm flipH="1">
            <a:off x="1881189" y="2460629"/>
            <a:ext cx="2355851" cy="3205163"/>
          </a:xfrm>
          <a:prstGeom prst="line">
            <a:avLst/>
          </a:prstGeom>
          <a:noFill/>
          <a:ln w="38100" cap="rnd">
            <a:solidFill>
              <a:srgbClr val="0000FF"/>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6" name="Line 12"/>
          <p:cNvSpPr>
            <a:spLocks noChangeShapeType="1"/>
          </p:cNvSpPr>
          <p:nvPr/>
        </p:nvSpPr>
        <p:spPr bwMode="auto">
          <a:xfrm>
            <a:off x="4248151" y="2460631"/>
            <a:ext cx="1828800" cy="931863"/>
          </a:xfrm>
          <a:prstGeom prst="line">
            <a:avLst/>
          </a:prstGeom>
          <a:noFill/>
          <a:ln w="25400" cap="rnd">
            <a:solidFill>
              <a:srgbClr val="A27B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7" name="Line 11"/>
          <p:cNvSpPr>
            <a:spLocks noChangeShapeType="1"/>
          </p:cNvSpPr>
          <p:nvPr/>
        </p:nvSpPr>
        <p:spPr bwMode="auto">
          <a:xfrm>
            <a:off x="4216400" y="2413004"/>
            <a:ext cx="812800" cy="1573213"/>
          </a:xfrm>
          <a:prstGeom prst="line">
            <a:avLst/>
          </a:prstGeom>
          <a:noFill/>
          <a:ln w="31750" cap="rnd">
            <a:solidFill>
              <a:srgbClr val="008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8" name="Line 11"/>
          <p:cNvSpPr>
            <a:spLocks noChangeShapeType="1"/>
          </p:cNvSpPr>
          <p:nvPr/>
        </p:nvSpPr>
        <p:spPr bwMode="auto">
          <a:xfrm>
            <a:off x="4200525" y="2405065"/>
            <a:ext cx="812800" cy="1573212"/>
          </a:xfrm>
          <a:prstGeom prst="line">
            <a:avLst/>
          </a:prstGeom>
          <a:noFill/>
          <a:ln w="31750" cap="rnd">
            <a:solidFill>
              <a:schemeClr val="accent6">
                <a:lumMod val="75000"/>
              </a:schemeClr>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89" name="Line 11"/>
          <p:cNvSpPr>
            <a:spLocks noChangeShapeType="1"/>
          </p:cNvSpPr>
          <p:nvPr/>
        </p:nvSpPr>
        <p:spPr bwMode="auto">
          <a:xfrm>
            <a:off x="4208463" y="2438404"/>
            <a:ext cx="812800" cy="1573213"/>
          </a:xfrm>
          <a:prstGeom prst="line">
            <a:avLst/>
          </a:prstGeom>
          <a:noFill/>
          <a:ln w="31750" cap="rnd">
            <a:solidFill>
              <a:srgbClr val="A27B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90" name="Line 11"/>
          <p:cNvSpPr>
            <a:spLocks noChangeShapeType="1"/>
          </p:cNvSpPr>
          <p:nvPr/>
        </p:nvSpPr>
        <p:spPr bwMode="auto">
          <a:xfrm>
            <a:off x="4275139" y="2493965"/>
            <a:ext cx="812800" cy="1573212"/>
          </a:xfrm>
          <a:prstGeom prst="line">
            <a:avLst/>
          </a:prstGeom>
          <a:noFill/>
          <a:ln w="31750" cap="rnd">
            <a:solidFill>
              <a:srgbClr val="008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pic>
        <p:nvPicPr>
          <p:cNvPr id="91" name="satellite" descr="MCj0434857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2227">
            <a:off x="3731106" y="1877169"/>
            <a:ext cx="827088"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331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up)">
                                      <p:cBhvr>
                                        <p:cTn id="7" dur="2000"/>
                                        <p:tgtEl>
                                          <p:spTgt spid="4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up)">
                                      <p:cBhvr>
                                        <p:cTn id="10" dur="2000"/>
                                        <p:tgtEl>
                                          <p:spTgt spid="4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2000"/>
                                        <p:tgtEl>
                                          <p:spTgt spid="4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wipe(left)">
                                      <p:cBhvr>
                                        <p:cTn id="16" dur="2000"/>
                                        <p:tgtEl>
                                          <p:spTgt spid="5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wipe(up)">
                                      <p:cBhvr>
                                        <p:cTn id="19" dur="2000"/>
                                        <p:tgtEl>
                                          <p:spTgt spid="85"/>
                                        </p:tgtEl>
                                      </p:cBhvr>
                                    </p:animEffect>
                                  </p:childTnLst>
                                </p:cTn>
                              </p:par>
                              <p:par>
                                <p:cTn id="20" presetID="22" presetClass="entr" presetSubtype="1" fill="hold"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wipe(up)">
                                      <p:cBhvr>
                                        <p:cTn id="22" dur="2000"/>
                                        <p:tgtEl>
                                          <p:spTgt spid="8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left)">
                                      <p:cBhvr>
                                        <p:cTn id="25" dur="2000"/>
                                        <p:tgtEl>
                                          <p:spTgt spid="5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left)">
                                      <p:cBhvr>
                                        <p:cTn id="28" dur="2000"/>
                                        <p:tgtEl>
                                          <p:spTgt spid="56"/>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wipe(up)">
                                      <p:cBhvr>
                                        <p:cTn id="31" dur="2000"/>
                                        <p:tgtEl>
                                          <p:spTgt spid="50"/>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90"/>
                                        </p:tgtEl>
                                        <p:attrNameLst>
                                          <p:attrName>style.visibility</p:attrName>
                                        </p:attrNameLst>
                                      </p:cBhvr>
                                      <p:to>
                                        <p:strVal val="visible"/>
                                      </p:to>
                                    </p:set>
                                    <p:animEffect transition="in" filter="wipe(up)">
                                      <p:cBhvr>
                                        <p:cTn id="34" dur="2000"/>
                                        <p:tgtEl>
                                          <p:spTgt spid="9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down)">
                                      <p:cBhvr>
                                        <p:cTn id="37" dur="2000"/>
                                        <p:tgtEl>
                                          <p:spTgt spid="4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wipe(down)">
                                      <p:cBhvr>
                                        <p:cTn id="40" dur="2000"/>
                                        <p:tgtEl>
                                          <p:spTgt spid="53"/>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wipe(up)">
                                      <p:cBhvr>
                                        <p:cTn id="43" dur="2000"/>
                                        <p:tgtEl>
                                          <p:spTgt spid="51"/>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wipe(up)">
                                      <p:cBhvr>
                                        <p:cTn id="46" dur="2000"/>
                                        <p:tgtEl>
                                          <p:spTgt spid="87"/>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ipe(right)">
                                      <p:cBhvr>
                                        <p:cTn id="49" dur="2000"/>
                                        <p:tgtEl>
                                          <p:spTgt spid="43"/>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right)">
                                      <p:cBhvr>
                                        <p:cTn id="52" dur="2000"/>
                                        <p:tgtEl>
                                          <p:spTgt spid="54"/>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wipe(up)">
                                      <p:cBhvr>
                                        <p:cTn id="55" dur="2000"/>
                                        <p:tgtEl>
                                          <p:spTgt spid="8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89"/>
                                        </p:tgtEl>
                                        <p:attrNameLst>
                                          <p:attrName>style.visibility</p:attrName>
                                        </p:attrNameLst>
                                      </p:cBhvr>
                                      <p:to>
                                        <p:strVal val="visible"/>
                                      </p:to>
                                    </p:set>
                                    <p:animEffect transition="in" filter="wipe(up)">
                                      <p:cBhvr>
                                        <p:cTn id="58" dur="2000"/>
                                        <p:tgtEl>
                                          <p:spTgt spid="89"/>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82"/>
                                        </p:tgtEl>
                                        <p:attrNameLst>
                                          <p:attrName>style.visibility</p:attrName>
                                        </p:attrNameLst>
                                      </p:cBhvr>
                                      <p:to>
                                        <p:strVal val="visible"/>
                                      </p:to>
                                    </p:set>
                                    <p:animEffect transition="in" filter="wipe(right)">
                                      <p:cBhvr>
                                        <p:cTn id="61" dur="2000"/>
                                        <p:tgtEl>
                                          <p:spTgt spid="82"/>
                                        </p:tgtEl>
                                      </p:cBhvr>
                                    </p:animEffect>
                                  </p:childTnLst>
                                </p:cTn>
                              </p:par>
                              <p:par>
                                <p:cTn id="62" presetID="22" presetClass="entr" presetSubtype="2" fill="hold" grpId="0" nodeType="withEffect">
                                  <p:stCondLst>
                                    <p:cond delay="0"/>
                                  </p:stCondLst>
                                  <p:childTnLst>
                                    <p:set>
                                      <p:cBhvr>
                                        <p:cTn id="63" dur="1" fill="hold">
                                          <p:stCondLst>
                                            <p:cond delay="0"/>
                                          </p:stCondLst>
                                        </p:cTn>
                                        <p:tgtEl>
                                          <p:spTgt spid="83"/>
                                        </p:tgtEl>
                                        <p:attrNameLst>
                                          <p:attrName>style.visibility</p:attrName>
                                        </p:attrNameLst>
                                      </p:cBhvr>
                                      <p:to>
                                        <p:strVal val="visible"/>
                                      </p:to>
                                    </p:set>
                                    <p:animEffect transition="in" filter="wipe(right)">
                                      <p:cBhvr>
                                        <p:cTn id="64" dur="2000"/>
                                        <p:tgtEl>
                                          <p:spTgt spid="83"/>
                                        </p:tgtEl>
                                      </p:cBhvr>
                                    </p:animEffect>
                                  </p:childTnLst>
                                </p:cTn>
                              </p:par>
                            </p:childTnLst>
                          </p:cTn>
                        </p:par>
                        <p:par>
                          <p:cTn id="65" fill="hold">
                            <p:stCondLst>
                              <p:cond delay="2000"/>
                            </p:stCondLst>
                            <p:childTnLst>
                              <p:par>
                                <p:cTn id="66" presetID="10" presetClass="exit" presetSubtype="0" fill="hold" grpId="1" nodeType="afterEffect">
                                  <p:stCondLst>
                                    <p:cond delay="1000"/>
                                  </p:stCondLst>
                                  <p:childTnLst>
                                    <p:animEffect transition="out" filter="fade">
                                      <p:cBhvr>
                                        <p:cTn id="67" dur="500"/>
                                        <p:tgtEl>
                                          <p:spTgt spid="85"/>
                                        </p:tgtEl>
                                      </p:cBhvr>
                                    </p:animEffect>
                                    <p:set>
                                      <p:cBhvr>
                                        <p:cTn id="68" dur="1" fill="hold">
                                          <p:stCondLst>
                                            <p:cond delay="499"/>
                                          </p:stCondLst>
                                        </p:cTn>
                                        <p:tgtEl>
                                          <p:spTgt spid="85"/>
                                        </p:tgtEl>
                                        <p:attrNameLst>
                                          <p:attrName>style.visibility</p:attrName>
                                        </p:attrNameLst>
                                      </p:cBhvr>
                                      <p:to>
                                        <p:strVal val="hidden"/>
                                      </p:to>
                                    </p:set>
                                  </p:childTnLst>
                                </p:cTn>
                              </p:par>
                              <p:par>
                                <p:cTn id="69" presetID="10" presetClass="exit" presetSubtype="0" fill="hold" grpId="1" nodeType="withEffect">
                                  <p:stCondLst>
                                    <p:cond delay="1000"/>
                                  </p:stCondLst>
                                  <p:childTnLst>
                                    <p:animEffect transition="out" filter="fade">
                                      <p:cBhvr>
                                        <p:cTn id="70" dur="500"/>
                                        <p:tgtEl>
                                          <p:spTgt spid="55"/>
                                        </p:tgtEl>
                                      </p:cBhvr>
                                    </p:animEffect>
                                    <p:set>
                                      <p:cBhvr>
                                        <p:cTn id="71" dur="1" fill="hold">
                                          <p:stCondLst>
                                            <p:cond delay="499"/>
                                          </p:stCondLst>
                                        </p:cTn>
                                        <p:tgtEl>
                                          <p:spTgt spid="55"/>
                                        </p:tgtEl>
                                        <p:attrNameLst>
                                          <p:attrName>style.visibility</p:attrName>
                                        </p:attrNameLst>
                                      </p:cBhvr>
                                      <p:to>
                                        <p:strVal val="hidden"/>
                                      </p:to>
                                    </p:set>
                                  </p:childTnLst>
                                </p:cTn>
                              </p:par>
                              <p:par>
                                <p:cTn id="72" presetID="10" presetClass="exit" presetSubtype="0" fill="hold" grpId="1" nodeType="withEffect">
                                  <p:stCondLst>
                                    <p:cond delay="1000"/>
                                  </p:stCondLst>
                                  <p:childTnLst>
                                    <p:animEffect transition="out" filter="fade">
                                      <p:cBhvr>
                                        <p:cTn id="73" dur="500"/>
                                        <p:tgtEl>
                                          <p:spTgt spid="56"/>
                                        </p:tgtEl>
                                      </p:cBhvr>
                                    </p:animEffect>
                                    <p:set>
                                      <p:cBhvr>
                                        <p:cTn id="74" dur="1" fill="hold">
                                          <p:stCondLst>
                                            <p:cond delay="499"/>
                                          </p:stCondLst>
                                        </p:cTn>
                                        <p:tgtEl>
                                          <p:spTgt spid="56"/>
                                        </p:tgtEl>
                                        <p:attrNameLst>
                                          <p:attrName>style.visibility</p:attrName>
                                        </p:attrNameLst>
                                      </p:cBhvr>
                                      <p:to>
                                        <p:strVal val="hidden"/>
                                      </p:to>
                                    </p:set>
                                  </p:childTnLst>
                                </p:cTn>
                              </p:par>
                              <p:par>
                                <p:cTn id="75" presetID="10" presetClass="exit" presetSubtype="0" fill="hold" grpId="1" nodeType="withEffect">
                                  <p:stCondLst>
                                    <p:cond delay="1000"/>
                                  </p:stCondLst>
                                  <p:childTnLst>
                                    <p:animEffect transition="out" filter="fade">
                                      <p:cBhvr>
                                        <p:cTn id="76" dur="500"/>
                                        <p:tgtEl>
                                          <p:spTgt spid="51"/>
                                        </p:tgtEl>
                                      </p:cBhvr>
                                    </p:animEffect>
                                    <p:set>
                                      <p:cBhvr>
                                        <p:cTn id="77" dur="1" fill="hold">
                                          <p:stCondLst>
                                            <p:cond delay="499"/>
                                          </p:stCondLst>
                                        </p:cTn>
                                        <p:tgtEl>
                                          <p:spTgt spid="51"/>
                                        </p:tgtEl>
                                        <p:attrNameLst>
                                          <p:attrName>style.visibility</p:attrName>
                                        </p:attrNameLst>
                                      </p:cBhvr>
                                      <p:to>
                                        <p:strVal val="hidden"/>
                                      </p:to>
                                    </p:set>
                                  </p:childTnLst>
                                </p:cTn>
                              </p:par>
                              <p:par>
                                <p:cTn id="78" presetID="10" presetClass="exit" presetSubtype="0" fill="hold" grpId="1" nodeType="withEffect">
                                  <p:stCondLst>
                                    <p:cond delay="1000"/>
                                  </p:stCondLst>
                                  <p:childTnLst>
                                    <p:animEffect transition="out" filter="fade">
                                      <p:cBhvr>
                                        <p:cTn id="79" dur="500"/>
                                        <p:tgtEl>
                                          <p:spTgt spid="43"/>
                                        </p:tgtEl>
                                      </p:cBhvr>
                                    </p:animEffect>
                                    <p:set>
                                      <p:cBhvr>
                                        <p:cTn id="80" dur="1" fill="hold">
                                          <p:stCondLst>
                                            <p:cond delay="499"/>
                                          </p:stCondLst>
                                        </p:cTn>
                                        <p:tgtEl>
                                          <p:spTgt spid="43"/>
                                        </p:tgtEl>
                                        <p:attrNameLst>
                                          <p:attrName>style.visibility</p:attrName>
                                        </p:attrNameLst>
                                      </p:cBhvr>
                                      <p:to>
                                        <p:strVal val="hidden"/>
                                      </p:to>
                                    </p:set>
                                  </p:childTnLst>
                                </p:cTn>
                              </p:par>
                              <p:par>
                                <p:cTn id="81" presetID="10" presetClass="exit" presetSubtype="0" fill="hold" grpId="1" nodeType="withEffect">
                                  <p:stCondLst>
                                    <p:cond delay="1000"/>
                                  </p:stCondLst>
                                  <p:childTnLst>
                                    <p:animEffect transition="out" filter="fade">
                                      <p:cBhvr>
                                        <p:cTn id="82" dur="500"/>
                                        <p:tgtEl>
                                          <p:spTgt spid="54"/>
                                        </p:tgtEl>
                                      </p:cBhvr>
                                    </p:animEffect>
                                    <p:set>
                                      <p:cBhvr>
                                        <p:cTn id="83" dur="1" fill="hold">
                                          <p:stCondLst>
                                            <p:cond delay="499"/>
                                          </p:stCondLst>
                                        </p:cTn>
                                        <p:tgtEl>
                                          <p:spTgt spid="5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49"/>
                                        </p:tgtEl>
                                      </p:cBhvr>
                                    </p:animEffect>
                                    <p:set>
                                      <p:cBhvr>
                                        <p:cTn id="86" dur="1" fill="hold">
                                          <p:stCondLst>
                                            <p:cond delay="499"/>
                                          </p:stCondLst>
                                        </p:cTn>
                                        <p:tgtEl>
                                          <p:spTgt spid="49"/>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48"/>
                                        </p:tgtEl>
                                      </p:cBhvr>
                                    </p:animEffect>
                                    <p:set>
                                      <p:cBhvr>
                                        <p:cTn id="89" dur="1" fill="hold">
                                          <p:stCondLst>
                                            <p:cond delay="499"/>
                                          </p:stCondLst>
                                        </p:cTn>
                                        <p:tgtEl>
                                          <p:spTgt spid="48"/>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85"/>
                                        </p:tgtEl>
                                      </p:cBhvr>
                                    </p:animEffect>
                                    <p:set>
                                      <p:cBhvr>
                                        <p:cTn id="92" dur="1" fill="hold">
                                          <p:stCondLst>
                                            <p:cond delay="499"/>
                                          </p:stCondLst>
                                        </p:cTn>
                                        <p:tgtEl>
                                          <p:spTgt spid="85"/>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500"/>
                                        <p:tgtEl>
                                          <p:spTgt spid="88"/>
                                        </p:tgtEl>
                                      </p:cBhvr>
                                    </p:animEffect>
                                    <p:set>
                                      <p:cBhvr>
                                        <p:cTn id="95" dur="1" fill="hold">
                                          <p:stCondLst>
                                            <p:cond delay="499"/>
                                          </p:stCondLst>
                                        </p:cTn>
                                        <p:tgtEl>
                                          <p:spTgt spid="88"/>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56"/>
                                        </p:tgtEl>
                                      </p:cBhvr>
                                    </p:animEffect>
                                    <p:set>
                                      <p:cBhvr>
                                        <p:cTn id="101" dur="1" fill="hold">
                                          <p:stCondLst>
                                            <p:cond delay="499"/>
                                          </p:stCondLst>
                                        </p:cTn>
                                        <p:tgtEl>
                                          <p:spTgt spid="56"/>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50"/>
                                        </p:tgtEl>
                                      </p:cBhvr>
                                    </p:animEffect>
                                    <p:set>
                                      <p:cBhvr>
                                        <p:cTn id="104" dur="1" fill="hold">
                                          <p:stCondLst>
                                            <p:cond delay="499"/>
                                          </p:stCondLst>
                                        </p:cTn>
                                        <p:tgtEl>
                                          <p:spTgt spid="50"/>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90"/>
                                        </p:tgtEl>
                                      </p:cBhvr>
                                    </p:animEffect>
                                    <p:set>
                                      <p:cBhvr>
                                        <p:cTn id="107" dur="1" fill="hold">
                                          <p:stCondLst>
                                            <p:cond delay="499"/>
                                          </p:stCondLst>
                                        </p:cTn>
                                        <p:tgtEl>
                                          <p:spTgt spid="90"/>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51"/>
                                        </p:tgtEl>
                                      </p:cBhvr>
                                    </p:animEffect>
                                    <p:set>
                                      <p:cBhvr>
                                        <p:cTn id="110" dur="1" fill="hold">
                                          <p:stCondLst>
                                            <p:cond delay="499"/>
                                          </p:stCondLst>
                                        </p:cTn>
                                        <p:tgtEl>
                                          <p:spTgt spid="51"/>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87"/>
                                        </p:tgtEl>
                                      </p:cBhvr>
                                    </p:animEffect>
                                    <p:set>
                                      <p:cBhvr>
                                        <p:cTn id="113" dur="1" fill="hold">
                                          <p:stCondLst>
                                            <p:cond delay="499"/>
                                          </p:stCondLst>
                                        </p:cTn>
                                        <p:tgtEl>
                                          <p:spTgt spid="87"/>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43"/>
                                        </p:tgtEl>
                                      </p:cBhvr>
                                    </p:animEffect>
                                    <p:set>
                                      <p:cBhvr>
                                        <p:cTn id="116" dur="1" fill="hold">
                                          <p:stCondLst>
                                            <p:cond delay="499"/>
                                          </p:stCondLst>
                                        </p:cTn>
                                        <p:tgtEl>
                                          <p:spTgt spid="43"/>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54"/>
                                        </p:tgtEl>
                                      </p:cBhvr>
                                    </p:animEffect>
                                    <p:set>
                                      <p:cBhvr>
                                        <p:cTn id="119" dur="1" fill="hold">
                                          <p:stCondLst>
                                            <p:cond delay="499"/>
                                          </p:stCondLst>
                                        </p:cTn>
                                        <p:tgtEl>
                                          <p:spTgt spid="54"/>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86"/>
                                        </p:tgtEl>
                                      </p:cBhvr>
                                    </p:animEffect>
                                    <p:set>
                                      <p:cBhvr>
                                        <p:cTn id="122" dur="1" fill="hold">
                                          <p:stCondLst>
                                            <p:cond delay="499"/>
                                          </p:stCondLst>
                                        </p:cTn>
                                        <p:tgtEl>
                                          <p:spTgt spid="86"/>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89"/>
                                        </p:tgtEl>
                                      </p:cBhvr>
                                    </p:animEffect>
                                    <p:set>
                                      <p:cBhvr>
                                        <p:cTn id="125" dur="1" fill="hold">
                                          <p:stCondLst>
                                            <p:cond delay="499"/>
                                          </p:stCondLst>
                                        </p:cTn>
                                        <p:tgtEl>
                                          <p:spTgt spid="89"/>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500"/>
                                        <p:tgtEl>
                                          <p:spTgt spid="91"/>
                                        </p:tgtEl>
                                      </p:cBhvr>
                                    </p:animEffect>
                                    <p:set>
                                      <p:cBhvr>
                                        <p:cTn id="128" dur="1" fill="hold">
                                          <p:stCondLst>
                                            <p:cond delay="499"/>
                                          </p:stCondLst>
                                        </p:cTn>
                                        <p:tgtEl>
                                          <p:spTgt spid="91"/>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2" presetClass="entr" presetSubtype="2" fill="hold" nodeType="clickEffect">
                                  <p:stCondLst>
                                    <p:cond delay="0"/>
                                  </p:stCondLst>
                                  <p:childTnLst>
                                    <p:set>
                                      <p:cBhvr>
                                        <p:cTn id="132" dur="1" fill="hold">
                                          <p:stCondLst>
                                            <p:cond delay="0"/>
                                          </p:stCondLst>
                                        </p:cTn>
                                        <p:tgtEl>
                                          <p:spTgt spid="37">
                                            <p:txEl>
                                              <p:pRg st="2" end="2"/>
                                            </p:txEl>
                                          </p:spTgt>
                                        </p:tgtEl>
                                        <p:attrNameLst>
                                          <p:attrName>style.visibility</p:attrName>
                                        </p:attrNameLst>
                                      </p:cBhvr>
                                      <p:to>
                                        <p:strVal val="visible"/>
                                      </p:to>
                                    </p:set>
                                    <p:anim calcmode="lin" valueType="num">
                                      <p:cBhvr additive="base">
                                        <p:cTn id="133" dur="500" fill="hold"/>
                                        <p:tgtEl>
                                          <p:spTgt spid="37">
                                            <p:txEl>
                                              <p:pRg st="2" end="2"/>
                                            </p:txEl>
                                          </p:spTgt>
                                        </p:tgtEl>
                                        <p:attrNameLst>
                                          <p:attrName>ppt_x</p:attrName>
                                        </p:attrNameLst>
                                      </p:cBhvr>
                                      <p:tavLst>
                                        <p:tav tm="0">
                                          <p:val>
                                            <p:strVal val="1+#ppt_w/2"/>
                                          </p:val>
                                        </p:tav>
                                        <p:tav tm="100000">
                                          <p:val>
                                            <p:strVal val="#ppt_x"/>
                                          </p:val>
                                        </p:tav>
                                      </p:tavLst>
                                    </p:anim>
                                    <p:anim calcmode="lin" valueType="num">
                                      <p:cBhvr additive="base">
                                        <p:cTn id="134" dur="500" fill="hold"/>
                                        <p:tgtEl>
                                          <p:spTgt spid="3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3" grpId="1" animBg="1"/>
      <p:bldP spid="43" grpId="2" animBg="1"/>
      <p:bldP spid="44" grpId="0" animBg="1"/>
      <p:bldP spid="48" grpId="0" animBg="1"/>
      <p:bldP spid="48" grpId="1" animBg="1"/>
      <p:bldP spid="49" grpId="0" animBg="1"/>
      <p:bldP spid="49" grpId="1" animBg="1"/>
      <p:bldP spid="50" grpId="0" animBg="1"/>
      <p:bldP spid="50" grpId="1" animBg="1"/>
      <p:bldP spid="51" grpId="0" animBg="1"/>
      <p:bldP spid="51" grpId="1" animBg="1"/>
      <p:bldP spid="51" grpId="2" animBg="1"/>
      <p:bldP spid="52" grpId="0"/>
      <p:bldP spid="53" grpId="0"/>
      <p:bldP spid="54" grpId="0"/>
      <p:bldP spid="54" grpId="1"/>
      <p:bldP spid="54" grpId="2"/>
      <p:bldP spid="55" grpId="0" animBg="1"/>
      <p:bldP spid="55" grpId="1" animBg="1"/>
      <p:bldP spid="55" grpId="2" animBg="1"/>
      <p:bldP spid="56" grpId="0"/>
      <p:bldP spid="56" grpId="1"/>
      <p:bldP spid="56" grpId="2"/>
      <p:bldP spid="82" grpId="0" animBg="1"/>
      <p:bldP spid="83" grpId="0"/>
      <p:bldP spid="85" grpId="0" animBg="1"/>
      <p:bldP spid="85" grpId="1" animBg="1"/>
      <p:bldP spid="85" grpId="2" animBg="1"/>
      <p:bldP spid="86" grpId="0" animBg="1"/>
      <p:bldP spid="86" grpId="1" animBg="1"/>
      <p:bldP spid="87" grpId="0" animBg="1"/>
      <p:bldP spid="87" grpId="1" animBg="1"/>
      <p:bldP spid="88" grpId="0" animBg="1"/>
      <p:bldP spid="89" grpId="0" animBg="1"/>
      <p:bldP spid="89" grpId="1" animBg="1"/>
      <p:bldP spid="90" grpId="0" animBg="1"/>
      <p:bldP spid="9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55298" name="Picture 20" descr="MCj043473800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9527" r="24901" b="71936"/>
          <a:stretch>
            <a:fillRect/>
          </a:stretch>
        </p:blipFill>
        <p:spPr>
          <a:xfrm>
            <a:off x="0" y="2239967"/>
            <a:ext cx="9144000" cy="4618037"/>
          </a:xfrm>
          <a:noFill/>
        </p:spPr>
      </p:pic>
      <p:pic>
        <p:nvPicPr>
          <p:cNvPr id="55301" name="Picture 20" descr="MCj04347380000[1]"/>
          <p:cNvPicPr>
            <a:picLocks noChangeAspect="1" noChangeArrowheads="1"/>
          </p:cNvPicPr>
          <p:nvPr/>
        </p:nvPicPr>
        <p:blipFill>
          <a:blip r:embed="rId3">
            <a:extLst>
              <a:ext uri="{28A0092B-C50C-407E-A947-70E740481C1C}">
                <a14:useLocalDpi xmlns:a14="http://schemas.microsoft.com/office/drawing/2010/main" val="0"/>
              </a:ext>
            </a:extLst>
          </a:blip>
          <a:srcRect l="19527" r="24901" b="71936"/>
          <a:stretch>
            <a:fillRect/>
          </a:stretch>
        </p:blipFill>
        <p:spPr bwMode="auto">
          <a:xfrm>
            <a:off x="0" y="2239967"/>
            <a:ext cx="9144000" cy="461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Arc 31"/>
          <p:cNvSpPr/>
          <p:nvPr/>
        </p:nvSpPr>
        <p:spPr>
          <a:xfrm>
            <a:off x="-701673" y="3108328"/>
            <a:ext cx="10642600" cy="6588125"/>
          </a:xfrm>
          <a:prstGeom prst="arc">
            <a:avLst>
              <a:gd name="adj1" fmla="val 11829667"/>
              <a:gd name="adj2" fmla="val 20473190"/>
            </a:avLst>
          </a:prstGeom>
          <a:ln w="177800">
            <a:solidFill>
              <a:srgbClr val="C2E9FA">
                <a:alpha val="51000"/>
              </a:srgb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3" name="AutoShape 5"/>
          <p:cNvSpPr>
            <a:spLocks noChangeArrowheads="1"/>
          </p:cNvSpPr>
          <p:nvPr/>
        </p:nvSpPr>
        <p:spPr bwMode="auto">
          <a:xfrm rot="767916">
            <a:off x="5930902" y="3359153"/>
            <a:ext cx="339725" cy="117475"/>
          </a:xfrm>
          <a:prstGeom prst="star5">
            <a:avLst/>
          </a:prstGeom>
          <a:solidFill>
            <a:schemeClr val="tx1"/>
          </a:solidFill>
          <a:ln w="9525">
            <a:solidFill>
              <a:srgbClr val="A27B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305" name="AutoShape 3"/>
          <p:cNvSpPr>
            <a:spLocks noChangeArrowheads="1"/>
          </p:cNvSpPr>
          <p:nvPr/>
        </p:nvSpPr>
        <p:spPr bwMode="auto">
          <a:xfrm rot="1035962">
            <a:off x="4733925" y="3914781"/>
            <a:ext cx="522288"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57" name="Line 4"/>
          <p:cNvSpPr>
            <a:spLocks noChangeShapeType="1"/>
          </p:cNvSpPr>
          <p:nvPr/>
        </p:nvSpPr>
        <p:spPr bwMode="auto">
          <a:xfrm flipV="1">
            <a:off x="1803403" y="4041776"/>
            <a:ext cx="3221039" cy="744539"/>
          </a:xfrm>
          <a:prstGeom prst="line">
            <a:avLst/>
          </a:prstGeom>
          <a:noFill/>
          <a:ln w="1587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9" name="Line 6"/>
          <p:cNvSpPr>
            <a:spLocks noChangeShapeType="1"/>
          </p:cNvSpPr>
          <p:nvPr/>
        </p:nvSpPr>
        <p:spPr bwMode="auto">
          <a:xfrm flipH="1" flipV="1">
            <a:off x="5038725" y="4056064"/>
            <a:ext cx="1263651" cy="960437"/>
          </a:xfrm>
          <a:prstGeom prst="line">
            <a:avLst/>
          </a:prstGeom>
          <a:noFill/>
          <a:ln w="1905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0" name="AutoShape 7"/>
          <p:cNvSpPr>
            <a:spLocks noChangeArrowheads="1"/>
          </p:cNvSpPr>
          <p:nvPr/>
        </p:nvSpPr>
        <p:spPr bwMode="auto">
          <a:xfrm rot="19908062">
            <a:off x="1416051" y="4665667"/>
            <a:ext cx="623888" cy="274637"/>
          </a:xfrm>
          <a:prstGeom prst="star5">
            <a:avLst/>
          </a:prstGeom>
          <a:solidFill>
            <a:schemeClr val="tx1"/>
          </a:solidFill>
          <a:ln w="9525">
            <a:solidFill>
              <a:srgbClr val="C0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61" name="AutoShape 8"/>
          <p:cNvSpPr>
            <a:spLocks noChangeArrowheads="1"/>
          </p:cNvSpPr>
          <p:nvPr/>
        </p:nvSpPr>
        <p:spPr bwMode="auto">
          <a:xfrm rot="798520">
            <a:off x="5983294" y="4816478"/>
            <a:ext cx="623887" cy="376239"/>
          </a:xfrm>
          <a:prstGeom prst="star5">
            <a:avLst/>
          </a:prstGeom>
          <a:solidFill>
            <a:schemeClr val="tx1"/>
          </a:solidFill>
          <a:ln w="9525">
            <a:solidFill>
              <a:srgbClr val="008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62" name="AutoShape 9"/>
          <p:cNvSpPr>
            <a:spLocks noChangeArrowheads="1"/>
          </p:cNvSpPr>
          <p:nvPr/>
        </p:nvSpPr>
        <p:spPr bwMode="auto">
          <a:xfrm rot="1097357">
            <a:off x="6396043" y="3824294"/>
            <a:ext cx="623887" cy="174625"/>
          </a:xfrm>
          <a:prstGeom prst="star5">
            <a:avLst/>
          </a:prstGeom>
          <a:solidFill>
            <a:schemeClr val="tx1"/>
          </a:solidFill>
          <a:ln w="9525">
            <a:solidFill>
              <a:srgbClr val="7030A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67" name="Text Box 14"/>
          <p:cNvSpPr txBox="1">
            <a:spLocks noChangeArrowheads="1"/>
          </p:cNvSpPr>
          <p:nvPr/>
        </p:nvSpPr>
        <p:spPr bwMode="auto">
          <a:xfrm rot="20820000">
            <a:off x="2012946" y="4328907"/>
            <a:ext cx="11176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r>
              <a:rPr kumimoji="0" lang="en-US" altLang="en-US" sz="1600" b="0" i="0" u="none" strike="noStrike" kern="1200" cap="none" spc="0" normalizeH="0" baseline="0" noProof="0" dirty="0">
                <a:ln>
                  <a:noFill/>
                </a:ln>
                <a:solidFill>
                  <a:srgbClr val="C00000"/>
                </a:solidFill>
                <a:effectLst/>
                <a:uLnTx/>
                <a:uFillTx/>
                <a:latin typeface="Arial" charset="0"/>
                <a:ea typeface="ＭＳ Ｐゴシック" pitchFamily="34" charset="-128"/>
                <a:cs typeface="+mn-cs"/>
              </a:rPr>
              <a:t>baseline 1</a:t>
            </a:r>
          </a:p>
        </p:txBody>
      </p:sp>
      <p:sp>
        <p:nvSpPr>
          <p:cNvPr id="68" name="Text Box 15"/>
          <p:cNvSpPr txBox="1">
            <a:spLocks noChangeArrowheads="1"/>
          </p:cNvSpPr>
          <p:nvPr/>
        </p:nvSpPr>
        <p:spPr bwMode="auto">
          <a:xfrm rot="2310538">
            <a:off x="5054602" y="4243186"/>
            <a:ext cx="12763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r>
              <a:rPr kumimoji="0" lang="en-US" altLang="en-US" sz="1600" b="0" i="0" u="none" strike="noStrike" kern="1200" cap="none" spc="0" normalizeH="0" baseline="0" noProof="0" dirty="0">
                <a:ln>
                  <a:noFill/>
                </a:ln>
                <a:solidFill>
                  <a:srgbClr val="008000"/>
                </a:solidFill>
                <a:effectLst/>
                <a:uLnTx/>
                <a:uFillTx/>
                <a:latin typeface="Arial" charset="0"/>
                <a:ea typeface="ＭＳ Ｐゴシック" pitchFamily="34" charset="-128"/>
                <a:cs typeface="+mn-cs"/>
              </a:rPr>
              <a:t>baseline 3</a:t>
            </a:r>
          </a:p>
        </p:txBody>
      </p:sp>
      <p:sp>
        <p:nvSpPr>
          <p:cNvPr id="72" name="Line 6"/>
          <p:cNvSpPr>
            <a:spLocks noChangeShapeType="1"/>
          </p:cNvSpPr>
          <p:nvPr/>
        </p:nvSpPr>
        <p:spPr bwMode="auto">
          <a:xfrm flipH="1">
            <a:off x="5046669" y="3392491"/>
            <a:ext cx="1030287" cy="649287"/>
          </a:xfrm>
          <a:prstGeom prst="line">
            <a:avLst/>
          </a:prstGeom>
          <a:noFill/>
          <a:ln w="12700">
            <a:solidFill>
              <a:srgbClr val="A27B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73" name="Text Box 15"/>
          <p:cNvSpPr txBox="1">
            <a:spLocks noChangeArrowheads="1"/>
          </p:cNvSpPr>
          <p:nvPr/>
        </p:nvSpPr>
        <p:spPr bwMode="auto">
          <a:xfrm rot="19860734">
            <a:off x="5084313" y="3486560"/>
            <a:ext cx="8819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r>
              <a:rPr kumimoji="0" lang="en-US" altLang="en-US" sz="1200" b="0" i="0" u="none" strike="noStrike" kern="1200" cap="none" spc="0" normalizeH="0" baseline="0" noProof="0" dirty="0">
                <a:ln>
                  <a:noFill/>
                </a:ln>
                <a:solidFill>
                  <a:srgbClr val="A27B00"/>
                </a:solidFill>
                <a:effectLst/>
                <a:uLnTx/>
                <a:uFillTx/>
                <a:latin typeface="Arial" charset="0"/>
                <a:ea typeface="ＭＳ Ｐゴシック" pitchFamily="34" charset="-128"/>
                <a:cs typeface="+mn-cs"/>
              </a:rPr>
              <a:t>baseline 5</a:t>
            </a:r>
          </a:p>
        </p:txBody>
      </p:sp>
      <p:sp>
        <p:nvSpPr>
          <p:cNvPr id="74" name="AutoShape 5"/>
          <p:cNvSpPr>
            <a:spLocks noChangeArrowheads="1"/>
          </p:cNvSpPr>
          <p:nvPr/>
        </p:nvSpPr>
        <p:spPr bwMode="auto">
          <a:xfrm rot="19324793">
            <a:off x="1568451" y="5527678"/>
            <a:ext cx="623888" cy="274639"/>
          </a:xfrm>
          <a:prstGeom prst="star5">
            <a:avLst/>
          </a:prstGeom>
          <a:solidFill>
            <a:schemeClr val="tx1"/>
          </a:solidFill>
          <a:ln w="9525">
            <a:solidFill>
              <a:schemeClr val="tx1"/>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6" name="Title 2"/>
          <p:cNvSpPr>
            <a:spLocks noGrp="1"/>
          </p:cNvSpPr>
          <p:nvPr>
            <p:ph type="title"/>
          </p:nvPr>
        </p:nvSpPr>
        <p:spPr>
          <a:xfrm>
            <a:off x="0" y="364867"/>
            <a:ext cx="9144000" cy="805079"/>
          </a:xfrm>
        </p:spPr>
        <p:txBody>
          <a:bodyPr/>
          <a:lstStyle/>
          <a:p>
            <a:r>
              <a:rPr lang="en-US" sz="5000" dirty="0">
                <a:latin typeface="Cambria" panose="02040503050406030204" pitchFamily="18" charset="0"/>
                <a:ea typeface="Cambria" panose="02040503050406030204" pitchFamily="18" charset="0"/>
              </a:rPr>
              <a:t>OPUS Share – </a:t>
            </a:r>
            <a:r>
              <a:rPr lang="en-US" sz="5000" b="1" dirty="0">
                <a:latin typeface="Cambria" panose="02040503050406030204" pitchFamily="18" charset="0"/>
                <a:ea typeface="Cambria" panose="02040503050406030204" pitchFamily="18" charset="0"/>
              </a:rPr>
              <a:t>4</a:t>
            </a:r>
            <a:r>
              <a:rPr lang="en-US" sz="5000" dirty="0">
                <a:latin typeface="Cambria" panose="02040503050406030204" pitchFamily="18" charset="0"/>
                <a:ea typeface="Cambria" panose="02040503050406030204" pitchFamily="18" charset="0"/>
              </a:rPr>
              <a:t> to 48 hours</a:t>
            </a:r>
          </a:p>
        </p:txBody>
      </p:sp>
      <p:sp>
        <p:nvSpPr>
          <p:cNvPr id="37" name="Content Placeholder 1"/>
          <p:cNvSpPr txBox="1">
            <a:spLocks/>
          </p:cNvSpPr>
          <p:nvPr/>
        </p:nvSpPr>
        <p:spPr bwMode="auto">
          <a:xfrm>
            <a:off x="5273425" y="1177880"/>
            <a:ext cx="3870576" cy="147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6910" marR="0" lvl="1" indent="-306910" algn="l" defTabSz="457189" rtl="0" eaLnBrk="0" fontAlgn="base" latinLnBrk="0" hangingPunct="0">
              <a:lnSpc>
                <a:spcPct val="100000"/>
              </a:lnSpc>
              <a:spcBef>
                <a:spcPts val="0"/>
              </a:spcBef>
              <a:spcAft>
                <a:spcPts val="30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Based on OPUS-S</a:t>
            </a:r>
          </a:p>
          <a:p>
            <a:pPr marL="306910" marR="0" lvl="1" indent="-306910" algn="l" defTabSz="457189" rtl="0" eaLnBrk="0" fontAlgn="base" latinLnBrk="0" hangingPunct="0">
              <a:lnSpc>
                <a:spcPct val="100000"/>
              </a:lnSpc>
              <a:spcBef>
                <a:spcPts val="0"/>
              </a:spcBef>
              <a:spcAft>
                <a:spcPts val="30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 photos</a:t>
            </a:r>
          </a:p>
          <a:p>
            <a:pPr marL="306910" marR="0" lvl="1" indent="-306910" algn="l" defTabSz="457189" rtl="0" eaLnBrk="0" fontAlgn="base" latinLnBrk="0" hangingPunct="0">
              <a:lnSpc>
                <a:spcPct val="100000"/>
              </a:lnSpc>
              <a:spcBef>
                <a:spcPts val="0"/>
              </a:spcBef>
              <a:spcAft>
                <a:spcPts val="30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Brief description</a:t>
            </a:r>
          </a:p>
          <a:p>
            <a:pPr marL="0" marR="0" lvl="1" indent="0" algn="l" defTabSz="457189" rtl="0" eaLnBrk="0" fontAlgn="base" latinLnBrk="0" hangingPunct="0">
              <a:lnSpc>
                <a:spcPct val="100000"/>
              </a:lnSpc>
              <a:spcBef>
                <a:spcPts val="0"/>
              </a:spcBef>
              <a:spcAft>
                <a:spcPts val="300"/>
              </a:spcAft>
              <a:buClrTx/>
              <a:buSzTx/>
              <a:buFont typeface="Arial" pitchFamily="34" charset="0"/>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3" name="OPUS datashee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256" y="1169946"/>
            <a:ext cx="4889187" cy="5594234"/>
          </a:xfrm>
          <a:prstGeom prst="rect">
            <a:avLst/>
          </a:prstGeom>
          <a:ln w="31750">
            <a:solidFill>
              <a:schemeClr val="bg1">
                <a:lumMod val="75000"/>
              </a:schemeClr>
            </a:solidFill>
          </a:ln>
        </p:spPr>
      </p:pic>
      <p:grpSp>
        <p:nvGrpSpPr>
          <p:cNvPr id="5" name="Group 4">
            <a:extLst>
              <a:ext uri="{FF2B5EF4-FFF2-40B4-BE49-F238E27FC236}">
                <a16:creationId xmlns:a16="http://schemas.microsoft.com/office/drawing/2014/main" id="{716E0E62-250F-4231-B425-7FEE1FB9A6F5}"/>
              </a:ext>
            </a:extLst>
          </p:cNvPr>
          <p:cNvGrpSpPr/>
          <p:nvPr/>
        </p:nvGrpSpPr>
        <p:grpSpPr>
          <a:xfrm>
            <a:off x="5647355" y="3109152"/>
            <a:ext cx="2906375" cy="3154710"/>
            <a:chOff x="5647355" y="3109152"/>
            <a:chExt cx="2906375" cy="3154710"/>
          </a:xfrm>
        </p:grpSpPr>
        <p:pic>
          <p:nvPicPr>
            <p:cNvPr id="40" name="Picture 39">
              <a:extLst>
                <a:ext uri="{FF2B5EF4-FFF2-40B4-BE49-F238E27FC236}">
                  <a16:creationId xmlns:a16="http://schemas.microsoft.com/office/drawing/2014/main" id="{6B318CF5-9CF0-42BB-BFDE-AEAB58815E85}"/>
                </a:ext>
              </a:extLst>
            </p:cNvPr>
            <p:cNvPicPr>
              <a:picLocks noChangeAspect="1"/>
            </p:cNvPicPr>
            <p:nvPr/>
          </p:nvPicPr>
          <p:blipFill>
            <a:blip r:embed="rId5"/>
            <a:stretch>
              <a:fillRect/>
            </a:stretch>
          </p:blipFill>
          <p:spPr>
            <a:xfrm rot="805283">
              <a:off x="5647355" y="3128202"/>
              <a:ext cx="2906375" cy="3071455"/>
            </a:xfrm>
            <a:prstGeom prst="rect">
              <a:avLst/>
            </a:prstGeom>
            <a:ln w="31750">
              <a:solidFill>
                <a:schemeClr val="bg1">
                  <a:lumMod val="75000"/>
                </a:schemeClr>
              </a:solidFill>
            </a:ln>
          </p:spPr>
        </p:pic>
        <p:sp>
          <p:nvSpPr>
            <p:cNvPr id="4" name="TextBox 3">
              <a:extLst>
                <a:ext uri="{FF2B5EF4-FFF2-40B4-BE49-F238E27FC236}">
                  <a16:creationId xmlns:a16="http://schemas.microsoft.com/office/drawing/2014/main" id="{F6D6A6E8-0D8D-4BD0-9F2C-4671ABAE8282}"/>
                </a:ext>
              </a:extLst>
            </p:cNvPr>
            <p:cNvSpPr txBox="1"/>
            <p:nvPr/>
          </p:nvSpPr>
          <p:spPr bwMode="auto">
            <a:xfrm rot="741968">
              <a:off x="6457001" y="3109152"/>
              <a:ext cx="1187170" cy="3154710"/>
            </a:xfrm>
            <a:prstGeom prst="rect">
              <a:avLst/>
            </a:prstGeom>
            <a:noFill/>
            <a:ln w="9525">
              <a:noFill/>
              <a:miter lim="800000"/>
              <a:headEnd/>
              <a:tailE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0" normalizeH="0" baseline="0" noProof="0" dirty="0">
                  <a:ln>
                    <a:noFill/>
                  </a:ln>
                  <a:solidFill>
                    <a:prstClr val="black"/>
                  </a:solidFill>
                  <a:effectLst/>
                  <a:uLnTx/>
                  <a:uFillTx/>
                  <a:latin typeface="Calibri"/>
                  <a:ea typeface="+mn-ea"/>
                  <a:cs typeface="+mn-cs"/>
                </a:rPr>
                <a:t>?</a:t>
              </a:r>
            </a:p>
          </p:txBody>
        </p:sp>
      </p:grpSp>
      <p:sp>
        <p:nvSpPr>
          <p:cNvPr id="2" name="TextBox 1">
            <a:extLst>
              <a:ext uri="{FF2B5EF4-FFF2-40B4-BE49-F238E27FC236}">
                <a16:creationId xmlns:a16="http://schemas.microsoft.com/office/drawing/2014/main" id="{F92FDA95-3885-4B15-94AF-18920ED2BAA7}"/>
              </a:ext>
            </a:extLst>
          </p:cNvPr>
          <p:cNvSpPr txBox="1"/>
          <p:nvPr/>
        </p:nvSpPr>
        <p:spPr bwMode="auto">
          <a:xfrm>
            <a:off x="273498" y="4319371"/>
            <a:ext cx="8608246" cy="707886"/>
          </a:xfrm>
          <a:prstGeom prst="rect">
            <a:avLst/>
          </a:prstGeom>
          <a:solidFill>
            <a:schemeClr val="accent6">
              <a:lumMod val="60000"/>
              <a:lumOff val="40000"/>
            </a:schemeClr>
          </a:solidFill>
          <a:ln w="9525">
            <a:noFill/>
            <a:miter lim="800000"/>
            <a:headEnd/>
            <a:tailEnd/>
          </a:ln>
          <a:effectLst>
            <a:glow rad="228600">
              <a:srgbClr val="FAC090"/>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Shared Solution </a:t>
            </a:r>
            <a:r>
              <a:rPr kumimoji="0" lang="en-US" sz="4000" b="1" i="0" u="none" strike="noStrike" kern="1200" cap="none" spc="0" normalizeH="0" baseline="0" noProof="0" dirty="0">
                <a:ln>
                  <a:noFill/>
                </a:ln>
                <a:solidFill>
                  <a:prstClr val="black"/>
                </a:solidFill>
                <a:effectLst/>
                <a:uLnTx/>
                <a:uFillTx/>
                <a:latin typeface="Calibri"/>
                <a:ea typeface="+mn-ea"/>
                <a:cs typeface="+mn-cs"/>
              </a:rPr>
              <a:t>≠</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a:ln>
                  <a:noFill/>
                </a:ln>
                <a:solidFill>
                  <a:prstClr val="black"/>
                </a:solidFill>
                <a:effectLst/>
                <a:uLnTx/>
                <a:uFillTx/>
                <a:latin typeface="Calibri"/>
                <a:ea typeface="+mn-ea"/>
                <a:cs typeface="+mn-cs"/>
              </a:rPr>
              <a:t>Datasheet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650690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xit" presetSubtype="10" fill="hold" nodeType="clickEffect">
                                  <p:stCondLst>
                                    <p:cond delay="0"/>
                                  </p:stCondLst>
                                  <p:childTnLst>
                                    <p:animEffect transition="out" filter="randombar(horizontal)">
                                      <p:cBhvr>
                                        <p:cTn id="23" dur="2000"/>
                                        <p:tgtEl>
                                          <p:spTgt spid="5"/>
                                        </p:tgtEl>
                                      </p:cBhvr>
                                    </p:animEffect>
                                    <p:set>
                                      <p:cBhvr>
                                        <p:cTn id="24" dur="1" fill="hold">
                                          <p:stCondLst>
                                            <p:cond delay="1999"/>
                                          </p:stCondLst>
                                        </p:cTn>
                                        <p:tgtEl>
                                          <p:spTgt spid="5"/>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65538" name="globe" descr="MCj043473800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9527" r="24901" b="71936"/>
          <a:stretch>
            <a:fillRect/>
          </a:stretch>
        </p:blipFill>
        <p:spPr>
          <a:xfrm>
            <a:off x="0" y="2239967"/>
            <a:ext cx="9144000" cy="4618037"/>
          </a:xfrm>
          <a:noFill/>
        </p:spPr>
      </p:pic>
      <p:sp>
        <p:nvSpPr>
          <p:cNvPr id="24" name="Line 8"/>
          <p:cNvSpPr>
            <a:spLocks noChangeShapeType="1"/>
          </p:cNvSpPr>
          <p:nvPr/>
        </p:nvSpPr>
        <p:spPr bwMode="auto">
          <a:xfrm flipH="1" flipV="1">
            <a:off x="1710266" y="4800778"/>
            <a:ext cx="4551553" cy="233205"/>
          </a:xfrm>
          <a:prstGeom prst="line">
            <a:avLst/>
          </a:prstGeom>
          <a:noFill/>
          <a:ln w="19050">
            <a:solidFill>
              <a:schemeClr val="tx1"/>
            </a:solidFill>
            <a:round/>
            <a:headEnd/>
            <a:tailEnd type="none" w="med" len="med"/>
          </a:ln>
          <a:extLst>
            <a:ext uri="{909E8E84-426E-40DD-AFC4-6F175D3DCCD1}">
              <a14:hiddenFill xmlns:a14="http://schemas.microsoft.com/office/drawing/2010/main">
                <a:noFill/>
              </a14:hiddenFill>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pitchFamily="34" charset="0"/>
            </a:endParaRPr>
          </a:p>
        </p:txBody>
      </p:sp>
      <p:sp>
        <p:nvSpPr>
          <p:cNvPr id="23" name="Line 7"/>
          <p:cNvSpPr>
            <a:spLocks noChangeShapeType="1"/>
          </p:cNvSpPr>
          <p:nvPr/>
        </p:nvSpPr>
        <p:spPr bwMode="auto">
          <a:xfrm flipV="1">
            <a:off x="6261818" y="3886289"/>
            <a:ext cx="437689" cy="1119723"/>
          </a:xfrm>
          <a:prstGeom prst="line">
            <a:avLst/>
          </a:prstGeom>
          <a:noFill/>
          <a:ln w="19050">
            <a:solidFill>
              <a:schemeClr val="tx1"/>
            </a:solidFill>
            <a:round/>
            <a:headEnd/>
            <a:tailEnd type="none" w="med" len="med"/>
          </a:ln>
          <a:extLst>
            <a:ext uri="{909E8E84-426E-40DD-AFC4-6F175D3DCCD1}">
              <a14:hiddenFill xmlns:a14="http://schemas.microsoft.com/office/drawing/2010/main">
                <a:noFill/>
              </a14:hiddenFill>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pitchFamily="34" charset="0"/>
            </a:endParaRPr>
          </a:p>
        </p:txBody>
      </p:sp>
      <p:sp>
        <p:nvSpPr>
          <p:cNvPr id="20" name="Line 6"/>
          <p:cNvSpPr>
            <a:spLocks noChangeShapeType="1"/>
          </p:cNvSpPr>
          <p:nvPr/>
        </p:nvSpPr>
        <p:spPr bwMode="auto">
          <a:xfrm flipH="1" flipV="1">
            <a:off x="3726299" y="3962578"/>
            <a:ext cx="2505701" cy="1013273"/>
          </a:xfrm>
          <a:prstGeom prst="line">
            <a:avLst/>
          </a:prstGeom>
          <a:noFill/>
          <a:ln w="19050">
            <a:solidFill>
              <a:schemeClr val="tx1"/>
            </a:solidFill>
            <a:round/>
            <a:headEnd/>
            <a:tailEnd type="none" w="med" len="med"/>
          </a:ln>
          <a:extLst>
            <a:ext uri="{909E8E84-426E-40DD-AFC4-6F175D3DCCD1}">
              <a14:hiddenFill xmlns:a14="http://schemas.microsoft.com/office/drawing/2010/main">
                <a:noFill/>
              </a14:hiddenFill>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pitchFamily="34" charset="0"/>
            </a:endParaRPr>
          </a:p>
        </p:txBody>
      </p:sp>
      <p:sp>
        <p:nvSpPr>
          <p:cNvPr id="84997" name="Line 5"/>
          <p:cNvSpPr>
            <a:spLocks noChangeShapeType="1"/>
          </p:cNvSpPr>
          <p:nvPr/>
        </p:nvSpPr>
        <p:spPr bwMode="auto">
          <a:xfrm flipH="1" flipV="1">
            <a:off x="5148263" y="3810002"/>
            <a:ext cx="1113556" cy="1181101"/>
          </a:xfrm>
          <a:prstGeom prst="line">
            <a:avLst/>
          </a:prstGeom>
          <a:noFill/>
          <a:ln w="19050">
            <a:solidFill>
              <a:schemeClr val="tx1"/>
            </a:solidFill>
            <a:round/>
            <a:headEnd/>
            <a:tailEnd type="none" w="med" len="med"/>
          </a:ln>
          <a:extLst>
            <a:ext uri="{909E8E84-426E-40DD-AFC4-6F175D3DCCD1}">
              <a14:hiddenFill xmlns:a14="http://schemas.microsoft.com/office/drawing/2010/main">
                <a:noFill/>
              </a14:hiddenFill>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pitchFamily="34" charset="0"/>
            </a:endParaRPr>
          </a:p>
        </p:txBody>
      </p:sp>
      <p:sp>
        <p:nvSpPr>
          <p:cNvPr id="84996" name="Line 4"/>
          <p:cNvSpPr>
            <a:spLocks noChangeShapeType="1"/>
          </p:cNvSpPr>
          <p:nvPr/>
        </p:nvSpPr>
        <p:spPr bwMode="auto">
          <a:xfrm flipH="1" flipV="1">
            <a:off x="4164017" y="4413255"/>
            <a:ext cx="2097803" cy="577848"/>
          </a:xfrm>
          <a:prstGeom prst="line">
            <a:avLst/>
          </a:prstGeom>
          <a:noFill/>
          <a:ln w="19050">
            <a:solidFill>
              <a:schemeClr val="tx1"/>
            </a:solidFill>
            <a:round/>
            <a:headEnd/>
            <a:tailEnd type="none" w="med" len="med"/>
          </a:ln>
          <a:extLst>
            <a:ext uri="{909E8E84-426E-40DD-AFC4-6F175D3DCCD1}">
              <a14:hiddenFill xmlns:a14="http://schemas.microsoft.com/office/drawing/2010/main">
                <a:noFill/>
              </a14:hiddenFill>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pitchFamily="34" charset="0"/>
            </a:endParaRPr>
          </a:p>
        </p:txBody>
      </p:sp>
      <p:sp>
        <p:nvSpPr>
          <p:cNvPr id="84998" name="Line 3"/>
          <p:cNvSpPr>
            <a:spLocks noChangeShapeType="1"/>
          </p:cNvSpPr>
          <p:nvPr/>
        </p:nvSpPr>
        <p:spPr bwMode="auto">
          <a:xfrm flipH="1" flipV="1">
            <a:off x="5994404" y="4495890"/>
            <a:ext cx="267416" cy="495213"/>
          </a:xfrm>
          <a:prstGeom prst="line">
            <a:avLst/>
          </a:prstGeom>
          <a:noFill/>
          <a:ln w="19050">
            <a:solidFill>
              <a:schemeClr val="tx1"/>
            </a:solidFill>
            <a:round/>
            <a:headEnd/>
            <a:tailEnd type="none" w="med" len="med"/>
          </a:ln>
          <a:extLst>
            <a:ext uri="{909E8E84-426E-40DD-AFC4-6F175D3DCCD1}">
              <a14:hiddenFill xmlns:a14="http://schemas.microsoft.com/office/drawing/2010/main">
                <a:noFill/>
              </a14:hiddenFill>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pitchFamily="34" charset="0"/>
            </a:endParaRPr>
          </a:p>
        </p:txBody>
      </p:sp>
      <p:sp>
        <p:nvSpPr>
          <p:cNvPr id="17" name="Line 2"/>
          <p:cNvSpPr>
            <a:spLocks noChangeShapeType="1"/>
          </p:cNvSpPr>
          <p:nvPr/>
        </p:nvSpPr>
        <p:spPr bwMode="auto">
          <a:xfrm flipH="1" flipV="1">
            <a:off x="5223932" y="4383094"/>
            <a:ext cx="1024216" cy="608009"/>
          </a:xfrm>
          <a:prstGeom prst="line">
            <a:avLst/>
          </a:prstGeom>
          <a:noFill/>
          <a:ln w="19050">
            <a:solidFill>
              <a:schemeClr val="tx1"/>
            </a:solidFill>
            <a:round/>
            <a:headEnd/>
            <a:tailEnd type="none" w="med" len="med"/>
          </a:ln>
          <a:extLst>
            <a:ext uri="{909E8E84-426E-40DD-AFC4-6F175D3DCCD1}">
              <a14:hiddenFill xmlns:a14="http://schemas.microsoft.com/office/drawing/2010/main">
                <a:noFill/>
              </a14:hiddenFill>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pitchFamily="34" charset="0"/>
            </a:endParaRPr>
          </a:p>
        </p:txBody>
      </p:sp>
      <p:sp>
        <p:nvSpPr>
          <p:cNvPr id="18" name="Line 1"/>
          <p:cNvSpPr>
            <a:spLocks noChangeShapeType="1"/>
          </p:cNvSpPr>
          <p:nvPr/>
        </p:nvSpPr>
        <p:spPr bwMode="auto">
          <a:xfrm flipH="1" flipV="1">
            <a:off x="5063067" y="4055532"/>
            <a:ext cx="1168933" cy="935571"/>
          </a:xfrm>
          <a:prstGeom prst="line">
            <a:avLst/>
          </a:prstGeom>
          <a:noFill/>
          <a:ln w="19050">
            <a:solidFill>
              <a:schemeClr val="tx1"/>
            </a:solidFill>
            <a:round/>
            <a:headEnd/>
            <a:tailEnd type="none" w="med" len="med"/>
          </a:ln>
          <a:extLst>
            <a:ext uri="{909E8E84-426E-40DD-AFC4-6F175D3DCCD1}">
              <a14:hiddenFill xmlns:a14="http://schemas.microsoft.com/office/drawing/2010/main">
                <a:noFill/>
              </a14:hiddenFill>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pitchFamily="34" charset="0"/>
            </a:endParaRPr>
          </a:p>
        </p:txBody>
      </p:sp>
      <p:sp>
        <p:nvSpPr>
          <p:cNvPr id="85001" name="star"/>
          <p:cNvSpPr>
            <a:spLocks noChangeArrowheads="1"/>
          </p:cNvSpPr>
          <p:nvPr/>
        </p:nvSpPr>
        <p:spPr bwMode="auto">
          <a:xfrm rot="1097357">
            <a:off x="6396043" y="3824294"/>
            <a:ext cx="623887" cy="174625"/>
          </a:xfrm>
          <a:prstGeom prst="star5">
            <a:avLst/>
          </a:prstGeom>
          <a:solidFill>
            <a:schemeClr val="tx1"/>
          </a:soli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34" charset="-128"/>
              <a:cs typeface="Arial" pitchFamily="34" charset="0"/>
            </a:endParaRPr>
          </a:p>
        </p:txBody>
      </p:sp>
      <p:sp>
        <p:nvSpPr>
          <p:cNvPr id="85000" name="star"/>
          <p:cNvSpPr>
            <a:spLocks noChangeArrowheads="1"/>
          </p:cNvSpPr>
          <p:nvPr/>
        </p:nvSpPr>
        <p:spPr bwMode="auto">
          <a:xfrm rot="21290207">
            <a:off x="5983293" y="4816477"/>
            <a:ext cx="623887" cy="376239"/>
          </a:xfrm>
          <a:prstGeom prst="star5">
            <a:avLst/>
          </a:prstGeom>
          <a:solidFill>
            <a:schemeClr val="tx1"/>
          </a:soli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34" charset="-128"/>
              <a:cs typeface="Arial" pitchFamily="34" charset="0"/>
            </a:endParaRPr>
          </a:p>
        </p:txBody>
      </p:sp>
      <p:sp>
        <p:nvSpPr>
          <p:cNvPr id="84999" name="star"/>
          <p:cNvSpPr>
            <a:spLocks noChangeArrowheads="1"/>
          </p:cNvSpPr>
          <p:nvPr/>
        </p:nvSpPr>
        <p:spPr bwMode="auto">
          <a:xfrm rot="-1691938">
            <a:off x="1416051" y="4665667"/>
            <a:ext cx="623888" cy="274637"/>
          </a:xfrm>
          <a:prstGeom prst="star5">
            <a:avLst/>
          </a:prstGeom>
          <a:solidFill>
            <a:schemeClr val="tx1"/>
          </a:soli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34" charset="-128"/>
              <a:cs typeface="Arial" pitchFamily="34" charset="0"/>
            </a:endParaRPr>
          </a:p>
        </p:txBody>
      </p:sp>
      <p:sp>
        <p:nvSpPr>
          <p:cNvPr id="19" name="star"/>
          <p:cNvSpPr>
            <a:spLocks noChangeArrowheads="1"/>
          </p:cNvSpPr>
          <p:nvPr/>
        </p:nvSpPr>
        <p:spPr bwMode="auto">
          <a:xfrm rot="20648362">
            <a:off x="3368612" y="3783730"/>
            <a:ext cx="584893" cy="272641"/>
          </a:xfrm>
          <a:prstGeom prst="star5">
            <a:avLst/>
          </a:prstGeom>
          <a:solidFill>
            <a:schemeClr val="tx1"/>
          </a:soli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34" charset="-128"/>
              <a:cs typeface="Arial" pitchFamily="34" charset="0"/>
            </a:endParaRPr>
          </a:p>
        </p:txBody>
      </p:sp>
      <p:sp>
        <p:nvSpPr>
          <p:cNvPr id="65540" name="tri5"/>
          <p:cNvSpPr>
            <a:spLocks noChangeArrowheads="1"/>
          </p:cNvSpPr>
          <p:nvPr/>
        </p:nvSpPr>
        <p:spPr bwMode="auto">
          <a:xfrm rot="1035962">
            <a:off x="4733925" y="3914781"/>
            <a:ext cx="522288"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
        <p:nvSpPr>
          <p:cNvPr id="34" name="tri4"/>
          <p:cNvSpPr>
            <a:spLocks noChangeArrowheads="1"/>
          </p:cNvSpPr>
          <p:nvPr/>
        </p:nvSpPr>
        <p:spPr bwMode="auto">
          <a:xfrm rot="1035962">
            <a:off x="4886325" y="4227517"/>
            <a:ext cx="522288"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
        <p:nvSpPr>
          <p:cNvPr id="35" name="tri3"/>
          <p:cNvSpPr>
            <a:spLocks noChangeArrowheads="1"/>
          </p:cNvSpPr>
          <p:nvPr/>
        </p:nvSpPr>
        <p:spPr bwMode="auto">
          <a:xfrm rot="1035962">
            <a:off x="3903669" y="4303717"/>
            <a:ext cx="522287"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
        <p:nvSpPr>
          <p:cNvPr id="36" name="tri2"/>
          <p:cNvSpPr>
            <a:spLocks noChangeArrowheads="1"/>
          </p:cNvSpPr>
          <p:nvPr/>
        </p:nvSpPr>
        <p:spPr bwMode="auto">
          <a:xfrm rot="1035962">
            <a:off x="4886325" y="3617917"/>
            <a:ext cx="522288"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
        <p:nvSpPr>
          <p:cNvPr id="37" name="tri1"/>
          <p:cNvSpPr>
            <a:spLocks noChangeArrowheads="1"/>
          </p:cNvSpPr>
          <p:nvPr/>
        </p:nvSpPr>
        <p:spPr bwMode="auto">
          <a:xfrm rot="1035962">
            <a:off x="5708651" y="4379917"/>
            <a:ext cx="522288"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
        <p:nvSpPr>
          <p:cNvPr id="21" name="Title 2"/>
          <p:cNvSpPr>
            <a:spLocks noGrp="1"/>
          </p:cNvSpPr>
          <p:nvPr>
            <p:ph type="title"/>
          </p:nvPr>
        </p:nvSpPr>
        <p:spPr>
          <a:xfrm>
            <a:off x="0" y="364867"/>
            <a:ext cx="9144000" cy="805079"/>
          </a:xfrm>
        </p:spPr>
        <p:txBody>
          <a:bodyPr/>
          <a:lstStyle/>
          <a:p>
            <a:r>
              <a:rPr lang="en-US" sz="5000" dirty="0">
                <a:latin typeface="Cambria" panose="02040503050406030204" pitchFamily="18" charset="0"/>
                <a:ea typeface="Cambria" panose="02040503050406030204" pitchFamily="18" charset="0"/>
              </a:rPr>
              <a:t>OPUS Projects – 2 to 48 hours</a:t>
            </a:r>
          </a:p>
        </p:txBody>
      </p:sp>
      <p:sp>
        <p:nvSpPr>
          <p:cNvPr id="25" name="Content Placeholder 1">
            <a:extLst>
              <a:ext uri="{FF2B5EF4-FFF2-40B4-BE49-F238E27FC236}">
                <a16:creationId xmlns:a16="http://schemas.microsoft.com/office/drawing/2014/main" id="{1C27DA4A-7F50-4BB4-9DA2-4C800C0A067E}"/>
              </a:ext>
            </a:extLst>
          </p:cNvPr>
          <p:cNvSpPr txBox="1">
            <a:spLocks/>
          </p:cNvSpPr>
          <p:nvPr/>
        </p:nvSpPr>
        <p:spPr bwMode="auto">
          <a:xfrm>
            <a:off x="5273425" y="1177880"/>
            <a:ext cx="3870576" cy="147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6910" marR="0" lvl="1" indent="-306910" algn="l" defTabSz="457189" rtl="0" eaLnBrk="0" fontAlgn="base" latinLnBrk="0" hangingPunct="0">
              <a:lnSpc>
                <a:spcPct val="100000"/>
              </a:lnSpc>
              <a:spcBef>
                <a:spcPts val="0"/>
              </a:spcBef>
              <a:spcAft>
                <a:spcPts val="30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Based on OPUS-S</a:t>
            </a:r>
          </a:p>
          <a:p>
            <a:pPr marL="306910" marR="0" lvl="1" indent="-306910" algn="l" defTabSz="457189" rtl="0" eaLnBrk="0" fontAlgn="base" latinLnBrk="0" hangingPunct="0">
              <a:lnSpc>
                <a:spcPct val="100000"/>
              </a:lnSpc>
              <a:spcBef>
                <a:spcPts val="0"/>
              </a:spcBef>
              <a:spcAft>
                <a:spcPts val="30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Control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network</a:t>
            </a:r>
          </a:p>
          <a:p>
            <a:pPr marL="584630" marR="0" lvl="2" indent="-342900" algn="l" defTabSz="457189" rtl="0" eaLnBrk="0" fontAlgn="base" latinLnBrk="0" hangingPunct="0">
              <a:lnSpc>
                <a:spcPct val="100000"/>
              </a:lnSpc>
              <a:spcBef>
                <a:spcPts val="0"/>
              </a:spcBef>
              <a:spcAft>
                <a:spcPts val="3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Solutions tied together</a:t>
            </a:r>
          </a:p>
          <a:p>
            <a:pPr marL="306910" marR="0" lvl="1" indent="-306910" algn="l" defTabSz="457189" rtl="0" eaLnBrk="0" fontAlgn="base" latinLnBrk="0" hangingPunct="0">
              <a:lnSpc>
                <a:spcPct val="100000"/>
              </a:lnSpc>
              <a:spcBef>
                <a:spcPts val="0"/>
              </a:spcBef>
              <a:spcAft>
                <a:spcPts val="300"/>
              </a:spcAft>
              <a:buClrTx/>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a:p>
            <a:pPr marL="0" marR="0" lvl="1" indent="0" algn="l" defTabSz="457189" rtl="0" eaLnBrk="0" fontAlgn="base" latinLnBrk="0" hangingPunct="0">
              <a:lnSpc>
                <a:spcPct val="100000"/>
              </a:lnSpc>
              <a:spcBef>
                <a:spcPts val="0"/>
              </a:spcBef>
              <a:spcAft>
                <a:spcPts val="300"/>
              </a:spcAft>
              <a:buClrTx/>
              <a:buSzTx/>
              <a:buFont typeface="Arial" pitchFamily="34" charset="0"/>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2" name="Picture 1">
            <a:extLst>
              <a:ext uri="{FF2B5EF4-FFF2-40B4-BE49-F238E27FC236}">
                <a16:creationId xmlns:a16="http://schemas.microsoft.com/office/drawing/2014/main" id="{E6529043-FA4D-407E-895C-7654F89B606E}"/>
              </a:ext>
            </a:extLst>
          </p:cNvPr>
          <p:cNvPicPr>
            <a:picLocks noChangeAspect="1"/>
          </p:cNvPicPr>
          <p:nvPr/>
        </p:nvPicPr>
        <p:blipFill>
          <a:blip r:embed="rId4"/>
          <a:stretch>
            <a:fillRect/>
          </a:stretch>
        </p:blipFill>
        <p:spPr>
          <a:xfrm>
            <a:off x="49192" y="1177880"/>
            <a:ext cx="4032083" cy="4261100"/>
          </a:xfrm>
          <a:prstGeom prst="rect">
            <a:avLst/>
          </a:prstGeom>
          <a:ln w="31750">
            <a:solidFill>
              <a:schemeClr val="bg1">
                <a:lumMod val="75000"/>
              </a:schemeClr>
            </a:solidFill>
          </a:ln>
        </p:spPr>
      </p:pic>
      <p:pic>
        <p:nvPicPr>
          <p:cNvPr id="5" name="Picture 4">
            <a:extLst>
              <a:ext uri="{FF2B5EF4-FFF2-40B4-BE49-F238E27FC236}">
                <a16:creationId xmlns:a16="http://schemas.microsoft.com/office/drawing/2014/main" id="{97DDA57F-8A5E-4F2C-8A6C-5B0DB79397C2}"/>
              </a:ext>
            </a:extLst>
          </p:cNvPr>
          <p:cNvPicPr>
            <a:picLocks noChangeAspect="1"/>
          </p:cNvPicPr>
          <p:nvPr/>
        </p:nvPicPr>
        <p:blipFill>
          <a:blip r:embed="rId5"/>
          <a:stretch>
            <a:fillRect/>
          </a:stretch>
        </p:blipFill>
        <p:spPr>
          <a:xfrm>
            <a:off x="1424124" y="2184189"/>
            <a:ext cx="4032084" cy="4261101"/>
          </a:xfrm>
          <a:prstGeom prst="rect">
            <a:avLst/>
          </a:prstGeom>
          <a:ln w="31750">
            <a:solidFill>
              <a:schemeClr val="bg1">
                <a:lumMod val="75000"/>
              </a:schemeClr>
            </a:solidFill>
          </a:ln>
        </p:spPr>
      </p:pic>
      <p:pic>
        <p:nvPicPr>
          <p:cNvPr id="4" name="Picture 3">
            <a:extLst>
              <a:ext uri="{FF2B5EF4-FFF2-40B4-BE49-F238E27FC236}">
                <a16:creationId xmlns:a16="http://schemas.microsoft.com/office/drawing/2014/main" id="{DE89565B-2710-40EC-BF8C-DF8188E655C0}"/>
              </a:ext>
            </a:extLst>
          </p:cNvPr>
          <p:cNvPicPr>
            <a:picLocks noChangeAspect="1"/>
          </p:cNvPicPr>
          <p:nvPr/>
        </p:nvPicPr>
        <p:blipFill>
          <a:blip r:embed="rId6"/>
          <a:stretch>
            <a:fillRect/>
          </a:stretch>
        </p:blipFill>
        <p:spPr>
          <a:xfrm>
            <a:off x="2802774" y="3171612"/>
            <a:ext cx="4032083" cy="4261100"/>
          </a:xfrm>
          <a:prstGeom prst="rect">
            <a:avLst/>
          </a:prstGeom>
          <a:ln w="31750">
            <a:solidFill>
              <a:schemeClr val="bg1">
                <a:lumMod val="75000"/>
              </a:schemeClr>
            </a:solidFill>
          </a:ln>
        </p:spPr>
      </p:pic>
      <p:pic>
        <p:nvPicPr>
          <p:cNvPr id="27" name="thumbs up" descr="Image result for like">
            <a:extLst>
              <a:ext uri="{FF2B5EF4-FFF2-40B4-BE49-F238E27FC236}">
                <a16:creationId xmlns:a16="http://schemas.microsoft.com/office/drawing/2014/main" id="{DD8DE02F-B632-494D-8C49-54DA7592BD7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956277" y="2773903"/>
            <a:ext cx="2050834" cy="1755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68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6" presetClass="entr" presetSubtype="0" fill="hold" grpId="0" nodeType="after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80">
                                          <p:stCondLst>
                                            <p:cond delay="0"/>
                                          </p:stCondLst>
                                        </p:cTn>
                                        <p:tgtEl>
                                          <p:spTgt spid="35"/>
                                        </p:tgtEl>
                                      </p:cBhvr>
                                    </p:animEffect>
                                    <p:anim calcmode="lin" valueType="num">
                                      <p:cBhvr>
                                        <p:cTn id="8"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3" dur="26">
                                          <p:stCondLst>
                                            <p:cond delay="650"/>
                                          </p:stCondLst>
                                        </p:cTn>
                                        <p:tgtEl>
                                          <p:spTgt spid="35"/>
                                        </p:tgtEl>
                                      </p:cBhvr>
                                      <p:to x="100000" y="60000"/>
                                    </p:animScale>
                                    <p:animScale>
                                      <p:cBhvr>
                                        <p:cTn id="14" dur="166" decel="50000">
                                          <p:stCondLst>
                                            <p:cond delay="676"/>
                                          </p:stCondLst>
                                        </p:cTn>
                                        <p:tgtEl>
                                          <p:spTgt spid="35"/>
                                        </p:tgtEl>
                                      </p:cBhvr>
                                      <p:to x="100000" y="100000"/>
                                    </p:animScale>
                                    <p:animScale>
                                      <p:cBhvr>
                                        <p:cTn id="15" dur="26">
                                          <p:stCondLst>
                                            <p:cond delay="1312"/>
                                          </p:stCondLst>
                                        </p:cTn>
                                        <p:tgtEl>
                                          <p:spTgt spid="35"/>
                                        </p:tgtEl>
                                      </p:cBhvr>
                                      <p:to x="100000" y="80000"/>
                                    </p:animScale>
                                    <p:animScale>
                                      <p:cBhvr>
                                        <p:cTn id="16" dur="166" decel="50000">
                                          <p:stCondLst>
                                            <p:cond delay="1338"/>
                                          </p:stCondLst>
                                        </p:cTn>
                                        <p:tgtEl>
                                          <p:spTgt spid="35"/>
                                        </p:tgtEl>
                                      </p:cBhvr>
                                      <p:to x="100000" y="100000"/>
                                    </p:animScale>
                                    <p:animScale>
                                      <p:cBhvr>
                                        <p:cTn id="17" dur="26">
                                          <p:stCondLst>
                                            <p:cond delay="1642"/>
                                          </p:stCondLst>
                                        </p:cTn>
                                        <p:tgtEl>
                                          <p:spTgt spid="35"/>
                                        </p:tgtEl>
                                      </p:cBhvr>
                                      <p:to x="100000" y="90000"/>
                                    </p:animScale>
                                    <p:animScale>
                                      <p:cBhvr>
                                        <p:cTn id="18" dur="166" decel="50000">
                                          <p:stCondLst>
                                            <p:cond delay="1668"/>
                                          </p:stCondLst>
                                        </p:cTn>
                                        <p:tgtEl>
                                          <p:spTgt spid="35"/>
                                        </p:tgtEl>
                                      </p:cBhvr>
                                      <p:to x="100000" y="100000"/>
                                    </p:animScale>
                                    <p:animScale>
                                      <p:cBhvr>
                                        <p:cTn id="19" dur="26">
                                          <p:stCondLst>
                                            <p:cond delay="1808"/>
                                          </p:stCondLst>
                                        </p:cTn>
                                        <p:tgtEl>
                                          <p:spTgt spid="35"/>
                                        </p:tgtEl>
                                      </p:cBhvr>
                                      <p:to x="100000" y="95000"/>
                                    </p:animScale>
                                    <p:animScale>
                                      <p:cBhvr>
                                        <p:cTn id="20" dur="166" decel="50000">
                                          <p:stCondLst>
                                            <p:cond delay="1834"/>
                                          </p:stCondLst>
                                        </p:cTn>
                                        <p:tgtEl>
                                          <p:spTgt spid="35"/>
                                        </p:tgtEl>
                                      </p:cBhvr>
                                      <p:to x="100000" y="100000"/>
                                    </p:animScale>
                                  </p:childTnLst>
                                </p:cTn>
                              </p:par>
                              <p:par>
                                <p:cTn id="21" presetID="26" presetClass="entr" presetSubtype="0" fill="hold" grpId="0" nodeType="withEffect">
                                  <p:stCondLst>
                                    <p:cond delay="50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80">
                                          <p:stCondLst>
                                            <p:cond delay="0"/>
                                          </p:stCondLst>
                                        </p:cTn>
                                        <p:tgtEl>
                                          <p:spTgt spid="36"/>
                                        </p:tgtEl>
                                      </p:cBhvr>
                                    </p:animEffect>
                                    <p:anim calcmode="lin" valueType="num">
                                      <p:cBhvr>
                                        <p:cTn id="24"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29" dur="26">
                                          <p:stCondLst>
                                            <p:cond delay="650"/>
                                          </p:stCondLst>
                                        </p:cTn>
                                        <p:tgtEl>
                                          <p:spTgt spid="36"/>
                                        </p:tgtEl>
                                      </p:cBhvr>
                                      <p:to x="100000" y="60000"/>
                                    </p:animScale>
                                    <p:animScale>
                                      <p:cBhvr>
                                        <p:cTn id="30" dur="166" decel="50000">
                                          <p:stCondLst>
                                            <p:cond delay="676"/>
                                          </p:stCondLst>
                                        </p:cTn>
                                        <p:tgtEl>
                                          <p:spTgt spid="36"/>
                                        </p:tgtEl>
                                      </p:cBhvr>
                                      <p:to x="100000" y="100000"/>
                                    </p:animScale>
                                    <p:animScale>
                                      <p:cBhvr>
                                        <p:cTn id="31" dur="26">
                                          <p:stCondLst>
                                            <p:cond delay="1312"/>
                                          </p:stCondLst>
                                        </p:cTn>
                                        <p:tgtEl>
                                          <p:spTgt spid="36"/>
                                        </p:tgtEl>
                                      </p:cBhvr>
                                      <p:to x="100000" y="80000"/>
                                    </p:animScale>
                                    <p:animScale>
                                      <p:cBhvr>
                                        <p:cTn id="32" dur="166" decel="50000">
                                          <p:stCondLst>
                                            <p:cond delay="1338"/>
                                          </p:stCondLst>
                                        </p:cTn>
                                        <p:tgtEl>
                                          <p:spTgt spid="36"/>
                                        </p:tgtEl>
                                      </p:cBhvr>
                                      <p:to x="100000" y="100000"/>
                                    </p:animScale>
                                    <p:animScale>
                                      <p:cBhvr>
                                        <p:cTn id="33" dur="26">
                                          <p:stCondLst>
                                            <p:cond delay="1642"/>
                                          </p:stCondLst>
                                        </p:cTn>
                                        <p:tgtEl>
                                          <p:spTgt spid="36"/>
                                        </p:tgtEl>
                                      </p:cBhvr>
                                      <p:to x="100000" y="90000"/>
                                    </p:animScale>
                                    <p:animScale>
                                      <p:cBhvr>
                                        <p:cTn id="34" dur="166" decel="50000">
                                          <p:stCondLst>
                                            <p:cond delay="1668"/>
                                          </p:stCondLst>
                                        </p:cTn>
                                        <p:tgtEl>
                                          <p:spTgt spid="36"/>
                                        </p:tgtEl>
                                      </p:cBhvr>
                                      <p:to x="100000" y="100000"/>
                                    </p:animScale>
                                    <p:animScale>
                                      <p:cBhvr>
                                        <p:cTn id="35" dur="26">
                                          <p:stCondLst>
                                            <p:cond delay="1808"/>
                                          </p:stCondLst>
                                        </p:cTn>
                                        <p:tgtEl>
                                          <p:spTgt spid="36"/>
                                        </p:tgtEl>
                                      </p:cBhvr>
                                      <p:to x="100000" y="95000"/>
                                    </p:animScale>
                                    <p:animScale>
                                      <p:cBhvr>
                                        <p:cTn id="36" dur="166" decel="50000">
                                          <p:stCondLst>
                                            <p:cond delay="1834"/>
                                          </p:stCondLst>
                                        </p:cTn>
                                        <p:tgtEl>
                                          <p:spTgt spid="36"/>
                                        </p:tgtEl>
                                      </p:cBhvr>
                                      <p:to x="100000" y="100000"/>
                                    </p:animScale>
                                  </p:childTnLst>
                                </p:cTn>
                              </p:par>
                              <p:par>
                                <p:cTn id="37" presetID="26" presetClass="entr" presetSubtype="0" fill="hold" grpId="0" nodeType="withEffect">
                                  <p:stCondLst>
                                    <p:cond delay="200"/>
                                  </p:stCondLst>
                                  <p:childTnLst>
                                    <p:set>
                                      <p:cBhvr>
                                        <p:cTn id="38" dur="1" fill="hold">
                                          <p:stCondLst>
                                            <p:cond delay="0"/>
                                          </p:stCondLst>
                                        </p:cTn>
                                        <p:tgtEl>
                                          <p:spTgt spid="34"/>
                                        </p:tgtEl>
                                        <p:attrNameLst>
                                          <p:attrName>style.visibility</p:attrName>
                                        </p:attrNameLst>
                                      </p:cBhvr>
                                      <p:to>
                                        <p:strVal val="visible"/>
                                      </p:to>
                                    </p:set>
                                    <p:animEffect transition="in" filter="wipe(down)">
                                      <p:cBhvr>
                                        <p:cTn id="39" dur="580">
                                          <p:stCondLst>
                                            <p:cond delay="0"/>
                                          </p:stCondLst>
                                        </p:cTn>
                                        <p:tgtEl>
                                          <p:spTgt spid="34"/>
                                        </p:tgtEl>
                                      </p:cBhvr>
                                    </p:animEffect>
                                    <p:anim calcmode="lin" valueType="num">
                                      <p:cBhvr>
                                        <p:cTn id="40"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45" dur="26">
                                          <p:stCondLst>
                                            <p:cond delay="650"/>
                                          </p:stCondLst>
                                        </p:cTn>
                                        <p:tgtEl>
                                          <p:spTgt spid="34"/>
                                        </p:tgtEl>
                                      </p:cBhvr>
                                      <p:to x="100000" y="60000"/>
                                    </p:animScale>
                                    <p:animScale>
                                      <p:cBhvr>
                                        <p:cTn id="46" dur="166" decel="50000">
                                          <p:stCondLst>
                                            <p:cond delay="676"/>
                                          </p:stCondLst>
                                        </p:cTn>
                                        <p:tgtEl>
                                          <p:spTgt spid="34"/>
                                        </p:tgtEl>
                                      </p:cBhvr>
                                      <p:to x="100000" y="100000"/>
                                    </p:animScale>
                                    <p:animScale>
                                      <p:cBhvr>
                                        <p:cTn id="47" dur="26">
                                          <p:stCondLst>
                                            <p:cond delay="1312"/>
                                          </p:stCondLst>
                                        </p:cTn>
                                        <p:tgtEl>
                                          <p:spTgt spid="34"/>
                                        </p:tgtEl>
                                      </p:cBhvr>
                                      <p:to x="100000" y="80000"/>
                                    </p:animScale>
                                    <p:animScale>
                                      <p:cBhvr>
                                        <p:cTn id="48" dur="166" decel="50000">
                                          <p:stCondLst>
                                            <p:cond delay="1338"/>
                                          </p:stCondLst>
                                        </p:cTn>
                                        <p:tgtEl>
                                          <p:spTgt spid="34"/>
                                        </p:tgtEl>
                                      </p:cBhvr>
                                      <p:to x="100000" y="100000"/>
                                    </p:animScale>
                                    <p:animScale>
                                      <p:cBhvr>
                                        <p:cTn id="49" dur="26">
                                          <p:stCondLst>
                                            <p:cond delay="1642"/>
                                          </p:stCondLst>
                                        </p:cTn>
                                        <p:tgtEl>
                                          <p:spTgt spid="34"/>
                                        </p:tgtEl>
                                      </p:cBhvr>
                                      <p:to x="100000" y="90000"/>
                                    </p:animScale>
                                    <p:animScale>
                                      <p:cBhvr>
                                        <p:cTn id="50" dur="166" decel="50000">
                                          <p:stCondLst>
                                            <p:cond delay="1668"/>
                                          </p:stCondLst>
                                        </p:cTn>
                                        <p:tgtEl>
                                          <p:spTgt spid="34"/>
                                        </p:tgtEl>
                                      </p:cBhvr>
                                      <p:to x="100000" y="100000"/>
                                    </p:animScale>
                                    <p:animScale>
                                      <p:cBhvr>
                                        <p:cTn id="51" dur="26">
                                          <p:stCondLst>
                                            <p:cond delay="1808"/>
                                          </p:stCondLst>
                                        </p:cTn>
                                        <p:tgtEl>
                                          <p:spTgt spid="34"/>
                                        </p:tgtEl>
                                      </p:cBhvr>
                                      <p:to x="100000" y="95000"/>
                                    </p:animScale>
                                    <p:animScale>
                                      <p:cBhvr>
                                        <p:cTn id="52" dur="166" decel="50000">
                                          <p:stCondLst>
                                            <p:cond delay="1834"/>
                                          </p:stCondLst>
                                        </p:cTn>
                                        <p:tgtEl>
                                          <p:spTgt spid="34"/>
                                        </p:tgtEl>
                                      </p:cBhvr>
                                      <p:to x="100000" y="100000"/>
                                    </p:animScale>
                                  </p:childTnLst>
                                </p:cTn>
                              </p:par>
                              <p:par>
                                <p:cTn id="53" presetID="26" presetClass="entr" presetSubtype="0" fill="hold" grpId="0" nodeType="withEffect">
                                  <p:stCondLst>
                                    <p:cond delay="700"/>
                                  </p:stCondLst>
                                  <p:childTnLst>
                                    <p:set>
                                      <p:cBhvr>
                                        <p:cTn id="54" dur="1" fill="hold">
                                          <p:stCondLst>
                                            <p:cond delay="0"/>
                                          </p:stCondLst>
                                        </p:cTn>
                                        <p:tgtEl>
                                          <p:spTgt spid="37"/>
                                        </p:tgtEl>
                                        <p:attrNameLst>
                                          <p:attrName>style.visibility</p:attrName>
                                        </p:attrNameLst>
                                      </p:cBhvr>
                                      <p:to>
                                        <p:strVal val="visible"/>
                                      </p:to>
                                    </p:set>
                                    <p:animEffect transition="in" filter="wipe(down)">
                                      <p:cBhvr>
                                        <p:cTn id="55" dur="580">
                                          <p:stCondLst>
                                            <p:cond delay="0"/>
                                          </p:stCondLst>
                                        </p:cTn>
                                        <p:tgtEl>
                                          <p:spTgt spid="37"/>
                                        </p:tgtEl>
                                      </p:cBhvr>
                                    </p:animEffect>
                                    <p:anim calcmode="lin" valueType="num">
                                      <p:cBhvr>
                                        <p:cTn id="56"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61" dur="26">
                                          <p:stCondLst>
                                            <p:cond delay="650"/>
                                          </p:stCondLst>
                                        </p:cTn>
                                        <p:tgtEl>
                                          <p:spTgt spid="37"/>
                                        </p:tgtEl>
                                      </p:cBhvr>
                                      <p:to x="100000" y="60000"/>
                                    </p:animScale>
                                    <p:animScale>
                                      <p:cBhvr>
                                        <p:cTn id="62" dur="166" decel="50000">
                                          <p:stCondLst>
                                            <p:cond delay="676"/>
                                          </p:stCondLst>
                                        </p:cTn>
                                        <p:tgtEl>
                                          <p:spTgt spid="37"/>
                                        </p:tgtEl>
                                      </p:cBhvr>
                                      <p:to x="100000" y="100000"/>
                                    </p:animScale>
                                    <p:animScale>
                                      <p:cBhvr>
                                        <p:cTn id="63" dur="26">
                                          <p:stCondLst>
                                            <p:cond delay="1312"/>
                                          </p:stCondLst>
                                        </p:cTn>
                                        <p:tgtEl>
                                          <p:spTgt spid="37"/>
                                        </p:tgtEl>
                                      </p:cBhvr>
                                      <p:to x="100000" y="80000"/>
                                    </p:animScale>
                                    <p:animScale>
                                      <p:cBhvr>
                                        <p:cTn id="64" dur="166" decel="50000">
                                          <p:stCondLst>
                                            <p:cond delay="1338"/>
                                          </p:stCondLst>
                                        </p:cTn>
                                        <p:tgtEl>
                                          <p:spTgt spid="37"/>
                                        </p:tgtEl>
                                      </p:cBhvr>
                                      <p:to x="100000" y="100000"/>
                                    </p:animScale>
                                    <p:animScale>
                                      <p:cBhvr>
                                        <p:cTn id="65" dur="26">
                                          <p:stCondLst>
                                            <p:cond delay="1642"/>
                                          </p:stCondLst>
                                        </p:cTn>
                                        <p:tgtEl>
                                          <p:spTgt spid="37"/>
                                        </p:tgtEl>
                                      </p:cBhvr>
                                      <p:to x="100000" y="90000"/>
                                    </p:animScale>
                                    <p:animScale>
                                      <p:cBhvr>
                                        <p:cTn id="66" dur="166" decel="50000">
                                          <p:stCondLst>
                                            <p:cond delay="1668"/>
                                          </p:stCondLst>
                                        </p:cTn>
                                        <p:tgtEl>
                                          <p:spTgt spid="37"/>
                                        </p:tgtEl>
                                      </p:cBhvr>
                                      <p:to x="100000" y="100000"/>
                                    </p:animScale>
                                    <p:animScale>
                                      <p:cBhvr>
                                        <p:cTn id="67" dur="26">
                                          <p:stCondLst>
                                            <p:cond delay="1808"/>
                                          </p:stCondLst>
                                        </p:cTn>
                                        <p:tgtEl>
                                          <p:spTgt spid="37"/>
                                        </p:tgtEl>
                                      </p:cBhvr>
                                      <p:to x="100000" y="95000"/>
                                    </p:animScale>
                                    <p:animScale>
                                      <p:cBhvr>
                                        <p:cTn id="68" dur="166" decel="50000">
                                          <p:stCondLst>
                                            <p:cond delay="1834"/>
                                          </p:stCondLst>
                                        </p:cTn>
                                        <p:tgtEl>
                                          <p:spTgt spid="37"/>
                                        </p:tgtEl>
                                      </p:cBhvr>
                                      <p:to x="100000" y="100000"/>
                                    </p:animScale>
                                  </p:childTnLst>
                                </p:cTn>
                              </p:par>
                              <p:par>
                                <p:cTn id="69" presetID="26" presetClass="entr" presetSubtype="0" fill="hold" grpId="0" nodeType="withEffect">
                                  <p:stCondLst>
                                    <p:cond delay="350"/>
                                  </p:stCondLst>
                                  <p:childTnLst>
                                    <p:set>
                                      <p:cBhvr>
                                        <p:cTn id="70" dur="1" fill="hold">
                                          <p:stCondLst>
                                            <p:cond delay="0"/>
                                          </p:stCondLst>
                                        </p:cTn>
                                        <p:tgtEl>
                                          <p:spTgt spid="65540"/>
                                        </p:tgtEl>
                                        <p:attrNameLst>
                                          <p:attrName>style.visibility</p:attrName>
                                        </p:attrNameLst>
                                      </p:cBhvr>
                                      <p:to>
                                        <p:strVal val="visible"/>
                                      </p:to>
                                    </p:set>
                                    <p:animEffect transition="in" filter="wipe(down)">
                                      <p:cBhvr>
                                        <p:cTn id="71" dur="580">
                                          <p:stCondLst>
                                            <p:cond delay="0"/>
                                          </p:stCondLst>
                                        </p:cTn>
                                        <p:tgtEl>
                                          <p:spTgt spid="65540"/>
                                        </p:tgtEl>
                                      </p:cBhvr>
                                    </p:animEffect>
                                    <p:anim calcmode="lin" valueType="num">
                                      <p:cBhvr>
                                        <p:cTn id="72" dur="1822" tmFilter="0,0; 0.14,0.36; 0.43,0.73; 0.71,0.91; 1.0,1.0">
                                          <p:stCondLst>
                                            <p:cond delay="0"/>
                                          </p:stCondLst>
                                        </p:cTn>
                                        <p:tgtEl>
                                          <p:spTgt spid="65540"/>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65540"/>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65540"/>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65540"/>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65540"/>
                                        </p:tgtEl>
                                        <p:attrNameLst>
                                          <p:attrName>ppt_y</p:attrName>
                                        </p:attrNameLst>
                                      </p:cBhvr>
                                      <p:tavLst>
                                        <p:tav tm="0" fmla="#ppt_y-sin(pi*$)/81">
                                          <p:val>
                                            <p:fltVal val="0"/>
                                          </p:val>
                                        </p:tav>
                                        <p:tav tm="100000">
                                          <p:val>
                                            <p:fltVal val="1"/>
                                          </p:val>
                                        </p:tav>
                                      </p:tavLst>
                                    </p:anim>
                                    <p:animScale>
                                      <p:cBhvr>
                                        <p:cTn id="77" dur="26">
                                          <p:stCondLst>
                                            <p:cond delay="650"/>
                                          </p:stCondLst>
                                        </p:cTn>
                                        <p:tgtEl>
                                          <p:spTgt spid="65540"/>
                                        </p:tgtEl>
                                      </p:cBhvr>
                                      <p:to x="100000" y="60000"/>
                                    </p:animScale>
                                    <p:animScale>
                                      <p:cBhvr>
                                        <p:cTn id="78" dur="166" decel="50000">
                                          <p:stCondLst>
                                            <p:cond delay="676"/>
                                          </p:stCondLst>
                                        </p:cTn>
                                        <p:tgtEl>
                                          <p:spTgt spid="65540"/>
                                        </p:tgtEl>
                                      </p:cBhvr>
                                      <p:to x="100000" y="100000"/>
                                    </p:animScale>
                                    <p:animScale>
                                      <p:cBhvr>
                                        <p:cTn id="79" dur="26">
                                          <p:stCondLst>
                                            <p:cond delay="1312"/>
                                          </p:stCondLst>
                                        </p:cTn>
                                        <p:tgtEl>
                                          <p:spTgt spid="65540"/>
                                        </p:tgtEl>
                                      </p:cBhvr>
                                      <p:to x="100000" y="80000"/>
                                    </p:animScale>
                                    <p:animScale>
                                      <p:cBhvr>
                                        <p:cTn id="80" dur="166" decel="50000">
                                          <p:stCondLst>
                                            <p:cond delay="1338"/>
                                          </p:stCondLst>
                                        </p:cTn>
                                        <p:tgtEl>
                                          <p:spTgt spid="65540"/>
                                        </p:tgtEl>
                                      </p:cBhvr>
                                      <p:to x="100000" y="100000"/>
                                    </p:animScale>
                                    <p:animScale>
                                      <p:cBhvr>
                                        <p:cTn id="81" dur="26">
                                          <p:stCondLst>
                                            <p:cond delay="1642"/>
                                          </p:stCondLst>
                                        </p:cTn>
                                        <p:tgtEl>
                                          <p:spTgt spid="65540"/>
                                        </p:tgtEl>
                                      </p:cBhvr>
                                      <p:to x="100000" y="90000"/>
                                    </p:animScale>
                                    <p:animScale>
                                      <p:cBhvr>
                                        <p:cTn id="82" dur="166" decel="50000">
                                          <p:stCondLst>
                                            <p:cond delay="1668"/>
                                          </p:stCondLst>
                                        </p:cTn>
                                        <p:tgtEl>
                                          <p:spTgt spid="65540"/>
                                        </p:tgtEl>
                                      </p:cBhvr>
                                      <p:to x="100000" y="100000"/>
                                    </p:animScale>
                                    <p:animScale>
                                      <p:cBhvr>
                                        <p:cTn id="83" dur="26">
                                          <p:stCondLst>
                                            <p:cond delay="1808"/>
                                          </p:stCondLst>
                                        </p:cTn>
                                        <p:tgtEl>
                                          <p:spTgt spid="65540"/>
                                        </p:tgtEl>
                                      </p:cBhvr>
                                      <p:to x="100000" y="95000"/>
                                    </p:animScale>
                                    <p:animScale>
                                      <p:cBhvr>
                                        <p:cTn id="84" dur="166" decel="50000">
                                          <p:stCondLst>
                                            <p:cond delay="1834"/>
                                          </p:stCondLst>
                                        </p:cTn>
                                        <p:tgtEl>
                                          <p:spTgt spid="65540"/>
                                        </p:tgtEl>
                                      </p:cBhvr>
                                      <p:to x="100000" y="100000"/>
                                    </p:animScale>
                                  </p:childTnLst>
                                </p:cTn>
                              </p:par>
                            </p:childTnLst>
                          </p:cTn>
                        </p:par>
                        <p:par>
                          <p:cTn id="85" fill="hold">
                            <p:stCondLst>
                              <p:cond delay="2700"/>
                            </p:stCondLst>
                            <p:childTnLst>
                              <p:par>
                                <p:cTn id="86" presetID="22" presetClass="entr" presetSubtype="2" fill="hold" grpId="0" nodeType="after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wipe(right)">
                                      <p:cBhvr>
                                        <p:cTn id="88" dur="500"/>
                                        <p:tgtEl>
                                          <p:spTgt spid="18"/>
                                        </p:tgtEl>
                                      </p:cBhvr>
                                    </p:animEffect>
                                  </p:childTnLst>
                                </p:cTn>
                              </p:par>
                              <p:par>
                                <p:cTn id="89" presetID="22" presetClass="entr" presetSubtype="2" fill="hold" grpId="0" nodeType="withEffect">
                                  <p:stCondLst>
                                    <p:cond delay="0"/>
                                  </p:stCondLst>
                                  <p:childTnLst>
                                    <p:set>
                                      <p:cBhvr>
                                        <p:cTn id="90" dur="1" fill="hold">
                                          <p:stCondLst>
                                            <p:cond delay="0"/>
                                          </p:stCondLst>
                                        </p:cTn>
                                        <p:tgtEl>
                                          <p:spTgt spid="84997"/>
                                        </p:tgtEl>
                                        <p:attrNameLst>
                                          <p:attrName>style.visibility</p:attrName>
                                        </p:attrNameLst>
                                      </p:cBhvr>
                                      <p:to>
                                        <p:strVal val="visible"/>
                                      </p:to>
                                    </p:set>
                                    <p:animEffect transition="in" filter="wipe(right)">
                                      <p:cBhvr>
                                        <p:cTn id="91" dur="500"/>
                                        <p:tgtEl>
                                          <p:spTgt spid="84997"/>
                                        </p:tgtEl>
                                      </p:cBhvr>
                                    </p:animEffect>
                                  </p:childTnLst>
                                </p:cTn>
                              </p:par>
                              <p:par>
                                <p:cTn id="92" presetID="22" presetClass="entr" presetSubtype="2" fill="hold" grpId="0" nodeType="withEffect">
                                  <p:stCondLst>
                                    <p:cond delay="0"/>
                                  </p:stCondLst>
                                  <p:childTnLst>
                                    <p:set>
                                      <p:cBhvr>
                                        <p:cTn id="93" dur="1" fill="hold">
                                          <p:stCondLst>
                                            <p:cond delay="0"/>
                                          </p:stCondLst>
                                        </p:cTn>
                                        <p:tgtEl>
                                          <p:spTgt spid="84998"/>
                                        </p:tgtEl>
                                        <p:attrNameLst>
                                          <p:attrName>style.visibility</p:attrName>
                                        </p:attrNameLst>
                                      </p:cBhvr>
                                      <p:to>
                                        <p:strVal val="visible"/>
                                      </p:to>
                                    </p:set>
                                    <p:animEffect transition="in" filter="wipe(right)">
                                      <p:cBhvr>
                                        <p:cTn id="94" dur="500"/>
                                        <p:tgtEl>
                                          <p:spTgt spid="84998"/>
                                        </p:tgtEl>
                                      </p:cBhvr>
                                    </p:animEffect>
                                  </p:childTnLst>
                                </p:cTn>
                              </p:par>
                              <p:par>
                                <p:cTn id="95" presetID="22" presetClass="entr" presetSubtype="2" fill="hold" grpId="0" nodeType="with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wipe(right)">
                                      <p:cBhvr>
                                        <p:cTn id="97" dur="500"/>
                                        <p:tgtEl>
                                          <p:spTgt spid="17"/>
                                        </p:tgtEl>
                                      </p:cBhvr>
                                    </p:animEffect>
                                  </p:childTnLst>
                                </p:cTn>
                              </p:par>
                              <p:par>
                                <p:cTn id="98" presetID="22" presetClass="entr" presetSubtype="2" fill="hold" grpId="0" nodeType="withEffect">
                                  <p:stCondLst>
                                    <p:cond delay="0"/>
                                  </p:stCondLst>
                                  <p:childTnLst>
                                    <p:set>
                                      <p:cBhvr>
                                        <p:cTn id="99" dur="1" fill="hold">
                                          <p:stCondLst>
                                            <p:cond delay="0"/>
                                          </p:stCondLst>
                                        </p:cTn>
                                        <p:tgtEl>
                                          <p:spTgt spid="84996"/>
                                        </p:tgtEl>
                                        <p:attrNameLst>
                                          <p:attrName>style.visibility</p:attrName>
                                        </p:attrNameLst>
                                      </p:cBhvr>
                                      <p:to>
                                        <p:strVal val="visible"/>
                                      </p:to>
                                    </p:set>
                                    <p:animEffect transition="in" filter="wipe(right)">
                                      <p:cBhvr>
                                        <p:cTn id="100" dur="500"/>
                                        <p:tgtEl>
                                          <p:spTgt spid="84996"/>
                                        </p:tgtEl>
                                      </p:cBhvr>
                                    </p:animEffect>
                                  </p:childTnLst>
                                </p:cTn>
                              </p:par>
                              <p:par>
                                <p:cTn id="101" presetID="22" presetClass="entr" presetSubtype="2" fill="hold" grpId="0" nodeType="with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wipe(right)">
                                      <p:cBhvr>
                                        <p:cTn id="103" dur="500"/>
                                        <p:tgtEl>
                                          <p:spTgt spid="20"/>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wipe(left)">
                                      <p:cBhvr>
                                        <p:cTn id="106" dur="500"/>
                                        <p:tgtEl>
                                          <p:spTgt spid="23"/>
                                        </p:tgtEl>
                                      </p:cBhvr>
                                    </p:animEffect>
                                  </p:childTnLst>
                                </p:cTn>
                              </p:par>
                              <p:par>
                                <p:cTn id="107" presetID="22" presetClass="entr" presetSubtype="2" fill="hold" grpId="0" nodeType="withEffect">
                                  <p:stCondLst>
                                    <p:cond delay="0"/>
                                  </p:stCondLst>
                                  <p:childTnLst>
                                    <p:set>
                                      <p:cBhvr>
                                        <p:cTn id="108" dur="1" fill="hold">
                                          <p:stCondLst>
                                            <p:cond delay="0"/>
                                          </p:stCondLst>
                                        </p:cTn>
                                        <p:tgtEl>
                                          <p:spTgt spid="24"/>
                                        </p:tgtEl>
                                        <p:attrNameLst>
                                          <p:attrName>style.visibility</p:attrName>
                                        </p:attrNameLst>
                                      </p:cBhvr>
                                      <p:to>
                                        <p:strVal val="visible"/>
                                      </p:to>
                                    </p:set>
                                    <p:animEffect transition="in" filter="wipe(right)">
                                      <p:cBhvr>
                                        <p:cTn id="109" dur="500"/>
                                        <p:tgtEl>
                                          <p:spTgt spid="24"/>
                                        </p:tgtEl>
                                      </p:cBhvr>
                                    </p:animEffect>
                                  </p:childTnLst>
                                </p:cTn>
                              </p:par>
                            </p:childTnLst>
                          </p:cTn>
                        </p:par>
                        <p:par>
                          <p:cTn id="110" fill="hold">
                            <p:stCondLst>
                              <p:cond delay="3200"/>
                            </p:stCondLst>
                            <p:childTnLst>
                              <p:par>
                                <p:cTn id="111" presetID="10" presetClass="entr" presetSubtype="0" fill="hold" nodeType="afterEffect">
                                  <p:stCondLst>
                                    <p:cond delay="0"/>
                                  </p:stCondLst>
                                  <p:childTnLst>
                                    <p:set>
                                      <p:cBhvr>
                                        <p:cTn id="112" dur="1" fill="hold">
                                          <p:stCondLst>
                                            <p:cond delay="0"/>
                                          </p:stCondLst>
                                        </p:cTn>
                                        <p:tgtEl>
                                          <p:spTgt spid="25">
                                            <p:txEl>
                                              <p:pRg st="2" end="2"/>
                                            </p:txEl>
                                          </p:spTgt>
                                        </p:tgtEl>
                                        <p:attrNameLst>
                                          <p:attrName>style.visibility</p:attrName>
                                        </p:attrNameLst>
                                      </p:cBhvr>
                                      <p:to>
                                        <p:strVal val="visible"/>
                                      </p:to>
                                    </p:set>
                                    <p:animEffect transition="in" filter="fade">
                                      <p:cBhvr>
                                        <p:cTn id="113" dur="500"/>
                                        <p:tgtEl>
                                          <p:spTgt spid="25">
                                            <p:txEl>
                                              <p:pRg st="2" end="2"/>
                                            </p:txEl>
                                          </p:spTgt>
                                        </p:tgtEl>
                                      </p:cBhvr>
                                    </p:animEffect>
                                  </p:childTnLst>
                                </p:cTn>
                              </p:par>
                            </p:childTnLst>
                          </p:cTn>
                        </p:par>
                        <p:par>
                          <p:cTn id="114" fill="hold">
                            <p:stCondLst>
                              <p:cond delay="3700"/>
                            </p:stCondLst>
                            <p:childTnLst>
                              <p:par>
                                <p:cTn id="115" presetID="2" presetClass="entr" presetSubtype="8" fill="hold" nodeType="afterEffect">
                                  <p:stCondLst>
                                    <p:cond delay="0"/>
                                  </p:stCondLst>
                                  <p:childTnLst>
                                    <p:set>
                                      <p:cBhvr>
                                        <p:cTn id="116" dur="1" fill="hold">
                                          <p:stCondLst>
                                            <p:cond delay="0"/>
                                          </p:stCondLst>
                                        </p:cTn>
                                        <p:tgtEl>
                                          <p:spTgt spid="2"/>
                                        </p:tgtEl>
                                        <p:attrNameLst>
                                          <p:attrName>style.visibility</p:attrName>
                                        </p:attrNameLst>
                                      </p:cBhvr>
                                      <p:to>
                                        <p:strVal val="visible"/>
                                      </p:to>
                                    </p:set>
                                    <p:anim calcmode="lin" valueType="num">
                                      <p:cBhvr additive="base">
                                        <p:cTn id="117" dur="500" fill="hold"/>
                                        <p:tgtEl>
                                          <p:spTgt spid="2"/>
                                        </p:tgtEl>
                                        <p:attrNameLst>
                                          <p:attrName>ppt_x</p:attrName>
                                        </p:attrNameLst>
                                      </p:cBhvr>
                                      <p:tavLst>
                                        <p:tav tm="0">
                                          <p:val>
                                            <p:strVal val="0-#ppt_w/2"/>
                                          </p:val>
                                        </p:tav>
                                        <p:tav tm="100000">
                                          <p:val>
                                            <p:strVal val="#ppt_x"/>
                                          </p:val>
                                        </p:tav>
                                      </p:tavLst>
                                    </p:anim>
                                    <p:anim calcmode="lin" valueType="num">
                                      <p:cBhvr additive="base">
                                        <p:cTn id="118" dur="500" fill="hold"/>
                                        <p:tgtEl>
                                          <p:spTgt spid="2"/>
                                        </p:tgtEl>
                                        <p:attrNameLst>
                                          <p:attrName>ppt_y</p:attrName>
                                        </p:attrNameLst>
                                      </p:cBhvr>
                                      <p:tavLst>
                                        <p:tav tm="0">
                                          <p:val>
                                            <p:strVal val="#ppt_y"/>
                                          </p:val>
                                        </p:tav>
                                        <p:tav tm="100000">
                                          <p:val>
                                            <p:strVal val="#ppt_y"/>
                                          </p:val>
                                        </p:tav>
                                      </p:tavLst>
                                    </p:anim>
                                  </p:childTnLst>
                                </p:cTn>
                              </p:par>
                            </p:childTnLst>
                          </p:cTn>
                        </p:par>
                        <p:par>
                          <p:cTn id="119" fill="hold">
                            <p:stCondLst>
                              <p:cond delay="4200"/>
                            </p:stCondLst>
                            <p:childTnLst>
                              <p:par>
                                <p:cTn id="120" presetID="10" presetClass="entr" presetSubtype="0" fill="hold" nodeType="afterEffect">
                                  <p:stCondLst>
                                    <p:cond delay="1000"/>
                                  </p:stCondLst>
                                  <p:childTnLst>
                                    <p:set>
                                      <p:cBhvr>
                                        <p:cTn id="121" dur="1" fill="hold">
                                          <p:stCondLst>
                                            <p:cond delay="0"/>
                                          </p:stCondLst>
                                        </p:cTn>
                                        <p:tgtEl>
                                          <p:spTgt spid="5"/>
                                        </p:tgtEl>
                                        <p:attrNameLst>
                                          <p:attrName>style.visibility</p:attrName>
                                        </p:attrNameLst>
                                      </p:cBhvr>
                                      <p:to>
                                        <p:strVal val="visible"/>
                                      </p:to>
                                    </p:set>
                                    <p:animEffect transition="in" filter="fade">
                                      <p:cBhvr>
                                        <p:cTn id="122" dur="500"/>
                                        <p:tgtEl>
                                          <p:spTgt spid="5"/>
                                        </p:tgtEl>
                                      </p:cBhvr>
                                    </p:animEffect>
                                  </p:childTnLst>
                                </p:cTn>
                              </p:par>
                            </p:childTnLst>
                          </p:cTn>
                        </p:par>
                        <p:par>
                          <p:cTn id="123" fill="hold">
                            <p:stCondLst>
                              <p:cond delay="5700"/>
                            </p:stCondLst>
                            <p:childTnLst>
                              <p:par>
                                <p:cTn id="124" presetID="42" presetClass="entr" presetSubtype="0" fill="hold" nodeType="afterEffect">
                                  <p:stCondLst>
                                    <p:cond delay="1000"/>
                                  </p:stCondLst>
                                  <p:childTnLst>
                                    <p:set>
                                      <p:cBhvr>
                                        <p:cTn id="125" dur="1" fill="hold">
                                          <p:stCondLst>
                                            <p:cond delay="0"/>
                                          </p:stCondLst>
                                        </p:cTn>
                                        <p:tgtEl>
                                          <p:spTgt spid="4"/>
                                        </p:tgtEl>
                                        <p:attrNameLst>
                                          <p:attrName>style.visibility</p:attrName>
                                        </p:attrNameLst>
                                      </p:cBhvr>
                                      <p:to>
                                        <p:strVal val="visible"/>
                                      </p:to>
                                    </p:set>
                                    <p:animEffect transition="in" filter="fade">
                                      <p:cBhvr>
                                        <p:cTn id="126" dur="1000"/>
                                        <p:tgtEl>
                                          <p:spTgt spid="4"/>
                                        </p:tgtEl>
                                      </p:cBhvr>
                                    </p:animEffect>
                                    <p:anim calcmode="lin" valueType="num">
                                      <p:cBhvr>
                                        <p:cTn id="127" dur="1000" fill="hold"/>
                                        <p:tgtEl>
                                          <p:spTgt spid="4"/>
                                        </p:tgtEl>
                                        <p:attrNameLst>
                                          <p:attrName>ppt_x</p:attrName>
                                        </p:attrNameLst>
                                      </p:cBhvr>
                                      <p:tavLst>
                                        <p:tav tm="0">
                                          <p:val>
                                            <p:strVal val="#ppt_x"/>
                                          </p:val>
                                        </p:tav>
                                        <p:tav tm="100000">
                                          <p:val>
                                            <p:strVal val="#ppt_x"/>
                                          </p:val>
                                        </p:tav>
                                      </p:tavLst>
                                    </p:anim>
                                    <p:anim calcmode="lin" valueType="num">
                                      <p:cBhvr>
                                        <p:cTn id="1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2" accel="100000" fill="hold" nodeType="clickEffect">
                                  <p:stCondLst>
                                    <p:cond delay="1000"/>
                                  </p:stCondLst>
                                  <p:childTnLst>
                                    <p:set>
                                      <p:cBhvr>
                                        <p:cTn id="132" dur="1" fill="hold">
                                          <p:stCondLst>
                                            <p:cond delay="0"/>
                                          </p:stCondLst>
                                        </p:cTn>
                                        <p:tgtEl>
                                          <p:spTgt spid="27"/>
                                        </p:tgtEl>
                                        <p:attrNameLst>
                                          <p:attrName>style.visibility</p:attrName>
                                        </p:attrNameLst>
                                      </p:cBhvr>
                                      <p:to>
                                        <p:strVal val="visible"/>
                                      </p:to>
                                    </p:set>
                                    <p:anim calcmode="lin" valueType="num">
                                      <p:cBhvr additive="base">
                                        <p:cTn id="133" dur="500" fill="hold"/>
                                        <p:tgtEl>
                                          <p:spTgt spid="27"/>
                                        </p:tgtEl>
                                        <p:attrNameLst>
                                          <p:attrName>ppt_x</p:attrName>
                                        </p:attrNameLst>
                                      </p:cBhvr>
                                      <p:tavLst>
                                        <p:tav tm="0">
                                          <p:val>
                                            <p:strVal val="1+#ppt_w/2"/>
                                          </p:val>
                                        </p:tav>
                                        <p:tav tm="100000">
                                          <p:val>
                                            <p:strVal val="#ppt_x"/>
                                          </p:val>
                                        </p:tav>
                                      </p:tavLst>
                                    </p:anim>
                                    <p:anim calcmode="lin" valueType="num">
                                      <p:cBhvr additive="base">
                                        <p:cTn id="134"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animBg="1"/>
      <p:bldP spid="20" grpId="0" animBg="1"/>
      <p:bldP spid="84997" grpId="0" animBg="1"/>
      <p:bldP spid="84996" grpId="0" animBg="1"/>
      <p:bldP spid="84998" grpId="0" animBg="1"/>
      <p:bldP spid="17" grpId="0" animBg="1"/>
      <p:bldP spid="18" grpId="0" animBg="1"/>
      <p:bldP spid="65540" grpId="0" animBg="1"/>
      <p:bldP spid="34" grpId="0" animBg="1"/>
      <p:bldP spid="35" grpId="0" animBg="1"/>
      <p:bldP spid="36" grpId="0"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
          <p:cNvSpPr txBox="1"/>
          <p:nvPr/>
        </p:nvSpPr>
        <p:spPr>
          <a:xfrm>
            <a:off x="1362148" y="899123"/>
            <a:ext cx="6419704" cy="523220"/>
          </a:xfrm>
          <a:prstGeom prst="rect">
            <a:avLst/>
          </a:prstGeom>
          <a:noFill/>
          <a:ln>
            <a:noFill/>
          </a:ln>
        </p:spPr>
        <p:txBody>
          <a:bodyPr spcFirstLastPara="1" wrap="square" lIns="60950" tIns="45700" rIns="6095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ea typeface="Arial"/>
                <a:cs typeface="Arial"/>
                <a:sym typeface="Arial"/>
              </a:rPr>
              <a:t>The National Spatial Reference System</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36" name="Google Shape;236;p3"/>
          <p:cNvSpPr txBox="1"/>
          <p:nvPr/>
        </p:nvSpPr>
        <p:spPr>
          <a:xfrm>
            <a:off x="421104" y="2123918"/>
            <a:ext cx="6276258" cy="3477875"/>
          </a:xfrm>
          <a:prstGeom prst="rect">
            <a:avLst/>
          </a:prstGeom>
          <a:noFill/>
          <a:ln>
            <a:noFill/>
          </a:ln>
        </p:spPr>
        <p:txBody>
          <a:bodyPr spcFirstLastPara="1" wrap="square" lIns="60950" tIns="45700" rIns="60950"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17375E"/>
                </a:solidFill>
                <a:effectLst/>
                <a:uLnTx/>
                <a:uFillTx/>
                <a:latin typeface="Arial"/>
                <a:ea typeface="Arial"/>
                <a:cs typeface="Arial"/>
                <a:sym typeface="Arial"/>
              </a:rPr>
              <a:t>Accurate positioning begins </a:t>
            </a:r>
            <a:br>
              <a:rPr kumimoji="0" lang="en-US" sz="2000" b="0" i="0" u="none" strike="noStrike" kern="0" cap="none" spc="0" normalizeH="0" baseline="0" noProof="0" dirty="0">
                <a:ln>
                  <a:noFill/>
                </a:ln>
                <a:solidFill>
                  <a:srgbClr val="17375E"/>
                </a:solidFill>
                <a:effectLst/>
                <a:uLnTx/>
                <a:uFillTx/>
                <a:latin typeface="Arial"/>
                <a:ea typeface="Arial"/>
                <a:cs typeface="Arial"/>
                <a:sym typeface="Arial"/>
              </a:rPr>
            </a:br>
            <a:r>
              <a:rPr kumimoji="0" lang="en-US" sz="2000" b="0" i="0" u="none" strike="noStrike" kern="0" cap="none" spc="0" normalizeH="0" baseline="0" noProof="0" dirty="0">
                <a:ln>
                  <a:noFill/>
                </a:ln>
                <a:solidFill>
                  <a:srgbClr val="17375E"/>
                </a:solidFill>
                <a:effectLst/>
                <a:uLnTx/>
                <a:uFillTx/>
                <a:latin typeface="Arial"/>
                <a:ea typeface="Arial"/>
                <a:cs typeface="Arial"/>
                <a:sym typeface="Arial"/>
              </a:rPr>
              <a:t>with accurate coordinates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17375E"/>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17375E"/>
                </a:solidFill>
                <a:effectLst/>
                <a:uLnTx/>
                <a:uFillTx/>
                <a:latin typeface="Arial"/>
                <a:ea typeface="Arial"/>
                <a:cs typeface="Arial"/>
                <a:sym typeface="Arial"/>
              </a:rPr>
              <a:t>The NSRS is a consistent coordinate system</a:t>
            </a: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17375E"/>
                </a:solidFill>
                <a:effectLst/>
                <a:uLnTx/>
                <a:uFillTx/>
                <a:latin typeface="Arial"/>
                <a:ea typeface="Arial"/>
                <a:cs typeface="Arial"/>
                <a:sym typeface="Arial"/>
              </a:rPr>
              <a:t>that defines</a:t>
            </a: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17375E"/>
                </a:solidFill>
                <a:effectLst/>
                <a:uLnTx/>
                <a:uFillTx/>
                <a:latin typeface="Arial"/>
                <a:ea typeface="Arial"/>
                <a:cs typeface="Arial"/>
                <a:sym typeface="Arial"/>
              </a:rPr>
              <a:t>latitude, longitude, height,</a:t>
            </a: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17375E"/>
                </a:solidFill>
                <a:effectLst/>
                <a:uLnTx/>
                <a:uFillTx/>
                <a:latin typeface="Arial"/>
                <a:ea typeface="Arial"/>
                <a:cs typeface="Arial"/>
                <a:sym typeface="Arial"/>
              </a:rPr>
              <a:t>scale, gravity, orientation,</a:t>
            </a: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17375E"/>
                </a:solidFill>
                <a:effectLst/>
                <a:uLnTx/>
                <a:uFillTx/>
                <a:latin typeface="Arial"/>
                <a:ea typeface="Arial"/>
                <a:cs typeface="Arial"/>
                <a:sym typeface="Arial"/>
              </a:rPr>
              <a:t> and shoreline throughout the United States.</a:t>
            </a: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17375E"/>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17375E"/>
                </a:solidFill>
                <a:effectLst/>
                <a:uLnTx/>
                <a:uFillTx/>
                <a:latin typeface="Arial"/>
                <a:ea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7" name="Google Shape;237;p3"/>
          <p:cNvSpPr txBox="1">
            <a:spLocks noGrp="1"/>
          </p:cNvSpPr>
          <p:nvPr>
            <p:ph type="sldNum" idx="12"/>
          </p:nvPr>
        </p:nvSpPr>
        <p:spPr>
          <a:xfrm>
            <a:off x="6553200" y="6356356"/>
            <a:ext cx="21336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900" b="0" i="0" u="none" strike="noStrike" kern="0" cap="none" spc="0" normalizeH="0" baseline="0" noProof="0" dirty="0">
              <a:ln>
                <a:noFill/>
              </a:ln>
              <a:solidFill>
                <a:srgbClr val="888888"/>
              </a:solidFill>
              <a:effectLst/>
              <a:uLnTx/>
              <a:uFillTx/>
              <a:latin typeface="Calibri"/>
              <a:ea typeface="Calibri"/>
              <a:cs typeface="Calibri"/>
              <a:sym typeface="Calibri"/>
            </a:endParaRPr>
          </a:p>
        </p:txBody>
      </p:sp>
      <p:pic>
        <p:nvPicPr>
          <p:cNvPr id="238" name="Google Shape;238;p3" descr="12-layers"/>
          <p:cNvPicPr preferRelativeResize="0"/>
          <p:nvPr/>
        </p:nvPicPr>
        <p:blipFill rotWithShape="1">
          <a:blip r:embed="rId3">
            <a:alphaModFix/>
          </a:blip>
          <a:srcRect/>
          <a:stretch/>
        </p:blipFill>
        <p:spPr>
          <a:xfrm>
            <a:off x="6444054" y="2059188"/>
            <a:ext cx="2391032" cy="354669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64867"/>
            <a:ext cx="9144000" cy="805079"/>
          </a:xfrm>
        </p:spPr>
        <p:txBody>
          <a:bodyPr/>
          <a:lstStyle/>
          <a:p>
            <a:r>
              <a:rPr lang="en-US" sz="5000" dirty="0">
                <a:latin typeface="Cambria" panose="02040503050406030204" pitchFamily="18" charset="0"/>
                <a:ea typeface="Cambria" panose="02040503050406030204" pitchFamily="18" charset="0"/>
              </a:rPr>
              <a:t>Online Positioning User Service</a:t>
            </a:r>
          </a:p>
        </p:txBody>
      </p:sp>
      <p:sp>
        <p:nvSpPr>
          <p:cNvPr id="2" name="Content Placeholder 1"/>
          <p:cNvSpPr>
            <a:spLocks noGrp="1"/>
          </p:cNvSpPr>
          <p:nvPr>
            <p:ph idx="1"/>
          </p:nvPr>
        </p:nvSpPr>
        <p:spPr>
          <a:xfrm>
            <a:off x="457200" y="1196082"/>
            <a:ext cx="8229600" cy="5539999"/>
          </a:xfrm>
        </p:spPr>
        <p:txBody>
          <a:bodyPr/>
          <a:lstStyle/>
          <a:p>
            <a:pPr marL="457189" lvl="1" indent="0">
              <a:spcBef>
                <a:spcPts val="0"/>
              </a:spcBef>
              <a:spcAft>
                <a:spcPts val="300"/>
              </a:spcAft>
              <a:buNone/>
            </a:pPr>
            <a:r>
              <a:rPr lang="en-US" dirty="0">
                <a:latin typeface="Cambria" panose="02040503050406030204" pitchFamily="18" charset="0"/>
                <a:ea typeface="Cambria" panose="02040503050406030204" pitchFamily="18" charset="0"/>
              </a:rPr>
              <a:t>OPUS Rapid Static  (</a:t>
            </a:r>
            <a:r>
              <a:rPr lang="en-US" b="1" dirty="0">
                <a:latin typeface="Cambria" panose="02040503050406030204" pitchFamily="18" charset="0"/>
                <a:ea typeface="Cambria" panose="02040503050406030204" pitchFamily="18" charset="0"/>
              </a:rPr>
              <a:t>OPUS-RS</a:t>
            </a:r>
            <a:r>
              <a:rPr lang="en-US" dirty="0">
                <a:latin typeface="Cambria" panose="02040503050406030204" pitchFamily="18" charset="0"/>
                <a:ea typeface="Cambria" panose="02040503050406030204" pitchFamily="18" charset="0"/>
              </a:rPr>
              <a:t>)</a:t>
            </a:r>
          </a:p>
          <a:p>
            <a:pPr marL="1138210" lvl="3">
              <a:spcBef>
                <a:spcPts val="0"/>
              </a:spcBef>
              <a:spcAft>
                <a:spcPts val="300"/>
              </a:spcAft>
            </a:pPr>
            <a:r>
              <a:rPr lang="en-US" sz="2400" dirty="0">
                <a:latin typeface="Cambria" panose="02040503050406030204" pitchFamily="18" charset="0"/>
                <a:ea typeface="Cambria" panose="02040503050406030204" pitchFamily="18" charset="0"/>
              </a:rPr>
              <a:t>15 minutes to 2 hours of GPS data</a:t>
            </a:r>
          </a:p>
          <a:p>
            <a:pPr marL="457189" lvl="1" indent="0">
              <a:spcBef>
                <a:spcPts val="1800"/>
              </a:spcBef>
              <a:spcAft>
                <a:spcPts val="300"/>
              </a:spcAft>
              <a:buNone/>
            </a:pPr>
            <a:r>
              <a:rPr lang="en-US" dirty="0">
                <a:latin typeface="Cambria" panose="02040503050406030204" pitchFamily="18" charset="0"/>
                <a:ea typeface="Cambria" panose="02040503050406030204" pitchFamily="18" charset="0"/>
              </a:rPr>
              <a:t>OPUS Static  (</a:t>
            </a:r>
            <a:r>
              <a:rPr lang="en-US" b="1" dirty="0">
                <a:latin typeface="Cambria" panose="02040503050406030204" pitchFamily="18" charset="0"/>
                <a:ea typeface="Cambria" panose="02040503050406030204" pitchFamily="18" charset="0"/>
              </a:rPr>
              <a:t>OPUS-S</a:t>
            </a:r>
            <a:r>
              <a:rPr lang="en-US" dirty="0">
                <a:latin typeface="Cambria" panose="02040503050406030204" pitchFamily="18" charset="0"/>
                <a:ea typeface="Cambria" panose="02040503050406030204" pitchFamily="18" charset="0"/>
              </a:rPr>
              <a:t>)</a:t>
            </a:r>
          </a:p>
          <a:p>
            <a:pPr marL="1138210" lvl="3">
              <a:spcBef>
                <a:spcPts val="0"/>
              </a:spcBef>
              <a:spcAft>
                <a:spcPts val="300"/>
              </a:spcAft>
            </a:pPr>
            <a:r>
              <a:rPr lang="en-US" sz="2400" dirty="0">
                <a:latin typeface="Cambria" panose="02040503050406030204" pitchFamily="18" charset="0"/>
                <a:ea typeface="Cambria" panose="02040503050406030204" pitchFamily="18" charset="0"/>
              </a:rPr>
              <a:t>2 to 48 hours of GPS data</a:t>
            </a:r>
          </a:p>
          <a:p>
            <a:pPr marL="457189" lvl="1" indent="0">
              <a:spcBef>
                <a:spcPts val="1800"/>
              </a:spcBef>
              <a:spcAft>
                <a:spcPts val="300"/>
              </a:spcAft>
              <a:buNone/>
            </a:pPr>
            <a:endParaRPr lang="en-US" dirty="0">
              <a:latin typeface="Cambria" panose="02040503050406030204" pitchFamily="18" charset="0"/>
              <a:ea typeface="Cambria" panose="02040503050406030204" pitchFamily="18" charset="0"/>
            </a:endParaRPr>
          </a:p>
          <a:p>
            <a:pPr marL="457189" lvl="1" indent="0">
              <a:spcBef>
                <a:spcPts val="1800"/>
              </a:spcBef>
              <a:spcAft>
                <a:spcPts val="300"/>
              </a:spcAft>
              <a:buNone/>
            </a:pPr>
            <a:endParaRPr lang="en-US" dirty="0">
              <a:latin typeface="Cambria" panose="02040503050406030204" pitchFamily="18" charset="0"/>
              <a:ea typeface="Cambria" panose="02040503050406030204" pitchFamily="18" charset="0"/>
            </a:endParaRPr>
          </a:p>
          <a:p>
            <a:pPr marL="457189" lvl="1" indent="0">
              <a:spcBef>
                <a:spcPts val="1800"/>
              </a:spcBef>
              <a:spcAft>
                <a:spcPts val="300"/>
              </a:spcAft>
              <a:buNone/>
            </a:pPr>
            <a:r>
              <a:rPr lang="en-US" dirty="0">
                <a:latin typeface="Cambria" panose="02040503050406030204" pitchFamily="18" charset="0"/>
                <a:ea typeface="Cambria" panose="02040503050406030204" pitchFamily="18" charset="0"/>
              </a:rPr>
              <a:t>OPUS Projects  (</a:t>
            </a:r>
            <a:r>
              <a:rPr lang="en-US" b="1" dirty="0">
                <a:latin typeface="Cambria" panose="02040503050406030204" pitchFamily="18" charset="0"/>
                <a:ea typeface="Cambria" panose="02040503050406030204" pitchFamily="18" charset="0"/>
              </a:rPr>
              <a:t>OP</a:t>
            </a:r>
            <a:r>
              <a:rPr lang="en-US" dirty="0">
                <a:latin typeface="Cambria" panose="02040503050406030204" pitchFamily="18" charset="0"/>
                <a:ea typeface="Cambria" panose="02040503050406030204" pitchFamily="18" charset="0"/>
              </a:rPr>
              <a:t>)</a:t>
            </a:r>
          </a:p>
          <a:p>
            <a:pPr marL="1138210" lvl="3">
              <a:spcBef>
                <a:spcPts val="0"/>
              </a:spcBef>
              <a:spcAft>
                <a:spcPts val="300"/>
              </a:spcAft>
            </a:pPr>
            <a:r>
              <a:rPr lang="en-US" sz="2400" dirty="0">
                <a:latin typeface="Cambria" panose="02040503050406030204" pitchFamily="18" charset="0"/>
                <a:ea typeface="Cambria" panose="02040503050406030204" pitchFamily="18" charset="0"/>
              </a:rPr>
              <a:t>adds session processing and network adjustment</a:t>
            </a:r>
          </a:p>
          <a:p>
            <a:pPr marL="1138210" lvl="3">
              <a:spcBef>
                <a:spcPts val="0"/>
              </a:spcBef>
              <a:spcAft>
                <a:spcPts val="300"/>
              </a:spcAft>
            </a:pPr>
            <a:r>
              <a:rPr lang="en-US" sz="2400" dirty="0">
                <a:latin typeface="Cambria" panose="02040503050406030204" pitchFamily="18" charset="0"/>
                <a:ea typeface="Cambria" panose="02040503050406030204" pitchFamily="18" charset="0"/>
              </a:rPr>
              <a:t>Submitting to NGS </a:t>
            </a:r>
            <a:r>
              <a:rPr lang="en-US" sz="2400" dirty="0">
                <a:latin typeface="Cambria" panose="02040503050406030204" pitchFamily="18" charset="0"/>
                <a:ea typeface="Cambria" panose="02040503050406030204" pitchFamily="18" charset="0"/>
                <a:sym typeface="Wingdings" panose="05000000000000000000" pitchFamily="2" charset="2"/>
              </a:rPr>
              <a:t></a:t>
            </a:r>
            <a:r>
              <a:rPr lang="en-US" sz="2400" dirty="0">
                <a:latin typeface="Cambria" panose="02040503050406030204" pitchFamily="18" charset="0"/>
                <a:ea typeface="Cambria" panose="02040503050406030204" pitchFamily="18" charset="0"/>
              </a:rPr>
              <a:t> Datasheets?</a:t>
            </a:r>
          </a:p>
        </p:txBody>
      </p:sp>
      <p:sp>
        <p:nvSpPr>
          <p:cNvPr id="5" name="Curved Right Arrow 3">
            <a:extLst>
              <a:ext uri="{FF2B5EF4-FFF2-40B4-BE49-F238E27FC236}">
                <a16:creationId xmlns:a16="http://schemas.microsoft.com/office/drawing/2014/main" id="{03C85632-1245-4EE0-AE39-69A87F906F8D}"/>
              </a:ext>
            </a:extLst>
          </p:cNvPr>
          <p:cNvSpPr/>
          <p:nvPr/>
        </p:nvSpPr>
        <p:spPr>
          <a:xfrm>
            <a:off x="295835" y="2499361"/>
            <a:ext cx="606574" cy="2744992"/>
          </a:xfrm>
          <a:prstGeom prst="curvedRightArrow">
            <a:avLst>
              <a:gd name="adj1" fmla="val 31019"/>
              <a:gd name="adj2" fmla="val 72245"/>
              <a:gd name="adj3" fmla="val 26478"/>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2700000" scaled="1"/>
            <a:tileRec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PUS SHare">
            <a:extLst>
              <a:ext uri="{FF2B5EF4-FFF2-40B4-BE49-F238E27FC236}">
                <a16:creationId xmlns:a16="http://schemas.microsoft.com/office/drawing/2014/main" id="{2DB7D357-C1F8-4FAB-B0ED-AB9642C4A573}"/>
              </a:ext>
            </a:extLst>
          </p:cNvPr>
          <p:cNvSpPr txBox="1"/>
          <p:nvPr/>
        </p:nvSpPr>
        <p:spPr bwMode="auto">
          <a:xfrm>
            <a:off x="6069691" y="3567807"/>
            <a:ext cx="3200401" cy="1769715"/>
          </a:xfrm>
          <a:prstGeom prst="rect">
            <a:avLst/>
          </a:prstGeom>
          <a:noFill/>
          <a:ln w="9525">
            <a:noFill/>
            <a:miter lim="800000"/>
            <a:headEnd/>
            <a:tailE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OPUS Share</a:t>
            </a:r>
          </a:p>
          <a:p>
            <a:pPr marL="640080" marR="0" lvl="3" indent="-228600" algn="l" defTabSz="457200" rtl="0" eaLnBrk="0" fontAlgn="base" latinLnBrk="0" hangingPunct="0">
              <a:lnSpc>
                <a:spcPct val="100000"/>
              </a:lnSpc>
              <a:spcBef>
                <a:spcPts val="0"/>
              </a:spcBef>
              <a:spcAft>
                <a:spcPts val="30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 photos</a:t>
            </a:r>
          </a:p>
          <a:p>
            <a:pPr marL="640080" marR="0" lvl="3" indent="-228600" algn="l" defTabSz="457200" rtl="0" eaLnBrk="0" fontAlgn="base" latinLnBrk="0" hangingPunct="0">
              <a:lnSpc>
                <a:spcPct val="100000"/>
              </a:lnSpc>
              <a:spcBef>
                <a:spcPts val="0"/>
              </a:spcBef>
              <a:spcAft>
                <a:spcPts val="30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brief description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planning &amp;">
            <a:extLst>
              <a:ext uri="{FF2B5EF4-FFF2-40B4-BE49-F238E27FC236}">
                <a16:creationId xmlns:a16="http://schemas.microsoft.com/office/drawing/2014/main" id="{6929EC23-85BD-409C-9F39-A6E9120C75AF}"/>
              </a:ext>
            </a:extLst>
          </p:cNvPr>
          <p:cNvSpPr txBox="1"/>
          <p:nvPr/>
        </p:nvSpPr>
        <p:spPr bwMode="auto">
          <a:xfrm>
            <a:off x="457200" y="3550581"/>
            <a:ext cx="1831827" cy="830997"/>
          </a:xfrm>
          <a:prstGeom prst="rect">
            <a:avLst/>
          </a:prstGeom>
          <a:solidFill>
            <a:schemeClr val="accent5">
              <a:lumMod val="40000"/>
              <a:lumOff val="60000"/>
            </a:schemeClr>
          </a:solidFill>
          <a:ln w="9525">
            <a:noFill/>
            <a:miter lim="800000"/>
            <a:headEnd/>
            <a:tailEnd/>
          </a:ln>
          <a:effectLst>
            <a:softEdge rad="254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Planning &amp; Preparation</a:t>
            </a:r>
          </a:p>
        </p:txBody>
      </p:sp>
      <p:sp>
        <p:nvSpPr>
          <p:cNvPr id="14" name="we're here to hel">
            <a:extLst>
              <a:ext uri="{FF2B5EF4-FFF2-40B4-BE49-F238E27FC236}">
                <a16:creationId xmlns:a16="http://schemas.microsoft.com/office/drawing/2014/main" id="{E96BADE8-E031-4553-AD40-BC92309C2298}"/>
              </a:ext>
            </a:extLst>
          </p:cNvPr>
          <p:cNvSpPr/>
          <p:nvPr/>
        </p:nvSpPr>
        <p:spPr>
          <a:xfrm>
            <a:off x="2450392" y="3254548"/>
            <a:ext cx="3564325" cy="1423061"/>
          </a:xfrm>
          <a:prstGeom prst="star16">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Geodetic Advisors can help!</a:t>
            </a:r>
          </a:p>
        </p:txBody>
      </p:sp>
      <p:sp>
        <p:nvSpPr>
          <p:cNvPr id="12" name="4 hours?">
            <a:extLst>
              <a:ext uri="{FF2B5EF4-FFF2-40B4-BE49-F238E27FC236}">
                <a16:creationId xmlns:a16="http://schemas.microsoft.com/office/drawing/2014/main" id="{470A06FE-F7DA-470F-AB1E-5ECBB7FD75A5}"/>
              </a:ext>
            </a:extLst>
          </p:cNvPr>
          <p:cNvSpPr txBox="1"/>
          <p:nvPr/>
        </p:nvSpPr>
        <p:spPr bwMode="auto">
          <a:xfrm>
            <a:off x="6744001" y="2688361"/>
            <a:ext cx="1456973" cy="461665"/>
          </a:xfrm>
          <a:prstGeom prst="rect">
            <a:avLst/>
          </a:prstGeom>
          <a:solidFill>
            <a:srgbClr val="92D050"/>
          </a:solidFill>
          <a:ln w="9525">
            <a:noFill/>
            <a:miter lim="800000"/>
            <a:headEnd/>
            <a:tailEnd/>
          </a:ln>
          <a:effectLst>
            <a:softEdge rad="254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≥4 hours?</a:t>
            </a:r>
          </a:p>
        </p:txBody>
      </p:sp>
      <p:sp>
        <p:nvSpPr>
          <p:cNvPr id="4" name="Arrow: Curved Down 3">
            <a:extLst>
              <a:ext uri="{FF2B5EF4-FFF2-40B4-BE49-F238E27FC236}">
                <a16:creationId xmlns:a16="http://schemas.microsoft.com/office/drawing/2014/main" id="{D5E96557-58B6-4AFC-927A-0F9DC7BC360F}"/>
              </a:ext>
            </a:extLst>
          </p:cNvPr>
          <p:cNvSpPr/>
          <p:nvPr/>
        </p:nvSpPr>
        <p:spPr>
          <a:xfrm rot="1615520">
            <a:off x="4401281" y="2466288"/>
            <a:ext cx="2783247" cy="649993"/>
          </a:xfrm>
          <a:prstGeom prst="curvedDownArrow">
            <a:avLst/>
          </a:prstGeom>
          <a:gradFill>
            <a:gsLst>
              <a:gs pos="0">
                <a:schemeClr val="accent2">
                  <a:lumMod val="75000"/>
                </a:schemeClr>
              </a:gs>
              <a:gs pos="32000">
                <a:srgbClr val="C48A89"/>
              </a:gs>
              <a:gs pos="100000">
                <a:schemeClr val="accent2">
                  <a:lumMod val="20000"/>
                  <a:lumOff val="80000"/>
                </a:schemeClr>
              </a:gs>
            </a:gsLst>
          </a:gradFill>
          <a:ln>
            <a:solidFill>
              <a:srgbClr val="AF646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aborting message">
            <a:extLst>
              <a:ext uri="{FF2B5EF4-FFF2-40B4-BE49-F238E27FC236}">
                <a16:creationId xmlns:a16="http://schemas.microsoft.com/office/drawing/2014/main" id="{906866F0-169C-41B3-9EC5-0EC689F8B5B2}"/>
              </a:ext>
            </a:extLst>
          </p:cNvPr>
          <p:cNvGrpSpPr>
            <a:grpSpLocks noChangeAspect="1"/>
          </p:cNvGrpSpPr>
          <p:nvPr/>
        </p:nvGrpSpPr>
        <p:grpSpPr>
          <a:xfrm>
            <a:off x="6472666" y="1169946"/>
            <a:ext cx="2375499" cy="975725"/>
            <a:chOff x="5792904" y="1231070"/>
            <a:chExt cx="3993220" cy="1640196"/>
          </a:xfrm>
        </p:grpSpPr>
        <p:pic>
          <p:nvPicPr>
            <p:cNvPr id="9" name="Picture 8">
              <a:extLst>
                <a:ext uri="{FF2B5EF4-FFF2-40B4-BE49-F238E27FC236}">
                  <a16:creationId xmlns:a16="http://schemas.microsoft.com/office/drawing/2014/main" id="{540F60D5-DDF8-4F89-A63B-384458567044}"/>
                </a:ext>
              </a:extLst>
            </p:cNvPr>
            <p:cNvPicPr>
              <a:picLocks noChangeAspect="1"/>
            </p:cNvPicPr>
            <p:nvPr/>
          </p:nvPicPr>
          <p:blipFill rotWithShape="1">
            <a:blip r:embed="rId3"/>
            <a:srcRect l="1671" r="19369"/>
            <a:stretch/>
          </p:blipFill>
          <p:spPr>
            <a:xfrm>
              <a:off x="5792904" y="1231070"/>
              <a:ext cx="3993220" cy="1640196"/>
            </a:xfrm>
            <a:prstGeom prst="rect">
              <a:avLst/>
            </a:prstGeom>
          </p:spPr>
        </p:pic>
        <p:pic>
          <p:nvPicPr>
            <p:cNvPr id="13" name="Picture 12">
              <a:extLst>
                <a:ext uri="{FF2B5EF4-FFF2-40B4-BE49-F238E27FC236}">
                  <a16:creationId xmlns:a16="http://schemas.microsoft.com/office/drawing/2014/main" id="{082D5EF2-752F-4B58-B29E-00486D86EA17}"/>
                </a:ext>
              </a:extLst>
            </p:cNvPr>
            <p:cNvPicPr>
              <a:picLocks noChangeAspect="1"/>
            </p:cNvPicPr>
            <p:nvPr/>
          </p:nvPicPr>
          <p:blipFill rotWithShape="1">
            <a:blip r:embed="rId3"/>
            <a:srcRect l="2198" t="31734" r="41130"/>
            <a:stretch/>
          </p:blipFill>
          <p:spPr>
            <a:xfrm>
              <a:off x="5792904" y="1497870"/>
              <a:ext cx="3515429" cy="1373396"/>
            </a:xfrm>
            <a:prstGeom prst="rect">
              <a:avLst/>
            </a:prstGeom>
          </p:spPr>
        </p:pic>
      </p:grpSp>
      <p:sp>
        <p:nvSpPr>
          <p:cNvPr id="16" name="Smiley Face 15">
            <a:extLst>
              <a:ext uri="{FF2B5EF4-FFF2-40B4-BE49-F238E27FC236}">
                <a16:creationId xmlns:a16="http://schemas.microsoft.com/office/drawing/2014/main" id="{0EDBC252-2782-4F98-85E5-EFBEBF259C0F}"/>
              </a:ext>
            </a:extLst>
          </p:cNvPr>
          <p:cNvSpPr/>
          <p:nvPr/>
        </p:nvSpPr>
        <p:spPr>
          <a:xfrm>
            <a:off x="8406126" y="1352654"/>
            <a:ext cx="335648" cy="335648"/>
          </a:xfrm>
          <a:prstGeom prst="smileyFace">
            <a:avLst>
              <a:gd name="adj" fmla="val -4653"/>
            </a:avLst>
          </a:prstGeom>
          <a:gradFill flip="none" rotWithShape="1">
            <a:gsLst>
              <a:gs pos="0">
                <a:schemeClr val="accent6">
                  <a:lumMod val="0"/>
                  <a:lumOff val="100000"/>
                </a:schemeClr>
              </a:gs>
              <a:gs pos="8000">
                <a:schemeClr val="accent6">
                  <a:lumMod val="0"/>
                  <a:lumOff val="100000"/>
                </a:schemeClr>
              </a:gs>
              <a:gs pos="100000">
                <a:schemeClr val="accent6">
                  <a:lumMod val="100000"/>
                </a:schemeClr>
              </a:gs>
            </a:gsLst>
            <a:path path="circle">
              <a:fillToRect l="50000" t="50000" r="50000" b="50000"/>
            </a:path>
            <a:tileRect/>
          </a:grad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Arrow: Right 16">
            <a:extLst>
              <a:ext uri="{FF2B5EF4-FFF2-40B4-BE49-F238E27FC236}">
                <a16:creationId xmlns:a16="http://schemas.microsoft.com/office/drawing/2014/main" id="{218AA475-6CF1-4302-99A2-1400FAC39AB9}"/>
              </a:ext>
            </a:extLst>
          </p:cNvPr>
          <p:cNvSpPr/>
          <p:nvPr/>
        </p:nvSpPr>
        <p:spPr>
          <a:xfrm>
            <a:off x="5631539" y="1332407"/>
            <a:ext cx="786153" cy="268805"/>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Curved Right Arrow 3">
            <a:extLst>
              <a:ext uri="{FF2B5EF4-FFF2-40B4-BE49-F238E27FC236}">
                <a16:creationId xmlns:a16="http://schemas.microsoft.com/office/drawing/2014/main" id="{5F64CF0D-025B-4B5B-817D-A7607C3E7870}"/>
              </a:ext>
            </a:extLst>
          </p:cNvPr>
          <p:cNvSpPr/>
          <p:nvPr/>
        </p:nvSpPr>
        <p:spPr>
          <a:xfrm flipH="1">
            <a:off x="6279021" y="5755302"/>
            <a:ext cx="901819" cy="1001713"/>
          </a:xfrm>
          <a:prstGeom prst="curvedRightArrow">
            <a:avLst>
              <a:gd name="adj1" fmla="val 22922"/>
              <a:gd name="adj2" fmla="val 72245"/>
              <a:gd name="adj3" fmla="val 26478"/>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PUS SHare">
            <a:extLst>
              <a:ext uri="{FF2B5EF4-FFF2-40B4-BE49-F238E27FC236}">
                <a16:creationId xmlns:a16="http://schemas.microsoft.com/office/drawing/2014/main" id="{50A71CE9-F885-47BC-9B5A-39A69845C509}"/>
              </a:ext>
            </a:extLst>
          </p:cNvPr>
          <p:cNvSpPr txBox="1"/>
          <p:nvPr/>
        </p:nvSpPr>
        <p:spPr bwMode="auto">
          <a:xfrm>
            <a:off x="2456329" y="6293078"/>
            <a:ext cx="3877291" cy="400110"/>
          </a:xfrm>
          <a:prstGeom prst="rect">
            <a:avLst/>
          </a:prstGeom>
          <a:noFill/>
          <a:ln w="9525">
            <a:noFill/>
            <a:miter lim="800000"/>
            <a:headEnd/>
            <a:tailEnd/>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Additional FGCS Requirements</a:t>
            </a:r>
          </a:p>
        </p:txBody>
      </p:sp>
    </p:spTree>
    <p:extLst>
      <p:ext uri="{BB962C8B-B14F-4D97-AF65-F5344CB8AC3E}">
        <p14:creationId xmlns:p14="http://schemas.microsoft.com/office/powerpoint/2010/main" val="414941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150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22" presetClass="entr" presetSubtype="8" fill="hold" grpId="0" nodeType="withEffect">
                                  <p:stCondLst>
                                    <p:cond delay="150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par>
                          <p:cTn id="14" fill="hold">
                            <p:stCondLst>
                              <p:cond delay="2000"/>
                            </p:stCondLst>
                            <p:childTnLst>
                              <p:par>
                                <p:cTn id="15" presetID="10" presetClass="entr" presetSubtype="0" fill="hold" nodeType="after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3000"/>
                            </p:stCondLst>
                            <p:childTnLst>
                              <p:par>
                                <p:cTn id="19" presetID="1" presetClass="entr" presetSubtype="0" fill="hold" grpId="0" nodeType="afterEffect">
                                  <p:stCondLst>
                                    <p:cond delay="500"/>
                                  </p:stCondLst>
                                  <p:childTnLst>
                                    <p:set>
                                      <p:cBhvr>
                                        <p:cTn id="20" dur="1" fill="hold">
                                          <p:stCondLst>
                                            <p:cond delay="0"/>
                                          </p:stCondLst>
                                        </p:cTn>
                                        <p:tgtEl>
                                          <p:spTgt spid="16"/>
                                        </p:tgtEl>
                                        <p:attrNameLst>
                                          <p:attrName>style.visibility</p:attrName>
                                        </p:attrNameLst>
                                      </p:cBhvr>
                                      <p:to>
                                        <p:strVal val="visible"/>
                                      </p:to>
                                    </p:set>
                                  </p:childTnLst>
                                </p:cTn>
                              </p:par>
                            </p:childTnLst>
                          </p:cTn>
                        </p:par>
                        <p:par>
                          <p:cTn id="21" fill="hold">
                            <p:stCondLst>
                              <p:cond delay="3500"/>
                            </p:stCondLst>
                            <p:childTnLst>
                              <p:par>
                                <p:cTn id="22" presetID="10" presetClass="entr" presetSubtype="0" fill="hold" nodeType="afterEffect">
                                  <p:stCondLst>
                                    <p:cond delay="50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fade">
                                      <p:cBhvr>
                                        <p:cTn id="24" dur="500"/>
                                        <p:tgtEl>
                                          <p:spTgt spid="2">
                                            <p:txEl>
                                              <p:pRg st="2" end="2"/>
                                            </p:txEl>
                                          </p:spTgt>
                                        </p:tgtEl>
                                      </p:cBhvr>
                                    </p:animEffect>
                                  </p:childTnLst>
                                </p:cTn>
                              </p:par>
                              <p:par>
                                <p:cTn id="25" presetID="10" presetClass="entr" presetSubtype="0" fill="hold" nodeType="withEffect">
                                  <p:stCondLst>
                                    <p:cond delay="50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par>
                          <p:cTn id="28" fill="hold">
                            <p:stCondLst>
                              <p:cond delay="4500"/>
                            </p:stCondLst>
                            <p:childTnLst>
                              <p:par>
                                <p:cTn id="29" presetID="22" presetClass="entr" presetSubtype="1" fill="hold" grpId="0" nodeType="afterEffect">
                                  <p:stCondLst>
                                    <p:cond delay="50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500"/>
                                        <p:tgtEl>
                                          <p:spTgt spid="5"/>
                                        </p:tgtEl>
                                      </p:cBhvr>
                                    </p:animEffect>
                                  </p:childTnLst>
                                </p:cTn>
                              </p:par>
                              <p:par>
                                <p:cTn id="32" presetID="22" presetClass="entr" presetSubtype="8" fill="hold" grpId="0" nodeType="withEffect">
                                  <p:stCondLst>
                                    <p:cond delay="50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par>
                          <p:cTn id="38" fill="hold">
                            <p:stCondLst>
                              <p:cond delay="5500"/>
                            </p:stCondLst>
                            <p:childTnLst>
                              <p:par>
                                <p:cTn id="39" presetID="10"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par>
                                <p:cTn id="42" presetID="10" presetClass="entr" presetSubtype="0" fill="hold" nodeType="with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fade">
                                      <p:cBhvr>
                                        <p:cTn id="44" dur="500"/>
                                        <p:tgtEl>
                                          <p:spTgt spid="2">
                                            <p:txEl>
                                              <p:pRg st="6" end="6"/>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fade">
                                      <p:cBhvr>
                                        <p:cTn id="47" dur="500"/>
                                        <p:tgtEl>
                                          <p:spTgt spid="2">
                                            <p:txEl>
                                              <p:pRg st="7" end="7"/>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2">
                                            <p:txEl>
                                              <p:pRg st="8" end="8"/>
                                            </p:txEl>
                                          </p:spTgt>
                                        </p:tgtEl>
                                        <p:attrNameLst>
                                          <p:attrName>style.visibility</p:attrName>
                                        </p:attrNameLst>
                                      </p:cBhvr>
                                      <p:to>
                                        <p:strVal val="visible"/>
                                      </p:to>
                                    </p:set>
                                    <p:animEffect transition="in" filter="fade">
                                      <p:cBhvr>
                                        <p:cTn id="50" dur="500"/>
                                        <p:tgtEl>
                                          <p:spTgt spid="2">
                                            <p:txEl>
                                              <p:pRg st="8" end="8"/>
                                            </p:txEl>
                                          </p:spTgt>
                                        </p:tgtEl>
                                      </p:cBhvr>
                                    </p:animEffect>
                                  </p:childTnLst>
                                </p:cTn>
                              </p:par>
                            </p:childTnLst>
                          </p:cTn>
                        </p:par>
                        <p:par>
                          <p:cTn id="51" fill="hold">
                            <p:stCondLst>
                              <p:cond delay="6000"/>
                            </p:stCondLst>
                            <p:childTnLst>
                              <p:par>
                                <p:cTn id="52" presetID="10" presetClass="entr" presetSubtype="0"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par>
                          <p:cTn id="55" fill="hold">
                            <p:stCondLst>
                              <p:cond delay="6500"/>
                            </p:stCondLst>
                            <p:childTnLst>
                              <p:par>
                                <p:cTn id="56" presetID="22" presetClass="entr" presetSubtype="1" fill="hold" grpId="0" nodeType="afterEffect">
                                  <p:stCondLst>
                                    <p:cond delay="500"/>
                                  </p:stCondLst>
                                  <p:childTnLst>
                                    <p:set>
                                      <p:cBhvr>
                                        <p:cTn id="57" dur="1" fill="hold">
                                          <p:stCondLst>
                                            <p:cond delay="0"/>
                                          </p:stCondLst>
                                        </p:cTn>
                                        <p:tgtEl>
                                          <p:spTgt spid="18"/>
                                        </p:tgtEl>
                                        <p:attrNameLst>
                                          <p:attrName>style.visibility</p:attrName>
                                        </p:attrNameLst>
                                      </p:cBhvr>
                                      <p:to>
                                        <p:strVal val="visible"/>
                                      </p:to>
                                    </p:set>
                                    <p:animEffect transition="in" filter="wipe(up)">
                                      <p:cBhvr>
                                        <p:cTn id="58" dur="500"/>
                                        <p:tgtEl>
                                          <p:spTgt spid="18"/>
                                        </p:tgtEl>
                                      </p:cBhvr>
                                    </p:animEffect>
                                  </p:childTnLst>
                                </p:cTn>
                              </p:par>
                            </p:childTnLst>
                          </p:cTn>
                        </p:par>
                        <p:par>
                          <p:cTn id="59" fill="hold">
                            <p:stCondLst>
                              <p:cond delay="7500"/>
                            </p:stCondLst>
                            <p:childTnLst>
                              <p:par>
                                <p:cTn id="60" presetID="10" presetClass="entr" presetSubtype="0" fill="hold" grpId="0" nodeType="after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par>
                          <p:cTn id="63" fill="hold">
                            <p:stCondLst>
                              <p:cond delay="8000"/>
                            </p:stCondLst>
                            <p:childTnLst>
                              <p:par>
                                <p:cTn id="64" presetID="31" presetClass="entr" presetSubtype="0" fill="hold" grpId="0" nodeType="afterEffect">
                                  <p:stCondLst>
                                    <p:cond delay="500"/>
                                  </p:stCondLst>
                                  <p:childTnLst>
                                    <p:set>
                                      <p:cBhvr>
                                        <p:cTn id="65" dur="1" fill="hold">
                                          <p:stCondLst>
                                            <p:cond delay="0"/>
                                          </p:stCondLst>
                                        </p:cTn>
                                        <p:tgtEl>
                                          <p:spTgt spid="14"/>
                                        </p:tgtEl>
                                        <p:attrNameLst>
                                          <p:attrName>style.visibility</p:attrName>
                                        </p:attrNameLst>
                                      </p:cBhvr>
                                      <p:to>
                                        <p:strVal val="visible"/>
                                      </p:to>
                                    </p:set>
                                    <p:anim calcmode="lin" valueType="num">
                                      <p:cBhvr>
                                        <p:cTn id="66" dur="1000" fill="hold"/>
                                        <p:tgtEl>
                                          <p:spTgt spid="14"/>
                                        </p:tgtEl>
                                        <p:attrNameLst>
                                          <p:attrName>ppt_w</p:attrName>
                                        </p:attrNameLst>
                                      </p:cBhvr>
                                      <p:tavLst>
                                        <p:tav tm="0">
                                          <p:val>
                                            <p:fltVal val="0"/>
                                          </p:val>
                                        </p:tav>
                                        <p:tav tm="100000">
                                          <p:val>
                                            <p:strVal val="#ppt_w"/>
                                          </p:val>
                                        </p:tav>
                                      </p:tavLst>
                                    </p:anim>
                                    <p:anim calcmode="lin" valueType="num">
                                      <p:cBhvr>
                                        <p:cTn id="67" dur="1000" fill="hold"/>
                                        <p:tgtEl>
                                          <p:spTgt spid="14"/>
                                        </p:tgtEl>
                                        <p:attrNameLst>
                                          <p:attrName>ppt_h</p:attrName>
                                        </p:attrNameLst>
                                      </p:cBhvr>
                                      <p:tavLst>
                                        <p:tav tm="0">
                                          <p:val>
                                            <p:fltVal val="0"/>
                                          </p:val>
                                        </p:tav>
                                        <p:tav tm="100000">
                                          <p:val>
                                            <p:strVal val="#ppt_h"/>
                                          </p:val>
                                        </p:tav>
                                      </p:tavLst>
                                    </p:anim>
                                    <p:anim calcmode="lin" valueType="num">
                                      <p:cBhvr>
                                        <p:cTn id="68" dur="1000" fill="hold"/>
                                        <p:tgtEl>
                                          <p:spTgt spid="14"/>
                                        </p:tgtEl>
                                        <p:attrNameLst>
                                          <p:attrName>style.rotation</p:attrName>
                                        </p:attrNameLst>
                                      </p:cBhvr>
                                      <p:tavLst>
                                        <p:tav tm="0">
                                          <p:val>
                                            <p:fltVal val="90"/>
                                          </p:val>
                                        </p:tav>
                                        <p:tav tm="100000">
                                          <p:val>
                                            <p:fltVal val="0"/>
                                          </p:val>
                                        </p:tav>
                                      </p:tavLst>
                                    </p:anim>
                                    <p:animEffect transition="in" filter="fade">
                                      <p:cBhvr>
                                        <p:cTn id="6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1" grpId="0" animBg="1"/>
      <p:bldP spid="14" grpId="0" animBg="1"/>
      <p:bldP spid="12" grpId="0" animBg="1"/>
      <p:bldP spid="4" grpId="0" animBg="1"/>
      <p:bldP spid="16" grpId="0" animBg="1"/>
      <p:bldP spid="17" grpId="0" animBg="1"/>
      <p:bldP spid="18" grpId="0" animBg="1"/>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CFF8E-75E2-40CF-AC29-52D05CFFD944}"/>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OPUS – Advisors’ Contributions</a:t>
            </a:r>
          </a:p>
        </p:txBody>
      </p:sp>
      <p:sp>
        <p:nvSpPr>
          <p:cNvPr id="3" name="Content Placeholder 2">
            <a:extLst>
              <a:ext uri="{FF2B5EF4-FFF2-40B4-BE49-F238E27FC236}">
                <a16:creationId xmlns:a16="http://schemas.microsoft.com/office/drawing/2014/main" id="{D9EE2F6B-41AB-4DF2-8D29-2E34B94739F0}"/>
              </a:ext>
            </a:extLst>
          </p:cNvPr>
          <p:cNvSpPr>
            <a:spLocks noGrp="1"/>
          </p:cNvSpPr>
          <p:nvPr>
            <p:ph idx="1"/>
          </p:nvPr>
        </p:nvSpPr>
        <p:spPr>
          <a:xfrm>
            <a:off x="98612" y="1250577"/>
            <a:ext cx="8588188" cy="4525963"/>
          </a:xfrm>
        </p:spPr>
        <p:txBody>
          <a:bodyPr/>
          <a:lstStyle/>
          <a:p>
            <a:r>
              <a:rPr lang="en-US" dirty="0">
                <a:latin typeface="Cambria" panose="02040503050406030204" pitchFamily="18" charset="0"/>
                <a:ea typeface="Cambria" panose="02040503050406030204" pitchFamily="18" charset="0"/>
              </a:rPr>
              <a:t>Basic intro to concept of OPUS Projects </a:t>
            </a:r>
          </a:p>
          <a:p>
            <a:pPr lvl="1"/>
            <a:r>
              <a:rPr lang="en-US" dirty="0">
                <a:latin typeface="Cambria" panose="02040503050406030204" pitchFamily="18" charset="0"/>
                <a:ea typeface="Cambria" panose="02040503050406030204" pitchFamily="18" charset="0"/>
              </a:rPr>
              <a:t>Is this tool right for you? What are its capabilities?</a:t>
            </a:r>
          </a:p>
          <a:p>
            <a:pPr lvl="1"/>
            <a:r>
              <a:rPr lang="en-US" dirty="0">
                <a:latin typeface="Cambria" panose="02040503050406030204" pitchFamily="18" charset="0"/>
                <a:ea typeface="Cambria" panose="02040503050406030204" pitchFamily="18" charset="0"/>
              </a:rPr>
              <a:t>Dan Martin – Northeast</a:t>
            </a:r>
          </a:p>
          <a:p>
            <a:pPr lvl="1"/>
            <a:r>
              <a:rPr lang="en-US" dirty="0">
                <a:latin typeface="Cambria" panose="02040503050406030204" pitchFamily="18" charset="0"/>
                <a:ea typeface="Cambria" panose="02040503050406030204" pitchFamily="18" charset="0"/>
              </a:rPr>
              <a:t>~11 minutes</a:t>
            </a:r>
          </a:p>
          <a:p>
            <a:pPr lvl="1"/>
            <a:endParaRPr lang="en-US" dirty="0">
              <a:latin typeface="Cambria" panose="02040503050406030204" pitchFamily="18" charset="0"/>
              <a:ea typeface="Cambria" panose="02040503050406030204" pitchFamily="18" charset="0"/>
            </a:endParaRPr>
          </a:p>
        </p:txBody>
      </p:sp>
      <p:pic>
        <p:nvPicPr>
          <p:cNvPr id="4" name="main video shot">
            <a:extLst>
              <a:ext uri="{FF2B5EF4-FFF2-40B4-BE49-F238E27FC236}">
                <a16:creationId xmlns:a16="http://schemas.microsoft.com/office/drawing/2014/main" id="{634A45A3-D3FF-4944-8C32-B4BC7B24B41A}"/>
              </a:ext>
            </a:extLst>
          </p:cNvPr>
          <p:cNvPicPr>
            <a:picLocks noChangeAspect="1"/>
          </p:cNvPicPr>
          <p:nvPr/>
        </p:nvPicPr>
        <p:blipFill rotWithShape="1">
          <a:blip r:embed="rId3"/>
          <a:srcRect b="17629"/>
          <a:stretch/>
        </p:blipFill>
        <p:spPr>
          <a:xfrm>
            <a:off x="3110579" y="2828364"/>
            <a:ext cx="6033421" cy="4029636"/>
          </a:xfrm>
          <a:prstGeom prst="rect">
            <a:avLst/>
          </a:prstGeom>
        </p:spPr>
      </p:pic>
      <p:pic>
        <p:nvPicPr>
          <p:cNvPr id="6" name="2nd video shot">
            <a:extLst>
              <a:ext uri="{FF2B5EF4-FFF2-40B4-BE49-F238E27FC236}">
                <a16:creationId xmlns:a16="http://schemas.microsoft.com/office/drawing/2014/main" id="{08192413-344E-45E6-B06E-E5B4DBC5248C}"/>
              </a:ext>
            </a:extLst>
          </p:cNvPr>
          <p:cNvPicPr>
            <a:picLocks noChangeAspect="1"/>
          </p:cNvPicPr>
          <p:nvPr/>
        </p:nvPicPr>
        <p:blipFill>
          <a:blip r:embed="rId4"/>
          <a:stretch>
            <a:fillRect/>
          </a:stretch>
        </p:blipFill>
        <p:spPr>
          <a:xfrm>
            <a:off x="4723436" y="4330564"/>
            <a:ext cx="4321954" cy="2421916"/>
          </a:xfrm>
          <a:prstGeom prst="rect">
            <a:avLst/>
          </a:prstGeom>
        </p:spPr>
      </p:pic>
      <p:pic>
        <p:nvPicPr>
          <p:cNvPr id="5" name="3rd video shot">
            <a:extLst>
              <a:ext uri="{FF2B5EF4-FFF2-40B4-BE49-F238E27FC236}">
                <a16:creationId xmlns:a16="http://schemas.microsoft.com/office/drawing/2014/main" id="{F115BAEB-5EA2-4E62-B98F-C1BADCC47357}"/>
              </a:ext>
            </a:extLst>
          </p:cNvPr>
          <p:cNvPicPr>
            <a:picLocks noChangeAspect="1"/>
          </p:cNvPicPr>
          <p:nvPr/>
        </p:nvPicPr>
        <p:blipFill>
          <a:blip r:embed="rId5"/>
          <a:stretch>
            <a:fillRect/>
          </a:stretch>
        </p:blipFill>
        <p:spPr>
          <a:xfrm>
            <a:off x="4723435" y="4330563"/>
            <a:ext cx="4321953" cy="2421916"/>
          </a:xfrm>
          <a:prstGeom prst="rect">
            <a:avLst/>
          </a:prstGeom>
        </p:spPr>
      </p:pic>
      <p:pic>
        <p:nvPicPr>
          <p:cNvPr id="7" name="4th video shot">
            <a:extLst>
              <a:ext uri="{FF2B5EF4-FFF2-40B4-BE49-F238E27FC236}">
                <a16:creationId xmlns:a16="http://schemas.microsoft.com/office/drawing/2014/main" id="{D1AE90C3-04BC-439A-9FC1-CA8E9D78D48A}"/>
              </a:ext>
            </a:extLst>
          </p:cNvPr>
          <p:cNvPicPr>
            <a:picLocks noChangeAspect="1"/>
          </p:cNvPicPr>
          <p:nvPr/>
        </p:nvPicPr>
        <p:blipFill>
          <a:blip r:embed="rId6"/>
          <a:stretch>
            <a:fillRect/>
          </a:stretch>
        </p:blipFill>
        <p:spPr>
          <a:xfrm>
            <a:off x="4723435" y="4330563"/>
            <a:ext cx="4321953" cy="2421915"/>
          </a:xfrm>
          <a:prstGeom prst="rect">
            <a:avLst/>
          </a:prstGeom>
        </p:spPr>
      </p:pic>
    </p:spTree>
    <p:extLst>
      <p:ext uri="{BB962C8B-B14F-4D97-AF65-F5344CB8AC3E}">
        <p14:creationId xmlns:p14="http://schemas.microsoft.com/office/powerpoint/2010/main" val="23722544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6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6500"/>
                            </p:stCondLst>
                            <p:childTnLst>
                              <p:par>
                                <p:cTn id="9" presetID="10" presetClass="entr" presetSubtype="0" fill="hold" nodeType="afterEffect">
                                  <p:stCondLst>
                                    <p:cond delay="4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1000"/>
                            </p:stCondLst>
                            <p:childTnLst>
                              <p:par>
                                <p:cTn id="13" presetID="10" presetClass="entr" presetSubtype="0" fill="hold" nodeType="afterEffect">
                                  <p:stCondLst>
                                    <p:cond delay="5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CFF8E-75E2-40CF-AC29-52D05CFFD944}"/>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OPUS – Advisors’ Contributions</a:t>
            </a:r>
          </a:p>
        </p:txBody>
      </p:sp>
      <p:sp>
        <p:nvSpPr>
          <p:cNvPr id="3" name="Content Placeholder 2">
            <a:extLst>
              <a:ext uri="{FF2B5EF4-FFF2-40B4-BE49-F238E27FC236}">
                <a16:creationId xmlns:a16="http://schemas.microsoft.com/office/drawing/2014/main" id="{D9EE2F6B-41AB-4DF2-8D29-2E34B94739F0}"/>
              </a:ext>
            </a:extLst>
          </p:cNvPr>
          <p:cNvSpPr>
            <a:spLocks noGrp="1"/>
          </p:cNvSpPr>
          <p:nvPr>
            <p:ph idx="1"/>
          </p:nvPr>
        </p:nvSpPr>
        <p:spPr>
          <a:xfrm>
            <a:off x="53790" y="1268506"/>
            <a:ext cx="8229600" cy="4525963"/>
          </a:xfrm>
        </p:spPr>
        <p:txBody>
          <a:bodyPr/>
          <a:lstStyle/>
          <a:p>
            <a:r>
              <a:rPr lang="en-US" dirty="0">
                <a:latin typeface="Cambria" panose="02040503050406030204" pitchFamily="18" charset="0"/>
                <a:ea typeface="Cambria" panose="02040503050406030204" pitchFamily="18" charset="0"/>
              </a:rPr>
              <a:t>Pre-recorded OPUS Projects training</a:t>
            </a:r>
          </a:p>
          <a:p>
            <a:pPr lvl="1"/>
            <a:r>
              <a:rPr lang="en-US" dirty="0">
                <a:latin typeface="Cambria" panose="02040503050406030204" pitchFamily="18" charset="0"/>
                <a:ea typeface="Cambria" panose="02040503050406030204" pitchFamily="18" charset="0"/>
              </a:rPr>
              <a:t>Detailed look via slide-based narrative</a:t>
            </a:r>
          </a:p>
          <a:p>
            <a:pPr lvl="1"/>
            <a:r>
              <a:rPr lang="en-US" dirty="0">
                <a:latin typeface="Cambria" panose="02040503050406030204" pitchFamily="18" charset="0"/>
                <a:ea typeface="Cambria" panose="02040503050406030204" pitchFamily="18" charset="0"/>
              </a:rPr>
              <a:t>Dave </a:t>
            </a:r>
            <a:r>
              <a:rPr lang="en-US" dirty="0" err="1">
                <a:latin typeface="Cambria" panose="02040503050406030204" pitchFamily="18" charset="0"/>
                <a:ea typeface="Cambria" panose="02040503050406030204" pitchFamily="18" charset="0"/>
              </a:rPr>
              <a:t>Zenk</a:t>
            </a:r>
            <a:r>
              <a:rPr lang="en-US" dirty="0">
                <a:latin typeface="Cambria" panose="02040503050406030204" pitchFamily="18" charset="0"/>
                <a:ea typeface="Cambria" panose="02040503050406030204" pitchFamily="18" charset="0"/>
              </a:rPr>
              <a:t> – Northern Plains</a:t>
            </a:r>
          </a:p>
          <a:p>
            <a:pPr lvl="1"/>
            <a:r>
              <a:rPr lang="en-US" dirty="0">
                <a:latin typeface="Cambria" panose="02040503050406030204" pitchFamily="18" charset="0"/>
                <a:ea typeface="Cambria" panose="02040503050406030204" pitchFamily="18" charset="0"/>
              </a:rPr>
              <a:t>8 – 20 minutes each</a:t>
            </a:r>
          </a:p>
        </p:txBody>
      </p:sp>
      <p:pic>
        <p:nvPicPr>
          <p:cNvPr id="9" name="Picture 8">
            <a:extLst>
              <a:ext uri="{FF2B5EF4-FFF2-40B4-BE49-F238E27FC236}">
                <a16:creationId xmlns:a16="http://schemas.microsoft.com/office/drawing/2014/main" id="{621AF7EC-37D3-408F-8DDB-554325149AA3}"/>
              </a:ext>
            </a:extLst>
          </p:cNvPr>
          <p:cNvPicPr>
            <a:picLocks noChangeAspect="1"/>
          </p:cNvPicPr>
          <p:nvPr/>
        </p:nvPicPr>
        <p:blipFill>
          <a:blip r:embed="rId3"/>
          <a:stretch>
            <a:fillRect/>
          </a:stretch>
        </p:blipFill>
        <p:spPr>
          <a:xfrm>
            <a:off x="2662314" y="3429000"/>
            <a:ext cx="3931127" cy="3429000"/>
          </a:xfrm>
          <a:prstGeom prst="rect">
            <a:avLst/>
          </a:prstGeom>
        </p:spPr>
      </p:pic>
      <p:pic>
        <p:nvPicPr>
          <p:cNvPr id="10" name="Picture 9">
            <a:extLst>
              <a:ext uri="{FF2B5EF4-FFF2-40B4-BE49-F238E27FC236}">
                <a16:creationId xmlns:a16="http://schemas.microsoft.com/office/drawing/2014/main" id="{7062468D-20BF-4AB4-AADB-DE4550DC74D9}"/>
              </a:ext>
            </a:extLst>
          </p:cNvPr>
          <p:cNvPicPr>
            <a:picLocks noChangeAspect="1"/>
          </p:cNvPicPr>
          <p:nvPr/>
        </p:nvPicPr>
        <p:blipFill rotWithShape="1">
          <a:blip r:embed="rId3"/>
          <a:srcRect t="36162" r="76111"/>
          <a:stretch/>
        </p:blipFill>
        <p:spPr>
          <a:xfrm>
            <a:off x="6996851" y="2069342"/>
            <a:ext cx="1985784" cy="4628798"/>
          </a:xfrm>
          <a:prstGeom prst="rect">
            <a:avLst/>
          </a:prstGeom>
          <a:ln w="25400">
            <a:solidFill>
              <a:srgbClr val="FF0000"/>
            </a:solidFill>
          </a:ln>
        </p:spPr>
      </p:pic>
      <p:sp>
        <p:nvSpPr>
          <p:cNvPr id="11" name="Rectangle 10">
            <a:extLst>
              <a:ext uri="{FF2B5EF4-FFF2-40B4-BE49-F238E27FC236}">
                <a16:creationId xmlns:a16="http://schemas.microsoft.com/office/drawing/2014/main" id="{36603D81-D85B-4B8E-B023-8E6CBB2DED51}"/>
              </a:ext>
            </a:extLst>
          </p:cNvPr>
          <p:cNvSpPr/>
          <p:nvPr/>
        </p:nvSpPr>
        <p:spPr>
          <a:xfrm>
            <a:off x="2662314" y="4658379"/>
            <a:ext cx="869578" cy="2199621"/>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499158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CFF8E-75E2-40CF-AC29-52D05CFFD944}"/>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OPUS – Advisors’ Contributions</a:t>
            </a:r>
          </a:p>
        </p:txBody>
      </p:sp>
      <p:sp>
        <p:nvSpPr>
          <p:cNvPr id="3" name="Content Placeholder 2">
            <a:extLst>
              <a:ext uri="{FF2B5EF4-FFF2-40B4-BE49-F238E27FC236}">
                <a16:creationId xmlns:a16="http://schemas.microsoft.com/office/drawing/2014/main" id="{D9EE2F6B-41AB-4DF2-8D29-2E34B94739F0}"/>
              </a:ext>
            </a:extLst>
          </p:cNvPr>
          <p:cNvSpPr>
            <a:spLocks noGrp="1"/>
          </p:cNvSpPr>
          <p:nvPr>
            <p:ph idx="1"/>
          </p:nvPr>
        </p:nvSpPr>
        <p:spPr>
          <a:xfrm>
            <a:off x="53790" y="1268506"/>
            <a:ext cx="8229600" cy="4525963"/>
          </a:xfrm>
        </p:spPr>
        <p:txBody>
          <a:bodyPr/>
          <a:lstStyle/>
          <a:p>
            <a:r>
              <a:rPr lang="en-US" dirty="0">
                <a:latin typeface="Cambria" panose="02040503050406030204" pitchFamily="18" charset="0"/>
                <a:ea typeface="Cambria" panose="02040503050406030204" pitchFamily="18" charset="0"/>
              </a:rPr>
              <a:t>Instructor-led OPUS Projects training</a:t>
            </a:r>
          </a:p>
          <a:p>
            <a:pPr lvl="1"/>
            <a:r>
              <a:rPr lang="en-US" dirty="0">
                <a:latin typeface="Cambria" panose="02040503050406030204" pitchFamily="18" charset="0"/>
                <a:ea typeface="Cambria" panose="02040503050406030204" pitchFamily="18" charset="0"/>
              </a:rPr>
              <a:t>~12 hours per session</a:t>
            </a:r>
          </a:p>
          <a:p>
            <a:pPr lvl="1"/>
            <a:r>
              <a:rPr lang="en-US" dirty="0">
                <a:latin typeface="Cambria" panose="02040503050406030204" pitchFamily="18" charset="0"/>
                <a:ea typeface="Cambria" panose="02040503050406030204" pitchFamily="18" charset="0"/>
              </a:rPr>
              <a:t>In-person and Web-based</a:t>
            </a:r>
          </a:p>
          <a:p>
            <a:pPr lvl="1"/>
            <a:r>
              <a:rPr lang="en-US" dirty="0">
                <a:latin typeface="Cambria" panose="02040503050406030204" pitchFamily="18" charset="0"/>
                <a:ea typeface="Cambria" panose="02040503050406030204" pitchFamily="18" charset="0"/>
              </a:rPr>
              <a:t>No minimum class size</a:t>
            </a:r>
          </a:p>
          <a:p>
            <a:pPr lvl="1"/>
            <a:r>
              <a:rPr lang="en-US" dirty="0">
                <a:latin typeface="Cambria" panose="02040503050406030204" pitchFamily="18" charset="0"/>
                <a:ea typeface="Cambria" panose="02040503050406030204" pitchFamily="18" charset="0"/>
              </a:rPr>
              <a:t>Recent Groups</a:t>
            </a:r>
          </a:p>
          <a:p>
            <a:pPr lvl="2"/>
            <a:r>
              <a:rPr lang="en-US" dirty="0">
                <a:latin typeface="Cambria" panose="02040503050406030204" pitchFamily="18" charset="0"/>
                <a:ea typeface="Cambria" panose="02040503050406030204" pitchFamily="18" charset="0"/>
              </a:rPr>
              <a:t>ODOT (Ohio)</a:t>
            </a:r>
          </a:p>
          <a:p>
            <a:pPr lvl="2"/>
            <a:r>
              <a:rPr lang="en-US" dirty="0">
                <a:latin typeface="Cambria" panose="02040503050406030204" pitchFamily="18" charset="0"/>
                <a:ea typeface="Cambria" panose="02040503050406030204" pitchFamily="18" charset="0"/>
              </a:rPr>
              <a:t>KDOT (Kansas)</a:t>
            </a:r>
          </a:p>
          <a:p>
            <a:pPr lvl="2"/>
            <a:r>
              <a:rPr lang="en-US" dirty="0">
                <a:latin typeface="Cambria" panose="02040503050406030204" pitchFamily="18" charset="0"/>
                <a:ea typeface="Cambria" panose="02040503050406030204" pitchFamily="18" charset="0"/>
              </a:rPr>
              <a:t>USACE</a:t>
            </a:r>
          </a:p>
          <a:p>
            <a:pPr lvl="2"/>
            <a:r>
              <a:rPr lang="en-US" dirty="0">
                <a:latin typeface="Cambria" panose="02040503050406030204" pitchFamily="18" charset="0"/>
                <a:ea typeface="Cambria" panose="02040503050406030204" pitchFamily="18" charset="0"/>
              </a:rPr>
              <a:t>ASPS (Arkansas)</a:t>
            </a:r>
          </a:p>
          <a:p>
            <a:pPr lvl="1"/>
            <a:r>
              <a:rPr lang="en-US" dirty="0">
                <a:latin typeface="Cambria" panose="02040503050406030204" pitchFamily="18" charset="0"/>
                <a:ea typeface="Cambria" panose="02040503050406030204" pitchFamily="18" charset="0"/>
              </a:rPr>
              <a:t>6 sessions in 2021</a:t>
            </a:r>
          </a:p>
          <a:p>
            <a:pPr lvl="1"/>
            <a:r>
              <a:rPr lang="en-US" dirty="0">
                <a:latin typeface="Cambria" panose="02040503050406030204" pitchFamily="18" charset="0"/>
                <a:ea typeface="Cambria" panose="02040503050406030204" pitchFamily="18" charset="0"/>
              </a:rPr>
              <a:t>9 sessions in 2020</a:t>
            </a:r>
          </a:p>
          <a:p>
            <a:pPr lvl="2"/>
            <a:endParaRPr lang="en-US"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CBF647B1-28FD-459C-A3EF-D575B24C5B52}"/>
              </a:ext>
            </a:extLst>
          </p:cNvPr>
          <p:cNvPicPr>
            <a:picLocks noChangeAspect="1"/>
          </p:cNvPicPr>
          <p:nvPr/>
        </p:nvPicPr>
        <p:blipFill rotWithShape="1">
          <a:blip r:embed="rId3"/>
          <a:srcRect b="8594"/>
          <a:stretch/>
        </p:blipFill>
        <p:spPr>
          <a:xfrm>
            <a:off x="3928437" y="3352799"/>
            <a:ext cx="5161773" cy="3478306"/>
          </a:xfrm>
          <a:prstGeom prst="rect">
            <a:avLst/>
          </a:prstGeom>
          <a:ln w="31750">
            <a:solidFill>
              <a:schemeClr val="bg1">
                <a:lumMod val="75000"/>
              </a:schemeClr>
            </a:solidFill>
          </a:ln>
        </p:spPr>
      </p:pic>
      <p:sp>
        <p:nvSpPr>
          <p:cNvPr id="5" name="TextBox 4">
            <a:extLst>
              <a:ext uri="{FF2B5EF4-FFF2-40B4-BE49-F238E27FC236}">
                <a16:creationId xmlns:a16="http://schemas.microsoft.com/office/drawing/2014/main" id="{F8522921-D628-48A8-878B-3107195FF614}"/>
              </a:ext>
            </a:extLst>
          </p:cNvPr>
          <p:cNvSpPr txBox="1"/>
          <p:nvPr/>
        </p:nvSpPr>
        <p:spPr>
          <a:xfrm>
            <a:off x="6287589" y="2492259"/>
            <a:ext cx="2785203" cy="744630"/>
          </a:xfrm>
          <a:prstGeom prst="rect">
            <a:avLst/>
          </a:prstGeom>
          <a:solidFill>
            <a:srgbClr val="FFC000"/>
          </a:solidFill>
          <a:effectLst>
            <a:softEdge rad="63500"/>
          </a:effectLst>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Note: Our Advisors are not your only OP Trainers!</a:t>
            </a:r>
          </a:p>
        </p:txBody>
      </p:sp>
    </p:spTree>
    <p:extLst>
      <p:ext uri="{BB962C8B-B14F-4D97-AF65-F5344CB8AC3E}">
        <p14:creationId xmlns:p14="http://schemas.microsoft.com/office/powerpoint/2010/main" val="4048237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CFF8E-75E2-40CF-AC29-52D05CFFD944}"/>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OPUS – Advisors’ Contributions</a:t>
            </a:r>
          </a:p>
        </p:txBody>
      </p:sp>
      <p:sp>
        <p:nvSpPr>
          <p:cNvPr id="3" name="Content Placeholder 2">
            <a:extLst>
              <a:ext uri="{FF2B5EF4-FFF2-40B4-BE49-F238E27FC236}">
                <a16:creationId xmlns:a16="http://schemas.microsoft.com/office/drawing/2014/main" id="{D9EE2F6B-41AB-4DF2-8D29-2E34B94739F0}"/>
              </a:ext>
            </a:extLst>
          </p:cNvPr>
          <p:cNvSpPr>
            <a:spLocks noGrp="1"/>
          </p:cNvSpPr>
          <p:nvPr>
            <p:ph idx="1"/>
          </p:nvPr>
        </p:nvSpPr>
        <p:spPr>
          <a:xfrm>
            <a:off x="53790" y="1268506"/>
            <a:ext cx="8857128" cy="4525963"/>
          </a:xfrm>
        </p:spPr>
        <p:txBody>
          <a:bodyPr/>
          <a:lstStyle/>
          <a:p>
            <a:r>
              <a:rPr lang="en-US" dirty="0">
                <a:latin typeface="Cambria" panose="02040503050406030204" pitchFamily="18" charset="0"/>
                <a:ea typeface="Cambria" panose="02040503050406030204" pitchFamily="18" charset="0"/>
              </a:rPr>
              <a:t>OPUS Projects User Guide – </a:t>
            </a:r>
            <a:r>
              <a:rPr lang="en-US" i="1" dirty="0">
                <a:latin typeface="Cambria" panose="02040503050406030204" pitchFamily="18" charset="0"/>
                <a:ea typeface="Cambria" panose="02040503050406030204" pitchFamily="18" charset="0"/>
              </a:rPr>
              <a:t>updated June 2021</a:t>
            </a:r>
          </a:p>
          <a:p>
            <a:pPr lvl="1"/>
            <a:r>
              <a:rPr lang="en-US" dirty="0">
                <a:latin typeface="Cambria" panose="02040503050406030204" pitchFamily="18" charset="0"/>
                <a:ea typeface="Cambria" panose="02040503050406030204" pitchFamily="18" charset="0"/>
              </a:rPr>
              <a:t>Quick Start section</a:t>
            </a:r>
          </a:p>
          <a:p>
            <a:pPr lvl="1"/>
            <a:r>
              <a:rPr lang="en-US" dirty="0">
                <a:latin typeface="Cambria" panose="02040503050406030204" pitchFamily="18" charset="0"/>
                <a:ea typeface="Cambria" panose="02040503050406030204" pitchFamily="18" charset="0"/>
              </a:rPr>
              <a:t>Details on each phase</a:t>
            </a:r>
          </a:p>
          <a:p>
            <a:pPr lvl="1"/>
            <a:r>
              <a:rPr lang="en-US" dirty="0">
                <a:latin typeface="Cambria" panose="02040503050406030204" pitchFamily="18" charset="0"/>
                <a:ea typeface="Cambria" panose="02040503050406030204" pitchFamily="18" charset="0"/>
              </a:rPr>
              <a:t>Update Team included:</a:t>
            </a:r>
          </a:p>
          <a:p>
            <a:pPr lvl="2"/>
            <a:r>
              <a:rPr lang="en-US" dirty="0">
                <a:latin typeface="Cambria" panose="02040503050406030204" pitchFamily="18" charset="0"/>
                <a:ea typeface="Cambria" panose="02040503050406030204" pitchFamily="18" charset="0"/>
              </a:rPr>
              <a:t>Dave </a:t>
            </a:r>
            <a:r>
              <a:rPr lang="en-US" dirty="0" err="1">
                <a:latin typeface="Cambria" panose="02040503050406030204" pitchFamily="18" charset="0"/>
                <a:ea typeface="Cambria" panose="02040503050406030204" pitchFamily="18" charset="0"/>
              </a:rPr>
              <a:t>Zenk</a:t>
            </a:r>
            <a:r>
              <a:rPr lang="en-US" dirty="0">
                <a:latin typeface="Cambria" panose="02040503050406030204" pitchFamily="18" charset="0"/>
                <a:ea typeface="Cambria" panose="02040503050406030204" pitchFamily="18" charset="0"/>
              </a:rPr>
              <a:t>, PE, LS</a:t>
            </a:r>
          </a:p>
          <a:p>
            <a:pPr lvl="2"/>
            <a:r>
              <a:rPr lang="en-US" dirty="0">
                <a:latin typeface="Cambria" panose="02040503050406030204" pitchFamily="18" charset="0"/>
                <a:ea typeface="Cambria" panose="02040503050406030204" pitchFamily="18" charset="0"/>
              </a:rPr>
              <a:t>Bill Stone (retired)</a:t>
            </a:r>
          </a:p>
          <a:p>
            <a:pPr lvl="2"/>
            <a:r>
              <a:rPr lang="en-US" dirty="0">
                <a:latin typeface="Cambria" panose="02040503050406030204" pitchFamily="18" charset="0"/>
                <a:ea typeface="Cambria" panose="02040503050406030204" pitchFamily="18" charset="0"/>
              </a:rPr>
              <a:t>Jeff Jalbrzikowski, P.S., GISP</a:t>
            </a:r>
          </a:p>
          <a:p>
            <a:pPr lvl="2"/>
            <a:r>
              <a:rPr lang="en-US" dirty="0">
                <a:latin typeface="Cambria" panose="02040503050406030204" pitchFamily="18" charset="0"/>
                <a:ea typeface="Cambria" panose="02040503050406030204" pitchFamily="18" charset="0"/>
              </a:rPr>
              <a:t>Dan Prouty, PhD</a:t>
            </a:r>
          </a:p>
          <a:p>
            <a:pPr lvl="2"/>
            <a:r>
              <a:rPr lang="en-US" dirty="0">
                <a:latin typeface="Cambria" panose="02040503050406030204" pitchFamily="18" charset="0"/>
                <a:ea typeface="Cambria" panose="02040503050406030204" pitchFamily="18" charset="0"/>
              </a:rPr>
              <a:t>Ed Carlson</a:t>
            </a:r>
          </a:p>
        </p:txBody>
      </p:sp>
      <p:pic>
        <p:nvPicPr>
          <p:cNvPr id="4" name="Picture 3">
            <a:extLst>
              <a:ext uri="{FF2B5EF4-FFF2-40B4-BE49-F238E27FC236}">
                <a16:creationId xmlns:a16="http://schemas.microsoft.com/office/drawing/2014/main" id="{3715E4EC-4FA1-4787-A0B0-6A9B7593A776}"/>
              </a:ext>
            </a:extLst>
          </p:cNvPr>
          <p:cNvPicPr>
            <a:picLocks noChangeAspect="1"/>
          </p:cNvPicPr>
          <p:nvPr/>
        </p:nvPicPr>
        <p:blipFill>
          <a:blip r:embed="rId3"/>
          <a:stretch>
            <a:fillRect/>
          </a:stretch>
        </p:blipFill>
        <p:spPr>
          <a:xfrm>
            <a:off x="5321115" y="1909482"/>
            <a:ext cx="3571873" cy="4778189"/>
          </a:xfrm>
          <a:prstGeom prst="rect">
            <a:avLst/>
          </a:prstGeom>
          <a:ln w="25400">
            <a:solidFill>
              <a:srgbClr val="FF0000"/>
            </a:solidFill>
          </a:ln>
        </p:spPr>
      </p:pic>
      <p:sp>
        <p:nvSpPr>
          <p:cNvPr id="5" name="TextBox 4">
            <a:extLst>
              <a:ext uri="{FF2B5EF4-FFF2-40B4-BE49-F238E27FC236}">
                <a16:creationId xmlns:a16="http://schemas.microsoft.com/office/drawing/2014/main" id="{218664DD-C4DC-497F-A97D-0186CB54FEAA}"/>
              </a:ext>
            </a:extLst>
          </p:cNvPr>
          <p:cNvSpPr txBox="1"/>
          <p:nvPr/>
        </p:nvSpPr>
        <p:spPr>
          <a:xfrm>
            <a:off x="1019175" y="5778314"/>
            <a:ext cx="3311340" cy="744630"/>
          </a:xfrm>
          <a:prstGeom prst="rect">
            <a:avLst/>
          </a:prstGeom>
          <a:solidFill>
            <a:srgbClr val="FFC000"/>
          </a:solidFill>
          <a:effectLst>
            <a:softEdge rad="63500"/>
          </a:effectLst>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Note: many others outside the Advisor Team also contributed!</a:t>
            </a:r>
          </a:p>
        </p:txBody>
      </p:sp>
    </p:spTree>
    <p:extLst>
      <p:ext uri="{BB962C8B-B14F-4D97-AF65-F5344CB8AC3E}">
        <p14:creationId xmlns:p14="http://schemas.microsoft.com/office/powerpoint/2010/main" val="3627911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CFF8E-75E2-40CF-AC29-52D05CFFD944}"/>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OPUS – Advisors’ Contributions</a:t>
            </a:r>
          </a:p>
        </p:txBody>
      </p:sp>
      <p:sp>
        <p:nvSpPr>
          <p:cNvPr id="3" name="Content Placeholder 2">
            <a:extLst>
              <a:ext uri="{FF2B5EF4-FFF2-40B4-BE49-F238E27FC236}">
                <a16:creationId xmlns:a16="http://schemas.microsoft.com/office/drawing/2014/main" id="{D9EE2F6B-41AB-4DF2-8D29-2E34B94739F0}"/>
              </a:ext>
            </a:extLst>
          </p:cNvPr>
          <p:cNvSpPr>
            <a:spLocks noGrp="1"/>
          </p:cNvSpPr>
          <p:nvPr>
            <p:ph idx="1"/>
          </p:nvPr>
        </p:nvSpPr>
        <p:spPr>
          <a:xfrm>
            <a:off x="98612" y="1250577"/>
            <a:ext cx="8588188" cy="4525963"/>
          </a:xfrm>
        </p:spPr>
        <p:txBody>
          <a:bodyPr/>
          <a:lstStyle/>
          <a:p>
            <a:r>
              <a:rPr lang="en-US" dirty="0">
                <a:latin typeface="Cambria" panose="02040503050406030204" pitchFamily="18" charset="0"/>
                <a:ea typeface="Cambria" panose="02040503050406030204" pitchFamily="18" charset="0"/>
              </a:rPr>
              <a:t>OPUS Shared Solution Tutorial </a:t>
            </a:r>
          </a:p>
          <a:p>
            <a:pPr lvl="1"/>
            <a:r>
              <a:rPr lang="en-US" dirty="0">
                <a:latin typeface="Cambria" panose="02040503050406030204" pitchFamily="18" charset="0"/>
                <a:ea typeface="Cambria" panose="02040503050406030204" pitchFamily="18" charset="0"/>
              </a:rPr>
              <a:t>Targeted at </a:t>
            </a:r>
            <a:r>
              <a:rPr lang="en-US" dirty="0" err="1">
                <a:latin typeface="Cambria" panose="02040503050406030204" pitchFamily="18" charset="0"/>
                <a:ea typeface="Cambria" panose="02040503050406030204" pitchFamily="18" charset="0"/>
              </a:rPr>
              <a:t>GPSonBM</a:t>
            </a:r>
            <a:r>
              <a:rPr lang="en-US" dirty="0">
                <a:latin typeface="Cambria" panose="02040503050406030204" pitchFamily="18" charset="0"/>
                <a:ea typeface="Cambria" panose="02040503050406030204" pitchFamily="18" charset="0"/>
              </a:rPr>
              <a:t>, relevant to any OPUS-S user</a:t>
            </a:r>
          </a:p>
          <a:p>
            <a:pPr lvl="1"/>
            <a:r>
              <a:rPr lang="en-US" dirty="0">
                <a:latin typeface="Cambria" panose="02040503050406030204" pitchFamily="18" charset="0"/>
                <a:ea typeface="Cambria" panose="02040503050406030204" pitchFamily="18" charset="0"/>
              </a:rPr>
              <a:t>Details whole process (field to results)</a:t>
            </a:r>
          </a:p>
          <a:p>
            <a:pPr lvl="1"/>
            <a:r>
              <a:rPr lang="en-US" dirty="0">
                <a:latin typeface="Cambria" panose="02040503050406030204" pitchFamily="18" charset="0"/>
                <a:ea typeface="Cambria" panose="02040503050406030204" pitchFamily="18" charset="0"/>
              </a:rPr>
              <a:t>&lt; 11 minutes</a:t>
            </a:r>
          </a:p>
          <a:p>
            <a:pPr lvl="1"/>
            <a:r>
              <a:rPr lang="en-US" dirty="0">
                <a:latin typeface="Cambria" panose="02040503050406030204" pitchFamily="18" charset="0"/>
                <a:ea typeface="Cambria" panose="02040503050406030204" pitchFamily="18" charset="0"/>
              </a:rPr>
              <a:t>Mr. </a:t>
            </a:r>
            <a:r>
              <a:rPr lang="en-US" dirty="0" err="1">
                <a:latin typeface="Cambria" panose="02040503050406030204" pitchFamily="18" charset="0"/>
                <a:ea typeface="Cambria" panose="02040503050406030204" pitchFamily="18" charset="0"/>
              </a:rPr>
              <a:t>Zenk</a:t>
            </a:r>
            <a:r>
              <a:rPr lang="en-US" dirty="0">
                <a:latin typeface="Cambria" panose="02040503050406030204" pitchFamily="18" charset="0"/>
                <a:ea typeface="Cambria" panose="02040503050406030204" pitchFamily="18" charset="0"/>
              </a:rPr>
              <a:t> again!</a:t>
            </a:r>
          </a:p>
        </p:txBody>
      </p:sp>
      <p:pic>
        <p:nvPicPr>
          <p:cNvPr id="5" name="Picture 4">
            <a:extLst>
              <a:ext uri="{FF2B5EF4-FFF2-40B4-BE49-F238E27FC236}">
                <a16:creationId xmlns:a16="http://schemas.microsoft.com/office/drawing/2014/main" id="{7D004FB2-8609-4534-9815-7F4ACAC5521B}"/>
              </a:ext>
            </a:extLst>
          </p:cNvPr>
          <p:cNvPicPr>
            <a:picLocks noChangeAspect="1"/>
          </p:cNvPicPr>
          <p:nvPr/>
        </p:nvPicPr>
        <p:blipFill rotWithShape="1">
          <a:blip r:embed="rId3"/>
          <a:srcRect t="8550" b="13745"/>
          <a:stretch/>
        </p:blipFill>
        <p:spPr>
          <a:xfrm>
            <a:off x="3576917" y="3085914"/>
            <a:ext cx="5468471" cy="3666565"/>
          </a:xfrm>
          <a:prstGeom prst="rect">
            <a:avLst/>
          </a:prstGeom>
        </p:spPr>
      </p:pic>
      <p:pic>
        <p:nvPicPr>
          <p:cNvPr id="8" name="Picture 7">
            <a:extLst>
              <a:ext uri="{FF2B5EF4-FFF2-40B4-BE49-F238E27FC236}">
                <a16:creationId xmlns:a16="http://schemas.microsoft.com/office/drawing/2014/main" id="{259B0D79-8507-44D5-9AE6-7228C1E91057}"/>
              </a:ext>
            </a:extLst>
          </p:cNvPr>
          <p:cNvPicPr>
            <a:picLocks noChangeAspect="1"/>
          </p:cNvPicPr>
          <p:nvPr/>
        </p:nvPicPr>
        <p:blipFill>
          <a:blip r:embed="rId4"/>
          <a:stretch>
            <a:fillRect/>
          </a:stretch>
        </p:blipFill>
        <p:spPr>
          <a:xfrm>
            <a:off x="3626222" y="3715871"/>
            <a:ext cx="5369859" cy="3016469"/>
          </a:xfrm>
          <a:prstGeom prst="rect">
            <a:avLst/>
          </a:prstGeom>
        </p:spPr>
      </p:pic>
      <p:pic>
        <p:nvPicPr>
          <p:cNvPr id="9" name="Picture 8">
            <a:extLst>
              <a:ext uri="{FF2B5EF4-FFF2-40B4-BE49-F238E27FC236}">
                <a16:creationId xmlns:a16="http://schemas.microsoft.com/office/drawing/2014/main" id="{E8D15195-D54A-4B8E-BEE3-CDF8DC115793}"/>
              </a:ext>
            </a:extLst>
          </p:cNvPr>
          <p:cNvPicPr>
            <a:picLocks noChangeAspect="1"/>
          </p:cNvPicPr>
          <p:nvPr/>
        </p:nvPicPr>
        <p:blipFill>
          <a:blip r:embed="rId5"/>
          <a:stretch>
            <a:fillRect/>
          </a:stretch>
        </p:blipFill>
        <p:spPr>
          <a:xfrm>
            <a:off x="3626222" y="3715870"/>
            <a:ext cx="5369859" cy="3016469"/>
          </a:xfrm>
          <a:prstGeom prst="rect">
            <a:avLst/>
          </a:prstGeom>
        </p:spPr>
      </p:pic>
      <p:pic>
        <p:nvPicPr>
          <p:cNvPr id="10" name="Picture 9">
            <a:extLst>
              <a:ext uri="{FF2B5EF4-FFF2-40B4-BE49-F238E27FC236}">
                <a16:creationId xmlns:a16="http://schemas.microsoft.com/office/drawing/2014/main" id="{0F67B934-D3D7-4C4C-9FC6-C4D59B219AB2}"/>
              </a:ext>
            </a:extLst>
          </p:cNvPr>
          <p:cNvPicPr>
            <a:picLocks noChangeAspect="1"/>
          </p:cNvPicPr>
          <p:nvPr/>
        </p:nvPicPr>
        <p:blipFill>
          <a:blip r:embed="rId6"/>
          <a:stretch>
            <a:fillRect/>
          </a:stretch>
        </p:blipFill>
        <p:spPr>
          <a:xfrm>
            <a:off x="3626222" y="3715868"/>
            <a:ext cx="5369859" cy="3016469"/>
          </a:xfrm>
          <a:prstGeom prst="rect">
            <a:avLst/>
          </a:prstGeom>
        </p:spPr>
      </p:pic>
      <p:pic>
        <p:nvPicPr>
          <p:cNvPr id="11" name="Picture 10">
            <a:extLst>
              <a:ext uri="{FF2B5EF4-FFF2-40B4-BE49-F238E27FC236}">
                <a16:creationId xmlns:a16="http://schemas.microsoft.com/office/drawing/2014/main" id="{D08D5A17-B5DF-455C-82F8-341F00FB59D9}"/>
              </a:ext>
            </a:extLst>
          </p:cNvPr>
          <p:cNvPicPr>
            <a:picLocks noChangeAspect="1"/>
          </p:cNvPicPr>
          <p:nvPr/>
        </p:nvPicPr>
        <p:blipFill>
          <a:blip r:embed="rId7"/>
          <a:stretch>
            <a:fillRect/>
          </a:stretch>
        </p:blipFill>
        <p:spPr>
          <a:xfrm>
            <a:off x="3621742" y="3715866"/>
            <a:ext cx="5374339" cy="3018986"/>
          </a:xfrm>
          <a:prstGeom prst="rect">
            <a:avLst/>
          </a:prstGeom>
        </p:spPr>
      </p:pic>
    </p:spTree>
    <p:extLst>
      <p:ext uri="{BB962C8B-B14F-4D97-AF65-F5344CB8AC3E}">
        <p14:creationId xmlns:p14="http://schemas.microsoft.com/office/powerpoint/2010/main" val="17053345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6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6500"/>
                            </p:stCondLst>
                            <p:childTnLst>
                              <p:par>
                                <p:cTn id="9" presetID="10" presetClass="entr" presetSubtype="0" fill="hold" nodeType="afterEffect">
                                  <p:stCondLst>
                                    <p:cond delay="4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1000"/>
                            </p:stCondLst>
                            <p:childTnLst>
                              <p:par>
                                <p:cTn id="13" presetID="10" presetClass="entr" presetSubtype="0" fill="hold" nodeType="afterEffect">
                                  <p:stCondLst>
                                    <p:cond delay="4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500"/>
                            </p:stCondLst>
                            <p:childTnLst>
                              <p:par>
                                <p:cTn id="17" presetID="10" presetClass="entr" presetSubtype="0" fill="hold" nodeType="afterEffect">
                                  <p:stCondLst>
                                    <p:cond delay="4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4">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CFF8E-75E2-40CF-AC29-52D05CFFD944}"/>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OPUS – Advisors’ Contributions</a:t>
            </a:r>
          </a:p>
        </p:txBody>
      </p:sp>
      <p:sp>
        <p:nvSpPr>
          <p:cNvPr id="3" name="Content Placeholder 2">
            <a:extLst>
              <a:ext uri="{FF2B5EF4-FFF2-40B4-BE49-F238E27FC236}">
                <a16:creationId xmlns:a16="http://schemas.microsoft.com/office/drawing/2014/main" id="{D9EE2F6B-41AB-4DF2-8D29-2E34B94739F0}"/>
              </a:ext>
            </a:extLst>
          </p:cNvPr>
          <p:cNvSpPr>
            <a:spLocks noGrp="1"/>
          </p:cNvSpPr>
          <p:nvPr>
            <p:ph idx="1"/>
          </p:nvPr>
        </p:nvSpPr>
        <p:spPr>
          <a:xfrm>
            <a:off x="53790" y="1268506"/>
            <a:ext cx="8857128" cy="4525963"/>
          </a:xfrm>
        </p:spPr>
        <p:txBody>
          <a:bodyPr/>
          <a:lstStyle/>
          <a:p>
            <a:r>
              <a:rPr lang="en-US" dirty="0">
                <a:latin typeface="Cambria" panose="02040503050406030204" pitchFamily="18" charset="0"/>
                <a:ea typeface="Cambria" panose="02040503050406030204" pitchFamily="18" charset="0"/>
              </a:rPr>
              <a:t>Beta OPUS Projects (currently v5.0 </a:t>
            </a:r>
            <a:r>
              <a:rPr lang="en-US" dirty="0">
                <a:latin typeface="Cambria" panose="02040503050406030204" pitchFamily="18" charset="0"/>
                <a:ea typeface="Cambria" panose="02040503050406030204" pitchFamily="18" charset="0"/>
                <a:sym typeface="Wingdings" panose="05000000000000000000" pitchFamily="2" charset="2"/>
              </a:rPr>
              <a:t>aka “OP5.0”</a:t>
            </a:r>
            <a:r>
              <a:rPr lang="en-US" dirty="0">
                <a:latin typeface="Cambria" panose="02040503050406030204" pitchFamily="18" charset="0"/>
                <a:ea typeface="Cambria" panose="02040503050406030204" pitchFamily="18" charset="0"/>
              </a:rPr>
              <a:t>) </a:t>
            </a:r>
            <a:endParaRPr lang="en-US" i="1" dirty="0">
              <a:latin typeface="Cambria" panose="02040503050406030204" pitchFamily="18" charset="0"/>
              <a:ea typeface="Cambria" panose="02040503050406030204" pitchFamily="18" charset="0"/>
            </a:endParaRPr>
          </a:p>
          <a:p>
            <a:pPr lvl="1"/>
            <a:r>
              <a:rPr lang="en-US" dirty="0">
                <a:latin typeface="Cambria" panose="02040503050406030204" pitchFamily="18" charset="0"/>
                <a:ea typeface="Cambria" panose="02040503050406030204" pitchFamily="18" charset="0"/>
              </a:rPr>
              <a:t>Assist HQ with testing of GVX in Beta</a:t>
            </a:r>
          </a:p>
          <a:p>
            <a:pPr lvl="1"/>
            <a:r>
              <a:rPr lang="en-US" dirty="0">
                <a:latin typeface="Cambria" panose="02040503050406030204" pitchFamily="18" charset="0"/>
                <a:ea typeface="Cambria" panose="02040503050406030204" pitchFamily="18" charset="0"/>
              </a:rPr>
              <a:t>Reporting issues/problems</a:t>
            </a:r>
          </a:p>
          <a:p>
            <a:pPr lvl="1"/>
            <a:r>
              <a:rPr lang="en-US" dirty="0">
                <a:latin typeface="Cambria" panose="02040503050406030204" pitchFamily="18" charset="0"/>
                <a:ea typeface="Cambria" panose="02040503050406030204" pitchFamily="18" charset="0"/>
              </a:rPr>
              <a:t>Jeff Jalbrzikowski</a:t>
            </a:r>
          </a:p>
          <a:p>
            <a:pPr lvl="1"/>
            <a:r>
              <a:rPr lang="en-US" dirty="0">
                <a:latin typeface="Cambria" panose="02040503050406030204" pitchFamily="18" charset="0"/>
                <a:ea typeface="Cambria" panose="02040503050406030204" pitchFamily="18" charset="0"/>
              </a:rPr>
              <a:t>Support anyone                                                      interested in OP5</a:t>
            </a:r>
          </a:p>
          <a:p>
            <a:pPr lvl="2"/>
            <a:r>
              <a:rPr lang="en-US" dirty="0">
                <a:latin typeface="Cambria" panose="02040503050406030204" pitchFamily="18" charset="0"/>
                <a:ea typeface="Cambria" panose="02040503050406030204" pitchFamily="18" charset="0"/>
              </a:rPr>
              <a:t>NCGS</a:t>
            </a:r>
          </a:p>
          <a:p>
            <a:pPr lvl="2"/>
            <a:r>
              <a:rPr lang="en-US" dirty="0">
                <a:latin typeface="Cambria" panose="02040503050406030204" pitchFamily="18" charset="0"/>
                <a:ea typeface="Cambria" panose="02040503050406030204" pitchFamily="18" charset="0"/>
              </a:rPr>
              <a:t>ODOT</a:t>
            </a:r>
          </a:p>
          <a:p>
            <a:pPr lvl="2"/>
            <a:r>
              <a:rPr lang="en-US" dirty="0">
                <a:latin typeface="Cambria" panose="02040503050406030204" pitchFamily="18" charset="0"/>
                <a:ea typeface="Cambria" panose="02040503050406030204" pitchFamily="18" charset="0"/>
              </a:rPr>
              <a:t>WSRN</a:t>
            </a:r>
          </a:p>
          <a:p>
            <a:pPr lvl="1"/>
            <a:r>
              <a:rPr lang="en-US" dirty="0">
                <a:latin typeface="Cambria" panose="02040503050406030204" pitchFamily="18" charset="0"/>
                <a:ea typeface="Cambria" panose="02040503050406030204" pitchFamily="18" charset="0"/>
              </a:rPr>
              <a:t>Please contact a                                                          Geodetic Advisor</a:t>
            </a:r>
          </a:p>
        </p:txBody>
      </p:sp>
      <p:pic>
        <p:nvPicPr>
          <p:cNvPr id="7" name="Picture 6">
            <a:extLst>
              <a:ext uri="{FF2B5EF4-FFF2-40B4-BE49-F238E27FC236}">
                <a16:creationId xmlns:a16="http://schemas.microsoft.com/office/drawing/2014/main" id="{7382ECE2-5E78-42A4-849F-CA4476B18556}"/>
              </a:ext>
            </a:extLst>
          </p:cNvPr>
          <p:cNvPicPr>
            <a:picLocks noChangeAspect="1"/>
          </p:cNvPicPr>
          <p:nvPr/>
        </p:nvPicPr>
        <p:blipFill>
          <a:blip r:embed="rId5"/>
          <a:stretch>
            <a:fillRect/>
          </a:stretch>
        </p:blipFill>
        <p:spPr>
          <a:xfrm>
            <a:off x="3886200" y="2943685"/>
            <a:ext cx="5204010" cy="3844652"/>
          </a:xfrm>
          <a:prstGeom prst="rect">
            <a:avLst/>
          </a:prstGeom>
          <a:ln w="25400">
            <a:solidFill>
              <a:srgbClr val="FF0000"/>
            </a:solidFill>
          </a:ln>
        </p:spPr>
      </p:pic>
      <p:pic>
        <p:nvPicPr>
          <p:cNvPr id="4" name="Picture 3">
            <a:extLst>
              <a:ext uri="{FF2B5EF4-FFF2-40B4-BE49-F238E27FC236}">
                <a16:creationId xmlns:a16="http://schemas.microsoft.com/office/drawing/2014/main" id="{06EE018B-43AB-4FDF-A4FA-E85DF0F57572}"/>
              </a:ext>
            </a:extLst>
          </p:cNvPr>
          <p:cNvPicPr>
            <a:picLocks noChangeAspect="1"/>
          </p:cNvPicPr>
          <p:nvPr/>
        </p:nvPicPr>
        <p:blipFill rotWithShape="1">
          <a:blip r:embed="rId6"/>
          <a:srcRect l="1963" r="2435"/>
          <a:stretch/>
        </p:blipFill>
        <p:spPr>
          <a:xfrm>
            <a:off x="3567165" y="2943685"/>
            <a:ext cx="5523045" cy="3844652"/>
          </a:xfrm>
          <a:prstGeom prst="rect">
            <a:avLst/>
          </a:prstGeom>
          <a:ln w="25400">
            <a:solidFill>
              <a:srgbClr val="FF0000"/>
            </a:solidFill>
          </a:ln>
        </p:spPr>
      </p:pic>
      <p:pic>
        <p:nvPicPr>
          <p:cNvPr id="5" name="Picture 4">
            <a:extLst>
              <a:ext uri="{FF2B5EF4-FFF2-40B4-BE49-F238E27FC236}">
                <a16:creationId xmlns:a16="http://schemas.microsoft.com/office/drawing/2014/main" id="{4FC56218-9E85-43FA-8443-D65CB33C3E41}"/>
              </a:ext>
            </a:extLst>
          </p:cNvPr>
          <p:cNvPicPr>
            <a:picLocks noChangeAspect="1"/>
          </p:cNvPicPr>
          <p:nvPr/>
        </p:nvPicPr>
        <p:blipFill rotWithShape="1">
          <a:blip r:embed="rId7"/>
          <a:srcRect b="47847"/>
          <a:stretch/>
        </p:blipFill>
        <p:spPr>
          <a:xfrm>
            <a:off x="3567165" y="2943685"/>
            <a:ext cx="5523045" cy="3844652"/>
          </a:xfrm>
          <a:prstGeom prst="rect">
            <a:avLst/>
          </a:prstGeom>
        </p:spPr>
      </p:pic>
      <p:pic>
        <p:nvPicPr>
          <p:cNvPr id="8" name="Graphic 7" descr="Telephone">
            <a:extLst>
              <a:ext uri="{FF2B5EF4-FFF2-40B4-BE49-F238E27FC236}">
                <a16:creationId xmlns:a16="http://schemas.microsoft.com/office/drawing/2014/main" id="{7295CA19-463E-49E5-993D-55B5DA92500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20198" y="6536677"/>
            <a:ext cx="308622" cy="308622"/>
          </a:xfrm>
          <a:prstGeom prst="rect">
            <a:avLst/>
          </a:prstGeom>
        </p:spPr>
      </p:pic>
      <p:pic>
        <p:nvPicPr>
          <p:cNvPr id="10" name="Graphic 9" descr="Email">
            <a:extLst>
              <a:ext uri="{FF2B5EF4-FFF2-40B4-BE49-F238E27FC236}">
                <a16:creationId xmlns:a16="http://schemas.microsoft.com/office/drawing/2014/main" id="{80B918F2-9A68-42EC-9B4F-AD447A8A074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89295" y="6531941"/>
            <a:ext cx="258560" cy="258560"/>
          </a:xfrm>
          <a:prstGeom prst="rect">
            <a:avLst/>
          </a:prstGeom>
        </p:spPr>
      </p:pic>
      <p:pic>
        <p:nvPicPr>
          <p:cNvPr id="12" name="Graphic 11" descr="Call center">
            <a:extLst>
              <a:ext uri="{FF2B5EF4-FFF2-40B4-BE49-F238E27FC236}">
                <a16:creationId xmlns:a16="http://schemas.microsoft.com/office/drawing/2014/main" id="{DBFD3BDA-623C-4ECA-A4CB-B481ABD0AFD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18907" y="6553422"/>
            <a:ext cx="258561" cy="258561"/>
          </a:xfrm>
          <a:prstGeom prst="rect">
            <a:avLst/>
          </a:prstGeom>
        </p:spPr>
      </p:pic>
      <p:grpSp>
        <p:nvGrpSpPr>
          <p:cNvPr id="20" name="Group 19">
            <a:extLst>
              <a:ext uri="{FF2B5EF4-FFF2-40B4-BE49-F238E27FC236}">
                <a16:creationId xmlns:a16="http://schemas.microsoft.com/office/drawing/2014/main" id="{ED68BADA-A9CC-4C36-8FF8-AAF136994035}"/>
              </a:ext>
            </a:extLst>
          </p:cNvPr>
          <p:cNvGrpSpPr/>
          <p:nvPr/>
        </p:nvGrpSpPr>
        <p:grpSpPr>
          <a:xfrm>
            <a:off x="3567165" y="2943685"/>
            <a:ext cx="5523045" cy="3868298"/>
            <a:chOff x="3567165" y="2943685"/>
            <a:chExt cx="5523045" cy="3868298"/>
          </a:xfrm>
        </p:grpSpPr>
        <p:sp>
          <p:nvSpPr>
            <p:cNvPr id="18" name="Rectangle 17">
              <a:extLst>
                <a:ext uri="{FF2B5EF4-FFF2-40B4-BE49-F238E27FC236}">
                  <a16:creationId xmlns:a16="http://schemas.microsoft.com/office/drawing/2014/main" id="{109795E5-0D1B-48FC-AA10-696D430DBFDA}"/>
                </a:ext>
              </a:extLst>
            </p:cNvPr>
            <p:cNvSpPr/>
            <p:nvPr/>
          </p:nvSpPr>
          <p:spPr>
            <a:xfrm>
              <a:off x="3567165" y="2943685"/>
              <a:ext cx="5523045" cy="3868298"/>
            </a:xfrm>
            <a:prstGeom prst="rect">
              <a:avLst/>
            </a:prstGeom>
            <a:solidFill>
              <a:schemeClr val="bg1">
                <a:lumMod val="85000"/>
              </a:schemeClr>
            </a:solidFill>
            <a:ln w="31750">
              <a:solidFill>
                <a:srgbClr val="D9D9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073496CC-25F0-4DFF-B971-9F6FCEF03A94}"/>
                </a:ext>
              </a:extLst>
            </p:cNvPr>
            <p:cNvPicPr>
              <a:picLocks noChangeAspect="1"/>
            </p:cNvPicPr>
            <p:nvPr/>
          </p:nvPicPr>
          <p:blipFill rotWithShape="1">
            <a:blip r:embed="rId14"/>
            <a:srcRect r="38835" b="71913"/>
            <a:stretch/>
          </p:blipFill>
          <p:spPr>
            <a:xfrm>
              <a:off x="3567165" y="4234043"/>
              <a:ext cx="5523045" cy="1396198"/>
            </a:xfrm>
            <a:prstGeom prst="rect">
              <a:avLst/>
            </a:prstGeom>
          </p:spPr>
        </p:pic>
      </p:grpSp>
      <p:sp>
        <p:nvSpPr>
          <p:cNvPr id="19" name="Explosion: 14 Points 18">
            <a:extLst>
              <a:ext uri="{FF2B5EF4-FFF2-40B4-BE49-F238E27FC236}">
                <a16:creationId xmlns:a16="http://schemas.microsoft.com/office/drawing/2014/main" id="{22CF3337-3E59-4863-AF3C-2DE1EAFBCE87}"/>
              </a:ext>
            </a:extLst>
          </p:cNvPr>
          <p:cNvSpPr/>
          <p:nvPr/>
        </p:nvSpPr>
        <p:spPr>
          <a:xfrm rot="21110043">
            <a:off x="4959599" y="5726000"/>
            <a:ext cx="2897312" cy="993868"/>
          </a:xfrm>
          <a:prstGeom prst="irregularSeal2">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Huh?!</a:t>
            </a:r>
          </a:p>
        </p:txBody>
      </p:sp>
    </p:spTree>
    <p:extLst>
      <p:ext uri="{BB962C8B-B14F-4D97-AF65-F5344CB8AC3E}">
        <p14:creationId xmlns:p14="http://schemas.microsoft.com/office/powerpoint/2010/main" val="32527319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6000"/>
                            </p:stCondLst>
                            <p:childTnLst>
                              <p:par>
                                <p:cTn id="9" presetID="10" presetClass="entr" presetSubtype="0" fill="hold" nodeType="afterEffect">
                                  <p:stCondLst>
                                    <p:cond delay="4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11000"/>
                            </p:stCondLst>
                            <p:childTnLst>
                              <p:par>
                                <p:cTn id="13" presetID="10" presetClass="entr" presetSubtype="0" fill="hold" nodeType="afterEffect">
                                  <p:stCondLst>
                                    <p:cond delay="400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1000" fill="hold"/>
                                        <p:tgtEl>
                                          <p:spTgt spid="19"/>
                                        </p:tgtEl>
                                        <p:attrNameLst>
                                          <p:attrName>ppt_w</p:attrName>
                                        </p:attrNameLst>
                                      </p:cBhvr>
                                      <p:tavLst>
                                        <p:tav tm="0">
                                          <p:val>
                                            <p:fltVal val="0"/>
                                          </p:val>
                                        </p:tav>
                                        <p:tav tm="100000">
                                          <p:val>
                                            <p:strVal val="#ppt_w"/>
                                          </p:val>
                                        </p:tav>
                                      </p:tavLst>
                                    </p:anim>
                                    <p:anim calcmode="lin" valueType="num">
                                      <p:cBhvr>
                                        <p:cTn id="21" dur="1000" fill="hold"/>
                                        <p:tgtEl>
                                          <p:spTgt spid="19"/>
                                        </p:tgtEl>
                                        <p:attrNameLst>
                                          <p:attrName>ppt_h</p:attrName>
                                        </p:attrNameLst>
                                      </p:cBhvr>
                                      <p:tavLst>
                                        <p:tav tm="0">
                                          <p:val>
                                            <p:fltVal val="0"/>
                                          </p:val>
                                        </p:tav>
                                        <p:tav tm="100000">
                                          <p:val>
                                            <p:strVal val="#ppt_h"/>
                                          </p:val>
                                        </p:tav>
                                      </p:tavLst>
                                    </p:anim>
                                    <p:anim calcmode="lin" valueType="num">
                                      <p:cBhvr>
                                        <p:cTn id="22" dur="1000" fill="hold"/>
                                        <p:tgtEl>
                                          <p:spTgt spid="19"/>
                                        </p:tgtEl>
                                        <p:attrNameLst>
                                          <p:attrName>style.rotation</p:attrName>
                                        </p:attrNameLst>
                                      </p:cBhvr>
                                      <p:tavLst>
                                        <p:tav tm="0">
                                          <p:val>
                                            <p:fltVal val="90"/>
                                          </p:val>
                                        </p:tav>
                                        <p:tav tm="100000">
                                          <p:val>
                                            <p:fltVal val="0"/>
                                          </p:val>
                                        </p:tav>
                                      </p:tavLst>
                                    </p:anim>
                                    <p:animEffect transition="in" filter="fade">
                                      <p:cBhvr>
                                        <p:cTn id="23" dur="1000"/>
                                        <p:tgtEl>
                                          <p:spTgt spid="19"/>
                                        </p:tgtEl>
                                      </p:cBhvr>
                                    </p:animEffect>
                                  </p:childTnLst>
                                </p:cTn>
                              </p:par>
                            </p:childTnLst>
                          </p:cTn>
                        </p:par>
                        <p:par>
                          <p:cTn id="24" fill="hold">
                            <p:stCondLst>
                              <p:cond delay="1000"/>
                            </p:stCondLst>
                            <p:childTnLst>
                              <p:par>
                                <p:cTn id="25" presetID="10" presetClass="entr" presetSubtype="0" fill="hold" nodeType="afterEffect">
                                  <p:stCondLst>
                                    <p:cond delay="20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200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200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0" y="2157141"/>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altLang="en-US" sz="40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G</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NSS </a:t>
            </a:r>
            <a:r>
              <a:rPr kumimoji="0" lang="en-US" altLang="en-US" sz="40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V</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ector </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E</a:t>
            </a:r>
            <a:r>
              <a:rPr kumimoji="0" lang="en-US" altLang="en-US" sz="40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X</a:t>
            </a:r>
            <a:r>
              <a:rPr kumimoji="0" lang="en-US" alt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change</a:t>
            </a: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(GVX)</a:t>
            </a:r>
          </a:p>
        </p:txBody>
      </p:sp>
      <p:sp>
        <p:nvSpPr>
          <p:cNvPr id="6" name="Content Placeholder 2"/>
          <p:cNvSpPr>
            <a:spLocks noGrp="1"/>
          </p:cNvSpPr>
          <p:nvPr>
            <p:ph idx="1"/>
          </p:nvPr>
        </p:nvSpPr>
        <p:spPr>
          <a:xfrm>
            <a:off x="143435" y="3085946"/>
            <a:ext cx="8857130" cy="3525312"/>
          </a:xfrm>
        </p:spPr>
        <p:txBody>
          <a:bodyPr/>
          <a:lstStyle/>
          <a:p>
            <a:pPr marL="0" indent="0">
              <a:buNone/>
              <a:defRPr/>
            </a:pPr>
            <a:r>
              <a:rPr lang="en-US" sz="2000" b="1" dirty="0">
                <a:latin typeface="Cambria" panose="02040503050406030204" pitchFamily="18" charset="0"/>
                <a:ea typeface="Cambria" panose="02040503050406030204" pitchFamily="18" charset="0"/>
              </a:rPr>
              <a:t>Website: </a:t>
            </a:r>
            <a:r>
              <a:rPr lang="en-US" sz="2000" dirty="0">
                <a:latin typeface="Cambria" panose="02040503050406030204" pitchFamily="18" charset="0"/>
                <a:ea typeface="Cambria" panose="02040503050406030204" pitchFamily="18" charset="0"/>
                <a:hlinkClick r:id="rId3"/>
              </a:rPr>
              <a:t>https://www.ngs.noaa.gov/data/formats/GVX/index.shtml</a:t>
            </a:r>
            <a:endParaRPr lang="en-US" sz="2000" dirty="0">
              <a:latin typeface="Cambria" panose="02040503050406030204" pitchFamily="18" charset="0"/>
              <a:ea typeface="Cambria" panose="02040503050406030204" pitchFamily="18" charset="0"/>
            </a:endParaRPr>
          </a:p>
          <a:p>
            <a:pPr>
              <a:defRPr/>
            </a:pPr>
            <a:r>
              <a:rPr lang="en-US" sz="2000" dirty="0">
                <a:latin typeface="Cambria" panose="02040503050406030204" pitchFamily="18" charset="0"/>
                <a:ea typeface="Cambria" panose="02040503050406030204" pitchFamily="18" charset="0"/>
              </a:rPr>
              <a:t>Detailed documentation, Schema, and Example File available</a:t>
            </a:r>
          </a:p>
          <a:p>
            <a:pPr>
              <a:defRPr/>
            </a:pPr>
            <a:r>
              <a:rPr lang="en-US" sz="2000" dirty="0">
                <a:latin typeface="Cambria" panose="02040503050406030204" pitchFamily="18" charset="0"/>
                <a:ea typeface="Cambria" panose="02040503050406030204" pitchFamily="18" charset="0"/>
              </a:rPr>
              <a:t>any major search engine: “</a:t>
            </a:r>
            <a:r>
              <a:rPr lang="en-US" sz="2000" dirty="0" err="1">
                <a:latin typeface="Cambria" panose="02040503050406030204" pitchFamily="18" charset="0"/>
                <a:ea typeface="Cambria" panose="02040503050406030204" pitchFamily="18" charset="0"/>
              </a:rPr>
              <a:t>ngs</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gvx</a:t>
            </a:r>
            <a:r>
              <a:rPr lang="en-US" sz="2000" dirty="0">
                <a:latin typeface="Cambria" panose="02040503050406030204" pitchFamily="18" charset="0"/>
                <a:ea typeface="Cambria" panose="02040503050406030204" pitchFamily="18" charset="0"/>
              </a:rPr>
              <a:t> file format”</a:t>
            </a:r>
          </a:p>
          <a:p>
            <a:pPr marL="0" indent="0">
              <a:buNone/>
              <a:defRPr/>
            </a:pPr>
            <a:endParaRPr lang="en-US" sz="2000" b="1" u="sng" dirty="0">
              <a:latin typeface="Cambria" panose="02040503050406030204" pitchFamily="18" charset="0"/>
              <a:ea typeface="Cambria" panose="02040503050406030204" pitchFamily="18" charset="0"/>
            </a:endParaRPr>
          </a:p>
          <a:p>
            <a:pPr marL="0" indent="0" algn="ctr">
              <a:buNone/>
              <a:defRPr/>
            </a:pPr>
            <a:r>
              <a:rPr lang="en-US" sz="3200" b="1" u="sng" dirty="0">
                <a:latin typeface="Cambria" panose="02040503050406030204" pitchFamily="18" charset="0"/>
                <a:ea typeface="Cambria" panose="02040503050406030204" pitchFamily="18" charset="0"/>
              </a:rPr>
              <a:t>…think of GVX as RINEX for RTK/RTN data</a:t>
            </a:r>
          </a:p>
          <a:p>
            <a:pPr>
              <a:defRPr/>
            </a:pPr>
            <a:r>
              <a:rPr lang="en-US" sz="2000" dirty="0">
                <a:latin typeface="Cambria" panose="02040503050406030204" pitchFamily="18" charset="0"/>
                <a:ea typeface="Cambria" panose="02040503050406030204" pitchFamily="18" charset="0"/>
              </a:rPr>
              <a:t>Collect RTK, RTN, or PPK, data with your GNSS receiver and field software</a:t>
            </a:r>
          </a:p>
          <a:p>
            <a:pPr lvl="1">
              <a:defRPr/>
            </a:pPr>
            <a:r>
              <a:rPr lang="en-US" sz="1700" dirty="0">
                <a:latin typeface="Cambria" panose="02040503050406030204" pitchFamily="18" charset="0"/>
                <a:ea typeface="Cambria" panose="02040503050406030204" pitchFamily="18" charset="0"/>
              </a:rPr>
              <a:t>Data must be logged and stored as vectors, not points!</a:t>
            </a:r>
          </a:p>
          <a:p>
            <a:pPr>
              <a:defRPr/>
            </a:pPr>
            <a:r>
              <a:rPr lang="en-US" sz="2000" dirty="0">
                <a:latin typeface="Cambria" panose="02040503050406030204" pitchFamily="18" charset="0"/>
                <a:ea typeface="Cambria" panose="02040503050406030204" pitchFamily="18" charset="0"/>
              </a:rPr>
              <a:t>Use your office (or field) software to export vectors to a .</a:t>
            </a:r>
            <a:r>
              <a:rPr lang="en-US" sz="2000" dirty="0" err="1">
                <a:latin typeface="Cambria" panose="02040503050406030204" pitchFamily="18" charset="0"/>
                <a:ea typeface="Cambria" panose="02040503050406030204" pitchFamily="18" charset="0"/>
              </a:rPr>
              <a:t>gvx</a:t>
            </a:r>
            <a:r>
              <a:rPr lang="en-US" sz="2000" dirty="0">
                <a:latin typeface="Cambria" panose="02040503050406030204" pitchFamily="18" charset="0"/>
                <a:ea typeface="Cambria" panose="02040503050406030204" pitchFamily="18" charset="0"/>
              </a:rPr>
              <a:t> file</a:t>
            </a:r>
          </a:p>
          <a:p>
            <a:pPr>
              <a:defRPr/>
            </a:pPr>
            <a:r>
              <a:rPr lang="en-US" sz="2000" dirty="0">
                <a:latin typeface="Cambria" panose="02040503050406030204" pitchFamily="18" charset="0"/>
                <a:ea typeface="Cambria" panose="02040503050406030204" pitchFamily="18" charset="0"/>
              </a:rPr>
              <a:t>Upload .</a:t>
            </a:r>
            <a:r>
              <a:rPr lang="en-US" sz="2000" dirty="0" err="1">
                <a:latin typeface="Cambria" panose="02040503050406030204" pitchFamily="18" charset="0"/>
                <a:ea typeface="Cambria" panose="02040503050406030204" pitchFamily="18" charset="0"/>
              </a:rPr>
              <a:t>gvx</a:t>
            </a:r>
            <a:r>
              <a:rPr lang="en-US" sz="2000" dirty="0">
                <a:latin typeface="Cambria" panose="02040503050406030204" pitchFamily="18" charset="0"/>
                <a:ea typeface="Cambria" panose="02040503050406030204" pitchFamily="18" charset="0"/>
              </a:rPr>
              <a:t> to OP5.0</a:t>
            </a:r>
          </a:p>
        </p:txBody>
      </p:sp>
      <p:sp>
        <p:nvSpPr>
          <p:cNvPr id="5" name="Title 1">
            <a:extLst>
              <a:ext uri="{FF2B5EF4-FFF2-40B4-BE49-F238E27FC236}">
                <a16:creationId xmlns:a16="http://schemas.microsoft.com/office/drawing/2014/main" id="{4625FCE0-0834-478F-81B8-F7E48746CA1F}"/>
              </a:ext>
            </a:extLst>
          </p:cNvPr>
          <p:cNvSpPr txBox="1">
            <a:spLocks/>
          </p:cNvSpPr>
          <p:nvPr/>
        </p:nvSpPr>
        <p:spPr bwMode="auto">
          <a:xfrm>
            <a:off x="0" y="667668"/>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Sidebar: What is this GVX thing?</a:t>
            </a:r>
          </a:p>
        </p:txBody>
      </p:sp>
    </p:spTree>
    <p:extLst>
      <p:ext uri="{BB962C8B-B14F-4D97-AF65-F5344CB8AC3E}">
        <p14:creationId xmlns:p14="http://schemas.microsoft.com/office/powerpoint/2010/main" val="252107666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250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par>
                                <p:cTn id="12" presetID="10" presetClass="entr" presetSubtype="0" fill="hold" grpId="0" nodeType="withEffect">
                                  <p:stCondLst>
                                    <p:cond delay="250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par>
                                <p:cTn id="15" presetID="10" presetClass="entr" presetSubtype="0" fill="hold" grpId="0" nodeType="withEffect">
                                  <p:stCondLst>
                                    <p:cond delay="250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par>
                          <p:cTn id="23" fill="hold">
                            <p:stCondLst>
                              <p:cond delay="500"/>
                            </p:stCondLst>
                            <p:childTnLst>
                              <p:par>
                                <p:cTn id="24" presetID="10" presetClass="entr" presetSubtype="0" fill="hold" nodeType="afterEffect">
                                  <p:stCondLst>
                                    <p:cond delay="150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500"/>
                                        <p:tgtEl>
                                          <p:spTgt spid="6">
                                            <p:txEl>
                                              <p:pRg st="5" end="5"/>
                                            </p:txEl>
                                          </p:spTgt>
                                        </p:tgtEl>
                                      </p:cBhvr>
                                    </p:animEffect>
                                  </p:childTnLst>
                                </p:cTn>
                              </p:par>
                              <p:par>
                                <p:cTn id="27" presetID="10" presetClass="entr" presetSubtype="0" fill="hold" nodeType="withEffect">
                                  <p:stCondLst>
                                    <p:cond delay="150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fade">
                                      <p:cBhvr>
                                        <p:cTn id="29" dur="500"/>
                                        <p:tgtEl>
                                          <p:spTgt spid="6">
                                            <p:txEl>
                                              <p:pRg st="6" end="6"/>
                                            </p:txEl>
                                          </p:spTgt>
                                        </p:tgtEl>
                                      </p:cBhvr>
                                    </p:animEffect>
                                  </p:childTnLst>
                                </p:cTn>
                              </p:par>
                              <p:par>
                                <p:cTn id="30" presetID="10" presetClass="entr" presetSubtype="0" fill="hold" nodeType="withEffect">
                                  <p:stCondLst>
                                    <p:cond delay="150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fade">
                                      <p:cBhvr>
                                        <p:cTn id="32" dur="500"/>
                                        <p:tgtEl>
                                          <p:spTgt spid="6">
                                            <p:txEl>
                                              <p:pRg st="7" end="7"/>
                                            </p:txEl>
                                          </p:spTgt>
                                        </p:tgtEl>
                                      </p:cBhvr>
                                    </p:animEffect>
                                  </p:childTnLst>
                                </p:cTn>
                              </p:par>
                              <p:par>
                                <p:cTn id="33" presetID="10" presetClass="entr" presetSubtype="0" fill="hold" nodeType="withEffect">
                                  <p:stCondLst>
                                    <p:cond delay="150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fade">
                                      <p:cBhvr>
                                        <p:cTn id="35"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CFF8E-75E2-40CF-AC29-52D05CFFD944}"/>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OPUS – Advisors’ Contributions</a:t>
            </a:r>
          </a:p>
        </p:txBody>
      </p:sp>
      <p:sp>
        <p:nvSpPr>
          <p:cNvPr id="3" name="Content Placeholder 2">
            <a:extLst>
              <a:ext uri="{FF2B5EF4-FFF2-40B4-BE49-F238E27FC236}">
                <a16:creationId xmlns:a16="http://schemas.microsoft.com/office/drawing/2014/main" id="{D9EE2F6B-41AB-4DF2-8D29-2E34B94739F0}"/>
              </a:ext>
            </a:extLst>
          </p:cNvPr>
          <p:cNvSpPr>
            <a:spLocks noGrp="1"/>
          </p:cNvSpPr>
          <p:nvPr>
            <p:ph idx="1"/>
          </p:nvPr>
        </p:nvSpPr>
        <p:spPr>
          <a:xfrm>
            <a:off x="98612" y="1250577"/>
            <a:ext cx="8588188" cy="4525963"/>
          </a:xfrm>
        </p:spPr>
        <p:txBody>
          <a:bodyPr/>
          <a:lstStyle/>
          <a:p>
            <a:r>
              <a:rPr lang="en-US" dirty="0" err="1">
                <a:latin typeface="Cambria" panose="02040503050406030204" pitchFamily="18" charset="0"/>
                <a:ea typeface="Cambria" panose="02040503050406030204" pitchFamily="18" charset="0"/>
              </a:rPr>
              <a:t>WinDesc</a:t>
            </a:r>
            <a:r>
              <a:rPr lang="en-US" dirty="0">
                <a:latin typeface="Cambria" panose="02040503050406030204" pitchFamily="18" charset="0"/>
                <a:ea typeface="Cambria" panose="02040503050406030204" pitchFamily="18" charset="0"/>
              </a:rPr>
              <a:t> Tutorial </a:t>
            </a:r>
          </a:p>
          <a:p>
            <a:pPr lvl="1"/>
            <a:r>
              <a:rPr lang="en-US" dirty="0">
                <a:latin typeface="Cambria" panose="02040503050406030204" pitchFamily="18" charset="0"/>
                <a:ea typeface="Cambria" panose="02040503050406030204" pitchFamily="18" charset="0"/>
              </a:rPr>
              <a:t>Necessary to submit descriptive mark data via OP</a:t>
            </a:r>
          </a:p>
          <a:p>
            <a:pPr lvl="1"/>
            <a:r>
              <a:rPr lang="en-US" dirty="0">
                <a:latin typeface="Cambria" panose="02040503050406030204" pitchFamily="18" charset="0"/>
                <a:ea typeface="Cambria" panose="02040503050406030204" pitchFamily="18" charset="0"/>
              </a:rPr>
              <a:t>Brian Ward – Central Plains</a:t>
            </a:r>
          </a:p>
        </p:txBody>
      </p:sp>
      <p:pic>
        <p:nvPicPr>
          <p:cNvPr id="5" name="Picture 4">
            <a:extLst>
              <a:ext uri="{FF2B5EF4-FFF2-40B4-BE49-F238E27FC236}">
                <a16:creationId xmlns:a16="http://schemas.microsoft.com/office/drawing/2014/main" id="{A502ED90-9801-493E-BA99-D63AD372535D}"/>
              </a:ext>
            </a:extLst>
          </p:cNvPr>
          <p:cNvPicPr>
            <a:picLocks noChangeAspect="1"/>
          </p:cNvPicPr>
          <p:nvPr/>
        </p:nvPicPr>
        <p:blipFill rotWithShape="1">
          <a:blip r:embed="rId3"/>
          <a:srcRect b="13856"/>
          <a:stretch/>
        </p:blipFill>
        <p:spPr>
          <a:xfrm>
            <a:off x="4464917" y="2936968"/>
            <a:ext cx="4679083" cy="3921032"/>
          </a:xfrm>
          <a:prstGeom prst="rect">
            <a:avLst/>
          </a:prstGeom>
        </p:spPr>
      </p:pic>
      <p:pic>
        <p:nvPicPr>
          <p:cNvPr id="6" name="Picture 5">
            <a:extLst>
              <a:ext uri="{FF2B5EF4-FFF2-40B4-BE49-F238E27FC236}">
                <a16:creationId xmlns:a16="http://schemas.microsoft.com/office/drawing/2014/main" id="{B72FA26D-4E20-4717-AD1E-46D996B5AF64}"/>
              </a:ext>
            </a:extLst>
          </p:cNvPr>
          <p:cNvPicPr>
            <a:picLocks noChangeAspect="1"/>
          </p:cNvPicPr>
          <p:nvPr/>
        </p:nvPicPr>
        <p:blipFill>
          <a:blip r:embed="rId4"/>
          <a:stretch>
            <a:fillRect/>
          </a:stretch>
        </p:blipFill>
        <p:spPr>
          <a:xfrm>
            <a:off x="134472" y="2936968"/>
            <a:ext cx="2917224" cy="2627912"/>
          </a:xfrm>
          <a:prstGeom prst="rect">
            <a:avLst/>
          </a:prstGeom>
        </p:spPr>
      </p:pic>
      <p:pic>
        <p:nvPicPr>
          <p:cNvPr id="8" name="Picture 7">
            <a:extLst>
              <a:ext uri="{FF2B5EF4-FFF2-40B4-BE49-F238E27FC236}">
                <a16:creationId xmlns:a16="http://schemas.microsoft.com/office/drawing/2014/main" id="{FBDA70BE-2B94-4486-9B13-2BCA45CC2161}"/>
              </a:ext>
            </a:extLst>
          </p:cNvPr>
          <p:cNvPicPr>
            <a:picLocks noChangeAspect="1"/>
          </p:cNvPicPr>
          <p:nvPr/>
        </p:nvPicPr>
        <p:blipFill>
          <a:blip r:embed="rId5"/>
          <a:stretch>
            <a:fillRect/>
          </a:stretch>
        </p:blipFill>
        <p:spPr>
          <a:xfrm>
            <a:off x="697646" y="3513558"/>
            <a:ext cx="2911763" cy="2627912"/>
          </a:xfrm>
          <a:prstGeom prst="rect">
            <a:avLst/>
          </a:prstGeom>
        </p:spPr>
      </p:pic>
      <p:pic>
        <p:nvPicPr>
          <p:cNvPr id="9" name="Picture 8">
            <a:extLst>
              <a:ext uri="{FF2B5EF4-FFF2-40B4-BE49-F238E27FC236}">
                <a16:creationId xmlns:a16="http://schemas.microsoft.com/office/drawing/2014/main" id="{CC6D1474-EA4B-44CD-819B-50B42CF7346F}"/>
              </a:ext>
            </a:extLst>
          </p:cNvPr>
          <p:cNvPicPr>
            <a:picLocks noChangeAspect="1"/>
          </p:cNvPicPr>
          <p:nvPr/>
        </p:nvPicPr>
        <p:blipFill>
          <a:blip r:embed="rId6"/>
          <a:stretch>
            <a:fillRect/>
          </a:stretch>
        </p:blipFill>
        <p:spPr>
          <a:xfrm>
            <a:off x="1331278" y="4086693"/>
            <a:ext cx="2930955" cy="2532529"/>
          </a:xfrm>
          <a:prstGeom prst="rect">
            <a:avLst/>
          </a:prstGeom>
        </p:spPr>
      </p:pic>
    </p:spTree>
    <p:extLst>
      <p:ext uri="{BB962C8B-B14F-4D97-AF65-F5344CB8AC3E}">
        <p14:creationId xmlns:p14="http://schemas.microsoft.com/office/powerpoint/2010/main" val="113997244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6500"/>
                            </p:stCondLst>
                            <p:childTnLst>
                              <p:par>
                                <p:cTn id="9" presetID="10" presetClass="entr" presetSubtype="0" fill="hold" nodeType="afterEffect">
                                  <p:stCondLst>
                                    <p:cond delay="4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EE2F6B-41AB-4DF2-8D29-2E34B94739F0}"/>
              </a:ext>
            </a:extLst>
          </p:cNvPr>
          <p:cNvSpPr>
            <a:spLocks noGrp="1"/>
          </p:cNvSpPr>
          <p:nvPr>
            <p:ph idx="1"/>
          </p:nvPr>
        </p:nvSpPr>
        <p:spPr>
          <a:xfrm>
            <a:off x="277906" y="1866900"/>
            <a:ext cx="8588188" cy="1171576"/>
          </a:xfrm>
        </p:spPr>
        <p:txBody>
          <a:bodyPr/>
          <a:lstStyle/>
          <a:p>
            <a:pPr marL="0" indent="0" algn="ctr">
              <a:buNone/>
            </a:pPr>
            <a:r>
              <a:rPr lang="en-US" dirty="0">
                <a:latin typeface="Cambria" panose="02040503050406030204" pitchFamily="18" charset="0"/>
                <a:ea typeface="Cambria" panose="02040503050406030204" pitchFamily="18" charset="0"/>
              </a:rPr>
              <a:t>So… you need a GVX to tie your RTK-GNSS to the NSRS via the NCN using OP? </a:t>
            </a:r>
          </a:p>
        </p:txBody>
      </p:sp>
      <p:sp>
        <p:nvSpPr>
          <p:cNvPr id="13" name="Content Placeholder 2">
            <a:extLst>
              <a:ext uri="{FF2B5EF4-FFF2-40B4-BE49-F238E27FC236}">
                <a16:creationId xmlns:a16="http://schemas.microsoft.com/office/drawing/2014/main" id="{03C29577-4B90-431F-8659-9E40F8BBD7DB}"/>
              </a:ext>
            </a:extLst>
          </p:cNvPr>
          <p:cNvSpPr txBox="1">
            <a:spLocks/>
          </p:cNvSpPr>
          <p:nvPr/>
        </p:nvSpPr>
        <p:spPr bwMode="auto">
          <a:xfrm>
            <a:off x="277906" y="4105275"/>
            <a:ext cx="8588188" cy="117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defRPr/>
            </a:pP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Our Geodetic Advisor team is here to assist!</a:t>
            </a:r>
          </a:p>
        </p:txBody>
      </p:sp>
      <p:pic>
        <p:nvPicPr>
          <p:cNvPr id="6" name="ngs onion" hidden="1">
            <a:extLst>
              <a:ext uri="{FF2B5EF4-FFF2-40B4-BE49-F238E27FC236}">
                <a16:creationId xmlns:a16="http://schemas.microsoft.com/office/drawing/2014/main" id="{E8C9D38C-C661-4F4B-A0BC-6B1B2EEE7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3883" y="4962526"/>
            <a:ext cx="1526474" cy="1590077"/>
          </a:xfrm>
          <a:prstGeom prst="rect">
            <a:avLst/>
          </a:prstGeom>
        </p:spPr>
      </p:pic>
    </p:spTree>
    <p:extLst>
      <p:ext uri="{BB962C8B-B14F-4D97-AF65-F5344CB8AC3E}">
        <p14:creationId xmlns:p14="http://schemas.microsoft.com/office/powerpoint/2010/main" val="787052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
          <p:cNvSpPr txBox="1">
            <a:spLocks noGrp="1"/>
          </p:cNvSpPr>
          <p:nvPr>
            <p:ph type="sldNum" idx="12"/>
          </p:nvPr>
        </p:nvSpPr>
        <p:spPr>
          <a:xfrm>
            <a:off x="6553200" y="6356356"/>
            <a:ext cx="21336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a:ln>
                  <a:noFill/>
                </a:ln>
                <a:solidFill>
                  <a:srgbClr val="888888"/>
                </a:solidFill>
                <a:effectLst/>
                <a:uLnTx/>
                <a:uFillTx/>
                <a:latin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900" b="0" i="0" u="none" strike="noStrike" kern="0" cap="none" spc="0" normalizeH="0" baseline="0" noProof="0" dirty="0">
              <a:ln>
                <a:noFill/>
              </a:ln>
              <a:solidFill>
                <a:srgbClr val="888888"/>
              </a:solidFill>
              <a:effectLst/>
              <a:uLnTx/>
              <a:uFillTx/>
              <a:latin typeface="Times New Roman"/>
              <a:cs typeface="Times New Roman"/>
              <a:sym typeface="Times New Roman"/>
            </a:endParaRPr>
          </a:p>
        </p:txBody>
      </p:sp>
      <p:sp>
        <p:nvSpPr>
          <p:cNvPr id="245" name="Google Shape;245;p4"/>
          <p:cNvSpPr txBox="1">
            <a:spLocks noGrp="1"/>
          </p:cNvSpPr>
          <p:nvPr>
            <p:ph type="title" idx="4294967295"/>
          </p:nvPr>
        </p:nvSpPr>
        <p:spPr>
          <a:xfrm>
            <a:off x="383067"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800" dirty="0">
                <a:latin typeface="Arial"/>
                <a:ea typeface="Arial"/>
                <a:cs typeface="Arial"/>
                <a:sym typeface="Arial"/>
              </a:rPr>
              <a:t>NGS Regional Geodetic Advisor Program</a:t>
            </a:r>
            <a:endParaRPr dirty="0"/>
          </a:p>
        </p:txBody>
      </p:sp>
      <p:pic>
        <p:nvPicPr>
          <p:cNvPr id="246" name="Google Shape;246;p4"/>
          <p:cNvPicPr preferRelativeResize="0">
            <a:picLocks noGrp="1"/>
          </p:cNvPicPr>
          <p:nvPr>
            <p:ph type="body" idx="4294967295"/>
          </p:nvPr>
        </p:nvPicPr>
        <p:blipFill rotWithShape="1">
          <a:blip r:embed="rId3">
            <a:alphaModFix/>
          </a:blip>
          <a:srcRect/>
          <a:stretch/>
        </p:blipFill>
        <p:spPr>
          <a:xfrm>
            <a:off x="1778696" y="1147256"/>
            <a:ext cx="5552617" cy="3869807"/>
          </a:xfrm>
          <a:prstGeom prst="rect">
            <a:avLst/>
          </a:prstGeom>
          <a:noFill/>
          <a:ln>
            <a:noFill/>
          </a:ln>
        </p:spPr>
      </p:pic>
      <p:sp>
        <p:nvSpPr>
          <p:cNvPr id="247" name="Google Shape;247;p4"/>
          <p:cNvSpPr txBox="1"/>
          <p:nvPr/>
        </p:nvSpPr>
        <p:spPr>
          <a:xfrm>
            <a:off x="457200" y="5108984"/>
            <a:ext cx="8356555" cy="120032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Arial"/>
                <a:ea typeface="Arial"/>
                <a:cs typeface="Arial"/>
                <a:sym typeface="Arial"/>
              </a:rPr>
              <a:t>The Regional Geodetic Advisor is a federal employee of NOAA’s National Geodetic Survey serving as a liaison between NGS and its public, academic, and private sector constituents who are managing the geodetic component of geospatial activities tied to the NSRS.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FFE42-2E7B-44B4-96A7-618E6E6D5F51}"/>
              </a:ext>
            </a:extLst>
          </p:cNvPr>
          <p:cNvSpPr>
            <a:spLocks noGrp="1"/>
          </p:cNvSpPr>
          <p:nvPr>
            <p:ph type="title"/>
          </p:nvPr>
        </p:nvSpPr>
        <p:spPr>
          <a:xfrm>
            <a:off x="457200" y="495694"/>
            <a:ext cx="8229600" cy="1143000"/>
          </a:xfrm>
        </p:spPr>
        <p:txBody>
          <a:bodyPr/>
          <a:lstStyle/>
          <a:p>
            <a:r>
              <a:rPr lang="en-US" dirty="0"/>
              <a:t>Activities Supporting Mission</a:t>
            </a:r>
            <a:br>
              <a:rPr lang="en-US" dirty="0"/>
            </a:br>
            <a:r>
              <a:rPr lang="en-US" dirty="0"/>
              <a:t>“A day in the life”</a:t>
            </a:r>
          </a:p>
        </p:txBody>
      </p:sp>
      <p:sp>
        <p:nvSpPr>
          <p:cNvPr id="3" name="Content Placeholder 2">
            <a:extLst>
              <a:ext uri="{FF2B5EF4-FFF2-40B4-BE49-F238E27FC236}">
                <a16:creationId xmlns:a16="http://schemas.microsoft.com/office/drawing/2014/main" id="{45E1455D-5429-4780-947A-9D67A53C80FB}"/>
              </a:ext>
            </a:extLst>
          </p:cNvPr>
          <p:cNvSpPr>
            <a:spLocks noGrp="1"/>
          </p:cNvSpPr>
          <p:nvPr>
            <p:ph idx="1"/>
          </p:nvPr>
        </p:nvSpPr>
        <p:spPr>
          <a:xfrm>
            <a:off x="457200" y="2112661"/>
            <a:ext cx="8229600" cy="4525963"/>
          </a:xfrm>
        </p:spPr>
        <p:txBody>
          <a:bodyPr/>
          <a:lstStyle/>
          <a:p>
            <a:r>
              <a:rPr lang="en-US" dirty="0"/>
              <a:t>Liaison</a:t>
            </a:r>
          </a:p>
          <a:p>
            <a:r>
              <a:rPr lang="en-US" dirty="0"/>
              <a:t>Guidance and Assistance</a:t>
            </a:r>
          </a:p>
          <a:p>
            <a:r>
              <a:rPr lang="en-US" dirty="0"/>
              <a:t>SME – Collaborate across ranks</a:t>
            </a:r>
          </a:p>
          <a:p>
            <a:r>
              <a:rPr lang="en-US" dirty="0"/>
              <a:t>Stay abreast of technology/users</a:t>
            </a:r>
          </a:p>
          <a:p>
            <a:endParaRPr lang="en-US" dirty="0"/>
          </a:p>
        </p:txBody>
      </p:sp>
    </p:spTree>
    <p:extLst>
      <p:ext uri="{BB962C8B-B14F-4D97-AF65-F5344CB8AC3E}">
        <p14:creationId xmlns:p14="http://schemas.microsoft.com/office/powerpoint/2010/main" val="17502748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F6EBF-62C7-47CB-9C78-A1B2C7A15478}"/>
              </a:ext>
            </a:extLst>
          </p:cNvPr>
          <p:cNvSpPr>
            <a:spLocks noGrp="1"/>
          </p:cNvSpPr>
          <p:nvPr>
            <p:ph type="title"/>
          </p:nvPr>
        </p:nvSpPr>
        <p:spPr/>
        <p:txBody>
          <a:bodyPr/>
          <a:lstStyle/>
          <a:p>
            <a:r>
              <a:rPr lang="en-US" dirty="0"/>
              <a:t>Liaison</a:t>
            </a:r>
          </a:p>
        </p:txBody>
      </p:sp>
      <p:sp>
        <p:nvSpPr>
          <p:cNvPr id="3" name="Content Placeholder 2">
            <a:extLst>
              <a:ext uri="{FF2B5EF4-FFF2-40B4-BE49-F238E27FC236}">
                <a16:creationId xmlns:a16="http://schemas.microsoft.com/office/drawing/2014/main" id="{B09BF9E7-2A4C-4C26-9489-A4CC5B8EBF10}"/>
              </a:ext>
            </a:extLst>
          </p:cNvPr>
          <p:cNvSpPr>
            <a:spLocks noGrp="1"/>
          </p:cNvSpPr>
          <p:nvPr>
            <p:ph idx="1"/>
          </p:nvPr>
        </p:nvSpPr>
        <p:spPr>
          <a:xfrm>
            <a:off x="457200" y="1208328"/>
            <a:ext cx="8229600" cy="4525963"/>
          </a:xfrm>
        </p:spPr>
        <p:txBody>
          <a:bodyPr/>
          <a:lstStyle/>
          <a:p>
            <a:r>
              <a:rPr lang="en-US" dirty="0"/>
              <a:t>Advisors are active participants on NGS committees/working groups and development teams and conduct alpha/beta testing to help ensure NGS products and services meet our user’s needs and expectations.</a:t>
            </a:r>
          </a:p>
          <a:p>
            <a:pPr lvl="1"/>
            <a:r>
              <a:rPr lang="en-US" dirty="0"/>
              <a:t>International Committees (GLCC, SIRGAS)</a:t>
            </a:r>
          </a:p>
          <a:p>
            <a:r>
              <a:rPr lang="en-US" dirty="0"/>
              <a:t>Engage with constituent committees and working groups.</a:t>
            </a:r>
          </a:p>
          <a:p>
            <a:r>
              <a:rPr lang="en-US" dirty="0"/>
              <a:t>Advisors actively advocate on behalf of our constituents while keeping NGS’ greater mission at the front of the discussion.</a:t>
            </a:r>
          </a:p>
        </p:txBody>
      </p:sp>
    </p:spTree>
    <p:extLst>
      <p:ext uri="{BB962C8B-B14F-4D97-AF65-F5344CB8AC3E}">
        <p14:creationId xmlns:p14="http://schemas.microsoft.com/office/powerpoint/2010/main" val="22075779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ED5554-5ECC-43FF-9C39-A77C0019B020}"/>
              </a:ext>
            </a:extLst>
          </p:cNvPr>
          <p:cNvSpPr>
            <a:spLocks noGrp="1"/>
          </p:cNvSpPr>
          <p:nvPr>
            <p:ph idx="1"/>
          </p:nvPr>
        </p:nvSpPr>
        <p:spPr/>
        <p:txBody>
          <a:bodyPr/>
          <a:lstStyle/>
          <a:p>
            <a:r>
              <a:rPr lang="en-US" dirty="0"/>
              <a:t>Advisors worked with </a:t>
            </a:r>
            <a:r>
              <a:rPr lang="en-US" dirty="0" err="1"/>
              <a:t>GPSonBM</a:t>
            </a:r>
            <a:r>
              <a:rPr lang="en-US" dirty="0"/>
              <a:t> Team to organize 19 State/Regional Workshops</a:t>
            </a:r>
          </a:p>
          <a:p>
            <a:pPr lvl="1"/>
            <a:r>
              <a:rPr lang="en-US" dirty="0"/>
              <a:t>Over 1200 Participants from over 30 States</a:t>
            </a:r>
          </a:p>
          <a:p>
            <a:pPr lvl="1"/>
            <a:endParaRPr lang="en-US" dirty="0"/>
          </a:p>
          <a:p>
            <a:r>
              <a:rPr lang="en-US" dirty="0"/>
              <a:t>Additional “local” workshops/training were conducted by Advisors</a:t>
            </a:r>
          </a:p>
          <a:p>
            <a:endParaRPr lang="en-US" dirty="0"/>
          </a:p>
          <a:p>
            <a:r>
              <a:rPr lang="en-US" dirty="0"/>
              <a:t>Advisors often the first line of contact for constituents who have </a:t>
            </a:r>
            <a:r>
              <a:rPr lang="en-US" dirty="0" err="1"/>
              <a:t>GPSonBM</a:t>
            </a:r>
            <a:r>
              <a:rPr lang="en-US" dirty="0"/>
              <a:t> questions</a:t>
            </a:r>
          </a:p>
        </p:txBody>
      </p:sp>
      <p:sp>
        <p:nvSpPr>
          <p:cNvPr id="3" name="Title 2">
            <a:extLst>
              <a:ext uri="{FF2B5EF4-FFF2-40B4-BE49-F238E27FC236}">
                <a16:creationId xmlns:a16="http://schemas.microsoft.com/office/drawing/2014/main" id="{CE2D5F49-B8EB-43DE-A873-40F8C1EFAB50}"/>
              </a:ext>
            </a:extLst>
          </p:cNvPr>
          <p:cNvSpPr>
            <a:spLocks noGrp="1"/>
          </p:cNvSpPr>
          <p:nvPr>
            <p:ph type="title"/>
          </p:nvPr>
        </p:nvSpPr>
        <p:spPr/>
        <p:txBody>
          <a:bodyPr/>
          <a:lstStyle/>
          <a:p>
            <a:r>
              <a:rPr lang="en-US" dirty="0"/>
              <a:t>Facilitate </a:t>
            </a:r>
            <a:r>
              <a:rPr lang="en-US" dirty="0" err="1"/>
              <a:t>GPSonBM</a:t>
            </a:r>
            <a:r>
              <a:rPr lang="en-US" dirty="0"/>
              <a:t> Outreach</a:t>
            </a:r>
          </a:p>
        </p:txBody>
      </p:sp>
    </p:spTree>
    <p:extLst>
      <p:ext uri="{BB962C8B-B14F-4D97-AF65-F5344CB8AC3E}">
        <p14:creationId xmlns:p14="http://schemas.microsoft.com/office/powerpoint/2010/main" val="23998174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22EDF4-DAAE-4E28-ABF4-C569676C5DC7}"/>
              </a:ext>
            </a:extLst>
          </p:cNvPr>
          <p:cNvSpPr>
            <a:spLocks noGrp="1"/>
          </p:cNvSpPr>
          <p:nvPr>
            <p:ph idx="1"/>
          </p:nvPr>
        </p:nvSpPr>
        <p:spPr>
          <a:xfrm>
            <a:off x="170823" y="1600200"/>
            <a:ext cx="8892790" cy="4525963"/>
          </a:xfrm>
        </p:spPr>
        <p:txBody>
          <a:bodyPr/>
          <a:lstStyle/>
          <a:p>
            <a:r>
              <a:rPr lang="en-US" dirty="0"/>
              <a:t>Surveying and GIS Communities</a:t>
            </a:r>
          </a:p>
          <a:p>
            <a:pPr lvl="1"/>
            <a:r>
              <a:rPr lang="en-US" dirty="0"/>
              <a:t>State Societies, National Associations, State Government, Local/Municipal/Tribal Government, Federal Agencies, Academia, Geospatial Industry</a:t>
            </a:r>
          </a:p>
          <a:p>
            <a:r>
              <a:rPr lang="en-US" dirty="0"/>
              <a:t>Floodplain Managers, Planners, Surveyors, Engineers, GIS Professionals,  Coastal Restoration and Research</a:t>
            </a:r>
          </a:p>
          <a:p>
            <a:r>
              <a:rPr lang="en-US" dirty="0"/>
              <a:t>The Public at Large</a:t>
            </a:r>
          </a:p>
          <a:p>
            <a:pPr lvl="1"/>
            <a:r>
              <a:rPr lang="en-US" dirty="0"/>
              <a:t>Landowners, Historians, Authors, Nautical Navigation, Hobbyists, Scouts, High School Students</a:t>
            </a:r>
          </a:p>
        </p:txBody>
      </p:sp>
      <p:sp>
        <p:nvSpPr>
          <p:cNvPr id="3" name="Title 2">
            <a:extLst>
              <a:ext uri="{FF2B5EF4-FFF2-40B4-BE49-F238E27FC236}">
                <a16:creationId xmlns:a16="http://schemas.microsoft.com/office/drawing/2014/main" id="{EC3AF46F-BEC4-46FA-957B-BBE04BD7C15F}"/>
              </a:ext>
            </a:extLst>
          </p:cNvPr>
          <p:cNvSpPr>
            <a:spLocks noGrp="1"/>
          </p:cNvSpPr>
          <p:nvPr>
            <p:ph type="title"/>
          </p:nvPr>
        </p:nvSpPr>
        <p:spPr/>
        <p:txBody>
          <a:bodyPr/>
          <a:lstStyle/>
          <a:p>
            <a:r>
              <a:rPr lang="en-US" dirty="0"/>
              <a:t>Who Do We Support/Advise?</a:t>
            </a:r>
          </a:p>
        </p:txBody>
      </p:sp>
    </p:spTree>
    <p:extLst>
      <p:ext uri="{BB962C8B-B14F-4D97-AF65-F5344CB8AC3E}">
        <p14:creationId xmlns:p14="http://schemas.microsoft.com/office/powerpoint/2010/main" val="14473526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95EFAF-0461-4C03-910C-B8035AB479DB}"/>
              </a:ext>
            </a:extLst>
          </p:cNvPr>
          <p:cNvSpPr>
            <a:spLocks noGrp="1"/>
          </p:cNvSpPr>
          <p:nvPr>
            <p:ph type="title"/>
          </p:nvPr>
        </p:nvSpPr>
        <p:spPr/>
        <p:txBody>
          <a:bodyPr/>
          <a:lstStyle/>
          <a:p>
            <a:r>
              <a:rPr lang="en-US" dirty="0"/>
              <a:t>Guidance and Assistance</a:t>
            </a:r>
          </a:p>
        </p:txBody>
      </p:sp>
      <p:sp>
        <p:nvSpPr>
          <p:cNvPr id="4" name="TextBox 3">
            <a:extLst>
              <a:ext uri="{FF2B5EF4-FFF2-40B4-BE49-F238E27FC236}">
                <a16:creationId xmlns:a16="http://schemas.microsoft.com/office/drawing/2014/main" id="{A1397F5A-7B62-4D6D-8623-4EC99DA5A032}"/>
              </a:ext>
            </a:extLst>
          </p:cNvPr>
          <p:cNvSpPr txBox="1"/>
          <p:nvPr/>
        </p:nvSpPr>
        <p:spPr bwMode="auto">
          <a:xfrm>
            <a:off x="457200" y="1185706"/>
            <a:ext cx="7767376" cy="6001643"/>
          </a:xfrm>
          <a:prstGeom prst="rect">
            <a:avLst/>
          </a:prstGeom>
          <a:noFill/>
          <a:ln w="9525">
            <a:noFill/>
            <a:miter lim="800000"/>
            <a:headEnd/>
            <a:tailEnd/>
          </a:ln>
        </p:spPr>
        <p:txBody>
          <a:bodyPr wrap="square" rtlCol="0">
            <a:spAutoFit/>
          </a:bodyPr>
          <a:lstStyle/>
          <a:p>
            <a:r>
              <a:rPr lang="en-US" sz="1200" dirty="0"/>
              <a:t>NSRS </a:t>
            </a:r>
            <a:r>
              <a:rPr lang="en-US" sz="1200" dirty="0" err="1"/>
              <a:t>NSRS</a:t>
            </a:r>
            <a:r>
              <a:rPr lang="en-US" sz="1200" dirty="0"/>
              <a:t> </a:t>
            </a:r>
            <a:r>
              <a:rPr lang="en-US" sz="1200" dirty="0" err="1"/>
              <a:t>NSRS_Modernization</a:t>
            </a:r>
            <a:r>
              <a:rPr lang="en-US" sz="1200" dirty="0"/>
              <a:t> OPUS CORS </a:t>
            </a:r>
            <a:r>
              <a:rPr lang="en-US" sz="1200" dirty="0" err="1"/>
              <a:t>CORS_Guidelines</a:t>
            </a:r>
            <a:r>
              <a:rPr lang="en-US" sz="1200" dirty="0"/>
              <a:t> </a:t>
            </a:r>
            <a:r>
              <a:rPr lang="en-US" sz="1200" dirty="0" err="1"/>
              <a:t>Bluebooking</a:t>
            </a:r>
            <a:r>
              <a:rPr lang="en-US" sz="1200" dirty="0"/>
              <a:t> </a:t>
            </a:r>
            <a:r>
              <a:rPr lang="en-US" sz="1200" dirty="0" err="1"/>
              <a:t>OPUS_Projects</a:t>
            </a:r>
            <a:endParaRPr lang="en-US" sz="1200" dirty="0"/>
          </a:p>
          <a:p>
            <a:r>
              <a:rPr lang="en-US" sz="1200" dirty="0"/>
              <a:t>OPUS CORS NSRS </a:t>
            </a:r>
            <a:r>
              <a:rPr lang="en-US" sz="1200" dirty="0" err="1"/>
              <a:t>Bluebooking</a:t>
            </a:r>
            <a:endParaRPr lang="en-US" sz="1200" dirty="0"/>
          </a:p>
          <a:p>
            <a:r>
              <a:rPr lang="en-US" sz="1200" dirty="0"/>
              <a:t>GNSS GPS </a:t>
            </a:r>
            <a:r>
              <a:rPr lang="en-US" sz="1200" dirty="0" err="1"/>
              <a:t>Best_Practices</a:t>
            </a:r>
            <a:r>
              <a:rPr lang="en-US" sz="1200" dirty="0"/>
              <a:t> Adjustments </a:t>
            </a:r>
            <a:r>
              <a:rPr lang="en-US" sz="1200" dirty="0" err="1"/>
              <a:t>Data_Processing</a:t>
            </a:r>
            <a:r>
              <a:rPr lang="en-US" sz="1200" dirty="0"/>
              <a:t> </a:t>
            </a:r>
            <a:r>
              <a:rPr lang="en-US" sz="1200" dirty="0" err="1"/>
              <a:t>Standards_and_Specifications</a:t>
            </a:r>
            <a:endParaRPr lang="en-US" sz="1200" dirty="0"/>
          </a:p>
          <a:p>
            <a:r>
              <a:rPr lang="en-US" sz="1200" dirty="0"/>
              <a:t>Transformations </a:t>
            </a:r>
          </a:p>
          <a:p>
            <a:r>
              <a:rPr lang="en-US" sz="1200" dirty="0" err="1"/>
              <a:t>State_Plane_Coordinates</a:t>
            </a:r>
            <a:endParaRPr lang="en-US" sz="1200" dirty="0"/>
          </a:p>
          <a:p>
            <a:r>
              <a:rPr lang="en-US" sz="1200" dirty="0"/>
              <a:t>Heights </a:t>
            </a:r>
            <a:r>
              <a:rPr lang="en-US" sz="1200" dirty="0" err="1"/>
              <a:t>Heights</a:t>
            </a:r>
            <a:r>
              <a:rPr lang="en-US" sz="1200" dirty="0"/>
              <a:t> Datasheets VERTCON IGLD85</a:t>
            </a:r>
          </a:p>
          <a:p>
            <a:r>
              <a:rPr lang="en-US" sz="1200" dirty="0"/>
              <a:t>Benchmarks </a:t>
            </a:r>
            <a:r>
              <a:rPr lang="en-US" sz="1200" dirty="0" err="1"/>
              <a:t>Benchmarks</a:t>
            </a:r>
            <a:r>
              <a:rPr lang="en-US" sz="1200" dirty="0"/>
              <a:t> </a:t>
            </a:r>
            <a:r>
              <a:rPr lang="en-US" sz="1200" dirty="0" err="1"/>
              <a:t>Calibration_Baselines</a:t>
            </a:r>
            <a:endParaRPr lang="en-US" sz="1200" dirty="0"/>
          </a:p>
          <a:p>
            <a:r>
              <a:rPr lang="en-US" sz="1200" dirty="0" err="1"/>
              <a:t>GPSonBenchmarks</a:t>
            </a:r>
            <a:endParaRPr lang="en-US" sz="1200" dirty="0"/>
          </a:p>
          <a:p>
            <a:r>
              <a:rPr lang="en-US" sz="1200" dirty="0" err="1"/>
              <a:t>Destroyed_Marks</a:t>
            </a:r>
            <a:endParaRPr lang="en-US" sz="1200" dirty="0"/>
          </a:p>
          <a:p>
            <a:r>
              <a:rPr lang="en-US" sz="1200" dirty="0"/>
              <a:t>IGLD</a:t>
            </a:r>
          </a:p>
          <a:p>
            <a:r>
              <a:rPr lang="en-US" sz="1200" dirty="0"/>
              <a:t>Datums GRAV-D Orbits</a:t>
            </a:r>
          </a:p>
          <a:p>
            <a:r>
              <a:rPr lang="en-US" sz="1200" dirty="0" err="1"/>
              <a:t>RR_Abandonment</a:t>
            </a:r>
            <a:endParaRPr lang="en-US" sz="1200" dirty="0"/>
          </a:p>
          <a:p>
            <a:r>
              <a:rPr lang="en-US" sz="1200" dirty="0"/>
              <a:t>NCAT </a:t>
            </a:r>
            <a:r>
              <a:rPr lang="en-US" sz="1200" dirty="0" err="1"/>
              <a:t>NCAT</a:t>
            </a:r>
            <a:endParaRPr lang="en-US" sz="1200" dirty="0"/>
          </a:p>
          <a:p>
            <a:r>
              <a:rPr lang="en-US" sz="1200" dirty="0" err="1"/>
              <a:t>Geoid_Models</a:t>
            </a:r>
            <a:endParaRPr lang="en-US" sz="1200" dirty="0"/>
          </a:p>
          <a:p>
            <a:r>
              <a:rPr lang="en-US" sz="1200" dirty="0" err="1"/>
              <a:t>Realtime_GNSS</a:t>
            </a:r>
            <a:endParaRPr lang="en-US" sz="1200" dirty="0"/>
          </a:p>
          <a:p>
            <a:r>
              <a:rPr lang="en-US" sz="1200" dirty="0"/>
              <a:t>Tidal Datums</a:t>
            </a:r>
          </a:p>
          <a:p>
            <a:r>
              <a:rPr lang="en-US" sz="1200" dirty="0"/>
              <a:t>NAVD_88 </a:t>
            </a:r>
          </a:p>
          <a:p>
            <a:r>
              <a:rPr lang="en-US" sz="1200" dirty="0"/>
              <a:t>NGVD_29</a:t>
            </a:r>
          </a:p>
          <a:p>
            <a:r>
              <a:rPr lang="en-US" sz="1200" dirty="0"/>
              <a:t>NAD_83</a:t>
            </a:r>
          </a:p>
          <a:p>
            <a:r>
              <a:rPr lang="en-US" sz="1200" dirty="0"/>
              <a:t>NAD_27</a:t>
            </a:r>
          </a:p>
          <a:p>
            <a:r>
              <a:rPr lang="en-US" sz="1200" dirty="0" err="1"/>
              <a:t>Airport_Surveys</a:t>
            </a:r>
            <a:endParaRPr lang="en-US" sz="1200" dirty="0"/>
          </a:p>
          <a:p>
            <a:r>
              <a:rPr lang="en-US" sz="1200" dirty="0"/>
              <a:t>Projections</a:t>
            </a:r>
          </a:p>
          <a:p>
            <a:r>
              <a:rPr lang="en-US" sz="1200" dirty="0"/>
              <a:t>Leveling</a:t>
            </a:r>
          </a:p>
          <a:p>
            <a:r>
              <a:rPr lang="en-US" sz="1200" dirty="0"/>
              <a:t>LiDAR</a:t>
            </a:r>
          </a:p>
          <a:p>
            <a:r>
              <a:rPr lang="en-US" sz="1200" dirty="0"/>
              <a:t>VDATUM</a:t>
            </a:r>
          </a:p>
          <a:p>
            <a:r>
              <a:rPr lang="en-US" sz="1200" dirty="0"/>
              <a:t>HTDP</a:t>
            </a:r>
          </a:p>
          <a:p>
            <a:r>
              <a:rPr lang="en-US" sz="1200" dirty="0"/>
              <a:t>ITRF</a:t>
            </a:r>
          </a:p>
          <a:p>
            <a:r>
              <a:rPr lang="en-US" sz="1200" dirty="0" err="1"/>
              <a:t>Magnetic_Declination</a:t>
            </a:r>
            <a:endParaRPr lang="en-US" sz="1200" dirty="0"/>
          </a:p>
          <a:p>
            <a:r>
              <a:rPr lang="en-US" sz="1200" dirty="0" err="1"/>
              <a:t>Antenna_Calibrations</a:t>
            </a:r>
            <a:endParaRPr lang="en-US" sz="1200" dirty="0"/>
          </a:p>
          <a:p>
            <a:r>
              <a:rPr lang="en-US" sz="1200" dirty="0"/>
              <a:t>Gravity</a:t>
            </a:r>
          </a:p>
          <a:p>
            <a:r>
              <a:rPr lang="en-US" sz="1200" dirty="0" err="1"/>
              <a:t>Historic_Surveys</a:t>
            </a:r>
            <a:endParaRPr lang="en-US" sz="1200" dirty="0"/>
          </a:p>
          <a:p>
            <a:endParaRPr lang="en-US" sz="1200" dirty="0"/>
          </a:p>
        </p:txBody>
      </p:sp>
    </p:spTree>
    <p:extLst>
      <p:ext uri="{BB962C8B-B14F-4D97-AF65-F5344CB8AC3E}">
        <p14:creationId xmlns:p14="http://schemas.microsoft.com/office/powerpoint/2010/main" val="42906859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045A46-4E8B-4A9A-9FC9-3BD9F4C1430A}"/>
              </a:ext>
            </a:extLst>
          </p:cNvPr>
          <p:cNvPicPr>
            <a:picLocks noChangeAspect="1"/>
          </p:cNvPicPr>
          <p:nvPr/>
        </p:nvPicPr>
        <p:blipFill>
          <a:blip r:embed="rId3"/>
          <a:stretch>
            <a:fillRect/>
          </a:stretch>
        </p:blipFill>
        <p:spPr>
          <a:xfrm>
            <a:off x="137194" y="1252873"/>
            <a:ext cx="8869612" cy="5499160"/>
          </a:xfrm>
          <a:prstGeom prst="rect">
            <a:avLst/>
          </a:prstGeom>
        </p:spPr>
      </p:pic>
      <p:sp>
        <p:nvSpPr>
          <p:cNvPr id="5" name="Title 4">
            <a:extLst>
              <a:ext uri="{FF2B5EF4-FFF2-40B4-BE49-F238E27FC236}">
                <a16:creationId xmlns:a16="http://schemas.microsoft.com/office/drawing/2014/main" id="{474E87DF-16E9-4ABC-8079-4DB0D25D38E2}"/>
              </a:ext>
            </a:extLst>
          </p:cNvPr>
          <p:cNvSpPr>
            <a:spLocks noGrp="1"/>
          </p:cNvSpPr>
          <p:nvPr>
            <p:ph type="title"/>
          </p:nvPr>
        </p:nvSpPr>
        <p:spPr/>
        <p:txBody>
          <a:bodyPr/>
          <a:lstStyle/>
          <a:p>
            <a:r>
              <a:rPr lang="en-US" dirty="0"/>
              <a:t>Guidance and Assistance</a:t>
            </a:r>
          </a:p>
        </p:txBody>
      </p:sp>
    </p:spTree>
    <p:extLst>
      <p:ext uri="{BB962C8B-B14F-4D97-AF65-F5344CB8AC3E}">
        <p14:creationId xmlns:p14="http://schemas.microsoft.com/office/powerpoint/2010/main" val="18482339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887179-9E09-48E9-A2BB-96DD95020438}"/>
              </a:ext>
            </a:extLst>
          </p:cNvPr>
          <p:cNvSpPr>
            <a:spLocks noGrp="1"/>
          </p:cNvSpPr>
          <p:nvPr>
            <p:ph idx="1"/>
          </p:nvPr>
        </p:nvSpPr>
        <p:spPr/>
        <p:txBody>
          <a:bodyPr/>
          <a:lstStyle/>
          <a:p>
            <a:r>
              <a:rPr lang="en-US" dirty="0"/>
              <a:t>Jack/Jill of all trades, masters of some</a:t>
            </a:r>
          </a:p>
          <a:p>
            <a:r>
              <a:rPr lang="en-US" dirty="0"/>
              <a:t>Geodetic Advisors as a group have a very wide body of knowledge</a:t>
            </a:r>
          </a:p>
          <a:p>
            <a:r>
              <a:rPr lang="en-US" dirty="0"/>
              <a:t>Often work collaboratively within the group to solve problems</a:t>
            </a:r>
          </a:p>
          <a:p>
            <a:r>
              <a:rPr lang="en-US" dirty="0"/>
              <a:t>I might not know the answer…but I know, or I will find out who does!!</a:t>
            </a:r>
          </a:p>
          <a:p>
            <a:pPr lvl="1"/>
            <a:r>
              <a:rPr lang="en-US" dirty="0"/>
              <a:t>Refer to other SME’s within NGS or NOAA, or sometimes outside of NOAA</a:t>
            </a:r>
          </a:p>
        </p:txBody>
      </p:sp>
      <p:sp>
        <p:nvSpPr>
          <p:cNvPr id="3" name="Title 2">
            <a:extLst>
              <a:ext uri="{FF2B5EF4-FFF2-40B4-BE49-F238E27FC236}">
                <a16:creationId xmlns:a16="http://schemas.microsoft.com/office/drawing/2014/main" id="{A8EC0FA8-4C19-4822-8444-FFF90D8C4E60}"/>
              </a:ext>
            </a:extLst>
          </p:cNvPr>
          <p:cNvSpPr>
            <a:spLocks noGrp="1"/>
          </p:cNvSpPr>
          <p:nvPr>
            <p:ph type="title"/>
          </p:nvPr>
        </p:nvSpPr>
        <p:spPr/>
        <p:txBody>
          <a:bodyPr/>
          <a:lstStyle/>
          <a:p>
            <a:r>
              <a:rPr lang="en-US" dirty="0"/>
              <a:t>Subject Matter Experts (SME)</a:t>
            </a:r>
          </a:p>
        </p:txBody>
      </p:sp>
    </p:spTree>
    <p:extLst>
      <p:ext uri="{BB962C8B-B14F-4D97-AF65-F5344CB8AC3E}">
        <p14:creationId xmlns:p14="http://schemas.microsoft.com/office/powerpoint/2010/main" val="630868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95C59A-D564-4070-8993-2526A4E76E49}"/>
              </a:ext>
            </a:extLst>
          </p:cNvPr>
          <p:cNvSpPr>
            <a:spLocks noGrp="1"/>
          </p:cNvSpPr>
          <p:nvPr>
            <p:ph idx="1"/>
          </p:nvPr>
        </p:nvSpPr>
        <p:spPr/>
        <p:txBody>
          <a:bodyPr/>
          <a:lstStyle/>
          <a:p>
            <a:r>
              <a:rPr lang="en-US" dirty="0"/>
              <a:t>Many Advisors are included in NGS email Groups as SME’s</a:t>
            </a:r>
          </a:p>
          <a:p>
            <a:pPr lvl="1"/>
            <a:r>
              <a:rPr lang="en-US" dirty="0">
                <a:hlinkClick r:id="rId3"/>
              </a:rPr>
              <a:t>ngs.opus.projects@noaa.gov</a:t>
            </a:r>
            <a:endParaRPr lang="en-US" dirty="0"/>
          </a:p>
          <a:p>
            <a:pPr lvl="1"/>
            <a:r>
              <a:rPr lang="en-US" dirty="0">
                <a:hlinkClick r:id="rId4"/>
              </a:rPr>
              <a:t>ngs.spcs@noaa.gov</a:t>
            </a:r>
            <a:endParaRPr lang="en-US" dirty="0"/>
          </a:p>
          <a:p>
            <a:pPr lvl="1"/>
            <a:r>
              <a:rPr lang="en-US" dirty="0">
                <a:hlinkClick r:id="rId5"/>
              </a:rPr>
              <a:t>ngs.infocenter@noaa.gov</a:t>
            </a:r>
            <a:r>
              <a:rPr lang="en-US" dirty="0"/>
              <a:t> – </a:t>
            </a:r>
            <a:r>
              <a:rPr lang="en-US" dirty="0" err="1"/>
              <a:t>Infocenter</a:t>
            </a:r>
            <a:r>
              <a:rPr lang="en-US" dirty="0"/>
              <a:t> will forward to appropriate SME</a:t>
            </a:r>
          </a:p>
          <a:p>
            <a:pPr lvl="1"/>
            <a:endParaRPr lang="en-US" dirty="0"/>
          </a:p>
        </p:txBody>
      </p:sp>
      <p:sp>
        <p:nvSpPr>
          <p:cNvPr id="3" name="Title 2">
            <a:extLst>
              <a:ext uri="{FF2B5EF4-FFF2-40B4-BE49-F238E27FC236}">
                <a16:creationId xmlns:a16="http://schemas.microsoft.com/office/drawing/2014/main" id="{8FB7BDA7-C14C-49C8-ACC4-FB3302F9A027}"/>
              </a:ext>
            </a:extLst>
          </p:cNvPr>
          <p:cNvSpPr>
            <a:spLocks noGrp="1"/>
          </p:cNvSpPr>
          <p:nvPr>
            <p:ph type="title"/>
          </p:nvPr>
        </p:nvSpPr>
        <p:spPr/>
        <p:txBody>
          <a:bodyPr/>
          <a:lstStyle/>
          <a:p>
            <a:r>
              <a:rPr lang="en-US" dirty="0"/>
              <a:t>Email Groups</a:t>
            </a:r>
          </a:p>
        </p:txBody>
      </p:sp>
    </p:spTree>
    <p:extLst>
      <p:ext uri="{BB962C8B-B14F-4D97-AF65-F5344CB8AC3E}">
        <p14:creationId xmlns:p14="http://schemas.microsoft.com/office/powerpoint/2010/main" val="35624039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FD1B309-06D1-4D11-8B74-F3C039F8231D}"/>
              </a:ext>
            </a:extLst>
          </p:cNvPr>
          <p:cNvSpPr>
            <a:spLocks noGrp="1"/>
          </p:cNvSpPr>
          <p:nvPr>
            <p:ph idx="1"/>
          </p:nvPr>
        </p:nvSpPr>
        <p:spPr/>
        <p:txBody>
          <a:bodyPr/>
          <a:lstStyle/>
          <a:p>
            <a:r>
              <a:rPr lang="en-US" dirty="0"/>
              <a:t>Center of Population</a:t>
            </a:r>
          </a:p>
          <a:p>
            <a:r>
              <a:rPr lang="en-US" dirty="0"/>
              <a:t>Geoid Slope Validation Surveys</a:t>
            </a:r>
          </a:p>
          <a:p>
            <a:r>
              <a:rPr lang="en-US" dirty="0"/>
              <a:t>IGLD GNSS Surveys</a:t>
            </a:r>
          </a:p>
          <a:p>
            <a:r>
              <a:rPr lang="en-US" dirty="0"/>
              <a:t>GPS Verification Stations for USCG</a:t>
            </a:r>
          </a:p>
          <a:p>
            <a:r>
              <a:rPr lang="en-US" dirty="0"/>
              <a:t>Repair/Maintenance on NOAA CORSs</a:t>
            </a:r>
          </a:p>
          <a:p>
            <a:r>
              <a:rPr lang="en-US" dirty="0"/>
              <a:t>Southern Louisiana Leveling</a:t>
            </a:r>
          </a:p>
        </p:txBody>
      </p:sp>
      <p:sp>
        <p:nvSpPr>
          <p:cNvPr id="3" name="Title 2">
            <a:extLst>
              <a:ext uri="{FF2B5EF4-FFF2-40B4-BE49-F238E27FC236}">
                <a16:creationId xmlns:a16="http://schemas.microsoft.com/office/drawing/2014/main" id="{51654AC8-E626-43D6-B3AA-8A48AA5B2377}"/>
              </a:ext>
            </a:extLst>
          </p:cNvPr>
          <p:cNvSpPr>
            <a:spLocks noGrp="1"/>
          </p:cNvSpPr>
          <p:nvPr>
            <p:ph type="title"/>
          </p:nvPr>
        </p:nvSpPr>
        <p:spPr/>
        <p:txBody>
          <a:bodyPr/>
          <a:lstStyle/>
          <a:p>
            <a:r>
              <a:rPr lang="en-US" dirty="0"/>
              <a:t>Special Projects/Field</a:t>
            </a:r>
          </a:p>
        </p:txBody>
      </p:sp>
    </p:spTree>
    <p:extLst>
      <p:ext uri="{BB962C8B-B14F-4D97-AF65-F5344CB8AC3E}">
        <p14:creationId xmlns:p14="http://schemas.microsoft.com/office/powerpoint/2010/main" val="25603352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1DD16C2-97E7-4E75-9E77-25AA0F99D26F}"/>
              </a:ext>
            </a:extLst>
          </p:cNvPr>
          <p:cNvPicPr>
            <a:picLocks noChangeAspect="1"/>
          </p:cNvPicPr>
          <p:nvPr/>
        </p:nvPicPr>
        <p:blipFill>
          <a:blip r:embed="rId2"/>
          <a:stretch>
            <a:fillRect/>
          </a:stretch>
        </p:blipFill>
        <p:spPr>
          <a:xfrm rot="10800000">
            <a:off x="6107032" y="4943820"/>
            <a:ext cx="2558303" cy="1918727"/>
          </a:xfrm>
          <a:prstGeom prst="rect">
            <a:avLst/>
          </a:prstGeom>
        </p:spPr>
      </p:pic>
      <p:pic>
        <p:nvPicPr>
          <p:cNvPr id="6" name="Picture 5">
            <a:extLst>
              <a:ext uri="{FF2B5EF4-FFF2-40B4-BE49-F238E27FC236}">
                <a16:creationId xmlns:a16="http://schemas.microsoft.com/office/drawing/2014/main" id="{9EA9FA2C-82FF-4A10-9278-97151500AA4F}"/>
              </a:ext>
            </a:extLst>
          </p:cNvPr>
          <p:cNvPicPr>
            <a:picLocks noChangeAspect="1"/>
          </p:cNvPicPr>
          <p:nvPr/>
        </p:nvPicPr>
        <p:blipFill>
          <a:blip r:embed="rId3"/>
          <a:stretch>
            <a:fillRect/>
          </a:stretch>
        </p:blipFill>
        <p:spPr>
          <a:xfrm>
            <a:off x="5498378" y="132544"/>
            <a:ext cx="3408399" cy="1866912"/>
          </a:xfrm>
          <a:prstGeom prst="rect">
            <a:avLst/>
          </a:prstGeom>
        </p:spPr>
      </p:pic>
      <p:pic>
        <p:nvPicPr>
          <p:cNvPr id="7" name="Picture 6">
            <a:extLst>
              <a:ext uri="{FF2B5EF4-FFF2-40B4-BE49-F238E27FC236}">
                <a16:creationId xmlns:a16="http://schemas.microsoft.com/office/drawing/2014/main" id="{02EC6486-F29B-4109-8C2A-A67FD33C0316}"/>
              </a:ext>
            </a:extLst>
          </p:cNvPr>
          <p:cNvPicPr>
            <a:picLocks noChangeAspect="1"/>
          </p:cNvPicPr>
          <p:nvPr/>
        </p:nvPicPr>
        <p:blipFill>
          <a:blip r:embed="rId4"/>
          <a:stretch>
            <a:fillRect/>
          </a:stretch>
        </p:blipFill>
        <p:spPr>
          <a:xfrm>
            <a:off x="3276857" y="-23061"/>
            <a:ext cx="2119282" cy="2825709"/>
          </a:xfrm>
          <a:prstGeom prst="rect">
            <a:avLst/>
          </a:prstGeom>
        </p:spPr>
      </p:pic>
      <p:pic>
        <p:nvPicPr>
          <p:cNvPr id="11" name="Picture 10">
            <a:extLst>
              <a:ext uri="{FF2B5EF4-FFF2-40B4-BE49-F238E27FC236}">
                <a16:creationId xmlns:a16="http://schemas.microsoft.com/office/drawing/2014/main" id="{21889EAF-EBA1-4FB1-938A-A343705BA5E9}"/>
              </a:ext>
            </a:extLst>
          </p:cNvPr>
          <p:cNvPicPr>
            <a:picLocks noChangeAspect="1"/>
          </p:cNvPicPr>
          <p:nvPr/>
        </p:nvPicPr>
        <p:blipFill>
          <a:blip r:embed="rId5"/>
          <a:stretch>
            <a:fillRect/>
          </a:stretch>
        </p:blipFill>
        <p:spPr>
          <a:xfrm>
            <a:off x="0" y="0"/>
            <a:ext cx="3187842" cy="1793161"/>
          </a:xfrm>
          <a:prstGeom prst="rect">
            <a:avLst/>
          </a:prstGeom>
        </p:spPr>
      </p:pic>
      <p:pic>
        <p:nvPicPr>
          <p:cNvPr id="13" name="Picture 12">
            <a:extLst>
              <a:ext uri="{FF2B5EF4-FFF2-40B4-BE49-F238E27FC236}">
                <a16:creationId xmlns:a16="http://schemas.microsoft.com/office/drawing/2014/main" id="{129F4534-DF2C-43C7-A990-A2D4A2820B77}"/>
              </a:ext>
            </a:extLst>
          </p:cNvPr>
          <p:cNvPicPr>
            <a:picLocks noChangeAspect="1"/>
          </p:cNvPicPr>
          <p:nvPr/>
        </p:nvPicPr>
        <p:blipFill>
          <a:blip r:embed="rId6"/>
          <a:stretch>
            <a:fillRect/>
          </a:stretch>
        </p:blipFill>
        <p:spPr>
          <a:xfrm>
            <a:off x="86812" y="4943820"/>
            <a:ext cx="2400399" cy="1800300"/>
          </a:xfrm>
          <a:prstGeom prst="rect">
            <a:avLst/>
          </a:prstGeom>
        </p:spPr>
      </p:pic>
      <p:pic>
        <p:nvPicPr>
          <p:cNvPr id="15" name="Picture 14">
            <a:extLst>
              <a:ext uri="{FF2B5EF4-FFF2-40B4-BE49-F238E27FC236}">
                <a16:creationId xmlns:a16="http://schemas.microsoft.com/office/drawing/2014/main" id="{185B98B4-2ED0-4521-83AA-1161D142E9AB}"/>
              </a:ext>
            </a:extLst>
          </p:cNvPr>
          <p:cNvPicPr>
            <a:picLocks noChangeAspect="1"/>
          </p:cNvPicPr>
          <p:nvPr/>
        </p:nvPicPr>
        <p:blipFill>
          <a:blip r:embed="rId7"/>
          <a:stretch>
            <a:fillRect/>
          </a:stretch>
        </p:blipFill>
        <p:spPr>
          <a:xfrm>
            <a:off x="0" y="1793161"/>
            <a:ext cx="1514230" cy="2018974"/>
          </a:xfrm>
          <a:prstGeom prst="rect">
            <a:avLst/>
          </a:prstGeom>
        </p:spPr>
      </p:pic>
      <p:pic>
        <p:nvPicPr>
          <p:cNvPr id="3" name="Picture 2">
            <a:extLst>
              <a:ext uri="{FF2B5EF4-FFF2-40B4-BE49-F238E27FC236}">
                <a16:creationId xmlns:a16="http://schemas.microsoft.com/office/drawing/2014/main" id="{C8E94BB9-8F68-428F-BF67-E2BB4ADFA030}"/>
              </a:ext>
            </a:extLst>
          </p:cNvPr>
          <p:cNvPicPr>
            <a:picLocks noChangeAspect="1"/>
          </p:cNvPicPr>
          <p:nvPr/>
        </p:nvPicPr>
        <p:blipFill>
          <a:blip r:embed="rId8"/>
          <a:stretch>
            <a:fillRect/>
          </a:stretch>
        </p:blipFill>
        <p:spPr>
          <a:xfrm>
            <a:off x="3187842" y="4939272"/>
            <a:ext cx="2558304" cy="1918728"/>
          </a:xfrm>
          <a:prstGeom prst="rect">
            <a:avLst/>
          </a:prstGeom>
        </p:spPr>
      </p:pic>
      <p:pic>
        <p:nvPicPr>
          <p:cNvPr id="10" name="Picture 9">
            <a:extLst>
              <a:ext uri="{FF2B5EF4-FFF2-40B4-BE49-F238E27FC236}">
                <a16:creationId xmlns:a16="http://schemas.microsoft.com/office/drawing/2014/main" id="{64CBD5E0-6734-4B5D-BDB1-7A9F42BB04EA}"/>
              </a:ext>
            </a:extLst>
          </p:cNvPr>
          <p:cNvPicPr>
            <a:picLocks noChangeAspect="1"/>
          </p:cNvPicPr>
          <p:nvPr/>
        </p:nvPicPr>
        <p:blipFill>
          <a:blip r:embed="rId9"/>
          <a:stretch>
            <a:fillRect/>
          </a:stretch>
        </p:blipFill>
        <p:spPr>
          <a:xfrm>
            <a:off x="7060958" y="2100982"/>
            <a:ext cx="1990747" cy="2656035"/>
          </a:xfrm>
          <a:prstGeom prst="rect">
            <a:avLst/>
          </a:prstGeom>
        </p:spPr>
      </p:pic>
      <p:pic>
        <p:nvPicPr>
          <p:cNvPr id="20" name="Picture 19">
            <a:extLst>
              <a:ext uri="{FF2B5EF4-FFF2-40B4-BE49-F238E27FC236}">
                <a16:creationId xmlns:a16="http://schemas.microsoft.com/office/drawing/2014/main" id="{71E6547E-A5CF-4624-B9AF-D15CFA9F43F1}"/>
              </a:ext>
            </a:extLst>
          </p:cNvPr>
          <p:cNvPicPr>
            <a:picLocks noChangeAspect="1"/>
          </p:cNvPicPr>
          <p:nvPr/>
        </p:nvPicPr>
        <p:blipFill>
          <a:blip r:embed="rId10"/>
          <a:stretch>
            <a:fillRect/>
          </a:stretch>
        </p:blipFill>
        <p:spPr>
          <a:xfrm>
            <a:off x="1399340" y="1782408"/>
            <a:ext cx="2065030" cy="1548772"/>
          </a:xfrm>
          <a:prstGeom prst="rect">
            <a:avLst/>
          </a:prstGeom>
        </p:spPr>
      </p:pic>
      <p:pic>
        <p:nvPicPr>
          <p:cNvPr id="24" name="Picture 23">
            <a:extLst>
              <a:ext uri="{FF2B5EF4-FFF2-40B4-BE49-F238E27FC236}">
                <a16:creationId xmlns:a16="http://schemas.microsoft.com/office/drawing/2014/main" id="{31882019-D78F-41D8-B711-72E9A50E271A}"/>
              </a:ext>
            </a:extLst>
          </p:cNvPr>
          <p:cNvPicPr>
            <a:picLocks noChangeAspect="1"/>
          </p:cNvPicPr>
          <p:nvPr/>
        </p:nvPicPr>
        <p:blipFill>
          <a:blip r:embed="rId11"/>
          <a:stretch>
            <a:fillRect/>
          </a:stretch>
        </p:blipFill>
        <p:spPr>
          <a:xfrm rot="5400000">
            <a:off x="5030743" y="2741980"/>
            <a:ext cx="2702840" cy="1248857"/>
          </a:xfrm>
          <a:prstGeom prst="rect">
            <a:avLst/>
          </a:prstGeom>
        </p:spPr>
      </p:pic>
      <p:pic>
        <p:nvPicPr>
          <p:cNvPr id="4" name="Picture 3">
            <a:extLst>
              <a:ext uri="{FF2B5EF4-FFF2-40B4-BE49-F238E27FC236}">
                <a16:creationId xmlns:a16="http://schemas.microsoft.com/office/drawing/2014/main" id="{4830F61D-3CF0-43DD-9458-8626A5E25593}"/>
              </a:ext>
            </a:extLst>
          </p:cNvPr>
          <p:cNvPicPr>
            <a:picLocks noChangeAspect="1"/>
          </p:cNvPicPr>
          <p:nvPr/>
        </p:nvPicPr>
        <p:blipFill>
          <a:blip r:embed="rId12"/>
          <a:stretch>
            <a:fillRect/>
          </a:stretch>
        </p:blipFill>
        <p:spPr>
          <a:xfrm>
            <a:off x="1534034" y="3341561"/>
            <a:ext cx="2056245" cy="1542184"/>
          </a:xfrm>
          <a:prstGeom prst="rect">
            <a:avLst/>
          </a:prstGeom>
        </p:spPr>
      </p:pic>
      <p:pic>
        <p:nvPicPr>
          <p:cNvPr id="9" name="Picture 8">
            <a:extLst>
              <a:ext uri="{FF2B5EF4-FFF2-40B4-BE49-F238E27FC236}">
                <a16:creationId xmlns:a16="http://schemas.microsoft.com/office/drawing/2014/main" id="{996E3FA3-7B94-4D83-94B3-2C751444588B}"/>
              </a:ext>
            </a:extLst>
          </p:cNvPr>
          <p:cNvPicPr>
            <a:picLocks noChangeAspect="1"/>
          </p:cNvPicPr>
          <p:nvPr/>
        </p:nvPicPr>
        <p:blipFill>
          <a:blip r:embed="rId13"/>
          <a:stretch>
            <a:fillRect/>
          </a:stretch>
        </p:blipFill>
        <p:spPr>
          <a:xfrm>
            <a:off x="3484174" y="2802648"/>
            <a:ext cx="2238999" cy="1679249"/>
          </a:xfrm>
          <a:prstGeom prst="rect">
            <a:avLst/>
          </a:prstGeom>
        </p:spPr>
      </p:pic>
    </p:spTree>
    <p:extLst>
      <p:ext uri="{BB962C8B-B14F-4D97-AF65-F5344CB8AC3E}">
        <p14:creationId xmlns:p14="http://schemas.microsoft.com/office/powerpoint/2010/main" val="3558368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5"/>
          <p:cNvSpPr txBox="1">
            <a:spLocks noGrp="1"/>
          </p:cNvSpPr>
          <p:nvPr>
            <p:ph type="sldNum" idx="12"/>
          </p:nvPr>
        </p:nvSpPr>
        <p:spPr>
          <a:xfrm>
            <a:off x="6553200" y="6356356"/>
            <a:ext cx="21336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a:ln>
                  <a:noFill/>
                </a:ln>
                <a:solidFill>
                  <a:srgbClr val="888888"/>
                </a:solidFill>
                <a:effectLst/>
                <a:uLnTx/>
                <a:uFillTx/>
                <a:latin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900" b="0" i="0" u="none" strike="noStrike" kern="0" cap="none" spc="0" normalizeH="0" baseline="0" noProof="0" dirty="0">
              <a:ln>
                <a:noFill/>
              </a:ln>
              <a:solidFill>
                <a:srgbClr val="888888"/>
              </a:solidFill>
              <a:effectLst/>
              <a:uLnTx/>
              <a:uFillTx/>
              <a:latin typeface="Times New Roman"/>
              <a:cs typeface="Times New Roman"/>
              <a:sym typeface="Times New Roman"/>
            </a:endParaRPr>
          </a:p>
        </p:txBody>
      </p:sp>
      <p:sp>
        <p:nvSpPr>
          <p:cNvPr id="254" name="Google Shape;254;p5"/>
          <p:cNvSpPr txBox="1">
            <a:spLocks noGrp="1"/>
          </p:cNvSpPr>
          <p:nvPr>
            <p:ph type="title" idx="4294967295"/>
          </p:nvPr>
        </p:nvSpPr>
        <p:spPr>
          <a:xfrm>
            <a:off x="383067"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800" dirty="0">
                <a:latin typeface="Arial"/>
                <a:ea typeface="Arial"/>
                <a:cs typeface="Arial"/>
                <a:sym typeface="Arial"/>
              </a:rPr>
              <a:t>Geodetic Advisor Duties</a:t>
            </a:r>
            <a:endParaRPr dirty="0"/>
          </a:p>
        </p:txBody>
      </p:sp>
      <p:pic>
        <p:nvPicPr>
          <p:cNvPr id="255" name="Google Shape;255;p5"/>
          <p:cNvPicPr preferRelativeResize="0">
            <a:picLocks noGrp="1"/>
          </p:cNvPicPr>
          <p:nvPr>
            <p:ph type="body" idx="4294967295"/>
          </p:nvPr>
        </p:nvPicPr>
        <p:blipFill rotWithShape="1">
          <a:blip r:embed="rId3">
            <a:alphaModFix/>
          </a:blip>
          <a:srcRect/>
          <a:stretch/>
        </p:blipFill>
        <p:spPr>
          <a:xfrm>
            <a:off x="451827" y="1652226"/>
            <a:ext cx="825828" cy="575547"/>
          </a:xfrm>
          <a:prstGeom prst="rect">
            <a:avLst/>
          </a:prstGeom>
          <a:noFill/>
          <a:ln>
            <a:noFill/>
          </a:ln>
        </p:spPr>
      </p:pic>
      <p:sp>
        <p:nvSpPr>
          <p:cNvPr id="256" name="Google Shape;256;p5"/>
          <p:cNvSpPr txBox="1"/>
          <p:nvPr/>
        </p:nvSpPr>
        <p:spPr>
          <a:xfrm>
            <a:off x="1608571" y="1526966"/>
            <a:ext cx="7152362" cy="120032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Arial"/>
                <a:ea typeface="Arial"/>
                <a:cs typeface="Arial"/>
                <a:sym typeface="Arial"/>
              </a:rPr>
              <a:t>Provide expert guidance and assistance to local partners/constituents performing geospatial activities that are tied to the NSRS on tectonic movement and geospatial issues in their region.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57" name="Google Shape;257;p5"/>
          <p:cNvPicPr preferRelativeResize="0"/>
          <p:nvPr/>
        </p:nvPicPr>
        <p:blipFill rotWithShape="1">
          <a:blip r:embed="rId3">
            <a:alphaModFix/>
          </a:blip>
          <a:srcRect/>
          <a:stretch/>
        </p:blipFill>
        <p:spPr>
          <a:xfrm>
            <a:off x="466441" y="3169960"/>
            <a:ext cx="825828" cy="575547"/>
          </a:xfrm>
          <a:prstGeom prst="rect">
            <a:avLst/>
          </a:prstGeom>
          <a:noFill/>
          <a:ln>
            <a:noFill/>
          </a:ln>
        </p:spPr>
      </p:pic>
      <p:sp>
        <p:nvSpPr>
          <p:cNvPr id="258" name="Google Shape;258;p5"/>
          <p:cNvSpPr txBox="1"/>
          <p:nvPr/>
        </p:nvSpPr>
        <p:spPr>
          <a:xfrm>
            <a:off x="1623185" y="3044700"/>
            <a:ext cx="7152362"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Arial"/>
                <a:ea typeface="Arial"/>
                <a:cs typeface="Arial"/>
                <a:sym typeface="Arial"/>
              </a:rPr>
              <a:t>Provide training, feedback, and geodetic expertise to state and local partners that require regional geospatial activities that are tied to the NSRS.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59" name="Google Shape;259;p5"/>
          <p:cNvPicPr preferRelativeResize="0"/>
          <p:nvPr/>
        </p:nvPicPr>
        <p:blipFill rotWithShape="1">
          <a:blip r:embed="rId3">
            <a:alphaModFix/>
          </a:blip>
          <a:srcRect/>
          <a:stretch/>
        </p:blipFill>
        <p:spPr>
          <a:xfrm>
            <a:off x="481055" y="4574960"/>
            <a:ext cx="825828" cy="575547"/>
          </a:xfrm>
          <a:prstGeom prst="rect">
            <a:avLst/>
          </a:prstGeom>
          <a:noFill/>
          <a:ln>
            <a:noFill/>
          </a:ln>
        </p:spPr>
      </p:pic>
      <p:sp>
        <p:nvSpPr>
          <p:cNvPr id="260" name="Google Shape;260;p5"/>
          <p:cNvSpPr txBox="1"/>
          <p:nvPr/>
        </p:nvSpPr>
        <p:spPr>
          <a:xfrm>
            <a:off x="1637799" y="4449700"/>
            <a:ext cx="7152362" cy="120032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Arial"/>
                <a:ea typeface="Arial"/>
                <a:cs typeface="Arial"/>
                <a:sym typeface="Arial"/>
              </a:rPr>
              <a:t>Provide administrative direction in guidelines, decisions, methodology, interpretation and evaluation processes caused by changes in program, technological development, unknown phenomena, or conflicting requirements.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BF2700-B2EC-4061-9954-92049332503A}"/>
              </a:ext>
            </a:extLst>
          </p:cNvPr>
          <p:cNvSpPr>
            <a:spLocks noGrp="1"/>
          </p:cNvSpPr>
          <p:nvPr>
            <p:ph idx="1"/>
          </p:nvPr>
        </p:nvSpPr>
        <p:spPr>
          <a:xfrm>
            <a:off x="457200" y="2705514"/>
            <a:ext cx="8229600" cy="3765622"/>
          </a:xfrm>
        </p:spPr>
        <p:txBody>
          <a:bodyPr/>
          <a:lstStyle/>
          <a:p>
            <a:r>
              <a:rPr lang="en-US" dirty="0"/>
              <a:t>New emerging positioning techniques, technologies, and methodologies</a:t>
            </a:r>
          </a:p>
          <a:p>
            <a:pPr lvl="1"/>
            <a:r>
              <a:rPr lang="en-US" dirty="0"/>
              <a:t>NGS not necessarily leading the charge</a:t>
            </a:r>
          </a:p>
          <a:p>
            <a:r>
              <a:rPr lang="en-US" dirty="0"/>
              <a:t>How are our products being used?</a:t>
            </a:r>
          </a:p>
          <a:p>
            <a:r>
              <a:rPr lang="en-US" dirty="0"/>
              <a:t>New “non-traditional” users of NSRS</a:t>
            </a:r>
          </a:p>
          <a:p>
            <a:r>
              <a:rPr lang="en-US" dirty="0"/>
              <a:t>Many questions require “historic” research</a:t>
            </a:r>
          </a:p>
        </p:txBody>
      </p:sp>
      <p:sp>
        <p:nvSpPr>
          <p:cNvPr id="3" name="Title 2">
            <a:extLst>
              <a:ext uri="{FF2B5EF4-FFF2-40B4-BE49-F238E27FC236}">
                <a16:creationId xmlns:a16="http://schemas.microsoft.com/office/drawing/2014/main" id="{3561A47A-F281-4DC6-9F2C-6063188C8475}"/>
              </a:ext>
            </a:extLst>
          </p:cNvPr>
          <p:cNvSpPr>
            <a:spLocks noGrp="1"/>
          </p:cNvSpPr>
          <p:nvPr>
            <p:ph type="title"/>
          </p:nvPr>
        </p:nvSpPr>
        <p:spPr>
          <a:xfrm>
            <a:off x="457200" y="857436"/>
            <a:ext cx="8229600" cy="1143000"/>
          </a:xfrm>
        </p:spPr>
        <p:txBody>
          <a:bodyPr/>
          <a:lstStyle/>
          <a:p>
            <a:r>
              <a:rPr lang="en-US" dirty="0"/>
              <a:t>Keeping Up With the times, While Remembering the Past</a:t>
            </a:r>
          </a:p>
        </p:txBody>
      </p:sp>
    </p:spTree>
    <p:extLst>
      <p:ext uri="{BB962C8B-B14F-4D97-AF65-F5344CB8AC3E}">
        <p14:creationId xmlns:p14="http://schemas.microsoft.com/office/powerpoint/2010/main" val="13901099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2"/>
          <p:cNvSpPr txBox="1">
            <a:spLocks noGrp="1"/>
          </p:cNvSpPr>
          <p:nvPr>
            <p:ph type="sldNum" idx="12"/>
          </p:nvPr>
        </p:nvSpPr>
        <p:spPr>
          <a:xfrm>
            <a:off x="6553200" y="6356356"/>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51</a:t>
            </a:fld>
            <a:endParaRPr/>
          </a:p>
        </p:txBody>
      </p:sp>
      <p:pic>
        <p:nvPicPr>
          <p:cNvPr id="316" name="Google Shape;316;p12"/>
          <p:cNvPicPr preferRelativeResize="0"/>
          <p:nvPr/>
        </p:nvPicPr>
        <p:blipFill rotWithShape="1">
          <a:blip r:embed="rId3">
            <a:alphaModFix/>
          </a:blip>
          <a:srcRect/>
          <a:stretch/>
        </p:blipFill>
        <p:spPr>
          <a:xfrm>
            <a:off x="1007074" y="731297"/>
            <a:ext cx="7129852" cy="5625059"/>
          </a:xfrm>
          <a:prstGeom prst="rect">
            <a:avLst/>
          </a:prstGeom>
          <a:noFill/>
          <a:ln>
            <a:noFill/>
          </a:ln>
        </p:spPr>
      </p:pic>
      <p:sp>
        <p:nvSpPr>
          <p:cNvPr id="317" name="Google Shape;317;p12"/>
          <p:cNvSpPr/>
          <p:nvPr/>
        </p:nvSpPr>
        <p:spPr>
          <a:xfrm>
            <a:off x="679622" y="2669059"/>
            <a:ext cx="1210962" cy="271849"/>
          </a:xfrm>
          <a:prstGeom prst="rightArrow">
            <a:avLst>
              <a:gd name="adj1" fmla="val 50000"/>
              <a:gd name="adj2" fmla="val 50000"/>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6"/>
          <p:cNvSpPr txBox="1"/>
          <p:nvPr/>
        </p:nvSpPr>
        <p:spPr>
          <a:xfrm>
            <a:off x="1179241" y="1526566"/>
            <a:ext cx="2621230" cy="123110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10,557 total attendance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167 events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2 – 1,000 audience size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6"/>
          <p:cNvSpPr txBox="1"/>
          <p:nvPr/>
        </p:nvSpPr>
        <p:spPr>
          <a:xfrm>
            <a:off x="841799" y="448634"/>
            <a:ext cx="7622023"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ea typeface="Arial"/>
                <a:cs typeface="Arial"/>
                <a:sym typeface="Arial"/>
              </a:rPr>
              <a:t>Advisor Outreach and Training Events in 2021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68" name="Google Shape;268;p6"/>
          <p:cNvPicPr preferRelativeResize="0"/>
          <p:nvPr/>
        </p:nvPicPr>
        <p:blipFill rotWithShape="1">
          <a:blip r:embed="rId3">
            <a:alphaModFix/>
          </a:blip>
          <a:srcRect/>
          <a:stretch/>
        </p:blipFill>
        <p:spPr>
          <a:xfrm>
            <a:off x="4269583" y="1116508"/>
            <a:ext cx="4435944" cy="2743200"/>
          </a:xfrm>
          <a:prstGeom prst="rect">
            <a:avLst/>
          </a:prstGeom>
          <a:noFill/>
          <a:ln>
            <a:noFill/>
          </a:ln>
        </p:spPr>
      </p:pic>
      <p:pic>
        <p:nvPicPr>
          <p:cNvPr id="269" name="Google Shape;269;p6"/>
          <p:cNvPicPr preferRelativeResize="0"/>
          <p:nvPr/>
        </p:nvPicPr>
        <p:blipFill rotWithShape="1">
          <a:blip r:embed="rId4">
            <a:alphaModFix/>
          </a:blip>
          <a:srcRect/>
          <a:stretch/>
        </p:blipFill>
        <p:spPr>
          <a:xfrm>
            <a:off x="370739" y="3789736"/>
            <a:ext cx="4435944" cy="2743200"/>
          </a:xfrm>
          <a:prstGeom prst="rect">
            <a:avLst/>
          </a:prstGeom>
          <a:noFill/>
          <a:ln>
            <a:noFill/>
          </a:ln>
        </p:spPr>
      </p:pic>
      <p:pic>
        <p:nvPicPr>
          <p:cNvPr id="270" name="Google Shape;270;p6"/>
          <p:cNvPicPr preferRelativeResize="0"/>
          <p:nvPr/>
        </p:nvPicPr>
        <p:blipFill rotWithShape="1">
          <a:blip r:embed="rId5">
            <a:alphaModFix/>
          </a:blip>
          <a:srcRect/>
          <a:stretch/>
        </p:blipFill>
        <p:spPr>
          <a:xfrm>
            <a:off x="4584247" y="3789736"/>
            <a:ext cx="4435943" cy="2743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7"/>
          <p:cNvSpPr/>
          <p:nvPr/>
        </p:nvSpPr>
        <p:spPr>
          <a:xfrm>
            <a:off x="1" y="117232"/>
            <a:ext cx="3094891" cy="656492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7" name="Google Shape;277;p7"/>
          <p:cNvSpPr/>
          <p:nvPr/>
        </p:nvSpPr>
        <p:spPr>
          <a:xfrm>
            <a:off x="0" y="23446"/>
            <a:ext cx="4572000" cy="6863417"/>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2021 Alaska Virtual Geospatial Gathering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2021 Tribal GIS Virtual Education Symposium</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2022 SPCS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3C GIS Day [universities in Cleveland, Columbus, and Cincinnati]</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AAGS General Membership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AK Geodetic Technical Working Group</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Alabama Society of Prof. Land Surveyors Annual Conf.</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Alaska BLM Annual Geospatial Field User Network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Alaska Geodetic TWG Fall 2021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Alaska GPS on Bench Marks Regional Workshop</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American Electric Power Survey Seminar</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ARDOT CORS Leveling </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ARDOT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ARDOT Project Planning OP 4_VRS</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ARDOT Updates</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Arizona Geographic Information Council Education and Training Symposium</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Arizona SPCS Discussion</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Arkansas State Surveyor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ASPLS Fairbanks Chapter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Association of State Floodplain Managers (ASFPM) Cooperating Technical Partners Information Exchange Webinar</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Big 10 Academic Alliance (BTAA) GIS Conference</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Big Sky Geospatial Conference (MAGIP)</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BPP3 Reading Club</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Briefing with WisDOT leadership</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Briefing, ARDOT, TDOT and Memphis USACE</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CA Bench Mark and Monument preservation committee</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CDOT SAC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CDOT Survey Coordinators GPS Procedures</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Connecticut Association of Land Surveyors General Membership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Coordination meetings with ARDOT and TDOT</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CoP Meeting Missouri State Surveyors Office</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CoP Recon &amp; Planning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County Engineers Association of Ohio Annual Winter Conference</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CSRC Coordinating Council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CSRC Executive Committee </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CSRC strategy workshop</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CT GIS Network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Digital Leveling Overview with CALTRAN</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Digital Leveling Safety Meeting </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78" name="Google Shape;278;p7"/>
          <p:cNvSpPr/>
          <p:nvPr/>
        </p:nvSpPr>
        <p:spPr>
          <a:xfrm>
            <a:off x="2121879" y="23446"/>
            <a:ext cx="4572000" cy="6863417"/>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Digital Levels Workshop</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Educational Seminar</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Elevations Geospatial Summer Series</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EPSG informational discussion</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Federal-State GIS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FIG Young Surveyors Conference</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Florida Floodplain Managers Quarterly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Florida Geographic Information Office Quarterly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Florida Surveying and Mapping Council Quarterly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GA Gwinnett SAMSOG (Survey Society)</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Georgia Climate Conference</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Geospatial Modeling Grant Partner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GIS and University Personnel</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GIS Colorado Fall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GIS in the Rockies Conference</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GKI Summit: Mapping our way to 4IR</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GNSS course at Northwest Michigan College</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GPS on Bench Marks Great Lakes Regional Workshop</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GPS on BM Webinar CA (training)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GPS on BM Webinar: Nevada (training)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GPS techniques to get elevations of sea level impact sites</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err="1">
                <a:ln>
                  <a:noFill/>
                </a:ln>
                <a:solidFill>
                  <a:srgbClr val="000000"/>
                </a:solidFill>
                <a:effectLst/>
                <a:uLnTx/>
                <a:uFillTx/>
                <a:latin typeface="Calibri" panose="020F0502020204030204" pitchFamily="34" charset="0"/>
                <a:ea typeface="Calibri"/>
                <a:cs typeface="Calibri" panose="020F0502020204030204" pitchFamily="34" charset="0"/>
                <a:sym typeface="Calibri"/>
              </a:rPr>
              <a:t>HalfMoon</a:t>
            </a: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 Seminars</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HI DOT RTN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HI Well elevations</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HLSA </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HSRP</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Idaho DOT Digital Leveling Discussion</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Illinois Professional Land Surveyors Association Annual Conference</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Illinois Society of Professional Engineers Virtual Conference</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Illinois State Plane Coordinate System Committee</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Indiana Society of Professional Land Surveyors Annual Conference</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Indiana Young Surveyors Roundtable Tuesday</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Industry Workshop Presentation</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KDOT OP 4.0 Workshop planning.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Kentucky Geographic Information Advisory Council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Kentucky Geological Survey Annual Seminar</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LCSO Geospatial Symposium 2021</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LCSO Southern Region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Leveling across Mississippi River on closed I-40 Bridge</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Leveling of GNSS at Estuary </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79" name="Google Shape;279;p7"/>
          <p:cNvSpPr/>
          <p:nvPr/>
        </p:nvSpPr>
        <p:spPr>
          <a:xfrm>
            <a:off x="3881073" y="37754"/>
            <a:ext cx="4572000" cy="6863417"/>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Little Rock USACE Updates</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Long Island GIS User Group Conference</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Mapping the Great Lakes Webinar Series</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Massachusetts Association of Floodplain Management</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MDOT summer intern orientation</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Meeting with Hartville, MO Mayor and City Leaders</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Memphis District USACE OPUS 4.0 &amp; 5.0 Updates</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Memphis USACE Planning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Memphis USACE Updates</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Michigan Society of Professional Surveyors Annual Convention</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Michigan Society of Professional Surveyors Southeast Chapter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Michigan Tech Into to Surveying class</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Missouri State Surveyors and MODOT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MNDOT Survey Technical Workshop</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MODOT &amp; MO-State Surveyors Office Project Planning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MODOT CORS Discussion</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err="1">
                <a:ln>
                  <a:noFill/>
                </a:ln>
                <a:solidFill>
                  <a:srgbClr val="000000"/>
                </a:solidFill>
                <a:effectLst/>
                <a:uLnTx/>
                <a:uFillTx/>
                <a:latin typeface="Calibri" panose="020F0502020204030204" pitchFamily="34" charset="0"/>
                <a:ea typeface="Calibri"/>
                <a:cs typeface="Calibri" panose="020F0502020204030204" pitchFamily="34" charset="0"/>
                <a:sym typeface="Calibri"/>
              </a:rPr>
              <a:t>MoDOT</a:t>
            </a: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 CORS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MODOT CORS Updates</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MSLS Annual Conference</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MSPS Central Chapter monthly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NC Geodetic Advisory Committee</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NE Region </a:t>
            </a:r>
            <a:r>
              <a:rPr kumimoji="0" lang="en-US" sz="1100" b="0" i="0" u="none" strike="noStrike" kern="0" cap="none" spc="0" normalizeH="0" baseline="0" noProof="0" dirty="0" err="1">
                <a:ln>
                  <a:noFill/>
                </a:ln>
                <a:solidFill>
                  <a:srgbClr val="000000"/>
                </a:solidFill>
                <a:effectLst/>
                <a:uLnTx/>
                <a:uFillTx/>
                <a:latin typeface="Calibri" panose="020F0502020204030204" pitchFamily="34" charset="0"/>
                <a:ea typeface="Calibri"/>
                <a:cs typeface="Calibri" panose="020F0502020204030204" pitchFamily="34" charset="0"/>
                <a:sym typeface="Calibri"/>
              </a:rPr>
              <a:t>GPSonBM</a:t>
            </a:r>
            <a:endParaRPr kumimoji="0"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NGS Webinar Series</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NHLSA Annual Conference</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NSPS/URISA Survey and GIS Summit</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NYSAPLS Virtual Annual Conference</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OGC CRS GGXF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OGC CRS-DWG Deformation Models</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Ohio Statewide Floodplain Management Annual Conference</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OP 4.0 Training and Project Planning for CoP NSRS Survey</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OPUS Projects training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OPUS User Forum Panel</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OSU Seminar in Field Data Acquisition and Processing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PAIGH USNS: Annual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Pennsylvania GIS Conference</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Pennsylvania Society of Land Surveyors Webinar Wednesday</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Planning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PLSC Board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Professional Land Surveyors of Colorado Northern Chapter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Professional Land Surveyors of Ohio Annual Conference</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80" name="Google Shape;280;p7"/>
          <p:cNvSpPr/>
          <p:nvPr/>
        </p:nvSpPr>
        <p:spPr>
          <a:xfrm>
            <a:off x="6350977" y="23446"/>
            <a:ext cx="4572000" cy="6863417"/>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Professional Surveyors Conference</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Regional GPS on BM's Webinar</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Rep. Levin (D-CA-49) Staff Briefing Resilience &amp; Railways</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RIGIS User Group</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RISPLS Annual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RMI, Marshall Islands Conservation Society</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SC Society of Professional Land Surveyors Chapter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SC Society of Professional Land Surveyors Conference</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SE Nebraska Land Surveyors Association</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Society of Land Surveyors of Iowa</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State Surveyors Office Center Of Population briefing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Statewide Forum: Modernization of the State Plane Coordinate System in Alaska</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TDOT Meeting GPS on BM's</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TDOT OPUS Share Workshop </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Tennessee Geographic Information Council Annual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Texas DoT Survey and GIS Conference</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UACCM Advisory Board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UACCM Advisory Board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UN-GGIM U.S. Delegation</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UN-GGIM-AP WG1 Asia Pacific Regional Geodesy Forum</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UN-</a:t>
            </a:r>
            <a:r>
              <a:rPr kumimoji="0" lang="en-US" sz="1100" b="0" i="0" u="none" strike="noStrike" kern="0" cap="none" spc="0" normalizeH="0" baseline="0" noProof="0" dirty="0" err="1">
                <a:ln>
                  <a:noFill/>
                </a:ln>
                <a:solidFill>
                  <a:srgbClr val="000000"/>
                </a:solidFill>
                <a:effectLst/>
                <a:uLnTx/>
                <a:uFillTx/>
                <a:latin typeface="Calibri" panose="020F0502020204030204" pitchFamily="34" charset="0"/>
                <a:ea typeface="Calibri"/>
                <a:cs typeface="Calibri" panose="020F0502020204030204" pitchFamily="34" charset="0"/>
                <a:sym typeface="Calibri"/>
              </a:rPr>
              <a:t>SCoG</a:t>
            </a: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 update to UN-GGIM-Americas</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University of Akron surveying class session</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University of Florida NSRS Modernization Workshop</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URISA Texas Speaker Series</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US Delegation for UN-GGIM</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USACE OP Planning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Virtual Digital Leveling Workshop</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VSLS Annual Conference</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VT </a:t>
            </a:r>
            <a:r>
              <a:rPr kumimoji="0" lang="en-US" sz="1100" b="0" i="0" u="none" strike="noStrike" kern="0" cap="none" spc="0" normalizeH="0" baseline="0" noProof="0" dirty="0" err="1">
                <a:ln>
                  <a:noFill/>
                </a:ln>
                <a:solidFill>
                  <a:srgbClr val="000000"/>
                </a:solidFill>
                <a:effectLst/>
                <a:uLnTx/>
                <a:uFillTx/>
                <a:latin typeface="Calibri" panose="020F0502020204030204" pitchFamily="34" charset="0"/>
                <a:ea typeface="Calibri"/>
                <a:cs typeface="Calibri" panose="020F0502020204030204" pitchFamily="34" charset="0"/>
                <a:sym typeface="Calibri"/>
              </a:rPr>
              <a:t>GPSonBM</a:t>
            </a: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 Webinar</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Webinar - GPS on Bench Marks - Arizona 2021</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West Virginia Association of Geospatial Professionals Biennial Conference</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West Virginia Department of Highways Professional Surveyors Conference</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Western Regional Conference</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Wisconsin County Surveyors Association quarterly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Wisconsin Society of Land Surveyors Annual Institute</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WV Society of Professional Surveyors Annual Convention</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WV Society of Professional Surveyors Membership Meeting</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WY RTN Discussion</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8"/>
          <p:cNvSpPr txBox="1"/>
          <p:nvPr/>
        </p:nvSpPr>
        <p:spPr>
          <a:xfrm>
            <a:off x="953348" y="683030"/>
            <a:ext cx="7237302"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ea typeface="Arial"/>
                <a:cs typeface="Arial"/>
                <a:sym typeface="Arial"/>
              </a:rPr>
              <a:t>Geodetic Advisors Support the NGS Mission</a:t>
            </a: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87" name="Google Shape;287;p8" descr="Geodetic Advisor Map"/>
          <p:cNvPicPr preferRelativeResize="0"/>
          <p:nvPr/>
        </p:nvPicPr>
        <p:blipFill rotWithShape="1">
          <a:blip r:embed="rId3">
            <a:alphaModFix/>
          </a:blip>
          <a:srcRect/>
          <a:stretch/>
        </p:blipFill>
        <p:spPr>
          <a:xfrm>
            <a:off x="1012888" y="1210001"/>
            <a:ext cx="7118221" cy="542001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9"/>
          <p:cNvSpPr txBox="1"/>
          <p:nvPr/>
        </p:nvSpPr>
        <p:spPr>
          <a:xfrm>
            <a:off x="2210615" y="285831"/>
            <a:ext cx="4722768"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ea typeface="Arial"/>
                <a:cs typeface="Arial"/>
                <a:sym typeface="Arial"/>
              </a:rPr>
              <a:t>State Geodetic Coordinators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94" name="Google Shape;294;p9"/>
          <p:cNvPicPr preferRelativeResize="0"/>
          <p:nvPr/>
        </p:nvPicPr>
        <p:blipFill rotWithShape="1">
          <a:blip r:embed="rId3">
            <a:alphaModFix/>
          </a:blip>
          <a:srcRect/>
          <a:stretch/>
        </p:blipFill>
        <p:spPr>
          <a:xfrm>
            <a:off x="581502" y="809051"/>
            <a:ext cx="7980994" cy="6054154"/>
          </a:xfrm>
          <a:prstGeom prst="rect">
            <a:avLst/>
          </a:prstGeom>
          <a:noFill/>
          <a:ln>
            <a:noFill/>
          </a:ln>
        </p:spPr>
      </p:pic>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763</TotalTime>
  <Words>5631</Words>
  <Application>Microsoft Office PowerPoint</Application>
  <PresentationFormat>On-screen Show (4:3)</PresentationFormat>
  <Paragraphs>701</Paragraphs>
  <Slides>51</Slides>
  <Notes>45</Notes>
  <HiddenSlides>1</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51</vt:i4>
      </vt:variant>
    </vt:vector>
  </HeadingPairs>
  <TitlesOfParts>
    <vt:vector size="67" baseType="lpstr">
      <vt:lpstr>MS PGothic</vt:lpstr>
      <vt:lpstr>MS PGothic</vt:lpstr>
      <vt:lpstr>Arial</vt:lpstr>
      <vt:lpstr>Calibri</vt:lpstr>
      <vt:lpstr>Cambria</vt:lpstr>
      <vt:lpstr>Gill Sans</vt:lpstr>
      <vt:lpstr>Gill Sans MT</vt:lpstr>
      <vt:lpstr>Helvetica Neue</vt:lpstr>
      <vt:lpstr>Tahoma</vt:lpstr>
      <vt:lpstr>Times New Roman</vt:lpstr>
      <vt:lpstr>Wingdings</vt:lpstr>
      <vt:lpstr>1_Office Theme</vt:lpstr>
      <vt:lpstr>NGS PowerPoint Template-geodesy.noaa.gov</vt:lpstr>
      <vt:lpstr>3_Office Theme</vt:lpstr>
      <vt:lpstr>2_Office Theme</vt:lpstr>
      <vt:lpstr>Office Theme</vt:lpstr>
      <vt:lpstr>PowerPoint Presentation</vt:lpstr>
      <vt:lpstr>PowerPoint Presentation</vt:lpstr>
      <vt:lpstr>PowerPoint Presentation</vt:lpstr>
      <vt:lpstr>NGS Regional Geodetic Advisor Program</vt:lpstr>
      <vt:lpstr>Geodetic Advisor Duties</vt:lpstr>
      <vt:lpstr>PowerPoint Presentation</vt:lpstr>
      <vt:lpstr>PowerPoint Presentation</vt:lpstr>
      <vt:lpstr>PowerPoint Presentation</vt:lpstr>
      <vt:lpstr>PowerPoint Presentation</vt:lpstr>
      <vt:lpstr>PowerPoint Presentation</vt:lpstr>
      <vt:lpstr>Advisor Support for the CORS Network </vt:lpstr>
      <vt:lpstr>NOAA’s Continuously Operating Reference Station Network (NCN)</vt:lpstr>
      <vt:lpstr>Advisor Support for CORS Activities </vt:lpstr>
      <vt:lpstr>Partners and Stations by the Numbers</vt:lpstr>
      <vt:lpstr>NCN Gaps in the SW Region (AZ-NM-UT)</vt:lpstr>
      <vt:lpstr>Management of the AZ CORS Network: A Welcome Discussion between AGIC, ADOT, APLS, and NGS </vt:lpstr>
      <vt:lpstr>City of Phoenix, CAP, and NGS partner to build new CORS in AZ</vt:lpstr>
      <vt:lpstr>Management of the AZ CORS Network</vt:lpstr>
      <vt:lpstr>The Future CORS Program</vt:lpstr>
      <vt:lpstr>PowerPoint Presentation</vt:lpstr>
      <vt:lpstr>4 Proposed Foundation CORS Sites in the SW Region</vt:lpstr>
      <vt:lpstr>Kitt Peak National Observatory Tucson, AZ Foundation CORS Reconnaissance 2022</vt:lpstr>
      <vt:lpstr>The Future : NOAA Foundation CORS Network (NFCN)</vt:lpstr>
      <vt:lpstr>NOAA CORS Network (NCN)</vt:lpstr>
      <vt:lpstr>NOAA CORS Network (NCN)</vt:lpstr>
      <vt:lpstr>OPUS-RS – 15 min to 2 hours</vt:lpstr>
      <vt:lpstr>OPUS-S – 2 to 48 hours</vt:lpstr>
      <vt:lpstr>OPUS Share – 4 to 48 hours</vt:lpstr>
      <vt:lpstr>OPUS Projects – 2 to 48 hours</vt:lpstr>
      <vt:lpstr>Online Positioning User Service</vt:lpstr>
      <vt:lpstr>OPUS – Advisors’ Contributions</vt:lpstr>
      <vt:lpstr>OPUS – Advisors’ Contributions</vt:lpstr>
      <vt:lpstr>OPUS – Advisors’ Contributions</vt:lpstr>
      <vt:lpstr>OPUS – Advisors’ Contributions</vt:lpstr>
      <vt:lpstr>OPUS – Advisors’ Contributions</vt:lpstr>
      <vt:lpstr>OPUS – Advisors’ Contributions</vt:lpstr>
      <vt:lpstr>PowerPoint Presentation</vt:lpstr>
      <vt:lpstr>OPUS – Advisors’ Contributions</vt:lpstr>
      <vt:lpstr>PowerPoint Presentation</vt:lpstr>
      <vt:lpstr>Activities Supporting Mission “A day in the life”</vt:lpstr>
      <vt:lpstr>Liaison</vt:lpstr>
      <vt:lpstr>Facilitate GPSonBM Outreach</vt:lpstr>
      <vt:lpstr>Who Do We Support/Advise?</vt:lpstr>
      <vt:lpstr>Guidance and Assistance</vt:lpstr>
      <vt:lpstr>Guidance and Assistance</vt:lpstr>
      <vt:lpstr>Subject Matter Experts (SME)</vt:lpstr>
      <vt:lpstr>Email Groups</vt:lpstr>
      <vt:lpstr>Special Projects/Field</vt:lpstr>
      <vt:lpstr>PowerPoint Presentation</vt:lpstr>
      <vt:lpstr>Keeping Up With the times, While Remembering the Past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 Mackay</dc:creator>
  <cp:lastModifiedBy>Jeff Jalbrzikowski</cp:lastModifiedBy>
  <cp:revision>37</cp:revision>
  <dcterms:created xsi:type="dcterms:W3CDTF">2021-04-13T16:51:56Z</dcterms:created>
  <dcterms:modified xsi:type="dcterms:W3CDTF">2022-02-15T23:11:58Z</dcterms:modified>
</cp:coreProperties>
</file>