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9377600" cy="32918400"/>
  <p:notesSz cx="6858000" cy="9144000"/>
  <p:defaultTextStyle>
    <a:defPPr>
      <a:defRPr lang="en-US"/>
    </a:defPPr>
    <a:lvl1pPr marL="0" algn="l" defTabSz="4702576" rtl="0" eaLnBrk="1" latinLnBrk="0" hangingPunct="1">
      <a:defRPr sz="9300" kern="1200">
        <a:solidFill>
          <a:schemeClr val="tx1"/>
        </a:solidFill>
        <a:latin typeface="+mn-lt"/>
        <a:ea typeface="+mn-ea"/>
        <a:cs typeface="+mn-cs"/>
      </a:defRPr>
    </a:lvl1pPr>
    <a:lvl2pPr marL="2351288" algn="l" defTabSz="4702576" rtl="0" eaLnBrk="1" latinLnBrk="0" hangingPunct="1">
      <a:defRPr sz="9300" kern="1200">
        <a:solidFill>
          <a:schemeClr val="tx1"/>
        </a:solidFill>
        <a:latin typeface="+mn-lt"/>
        <a:ea typeface="+mn-ea"/>
        <a:cs typeface="+mn-cs"/>
      </a:defRPr>
    </a:lvl2pPr>
    <a:lvl3pPr marL="4702576" algn="l" defTabSz="4702576" rtl="0" eaLnBrk="1" latinLnBrk="0" hangingPunct="1">
      <a:defRPr sz="9300" kern="1200">
        <a:solidFill>
          <a:schemeClr val="tx1"/>
        </a:solidFill>
        <a:latin typeface="+mn-lt"/>
        <a:ea typeface="+mn-ea"/>
        <a:cs typeface="+mn-cs"/>
      </a:defRPr>
    </a:lvl3pPr>
    <a:lvl4pPr marL="7053864" algn="l" defTabSz="4702576" rtl="0" eaLnBrk="1" latinLnBrk="0" hangingPunct="1">
      <a:defRPr sz="9300" kern="1200">
        <a:solidFill>
          <a:schemeClr val="tx1"/>
        </a:solidFill>
        <a:latin typeface="+mn-lt"/>
        <a:ea typeface="+mn-ea"/>
        <a:cs typeface="+mn-cs"/>
      </a:defRPr>
    </a:lvl4pPr>
    <a:lvl5pPr marL="9405153" algn="l" defTabSz="4702576" rtl="0" eaLnBrk="1" latinLnBrk="0" hangingPunct="1">
      <a:defRPr sz="9300" kern="1200">
        <a:solidFill>
          <a:schemeClr val="tx1"/>
        </a:solidFill>
        <a:latin typeface="+mn-lt"/>
        <a:ea typeface="+mn-ea"/>
        <a:cs typeface="+mn-cs"/>
      </a:defRPr>
    </a:lvl5pPr>
    <a:lvl6pPr marL="11756441" algn="l" defTabSz="4702576" rtl="0" eaLnBrk="1" latinLnBrk="0" hangingPunct="1">
      <a:defRPr sz="9300" kern="1200">
        <a:solidFill>
          <a:schemeClr val="tx1"/>
        </a:solidFill>
        <a:latin typeface="+mn-lt"/>
        <a:ea typeface="+mn-ea"/>
        <a:cs typeface="+mn-cs"/>
      </a:defRPr>
    </a:lvl6pPr>
    <a:lvl7pPr marL="14107729" algn="l" defTabSz="4702576" rtl="0" eaLnBrk="1" latinLnBrk="0" hangingPunct="1">
      <a:defRPr sz="9300" kern="1200">
        <a:solidFill>
          <a:schemeClr val="tx1"/>
        </a:solidFill>
        <a:latin typeface="+mn-lt"/>
        <a:ea typeface="+mn-ea"/>
        <a:cs typeface="+mn-cs"/>
      </a:defRPr>
    </a:lvl7pPr>
    <a:lvl8pPr marL="16459017" algn="l" defTabSz="4702576" rtl="0" eaLnBrk="1" latinLnBrk="0" hangingPunct="1">
      <a:defRPr sz="9300" kern="1200">
        <a:solidFill>
          <a:schemeClr val="tx1"/>
        </a:solidFill>
        <a:latin typeface="+mn-lt"/>
        <a:ea typeface="+mn-ea"/>
        <a:cs typeface="+mn-cs"/>
      </a:defRPr>
    </a:lvl8pPr>
    <a:lvl9pPr marL="18810305" algn="l" defTabSz="4702576" rtl="0" eaLnBrk="1" latinLnBrk="0" hangingPunct="1">
      <a:defRPr sz="9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3402" y="-72"/>
      </p:cViewPr>
      <p:guideLst>
        <p:guide orient="horz" pos="10368"/>
        <p:guide pos="155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BC9D21-505A-4686-BAE0-F63462FDF2D2}" type="datetimeFigureOut">
              <a:rPr lang="en-US" smtClean="0"/>
              <a:t>12/10/2014</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46D5D-E784-40B3-B51D-EE9608F69D27}" type="slidenum">
              <a:rPr lang="en-US" smtClean="0"/>
              <a:t>‹#›</a:t>
            </a:fld>
            <a:endParaRPr lang="en-US"/>
          </a:p>
        </p:txBody>
      </p:sp>
    </p:spTree>
    <p:extLst>
      <p:ext uri="{BB962C8B-B14F-4D97-AF65-F5344CB8AC3E}">
        <p14:creationId xmlns:p14="http://schemas.microsoft.com/office/powerpoint/2010/main" val="3436068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46D5D-E784-40B3-B51D-EE9608F69D27}" type="slidenum">
              <a:rPr lang="en-US" smtClean="0"/>
              <a:t>1</a:t>
            </a:fld>
            <a:endParaRPr lang="en-US"/>
          </a:p>
        </p:txBody>
      </p:sp>
    </p:spTree>
    <p:extLst>
      <p:ext uri="{BB962C8B-B14F-4D97-AF65-F5344CB8AC3E}">
        <p14:creationId xmlns:p14="http://schemas.microsoft.com/office/powerpoint/2010/main" val="2195371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320" y="10226042"/>
            <a:ext cx="4197096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7406640" y="18653760"/>
            <a:ext cx="34564320" cy="8412480"/>
          </a:xfrm>
        </p:spPr>
        <p:txBody>
          <a:bodyPr/>
          <a:lstStyle>
            <a:lvl1pPr marL="0" indent="0" algn="ctr">
              <a:buNone/>
              <a:defRPr>
                <a:solidFill>
                  <a:schemeClr val="tx1">
                    <a:tint val="75000"/>
                  </a:schemeClr>
                </a:solidFill>
              </a:defRPr>
            </a:lvl1pPr>
            <a:lvl2pPr marL="2351288" indent="0" algn="ctr">
              <a:buNone/>
              <a:defRPr>
                <a:solidFill>
                  <a:schemeClr val="tx1">
                    <a:tint val="75000"/>
                  </a:schemeClr>
                </a:solidFill>
              </a:defRPr>
            </a:lvl2pPr>
            <a:lvl3pPr marL="4702576" indent="0" algn="ctr">
              <a:buNone/>
              <a:defRPr>
                <a:solidFill>
                  <a:schemeClr val="tx1">
                    <a:tint val="75000"/>
                  </a:schemeClr>
                </a:solidFill>
              </a:defRPr>
            </a:lvl3pPr>
            <a:lvl4pPr marL="7053864" indent="0" algn="ctr">
              <a:buNone/>
              <a:defRPr>
                <a:solidFill>
                  <a:schemeClr val="tx1">
                    <a:tint val="75000"/>
                  </a:schemeClr>
                </a:solidFill>
              </a:defRPr>
            </a:lvl4pPr>
            <a:lvl5pPr marL="9405153" indent="0" algn="ctr">
              <a:buNone/>
              <a:defRPr>
                <a:solidFill>
                  <a:schemeClr val="tx1">
                    <a:tint val="75000"/>
                  </a:schemeClr>
                </a:solidFill>
              </a:defRPr>
            </a:lvl5pPr>
            <a:lvl6pPr marL="11756441" indent="0" algn="ctr">
              <a:buNone/>
              <a:defRPr>
                <a:solidFill>
                  <a:schemeClr val="tx1">
                    <a:tint val="75000"/>
                  </a:schemeClr>
                </a:solidFill>
              </a:defRPr>
            </a:lvl6pPr>
            <a:lvl7pPr marL="14107729" indent="0" algn="ctr">
              <a:buNone/>
              <a:defRPr>
                <a:solidFill>
                  <a:schemeClr val="tx1">
                    <a:tint val="75000"/>
                  </a:schemeClr>
                </a:solidFill>
              </a:defRPr>
            </a:lvl7pPr>
            <a:lvl8pPr marL="16459017" indent="0" algn="ctr">
              <a:buNone/>
              <a:defRPr>
                <a:solidFill>
                  <a:schemeClr val="tx1">
                    <a:tint val="75000"/>
                  </a:schemeClr>
                </a:solidFill>
              </a:defRPr>
            </a:lvl8pPr>
            <a:lvl9pPr marL="1881030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337F41-F777-4362-91C0-1B945FC58E51}"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EFB93-3983-430F-9231-024B0982D1E2}" type="slidenum">
              <a:rPr lang="en-US" smtClean="0"/>
              <a:t>‹#›</a:t>
            </a:fld>
            <a:endParaRPr lang="en-US"/>
          </a:p>
        </p:txBody>
      </p:sp>
    </p:spTree>
    <p:extLst>
      <p:ext uri="{BB962C8B-B14F-4D97-AF65-F5344CB8AC3E}">
        <p14:creationId xmlns:p14="http://schemas.microsoft.com/office/powerpoint/2010/main" val="3910386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337F41-F777-4362-91C0-1B945FC58E51}"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EFB93-3983-430F-9231-024B0982D1E2}" type="slidenum">
              <a:rPr lang="en-US" smtClean="0"/>
              <a:t>‹#›</a:t>
            </a:fld>
            <a:endParaRPr lang="en-US"/>
          </a:p>
        </p:txBody>
      </p:sp>
    </p:spTree>
    <p:extLst>
      <p:ext uri="{BB962C8B-B14F-4D97-AF65-F5344CB8AC3E}">
        <p14:creationId xmlns:p14="http://schemas.microsoft.com/office/powerpoint/2010/main" val="1597611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798760" y="1318265"/>
            <a:ext cx="1110996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8880" y="1318265"/>
            <a:ext cx="3250692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337F41-F777-4362-91C0-1B945FC58E51}"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EFB93-3983-430F-9231-024B0982D1E2}" type="slidenum">
              <a:rPr lang="en-US" smtClean="0"/>
              <a:t>‹#›</a:t>
            </a:fld>
            <a:endParaRPr lang="en-US"/>
          </a:p>
        </p:txBody>
      </p:sp>
    </p:spTree>
    <p:extLst>
      <p:ext uri="{BB962C8B-B14F-4D97-AF65-F5344CB8AC3E}">
        <p14:creationId xmlns:p14="http://schemas.microsoft.com/office/powerpoint/2010/main" val="2100435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337F41-F777-4362-91C0-1B945FC58E51}"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EFB93-3983-430F-9231-024B0982D1E2}" type="slidenum">
              <a:rPr lang="en-US" smtClean="0"/>
              <a:t>‹#›</a:t>
            </a:fld>
            <a:endParaRPr lang="en-US"/>
          </a:p>
        </p:txBody>
      </p:sp>
    </p:spTree>
    <p:extLst>
      <p:ext uri="{BB962C8B-B14F-4D97-AF65-F5344CB8AC3E}">
        <p14:creationId xmlns:p14="http://schemas.microsoft.com/office/powerpoint/2010/main" val="4096102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00490" y="21153122"/>
            <a:ext cx="41970960" cy="6537960"/>
          </a:xfrm>
        </p:spPr>
        <p:txBody>
          <a:bodyPr anchor="t"/>
          <a:lstStyle>
            <a:lvl1pPr algn="l">
              <a:defRPr sz="20600" b="1" cap="all"/>
            </a:lvl1pPr>
          </a:lstStyle>
          <a:p>
            <a:r>
              <a:rPr lang="en-US" smtClean="0"/>
              <a:t>Click to edit Master title style</a:t>
            </a:r>
            <a:endParaRPr lang="en-US"/>
          </a:p>
        </p:txBody>
      </p:sp>
      <p:sp>
        <p:nvSpPr>
          <p:cNvPr id="3" name="Text Placeholder 2"/>
          <p:cNvSpPr>
            <a:spLocks noGrp="1"/>
          </p:cNvSpPr>
          <p:nvPr>
            <p:ph type="body" idx="1"/>
          </p:nvPr>
        </p:nvSpPr>
        <p:spPr>
          <a:xfrm>
            <a:off x="3900490" y="13952225"/>
            <a:ext cx="41970960" cy="7200898"/>
          </a:xfrm>
        </p:spPr>
        <p:txBody>
          <a:bodyPr anchor="b"/>
          <a:lstStyle>
            <a:lvl1pPr marL="0" indent="0">
              <a:buNone/>
              <a:defRPr sz="10300">
                <a:solidFill>
                  <a:schemeClr val="tx1">
                    <a:tint val="75000"/>
                  </a:schemeClr>
                </a:solidFill>
              </a:defRPr>
            </a:lvl1pPr>
            <a:lvl2pPr marL="2351288" indent="0">
              <a:buNone/>
              <a:defRPr sz="9300">
                <a:solidFill>
                  <a:schemeClr val="tx1">
                    <a:tint val="75000"/>
                  </a:schemeClr>
                </a:solidFill>
              </a:defRPr>
            </a:lvl2pPr>
            <a:lvl3pPr marL="4702576" indent="0">
              <a:buNone/>
              <a:defRPr sz="8200">
                <a:solidFill>
                  <a:schemeClr val="tx1">
                    <a:tint val="75000"/>
                  </a:schemeClr>
                </a:solidFill>
              </a:defRPr>
            </a:lvl3pPr>
            <a:lvl4pPr marL="7053864" indent="0">
              <a:buNone/>
              <a:defRPr sz="7200">
                <a:solidFill>
                  <a:schemeClr val="tx1">
                    <a:tint val="75000"/>
                  </a:schemeClr>
                </a:solidFill>
              </a:defRPr>
            </a:lvl4pPr>
            <a:lvl5pPr marL="9405153" indent="0">
              <a:buNone/>
              <a:defRPr sz="7200">
                <a:solidFill>
                  <a:schemeClr val="tx1">
                    <a:tint val="75000"/>
                  </a:schemeClr>
                </a:solidFill>
              </a:defRPr>
            </a:lvl5pPr>
            <a:lvl6pPr marL="11756441" indent="0">
              <a:buNone/>
              <a:defRPr sz="7200">
                <a:solidFill>
                  <a:schemeClr val="tx1">
                    <a:tint val="75000"/>
                  </a:schemeClr>
                </a:solidFill>
              </a:defRPr>
            </a:lvl6pPr>
            <a:lvl7pPr marL="14107729" indent="0">
              <a:buNone/>
              <a:defRPr sz="7200">
                <a:solidFill>
                  <a:schemeClr val="tx1">
                    <a:tint val="75000"/>
                  </a:schemeClr>
                </a:solidFill>
              </a:defRPr>
            </a:lvl7pPr>
            <a:lvl8pPr marL="16459017" indent="0">
              <a:buNone/>
              <a:defRPr sz="7200">
                <a:solidFill>
                  <a:schemeClr val="tx1">
                    <a:tint val="75000"/>
                  </a:schemeClr>
                </a:solidFill>
              </a:defRPr>
            </a:lvl8pPr>
            <a:lvl9pPr marL="18810305" indent="0">
              <a:buNone/>
              <a:defRPr sz="7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337F41-F777-4362-91C0-1B945FC58E51}"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EFB93-3983-430F-9231-024B0982D1E2}" type="slidenum">
              <a:rPr lang="en-US" smtClean="0"/>
              <a:t>‹#›</a:t>
            </a:fld>
            <a:endParaRPr lang="en-US"/>
          </a:p>
        </p:txBody>
      </p:sp>
    </p:spTree>
    <p:extLst>
      <p:ext uri="{BB962C8B-B14F-4D97-AF65-F5344CB8AC3E}">
        <p14:creationId xmlns:p14="http://schemas.microsoft.com/office/powerpoint/2010/main" val="4093724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68880" y="7680963"/>
            <a:ext cx="21808440" cy="21724622"/>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100280" y="7680963"/>
            <a:ext cx="21808440" cy="21724622"/>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337F41-F777-4362-91C0-1B945FC58E51}" type="datetimeFigureOut">
              <a:rPr lang="en-US" smtClean="0"/>
              <a:t>12/10/2014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EFB93-3983-430F-9231-024B0982D1E2}" type="slidenum">
              <a:rPr lang="en-US" smtClean="0"/>
              <a:t>‹#›</a:t>
            </a:fld>
            <a:endParaRPr lang="en-US"/>
          </a:p>
        </p:txBody>
      </p:sp>
    </p:spTree>
    <p:extLst>
      <p:ext uri="{BB962C8B-B14F-4D97-AF65-F5344CB8AC3E}">
        <p14:creationId xmlns:p14="http://schemas.microsoft.com/office/powerpoint/2010/main" val="3263428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468880" y="7368542"/>
            <a:ext cx="21817015" cy="3070858"/>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4" name="Content Placeholder 3"/>
          <p:cNvSpPr>
            <a:spLocks noGrp="1"/>
          </p:cNvSpPr>
          <p:nvPr>
            <p:ph sz="half" idx="2"/>
          </p:nvPr>
        </p:nvSpPr>
        <p:spPr>
          <a:xfrm>
            <a:off x="2468880" y="10439400"/>
            <a:ext cx="21817015" cy="18966182"/>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5083138" y="7368542"/>
            <a:ext cx="21825585" cy="3070858"/>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6" name="Content Placeholder 5"/>
          <p:cNvSpPr>
            <a:spLocks noGrp="1"/>
          </p:cNvSpPr>
          <p:nvPr>
            <p:ph sz="quarter" idx="4"/>
          </p:nvPr>
        </p:nvSpPr>
        <p:spPr>
          <a:xfrm>
            <a:off x="25083138" y="10439400"/>
            <a:ext cx="21825585" cy="18966182"/>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337F41-F777-4362-91C0-1B945FC58E51}" type="datetimeFigureOut">
              <a:rPr lang="en-US" smtClean="0"/>
              <a:t>12/10/2014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1EFB93-3983-430F-9231-024B0982D1E2}" type="slidenum">
              <a:rPr lang="en-US" smtClean="0"/>
              <a:t>‹#›</a:t>
            </a:fld>
            <a:endParaRPr lang="en-US"/>
          </a:p>
        </p:txBody>
      </p:sp>
    </p:spTree>
    <p:extLst>
      <p:ext uri="{BB962C8B-B14F-4D97-AF65-F5344CB8AC3E}">
        <p14:creationId xmlns:p14="http://schemas.microsoft.com/office/powerpoint/2010/main" val="3181307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337F41-F777-4362-91C0-1B945FC58E51}" type="datetimeFigureOut">
              <a:rPr lang="en-US" smtClean="0"/>
              <a:t>12/10/2014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1EFB93-3983-430F-9231-024B0982D1E2}" type="slidenum">
              <a:rPr lang="en-US" smtClean="0"/>
              <a:t>‹#›</a:t>
            </a:fld>
            <a:endParaRPr lang="en-US"/>
          </a:p>
        </p:txBody>
      </p:sp>
    </p:spTree>
    <p:extLst>
      <p:ext uri="{BB962C8B-B14F-4D97-AF65-F5344CB8AC3E}">
        <p14:creationId xmlns:p14="http://schemas.microsoft.com/office/powerpoint/2010/main" val="927954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37F41-F777-4362-91C0-1B945FC58E51}" type="datetimeFigureOut">
              <a:rPr lang="en-US" smtClean="0"/>
              <a:t>12/10/2014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1EFB93-3983-430F-9231-024B0982D1E2}" type="slidenum">
              <a:rPr lang="en-US" smtClean="0"/>
              <a:t>‹#›</a:t>
            </a:fld>
            <a:endParaRPr lang="en-US"/>
          </a:p>
        </p:txBody>
      </p:sp>
    </p:spTree>
    <p:extLst>
      <p:ext uri="{BB962C8B-B14F-4D97-AF65-F5344CB8AC3E}">
        <p14:creationId xmlns:p14="http://schemas.microsoft.com/office/powerpoint/2010/main" val="849606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8883" y="1310640"/>
            <a:ext cx="16244890" cy="5577840"/>
          </a:xfrm>
        </p:spPr>
        <p:txBody>
          <a:bodyPr anchor="b"/>
          <a:lstStyle>
            <a:lvl1pPr algn="l">
              <a:defRPr sz="10300" b="1"/>
            </a:lvl1pPr>
          </a:lstStyle>
          <a:p>
            <a:r>
              <a:rPr lang="en-US" smtClean="0"/>
              <a:t>Click to edit Master title style</a:t>
            </a:r>
            <a:endParaRPr lang="en-US"/>
          </a:p>
        </p:txBody>
      </p:sp>
      <p:sp>
        <p:nvSpPr>
          <p:cNvPr id="3" name="Content Placeholder 2"/>
          <p:cNvSpPr>
            <a:spLocks noGrp="1"/>
          </p:cNvSpPr>
          <p:nvPr>
            <p:ph idx="1"/>
          </p:nvPr>
        </p:nvSpPr>
        <p:spPr>
          <a:xfrm>
            <a:off x="19305270" y="1310643"/>
            <a:ext cx="27603450" cy="28094942"/>
          </a:xfrm>
        </p:spPr>
        <p:txBody>
          <a:bodyPr/>
          <a:lstStyle>
            <a:lvl1pPr>
              <a:defRPr sz="16500"/>
            </a:lvl1pPr>
            <a:lvl2pPr>
              <a:defRPr sz="14400"/>
            </a:lvl2pPr>
            <a:lvl3pPr>
              <a:defRPr sz="12300"/>
            </a:lvl3pPr>
            <a:lvl4pPr>
              <a:defRPr sz="10300"/>
            </a:lvl4pPr>
            <a:lvl5pPr>
              <a:defRPr sz="10300"/>
            </a:lvl5pPr>
            <a:lvl6pPr>
              <a:defRPr sz="10300"/>
            </a:lvl6pPr>
            <a:lvl7pPr>
              <a:defRPr sz="10300"/>
            </a:lvl7pPr>
            <a:lvl8pPr>
              <a:defRPr sz="10300"/>
            </a:lvl8pPr>
            <a:lvl9pPr>
              <a:defRPr sz="10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468883" y="6888483"/>
            <a:ext cx="16244890" cy="22517102"/>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337F41-F777-4362-91C0-1B945FC58E51}" type="datetimeFigureOut">
              <a:rPr lang="en-US" smtClean="0"/>
              <a:t>12/10/2014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EFB93-3983-430F-9231-024B0982D1E2}" type="slidenum">
              <a:rPr lang="en-US" smtClean="0"/>
              <a:t>‹#›</a:t>
            </a:fld>
            <a:endParaRPr lang="en-US"/>
          </a:p>
        </p:txBody>
      </p:sp>
    </p:spTree>
    <p:extLst>
      <p:ext uri="{BB962C8B-B14F-4D97-AF65-F5344CB8AC3E}">
        <p14:creationId xmlns:p14="http://schemas.microsoft.com/office/powerpoint/2010/main" val="2129624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78355" y="23042880"/>
            <a:ext cx="29626560" cy="2720342"/>
          </a:xfrm>
        </p:spPr>
        <p:txBody>
          <a:bodyPr anchor="b"/>
          <a:lstStyle>
            <a:lvl1pPr algn="l">
              <a:defRPr sz="10300" b="1"/>
            </a:lvl1pPr>
          </a:lstStyle>
          <a:p>
            <a:r>
              <a:rPr lang="en-US" smtClean="0"/>
              <a:t>Click to edit Master title style</a:t>
            </a:r>
            <a:endParaRPr lang="en-US"/>
          </a:p>
        </p:txBody>
      </p:sp>
      <p:sp>
        <p:nvSpPr>
          <p:cNvPr id="3" name="Picture Placeholder 2"/>
          <p:cNvSpPr>
            <a:spLocks noGrp="1"/>
          </p:cNvSpPr>
          <p:nvPr>
            <p:ph type="pic" idx="1"/>
          </p:nvPr>
        </p:nvSpPr>
        <p:spPr>
          <a:xfrm>
            <a:off x="9678355" y="2941320"/>
            <a:ext cx="29626560" cy="19751040"/>
          </a:xfrm>
        </p:spPr>
        <p:txBody>
          <a:bodyPr/>
          <a:lstStyle>
            <a:lvl1pPr marL="0" indent="0">
              <a:buNone/>
              <a:defRPr sz="16500"/>
            </a:lvl1pPr>
            <a:lvl2pPr marL="2351288" indent="0">
              <a:buNone/>
              <a:defRPr sz="14400"/>
            </a:lvl2pPr>
            <a:lvl3pPr marL="4702576" indent="0">
              <a:buNone/>
              <a:defRPr sz="12300"/>
            </a:lvl3pPr>
            <a:lvl4pPr marL="7053864" indent="0">
              <a:buNone/>
              <a:defRPr sz="10300"/>
            </a:lvl4pPr>
            <a:lvl5pPr marL="9405153" indent="0">
              <a:buNone/>
              <a:defRPr sz="10300"/>
            </a:lvl5pPr>
            <a:lvl6pPr marL="11756441" indent="0">
              <a:buNone/>
              <a:defRPr sz="10300"/>
            </a:lvl6pPr>
            <a:lvl7pPr marL="14107729" indent="0">
              <a:buNone/>
              <a:defRPr sz="10300"/>
            </a:lvl7pPr>
            <a:lvl8pPr marL="16459017" indent="0">
              <a:buNone/>
              <a:defRPr sz="10300"/>
            </a:lvl8pPr>
            <a:lvl9pPr marL="18810305" indent="0">
              <a:buNone/>
              <a:defRPr sz="10300"/>
            </a:lvl9pPr>
          </a:lstStyle>
          <a:p>
            <a:endParaRPr lang="en-US"/>
          </a:p>
        </p:txBody>
      </p:sp>
      <p:sp>
        <p:nvSpPr>
          <p:cNvPr id="4" name="Text Placeholder 3"/>
          <p:cNvSpPr>
            <a:spLocks noGrp="1"/>
          </p:cNvSpPr>
          <p:nvPr>
            <p:ph type="body" sz="half" idx="2"/>
          </p:nvPr>
        </p:nvSpPr>
        <p:spPr>
          <a:xfrm>
            <a:off x="9678355" y="25763222"/>
            <a:ext cx="29626560" cy="3863338"/>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337F41-F777-4362-91C0-1B945FC58E51}" type="datetimeFigureOut">
              <a:rPr lang="en-US" smtClean="0"/>
              <a:t>12/10/2014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EFB93-3983-430F-9231-024B0982D1E2}" type="slidenum">
              <a:rPr lang="en-US" smtClean="0"/>
              <a:t>‹#›</a:t>
            </a:fld>
            <a:endParaRPr lang="en-US"/>
          </a:p>
        </p:txBody>
      </p:sp>
    </p:spTree>
    <p:extLst>
      <p:ext uri="{BB962C8B-B14F-4D97-AF65-F5344CB8AC3E}">
        <p14:creationId xmlns:p14="http://schemas.microsoft.com/office/powerpoint/2010/main" val="3695309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68880" y="1318262"/>
            <a:ext cx="44439840" cy="5486400"/>
          </a:xfrm>
          <a:prstGeom prst="rect">
            <a:avLst/>
          </a:prstGeom>
        </p:spPr>
        <p:txBody>
          <a:bodyPr vert="horz" lIns="470258" tIns="235129" rIns="470258" bIns="23512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468880" y="7680963"/>
            <a:ext cx="44439840" cy="21724622"/>
          </a:xfrm>
          <a:prstGeom prst="rect">
            <a:avLst/>
          </a:prstGeom>
        </p:spPr>
        <p:txBody>
          <a:bodyPr vert="horz" lIns="470258" tIns="235129" rIns="470258" bIns="2351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468880" y="30510482"/>
            <a:ext cx="11521440" cy="1752600"/>
          </a:xfrm>
          <a:prstGeom prst="rect">
            <a:avLst/>
          </a:prstGeom>
        </p:spPr>
        <p:txBody>
          <a:bodyPr vert="horz" lIns="470258" tIns="235129" rIns="470258" bIns="235129" rtlCol="0" anchor="ctr"/>
          <a:lstStyle>
            <a:lvl1pPr algn="l">
              <a:defRPr sz="6200">
                <a:solidFill>
                  <a:schemeClr val="tx1">
                    <a:tint val="75000"/>
                  </a:schemeClr>
                </a:solidFill>
              </a:defRPr>
            </a:lvl1pPr>
          </a:lstStyle>
          <a:p>
            <a:fld id="{81337F41-F777-4362-91C0-1B945FC58E51}" type="datetimeFigureOut">
              <a:rPr lang="en-US" smtClean="0"/>
              <a:t>12/10/2014</a:t>
            </a:fld>
            <a:endParaRPr lang="en-US"/>
          </a:p>
        </p:txBody>
      </p:sp>
      <p:sp>
        <p:nvSpPr>
          <p:cNvPr id="5" name="Footer Placeholder 4"/>
          <p:cNvSpPr>
            <a:spLocks noGrp="1"/>
          </p:cNvSpPr>
          <p:nvPr>
            <p:ph type="ftr" sz="quarter" idx="3"/>
          </p:nvPr>
        </p:nvSpPr>
        <p:spPr>
          <a:xfrm>
            <a:off x="16870680" y="30510482"/>
            <a:ext cx="15636240" cy="1752600"/>
          </a:xfrm>
          <a:prstGeom prst="rect">
            <a:avLst/>
          </a:prstGeom>
        </p:spPr>
        <p:txBody>
          <a:bodyPr vert="horz" lIns="470258" tIns="235129" rIns="470258" bIns="235129" rtlCol="0" anchor="ctr"/>
          <a:lstStyle>
            <a:lvl1pPr algn="ctr">
              <a:defRPr sz="6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5387280" y="30510482"/>
            <a:ext cx="11521440" cy="1752600"/>
          </a:xfrm>
          <a:prstGeom prst="rect">
            <a:avLst/>
          </a:prstGeom>
        </p:spPr>
        <p:txBody>
          <a:bodyPr vert="horz" lIns="470258" tIns="235129" rIns="470258" bIns="235129" rtlCol="0" anchor="ctr"/>
          <a:lstStyle>
            <a:lvl1pPr algn="r">
              <a:defRPr sz="6200">
                <a:solidFill>
                  <a:schemeClr val="tx1">
                    <a:tint val="75000"/>
                  </a:schemeClr>
                </a:solidFill>
              </a:defRPr>
            </a:lvl1pPr>
          </a:lstStyle>
          <a:p>
            <a:fld id="{5F1EFB93-3983-430F-9231-024B0982D1E2}" type="slidenum">
              <a:rPr lang="en-US" smtClean="0"/>
              <a:t>‹#›</a:t>
            </a:fld>
            <a:endParaRPr lang="en-US"/>
          </a:p>
        </p:txBody>
      </p:sp>
    </p:spTree>
    <p:extLst>
      <p:ext uri="{BB962C8B-B14F-4D97-AF65-F5344CB8AC3E}">
        <p14:creationId xmlns:p14="http://schemas.microsoft.com/office/powerpoint/2010/main" val="2500270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702576" rtl="0" eaLnBrk="1" latinLnBrk="0" hangingPunct="1">
        <a:spcBef>
          <a:spcPct val="0"/>
        </a:spcBef>
        <a:buNone/>
        <a:defRPr sz="22600" kern="1200">
          <a:solidFill>
            <a:schemeClr val="tx1"/>
          </a:solidFill>
          <a:latin typeface="+mj-lt"/>
          <a:ea typeface="+mj-ea"/>
          <a:cs typeface="+mj-cs"/>
        </a:defRPr>
      </a:lvl1pPr>
    </p:titleStyle>
    <p:bodyStyle>
      <a:lvl1pPr marL="1763466" indent="-1763466" algn="l" defTabSz="4702576" rtl="0" eaLnBrk="1" latinLnBrk="0" hangingPunct="1">
        <a:spcBef>
          <a:spcPct val="20000"/>
        </a:spcBef>
        <a:buFont typeface="Arial" panose="020B0604020202020204" pitchFamily="34" charset="0"/>
        <a:buChar char="•"/>
        <a:defRPr sz="16500" kern="1200">
          <a:solidFill>
            <a:schemeClr val="tx1"/>
          </a:solidFill>
          <a:latin typeface="+mn-lt"/>
          <a:ea typeface="+mn-ea"/>
          <a:cs typeface="+mn-cs"/>
        </a:defRPr>
      </a:lvl1pPr>
      <a:lvl2pPr marL="3820843" indent="-1469555" algn="l" defTabSz="4702576" rtl="0" eaLnBrk="1" latinLnBrk="0" hangingPunct="1">
        <a:spcBef>
          <a:spcPct val="20000"/>
        </a:spcBef>
        <a:buFont typeface="Arial" panose="020B0604020202020204" pitchFamily="34" charset="0"/>
        <a:buChar char="–"/>
        <a:defRPr sz="14400" kern="1200">
          <a:solidFill>
            <a:schemeClr val="tx1"/>
          </a:solidFill>
          <a:latin typeface="+mn-lt"/>
          <a:ea typeface="+mn-ea"/>
          <a:cs typeface="+mn-cs"/>
        </a:defRPr>
      </a:lvl2pPr>
      <a:lvl3pPr marL="5878220" indent="-1175644" algn="l" defTabSz="4702576" rtl="0" eaLnBrk="1" latinLnBrk="0" hangingPunct="1">
        <a:spcBef>
          <a:spcPct val="20000"/>
        </a:spcBef>
        <a:buFont typeface="Arial" panose="020B0604020202020204" pitchFamily="34" charset="0"/>
        <a:buChar char="•"/>
        <a:defRPr sz="12300" kern="1200">
          <a:solidFill>
            <a:schemeClr val="tx1"/>
          </a:solidFill>
          <a:latin typeface="+mn-lt"/>
          <a:ea typeface="+mn-ea"/>
          <a:cs typeface="+mn-cs"/>
        </a:defRPr>
      </a:lvl3pPr>
      <a:lvl4pPr marL="8229509" indent="-1175644" algn="l" defTabSz="4702576" rtl="0" eaLnBrk="1" latinLnBrk="0" hangingPunct="1">
        <a:spcBef>
          <a:spcPct val="20000"/>
        </a:spcBef>
        <a:buFont typeface="Arial" panose="020B0604020202020204" pitchFamily="34" charset="0"/>
        <a:buChar char="–"/>
        <a:defRPr sz="10300" kern="1200">
          <a:solidFill>
            <a:schemeClr val="tx1"/>
          </a:solidFill>
          <a:latin typeface="+mn-lt"/>
          <a:ea typeface="+mn-ea"/>
          <a:cs typeface="+mn-cs"/>
        </a:defRPr>
      </a:lvl4pPr>
      <a:lvl5pPr marL="10580797" indent="-1175644" algn="l" defTabSz="4702576" rtl="0" eaLnBrk="1" latinLnBrk="0" hangingPunct="1">
        <a:spcBef>
          <a:spcPct val="20000"/>
        </a:spcBef>
        <a:buFont typeface="Arial" panose="020B0604020202020204" pitchFamily="34" charset="0"/>
        <a:buChar char="»"/>
        <a:defRPr sz="10300" kern="1200">
          <a:solidFill>
            <a:schemeClr val="tx1"/>
          </a:solidFill>
          <a:latin typeface="+mn-lt"/>
          <a:ea typeface="+mn-ea"/>
          <a:cs typeface="+mn-cs"/>
        </a:defRPr>
      </a:lvl5pPr>
      <a:lvl6pPr marL="12932085" indent="-1175644" algn="l" defTabSz="4702576" rtl="0" eaLnBrk="1" latinLnBrk="0" hangingPunct="1">
        <a:spcBef>
          <a:spcPct val="20000"/>
        </a:spcBef>
        <a:buFont typeface="Arial" panose="020B0604020202020204" pitchFamily="34" charset="0"/>
        <a:buChar char="•"/>
        <a:defRPr sz="10300" kern="1200">
          <a:solidFill>
            <a:schemeClr val="tx1"/>
          </a:solidFill>
          <a:latin typeface="+mn-lt"/>
          <a:ea typeface="+mn-ea"/>
          <a:cs typeface="+mn-cs"/>
        </a:defRPr>
      </a:lvl6pPr>
      <a:lvl7pPr marL="15283373" indent="-1175644" algn="l" defTabSz="4702576" rtl="0" eaLnBrk="1" latinLnBrk="0" hangingPunct="1">
        <a:spcBef>
          <a:spcPct val="20000"/>
        </a:spcBef>
        <a:buFont typeface="Arial" panose="020B0604020202020204" pitchFamily="34" charset="0"/>
        <a:buChar char="•"/>
        <a:defRPr sz="10300" kern="1200">
          <a:solidFill>
            <a:schemeClr val="tx1"/>
          </a:solidFill>
          <a:latin typeface="+mn-lt"/>
          <a:ea typeface="+mn-ea"/>
          <a:cs typeface="+mn-cs"/>
        </a:defRPr>
      </a:lvl7pPr>
      <a:lvl8pPr marL="17634661" indent="-1175644" algn="l" defTabSz="4702576" rtl="0" eaLnBrk="1" latinLnBrk="0" hangingPunct="1">
        <a:spcBef>
          <a:spcPct val="20000"/>
        </a:spcBef>
        <a:buFont typeface="Arial" panose="020B0604020202020204" pitchFamily="34" charset="0"/>
        <a:buChar char="•"/>
        <a:defRPr sz="10300" kern="1200">
          <a:solidFill>
            <a:schemeClr val="tx1"/>
          </a:solidFill>
          <a:latin typeface="+mn-lt"/>
          <a:ea typeface="+mn-ea"/>
          <a:cs typeface="+mn-cs"/>
        </a:defRPr>
      </a:lvl8pPr>
      <a:lvl9pPr marL="19985949" indent="-1175644" algn="l" defTabSz="4702576" rtl="0" eaLnBrk="1" latinLnBrk="0" hangingPunct="1">
        <a:spcBef>
          <a:spcPct val="20000"/>
        </a:spcBef>
        <a:buFont typeface="Arial" panose="020B0604020202020204" pitchFamily="34" charset="0"/>
        <a:buChar char="•"/>
        <a:defRPr sz="10300" kern="1200">
          <a:solidFill>
            <a:schemeClr val="tx1"/>
          </a:solidFill>
          <a:latin typeface="+mn-lt"/>
          <a:ea typeface="+mn-ea"/>
          <a:cs typeface="+mn-cs"/>
        </a:defRPr>
      </a:lvl9pPr>
    </p:bodyStyle>
    <p:otherStyle>
      <a:defPPr>
        <a:defRPr lang="en-US"/>
      </a:defPPr>
      <a:lvl1pPr marL="0" algn="l" defTabSz="4702576" rtl="0" eaLnBrk="1" latinLnBrk="0" hangingPunct="1">
        <a:defRPr sz="9300" kern="1200">
          <a:solidFill>
            <a:schemeClr val="tx1"/>
          </a:solidFill>
          <a:latin typeface="+mn-lt"/>
          <a:ea typeface="+mn-ea"/>
          <a:cs typeface="+mn-cs"/>
        </a:defRPr>
      </a:lvl1pPr>
      <a:lvl2pPr marL="2351288" algn="l" defTabSz="4702576" rtl="0" eaLnBrk="1" latinLnBrk="0" hangingPunct="1">
        <a:defRPr sz="9300" kern="1200">
          <a:solidFill>
            <a:schemeClr val="tx1"/>
          </a:solidFill>
          <a:latin typeface="+mn-lt"/>
          <a:ea typeface="+mn-ea"/>
          <a:cs typeface="+mn-cs"/>
        </a:defRPr>
      </a:lvl2pPr>
      <a:lvl3pPr marL="4702576" algn="l" defTabSz="4702576" rtl="0" eaLnBrk="1" latinLnBrk="0" hangingPunct="1">
        <a:defRPr sz="9300" kern="1200">
          <a:solidFill>
            <a:schemeClr val="tx1"/>
          </a:solidFill>
          <a:latin typeface="+mn-lt"/>
          <a:ea typeface="+mn-ea"/>
          <a:cs typeface="+mn-cs"/>
        </a:defRPr>
      </a:lvl3pPr>
      <a:lvl4pPr marL="7053864" algn="l" defTabSz="4702576" rtl="0" eaLnBrk="1" latinLnBrk="0" hangingPunct="1">
        <a:defRPr sz="9300" kern="1200">
          <a:solidFill>
            <a:schemeClr val="tx1"/>
          </a:solidFill>
          <a:latin typeface="+mn-lt"/>
          <a:ea typeface="+mn-ea"/>
          <a:cs typeface="+mn-cs"/>
        </a:defRPr>
      </a:lvl4pPr>
      <a:lvl5pPr marL="9405153" algn="l" defTabSz="4702576" rtl="0" eaLnBrk="1" latinLnBrk="0" hangingPunct="1">
        <a:defRPr sz="9300" kern="1200">
          <a:solidFill>
            <a:schemeClr val="tx1"/>
          </a:solidFill>
          <a:latin typeface="+mn-lt"/>
          <a:ea typeface="+mn-ea"/>
          <a:cs typeface="+mn-cs"/>
        </a:defRPr>
      </a:lvl5pPr>
      <a:lvl6pPr marL="11756441" algn="l" defTabSz="4702576" rtl="0" eaLnBrk="1" latinLnBrk="0" hangingPunct="1">
        <a:defRPr sz="9300" kern="1200">
          <a:solidFill>
            <a:schemeClr val="tx1"/>
          </a:solidFill>
          <a:latin typeface="+mn-lt"/>
          <a:ea typeface="+mn-ea"/>
          <a:cs typeface="+mn-cs"/>
        </a:defRPr>
      </a:lvl6pPr>
      <a:lvl7pPr marL="14107729" algn="l" defTabSz="4702576" rtl="0" eaLnBrk="1" latinLnBrk="0" hangingPunct="1">
        <a:defRPr sz="9300" kern="1200">
          <a:solidFill>
            <a:schemeClr val="tx1"/>
          </a:solidFill>
          <a:latin typeface="+mn-lt"/>
          <a:ea typeface="+mn-ea"/>
          <a:cs typeface="+mn-cs"/>
        </a:defRPr>
      </a:lvl7pPr>
      <a:lvl8pPr marL="16459017" algn="l" defTabSz="4702576" rtl="0" eaLnBrk="1" latinLnBrk="0" hangingPunct="1">
        <a:defRPr sz="9300" kern="1200">
          <a:solidFill>
            <a:schemeClr val="tx1"/>
          </a:solidFill>
          <a:latin typeface="+mn-lt"/>
          <a:ea typeface="+mn-ea"/>
          <a:cs typeface="+mn-cs"/>
        </a:defRPr>
      </a:lvl8pPr>
      <a:lvl9pPr marL="18810305" algn="l" defTabSz="4702576" rtl="0" eaLnBrk="1" latinLnBrk="0" hangingPunct="1">
        <a:defRPr sz="9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26" Type="http://schemas.openxmlformats.org/officeDocument/2006/relationships/image" Target="../media/image24.jpg"/><Relationship Id="rId3" Type="http://schemas.openxmlformats.org/officeDocument/2006/relationships/image" Target="../media/image1.png"/><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5" Type="http://schemas.openxmlformats.org/officeDocument/2006/relationships/image" Target="../media/image23.jp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24" Type="http://schemas.openxmlformats.org/officeDocument/2006/relationships/image" Target="../media/image22.jpeg"/><Relationship Id="rId5" Type="http://schemas.openxmlformats.org/officeDocument/2006/relationships/image" Target="../media/image3.jpeg"/><Relationship Id="rId15" Type="http://schemas.openxmlformats.org/officeDocument/2006/relationships/image" Target="../media/image13.jpeg"/><Relationship Id="rId23" Type="http://schemas.openxmlformats.org/officeDocument/2006/relationships/image" Target="../media/image21.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219200" y="457200"/>
            <a:ext cx="46710600" cy="3265488"/>
          </a:xfrm>
          <a:prstGeom prst="rect">
            <a:avLst/>
          </a:prstGeom>
        </p:spPr>
        <p:txBody>
          <a:bodyPr/>
          <a:lstStyle>
            <a:lvl1pPr algn="ctr" defTabSz="4702576" rtl="0" eaLnBrk="1" latinLnBrk="0" hangingPunct="1">
              <a:spcBef>
                <a:spcPct val="0"/>
              </a:spcBef>
              <a:buNone/>
              <a:defRPr sz="22600" kern="1200">
                <a:solidFill>
                  <a:schemeClr val="tx1"/>
                </a:solidFill>
                <a:latin typeface="+mj-lt"/>
                <a:ea typeface="+mj-ea"/>
                <a:cs typeface="+mj-cs"/>
              </a:defRPr>
            </a:lvl1pPr>
          </a:lstStyle>
          <a:p>
            <a:r>
              <a:rPr lang="en-US" altLang="en-US" sz="4000" b="1" dirty="0" smtClean="0"/>
              <a:t>2104 Fall AGU Meeting		Session: G51B	</a:t>
            </a:r>
            <a:r>
              <a:rPr lang="en-US" altLang="en-US" sz="4000" b="1" kern="0" dirty="0" smtClean="0"/>
              <a:t>	Paper: G51B-0353      		                        Friday, 19 DEC 2014, 0800-1220</a:t>
            </a:r>
            <a:r>
              <a:rPr lang="en-US" altLang="en-US" sz="4000" b="1" dirty="0" smtClean="0"/>
              <a:t/>
            </a:r>
            <a:br>
              <a:rPr lang="en-US" altLang="en-US" sz="4000" b="1" dirty="0" smtClean="0"/>
            </a:br>
            <a:r>
              <a:rPr lang="en-US" altLang="en-US" sz="8000" b="1" dirty="0" smtClean="0"/>
              <a:t>Evaluation of Systematic Differences between the North </a:t>
            </a:r>
            <a:r>
              <a:rPr lang="en-US" altLang="en-US" sz="8000" b="1" kern="0" dirty="0" smtClean="0"/>
              <a:t>American </a:t>
            </a:r>
          </a:p>
          <a:p>
            <a:r>
              <a:rPr lang="en-US" altLang="en-US" sz="8000" b="1" kern="0" dirty="0" smtClean="0"/>
              <a:t>Vertical Datum of 1988 and Release 5 GOCE Products</a:t>
            </a:r>
          </a:p>
          <a:p>
            <a:pPr lvl="0" defTabSz="914400" fontAlgn="base">
              <a:spcAft>
                <a:spcPct val="0"/>
              </a:spcAft>
            </a:pPr>
            <a:r>
              <a:rPr lang="en-US" altLang="en-US" sz="2400" dirty="0">
                <a:solidFill>
                  <a:srgbClr val="000000"/>
                </a:solidFill>
                <a:latin typeface="Arial" charset="0"/>
                <a:ea typeface="+mn-ea"/>
                <a:cs typeface="Arial" charset="0"/>
              </a:rPr>
              <a:t>Daniel R. Roman</a:t>
            </a:r>
            <a:r>
              <a:rPr lang="en-US" altLang="en-US" sz="2400" baseline="30000" dirty="0">
                <a:solidFill>
                  <a:srgbClr val="000000"/>
                </a:solidFill>
                <a:latin typeface="Arial" charset="0"/>
                <a:ea typeface="+mn-ea"/>
                <a:cs typeface="Arial" charset="0"/>
              </a:rPr>
              <a:t>2  </a:t>
            </a:r>
            <a:r>
              <a:rPr lang="en-US" altLang="en-US" sz="2400" dirty="0">
                <a:solidFill>
                  <a:srgbClr val="000000"/>
                </a:solidFill>
                <a:latin typeface="Arial" charset="0"/>
                <a:ea typeface="+mn-ea"/>
                <a:cs typeface="Arial" charset="0"/>
              </a:rPr>
              <a:t> and </a:t>
            </a:r>
            <a:r>
              <a:rPr lang="en-US" altLang="en-US" sz="2400" dirty="0" err="1">
                <a:solidFill>
                  <a:srgbClr val="000000"/>
                </a:solidFill>
                <a:latin typeface="Arial" charset="0"/>
                <a:ea typeface="+mn-ea"/>
                <a:cs typeface="Arial" charset="0"/>
              </a:rPr>
              <a:t>Xiaopeng</a:t>
            </a:r>
            <a:r>
              <a:rPr lang="en-US" altLang="en-US" sz="2400" dirty="0">
                <a:solidFill>
                  <a:srgbClr val="000000"/>
                </a:solidFill>
                <a:latin typeface="Arial" charset="0"/>
                <a:ea typeface="+mn-ea"/>
                <a:cs typeface="Arial" charset="0"/>
              </a:rPr>
              <a:t> Li</a:t>
            </a:r>
            <a:r>
              <a:rPr lang="en-US" altLang="en-US" sz="2400" baseline="30000" dirty="0">
                <a:solidFill>
                  <a:srgbClr val="000000"/>
                </a:solidFill>
                <a:latin typeface="Arial" charset="0"/>
                <a:ea typeface="+mn-ea"/>
                <a:cs typeface="Arial" charset="0"/>
              </a:rPr>
              <a:t>2</a:t>
            </a:r>
          </a:p>
          <a:p>
            <a:pPr lvl="0" defTabSz="914400" fontAlgn="base">
              <a:spcAft>
                <a:spcPct val="0"/>
              </a:spcAft>
            </a:pPr>
            <a:r>
              <a:rPr lang="en-US" altLang="en-US" sz="2400" baseline="30000" dirty="0">
                <a:solidFill>
                  <a:srgbClr val="000000"/>
                </a:solidFill>
                <a:latin typeface="Arial" charset="0"/>
                <a:ea typeface="+mn-ea"/>
                <a:cs typeface="Arial" charset="0"/>
              </a:rPr>
              <a:t>1</a:t>
            </a:r>
            <a:r>
              <a:rPr lang="en-US" altLang="en-US" sz="2400" dirty="0">
                <a:solidFill>
                  <a:srgbClr val="000000"/>
                </a:solidFill>
                <a:latin typeface="Arial" charset="0"/>
                <a:ea typeface="+mn-ea"/>
                <a:cs typeface="Arial" charset="0"/>
              </a:rPr>
              <a:t>National Geodetic Survey, NOAA/NOS, 1315 East-West Highway, Silver Spring MD 20910 USA Email:  </a:t>
            </a:r>
            <a:r>
              <a:rPr lang="en-US" altLang="en-US" sz="2400" b="1" dirty="0">
                <a:solidFill>
                  <a:srgbClr val="000000"/>
                </a:solidFill>
                <a:latin typeface="Arial" charset="0"/>
                <a:ea typeface="+mn-ea"/>
                <a:cs typeface="Arial" charset="0"/>
              </a:rPr>
              <a:t>Dan.Roman@noaa.gov</a:t>
            </a:r>
            <a:endParaRPr lang="en-US" altLang="en-US" sz="2400" dirty="0">
              <a:solidFill>
                <a:srgbClr val="000000"/>
              </a:solidFill>
              <a:latin typeface="Arial" charset="0"/>
              <a:ea typeface="+mn-ea"/>
              <a:cs typeface="Arial" charset="0"/>
            </a:endParaRPr>
          </a:p>
          <a:p>
            <a:pPr lvl="0" defTabSz="914400" fontAlgn="base">
              <a:spcAft>
                <a:spcPct val="0"/>
              </a:spcAft>
            </a:pPr>
            <a:r>
              <a:rPr lang="en-US" altLang="en-US" sz="2400" baseline="30000" dirty="0">
                <a:solidFill>
                  <a:srgbClr val="000000"/>
                </a:solidFill>
                <a:latin typeface="Arial" charset="0"/>
                <a:ea typeface="+mn-ea"/>
                <a:cs typeface="Arial" charset="0"/>
              </a:rPr>
              <a:t>2</a:t>
            </a:r>
            <a:r>
              <a:rPr lang="en-US" altLang="en-US" sz="2400" dirty="0">
                <a:solidFill>
                  <a:srgbClr val="000000"/>
                </a:solidFill>
                <a:latin typeface="Arial" charset="0"/>
                <a:ea typeface="+mn-ea"/>
                <a:cs typeface="Arial" charset="0"/>
              </a:rPr>
              <a:t>DST, at NGS, 1315 East-West Highway, Silver Spring MD 20910 USA</a:t>
            </a:r>
            <a:endParaRPr lang="en-US" altLang="en-US" sz="7200" b="1" dirty="0"/>
          </a:p>
        </p:txBody>
      </p:sp>
      <p:pic>
        <p:nvPicPr>
          <p:cNvPr id="5" name="Picture 5" descr="NOAA_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2791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NGS_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0540" y="0"/>
            <a:ext cx="320706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a:xfrm>
            <a:off x="15773400" y="5181600"/>
            <a:ext cx="17678400" cy="4620419"/>
          </a:xfrm>
          <a:prstGeom prst="rect">
            <a:avLst/>
          </a:prstGeom>
          <a:ln>
            <a:solidFill>
              <a:srgbClr val="00B050"/>
            </a:solidFill>
            <a:miter lim="800000"/>
            <a:headEnd/>
            <a:tailEnd/>
          </a:ln>
        </p:spPr>
        <p:txBody>
          <a:bodyPr/>
          <a:lstStyle>
            <a:lvl1pPr marL="1763466" indent="-1763466" algn="l" defTabSz="4702576" rtl="0" eaLnBrk="1" latinLnBrk="0" hangingPunct="1">
              <a:spcBef>
                <a:spcPct val="20000"/>
              </a:spcBef>
              <a:buFont typeface="Arial" panose="020B0604020202020204" pitchFamily="34" charset="0"/>
              <a:buChar char="•"/>
              <a:defRPr sz="16500" kern="1200">
                <a:solidFill>
                  <a:schemeClr val="tx1"/>
                </a:solidFill>
                <a:latin typeface="+mn-lt"/>
                <a:ea typeface="+mn-ea"/>
                <a:cs typeface="+mn-cs"/>
              </a:defRPr>
            </a:lvl1pPr>
            <a:lvl2pPr marL="3820843" indent="-1469555" algn="l" defTabSz="4702576" rtl="0" eaLnBrk="1" latinLnBrk="0" hangingPunct="1">
              <a:spcBef>
                <a:spcPct val="20000"/>
              </a:spcBef>
              <a:buFont typeface="Arial" panose="020B0604020202020204" pitchFamily="34" charset="0"/>
              <a:buChar char="–"/>
              <a:defRPr sz="14400" kern="1200">
                <a:solidFill>
                  <a:schemeClr val="tx1"/>
                </a:solidFill>
                <a:latin typeface="+mn-lt"/>
                <a:ea typeface="+mn-ea"/>
                <a:cs typeface="+mn-cs"/>
              </a:defRPr>
            </a:lvl2pPr>
            <a:lvl3pPr marL="5878220" indent="-1175644" algn="l" defTabSz="4702576" rtl="0" eaLnBrk="1" latinLnBrk="0" hangingPunct="1">
              <a:spcBef>
                <a:spcPct val="20000"/>
              </a:spcBef>
              <a:buFont typeface="Arial" panose="020B0604020202020204" pitchFamily="34" charset="0"/>
              <a:buChar char="•"/>
              <a:defRPr sz="12300" kern="1200">
                <a:solidFill>
                  <a:schemeClr val="tx1"/>
                </a:solidFill>
                <a:latin typeface="+mn-lt"/>
                <a:ea typeface="+mn-ea"/>
                <a:cs typeface="+mn-cs"/>
              </a:defRPr>
            </a:lvl3pPr>
            <a:lvl4pPr marL="8229509" indent="-1175644" algn="l" defTabSz="4702576" rtl="0" eaLnBrk="1" latinLnBrk="0" hangingPunct="1">
              <a:spcBef>
                <a:spcPct val="20000"/>
              </a:spcBef>
              <a:buFont typeface="Arial" panose="020B0604020202020204" pitchFamily="34" charset="0"/>
              <a:buChar char="–"/>
              <a:defRPr sz="10300" kern="1200">
                <a:solidFill>
                  <a:schemeClr val="tx1"/>
                </a:solidFill>
                <a:latin typeface="+mn-lt"/>
                <a:ea typeface="+mn-ea"/>
                <a:cs typeface="+mn-cs"/>
              </a:defRPr>
            </a:lvl4pPr>
            <a:lvl5pPr marL="10580797" indent="-1175644" algn="l" defTabSz="4702576" rtl="0" eaLnBrk="1" latinLnBrk="0" hangingPunct="1">
              <a:spcBef>
                <a:spcPct val="20000"/>
              </a:spcBef>
              <a:buFont typeface="Arial" panose="020B0604020202020204" pitchFamily="34" charset="0"/>
              <a:buChar char="»"/>
              <a:defRPr sz="10300" kern="1200">
                <a:solidFill>
                  <a:schemeClr val="tx1"/>
                </a:solidFill>
                <a:latin typeface="+mn-lt"/>
                <a:ea typeface="+mn-ea"/>
                <a:cs typeface="+mn-cs"/>
              </a:defRPr>
            </a:lvl5pPr>
            <a:lvl6pPr marL="12932085" indent="-1175644" algn="l" defTabSz="4702576" rtl="0" eaLnBrk="1" latinLnBrk="0" hangingPunct="1">
              <a:spcBef>
                <a:spcPct val="20000"/>
              </a:spcBef>
              <a:buFont typeface="Arial" panose="020B0604020202020204" pitchFamily="34" charset="0"/>
              <a:buChar char="•"/>
              <a:defRPr sz="10300" kern="1200">
                <a:solidFill>
                  <a:schemeClr val="tx1"/>
                </a:solidFill>
                <a:latin typeface="+mn-lt"/>
                <a:ea typeface="+mn-ea"/>
                <a:cs typeface="+mn-cs"/>
              </a:defRPr>
            </a:lvl6pPr>
            <a:lvl7pPr marL="15283373" indent="-1175644" algn="l" defTabSz="4702576" rtl="0" eaLnBrk="1" latinLnBrk="0" hangingPunct="1">
              <a:spcBef>
                <a:spcPct val="20000"/>
              </a:spcBef>
              <a:buFont typeface="Arial" panose="020B0604020202020204" pitchFamily="34" charset="0"/>
              <a:buChar char="•"/>
              <a:defRPr sz="10300" kern="1200">
                <a:solidFill>
                  <a:schemeClr val="tx1"/>
                </a:solidFill>
                <a:latin typeface="+mn-lt"/>
                <a:ea typeface="+mn-ea"/>
                <a:cs typeface="+mn-cs"/>
              </a:defRPr>
            </a:lvl7pPr>
            <a:lvl8pPr marL="17634661" indent="-1175644" algn="l" defTabSz="4702576" rtl="0" eaLnBrk="1" latinLnBrk="0" hangingPunct="1">
              <a:spcBef>
                <a:spcPct val="20000"/>
              </a:spcBef>
              <a:buFont typeface="Arial" panose="020B0604020202020204" pitchFamily="34" charset="0"/>
              <a:buChar char="•"/>
              <a:defRPr sz="10300" kern="1200">
                <a:solidFill>
                  <a:schemeClr val="tx1"/>
                </a:solidFill>
                <a:latin typeface="+mn-lt"/>
                <a:ea typeface="+mn-ea"/>
                <a:cs typeface="+mn-cs"/>
              </a:defRPr>
            </a:lvl8pPr>
            <a:lvl9pPr marL="19985949" indent="-1175644" algn="l" defTabSz="4702576" rtl="0" eaLnBrk="1" latinLnBrk="0" hangingPunct="1">
              <a:spcBef>
                <a:spcPct val="20000"/>
              </a:spcBef>
              <a:buFont typeface="Arial" panose="020B0604020202020204" pitchFamily="34" charset="0"/>
              <a:buChar char="•"/>
              <a:defRPr sz="10300" kern="1200">
                <a:solidFill>
                  <a:schemeClr val="tx1"/>
                </a:solidFill>
                <a:latin typeface="+mn-lt"/>
                <a:ea typeface="+mn-ea"/>
                <a:cs typeface="+mn-cs"/>
              </a:defRPr>
            </a:lvl9pPr>
          </a:lstStyle>
          <a:p>
            <a:pPr marL="0" indent="0">
              <a:lnSpc>
                <a:spcPct val="90000"/>
              </a:lnSpc>
              <a:buNone/>
            </a:pPr>
            <a:r>
              <a:rPr lang="en-US" altLang="en-US" sz="3600" b="1" dirty="0" smtClean="0">
                <a:latin typeface="Times New Roman" pitchFamily="18" charset="0"/>
              </a:rPr>
              <a:t>Abstract</a:t>
            </a:r>
            <a:r>
              <a:rPr lang="en-US" altLang="en-US" sz="3600" dirty="0" smtClean="0">
                <a:latin typeface="Times New Roman" pitchFamily="18" charset="0"/>
              </a:rPr>
              <a:t> </a:t>
            </a:r>
          </a:p>
          <a:p>
            <a:pPr marL="0" indent="0">
              <a:buNone/>
            </a:pPr>
            <a:r>
              <a:rPr lang="en-US" altLang="en-US" sz="2400" dirty="0" smtClean="0">
                <a:latin typeface="Times New Roman" pitchFamily="18" charset="0"/>
                <a:cs typeface="Times New Roman" pitchFamily="18" charset="0"/>
              </a:rPr>
              <a:t>The North American Vertical Datum of 1988 (NAVD 88) serves as the primary vertical reference control for the conterminous United States and Alaska. Implemented in 1991, this datum has been shown to disagree at over a meter with global gravity models (GGM’s) based on GRACE products. However, the resolution of such models was limited to about 600 km and larger scales for comparisons with GPS-derived ellipsoid heights on leveled benchmarks. In this study, GGM’s based on GOCE Release 5 are assessed. Given the increased resolution of these models, scales down to 150 km, an improved estimate of the systematic differences with NAVD 88 is possible. Such a model would serve as an a priori estimate of errors and greatly aid in development of hybrid geoid height models used to transform GPS observations into estimates of orthometric heights above NAVD 88. The National Geodetic Survey develops hybrid models using least squares collocation, which presupposes that the data are centered and stochastic and not systematic. In 2022, NGS will develop a replacement for NAVD 88 and future error models, such as the one presented here, will serve as a mechanism for datum transformation for backward compatibility to NAVD 88.</a:t>
            </a:r>
          </a:p>
          <a:p>
            <a:endParaRPr lang="en-US" altLang="en-US" sz="2400" dirty="0">
              <a:latin typeface="Times New Roman" pitchFamily="18" charset="0"/>
              <a:cs typeface="Times New Roman" pitchFamily="18" charset="0"/>
            </a:endParaRPr>
          </a:p>
        </p:txBody>
      </p:sp>
      <p:sp>
        <p:nvSpPr>
          <p:cNvPr id="9" name="Rectangle 3"/>
          <p:cNvSpPr txBox="1">
            <a:spLocks noChangeArrowheads="1"/>
          </p:cNvSpPr>
          <p:nvPr/>
        </p:nvSpPr>
        <p:spPr bwMode="auto">
          <a:xfrm>
            <a:off x="685800" y="7051675"/>
            <a:ext cx="15087600" cy="23275925"/>
          </a:xfrm>
          <a:prstGeom prst="rect">
            <a:avLst/>
          </a:prstGeom>
          <a:noFill/>
          <a:ln w="9525">
            <a:solidFill>
              <a:srgbClr val="00B050"/>
            </a:solidFill>
            <a:miter lim="800000"/>
            <a:headEnd/>
            <a:tailEnd/>
          </a:ln>
          <a:effectLst/>
        </p:spPr>
        <p:txBody>
          <a:bodyPr lIns="418009" tIns="209004" rIns="418009" bIns="209004"/>
          <a:lstStyle/>
          <a:p>
            <a:pPr defTabSz="4179888">
              <a:lnSpc>
                <a:spcPct val="90000"/>
              </a:lnSpc>
              <a:spcBef>
                <a:spcPct val="20000"/>
              </a:spcBef>
              <a:defRPr/>
            </a:pPr>
            <a:r>
              <a:rPr lang="en-US" sz="3600" b="1" dirty="0">
                <a:latin typeface="Times New Roman" pitchFamily="18" charset="0"/>
                <a:cs typeface="Times New Roman" pitchFamily="18" charset="0"/>
              </a:rPr>
              <a:t>Data used</a:t>
            </a:r>
            <a:endParaRPr lang="en-US" sz="2000" b="1" kern="0" dirty="0">
              <a:latin typeface="Times New Roman" pitchFamily="18" charset="0"/>
              <a:cs typeface="Times New Roman" pitchFamily="18" charset="0"/>
            </a:endParaRPr>
          </a:p>
          <a:p>
            <a:pPr defTabSz="4179888">
              <a:lnSpc>
                <a:spcPct val="90000"/>
              </a:lnSpc>
              <a:spcBef>
                <a:spcPct val="20000"/>
              </a:spcBef>
              <a:defRPr/>
            </a:pPr>
            <a:endParaRPr lang="en-US" sz="2000" kern="0" dirty="0">
              <a:latin typeface="Times New Roman" pitchFamily="18" charset="0"/>
              <a:cs typeface="Times New Roman" pitchFamily="18" charset="0"/>
            </a:endParaRPr>
          </a:p>
        </p:txBody>
      </p:sp>
      <p:pic>
        <p:nvPicPr>
          <p:cNvPr id="10" name="Picture 87" descr="F:\Project\AGU14\AllEastWestW0afterss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8118475"/>
            <a:ext cx="6858000" cy="73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9" descr="F:\Project\AGU14\observed.dov.in.north.south.direct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313" y="15814675"/>
            <a:ext cx="7735887" cy="673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1" descr="F:\Project\AGU14\observed.dov.in.east.west.directi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22961600"/>
            <a:ext cx="7391400" cy="673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8" descr="F:\Project\AGU14\tim.and.dir.bias.and.precision.plo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0450" y="8285163"/>
            <a:ext cx="6940550" cy="45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0" descr="F:\Project\AGU14\tim.and.dir.eta.bias.and.precision.plo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13775" y="23428325"/>
            <a:ext cx="7127875"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2" descr="F:\Project\AGU14\tim.and.dir.xi.bias.and.precision.plo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53450" y="16063913"/>
            <a:ext cx="7067550" cy="485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3"/>
          <p:cNvSpPr txBox="1">
            <a:spLocks noChangeArrowheads="1"/>
          </p:cNvSpPr>
          <p:nvPr/>
        </p:nvSpPr>
        <p:spPr bwMode="auto">
          <a:xfrm>
            <a:off x="33451800" y="3580670"/>
            <a:ext cx="15087600" cy="2887980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lIns="418009" tIns="209004" rIns="418009" bIns="209004"/>
          <a:lstStyle>
            <a:lvl1pPr eaLnBrk="0" hangingPunct="0">
              <a:spcBef>
                <a:spcPct val="20000"/>
              </a:spcBef>
              <a:buChar char="•"/>
              <a:defRPr sz="14600">
                <a:solidFill>
                  <a:schemeClr val="tx1"/>
                </a:solidFill>
                <a:latin typeface="Arial" charset="0"/>
                <a:cs typeface="Arial" charset="0"/>
              </a:defRPr>
            </a:lvl1pPr>
            <a:lvl2pPr marL="742950" indent="-285750" eaLnBrk="0" hangingPunct="0">
              <a:spcBef>
                <a:spcPct val="20000"/>
              </a:spcBef>
              <a:buChar char="–"/>
              <a:defRPr sz="12800">
                <a:solidFill>
                  <a:schemeClr val="tx1"/>
                </a:solidFill>
                <a:latin typeface="Arial" charset="0"/>
                <a:cs typeface="Arial" charset="0"/>
              </a:defRPr>
            </a:lvl2pPr>
            <a:lvl3pPr marL="1143000" indent="-228600" eaLnBrk="0" hangingPunct="0">
              <a:spcBef>
                <a:spcPct val="20000"/>
              </a:spcBef>
              <a:buChar char="•"/>
              <a:defRPr sz="11000">
                <a:solidFill>
                  <a:schemeClr val="tx1"/>
                </a:solidFill>
                <a:latin typeface="Arial" charset="0"/>
                <a:cs typeface="Arial" charset="0"/>
              </a:defRPr>
            </a:lvl3pPr>
            <a:lvl4pPr marL="1600200" indent="-228600" eaLnBrk="0" hangingPunct="0">
              <a:spcBef>
                <a:spcPct val="20000"/>
              </a:spcBef>
              <a:buChar char="–"/>
              <a:defRPr sz="9100">
                <a:solidFill>
                  <a:schemeClr val="tx1"/>
                </a:solidFill>
                <a:latin typeface="Arial" charset="0"/>
                <a:cs typeface="Arial" charset="0"/>
              </a:defRPr>
            </a:lvl4pPr>
            <a:lvl5pPr marL="2057400" indent="-228600" eaLnBrk="0" hangingPunct="0">
              <a:spcBef>
                <a:spcPct val="20000"/>
              </a:spcBef>
              <a:buChar char="»"/>
              <a:defRPr sz="9100">
                <a:solidFill>
                  <a:schemeClr val="tx1"/>
                </a:solidFill>
                <a:latin typeface="Arial" charset="0"/>
                <a:cs typeface="Arial" charset="0"/>
              </a:defRPr>
            </a:lvl5pPr>
            <a:lvl6pPr marL="2514600" indent="-228600" eaLnBrk="0" fontAlgn="base" hangingPunct="0">
              <a:spcBef>
                <a:spcPct val="20000"/>
              </a:spcBef>
              <a:spcAft>
                <a:spcPct val="0"/>
              </a:spcAft>
              <a:buChar char="»"/>
              <a:defRPr sz="9100">
                <a:solidFill>
                  <a:schemeClr val="tx1"/>
                </a:solidFill>
                <a:latin typeface="Arial" charset="0"/>
                <a:cs typeface="Arial" charset="0"/>
              </a:defRPr>
            </a:lvl6pPr>
            <a:lvl7pPr marL="2971800" indent="-228600" eaLnBrk="0" fontAlgn="base" hangingPunct="0">
              <a:spcBef>
                <a:spcPct val="20000"/>
              </a:spcBef>
              <a:spcAft>
                <a:spcPct val="0"/>
              </a:spcAft>
              <a:buChar char="»"/>
              <a:defRPr sz="9100">
                <a:solidFill>
                  <a:schemeClr val="tx1"/>
                </a:solidFill>
                <a:latin typeface="Arial" charset="0"/>
                <a:cs typeface="Arial" charset="0"/>
              </a:defRPr>
            </a:lvl7pPr>
            <a:lvl8pPr marL="3429000" indent="-228600" eaLnBrk="0" fontAlgn="base" hangingPunct="0">
              <a:spcBef>
                <a:spcPct val="20000"/>
              </a:spcBef>
              <a:spcAft>
                <a:spcPct val="0"/>
              </a:spcAft>
              <a:buChar char="»"/>
              <a:defRPr sz="9100">
                <a:solidFill>
                  <a:schemeClr val="tx1"/>
                </a:solidFill>
                <a:latin typeface="Arial" charset="0"/>
                <a:cs typeface="Arial" charset="0"/>
              </a:defRPr>
            </a:lvl8pPr>
            <a:lvl9pPr marL="3886200" indent="-228600" eaLnBrk="0" fontAlgn="base" hangingPunct="0">
              <a:spcBef>
                <a:spcPct val="20000"/>
              </a:spcBef>
              <a:spcAft>
                <a:spcPct val="0"/>
              </a:spcAft>
              <a:buChar char="»"/>
              <a:defRPr sz="9100">
                <a:solidFill>
                  <a:schemeClr val="tx1"/>
                </a:solidFill>
                <a:latin typeface="Arial" charset="0"/>
                <a:cs typeface="Arial" charset="0"/>
              </a:defRPr>
            </a:lvl9pPr>
          </a:lstStyle>
          <a:p>
            <a:pPr eaLnBrk="1" hangingPunct="1">
              <a:spcBef>
                <a:spcPct val="0"/>
              </a:spcBef>
              <a:buFontTx/>
              <a:buNone/>
            </a:pPr>
            <a:r>
              <a:rPr lang="en-US" altLang="en-US" sz="3600" b="1" dirty="0">
                <a:latin typeface="Times New Roman" pitchFamily="18" charset="0"/>
                <a:cs typeface="Times New Roman" pitchFamily="18" charset="0"/>
              </a:rPr>
              <a:t>3 methods (Regression Analysis top, Factor Analysis middle, Low pass (&lt;72km) filter </a:t>
            </a:r>
            <a:r>
              <a:rPr lang="en-US" altLang="en-US" sz="3600" b="1" dirty="0" smtClean="0">
                <a:latin typeface="Times New Roman" pitchFamily="18" charset="0"/>
                <a:cs typeface="Times New Roman" pitchFamily="18" charset="0"/>
              </a:rPr>
              <a:t>bottom</a:t>
            </a:r>
            <a:r>
              <a:rPr lang="en-US" altLang="en-US" sz="3600" b="1" dirty="0">
                <a:latin typeface="Times New Roman" pitchFamily="18" charset="0"/>
                <a:cs typeface="Times New Roman" pitchFamily="18" charset="0"/>
              </a:rPr>
              <a:t>)</a:t>
            </a:r>
            <a:endParaRPr lang="en-US" altLang="en-US" sz="2400" dirty="0">
              <a:latin typeface="Times New Roman" pitchFamily="18" charset="0"/>
              <a:cs typeface="Times New Roman" pitchFamily="18" charset="0"/>
            </a:endParaRPr>
          </a:p>
          <a:p>
            <a:pPr eaLnBrk="1" hangingPunct="1">
              <a:spcBef>
                <a:spcPct val="0"/>
              </a:spcBef>
              <a:buFontTx/>
              <a:buNone/>
            </a:pPr>
            <a:endParaRPr lang="en-US" altLang="en-US" sz="2400" dirty="0">
              <a:latin typeface="Times New Roman" pitchFamily="18" charset="0"/>
              <a:cs typeface="Times New Roman" pitchFamily="18" charset="0"/>
            </a:endParaRPr>
          </a:p>
          <a:p>
            <a:pPr eaLnBrk="1" hangingPunct="1">
              <a:spcBef>
                <a:spcPct val="0"/>
              </a:spcBef>
              <a:buFontTx/>
              <a:buNone/>
            </a:pPr>
            <a:endParaRPr lang="en-US" altLang="en-US" sz="2400" dirty="0">
              <a:latin typeface="Times New Roman" pitchFamily="18" charset="0"/>
              <a:cs typeface="Times New Roman" pitchFamily="18" charset="0"/>
            </a:endParaRPr>
          </a:p>
          <a:p>
            <a:pPr eaLnBrk="1" hangingPunct="1">
              <a:spcBef>
                <a:spcPct val="0"/>
              </a:spcBef>
              <a:buFontTx/>
              <a:buNone/>
            </a:pPr>
            <a:endParaRPr lang="en-US" altLang="en-US" sz="2400" dirty="0">
              <a:latin typeface="Times New Roman" pitchFamily="18" charset="0"/>
              <a:cs typeface="Times New Roman" pitchFamily="18" charset="0"/>
            </a:endParaRPr>
          </a:p>
          <a:p>
            <a:pPr eaLnBrk="1" hangingPunct="1">
              <a:spcBef>
                <a:spcPct val="0"/>
              </a:spcBef>
              <a:buFontTx/>
              <a:buNone/>
            </a:pPr>
            <a:endParaRPr lang="en-US" altLang="en-US" sz="2400" dirty="0">
              <a:latin typeface="Times New Roman" pitchFamily="18" charset="0"/>
              <a:cs typeface="Times New Roman" pitchFamily="18" charset="0"/>
            </a:endParaRPr>
          </a:p>
          <a:p>
            <a:pPr eaLnBrk="1" hangingPunct="1">
              <a:spcBef>
                <a:spcPct val="0"/>
              </a:spcBef>
              <a:buFontTx/>
              <a:buNone/>
            </a:pPr>
            <a:endParaRPr lang="en-US" altLang="en-US" sz="2400" dirty="0">
              <a:latin typeface="Times New Roman" pitchFamily="18" charset="0"/>
              <a:cs typeface="Times New Roman" pitchFamily="18" charset="0"/>
            </a:endParaRPr>
          </a:p>
          <a:p>
            <a:pPr eaLnBrk="1" hangingPunct="1">
              <a:spcBef>
                <a:spcPct val="0"/>
              </a:spcBef>
              <a:buFontTx/>
              <a:buNone/>
            </a:pPr>
            <a:endParaRPr lang="en-US" altLang="en-US" sz="2400" dirty="0">
              <a:latin typeface="Times New Roman" pitchFamily="18" charset="0"/>
              <a:cs typeface="Times New Roman" pitchFamily="18" charset="0"/>
            </a:endParaRPr>
          </a:p>
          <a:p>
            <a:pPr eaLnBrk="1" hangingPunct="1">
              <a:spcBef>
                <a:spcPct val="0"/>
              </a:spcBef>
              <a:buFontTx/>
              <a:buNone/>
            </a:pPr>
            <a:endParaRPr lang="en-US" altLang="en-US" sz="2400" dirty="0">
              <a:latin typeface="Times New Roman" pitchFamily="18" charset="0"/>
              <a:cs typeface="Times New Roman" pitchFamily="18" charset="0"/>
            </a:endParaRPr>
          </a:p>
          <a:p>
            <a:pPr eaLnBrk="1" hangingPunct="1">
              <a:spcBef>
                <a:spcPct val="0"/>
              </a:spcBef>
              <a:buFontTx/>
              <a:buNone/>
            </a:pPr>
            <a:endParaRPr lang="en-US" altLang="en-US" sz="2400" dirty="0">
              <a:latin typeface="Times New Roman" pitchFamily="18" charset="0"/>
              <a:cs typeface="Times New Roman" pitchFamily="18" charset="0"/>
            </a:endParaRPr>
          </a:p>
          <a:p>
            <a:pPr eaLnBrk="1" hangingPunct="1">
              <a:spcBef>
                <a:spcPct val="0"/>
              </a:spcBef>
              <a:buFontTx/>
              <a:buNone/>
            </a:pPr>
            <a:endParaRPr lang="en-US" altLang="en-US" sz="2400" dirty="0">
              <a:latin typeface="Times New Roman" pitchFamily="18" charset="0"/>
              <a:cs typeface="Times New Roman" pitchFamily="18" charset="0"/>
            </a:endParaRPr>
          </a:p>
          <a:p>
            <a:pPr eaLnBrk="1" hangingPunct="1">
              <a:spcBef>
                <a:spcPct val="0"/>
              </a:spcBef>
              <a:buFontTx/>
              <a:buNone/>
            </a:pPr>
            <a:endParaRPr lang="en-US" altLang="en-US" sz="2400" dirty="0">
              <a:latin typeface="Times New Roman" pitchFamily="18" charset="0"/>
              <a:cs typeface="Times New Roman" pitchFamily="18" charset="0"/>
            </a:endParaRPr>
          </a:p>
          <a:p>
            <a:pPr eaLnBrk="1" hangingPunct="1">
              <a:spcBef>
                <a:spcPct val="0"/>
              </a:spcBef>
              <a:buFontTx/>
              <a:buNone/>
            </a:pPr>
            <a:endParaRPr lang="en-US" altLang="en-US" sz="2400" dirty="0">
              <a:latin typeface="Times New Roman" pitchFamily="18" charset="0"/>
              <a:cs typeface="Times New Roman" pitchFamily="18" charset="0"/>
            </a:endParaRPr>
          </a:p>
          <a:p>
            <a:pPr eaLnBrk="1" hangingPunct="1">
              <a:spcBef>
                <a:spcPct val="0"/>
              </a:spcBef>
              <a:buFontTx/>
              <a:buNone/>
            </a:pPr>
            <a:endParaRPr lang="en-US" altLang="en-US" sz="2400" dirty="0">
              <a:latin typeface="Times New Roman" pitchFamily="18" charset="0"/>
              <a:cs typeface="Times New Roman" pitchFamily="18" charset="0"/>
            </a:endParaRPr>
          </a:p>
          <a:p>
            <a:pPr eaLnBrk="1" hangingPunct="1">
              <a:spcBef>
                <a:spcPct val="0"/>
              </a:spcBef>
              <a:buFontTx/>
              <a:buNone/>
            </a:pPr>
            <a:endParaRPr lang="en-US" altLang="en-US" sz="2400" dirty="0">
              <a:latin typeface="Times New Roman" pitchFamily="18" charset="0"/>
              <a:cs typeface="Times New Roman" pitchFamily="18" charset="0"/>
            </a:endParaRPr>
          </a:p>
          <a:p>
            <a:pPr eaLnBrk="1" hangingPunct="1">
              <a:spcBef>
                <a:spcPct val="0"/>
              </a:spcBef>
              <a:buFontTx/>
              <a:buNone/>
            </a:pPr>
            <a:endParaRPr lang="en-US" altLang="en-US" sz="2400" dirty="0">
              <a:latin typeface="Times New Roman" pitchFamily="18" charset="0"/>
              <a:cs typeface="Times New Roman" pitchFamily="18" charset="0"/>
            </a:endParaRPr>
          </a:p>
          <a:p>
            <a:pPr eaLnBrk="1" hangingPunct="1">
              <a:spcBef>
                <a:spcPct val="0"/>
              </a:spcBef>
              <a:buFontTx/>
              <a:buNone/>
            </a:pPr>
            <a:endParaRPr lang="en-US" altLang="en-US" sz="2400" dirty="0">
              <a:latin typeface="Times New Roman" pitchFamily="18" charset="0"/>
              <a:cs typeface="Times New Roman" pitchFamily="18" charset="0"/>
            </a:endParaRPr>
          </a:p>
          <a:p>
            <a:pPr eaLnBrk="1" hangingPunct="1">
              <a:spcBef>
                <a:spcPct val="0"/>
              </a:spcBef>
              <a:buFontTx/>
              <a:buNone/>
            </a:pPr>
            <a:endParaRPr lang="en-US" altLang="en-US" sz="2400" dirty="0">
              <a:latin typeface="Times New Roman" pitchFamily="18" charset="0"/>
              <a:cs typeface="Times New Roman" pitchFamily="18" charset="0"/>
            </a:endParaRPr>
          </a:p>
          <a:p>
            <a:pPr eaLnBrk="1" hangingPunct="1">
              <a:spcBef>
                <a:spcPct val="0"/>
              </a:spcBef>
              <a:buFontTx/>
              <a:buNone/>
            </a:pPr>
            <a:endParaRPr lang="en-US" altLang="en-US" sz="2400" dirty="0">
              <a:latin typeface="Times New Roman" pitchFamily="18" charset="0"/>
              <a:cs typeface="Times New Roman" pitchFamily="18" charset="0"/>
            </a:endParaRPr>
          </a:p>
          <a:p>
            <a:pPr eaLnBrk="1" hangingPunct="1">
              <a:spcBef>
                <a:spcPct val="0"/>
              </a:spcBef>
              <a:buFontTx/>
              <a:buNone/>
            </a:pPr>
            <a:endParaRPr lang="en-US" altLang="en-US" sz="2400" dirty="0">
              <a:latin typeface="Times New Roman" pitchFamily="18" charset="0"/>
              <a:cs typeface="Times New Roman" pitchFamily="18" charset="0"/>
            </a:endParaRPr>
          </a:p>
          <a:p>
            <a:pPr eaLnBrk="1" hangingPunct="1">
              <a:spcBef>
                <a:spcPct val="0"/>
              </a:spcBef>
              <a:buFontTx/>
              <a:buNone/>
            </a:pPr>
            <a:endParaRPr lang="en-US" altLang="en-US" sz="2400" dirty="0">
              <a:latin typeface="Times New Roman" pitchFamily="18" charset="0"/>
              <a:cs typeface="Times New Roman" pitchFamily="18" charset="0"/>
            </a:endParaRPr>
          </a:p>
          <a:p>
            <a:pPr eaLnBrk="1" hangingPunct="1">
              <a:spcBef>
                <a:spcPct val="0"/>
              </a:spcBef>
              <a:buFontTx/>
              <a:buNone/>
            </a:pPr>
            <a:endParaRPr lang="en-US" altLang="en-US" sz="2400" dirty="0">
              <a:latin typeface="Times New Roman" pitchFamily="18" charset="0"/>
              <a:cs typeface="Times New Roman" pitchFamily="18" charset="0"/>
            </a:endParaRPr>
          </a:p>
          <a:p>
            <a:pPr eaLnBrk="1" hangingPunct="1">
              <a:spcBef>
                <a:spcPct val="0"/>
              </a:spcBef>
              <a:buFontTx/>
              <a:buNone/>
            </a:pPr>
            <a:endParaRPr lang="en-US" altLang="en-US" sz="2400" dirty="0">
              <a:latin typeface="Times New Roman" pitchFamily="18" charset="0"/>
              <a:cs typeface="Times New Roman" pitchFamily="18" charset="0"/>
            </a:endParaRPr>
          </a:p>
          <a:p>
            <a:pPr eaLnBrk="1" hangingPunct="1">
              <a:spcBef>
                <a:spcPct val="0"/>
              </a:spcBef>
              <a:buFontTx/>
              <a:buNone/>
            </a:pPr>
            <a:endParaRPr lang="en-US" altLang="en-US" sz="2400" dirty="0">
              <a:latin typeface="Times New Roman" pitchFamily="18" charset="0"/>
              <a:cs typeface="Times New Roman" pitchFamily="18" charset="0"/>
            </a:endParaRPr>
          </a:p>
          <a:p>
            <a:pPr eaLnBrk="1" hangingPunct="1">
              <a:spcBef>
                <a:spcPct val="0"/>
              </a:spcBef>
              <a:buFontTx/>
              <a:buNone/>
            </a:pPr>
            <a:endParaRPr lang="en-US" altLang="en-US" sz="3600" dirty="0">
              <a:latin typeface="Times New Roman" pitchFamily="18" charset="0"/>
              <a:cs typeface="Times New Roman" pitchFamily="18" charset="0"/>
            </a:endParaRPr>
          </a:p>
          <a:p>
            <a:pPr eaLnBrk="1" hangingPunct="1">
              <a:lnSpc>
                <a:spcPct val="90000"/>
              </a:lnSpc>
              <a:buClr>
                <a:srgbClr val="FF0000"/>
              </a:buClr>
              <a:buFontTx/>
              <a:buNone/>
            </a:pPr>
            <a:endParaRPr lang="en-US" altLang="en-US" sz="3600" b="1" dirty="0">
              <a:latin typeface="Times New Roman" pitchFamily="18" charset="0"/>
              <a:cs typeface="Times New Roman" pitchFamily="18" charset="0"/>
            </a:endParaRPr>
          </a:p>
          <a:p>
            <a:pPr eaLnBrk="1" hangingPunct="1">
              <a:lnSpc>
                <a:spcPct val="90000"/>
              </a:lnSpc>
              <a:buClr>
                <a:srgbClr val="FF0000"/>
              </a:buClr>
              <a:buFontTx/>
              <a:buNone/>
            </a:pPr>
            <a:endParaRPr lang="en-US" altLang="en-US" sz="3600" b="1" dirty="0">
              <a:latin typeface="Times New Roman" pitchFamily="18" charset="0"/>
              <a:cs typeface="Times New Roman" pitchFamily="18" charset="0"/>
            </a:endParaRPr>
          </a:p>
          <a:p>
            <a:pPr eaLnBrk="1" hangingPunct="1">
              <a:lnSpc>
                <a:spcPct val="90000"/>
              </a:lnSpc>
              <a:buClr>
                <a:srgbClr val="FF0000"/>
              </a:buClr>
              <a:buFontTx/>
              <a:buNone/>
            </a:pPr>
            <a:endParaRPr lang="en-US" altLang="en-US" sz="3600" b="1" dirty="0">
              <a:latin typeface="Times New Roman" pitchFamily="18" charset="0"/>
              <a:cs typeface="Times New Roman" pitchFamily="18" charset="0"/>
            </a:endParaRPr>
          </a:p>
          <a:p>
            <a:pPr eaLnBrk="1" hangingPunct="1">
              <a:lnSpc>
                <a:spcPct val="90000"/>
              </a:lnSpc>
              <a:buClr>
                <a:srgbClr val="FF0000"/>
              </a:buClr>
              <a:buFontTx/>
              <a:buNone/>
            </a:pPr>
            <a:endParaRPr lang="en-US" altLang="en-US" sz="3600" b="1" dirty="0">
              <a:latin typeface="Times New Roman" pitchFamily="18" charset="0"/>
              <a:cs typeface="Times New Roman" pitchFamily="18" charset="0"/>
            </a:endParaRPr>
          </a:p>
          <a:p>
            <a:pPr eaLnBrk="1" hangingPunct="1">
              <a:lnSpc>
                <a:spcPct val="90000"/>
              </a:lnSpc>
              <a:buClr>
                <a:srgbClr val="FF0000"/>
              </a:buClr>
              <a:buFontTx/>
              <a:buNone/>
            </a:pPr>
            <a:endParaRPr lang="en-US" altLang="en-US" sz="3600" b="1" dirty="0">
              <a:latin typeface="Times New Roman" pitchFamily="18" charset="0"/>
              <a:cs typeface="Times New Roman" pitchFamily="18" charset="0"/>
            </a:endParaRPr>
          </a:p>
          <a:p>
            <a:pPr eaLnBrk="1" hangingPunct="1">
              <a:lnSpc>
                <a:spcPct val="90000"/>
              </a:lnSpc>
              <a:buClr>
                <a:srgbClr val="FF0000"/>
              </a:buClr>
              <a:buFontTx/>
              <a:buNone/>
            </a:pPr>
            <a:endParaRPr lang="en-US" altLang="en-US" sz="3600" b="1" dirty="0">
              <a:latin typeface="Times New Roman" pitchFamily="18" charset="0"/>
              <a:cs typeface="Times New Roman" pitchFamily="18" charset="0"/>
            </a:endParaRPr>
          </a:p>
          <a:p>
            <a:pPr eaLnBrk="1" hangingPunct="1">
              <a:lnSpc>
                <a:spcPct val="90000"/>
              </a:lnSpc>
              <a:buClr>
                <a:srgbClr val="FF0000"/>
              </a:buClr>
              <a:buFontTx/>
              <a:buNone/>
            </a:pPr>
            <a:endParaRPr lang="en-US" altLang="en-US" sz="2400" dirty="0">
              <a:latin typeface="Times New Roman" pitchFamily="18" charset="0"/>
              <a:cs typeface="Times New Roman" pitchFamily="18" charset="0"/>
            </a:endParaRPr>
          </a:p>
          <a:p>
            <a:pPr eaLnBrk="1" hangingPunct="1">
              <a:lnSpc>
                <a:spcPct val="90000"/>
              </a:lnSpc>
              <a:buClr>
                <a:srgbClr val="FF0000"/>
              </a:buClr>
              <a:buFontTx/>
              <a:buNone/>
            </a:pPr>
            <a:endParaRPr lang="en-US" altLang="en-US" sz="2400" dirty="0">
              <a:latin typeface="Times New Roman" pitchFamily="18" charset="0"/>
              <a:cs typeface="Times New Roman" pitchFamily="18" charset="0"/>
            </a:endParaRPr>
          </a:p>
          <a:p>
            <a:pPr eaLnBrk="1" hangingPunct="1">
              <a:lnSpc>
                <a:spcPct val="90000"/>
              </a:lnSpc>
              <a:buClr>
                <a:srgbClr val="FF0000"/>
              </a:buClr>
              <a:buFontTx/>
              <a:buNone/>
            </a:pPr>
            <a:endParaRPr lang="en-US" altLang="en-US" sz="2400" dirty="0">
              <a:latin typeface="Times New Roman" pitchFamily="18" charset="0"/>
              <a:cs typeface="Times New Roman" pitchFamily="18" charset="0"/>
            </a:endParaRPr>
          </a:p>
          <a:p>
            <a:pPr eaLnBrk="1" hangingPunct="1">
              <a:lnSpc>
                <a:spcPct val="90000"/>
              </a:lnSpc>
              <a:buClr>
                <a:srgbClr val="FF0000"/>
              </a:buClr>
              <a:buFontTx/>
              <a:buNone/>
            </a:pPr>
            <a:endParaRPr lang="en-US" altLang="en-US" sz="2400" dirty="0">
              <a:latin typeface="Times New Roman" pitchFamily="18" charset="0"/>
              <a:cs typeface="Times New Roman" pitchFamily="18" charset="0"/>
            </a:endParaRPr>
          </a:p>
          <a:p>
            <a:pPr eaLnBrk="1" hangingPunct="1">
              <a:lnSpc>
                <a:spcPct val="90000"/>
              </a:lnSpc>
              <a:buClr>
                <a:srgbClr val="FF0000"/>
              </a:buClr>
              <a:buFontTx/>
              <a:buNone/>
            </a:pPr>
            <a:endParaRPr lang="en-US" altLang="en-US" sz="2400" dirty="0">
              <a:latin typeface="Times New Roman" pitchFamily="18" charset="0"/>
              <a:cs typeface="Times New Roman" pitchFamily="18" charset="0"/>
            </a:endParaRPr>
          </a:p>
          <a:p>
            <a:pPr eaLnBrk="1" hangingPunct="1">
              <a:lnSpc>
                <a:spcPct val="90000"/>
              </a:lnSpc>
              <a:buClr>
                <a:srgbClr val="FF0000"/>
              </a:buClr>
              <a:buFontTx/>
              <a:buNone/>
            </a:pPr>
            <a:endParaRPr lang="en-US" altLang="en-US" sz="2400" dirty="0">
              <a:latin typeface="Times New Roman" pitchFamily="18" charset="0"/>
              <a:cs typeface="Times New Roman" pitchFamily="18" charset="0"/>
            </a:endParaRPr>
          </a:p>
          <a:p>
            <a:pPr eaLnBrk="1" hangingPunct="1">
              <a:lnSpc>
                <a:spcPct val="90000"/>
              </a:lnSpc>
              <a:buClr>
                <a:srgbClr val="FF0000"/>
              </a:buClr>
              <a:buFontTx/>
              <a:buNone/>
            </a:pPr>
            <a:endParaRPr lang="en-US" altLang="en-US" sz="2400" dirty="0">
              <a:latin typeface="Times New Roman" pitchFamily="18" charset="0"/>
              <a:cs typeface="Times New Roman" pitchFamily="18" charset="0"/>
            </a:endParaRPr>
          </a:p>
          <a:p>
            <a:pPr eaLnBrk="1" hangingPunct="1">
              <a:lnSpc>
                <a:spcPct val="90000"/>
              </a:lnSpc>
              <a:buClr>
                <a:srgbClr val="FF0000"/>
              </a:buClr>
              <a:buFontTx/>
              <a:buNone/>
            </a:pPr>
            <a:endParaRPr lang="en-US" altLang="en-US" sz="2400" dirty="0">
              <a:latin typeface="Times New Roman" pitchFamily="18" charset="0"/>
              <a:cs typeface="Times New Roman" pitchFamily="18" charset="0"/>
            </a:endParaRPr>
          </a:p>
          <a:p>
            <a:pPr eaLnBrk="1" hangingPunct="1">
              <a:lnSpc>
                <a:spcPct val="90000"/>
              </a:lnSpc>
              <a:buClr>
                <a:srgbClr val="FF0000"/>
              </a:buClr>
              <a:buFontTx/>
              <a:buNone/>
            </a:pPr>
            <a:endParaRPr lang="en-US" altLang="en-US" sz="2400" dirty="0">
              <a:latin typeface="Times New Roman" pitchFamily="18" charset="0"/>
              <a:cs typeface="Times New Roman" pitchFamily="18" charset="0"/>
            </a:endParaRPr>
          </a:p>
        </p:txBody>
      </p:sp>
      <p:sp>
        <p:nvSpPr>
          <p:cNvPr id="17" name="Rectangle 3"/>
          <p:cNvSpPr txBox="1">
            <a:spLocks noChangeArrowheads="1"/>
          </p:cNvSpPr>
          <p:nvPr/>
        </p:nvSpPr>
        <p:spPr bwMode="auto">
          <a:xfrm>
            <a:off x="17224996" y="20878800"/>
            <a:ext cx="15087600" cy="5597525"/>
          </a:xfrm>
          <a:prstGeom prst="rect">
            <a:avLst/>
          </a:prstGeom>
          <a:noFill/>
          <a:ln w="9525">
            <a:solidFill>
              <a:srgbClr val="00B050"/>
            </a:solidFill>
            <a:miter lim="800000"/>
            <a:headEnd/>
            <a:tailEnd/>
          </a:ln>
        </p:spPr>
        <p:txBody>
          <a:bodyPr lIns="54864" tIns="27432" rIns="54864" bIns="27432" numCol="2"/>
          <a:lstStyle/>
          <a:p>
            <a:pPr defTabSz="4179888">
              <a:lnSpc>
                <a:spcPct val="90000"/>
              </a:lnSpc>
              <a:spcBef>
                <a:spcPct val="20000"/>
              </a:spcBef>
              <a:buClr>
                <a:srgbClr val="FF0000"/>
              </a:buClr>
              <a:defRPr/>
            </a:pPr>
            <a:endParaRPr lang="en-US" sz="700" dirty="0">
              <a:latin typeface="Times New Roman" pitchFamily="18" charset="0"/>
              <a:cs typeface="Times New Roman" pitchFamily="18" charset="0"/>
            </a:endParaRPr>
          </a:p>
        </p:txBody>
      </p:sp>
      <p:sp>
        <p:nvSpPr>
          <p:cNvPr id="18" name="Rectangle 107"/>
          <p:cNvSpPr>
            <a:spLocks noChangeArrowheads="1"/>
          </p:cNvSpPr>
          <p:nvPr/>
        </p:nvSpPr>
        <p:spPr bwMode="auto">
          <a:xfrm>
            <a:off x="36118800" y="28269470"/>
            <a:ext cx="1600200"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lstStyle>
            <a:lvl1pPr defTabSz="1219200" eaLnBrk="0" hangingPunct="0">
              <a:spcBef>
                <a:spcPct val="20000"/>
              </a:spcBef>
              <a:buChar char="•"/>
              <a:defRPr sz="14600">
                <a:solidFill>
                  <a:schemeClr val="tx1"/>
                </a:solidFill>
                <a:latin typeface="Arial" charset="0"/>
                <a:cs typeface="Arial" charset="0"/>
              </a:defRPr>
            </a:lvl1pPr>
            <a:lvl2pPr marL="742950" indent="-285750" defTabSz="1219200" eaLnBrk="0" hangingPunct="0">
              <a:spcBef>
                <a:spcPct val="20000"/>
              </a:spcBef>
              <a:buChar char="–"/>
              <a:defRPr sz="12800">
                <a:solidFill>
                  <a:schemeClr val="tx1"/>
                </a:solidFill>
                <a:latin typeface="Arial" charset="0"/>
                <a:cs typeface="Arial" charset="0"/>
              </a:defRPr>
            </a:lvl2pPr>
            <a:lvl3pPr marL="1143000" indent="-228600" defTabSz="1219200" eaLnBrk="0" hangingPunct="0">
              <a:spcBef>
                <a:spcPct val="20000"/>
              </a:spcBef>
              <a:buChar char="•"/>
              <a:defRPr sz="11000">
                <a:solidFill>
                  <a:schemeClr val="tx1"/>
                </a:solidFill>
                <a:latin typeface="Arial" charset="0"/>
                <a:cs typeface="Arial" charset="0"/>
              </a:defRPr>
            </a:lvl3pPr>
            <a:lvl4pPr marL="1600200" indent="-228600" defTabSz="1219200" eaLnBrk="0" hangingPunct="0">
              <a:spcBef>
                <a:spcPct val="20000"/>
              </a:spcBef>
              <a:buChar char="–"/>
              <a:defRPr sz="9100">
                <a:solidFill>
                  <a:schemeClr val="tx1"/>
                </a:solidFill>
                <a:latin typeface="Arial" charset="0"/>
                <a:cs typeface="Arial" charset="0"/>
              </a:defRPr>
            </a:lvl4pPr>
            <a:lvl5pPr marL="2057400" indent="-228600" defTabSz="1219200" eaLnBrk="0" hangingPunct="0">
              <a:spcBef>
                <a:spcPct val="20000"/>
              </a:spcBef>
              <a:buChar char="»"/>
              <a:defRPr sz="9100">
                <a:solidFill>
                  <a:schemeClr val="tx1"/>
                </a:solidFill>
                <a:latin typeface="Arial" charset="0"/>
                <a:cs typeface="Arial" charset="0"/>
              </a:defRPr>
            </a:lvl5pPr>
            <a:lvl6pPr marL="2514600" indent="-228600" defTabSz="1219200" eaLnBrk="0" fontAlgn="base" hangingPunct="0">
              <a:spcBef>
                <a:spcPct val="20000"/>
              </a:spcBef>
              <a:spcAft>
                <a:spcPct val="0"/>
              </a:spcAft>
              <a:buChar char="»"/>
              <a:defRPr sz="9100">
                <a:solidFill>
                  <a:schemeClr val="tx1"/>
                </a:solidFill>
                <a:latin typeface="Arial" charset="0"/>
                <a:cs typeface="Arial" charset="0"/>
              </a:defRPr>
            </a:lvl6pPr>
            <a:lvl7pPr marL="2971800" indent="-228600" defTabSz="1219200" eaLnBrk="0" fontAlgn="base" hangingPunct="0">
              <a:spcBef>
                <a:spcPct val="20000"/>
              </a:spcBef>
              <a:spcAft>
                <a:spcPct val="0"/>
              </a:spcAft>
              <a:buChar char="»"/>
              <a:defRPr sz="9100">
                <a:solidFill>
                  <a:schemeClr val="tx1"/>
                </a:solidFill>
                <a:latin typeface="Arial" charset="0"/>
                <a:cs typeface="Arial" charset="0"/>
              </a:defRPr>
            </a:lvl7pPr>
            <a:lvl8pPr marL="3429000" indent="-228600" defTabSz="1219200" eaLnBrk="0" fontAlgn="base" hangingPunct="0">
              <a:spcBef>
                <a:spcPct val="20000"/>
              </a:spcBef>
              <a:spcAft>
                <a:spcPct val="0"/>
              </a:spcAft>
              <a:buChar char="»"/>
              <a:defRPr sz="9100">
                <a:solidFill>
                  <a:schemeClr val="tx1"/>
                </a:solidFill>
                <a:latin typeface="Arial" charset="0"/>
                <a:cs typeface="Arial" charset="0"/>
              </a:defRPr>
            </a:lvl8pPr>
            <a:lvl9pPr marL="3886200" indent="-228600" defTabSz="1219200" eaLnBrk="0" fontAlgn="base" hangingPunct="0">
              <a:spcBef>
                <a:spcPct val="20000"/>
              </a:spcBef>
              <a:spcAft>
                <a:spcPct val="0"/>
              </a:spcAft>
              <a:buChar char="»"/>
              <a:defRPr sz="9100">
                <a:solidFill>
                  <a:schemeClr val="tx1"/>
                </a:solidFill>
                <a:latin typeface="Arial" charset="0"/>
                <a:cs typeface="Arial" charset="0"/>
              </a:defRPr>
            </a:lvl9pPr>
          </a:lstStyle>
          <a:p>
            <a:pPr algn="ctr" eaLnBrk="1" hangingPunct="1">
              <a:spcBef>
                <a:spcPct val="0"/>
              </a:spcBef>
              <a:buFontTx/>
              <a:buNone/>
            </a:pPr>
            <a:endParaRPr lang="en-US" altLang="en-US" sz="2000">
              <a:latin typeface="Times New Roman" pitchFamily="18" charset="0"/>
              <a:cs typeface="Times New Roman" pitchFamily="18" charset="0"/>
            </a:endParaRPr>
          </a:p>
        </p:txBody>
      </p:sp>
      <p:pic>
        <p:nvPicPr>
          <p:cNvPr id="19" name="Picture 93" descr="F:\Project\AGU14\280.observed.navd88.err.w.r.t.dir5.in.itrf00.jpg"/>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723263" y="4952270"/>
            <a:ext cx="7315200"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5" descr="F:\Project\AGU14\smoothed.280.observed.navd88.err.w.r.t.dir5.in.itrf00.jpg"/>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907413" y="25389745"/>
            <a:ext cx="73152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1" descr="F:\Project\AGU14\residuals.smoothed.280.observed.navd88.err.w.r.t.dir5.in.itrf00.jpg"/>
          <p:cNvPicPr preferRelativeResize="0">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375013" y="25389745"/>
            <a:ext cx="73152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Table 21"/>
          <p:cNvGraphicFramePr>
            <a:graphicFrameLocks noGrp="1"/>
          </p:cNvGraphicFramePr>
          <p:nvPr>
            <p:extLst>
              <p:ext uri="{D42A27DB-BD31-4B8C-83A1-F6EECF244321}">
                <p14:modId xmlns:p14="http://schemas.microsoft.com/office/powerpoint/2010/main" val="1244925848"/>
              </p:ext>
            </p:extLst>
          </p:nvPr>
        </p:nvGraphicFramePr>
        <p:xfrm>
          <a:off x="42291000" y="4968312"/>
          <a:ext cx="5274310" cy="5675054"/>
        </p:xfrm>
        <a:graphic>
          <a:graphicData uri="http://schemas.openxmlformats.org/drawingml/2006/table">
            <a:tbl>
              <a:tblPr firstRow="1" firstCol="1" bandRow="1">
                <a:tableStyleId>{5C22544A-7EE6-4342-B048-85BDC9FD1C3A}</a:tableStyleId>
              </a:tblPr>
              <a:tblGrid>
                <a:gridCol w="2385827"/>
                <a:gridCol w="2385827"/>
                <a:gridCol w="502656"/>
              </a:tblGrid>
              <a:tr h="802077">
                <a:tc>
                  <a:txBody>
                    <a:bodyPr/>
                    <a:lstStyle/>
                    <a:p>
                      <a:pPr marL="0" marR="0" algn="ctr">
                        <a:lnSpc>
                          <a:spcPct val="115000"/>
                        </a:lnSpc>
                        <a:spcBef>
                          <a:spcPts val="0"/>
                        </a:spcBef>
                        <a:spcAft>
                          <a:spcPts val="0"/>
                        </a:spcAft>
                      </a:pPr>
                      <a:r>
                        <a:rPr lang="en-US" sz="1000" dirty="0">
                          <a:effectLst/>
                        </a:rPr>
                        <a:t>Parameters to be estimated &amp; parameters found to be significant</a:t>
                      </a:r>
                      <a:endParaRPr lang="en-US" sz="1000" dirty="0">
                        <a:effectLst/>
                        <a:latin typeface="Calibri"/>
                        <a:ea typeface="SimSun"/>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Model</a:t>
                      </a:r>
                    </a:p>
                    <a:p>
                      <a:pPr marL="0" marR="0">
                        <a:lnSpc>
                          <a:spcPct val="115000"/>
                        </a:lnSpc>
                        <a:spcBef>
                          <a:spcPts val="0"/>
                        </a:spcBef>
                        <a:spcAft>
                          <a:spcPts val="0"/>
                        </a:spcAft>
                      </a:pPr>
                      <a:r>
                        <a:rPr lang="en-US" sz="1000">
                          <a:effectLst/>
                        </a:rPr>
                        <a:t> </a:t>
                      </a:r>
                      <a:endParaRPr lang="en-US" sz="1000">
                        <a:effectLst/>
                        <a:latin typeface="Calibri"/>
                        <a:ea typeface="SimSun"/>
                        <a:cs typeface="Times New Roman"/>
                      </a:endParaRPr>
                    </a:p>
                  </a:txBody>
                  <a:tcPr marL="68580" marR="68580" marT="0" marB="0"/>
                </a:tc>
                <a:tc>
                  <a:txBody>
                    <a:bodyPr/>
                    <a:lstStyle/>
                    <a:p>
                      <a:endParaRPr lang="en-US" sz="1700"/>
                    </a:p>
                  </a:txBody>
                  <a:tcPr marL="68580" marR="68580" marT="0" marB="0">
                    <a:blipFill rotWithShape="1">
                      <a:blip r:embed="rId14"/>
                      <a:stretch>
                        <a:fillRect l="-954878" t="-5000" r="-1220" b="-567857"/>
                      </a:stretch>
                    </a:blipFill>
                  </a:tcPr>
                </a:tc>
              </a:tr>
              <a:tr h="258002">
                <a:tc rowSpan="4">
                  <a:txBody>
                    <a:bodyPr/>
                    <a:lstStyle/>
                    <a:p>
                      <a:pPr marL="0" marR="0">
                        <a:lnSpc>
                          <a:spcPct val="115000"/>
                        </a:lnSpc>
                        <a:spcBef>
                          <a:spcPts val="0"/>
                        </a:spcBef>
                        <a:spcAft>
                          <a:spcPts val="0"/>
                        </a:spcAft>
                      </a:pPr>
                      <a:r>
                        <a:rPr lang="en-US" sz="1000">
                          <a:effectLst/>
                        </a:rPr>
                        <a:t> </a:t>
                      </a:r>
                    </a:p>
                    <a:p>
                      <a:pPr marL="0" marR="0">
                        <a:lnSpc>
                          <a:spcPct val="115000"/>
                        </a:lnSpc>
                        <a:spcBef>
                          <a:spcPts val="0"/>
                        </a:spcBef>
                        <a:spcAft>
                          <a:spcPts val="0"/>
                        </a:spcAft>
                      </a:pPr>
                      <a:r>
                        <a:rPr lang="en-US" sz="1000">
                          <a:effectLst/>
                        </a:rPr>
                        <a:t>2/2</a:t>
                      </a:r>
                      <a:endParaRPr lang="en-US" sz="1000">
                        <a:effectLst/>
                        <a:latin typeface="Calibri"/>
                        <a:ea typeface="SimSun"/>
                        <a:cs typeface="Times New Roman"/>
                      </a:endParaRPr>
                    </a:p>
                  </a:txBody>
                  <a:tcPr marL="68580" marR="68580" marT="0" marB="0"/>
                </a:tc>
                <a:tc>
                  <a:txBody>
                    <a:bodyPr/>
                    <a:lstStyle/>
                    <a:p>
                      <a:endParaRPr lang="en-US" sz="1700"/>
                    </a:p>
                  </a:txBody>
                  <a:tcPr marL="68580" marR="68580" marT="0" marB="0">
                    <a:blipFill rotWithShape="1">
                      <a:blip r:embed="rId14"/>
                      <a:stretch>
                        <a:fillRect l="-99745" t="-420000" r="-21173" b="-2171429"/>
                      </a:stretch>
                    </a:blipFill>
                  </a:tcPr>
                </a:tc>
                <a:tc>
                  <a:txBody>
                    <a:bodyPr/>
                    <a:lstStyle/>
                    <a:p>
                      <a:pPr marL="0" marR="0">
                        <a:lnSpc>
                          <a:spcPct val="115000"/>
                        </a:lnSpc>
                        <a:spcBef>
                          <a:spcPts val="0"/>
                        </a:spcBef>
                        <a:spcAft>
                          <a:spcPts val="0"/>
                        </a:spcAft>
                      </a:pPr>
                      <a:r>
                        <a:rPr lang="en-US" sz="1000">
                          <a:effectLst/>
                        </a:rPr>
                        <a:t>0.41</a:t>
                      </a:r>
                      <a:endParaRPr lang="en-US" sz="1000">
                        <a:effectLst/>
                        <a:latin typeface="Calibri"/>
                        <a:ea typeface="SimSun"/>
                        <a:cs typeface="Times New Roman"/>
                      </a:endParaRPr>
                    </a:p>
                  </a:txBody>
                  <a:tcPr marL="68580" marR="68580" marT="0" marB="0"/>
                </a:tc>
              </a:tr>
              <a:tr h="258002">
                <a:tc vMerge="1">
                  <a:txBody>
                    <a:bodyPr/>
                    <a:lstStyle/>
                    <a:p>
                      <a:endParaRPr lang="en-US"/>
                    </a:p>
                  </a:txBody>
                  <a:tcPr/>
                </a:tc>
                <a:tc>
                  <a:txBody>
                    <a:bodyPr/>
                    <a:lstStyle/>
                    <a:p>
                      <a:endParaRPr lang="en-US" sz="1700"/>
                    </a:p>
                  </a:txBody>
                  <a:tcPr marL="68580" marR="68580" marT="0" marB="0">
                    <a:blipFill rotWithShape="1">
                      <a:blip r:embed="rId14"/>
                      <a:stretch>
                        <a:fillRect l="-99745" t="-520000" r="-21173" b="-2071429"/>
                      </a:stretch>
                    </a:blipFill>
                  </a:tcPr>
                </a:tc>
                <a:tc>
                  <a:txBody>
                    <a:bodyPr/>
                    <a:lstStyle/>
                    <a:p>
                      <a:pPr marL="0" marR="0">
                        <a:lnSpc>
                          <a:spcPct val="115000"/>
                        </a:lnSpc>
                        <a:spcBef>
                          <a:spcPts val="0"/>
                        </a:spcBef>
                        <a:spcAft>
                          <a:spcPts val="0"/>
                        </a:spcAft>
                      </a:pPr>
                      <a:r>
                        <a:rPr lang="en-US" sz="1000">
                          <a:effectLst/>
                        </a:rPr>
                        <a:t>0.31</a:t>
                      </a:r>
                      <a:endParaRPr lang="en-US" sz="1000">
                        <a:effectLst/>
                        <a:latin typeface="Calibri"/>
                        <a:ea typeface="SimSun"/>
                        <a:cs typeface="Times New Roman"/>
                      </a:endParaRPr>
                    </a:p>
                  </a:txBody>
                  <a:tcPr marL="68580" marR="68580" marT="0" marB="0"/>
                </a:tc>
              </a:tr>
              <a:tr h="258002">
                <a:tc vMerge="1">
                  <a:txBody>
                    <a:bodyPr/>
                    <a:lstStyle/>
                    <a:p>
                      <a:endParaRPr lang="en-US"/>
                    </a:p>
                  </a:txBody>
                  <a:tcPr/>
                </a:tc>
                <a:tc>
                  <a:txBody>
                    <a:bodyPr/>
                    <a:lstStyle/>
                    <a:p>
                      <a:endParaRPr lang="en-US" sz="1700"/>
                    </a:p>
                  </a:txBody>
                  <a:tcPr marL="68580" marR="68580" marT="0" marB="0">
                    <a:blipFill rotWithShape="1">
                      <a:blip r:embed="rId14"/>
                      <a:stretch>
                        <a:fillRect l="-99745" t="-602778" r="-21173" b="-1913889"/>
                      </a:stretch>
                    </a:blipFill>
                  </a:tcPr>
                </a:tc>
                <a:tc>
                  <a:txBody>
                    <a:bodyPr/>
                    <a:lstStyle/>
                    <a:p>
                      <a:pPr marL="0" marR="0">
                        <a:lnSpc>
                          <a:spcPct val="115000"/>
                        </a:lnSpc>
                        <a:spcBef>
                          <a:spcPts val="0"/>
                        </a:spcBef>
                        <a:spcAft>
                          <a:spcPts val="0"/>
                        </a:spcAft>
                      </a:pPr>
                      <a:r>
                        <a:rPr lang="en-US" sz="1000">
                          <a:effectLst/>
                        </a:rPr>
                        <a:t>0.10</a:t>
                      </a:r>
                      <a:endParaRPr lang="en-US" sz="1000">
                        <a:effectLst/>
                        <a:latin typeface="Calibri"/>
                        <a:ea typeface="SimSun"/>
                        <a:cs typeface="Times New Roman"/>
                      </a:endParaRPr>
                    </a:p>
                  </a:txBody>
                  <a:tcPr marL="68580" marR="68580" marT="0" marB="0"/>
                </a:tc>
              </a:tr>
              <a:tr h="258002">
                <a:tc vMerge="1">
                  <a:txBody>
                    <a:bodyPr/>
                    <a:lstStyle/>
                    <a:p>
                      <a:endParaRPr lang="en-US"/>
                    </a:p>
                  </a:txBody>
                  <a:tcPr/>
                </a:tc>
                <a:tc>
                  <a:txBody>
                    <a:bodyPr/>
                    <a:lstStyle/>
                    <a:p>
                      <a:endParaRPr lang="en-US" sz="1700"/>
                    </a:p>
                  </a:txBody>
                  <a:tcPr marL="68580" marR="68580" marT="0" marB="0">
                    <a:blipFill rotWithShape="1">
                      <a:blip r:embed="rId14"/>
                      <a:stretch>
                        <a:fillRect l="-99745" t="-722857" r="-21173" b="-1868571"/>
                      </a:stretch>
                    </a:blipFill>
                  </a:tcPr>
                </a:tc>
                <a:tc>
                  <a:txBody>
                    <a:bodyPr/>
                    <a:lstStyle/>
                    <a:p>
                      <a:pPr marL="0" marR="0">
                        <a:lnSpc>
                          <a:spcPct val="115000"/>
                        </a:lnSpc>
                        <a:spcBef>
                          <a:spcPts val="0"/>
                        </a:spcBef>
                        <a:spcAft>
                          <a:spcPts val="0"/>
                        </a:spcAft>
                      </a:pPr>
                      <a:r>
                        <a:rPr lang="en-US" sz="1000">
                          <a:effectLst/>
                        </a:rPr>
                        <a:t>0.10</a:t>
                      </a:r>
                      <a:endParaRPr lang="en-US" sz="1000">
                        <a:effectLst/>
                        <a:latin typeface="Calibri"/>
                        <a:ea typeface="SimSun"/>
                        <a:cs typeface="Times New Roman"/>
                      </a:endParaRPr>
                    </a:p>
                  </a:txBody>
                  <a:tcPr marL="68580" marR="68580" marT="0" marB="0"/>
                </a:tc>
              </a:tr>
              <a:tr h="258002">
                <a:tc>
                  <a:txBody>
                    <a:bodyPr/>
                    <a:lstStyle/>
                    <a:p>
                      <a:pPr marL="0" marR="0">
                        <a:lnSpc>
                          <a:spcPct val="115000"/>
                        </a:lnSpc>
                        <a:spcBef>
                          <a:spcPts val="0"/>
                        </a:spcBef>
                        <a:spcAft>
                          <a:spcPts val="0"/>
                        </a:spcAft>
                      </a:pPr>
                      <a:r>
                        <a:rPr lang="en-US" sz="1000">
                          <a:effectLst/>
                        </a:rPr>
                        <a:t>3/3</a:t>
                      </a:r>
                      <a:endParaRPr lang="en-US" sz="1000">
                        <a:effectLst/>
                        <a:latin typeface="Calibri"/>
                        <a:ea typeface="SimSun"/>
                        <a:cs typeface="Times New Roman"/>
                      </a:endParaRPr>
                    </a:p>
                  </a:txBody>
                  <a:tcPr marL="68580" marR="68580" marT="0" marB="0"/>
                </a:tc>
                <a:tc>
                  <a:txBody>
                    <a:bodyPr/>
                    <a:lstStyle/>
                    <a:p>
                      <a:endParaRPr lang="en-US" sz="1700"/>
                    </a:p>
                  </a:txBody>
                  <a:tcPr marL="68580" marR="68580" marT="0" marB="0">
                    <a:blipFill rotWithShape="1">
                      <a:blip r:embed="rId14"/>
                      <a:stretch>
                        <a:fillRect l="-99745" t="-822857" r="-21173" b="-1768571"/>
                      </a:stretch>
                    </a:blipFill>
                  </a:tcPr>
                </a:tc>
                <a:tc>
                  <a:txBody>
                    <a:bodyPr/>
                    <a:lstStyle/>
                    <a:p>
                      <a:pPr marL="0" marR="0">
                        <a:lnSpc>
                          <a:spcPct val="115000"/>
                        </a:lnSpc>
                        <a:spcBef>
                          <a:spcPts val="0"/>
                        </a:spcBef>
                        <a:spcAft>
                          <a:spcPts val="0"/>
                        </a:spcAft>
                      </a:pPr>
                      <a:r>
                        <a:rPr lang="en-US" sz="1000">
                          <a:effectLst/>
                        </a:rPr>
                        <a:t>0.54</a:t>
                      </a:r>
                      <a:endParaRPr lang="en-US" sz="1000">
                        <a:effectLst/>
                        <a:latin typeface="Calibri"/>
                        <a:ea typeface="SimSun"/>
                        <a:cs typeface="Times New Roman"/>
                      </a:endParaRPr>
                    </a:p>
                  </a:txBody>
                  <a:tcPr marL="68580" marR="68580" marT="0" marB="0"/>
                </a:tc>
              </a:tr>
              <a:tr h="258002">
                <a:tc>
                  <a:txBody>
                    <a:bodyPr/>
                    <a:lstStyle/>
                    <a:p>
                      <a:pPr marL="0" marR="0">
                        <a:lnSpc>
                          <a:spcPct val="115000"/>
                        </a:lnSpc>
                        <a:spcBef>
                          <a:spcPts val="0"/>
                        </a:spcBef>
                        <a:spcAft>
                          <a:spcPts val="0"/>
                        </a:spcAft>
                      </a:pPr>
                      <a:r>
                        <a:rPr lang="en-US" sz="1000">
                          <a:effectLst/>
                        </a:rPr>
                        <a:t>4/4</a:t>
                      </a:r>
                      <a:endParaRPr lang="en-US" sz="1000">
                        <a:effectLst/>
                        <a:latin typeface="Calibri"/>
                        <a:ea typeface="SimSun"/>
                        <a:cs typeface="Times New Roman"/>
                      </a:endParaRPr>
                    </a:p>
                  </a:txBody>
                  <a:tcPr marL="68580" marR="68580" marT="0" marB="0"/>
                </a:tc>
                <a:tc>
                  <a:txBody>
                    <a:bodyPr/>
                    <a:lstStyle/>
                    <a:p>
                      <a:endParaRPr lang="en-US" sz="1700"/>
                    </a:p>
                  </a:txBody>
                  <a:tcPr marL="68580" marR="68580" marT="0" marB="0">
                    <a:blipFill rotWithShape="1">
                      <a:blip r:embed="rId14"/>
                      <a:stretch>
                        <a:fillRect l="-99745" t="-922857" r="-21173" b="-1668571"/>
                      </a:stretch>
                    </a:blipFill>
                  </a:tcPr>
                </a:tc>
                <a:tc>
                  <a:txBody>
                    <a:bodyPr/>
                    <a:lstStyle/>
                    <a:p>
                      <a:pPr marL="0" marR="0">
                        <a:lnSpc>
                          <a:spcPct val="115000"/>
                        </a:lnSpc>
                        <a:spcBef>
                          <a:spcPts val="0"/>
                        </a:spcBef>
                        <a:spcAft>
                          <a:spcPts val="0"/>
                        </a:spcAft>
                      </a:pPr>
                      <a:r>
                        <a:rPr lang="en-US" sz="1000">
                          <a:effectLst/>
                        </a:rPr>
                        <a:t>0.54</a:t>
                      </a:r>
                      <a:endParaRPr lang="en-US" sz="1000">
                        <a:effectLst/>
                        <a:latin typeface="Calibri"/>
                        <a:ea typeface="SimSun"/>
                        <a:cs typeface="Times New Roman"/>
                      </a:endParaRPr>
                    </a:p>
                  </a:txBody>
                  <a:tcPr marL="68580" marR="68580" marT="0" marB="0"/>
                </a:tc>
              </a:tr>
              <a:tr h="383122">
                <a:tc>
                  <a:txBody>
                    <a:bodyPr/>
                    <a:lstStyle/>
                    <a:p>
                      <a:pPr marL="0" marR="0">
                        <a:lnSpc>
                          <a:spcPct val="115000"/>
                        </a:lnSpc>
                        <a:spcBef>
                          <a:spcPts val="0"/>
                        </a:spcBef>
                        <a:spcAft>
                          <a:spcPts val="0"/>
                        </a:spcAft>
                      </a:pPr>
                      <a:r>
                        <a:rPr lang="en-US" sz="1000">
                          <a:effectLst/>
                        </a:rPr>
                        <a:t>5/5</a:t>
                      </a:r>
                      <a:endParaRPr lang="en-US" sz="1000">
                        <a:effectLst/>
                        <a:latin typeface="Calibri"/>
                        <a:ea typeface="SimSun"/>
                        <a:cs typeface="Times New Roman"/>
                      </a:endParaRPr>
                    </a:p>
                  </a:txBody>
                  <a:tcPr marL="68580" marR="68580" marT="0" marB="0"/>
                </a:tc>
                <a:tc>
                  <a:txBody>
                    <a:bodyPr/>
                    <a:lstStyle/>
                    <a:p>
                      <a:endParaRPr lang="en-US" sz="1700"/>
                    </a:p>
                  </a:txBody>
                  <a:tcPr marL="68580" marR="68580" marT="0" marB="0">
                    <a:blipFill rotWithShape="1">
                      <a:blip r:embed="rId14"/>
                      <a:stretch>
                        <a:fillRect l="-99745" t="-534328" r="-21173" b="-771642"/>
                      </a:stretch>
                    </a:blipFill>
                  </a:tcPr>
                </a:tc>
                <a:tc>
                  <a:txBody>
                    <a:bodyPr/>
                    <a:lstStyle/>
                    <a:p>
                      <a:pPr marL="0" marR="0">
                        <a:lnSpc>
                          <a:spcPct val="115000"/>
                        </a:lnSpc>
                        <a:spcBef>
                          <a:spcPts val="0"/>
                        </a:spcBef>
                        <a:spcAft>
                          <a:spcPts val="0"/>
                        </a:spcAft>
                      </a:pPr>
                      <a:r>
                        <a:rPr lang="en-US" sz="1000">
                          <a:effectLst/>
                        </a:rPr>
                        <a:t>0.54</a:t>
                      </a:r>
                      <a:endParaRPr lang="en-US" sz="1000">
                        <a:effectLst/>
                        <a:latin typeface="Calibri"/>
                        <a:ea typeface="SimSun"/>
                        <a:cs typeface="Times New Roman"/>
                      </a:endParaRPr>
                    </a:p>
                  </a:txBody>
                  <a:tcPr marL="68580" marR="68580" marT="0" marB="0"/>
                </a:tc>
              </a:tr>
              <a:tr h="403667">
                <a:tc>
                  <a:txBody>
                    <a:bodyPr/>
                    <a:lstStyle/>
                    <a:p>
                      <a:pPr marL="0" marR="0">
                        <a:lnSpc>
                          <a:spcPct val="115000"/>
                        </a:lnSpc>
                        <a:spcBef>
                          <a:spcPts val="0"/>
                        </a:spcBef>
                        <a:spcAft>
                          <a:spcPts val="0"/>
                        </a:spcAft>
                      </a:pPr>
                      <a:r>
                        <a:rPr lang="en-US" sz="1000">
                          <a:effectLst/>
                        </a:rPr>
                        <a:t>6/4</a:t>
                      </a:r>
                      <a:endParaRPr lang="en-US" sz="1000">
                        <a:effectLst/>
                        <a:latin typeface="Calibri"/>
                        <a:ea typeface="SimSun"/>
                        <a:cs typeface="Times New Roman"/>
                      </a:endParaRPr>
                    </a:p>
                  </a:txBody>
                  <a:tcPr marL="68580" marR="68580" marT="0" marB="0"/>
                </a:tc>
                <a:tc>
                  <a:txBody>
                    <a:bodyPr/>
                    <a:lstStyle/>
                    <a:p>
                      <a:endParaRPr lang="en-US" sz="1700"/>
                    </a:p>
                  </a:txBody>
                  <a:tcPr marL="68580" marR="68580" marT="0" marB="0">
                    <a:blipFill rotWithShape="1">
                      <a:blip r:embed="rId14"/>
                      <a:stretch>
                        <a:fillRect l="-99745" t="-607143" r="-21173" b="-638571"/>
                      </a:stretch>
                    </a:blipFill>
                  </a:tcPr>
                </a:tc>
                <a:tc>
                  <a:txBody>
                    <a:bodyPr/>
                    <a:lstStyle/>
                    <a:p>
                      <a:pPr marL="0" marR="0">
                        <a:lnSpc>
                          <a:spcPct val="115000"/>
                        </a:lnSpc>
                        <a:spcBef>
                          <a:spcPts val="0"/>
                        </a:spcBef>
                        <a:spcAft>
                          <a:spcPts val="0"/>
                        </a:spcAft>
                      </a:pPr>
                      <a:r>
                        <a:rPr lang="en-US" sz="1000">
                          <a:effectLst/>
                        </a:rPr>
                        <a:t>0.55</a:t>
                      </a:r>
                      <a:endParaRPr lang="en-US" sz="1000">
                        <a:effectLst/>
                        <a:latin typeface="Calibri"/>
                        <a:ea typeface="SimSun"/>
                        <a:cs typeface="Times New Roman"/>
                      </a:endParaRPr>
                    </a:p>
                  </a:txBody>
                  <a:tcPr marL="68580" marR="68580" marT="0" marB="0"/>
                </a:tc>
              </a:tr>
              <a:tr h="409937">
                <a:tc>
                  <a:txBody>
                    <a:bodyPr/>
                    <a:lstStyle/>
                    <a:p>
                      <a:pPr marL="0" marR="0">
                        <a:lnSpc>
                          <a:spcPct val="115000"/>
                        </a:lnSpc>
                        <a:spcBef>
                          <a:spcPts val="0"/>
                        </a:spcBef>
                        <a:spcAft>
                          <a:spcPts val="0"/>
                        </a:spcAft>
                      </a:pPr>
                      <a:r>
                        <a:rPr lang="en-US" sz="1000">
                          <a:effectLst/>
                        </a:rPr>
                        <a:t>7/4</a:t>
                      </a:r>
                      <a:endParaRPr lang="en-US" sz="1000">
                        <a:effectLst/>
                        <a:latin typeface="Calibri"/>
                        <a:ea typeface="SimSun"/>
                        <a:cs typeface="Times New Roman"/>
                      </a:endParaRPr>
                    </a:p>
                  </a:txBody>
                  <a:tcPr marL="68580" marR="68580" marT="0" marB="0"/>
                </a:tc>
                <a:tc>
                  <a:txBody>
                    <a:bodyPr/>
                    <a:lstStyle/>
                    <a:p>
                      <a:endParaRPr lang="en-US" sz="1700"/>
                    </a:p>
                  </a:txBody>
                  <a:tcPr marL="68580" marR="68580" marT="0" marB="0">
                    <a:blipFill rotWithShape="1">
                      <a:blip r:embed="rId14"/>
                      <a:stretch>
                        <a:fillRect l="-99745" t="-687500" r="-21173" b="-520833"/>
                      </a:stretch>
                    </a:blipFill>
                  </a:tcPr>
                </a:tc>
                <a:tc>
                  <a:txBody>
                    <a:bodyPr/>
                    <a:lstStyle/>
                    <a:p>
                      <a:pPr marL="0" marR="0">
                        <a:lnSpc>
                          <a:spcPct val="115000"/>
                        </a:lnSpc>
                        <a:spcBef>
                          <a:spcPts val="0"/>
                        </a:spcBef>
                        <a:spcAft>
                          <a:spcPts val="0"/>
                        </a:spcAft>
                      </a:pPr>
                      <a:r>
                        <a:rPr lang="en-US" sz="1000">
                          <a:effectLst/>
                        </a:rPr>
                        <a:t>0.55</a:t>
                      </a:r>
                      <a:endParaRPr lang="en-US" sz="1000">
                        <a:effectLst/>
                        <a:latin typeface="Calibri"/>
                        <a:ea typeface="SimSun"/>
                        <a:cs typeface="Times New Roman"/>
                      </a:endParaRPr>
                    </a:p>
                  </a:txBody>
                  <a:tcPr marL="68580" marR="68580" marT="0" marB="0"/>
                </a:tc>
              </a:tr>
              <a:tr h="633838">
                <a:tc>
                  <a:txBody>
                    <a:bodyPr/>
                    <a:lstStyle/>
                    <a:p>
                      <a:pPr marL="0" marR="0">
                        <a:lnSpc>
                          <a:spcPct val="115000"/>
                        </a:lnSpc>
                        <a:spcBef>
                          <a:spcPts val="0"/>
                        </a:spcBef>
                        <a:spcAft>
                          <a:spcPts val="0"/>
                        </a:spcAft>
                      </a:pPr>
                      <a:r>
                        <a:rPr lang="en-US" sz="1000">
                          <a:effectLst/>
                        </a:rPr>
                        <a:t>8/4</a:t>
                      </a:r>
                      <a:endParaRPr lang="en-US" sz="1000">
                        <a:effectLst/>
                        <a:latin typeface="Calibri"/>
                        <a:ea typeface="SimSun"/>
                        <a:cs typeface="Times New Roman"/>
                      </a:endParaRPr>
                    </a:p>
                  </a:txBody>
                  <a:tcPr marL="68580" marR="68580" marT="0" marB="0"/>
                </a:tc>
                <a:tc>
                  <a:txBody>
                    <a:bodyPr/>
                    <a:lstStyle/>
                    <a:p>
                      <a:endParaRPr lang="en-US" sz="1700"/>
                    </a:p>
                  </a:txBody>
                  <a:tcPr marL="68580" marR="68580" marT="0" marB="0">
                    <a:blipFill rotWithShape="1">
                      <a:blip r:embed="rId14"/>
                      <a:stretch>
                        <a:fillRect l="-99745" t="-515455" r="-21173" b="-240909"/>
                      </a:stretch>
                    </a:blipFill>
                  </a:tcPr>
                </a:tc>
                <a:tc>
                  <a:txBody>
                    <a:bodyPr/>
                    <a:lstStyle/>
                    <a:p>
                      <a:pPr marL="0" marR="0">
                        <a:lnSpc>
                          <a:spcPct val="115000"/>
                        </a:lnSpc>
                        <a:spcBef>
                          <a:spcPts val="0"/>
                        </a:spcBef>
                        <a:spcAft>
                          <a:spcPts val="0"/>
                        </a:spcAft>
                      </a:pPr>
                      <a:r>
                        <a:rPr lang="en-US" sz="1000">
                          <a:effectLst/>
                        </a:rPr>
                        <a:t>0.55</a:t>
                      </a:r>
                      <a:endParaRPr lang="en-US" sz="1000">
                        <a:effectLst/>
                        <a:latin typeface="Calibri"/>
                        <a:ea typeface="SimSun"/>
                        <a:cs typeface="Times New Roman"/>
                      </a:endParaRPr>
                    </a:p>
                  </a:txBody>
                  <a:tcPr marL="68580" marR="68580" marT="0" marB="0"/>
                </a:tc>
              </a:tr>
              <a:tr h="634256">
                <a:tc>
                  <a:txBody>
                    <a:bodyPr/>
                    <a:lstStyle/>
                    <a:p>
                      <a:pPr marL="0" marR="0">
                        <a:lnSpc>
                          <a:spcPct val="115000"/>
                        </a:lnSpc>
                        <a:spcBef>
                          <a:spcPts val="0"/>
                        </a:spcBef>
                        <a:spcAft>
                          <a:spcPts val="0"/>
                        </a:spcAft>
                      </a:pPr>
                      <a:r>
                        <a:rPr lang="en-US" sz="1000">
                          <a:effectLst/>
                        </a:rPr>
                        <a:t>9/3</a:t>
                      </a:r>
                      <a:endParaRPr lang="en-US" sz="1000">
                        <a:effectLst/>
                        <a:latin typeface="Calibri"/>
                        <a:ea typeface="SimSun"/>
                        <a:cs typeface="Times New Roman"/>
                      </a:endParaRPr>
                    </a:p>
                  </a:txBody>
                  <a:tcPr marL="68580" marR="68580" marT="0" marB="0"/>
                </a:tc>
                <a:tc>
                  <a:txBody>
                    <a:bodyPr/>
                    <a:lstStyle/>
                    <a:p>
                      <a:endParaRPr lang="en-US" sz="1700"/>
                    </a:p>
                  </a:txBody>
                  <a:tcPr marL="68580" marR="68580" marT="0" marB="0">
                    <a:blipFill rotWithShape="1">
                      <a:blip r:embed="rId14"/>
                      <a:stretch>
                        <a:fillRect l="-99745" t="-609910" r="-21173" b="-138739"/>
                      </a:stretch>
                    </a:blipFill>
                  </a:tcPr>
                </a:tc>
                <a:tc>
                  <a:txBody>
                    <a:bodyPr/>
                    <a:lstStyle/>
                    <a:p>
                      <a:pPr marL="0" marR="0">
                        <a:lnSpc>
                          <a:spcPct val="115000"/>
                        </a:lnSpc>
                        <a:spcBef>
                          <a:spcPts val="0"/>
                        </a:spcBef>
                        <a:spcAft>
                          <a:spcPts val="0"/>
                        </a:spcAft>
                      </a:pPr>
                      <a:r>
                        <a:rPr lang="en-US" sz="1000">
                          <a:effectLst/>
                        </a:rPr>
                        <a:t>0.55</a:t>
                      </a:r>
                      <a:endParaRPr lang="en-US" sz="1000">
                        <a:effectLst/>
                        <a:latin typeface="Calibri"/>
                        <a:ea typeface="SimSun"/>
                        <a:cs typeface="Times New Roman"/>
                      </a:endParaRPr>
                    </a:p>
                  </a:txBody>
                  <a:tcPr marL="68580" marR="68580" marT="0" marB="0"/>
                </a:tc>
              </a:tr>
              <a:tr h="853677">
                <a:tc>
                  <a:txBody>
                    <a:bodyPr/>
                    <a:lstStyle/>
                    <a:p>
                      <a:pPr marL="0" marR="0">
                        <a:lnSpc>
                          <a:spcPct val="115000"/>
                        </a:lnSpc>
                        <a:spcBef>
                          <a:spcPts val="0"/>
                        </a:spcBef>
                        <a:spcAft>
                          <a:spcPts val="0"/>
                        </a:spcAft>
                      </a:pPr>
                      <a:r>
                        <a:rPr lang="en-US" sz="1000">
                          <a:effectLst/>
                        </a:rPr>
                        <a:t>10/7</a:t>
                      </a:r>
                      <a:endParaRPr lang="en-US" sz="1000">
                        <a:effectLst/>
                        <a:latin typeface="Calibri"/>
                        <a:ea typeface="SimSun"/>
                        <a:cs typeface="Times New Roman"/>
                      </a:endParaRPr>
                    </a:p>
                  </a:txBody>
                  <a:tcPr marL="68580" marR="68580" marT="0" marB="0"/>
                </a:tc>
                <a:tc>
                  <a:txBody>
                    <a:bodyPr/>
                    <a:lstStyle/>
                    <a:p>
                      <a:endParaRPr lang="en-US" sz="1700"/>
                    </a:p>
                  </a:txBody>
                  <a:tcPr marL="68580" marR="68580" marT="0" marB="0">
                    <a:blipFill rotWithShape="1">
                      <a:blip r:embed="rId14"/>
                      <a:stretch>
                        <a:fillRect l="-99745" t="-528859" r="-21173" b="-3356"/>
                      </a:stretch>
                    </a:blipFill>
                  </a:tcPr>
                </a:tc>
                <a:tc>
                  <a:txBody>
                    <a:bodyPr/>
                    <a:lstStyle/>
                    <a:p>
                      <a:pPr marL="0" marR="0">
                        <a:lnSpc>
                          <a:spcPct val="115000"/>
                        </a:lnSpc>
                        <a:spcBef>
                          <a:spcPts val="0"/>
                        </a:spcBef>
                        <a:spcAft>
                          <a:spcPts val="0"/>
                        </a:spcAft>
                      </a:pPr>
                      <a:r>
                        <a:rPr lang="en-US" sz="1000" dirty="0">
                          <a:effectLst/>
                        </a:rPr>
                        <a:t>0.56</a:t>
                      </a:r>
                      <a:endParaRPr lang="en-US" sz="1000" dirty="0">
                        <a:effectLst/>
                        <a:latin typeface="Calibri"/>
                        <a:ea typeface="SimSun"/>
                        <a:cs typeface="Times New Roman"/>
                      </a:endParaRPr>
                    </a:p>
                  </a:txBody>
                  <a:tcPr marL="68580" marR="68580" marT="0" marB="0"/>
                </a:tc>
              </a:tr>
            </a:tbl>
          </a:graphicData>
        </a:graphic>
      </p:graphicFrame>
      <p:pic>
        <p:nvPicPr>
          <p:cNvPr id="23" name="Picture 26" descr="C:\Users\Xiaopeng.Li\Documents\AGU2014\dir5do280\linear.trend.miss.fits.jpg"/>
          <p:cNvPicPr preferRelativeResize="0">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071800" y="11276870"/>
            <a:ext cx="73152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7" descr="C:\Users\Xiaopeng.Li\Documents\AGU2014\dir5do280\linear.regression.fitted.trend.jpg"/>
          <p:cNvPicPr preferRelativeResize="0">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723263" y="11276870"/>
            <a:ext cx="73152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8" descr="C:\Users\Xiaopeng.Li\Documents\AGU2014\dir5do280\dir5.itrf.three.factors.miss.fit.of.navd88.err.jpg"/>
          <p:cNvPicPr preferRelativeResize="0">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148000" y="18287270"/>
            <a:ext cx="73152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9" descr="C:\Users\Xiaopeng.Li\Documents\AGU2014\dir5do280\3.factor.predicted.navd88.err.w.r.t.egm2008.jpg"/>
          <p:cNvPicPr preferRelativeResize="0">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604200" y="18287270"/>
            <a:ext cx="73152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1" descr="F:\Project\AGU14\XGeoid14b\observed.navd88.err.w.r.t.xgeoid14b.in.itrf00.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464709" y="21107400"/>
            <a:ext cx="3251200"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2" descr="F:\Project\AGU14\XGeoid14b\smoothed.observed.navd88.err.w.r.t.xgeoid14b.itrf00.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263596" y="21107400"/>
            <a:ext cx="3006725"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3" descr="F:\Project\AGU14\XGeoid14b\residuals.of.smoothed.observed.navd88.err.w.r.t.XGeoid14b.in.itrf00.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4921196" y="20955000"/>
            <a:ext cx="32004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4" descr="F:\Project\AGU14\XGeoid14b\low.pass.diff.between.xgeoid14b.and.dir5.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332734" y="21183600"/>
            <a:ext cx="3903662"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5" descr="F:\Project\AGU14\XGeoid14b\raw.diff.between.xgeoid14b.and.dir5.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0577796" y="24144288"/>
            <a:ext cx="3862388"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6" descr="F:\Project\AGU14\XGeoid14b\low.pass.of.raw.diff.between.xgeoid14b.and.dir5.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5911796" y="24147463"/>
            <a:ext cx="33972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Oval 2"/>
          <p:cNvSpPr>
            <a:spLocks noChangeArrowheads="1"/>
          </p:cNvSpPr>
          <p:nvPr/>
        </p:nvSpPr>
        <p:spPr bwMode="auto">
          <a:xfrm>
            <a:off x="24270321" y="20193000"/>
            <a:ext cx="4232275" cy="3941763"/>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defTabSz="4179888" eaLnBrk="0" hangingPunct="0">
              <a:defRPr sz="8200">
                <a:solidFill>
                  <a:schemeClr val="tx1"/>
                </a:solidFill>
                <a:latin typeface="Arial" charset="0"/>
                <a:cs typeface="Arial" charset="0"/>
              </a:defRPr>
            </a:lvl1pPr>
            <a:lvl2pPr marL="742950" indent="-285750" defTabSz="4179888" eaLnBrk="0" hangingPunct="0">
              <a:defRPr sz="8200">
                <a:solidFill>
                  <a:schemeClr val="tx1"/>
                </a:solidFill>
                <a:latin typeface="Arial" charset="0"/>
                <a:cs typeface="Arial" charset="0"/>
              </a:defRPr>
            </a:lvl2pPr>
            <a:lvl3pPr marL="1143000" indent="-228600" defTabSz="4179888" eaLnBrk="0" hangingPunct="0">
              <a:defRPr sz="8200">
                <a:solidFill>
                  <a:schemeClr val="tx1"/>
                </a:solidFill>
                <a:latin typeface="Arial" charset="0"/>
                <a:cs typeface="Arial" charset="0"/>
              </a:defRPr>
            </a:lvl3pPr>
            <a:lvl4pPr marL="1600200" indent="-228600" defTabSz="4179888" eaLnBrk="0" hangingPunct="0">
              <a:defRPr sz="8200">
                <a:solidFill>
                  <a:schemeClr val="tx1"/>
                </a:solidFill>
                <a:latin typeface="Arial" charset="0"/>
                <a:cs typeface="Arial" charset="0"/>
              </a:defRPr>
            </a:lvl4pPr>
            <a:lvl5pPr marL="2057400" indent="-228600" defTabSz="4179888" eaLnBrk="0" hangingPunct="0">
              <a:defRPr sz="8200">
                <a:solidFill>
                  <a:schemeClr val="tx1"/>
                </a:solidFill>
                <a:latin typeface="Arial" charset="0"/>
                <a:cs typeface="Arial" charset="0"/>
              </a:defRPr>
            </a:lvl5pPr>
            <a:lvl6pPr marL="2514600" indent="-228600" defTabSz="4179888" eaLnBrk="0" fontAlgn="base" hangingPunct="0">
              <a:spcBef>
                <a:spcPct val="0"/>
              </a:spcBef>
              <a:spcAft>
                <a:spcPct val="0"/>
              </a:spcAft>
              <a:defRPr sz="8200">
                <a:solidFill>
                  <a:schemeClr val="tx1"/>
                </a:solidFill>
                <a:latin typeface="Arial" charset="0"/>
                <a:cs typeface="Arial" charset="0"/>
              </a:defRPr>
            </a:lvl6pPr>
            <a:lvl7pPr marL="2971800" indent="-228600" defTabSz="4179888" eaLnBrk="0" fontAlgn="base" hangingPunct="0">
              <a:spcBef>
                <a:spcPct val="0"/>
              </a:spcBef>
              <a:spcAft>
                <a:spcPct val="0"/>
              </a:spcAft>
              <a:defRPr sz="8200">
                <a:solidFill>
                  <a:schemeClr val="tx1"/>
                </a:solidFill>
                <a:latin typeface="Arial" charset="0"/>
                <a:cs typeface="Arial" charset="0"/>
              </a:defRPr>
            </a:lvl7pPr>
            <a:lvl8pPr marL="3429000" indent="-228600" defTabSz="4179888" eaLnBrk="0" fontAlgn="base" hangingPunct="0">
              <a:spcBef>
                <a:spcPct val="0"/>
              </a:spcBef>
              <a:spcAft>
                <a:spcPct val="0"/>
              </a:spcAft>
              <a:defRPr sz="8200">
                <a:solidFill>
                  <a:schemeClr val="tx1"/>
                </a:solidFill>
                <a:latin typeface="Arial" charset="0"/>
                <a:cs typeface="Arial" charset="0"/>
              </a:defRPr>
            </a:lvl8pPr>
            <a:lvl9pPr marL="3886200" indent="-228600" defTabSz="4179888" eaLnBrk="0" fontAlgn="base" hangingPunct="0">
              <a:spcBef>
                <a:spcPct val="0"/>
              </a:spcBef>
              <a:spcAft>
                <a:spcPct val="0"/>
              </a:spcAft>
              <a:defRPr sz="8200">
                <a:solidFill>
                  <a:schemeClr val="tx1"/>
                </a:solidFill>
                <a:latin typeface="Arial" charset="0"/>
                <a:cs typeface="Arial" charset="0"/>
              </a:defRPr>
            </a:lvl9pPr>
          </a:lstStyle>
          <a:p>
            <a:pPr eaLnBrk="1" hangingPunct="1"/>
            <a:endParaRPr lang="en-US" altLang="en-US"/>
          </a:p>
        </p:txBody>
      </p:sp>
      <p:pic>
        <p:nvPicPr>
          <p:cNvPr id="2" name="Picture 1"/>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7183292" y="27078781"/>
            <a:ext cx="7200708" cy="5041916"/>
          </a:xfrm>
          <a:prstGeom prst="rect">
            <a:avLst/>
          </a:prstGeom>
        </p:spPr>
      </p:pic>
      <p:pic>
        <p:nvPicPr>
          <p:cNvPr id="3" name="Picture 2"/>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4921196" y="27051000"/>
            <a:ext cx="7391400" cy="5373354"/>
          </a:xfrm>
          <a:prstGeom prst="rect">
            <a:avLst/>
          </a:prstGeom>
        </p:spPr>
      </p:pic>
      <p:sp>
        <p:nvSpPr>
          <p:cNvPr id="34" name="Rectangle 3"/>
          <p:cNvSpPr txBox="1">
            <a:spLocks noChangeArrowheads="1"/>
          </p:cNvSpPr>
          <p:nvPr/>
        </p:nvSpPr>
        <p:spPr>
          <a:xfrm>
            <a:off x="15773400" y="9933780"/>
            <a:ext cx="17678400" cy="10945020"/>
          </a:xfrm>
          <a:prstGeom prst="rect">
            <a:avLst/>
          </a:prstGeom>
          <a:ln>
            <a:solidFill>
              <a:srgbClr val="00B050"/>
            </a:solidFill>
            <a:miter lim="800000"/>
            <a:headEnd/>
            <a:tailEnd/>
          </a:ln>
        </p:spPr>
        <p:txBody>
          <a:bodyPr/>
          <a:lstStyle>
            <a:lvl1pPr marL="1763466" indent="-1763466" algn="l" defTabSz="4702576" rtl="0" eaLnBrk="1" latinLnBrk="0" hangingPunct="1">
              <a:spcBef>
                <a:spcPct val="20000"/>
              </a:spcBef>
              <a:buFont typeface="Arial" panose="020B0604020202020204" pitchFamily="34" charset="0"/>
              <a:buChar char="•"/>
              <a:defRPr sz="16500" kern="1200">
                <a:solidFill>
                  <a:schemeClr val="tx1"/>
                </a:solidFill>
                <a:latin typeface="+mn-lt"/>
                <a:ea typeface="+mn-ea"/>
                <a:cs typeface="+mn-cs"/>
              </a:defRPr>
            </a:lvl1pPr>
            <a:lvl2pPr marL="3820843" indent="-1469555" algn="l" defTabSz="4702576" rtl="0" eaLnBrk="1" latinLnBrk="0" hangingPunct="1">
              <a:spcBef>
                <a:spcPct val="20000"/>
              </a:spcBef>
              <a:buFont typeface="Arial" panose="020B0604020202020204" pitchFamily="34" charset="0"/>
              <a:buChar char="–"/>
              <a:defRPr sz="14400" kern="1200">
                <a:solidFill>
                  <a:schemeClr val="tx1"/>
                </a:solidFill>
                <a:latin typeface="+mn-lt"/>
                <a:ea typeface="+mn-ea"/>
                <a:cs typeface="+mn-cs"/>
              </a:defRPr>
            </a:lvl2pPr>
            <a:lvl3pPr marL="5878220" indent="-1175644" algn="l" defTabSz="4702576" rtl="0" eaLnBrk="1" latinLnBrk="0" hangingPunct="1">
              <a:spcBef>
                <a:spcPct val="20000"/>
              </a:spcBef>
              <a:buFont typeface="Arial" panose="020B0604020202020204" pitchFamily="34" charset="0"/>
              <a:buChar char="•"/>
              <a:defRPr sz="12300" kern="1200">
                <a:solidFill>
                  <a:schemeClr val="tx1"/>
                </a:solidFill>
                <a:latin typeface="+mn-lt"/>
                <a:ea typeface="+mn-ea"/>
                <a:cs typeface="+mn-cs"/>
              </a:defRPr>
            </a:lvl3pPr>
            <a:lvl4pPr marL="8229509" indent="-1175644" algn="l" defTabSz="4702576" rtl="0" eaLnBrk="1" latinLnBrk="0" hangingPunct="1">
              <a:spcBef>
                <a:spcPct val="20000"/>
              </a:spcBef>
              <a:buFont typeface="Arial" panose="020B0604020202020204" pitchFamily="34" charset="0"/>
              <a:buChar char="–"/>
              <a:defRPr sz="10300" kern="1200">
                <a:solidFill>
                  <a:schemeClr val="tx1"/>
                </a:solidFill>
                <a:latin typeface="+mn-lt"/>
                <a:ea typeface="+mn-ea"/>
                <a:cs typeface="+mn-cs"/>
              </a:defRPr>
            </a:lvl4pPr>
            <a:lvl5pPr marL="10580797" indent="-1175644" algn="l" defTabSz="4702576" rtl="0" eaLnBrk="1" latinLnBrk="0" hangingPunct="1">
              <a:spcBef>
                <a:spcPct val="20000"/>
              </a:spcBef>
              <a:buFont typeface="Arial" panose="020B0604020202020204" pitchFamily="34" charset="0"/>
              <a:buChar char="»"/>
              <a:defRPr sz="10300" kern="1200">
                <a:solidFill>
                  <a:schemeClr val="tx1"/>
                </a:solidFill>
                <a:latin typeface="+mn-lt"/>
                <a:ea typeface="+mn-ea"/>
                <a:cs typeface="+mn-cs"/>
              </a:defRPr>
            </a:lvl5pPr>
            <a:lvl6pPr marL="12932085" indent="-1175644" algn="l" defTabSz="4702576" rtl="0" eaLnBrk="1" latinLnBrk="0" hangingPunct="1">
              <a:spcBef>
                <a:spcPct val="20000"/>
              </a:spcBef>
              <a:buFont typeface="Arial" panose="020B0604020202020204" pitchFamily="34" charset="0"/>
              <a:buChar char="•"/>
              <a:defRPr sz="10300" kern="1200">
                <a:solidFill>
                  <a:schemeClr val="tx1"/>
                </a:solidFill>
                <a:latin typeface="+mn-lt"/>
                <a:ea typeface="+mn-ea"/>
                <a:cs typeface="+mn-cs"/>
              </a:defRPr>
            </a:lvl6pPr>
            <a:lvl7pPr marL="15283373" indent="-1175644" algn="l" defTabSz="4702576" rtl="0" eaLnBrk="1" latinLnBrk="0" hangingPunct="1">
              <a:spcBef>
                <a:spcPct val="20000"/>
              </a:spcBef>
              <a:buFont typeface="Arial" panose="020B0604020202020204" pitchFamily="34" charset="0"/>
              <a:buChar char="•"/>
              <a:defRPr sz="10300" kern="1200">
                <a:solidFill>
                  <a:schemeClr val="tx1"/>
                </a:solidFill>
                <a:latin typeface="+mn-lt"/>
                <a:ea typeface="+mn-ea"/>
                <a:cs typeface="+mn-cs"/>
              </a:defRPr>
            </a:lvl7pPr>
            <a:lvl8pPr marL="17634661" indent="-1175644" algn="l" defTabSz="4702576" rtl="0" eaLnBrk="1" latinLnBrk="0" hangingPunct="1">
              <a:spcBef>
                <a:spcPct val="20000"/>
              </a:spcBef>
              <a:buFont typeface="Arial" panose="020B0604020202020204" pitchFamily="34" charset="0"/>
              <a:buChar char="•"/>
              <a:defRPr sz="10300" kern="1200">
                <a:solidFill>
                  <a:schemeClr val="tx1"/>
                </a:solidFill>
                <a:latin typeface="+mn-lt"/>
                <a:ea typeface="+mn-ea"/>
                <a:cs typeface="+mn-cs"/>
              </a:defRPr>
            </a:lvl8pPr>
            <a:lvl9pPr marL="19985949" indent="-1175644" algn="l" defTabSz="4702576" rtl="0" eaLnBrk="1" latinLnBrk="0" hangingPunct="1">
              <a:spcBef>
                <a:spcPct val="20000"/>
              </a:spcBef>
              <a:buFont typeface="Arial" panose="020B0604020202020204" pitchFamily="34" charset="0"/>
              <a:buChar char="•"/>
              <a:defRPr sz="10300" kern="1200">
                <a:solidFill>
                  <a:schemeClr val="tx1"/>
                </a:solidFill>
                <a:latin typeface="+mn-lt"/>
                <a:ea typeface="+mn-ea"/>
                <a:cs typeface="+mn-cs"/>
              </a:defRPr>
            </a:lvl9pPr>
          </a:lstStyle>
          <a:p>
            <a:pPr marL="0" indent="0">
              <a:lnSpc>
                <a:spcPct val="90000"/>
              </a:lnSpc>
              <a:buNone/>
            </a:pPr>
            <a:r>
              <a:rPr lang="en-US" altLang="en-US" sz="3600" b="1" dirty="0" smtClean="0">
                <a:latin typeface="Times New Roman" pitchFamily="18" charset="0"/>
              </a:rPr>
              <a:t>Discussion and Outlook</a:t>
            </a:r>
            <a:r>
              <a:rPr lang="en-US" altLang="en-US" sz="3600" dirty="0" smtClean="0">
                <a:latin typeface="Times New Roman" pitchFamily="18" charset="0"/>
              </a:rPr>
              <a:t> </a:t>
            </a:r>
            <a:endParaRPr lang="en-US" altLang="en-US" sz="3600" dirty="0" smtClean="0">
              <a:latin typeface="Times New Roman" pitchFamily="18" charset="0"/>
            </a:endParaRPr>
          </a:p>
          <a:p>
            <a:pPr marL="0" indent="0">
              <a:buNone/>
            </a:pPr>
            <a:r>
              <a:rPr lang="en-US" altLang="en-US" sz="2400" dirty="0" smtClean="0">
                <a:latin typeface="Times New Roman" pitchFamily="18" charset="0"/>
                <a:cs typeface="Times New Roman" pitchFamily="18" charset="0"/>
              </a:rPr>
              <a:t>The Release 5 of GOCE Direct (DIR5) and </a:t>
            </a:r>
            <a:r>
              <a:rPr lang="en-US" altLang="en-US" sz="2400" dirty="0" err="1" smtClean="0">
                <a:latin typeface="Times New Roman" pitchFamily="18" charset="0"/>
                <a:cs typeface="Times New Roman" pitchFamily="18" charset="0"/>
              </a:rPr>
              <a:t>Timewise</a:t>
            </a:r>
            <a:r>
              <a:rPr lang="en-US" altLang="en-US" sz="2400" dirty="0" smtClean="0">
                <a:latin typeface="Times New Roman" pitchFamily="18" charset="0"/>
                <a:cs typeface="Times New Roman" pitchFamily="18" charset="0"/>
              </a:rPr>
              <a:t> (TIM5) solutions are compared against Tidal bench marks and astrogeodetic data in the figures to the left. Plots on the left give the relevant comparison data and those on the right give the results of the comparisons of the mean and standard deviations of both DIR5 and TIM5. DIR5, was superior to the TIM producing lower RMS values through a higher degree harmonic. As such, the DIR5 through degree 280 was selected for the further analysis.</a:t>
            </a:r>
          </a:p>
          <a:p>
            <a:pPr marL="0" indent="0">
              <a:buNone/>
            </a:pPr>
            <a:endParaRPr lang="en-US" altLang="en-US" sz="2400" dirty="0">
              <a:latin typeface="Times New Roman" pitchFamily="18" charset="0"/>
              <a:cs typeface="Times New Roman" pitchFamily="18" charset="0"/>
            </a:endParaRPr>
          </a:p>
          <a:p>
            <a:pPr marL="0" indent="0">
              <a:buNone/>
            </a:pPr>
            <a:r>
              <a:rPr lang="en-US" altLang="en-US" sz="2400" dirty="0" smtClean="0">
                <a:latin typeface="Times New Roman" pitchFamily="18" charset="0"/>
                <a:cs typeface="Times New Roman" pitchFamily="18" charset="0"/>
              </a:rPr>
              <a:t>In the figures to the right the DIR5 model is removed from the nearly 25,000 GPS derived ellipsoid heights on leveled bench marks used to make the recent GEOID12A/GEOID12B models. The ellipsoid heights are above the NAD 83 datum, while the orthometric heights are above NAVD 88. Subtracting the two gives a point estimate of the separation between the datums. These values are seen in the top left of the </a:t>
            </a:r>
            <a:r>
              <a:rPr lang="en-US" altLang="en-US" sz="2400" dirty="0" err="1" smtClean="0">
                <a:latin typeface="Times New Roman" pitchFamily="18" charset="0"/>
                <a:cs typeface="Times New Roman" pitchFamily="18" charset="0"/>
              </a:rPr>
              <a:t>righthand</a:t>
            </a:r>
            <a:r>
              <a:rPr lang="en-US" altLang="en-US" sz="2400" dirty="0" smtClean="0">
                <a:latin typeface="Times New Roman" pitchFamily="18" charset="0"/>
                <a:cs typeface="Times New Roman" pitchFamily="18" charset="0"/>
              </a:rPr>
              <a:t> panel. Current techniques to model this entail the use of stacking of five to six different Gaussian models to capture signals at various scales. What is desired is a better means of modeling this signal into a regular grid. As such, </a:t>
            </a:r>
            <a:r>
              <a:rPr lang="en-US" altLang="en-US" sz="2400" dirty="0">
                <a:latin typeface="Times New Roman" pitchFamily="18" charset="0"/>
                <a:cs typeface="Times New Roman" pitchFamily="18" charset="0"/>
              </a:rPr>
              <a:t>3 methods </a:t>
            </a:r>
            <a:r>
              <a:rPr lang="en-US" altLang="en-US" sz="2400" dirty="0" smtClean="0">
                <a:latin typeface="Times New Roman" pitchFamily="18" charset="0"/>
                <a:cs typeface="Times New Roman" pitchFamily="18" charset="0"/>
              </a:rPr>
              <a:t>{Regression </a:t>
            </a:r>
            <a:r>
              <a:rPr lang="en-US" altLang="en-US" sz="2400" dirty="0">
                <a:latin typeface="Times New Roman" pitchFamily="18" charset="0"/>
                <a:cs typeface="Times New Roman" pitchFamily="18" charset="0"/>
              </a:rPr>
              <a:t>Analysis top, Factor Analysis middle, Low pass (&lt;72km) filter </a:t>
            </a:r>
            <a:r>
              <a:rPr lang="en-US" altLang="en-US" sz="2400" dirty="0" smtClean="0">
                <a:latin typeface="Times New Roman" pitchFamily="18" charset="0"/>
                <a:cs typeface="Times New Roman" pitchFamily="18" charset="0"/>
              </a:rPr>
              <a:t>bottom</a:t>
            </a:r>
            <a:r>
              <a:rPr lang="en-US" altLang="en-US" sz="2400" dirty="0">
                <a:latin typeface="Times New Roman" pitchFamily="18" charset="0"/>
                <a:cs typeface="Times New Roman" pitchFamily="18" charset="0"/>
              </a:rPr>
              <a:t>}</a:t>
            </a:r>
            <a:r>
              <a:rPr lang="en-US" altLang="en-US" sz="2400" dirty="0" smtClean="0">
                <a:latin typeface="Times New Roman" pitchFamily="18" charset="0"/>
                <a:cs typeface="Times New Roman" pitchFamily="18" charset="0"/>
              </a:rPr>
              <a:t> are examined. Regression tried to fit the data at the points using an increasing number of parameters to fit the surface (parameters are given in upper right image of the panel). Factor Analysis sought to fit a surface to the features in the residuals. The last approach applied a filter commensurate with the degree harmonic used (degree 280 =&gt; 72 km half wavelength). The plots of the resulting models are on the left and the residuals to the starting reference values are on the right. Applying a low pass filter gave the best method with the lowest residual values.</a:t>
            </a:r>
          </a:p>
          <a:p>
            <a:pPr marL="0" indent="0">
              <a:buNone/>
            </a:pPr>
            <a:endParaRPr lang="en-US" altLang="en-US" sz="2400" dirty="0">
              <a:latin typeface="Times New Roman" pitchFamily="18" charset="0"/>
              <a:cs typeface="Times New Roman" pitchFamily="18" charset="0"/>
            </a:endParaRPr>
          </a:p>
          <a:p>
            <a:pPr marL="0" indent="0">
              <a:buNone/>
            </a:pPr>
            <a:r>
              <a:rPr lang="en-US" altLang="en-US" sz="2400" dirty="0" smtClean="0">
                <a:latin typeface="Times New Roman" pitchFamily="18" charset="0"/>
                <a:cs typeface="Times New Roman" pitchFamily="18" charset="0"/>
              </a:rPr>
              <a:t>The images below then highlight the use of the above approach. DIR5 is too coarse for further work here to check against the existing approach but a model is available that uses much of this data. NGS released an experimental geoid height model, xGEOID14B that includes the GOCE satellite data, available airborne data, and an enhanced method of combining them all. The xGEOID14B model is removed from the GPSBM values to produce raw residuals, low pass filtered residuals, high pass filtered residuals, and a difference plot of the final result against the starting values all in the top row of the bottom panel. The low pass filtered model is fairly straight forward to develop into a regular grid because it is smoother. The high pass filtered results (circled in red) required only a single function Gaussian filter to model the signal. A much easier approach than is currently in use. The next two images merely highlight the additional content in the xGEOID14B model over the DIR5 solution. The bottom figures then show the plot of the gridded low pass filtered values and the high pass filtered residuals. When combined, these two produce a new reference geoid height grid for transforming between NAD 83 and NAVD 88. There is no mean value and the Standard deviation  is only 1.3 cm – on par with the existing approach.</a:t>
            </a:r>
            <a:endParaRPr lang="en-US" altLang="en-US" sz="2400" dirty="0" smtClean="0">
              <a:latin typeface="Times New Roman" pitchFamily="18" charset="0"/>
              <a:cs typeface="Times New Roman" pitchFamily="18" charset="0"/>
            </a:endParaRPr>
          </a:p>
          <a:p>
            <a:endParaRPr lang="en-US" alt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351226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866</Words>
  <Application>Microsoft Office PowerPoint</Application>
  <PresentationFormat>Custom</PresentationFormat>
  <Paragraphs>77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NOS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Roman</dc:creator>
  <cp:lastModifiedBy>Dan Roman</cp:lastModifiedBy>
  <cp:revision>9</cp:revision>
  <dcterms:created xsi:type="dcterms:W3CDTF">2014-12-09T16:08:43Z</dcterms:created>
  <dcterms:modified xsi:type="dcterms:W3CDTF">2014-12-11T00:55:34Z</dcterms:modified>
</cp:coreProperties>
</file>