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94" r:id="rId2"/>
    <p:sldId id="352" r:id="rId3"/>
    <p:sldId id="356" r:id="rId4"/>
    <p:sldId id="354" r:id="rId5"/>
    <p:sldId id="353" r:id="rId6"/>
    <p:sldId id="29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698" autoAdjust="0"/>
  </p:normalViewPr>
  <p:slideViewPr>
    <p:cSldViewPr snapToGrid="0" showGuides="1">
      <p:cViewPr varScale="1">
        <p:scale>
          <a:sx n="106" d="100"/>
          <a:sy n="106" d="100"/>
        </p:scale>
        <p:origin x="708" y="114"/>
      </p:cViewPr>
      <p:guideLst>
        <p:guide orient="horz" pos="218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EA757-64B5-4DEC-B734-61199D29514C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5E47A-0680-4AA2-9068-4BB6DB616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3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D72F01-4561-43D5-B7F0-F673645CC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298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D321F-7371-437A-A704-46B8E5B1D4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29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D72F01-4561-43D5-B7F0-F673645CC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998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D72F01-4561-43D5-B7F0-F673645CC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743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5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0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8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35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5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3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9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3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6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6A468-B10C-E94D-B4AE-FD48B5E66BC0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4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dev.ngs.noaa.gov/GEOID/GEOID18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https://arcg.is/vSn8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kevin.ahlgren@noaa.gov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600890" y="1420427"/>
            <a:ext cx="11194869" cy="125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609585" eaLnBrk="1" hangingPunct="1"/>
            <a:r>
              <a:rPr lang="en-US" sz="5400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GEOID18: Hybrid Geoid</a:t>
            </a:r>
            <a:endParaRPr lang="en-US" sz="44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345399" y="3288796"/>
            <a:ext cx="9614624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609585" eaLnBrk="1" hangingPunct="1">
              <a:spcBef>
                <a:spcPct val="20000"/>
              </a:spcBef>
            </a:pPr>
            <a:endParaRPr lang="en-US" sz="2667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609585" eaLnBrk="1" hangingPunct="1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Kevin Ahlgren, Ph.D.</a:t>
            </a:r>
          </a:p>
          <a:p>
            <a:pPr algn="ctr" defTabSz="609585" eaLnBrk="1" hangingPunct="1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Geodesist and Geoid Modeler</a:t>
            </a:r>
          </a:p>
          <a:p>
            <a:pPr algn="ctr" defTabSz="609585" eaLnBrk="1" hangingPunct="1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GEOID18 Technical Lead</a:t>
            </a:r>
            <a:endParaRPr lang="en-US" sz="32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228055"/>
              </p:ext>
            </p:extLst>
          </p:nvPr>
        </p:nvGraphicFramePr>
        <p:xfrm>
          <a:off x="600890" y="6018979"/>
          <a:ext cx="11194868" cy="615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67586">
                  <a:extLst>
                    <a:ext uri="{9D8B030D-6E8A-4147-A177-3AD203B41FA5}">
                      <a16:colId xmlns:a16="http://schemas.microsoft.com/office/drawing/2014/main" val="2030655073"/>
                    </a:ext>
                  </a:extLst>
                </a:gridCol>
                <a:gridCol w="3995659">
                  <a:extLst>
                    <a:ext uri="{9D8B030D-6E8A-4147-A177-3AD203B41FA5}">
                      <a16:colId xmlns:a16="http://schemas.microsoft.com/office/drawing/2014/main" val="634986066"/>
                    </a:ext>
                  </a:extLst>
                </a:gridCol>
                <a:gridCol w="3731623">
                  <a:extLst>
                    <a:ext uri="{9D8B030D-6E8A-4147-A177-3AD203B41FA5}">
                      <a16:colId xmlns:a16="http://schemas.microsoft.com/office/drawing/2014/main" val="3506943166"/>
                    </a:ext>
                  </a:extLst>
                </a:gridCol>
              </a:tblGrid>
              <a:tr h="61583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NGS</a:t>
                      </a:r>
                      <a:r>
                        <a:rPr lang="en-US" sz="18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Geospatial Summit</a:t>
                      </a:r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</a:t>
                      </a:r>
                      <a:r>
                        <a:rPr lang="en-US" sz="18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May </a:t>
                      </a:r>
                      <a:r>
                        <a:rPr lang="en-US" sz="18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2019</a:t>
                      </a:r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011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7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0064"/>
            <a:ext cx="10972800" cy="1143000"/>
          </a:xfrm>
        </p:spPr>
        <p:txBody>
          <a:bodyPr/>
          <a:lstStyle/>
          <a:p>
            <a:pPr algn="l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GEOID18 - Hybrid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773213"/>
            <a:ext cx="6040268" cy="498463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GPS on Bench marks used to constrain gravimetric geoid</a:t>
            </a:r>
          </a:p>
          <a:p>
            <a:r>
              <a:rPr lang="en-US" dirty="0" smtClean="0"/>
              <a:t>Future </a:t>
            </a:r>
            <a:r>
              <a:rPr lang="en-US" dirty="0"/>
              <a:t>Model:</a:t>
            </a:r>
          </a:p>
          <a:p>
            <a:pPr lvl="1"/>
            <a:r>
              <a:rPr lang="en-US" dirty="0"/>
              <a:t>BETA GEOID18</a:t>
            </a:r>
          </a:p>
          <a:p>
            <a:pPr lvl="1"/>
            <a:r>
              <a:rPr lang="en-US" dirty="0"/>
              <a:t>Valid in CONUS and Puerto Rico/ U.S. Virgin Islands</a:t>
            </a:r>
          </a:p>
          <a:p>
            <a:pPr lvl="1"/>
            <a:r>
              <a:rPr lang="en-US" dirty="0"/>
              <a:t>32,149 GPS on Bench marks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" t="2929" r="2222" b="2564"/>
          <a:stretch/>
        </p:blipFill>
        <p:spPr>
          <a:xfrm>
            <a:off x="5970600" y="1773213"/>
            <a:ext cx="6151732" cy="467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DEFLEC18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417639"/>
            <a:ext cx="6809753" cy="5287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19354" y="1570383"/>
            <a:ext cx="47726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DEFLEC18 is a companion product derived from the 2018 hybrid geoid model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GEOID18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 and represents the deflections of the vertical (DOV's) at the surface of the Earth.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These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DOV's are also in the NAD 83 (2011) reference frame. These quantities are typically a few arc seconds, but can reach an arc minute of departure.</a:t>
            </a:r>
          </a:p>
        </p:txBody>
      </p:sp>
    </p:spTree>
    <p:extLst>
      <p:ext uri="{BB962C8B-B14F-4D97-AF65-F5344CB8AC3E}">
        <p14:creationId xmlns:p14="http://schemas.microsoft.com/office/powerpoint/2010/main" val="11652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0064"/>
            <a:ext cx="10972800" cy="1143000"/>
          </a:xfrm>
        </p:spPr>
        <p:txBody>
          <a:bodyPr/>
          <a:lstStyle/>
          <a:p>
            <a:pPr algn="l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GEOID18 – ArcGIS Online Tool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773213"/>
            <a:ext cx="6040268" cy="4984637"/>
          </a:xfrm>
        </p:spPr>
        <p:txBody>
          <a:bodyPr>
            <a:normAutofit/>
          </a:bodyPr>
          <a:lstStyle/>
          <a:p>
            <a:r>
              <a:rPr lang="en-US" dirty="0" smtClean="0"/>
              <a:t>Publically available at</a:t>
            </a:r>
            <a:r>
              <a:rPr lang="en-US" dirty="0"/>
              <a:t>:  </a:t>
            </a:r>
            <a:r>
              <a:rPr lang="en-US" dirty="0">
                <a:hlinkClick r:id="rId4"/>
              </a:rPr>
              <a:t>https://arcg.is/vSn8K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" t="4825" r="6041" b="10476"/>
          <a:stretch/>
        </p:blipFill>
        <p:spPr>
          <a:xfrm>
            <a:off x="5551904" y="1673064"/>
            <a:ext cx="6640096" cy="479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8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0064"/>
            <a:ext cx="10972800" cy="1143000"/>
          </a:xfrm>
        </p:spPr>
        <p:txBody>
          <a:bodyPr/>
          <a:lstStyle/>
          <a:p>
            <a:pPr algn="l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GEOID18 – Validation of BETA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773213"/>
            <a:ext cx="5354198" cy="4984637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Look at your local area/region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Submit OPUS Share observations on NAVD 88 marks NOT USED in the model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Something more elegant….</a:t>
            </a:r>
            <a:endParaRPr lang="en-US" dirty="0"/>
          </a:p>
          <a:p>
            <a:endParaRPr lang="en-US" dirty="0"/>
          </a:p>
        </p:txBody>
      </p:sp>
      <p:pic>
        <p:nvPicPr>
          <p:cNvPr id="2052" name="Picture 4" descr="https://utility.arcgisonline.com/arcgis/rest/directories/arcgisoutput/Utilities/PrintingTools_GPServer/x_____xgoX3iFQO7KsCbymSaH0pAQ..x_____x_ags_01e65d1e-5f0d-11e9-9009-22000a51947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996" y="1487426"/>
            <a:ext cx="6837802" cy="52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80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45075"/>
            <a:ext cx="1219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 fontAlgn="base"/>
            <a:r>
              <a:rPr lang="en-US" sz="6400" dirty="0" smtClean="0">
                <a:solidFill>
                  <a:prstClr val="black"/>
                </a:solidFill>
                <a:latin typeface="Calibri"/>
              </a:rPr>
              <a:t>Official GEOID18 Release:</a:t>
            </a:r>
          </a:p>
          <a:p>
            <a:pPr algn="ctr" defTabSz="609585" fontAlgn="base"/>
            <a:r>
              <a:rPr lang="en-US" sz="6400" dirty="0" smtClean="0">
                <a:solidFill>
                  <a:prstClr val="black"/>
                </a:solidFill>
                <a:latin typeface="Calibri"/>
              </a:rPr>
              <a:t>Summer 2019</a:t>
            </a:r>
          </a:p>
          <a:p>
            <a:pPr algn="ctr" defTabSz="609585" fontAlgn="base"/>
            <a:endParaRPr lang="en-US" sz="6400" dirty="0">
              <a:solidFill>
                <a:prstClr val="black"/>
              </a:solidFill>
              <a:latin typeface="Calibri"/>
            </a:endParaRPr>
          </a:p>
          <a:p>
            <a:pPr algn="ctr" defTabSz="609585" fontAlgn="base"/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hlinkClick r:id="rId3"/>
              </a:rPr>
              <a:t>kevin.ahlgren@noaa.gov</a:t>
            </a:r>
            <a:endParaRPr lang="en-US" sz="3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defTabSz="609585" fontAlgn="base"/>
            <a:endParaRPr lang="en-US" sz="3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defTabSz="609585" fontAlgn="base"/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GEOID18 Feedback: ngs.feedback@noaa.gov</a:t>
            </a:r>
          </a:p>
        </p:txBody>
      </p:sp>
    </p:spTree>
    <p:extLst>
      <p:ext uri="{BB962C8B-B14F-4D97-AF65-F5344CB8AC3E}">
        <p14:creationId xmlns:p14="http://schemas.microsoft.com/office/powerpoint/2010/main" val="374643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2951</TotalTime>
  <Words>174</Words>
  <Application>Microsoft Office PowerPoint</Application>
  <PresentationFormat>Widescreen</PresentationFormat>
  <Paragraphs>31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ＭＳ Ｐゴシック</vt:lpstr>
      <vt:lpstr>Arial</vt:lpstr>
      <vt:lpstr>Calibri</vt:lpstr>
      <vt:lpstr>Helvetica</vt:lpstr>
      <vt:lpstr>Times New Roman</vt:lpstr>
      <vt:lpstr>1_Office Theme</vt:lpstr>
      <vt:lpstr>PowerPoint Presentation</vt:lpstr>
      <vt:lpstr>GEOID18 - Hybrid</vt:lpstr>
      <vt:lpstr>DEFLEC18</vt:lpstr>
      <vt:lpstr>GEOID18 – ArcGIS Online Tool</vt:lpstr>
      <vt:lpstr>GEOID18 – Validation of BETA</vt:lpstr>
      <vt:lpstr>PowerPoint Presentation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Ahlgren</dc:creator>
  <cp:lastModifiedBy>Kevin Ahlgren</cp:lastModifiedBy>
  <cp:revision>135</cp:revision>
  <dcterms:created xsi:type="dcterms:W3CDTF">2018-08-06T13:27:19Z</dcterms:created>
  <dcterms:modified xsi:type="dcterms:W3CDTF">2019-05-03T14:25:22Z</dcterms:modified>
</cp:coreProperties>
</file>